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1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39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5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609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667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8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577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7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2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0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9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58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8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E3C4B6F-1CF3-4ABD-A88C-FE4CAFFAD2B3}" type="datetimeFigureOut">
              <a:rPr lang="en-US" smtClean="0"/>
              <a:t>10/9/2024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A32A6-580F-4AE2-92AA-1F40F77E8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5547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755D-D734-43CE-AED3-5FF3BE41D0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29106-99C2-4573-A772-6A1F00F6D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Nupat</a:t>
            </a:r>
            <a:r>
              <a:rPr lang="en-US" dirty="0"/>
              <a:t> Technologies</a:t>
            </a:r>
          </a:p>
        </p:txBody>
      </p:sp>
    </p:spTree>
    <p:extLst>
      <p:ext uri="{BB962C8B-B14F-4D97-AF65-F5344CB8AC3E}">
        <p14:creationId xmlns:p14="http://schemas.microsoft.com/office/powerpoint/2010/main" val="2023828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B889D-09C3-46DC-8648-8140892D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83750"/>
            <a:ext cx="9404723" cy="100711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4BE4-7455-44FB-AE23-3D309DB7B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2106"/>
            <a:ext cx="8946541" cy="59721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ArrayExample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static void </a:t>
            </a:r>
            <a:r>
              <a:rPr lang="en-US" dirty="0" err="1"/>
              <a:t>printArray</a:t>
            </a:r>
            <a:r>
              <a:rPr lang="en-US" dirty="0"/>
              <a:t>(int[] </a:t>
            </a:r>
            <a:r>
              <a:rPr lang="en-US" dirty="0" err="1"/>
              <a:t>arr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Console.WriteLine</a:t>
            </a:r>
            <a:r>
              <a:rPr lang="en-US" dirty="0"/>
              <a:t>("Printing array elements:");  </a:t>
            </a:r>
          </a:p>
          <a:p>
            <a:pPr marL="0" indent="0">
              <a:buNone/>
            </a:pPr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int[] arr1 = { 25, 10, 20, 15, 40, 50 };  </a:t>
            </a:r>
          </a:p>
          <a:p>
            <a:pPr marL="0" indent="0">
              <a:buNone/>
            </a:pPr>
            <a:r>
              <a:rPr lang="en-US" dirty="0"/>
              <a:t>        int[] arr2 = { 12, 23, 44, 11, 54 };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printArray</a:t>
            </a:r>
            <a:r>
              <a:rPr lang="en-US" dirty="0"/>
              <a:t>(arr1);//passing array to function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printArray</a:t>
            </a:r>
            <a:r>
              <a:rPr lang="en-US" dirty="0"/>
              <a:t>(arr2);  </a:t>
            </a:r>
          </a:p>
          <a:p>
            <a:pPr marL="0" indent="0">
              <a:buNone/>
            </a:pPr>
            <a:r>
              <a:rPr lang="en-US" dirty="0"/>
              <a:t>   } </a:t>
            </a:r>
          </a:p>
        </p:txBody>
      </p:sp>
    </p:spTree>
    <p:extLst>
      <p:ext uri="{BB962C8B-B14F-4D97-AF65-F5344CB8AC3E}">
        <p14:creationId xmlns:p14="http://schemas.microsoft.com/office/powerpoint/2010/main" val="483440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1756-4CCC-4633-BD0D-D83E20E4E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9581"/>
            <a:ext cx="9404723" cy="991072"/>
          </a:xfrm>
        </p:spPr>
        <p:txBody>
          <a:bodyPr/>
          <a:lstStyle/>
          <a:p>
            <a:r>
              <a:rPr lang="en-US" dirty="0"/>
              <a:t>EXAMPLE: PRINT MINIMUM NUM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F2AC-061E-42C5-A566-6712AD223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4" y="689811"/>
            <a:ext cx="9183579" cy="63847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dirty="0"/>
              <a:t>public class </a:t>
            </a:r>
            <a:r>
              <a:rPr lang="en-US" sz="1200" dirty="0" err="1"/>
              <a:t>ArrayExample</a:t>
            </a: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{  </a:t>
            </a:r>
          </a:p>
          <a:p>
            <a:pPr marL="0" indent="0">
              <a:buNone/>
            </a:pPr>
            <a:r>
              <a:rPr lang="en-US" sz="1200" dirty="0"/>
              <a:t>    static void </a:t>
            </a:r>
            <a:r>
              <a:rPr lang="en-US" sz="1200" dirty="0" err="1"/>
              <a:t>printMin</a:t>
            </a:r>
            <a:r>
              <a:rPr lang="en-US" sz="1200" dirty="0"/>
              <a:t>(int[] </a:t>
            </a:r>
            <a:r>
              <a:rPr lang="en-US" sz="1200" dirty="0" err="1"/>
              <a:t>arr</a:t>
            </a:r>
            <a:r>
              <a:rPr lang="en-US" sz="1200" dirty="0"/>
              <a:t>)  </a:t>
            </a:r>
          </a:p>
          <a:p>
            <a:pPr marL="0" indent="0">
              <a:buNone/>
            </a:pPr>
            <a:r>
              <a:rPr lang="en-US" sz="1200" dirty="0"/>
              <a:t>    {  </a:t>
            </a:r>
          </a:p>
          <a:p>
            <a:pPr marL="0" indent="0">
              <a:buNone/>
            </a:pPr>
            <a:r>
              <a:rPr lang="en-US" sz="1200" dirty="0"/>
              <a:t>        int min = </a:t>
            </a:r>
            <a:r>
              <a:rPr lang="en-US" sz="1200" dirty="0" err="1"/>
              <a:t>arr</a:t>
            </a:r>
            <a:r>
              <a:rPr lang="en-US" sz="1200" dirty="0"/>
              <a:t>[0];  </a:t>
            </a:r>
          </a:p>
          <a:p>
            <a:pPr marL="0" indent="0">
              <a:buNone/>
            </a:pPr>
            <a:r>
              <a:rPr lang="en-US" sz="1200" dirty="0"/>
              <a:t>        for (int </a:t>
            </a:r>
            <a:r>
              <a:rPr lang="en-US" sz="1200" dirty="0" err="1"/>
              <a:t>i</a:t>
            </a:r>
            <a:r>
              <a:rPr lang="en-US" sz="1200" dirty="0"/>
              <a:t> = 1; </a:t>
            </a:r>
            <a:r>
              <a:rPr lang="en-US" sz="1200" dirty="0" err="1"/>
              <a:t>i</a:t>
            </a:r>
            <a:r>
              <a:rPr lang="en-US" sz="1200" dirty="0"/>
              <a:t> &lt; </a:t>
            </a:r>
            <a:r>
              <a:rPr lang="en-US" sz="1200" dirty="0" err="1"/>
              <a:t>arr.Length</a:t>
            </a:r>
            <a:r>
              <a:rPr lang="en-US" sz="1200" dirty="0"/>
              <a:t>; </a:t>
            </a:r>
            <a:r>
              <a:rPr lang="en-US" sz="1200" dirty="0" err="1"/>
              <a:t>i</a:t>
            </a:r>
            <a:r>
              <a:rPr lang="en-US" sz="1200" dirty="0"/>
              <a:t>++)  </a:t>
            </a:r>
          </a:p>
          <a:p>
            <a:pPr marL="0" indent="0">
              <a:buNone/>
            </a:pPr>
            <a:r>
              <a:rPr lang="en-US" sz="1200" dirty="0"/>
              <a:t>        {  </a:t>
            </a:r>
          </a:p>
          <a:p>
            <a:pPr marL="0" indent="0">
              <a:buNone/>
            </a:pPr>
            <a:r>
              <a:rPr lang="en-US" sz="1200" dirty="0"/>
              <a:t>            if (min &gt;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])  </a:t>
            </a:r>
          </a:p>
          <a:p>
            <a:pPr marL="0" indent="0">
              <a:buNone/>
            </a:pPr>
            <a:r>
              <a:rPr lang="en-US" sz="1200" dirty="0"/>
              <a:t>            {  </a:t>
            </a:r>
          </a:p>
          <a:p>
            <a:pPr marL="0" indent="0">
              <a:buNone/>
            </a:pPr>
            <a:r>
              <a:rPr lang="en-US" sz="1200" dirty="0"/>
              <a:t>                min = </a:t>
            </a:r>
            <a:r>
              <a:rPr lang="en-US" sz="1200" dirty="0" err="1"/>
              <a:t>arr</a:t>
            </a:r>
            <a:r>
              <a:rPr lang="en-US" sz="1200" dirty="0"/>
              <a:t>[</a:t>
            </a:r>
            <a:r>
              <a:rPr lang="en-US" sz="1200" dirty="0" err="1"/>
              <a:t>i</a:t>
            </a:r>
            <a:r>
              <a:rPr lang="en-US" sz="1200" dirty="0"/>
              <a:t>];  </a:t>
            </a:r>
          </a:p>
          <a:p>
            <a:pPr marL="0" indent="0">
              <a:buNone/>
            </a:pPr>
            <a:r>
              <a:rPr lang="en-US" sz="1200" dirty="0"/>
              <a:t>            }  </a:t>
            </a:r>
          </a:p>
          <a:p>
            <a:pPr marL="0" indent="0">
              <a:buNone/>
            </a:pPr>
            <a:r>
              <a:rPr lang="en-US" sz="1200" dirty="0"/>
              <a:t>        }  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Console.WriteLine</a:t>
            </a:r>
            <a:r>
              <a:rPr lang="en-US" sz="1200" dirty="0"/>
              <a:t>("Minimum element is: " + min);  </a:t>
            </a:r>
          </a:p>
          <a:p>
            <a:pPr marL="0" indent="0">
              <a:buNone/>
            </a:pPr>
            <a:r>
              <a:rPr lang="en-US" sz="1200" dirty="0"/>
              <a:t>    }  </a:t>
            </a:r>
          </a:p>
          <a:p>
            <a:pPr marL="0" indent="0">
              <a:buNone/>
            </a:pPr>
            <a:r>
              <a:rPr lang="en-US" sz="1200" dirty="0"/>
              <a:t>    public static void Main(string[] </a:t>
            </a:r>
            <a:r>
              <a:rPr lang="en-US" sz="1200" dirty="0" err="1"/>
              <a:t>args</a:t>
            </a:r>
            <a:r>
              <a:rPr lang="en-US" sz="1200" dirty="0"/>
              <a:t>)  </a:t>
            </a:r>
          </a:p>
          <a:p>
            <a:pPr marL="0" indent="0">
              <a:buNone/>
            </a:pPr>
            <a:r>
              <a:rPr lang="en-US" sz="1200" dirty="0"/>
              <a:t>    {  </a:t>
            </a:r>
          </a:p>
          <a:p>
            <a:pPr marL="0" indent="0">
              <a:buNone/>
            </a:pPr>
            <a:r>
              <a:rPr lang="en-US" sz="1200" dirty="0"/>
              <a:t>        int[] arr1 = { 25, 10, 20, 15, 40, 50 };  </a:t>
            </a:r>
          </a:p>
          <a:p>
            <a:pPr marL="0" indent="0">
              <a:buNone/>
            </a:pPr>
            <a:r>
              <a:rPr lang="en-US" sz="1200" dirty="0"/>
              <a:t>        int[] arr2 = { 12, 23, 44, 11, 54 };  </a:t>
            </a:r>
          </a:p>
          <a:p>
            <a:pPr marL="0" indent="0">
              <a:buNone/>
            </a:pPr>
            <a:r>
              <a:rPr lang="en-US" sz="1200" dirty="0"/>
              <a:t>  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printMin</a:t>
            </a:r>
            <a:r>
              <a:rPr lang="en-US" sz="1200" dirty="0"/>
              <a:t>(arr1);//passing array to function  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printMin</a:t>
            </a:r>
            <a:r>
              <a:rPr lang="en-US" sz="1200" dirty="0"/>
              <a:t>(arr2);  </a:t>
            </a:r>
          </a:p>
          <a:p>
            <a:pPr marL="0" indent="0">
              <a:buNone/>
            </a:pPr>
            <a:r>
              <a:rPr lang="en-US" sz="1200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933387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6CEAC-55A1-48A6-B37B-999D10167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1010653"/>
          </a:xfrm>
        </p:spPr>
        <p:txBody>
          <a:bodyPr/>
          <a:lstStyle/>
          <a:p>
            <a:r>
              <a:rPr lang="en-US" dirty="0"/>
              <a:t>C# Multidimensional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02303-C751-4F37-BA1D-BF2DD652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multidimensional array is also known as rectangular arrays in C#. It can be two dimensional or three dimensional. The data is stored in tabular form (row * column) which is also known as matrix.</a:t>
            </a:r>
          </a:p>
          <a:p>
            <a:endParaRPr lang="en-US" dirty="0"/>
          </a:p>
          <a:p>
            <a:r>
              <a:rPr lang="en-US" dirty="0"/>
              <a:t>To create multidimensional array, we need to use comma inside the square brackets. For example:</a:t>
            </a:r>
          </a:p>
          <a:p>
            <a:endParaRPr lang="en-US" dirty="0"/>
          </a:p>
          <a:p>
            <a:r>
              <a:rPr lang="en-US" dirty="0"/>
              <a:t>int[,] </a:t>
            </a:r>
            <a:r>
              <a:rPr lang="en-US" dirty="0" err="1"/>
              <a:t>arr</a:t>
            </a:r>
            <a:r>
              <a:rPr lang="en-US" dirty="0"/>
              <a:t>=new int[3,3];//declaration of 2D array  </a:t>
            </a:r>
          </a:p>
          <a:p>
            <a:r>
              <a:rPr lang="en-US" dirty="0"/>
              <a:t>int[,,] </a:t>
            </a:r>
            <a:r>
              <a:rPr lang="en-US" dirty="0" err="1"/>
              <a:t>arr</a:t>
            </a:r>
            <a:r>
              <a:rPr lang="en-US" dirty="0"/>
              <a:t>=new int[3,3,3];//declaration of 3D array</a:t>
            </a:r>
          </a:p>
        </p:txBody>
      </p:sp>
    </p:spTree>
    <p:extLst>
      <p:ext uri="{BB962C8B-B14F-4D97-AF65-F5344CB8AC3E}">
        <p14:creationId xmlns:p14="http://schemas.microsoft.com/office/powerpoint/2010/main" val="3526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FA7A-B118-4944-A823-3076F623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802105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0500B-A7D8-4573-9338-F5D403F9A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41684"/>
            <a:ext cx="8946541" cy="621631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MultiArrayExample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int[,] </a:t>
            </a:r>
            <a:r>
              <a:rPr lang="en-US" dirty="0" err="1"/>
              <a:t>arr</a:t>
            </a:r>
            <a:r>
              <a:rPr lang="en-US" dirty="0"/>
              <a:t>=new int[3,3];//declaration of 2D array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[0,1]=10;//initialization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[1,2]=20;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[2,0]=30;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//traversal  </a:t>
            </a:r>
          </a:p>
          <a:p>
            <a:pPr marL="0" indent="0">
              <a:buNone/>
            </a:pPr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=0;i&lt;3;i++){  </a:t>
            </a:r>
          </a:p>
          <a:p>
            <a:pPr marL="0" indent="0">
              <a:buNone/>
            </a:pPr>
            <a:r>
              <a:rPr lang="en-US" dirty="0"/>
              <a:t>            for(int j=0;j&lt;3;j++){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]+" ");  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();//new line at each row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13000768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13AAC-739D-4E2A-802F-9C6D95FC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10616428" cy="1074821"/>
          </a:xfrm>
        </p:spPr>
        <p:txBody>
          <a:bodyPr/>
          <a:lstStyle/>
          <a:p>
            <a:r>
              <a:rPr lang="en-US" dirty="0"/>
              <a:t>EXAMPLE: DECLARATION AND INITIALIZE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370A0-2056-4421-84E8-52BF3D120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05854"/>
            <a:ext cx="8946541" cy="5542546"/>
          </a:xfrm>
        </p:spPr>
        <p:txBody>
          <a:bodyPr/>
          <a:lstStyle/>
          <a:p>
            <a:r>
              <a:rPr lang="en-US" dirty="0"/>
              <a:t>There are 3 ways to initialize multidimensional array in C# while declaration.</a:t>
            </a:r>
          </a:p>
          <a:p>
            <a:endParaRPr lang="en-US" dirty="0"/>
          </a:p>
          <a:p>
            <a:r>
              <a:rPr lang="en-US" dirty="0"/>
              <a:t>int[,] </a:t>
            </a:r>
            <a:r>
              <a:rPr lang="en-US" dirty="0" err="1"/>
              <a:t>arr</a:t>
            </a:r>
            <a:r>
              <a:rPr lang="en-US" dirty="0"/>
              <a:t> = new int[3,3]= { { 1, 2, 3 }, { 4, 5, 6 }, { 7, 8, 9 } };  </a:t>
            </a:r>
          </a:p>
          <a:p>
            <a:r>
              <a:rPr lang="en-US" dirty="0"/>
              <a:t>We can omit the array size.</a:t>
            </a:r>
          </a:p>
          <a:p>
            <a:endParaRPr lang="en-US" dirty="0"/>
          </a:p>
          <a:p>
            <a:r>
              <a:rPr lang="en-US" dirty="0"/>
              <a:t>int[,] </a:t>
            </a:r>
            <a:r>
              <a:rPr lang="en-US" dirty="0" err="1"/>
              <a:t>arr</a:t>
            </a:r>
            <a:r>
              <a:rPr lang="en-US" dirty="0"/>
              <a:t> = new int[,]{ { 1, 2, 3 }, { 4, 5, 6 }, { 7, 8, 9 } };  </a:t>
            </a:r>
          </a:p>
          <a:p>
            <a:r>
              <a:rPr lang="en-US" dirty="0"/>
              <a:t>We can omit the new operator also.</a:t>
            </a:r>
          </a:p>
          <a:p>
            <a:endParaRPr lang="en-US" dirty="0"/>
          </a:p>
          <a:p>
            <a:r>
              <a:rPr lang="en-US" dirty="0"/>
              <a:t>int[,] </a:t>
            </a:r>
            <a:r>
              <a:rPr lang="en-US" dirty="0" err="1"/>
              <a:t>arr</a:t>
            </a:r>
            <a:r>
              <a:rPr lang="en-US" dirty="0"/>
              <a:t> = { { 1, 2, 3 }, { 4, 5, 6 }, { 7, 8, 9 } }; </a:t>
            </a:r>
          </a:p>
        </p:txBody>
      </p:sp>
    </p:spTree>
    <p:extLst>
      <p:ext uri="{BB962C8B-B14F-4D97-AF65-F5344CB8AC3E}">
        <p14:creationId xmlns:p14="http://schemas.microsoft.com/office/powerpoint/2010/main" val="1623105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D4A05-42BF-4728-9375-58F76B55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115834"/>
            <a:ext cx="9404723" cy="926903"/>
          </a:xfrm>
        </p:spPr>
        <p:txBody>
          <a:bodyPr/>
          <a:lstStyle/>
          <a:p>
            <a:r>
              <a:rPr lang="en-US" dirty="0"/>
              <a:t>ILLUSTRATION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DAEB-5F1F-48C5-A0A6-33226F1FB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18148"/>
            <a:ext cx="8946541" cy="60398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MultiArrayExample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int[,] </a:t>
            </a:r>
            <a:r>
              <a:rPr lang="en-US" dirty="0" err="1"/>
              <a:t>arr</a:t>
            </a:r>
            <a:r>
              <a:rPr lang="en-US" dirty="0"/>
              <a:t> = { { 1, 2, 3 }, { 4, 5, 6 }, { 7, 8, 9 } };//declaration and initialization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//traversal  </a:t>
            </a:r>
          </a:p>
          <a:p>
            <a:pPr marL="0" indent="0">
              <a:buNone/>
            </a:pPr>
            <a:r>
              <a:rPr lang="en-US" dirty="0"/>
              <a:t>        for(int </a:t>
            </a:r>
            <a:r>
              <a:rPr lang="en-US" dirty="0" err="1"/>
              <a:t>i</a:t>
            </a:r>
            <a:r>
              <a:rPr lang="en-US" dirty="0"/>
              <a:t>=0;i&lt;3;i++){  </a:t>
            </a:r>
          </a:p>
          <a:p>
            <a:pPr marL="0" indent="0">
              <a:buNone/>
            </a:pPr>
            <a:r>
              <a:rPr lang="en-US" dirty="0"/>
              <a:t>            for(int j=0;j&lt;3;j++){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Console.Write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i,j</a:t>
            </a:r>
            <a:r>
              <a:rPr lang="en-US" dirty="0"/>
              <a:t>]+" ");  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();//new line at each row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</a:t>
            </a:r>
          </a:p>
        </p:txBody>
      </p:sp>
    </p:spTree>
    <p:extLst>
      <p:ext uri="{BB962C8B-B14F-4D97-AF65-F5344CB8AC3E}">
        <p14:creationId xmlns:p14="http://schemas.microsoft.com/office/powerpoint/2010/main" val="385779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0762C-9297-4393-87DF-A7A1E9D6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98566"/>
          </a:xfrm>
        </p:spPr>
        <p:txBody>
          <a:bodyPr/>
          <a:lstStyle/>
          <a:p>
            <a:r>
              <a:rPr lang="en-US" dirty="0"/>
              <a:t>C# Jagged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D5B0A-91D2-4794-BBAC-8F116791E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2948"/>
            <a:ext cx="8946541" cy="5735052"/>
          </a:xfrm>
        </p:spPr>
        <p:txBody>
          <a:bodyPr>
            <a:normAutofit/>
          </a:bodyPr>
          <a:lstStyle/>
          <a:p>
            <a:r>
              <a:rPr lang="en-US" dirty="0"/>
              <a:t>In C#, jagged array is also known as "array of arrays" because its elements are arrays. The element size of jagged array can be different.</a:t>
            </a:r>
          </a:p>
          <a:p>
            <a:endParaRPr lang="en-US" dirty="0"/>
          </a:p>
          <a:p>
            <a:r>
              <a:rPr lang="en-US" b="1" dirty="0"/>
              <a:t>Declaration of Jagged array</a:t>
            </a:r>
          </a:p>
          <a:p>
            <a:r>
              <a:rPr lang="en-US" dirty="0"/>
              <a:t>Let's see an example to declare jagged array that has two elements.</a:t>
            </a:r>
          </a:p>
          <a:p>
            <a:r>
              <a:rPr lang="en-US" dirty="0"/>
              <a:t>int[][] </a:t>
            </a:r>
            <a:r>
              <a:rPr lang="en-US" dirty="0" err="1"/>
              <a:t>arr</a:t>
            </a:r>
            <a:r>
              <a:rPr lang="en-US" dirty="0"/>
              <a:t> = new int[2][];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Initialization of Jagged array</a:t>
            </a:r>
          </a:p>
          <a:p>
            <a:r>
              <a:rPr lang="en-US" dirty="0"/>
              <a:t>Let's see an example to initialize jagged array. The size of elements can be different.</a:t>
            </a:r>
          </a:p>
          <a:p>
            <a:r>
              <a:rPr lang="en-US" dirty="0" err="1"/>
              <a:t>arr</a:t>
            </a:r>
            <a:r>
              <a:rPr lang="en-US" dirty="0"/>
              <a:t>[0] = new int[4];  </a:t>
            </a:r>
          </a:p>
          <a:p>
            <a:r>
              <a:rPr lang="en-US" dirty="0" err="1"/>
              <a:t>arr</a:t>
            </a:r>
            <a:r>
              <a:rPr lang="en-US" dirty="0"/>
              <a:t>[1] = new int[6]; </a:t>
            </a:r>
          </a:p>
        </p:txBody>
      </p:sp>
    </p:spTree>
    <p:extLst>
      <p:ext uri="{BB962C8B-B14F-4D97-AF65-F5344CB8AC3E}">
        <p14:creationId xmlns:p14="http://schemas.microsoft.com/office/powerpoint/2010/main" val="2974863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4483F-A1B5-4F0D-A9DF-7058C4C13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830650"/>
          </a:xfrm>
        </p:spPr>
        <p:txBody>
          <a:bodyPr/>
          <a:lstStyle/>
          <a:p>
            <a:r>
              <a:rPr lang="en-US" dirty="0"/>
              <a:t>C# Jagged 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6F95D-D9CF-4CB1-B7FD-8DCCFF980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30650"/>
            <a:ext cx="8946541" cy="60273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600" dirty="0"/>
              <a:t>public class </a:t>
            </a:r>
            <a:r>
              <a:rPr lang="en-US" sz="1600" dirty="0" err="1"/>
              <a:t>JaggedArrayTest</a:t>
            </a: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{  </a:t>
            </a:r>
          </a:p>
          <a:p>
            <a:pPr marL="0" indent="0">
              <a:buNone/>
            </a:pPr>
            <a:r>
              <a:rPr lang="en-US" sz="1600" dirty="0"/>
              <a:t>    public static void Main()  </a:t>
            </a:r>
          </a:p>
          <a:p>
            <a:pPr marL="0" indent="0">
              <a:buNone/>
            </a:pPr>
            <a:r>
              <a:rPr lang="en-US" sz="1600" dirty="0"/>
              <a:t>    {  </a:t>
            </a:r>
          </a:p>
          <a:p>
            <a:pPr marL="0" indent="0">
              <a:buNone/>
            </a:pPr>
            <a:r>
              <a:rPr lang="en-US" sz="1600" dirty="0"/>
              <a:t>        int[][] </a:t>
            </a:r>
            <a:r>
              <a:rPr lang="en-US" sz="1600" dirty="0" err="1"/>
              <a:t>arr</a:t>
            </a:r>
            <a:r>
              <a:rPr lang="en-US" sz="1600" dirty="0"/>
              <a:t> = new int[2][];// Declare the array  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arr</a:t>
            </a:r>
            <a:r>
              <a:rPr lang="en-US" sz="1600" dirty="0"/>
              <a:t>[0] = new int[] { 11, 21, 56, 78 };// Initialize the array          </a:t>
            </a:r>
          </a:p>
          <a:p>
            <a:pPr marL="0" indent="0">
              <a:buNone/>
            </a:pPr>
            <a:r>
              <a:rPr lang="en-US" sz="1600" dirty="0"/>
              <a:t>        </a:t>
            </a:r>
            <a:r>
              <a:rPr lang="en-US" sz="1600" dirty="0" err="1"/>
              <a:t>arr</a:t>
            </a:r>
            <a:r>
              <a:rPr lang="en-US" sz="1600" dirty="0"/>
              <a:t>[1] = new int[] { 42, 61, 37, 41, 59, 63 };  </a:t>
            </a:r>
          </a:p>
          <a:p>
            <a:pPr marL="0" indent="0">
              <a:buNone/>
            </a:pPr>
            <a:r>
              <a:rPr lang="en-US" sz="1600" dirty="0"/>
              <a:t>  </a:t>
            </a:r>
          </a:p>
          <a:p>
            <a:pPr marL="0" indent="0">
              <a:buNone/>
            </a:pPr>
            <a:r>
              <a:rPr lang="en-US" sz="1600" dirty="0"/>
              <a:t>        // Traverse array elements  </a:t>
            </a:r>
          </a:p>
          <a:p>
            <a:pPr marL="0" indent="0">
              <a:buNone/>
            </a:pPr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arr.Length</a:t>
            </a:r>
            <a:r>
              <a:rPr lang="en-US" sz="1600" dirty="0"/>
              <a:t>; </a:t>
            </a:r>
            <a:r>
              <a:rPr lang="en-US" sz="1600" dirty="0" err="1"/>
              <a:t>i</a:t>
            </a:r>
            <a:r>
              <a:rPr lang="en-US" sz="1600" dirty="0"/>
              <a:t>++)  </a:t>
            </a:r>
          </a:p>
          <a:p>
            <a:pPr marL="0" indent="0">
              <a:buNone/>
            </a:pPr>
            <a:r>
              <a:rPr lang="en-US" sz="1600" dirty="0"/>
              <a:t>        {  </a:t>
            </a:r>
          </a:p>
          <a:p>
            <a:pPr marL="0" indent="0">
              <a:buNone/>
            </a:pPr>
            <a:r>
              <a:rPr lang="en-US" sz="1600" dirty="0"/>
              <a:t>            for (int j = 0; j &lt; 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].Length; </a:t>
            </a:r>
            <a:r>
              <a:rPr lang="en-US" sz="1600" dirty="0" err="1"/>
              <a:t>j++</a:t>
            </a:r>
            <a:r>
              <a:rPr lang="en-US" sz="1600" dirty="0"/>
              <a:t>)  </a:t>
            </a:r>
          </a:p>
          <a:p>
            <a:pPr marL="0" indent="0">
              <a:buNone/>
            </a:pPr>
            <a:r>
              <a:rPr lang="en-US" sz="1600" dirty="0"/>
              <a:t>            {  </a:t>
            </a:r>
          </a:p>
          <a:p>
            <a:pPr marL="0" indent="0">
              <a:buNone/>
            </a:pPr>
            <a:r>
              <a:rPr lang="en-US" sz="1600" dirty="0"/>
              <a:t>                </a:t>
            </a:r>
            <a:r>
              <a:rPr lang="en-US" sz="1600" dirty="0" err="1"/>
              <a:t>System.Console.Write</a:t>
            </a:r>
            <a:r>
              <a:rPr lang="en-US" sz="1600" dirty="0"/>
              <a:t>(</a:t>
            </a:r>
            <a:r>
              <a:rPr lang="en-US" sz="1600" dirty="0" err="1"/>
              <a:t>arr</a:t>
            </a:r>
            <a:r>
              <a:rPr lang="en-US" sz="1600" dirty="0"/>
              <a:t>[</a:t>
            </a:r>
            <a:r>
              <a:rPr lang="en-US" sz="1600" dirty="0" err="1"/>
              <a:t>i</a:t>
            </a:r>
            <a:r>
              <a:rPr lang="en-US" sz="1600" dirty="0"/>
              <a:t>][j]+" ");  </a:t>
            </a:r>
          </a:p>
          <a:p>
            <a:pPr marL="0" indent="0">
              <a:buNone/>
            </a:pPr>
            <a:r>
              <a:rPr lang="en-US" sz="1600" dirty="0"/>
              <a:t>            }  </a:t>
            </a:r>
          </a:p>
          <a:p>
            <a:pPr marL="0" indent="0">
              <a:buNone/>
            </a:pPr>
            <a:r>
              <a:rPr lang="en-US" sz="1600" dirty="0"/>
              <a:t>            </a:t>
            </a:r>
            <a:r>
              <a:rPr lang="en-US" sz="1600" dirty="0" err="1"/>
              <a:t>System.Console.WriteLine</a:t>
            </a:r>
            <a:r>
              <a:rPr lang="en-US" sz="1600" dirty="0"/>
              <a:t>();  </a:t>
            </a:r>
          </a:p>
          <a:p>
            <a:pPr marL="0" indent="0">
              <a:buNone/>
            </a:pPr>
            <a:r>
              <a:rPr lang="en-US" sz="1600" dirty="0"/>
              <a:t>        }  </a:t>
            </a:r>
          </a:p>
          <a:p>
            <a:pPr marL="0" indent="0">
              <a:buNone/>
            </a:pPr>
            <a:r>
              <a:rPr lang="en-US" sz="1600" dirty="0"/>
              <a:t>    }  </a:t>
            </a:r>
          </a:p>
          <a:p>
            <a:pPr marL="0" indent="0">
              <a:buNone/>
            </a:pPr>
            <a:r>
              <a:rPr lang="en-US" sz="16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0121434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D015-E65D-4E7C-B938-D35EC2B5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37937"/>
          </a:xfrm>
        </p:spPr>
        <p:txBody>
          <a:bodyPr/>
          <a:lstStyle/>
          <a:p>
            <a:r>
              <a:rPr lang="en-US" dirty="0"/>
              <a:t>C# Jagged Array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A34D8-C3E9-428A-915F-81A391BC4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90" y="737937"/>
            <a:ext cx="9520464" cy="61200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JaggedArrayTest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public static void Main()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int[][] </a:t>
            </a:r>
            <a:r>
              <a:rPr lang="en-US" dirty="0" err="1"/>
              <a:t>arr</a:t>
            </a:r>
            <a:r>
              <a:rPr lang="en-US" dirty="0"/>
              <a:t> = new int[3][]{  </a:t>
            </a:r>
          </a:p>
          <a:p>
            <a:pPr marL="0" indent="0">
              <a:buNone/>
            </a:pPr>
            <a:r>
              <a:rPr lang="en-US" dirty="0"/>
              <a:t>        new int[] { 11, 21, 56, 78 },  </a:t>
            </a:r>
          </a:p>
          <a:p>
            <a:pPr marL="0" indent="0">
              <a:buNone/>
            </a:pPr>
            <a:r>
              <a:rPr lang="en-US" dirty="0"/>
              <a:t>        new int[] { 2, 5, 6, 7, 98, 5 },  </a:t>
            </a:r>
          </a:p>
          <a:p>
            <a:pPr marL="0" indent="0">
              <a:buNone/>
            </a:pPr>
            <a:r>
              <a:rPr lang="en-US" dirty="0"/>
              <a:t>        new int[] { 2, 5 }  </a:t>
            </a:r>
          </a:p>
          <a:p>
            <a:pPr marL="0" indent="0">
              <a:buNone/>
            </a:pPr>
            <a:r>
              <a:rPr lang="en-US" dirty="0"/>
              <a:t>        };    // Traverse array elements  </a:t>
            </a:r>
          </a:p>
          <a:p>
            <a:pPr marL="0" indent="0">
              <a:buNone/>
            </a:pPr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for (int j = 0; j &lt;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].Length; </a:t>
            </a:r>
            <a:r>
              <a:rPr lang="en-US" dirty="0" err="1"/>
              <a:t>j++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        {  </a:t>
            </a:r>
          </a:p>
          <a:p>
            <a:pPr marL="0" indent="0">
              <a:buNone/>
            </a:pPr>
            <a:r>
              <a:rPr lang="en-US" dirty="0"/>
              <a:t>                </a:t>
            </a:r>
            <a:r>
              <a:rPr lang="en-US" dirty="0" err="1"/>
              <a:t>System.Console.Write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][j]+" ");  </a:t>
            </a:r>
          </a:p>
          <a:p>
            <a:pPr marL="0" indent="0">
              <a:buNone/>
            </a:pPr>
            <a:r>
              <a:rPr lang="en-US" dirty="0"/>
              <a:t>            }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System.Console.WriteLine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94765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80BB-5E54-4827-B422-26DB3CCE0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9743"/>
            <a:ext cx="10018713" cy="947057"/>
          </a:xfrm>
        </p:spPr>
        <p:txBody>
          <a:bodyPr/>
          <a:lstStyle/>
          <a:p>
            <a:r>
              <a:rPr lang="en-US" dirty="0"/>
              <a:t>C#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DD2B-B59C-47FD-AA7C-B94DA12CA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81744"/>
            <a:ext cx="8946541" cy="5366656"/>
          </a:xfrm>
        </p:spPr>
        <p:txBody>
          <a:bodyPr/>
          <a:lstStyle/>
          <a:p>
            <a:r>
              <a:rPr lang="en-US" b="0" i="0" dirty="0">
                <a:effectLst/>
                <a:latin typeface="montserrat" panose="00000500000000000000" pitchFamily="2" charset="0"/>
              </a:rPr>
              <a:t>Like other programming languages, array in C# is a group of similar types of elements that have contiguous memory location. In C#, array is an </a:t>
            </a:r>
            <a:r>
              <a:rPr lang="en-US" b="0" i="1" dirty="0">
                <a:effectLst/>
                <a:latin typeface="montserrat" panose="00000500000000000000" pitchFamily="2" charset="0"/>
              </a:rPr>
              <a:t>object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 of base type </a:t>
            </a:r>
            <a:r>
              <a:rPr lang="en-US" b="1" i="0" dirty="0" err="1">
                <a:effectLst/>
                <a:latin typeface="montserrat" panose="00000500000000000000" pitchFamily="2" charset="0"/>
              </a:rPr>
              <a:t>System.Array</a:t>
            </a:r>
            <a:r>
              <a:rPr lang="en-US" b="0" i="0" dirty="0">
                <a:effectLst/>
                <a:latin typeface="montserrat" panose="00000500000000000000" pitchFamily="2" charset="0"/>
              </a:rPr>
              <a:t>. In C#, array index starts from 0. We can store only fixed set of elements in C# array.</a:t>
            </a:r>
          </a:p>
          <a:p>
            <a:r>
              <a:rPr lang="en-US" b="1" dirty="0"/>
              <a:t>Advantages of C# Array</a:t>
            </a:r>
          </a:p>
          <a:p>
            <a:pPr marL="0" indent="0">
              <a:buNone/>
            </a:pPr>
            <a:r>
              <a:rPr lang="en-US" dirty="0"/>
              <a:t>Code Optimization (less code)</a:t>
            </a:r>
          </a:p>
          <a:p>
            <a:pPr marL="0" indent="0">
              <a:buNone/>
            </a:pPr>
            <a:r>
              <a:rPr lang="en-US" dirty="0"/>
              <a:t>Random Access</a:t>
            </a:r>
          </a:p>
          <a:p>
            <a:pPr marL="0" indent="0">
              <a:buNone/>
            </a:pPr>
            <a:r>
              <a:rPr lang="en-US" dirty="0"/>
              <a:t>Easy to traverse data</a:t>
            </a:r>
          </a:p>
          <a:p>
            <a:pPr marL="0" indent="0">
              <a:buNone/>
            </a:pPr>
            <a:r>
              <a:rPr lang="en-US" dirty="0"/>
              <a:t>Easy to manipulate data</a:t>
            </a:r>
          </a:p>
          <a:p>
            <a:pPr marL="0" indent="0">
              <a:buNone/>
            </a:pPr>
            <a:r>
              <a:rPr lang="en-US" dirty="0"/>
              <a:t>Easy to sort data etc.</a:t>
            </a:r>
          </a:p>
          <a:p>
            <a:r>
              <a:rPr lang="en-US" b="1" dirty="0"/>
              <a:t>Disadvantages of C# Array</a:t>
            </a:r>
          </a:p>
          <a:p>
            <a:pPr marL="0" indent="0">
              <a:buNone/>
            </a:pPr>
            <a:r>
              <a:rPr lang="en-US" dirty="0"/>
              <a:t>Fixed size</a:t>
            </a:r>
          </a:p>
        </p:txBody>
      </p:sp>
    </p:spTree>
    <p:extLst>
      <p:ext uri="{BB962C8B-B14F-4D97-AF65-F5344CB8AC3E}">
        <p14:creationId xmlns:p14="http://schemas.microsoft.com/office/powerpoint/2010/main" val="3380790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3D1D-21E7-4892-B229-E58C03864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F6549-8174-4056-AA28-EEE4AE66F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3 types of arrays in C# programming:</a:t>
            </a:r>
          </a:p>
          <a:p>
            <a:endParaRPr lang="en-US" dirty="0"/>
          </a:p>
          <a:p>
            <a:r>
              <a:rPr lang="en-US" dirty="0"/>
              <a:t>Single Dimensional Array</a:t>
            </a:r>
          </a:p>
          <a:p>
            <a:r>
              <a:rPr lang="en-US" dirty="0"/>
              <a:t>Multidimensional Array</a:t>
            </a:r>
          </a:p>
          <a:p>
            <a:r>
              <a:rPr lang="en-US" dirty="0"/>
              <a:t>Jagged Array</a:t>
            </a:r>
          </a:p>
        </p:txBody>
      </p:sp>
    </p:spTree>
    <p:extLst>
      <p:ext uri="{BB962C8B-B14F-4D97-AF65-F5344CB8AC3E}">
        <p14:creationId xmlns:p14="http://schemas.microsoft.com/office/powerpoint/2010/main" val="3539088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C3D01-B4B1-4CB0-8658-393C6F26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51539"/>
          </a:xfrm>
        </p:spPr>
        <p:txBody>
          <a:bodyPr/>
          <a:lstStyle/>
          <a:p>
            <a:r>
              <a:rPr lang="en-US" dirty="0"/>
              <a:t>SINGLE DIMENTIONAL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EBA7-E15B-4848-9DB3-A3C4860FB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08314"/>
            <a:ext cx="8946541" cy="5040086"/>
          </a:xfrm>
        </p:spPr>
        <p:txBody>
          <a:bodyPr/>
          <a:lstStyle/>
          <a:p>
            <a:r>
              <a:rPr lang="en-US" dirty="0"/>
              <a:t>To create single dimensional array, you need to use square brackets [] after the type.</a:t>
            </a:r>
          </a:p>
          <a:p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new int[5];//creating array  </a:t>
            </a:r>
          </a:p>
          <a:p>
            <a:r>
              <a:rPr lang="en-US" dirty="0"/>
              <a:t>You cannot place square brackets after the identifier.</a:t>
            </a:r>
          </a:p>
          <a:p>
            <a:endParaRPr lang="en-US" dirty="0"/>
          </a:p>
          <a:p>
            <a:r>
              <a:rPr lang="en-US" dirty="0"/>
              <a:t>int </a:t>
            </a:r>
            <a:r>
              <a:rPr lang="en-US" dirty="0" err="1"/>
              <a:t>arr</a:t>
            </a:r>
            <a:r>
              <a:rPr lang="en-US" dirty="0"/>
              <a:t>[] = new int[5];//compile time error  </a:t>
            </a:r>
          </a:p>
          <a:p>
            <a:r>
              <a:rPr lang="en-US" dirty="0"/>
              <a:t>Let's see a simple example of C# array, where we are going to declare, initialize and traverse array.</a:t>
            </a:r>
          </a:p>
        </p:txBody>
      </p:sp>
    </p:spTree>
    <p:extLst>
      <p:ext uri="{BB962C8B-B14F-4D97-AF65-F5344CB8AC3E}">
        <p14:creationId xmlns:p14="http://schemas.microsoft.com/office/powerpoint/2010/main" val="3824982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9DE2-D5FD-4DED-93C9-82891553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1888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DEDE4-EFB6-4CD4-9F81-F2CF78C69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26671"/>
            <a:ext cx="8946541" cy="57313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using System; 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ArrayExample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int[] </a:t>
            </a:r>
            <a:r>
              <a:rPr lang="en-US" dirty="0" err="1"/>
              <a:t>arr</a:t>
            </a:r>
            <a:r>
              <a:rPr lang="en-US" dirty="0"/>
              <a:t> = new int[5];//creating array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[0] = 10;//initializing array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[2] = 20;  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arr</a:t>
            </a:r>
            <a:r>
              <a:rPr lang="en-US" dirty="0"/>
              <a:t>[4] = 30;  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//traversing array  </a:t>
            </a:r>
          </a:p>
          <a:p>
            <a:pPr marL="0" indent="0">
              <a:buNone/>
            </a:pPr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88266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15598-0EBA-4DE1-B343-2515C839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29" y="0"/>
            <a:ext cx="11402492" cy="1122947"/>
          </a:xfrm>
        </p:spPr>
        <p:txBody>
          <a:bodyPr/>
          <a:lstStyle/>
          <a:p>
            <a:r>
              <a:rPr lang="en-US" dirty="0"/>
              <a:t>ARRAY EXAMPLE: DECLARE AND INITIALIZED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65C1-63BF-4238-9A31-4AC1156C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06" y="641684"/>
            <a:ext cx="9247748" cy="5606715"/>
          </a:xfrm>
        </p:spPr>
        <p:txBody>
          <a:bodyPr/>
          <a:lstStyle/>
          <a:p>
            <a:r>
              <a:rPr lang="en-US" dirty="0"/>
              <a:t>There are 3 ways to initialize array at the time of declaration.</a:t>
            </a:r>
          </a:p>
          <a:p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new int[5]{ 10, 20, 30, 40, 50 };  </a:t>
            </a:r>
          </a:p>
          <a:p>
            <a:r>
              <a:rPr lang="en-US" dirty="0"/>
              <a:t>We can omit the size of array.</a:t>
            </a:r>
          </a:p>
          <a:p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new int[]{ 10, 20, 30, 40, 50 };  </a:t>
            </a:r>
          </a:p>
          <a:p>
            <a:r>
              <a:rPr lang="en-US" dirty="0"/>
              <a:t>We can omit the new operator also.</a:t>
            </a:r>
          </a:p>
          <a:p>
            <a:endParaRPr lang="en-US" dirty="0"/>
          </a:p>
          <a:p>
            <a:r>
              <a:rPr lang="en-US" dirty="0"/>
              <a:t>int[] </a:t>
            </a:r>
            <a:r>
              <a:rPr lang="en-US" dirty="0" err="1"/>
              <a:t>arr</a:t>
            </a:r>
            <a:r>
              <a:rPr lang="en-US" dirty="0"/>
              <a:t> = { 10, 20, 30, 40, 50 }; </a:t>
            </a:r>
          </a:p>
        </p:txBody>
      </p:sp>
    </p:spTree>
    <p:extLst>
      <p:ext uri="{BB962C8B-B14F-4D97-AF65-F5344CB8AC3E}">
        <p14:creationId xmlns:p14="http://schemas.microsoft.com/office/powerpoint/2010/main" val="3985844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E4C2-A9E1-44A2-9251-5CF2C95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30" y="0"/>
            <a:ext cx="9404723" cy="750440"/>
          </a:xfrm>
        </p:spPr>
        <p:txBody>
          <a:bodyPr/>
          <a:lstStyle/>
          <a:p>
            <a:r>
              <a:rPr lang="en-US" dirty="0"/>
              <a:t>CONT’D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9EA2-A75F-4F7F-8055-4C1A304DF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50440"/>
            <a:ext cx="8946541" cy="6107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System; 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ArrayExample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int[] </a:t>
            </a:r>
            <a:r>
              <a:rPr lang="en-US" dirty="0" err="1"/>
              <a:t>arr</a:t>
            </a:r>
            <a:r>
              <a:rPr lang="en-US" dirty="0"/>
              <a:t> = { 10, 20, 30, 40, 50 };//Declaration and Initialization of array        //traversing array  </a:t>
            </a:r>
          </a:p>
          <a:p>
            <a:pPr marL="0" indent="0">
              <a:buNone/>
            </a:pPr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73093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37ADE-1467-4AA3-9C99-911631B8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37" y="0"/>
            <a:ext cx="11919284" cy="1283368"/>
          </a:xfrm>
        </p:spPr>
        <p:txBody>
          <a:bodyPr/>
          <a:lstStyle/>
          <a:p>
            <a:r>
              <a:rPr lang="en-US" dirty="0"/>
              <a:t>C# ARRAY EXAMPLE: TRAVESE USING FOREACH LOOP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9ABA5-3D7B-48F0-BC56-A8E2C034B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283368"/>
            <a:ext cx="8946541" cy="55746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using System;  </a:t>
            </a:r>
          </a:p>
          <a:p>
            <a:pPr marL="0" indent="0">
              <a:buNone/>
            </a:pPr>
            <a:r>
              <a:rPr lang="en-US" dirty="0"/>
              <a:t>public class </a:t>
            </a:r>
            <a:r>
              <a:rPr lang="en-US" dirty="0" err="1"/>
              <a:t>ArrayExample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{  </a:t>
            </a:r>
          </a:p>
          <a:p>
            <a:pPr marL="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{  </a:t>
            </a:r>
          </a:p>
          <a:p>
            <a:pPr marL="0" indent="0">
              <a:buNone/>
            </a:pPr>
            <a:r>
              <a:rPr lang="en-US" dirty="0"/>
              <a:t>        int[] </a:t>
            </a:r>
            <a:r>
              <a:rPr lang="en-US" dirty="0" err="1"/>
              <a:t>arr</a:t>
            </a:r>
            <a:r>
              <a:rPr lang="en-US" dirty="0"/>
              <a:t> = { 10, 20, 30, 40, 50 };//creating and initializing array  </a:t>
            </a:r>
          </a:p>
          <a:p>
            <a:pPr marL="0" indent="0">
              <a:buNone/>
            </a:pPr>
            <a:r>
              <a:rPr lang="en-US" dirty="0"/>
              <a:t>   </a:t>
            </a:r>
          </a:p>
          <a:p>
            <a:pPr marL="0" indent="0">
              <a:buNone/>
            </a:pPr>
            <a:r>
              <a:rPr lang="en-US" dirty="0"/>
              <a:t>        //traversing array  </a:t>
            </a:r>
          </a:p>
          <a:p>
            <a:pPr marL="0" indent="0">
              <a:buNone/>
            </a:pPr>
            <a:r>
              <a:rPr lang="en-US" dirty="0"/>
              <a:t>        foreach (int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arr</a:t>
            </a:r>
            <a:r>
              <a:rPr lang="en-US" dirty="0"/>
              <a:t>)  </a:t>
            </a:r>
          </a:p>
          <a:p>
            <a:pPr marL="0" indent="0">
              <a:buNone/>
            </a:pPr>
            <a:r>
              <a:rPr lang="en-US" dirty="0"/>
              <a:t>        {  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);  </a:t>
            </a:r>
          </a:p>
          <a:p>
            <a:pPr marL="0" indent="0">
              <a:buNone/>
            </a:pPr>
            <a:r>
              <a:rPr lang="en-US" dirty="0"/>
              <a:t>        }  </a:t>
            </a:r>
          </a:p>
          <a:p>
            <a:pPr marL="0" indent="0">
              <a:buNone/>
            </a:pPr>
            <a:r>
              <a:rPr lang="en-US" dirty="0"/>
              <a:t>    }  </a:t>
            </a:r>
          </a:p>
          <a:p>
            <a:pPr marL="0" indent="0">
              <a:buNone/>
            </a:pPr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3623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BCAEC-6FF7-46F4-898B-8CAF20D2E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0"/>
            <a:ext cx="9404723" cy="882316"/>
          </a:xfrm>
        </p:spPr>
        <p:txBody>
          <a:bodyPr/>
          <a:lstStyle/>
          <a:p>
            <a:r>
              <a:rPr lang="en-US" dirty="0"/>
              <a:t>C# Passing Array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3CDE-F97A-4301-88F4-4A711464C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540042"/>
            <a:ext cx="8946541" cy="4708358"/>
          </a:xfrm>
        </p:spPr>
        <p:txBody>
          <a:bodyPr/>
          <a:lstStyle/>
          <a:p>
            <a:r>
              <a:rPr lang="en-US" dirty="0"/>
              <a:t>In C#, to reuse the array logic, we can create function. To pass array to function in C#, we need to provide only array name.</a:t>
            </a:r>
          </a:p>
          <a:p>
            <a:endParaRPr lang="en-US" dirty="0"/>
          </a:p>
          <a:p>
            <a:r>
              <a:rPr lang="en-US" dirty="0" err="1"/>
              <a:t>functionname</a:t>
            </a:r>
            <a:r>
              <a:rPr lang="en-US" dirty="0"/>
              <a:t>(</a:t>
            </a:r>
            <a:r>
              <a:rPr lang="en-US" dirty="0" err="1"/>
              <a:t>arrayname</a:t>
            </a:r>
            <a:r>
              <a:rPr lang="en-US" dirty="0"/>
              <a:t>);//passing array </a:t>
            </a:r>
          </a:p>
        </p:txBody>
      </p:sp>
    </p:spTree>
    <p:extLst>
      <p:ext uri="{BB962C8B-B14F-4D97-AF65-F5344CB8AC3E}">
        <p14:creationId xmlns:p14="http://schemas.microsoft.com/office/powerpoint/2010/main" val="1317728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31</TotalTime>
  <Words>1648</Words>
  <Application>Microsoft Office PowerPoint</Application>
  <PresentationFormat>Widescreen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montserrat</vt:lpstr>
      <vt:lpstr>Wingdings 3</vt:lpstr>
      <vt:lpstr>Ion</vt:lpstr>
      <vt:lpstr>ARRAYS</vt:lpstr>
      <vt:lpstr>C# ARRAYS</vt:lpstr>
      <vt:lpstr>ARRAY TYPES</vt:lpstr>
      <vt:lpstr>SINGLE DIMENTIONAL ARRAY</vt:lpstr>
      <vt:lpstr>EXAMPLE</vt:lpstr>
      <vt:lpstr>ARRAY EXAMPLE: DECLARE AND INITIALIZED</vt:lpstr>
      <vt:lpstr>CONT’D</vt:lpstr>
      <vt:lpstr>C# ARRAY EXAMPLE: TRAVESE USING FOREACH LOOP </vt:lpstr>
      <vt:lpstr>C# Passing Array to Function</vt:lpstr>
      <vt:lpstr>EXAMPLE</vt:lpstr>
      <vt:lpstr>EXAMPLE: PRINT MINIMUM NUM</vt:lpstr>
      <vt:lpstr>C# Multidimensional Arrays</vt:lpstr>
      <vt:lpstr>EXAMPLE</vt:lpstr>
      <vt:lpstr>EXAMPLE: DECLARATION AND INITIALIZE</vt:lpstr>
      <vt:lpstr>ILLUSTRATION</vt:lpstr>
      <vt:lpstr>C# Jagged Arrays</vt:lpstr>
      <vt:lpstr>C# Jagged Array Example</vt:lpstr>
      <vt:lpstr>C# Jagged Array Example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OSAKPOLOR</dc:creator>
  <cp:lastModifiedBy>OSAKPOLOR</cp:lastModifiedBy>
  <cp:revision>1</cp:revision>
  <dcterms:created xsi:type="dcterms:W3CDTF">2024-10-09T01:30:44Z</dcterms:created>
  <dcterms:modified xsi:type="dcterms:W3CDTF">2024-10-09T02:02:21Z</dcterms:modified>
</cp:coreProperties>
</file>