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6" r:id="rId5"/>
    <p:sldId id="2599" r:id="rId6"/>
    <p:sldId id="2540" r:id="rId7"/>
    <p:sldId id="2600" r:id="rId8"/>
    <p:sldId id="2571" r:id="rId9"/>
    <p:sldId id="2565" r:id="rId10"/>
    <p:sldId id="2584" r:id="rId11"/>
    <p:sldId id="2597" r:id="rId12"/>
    <p:sldId id="25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238" autoAdjust="0"/>
  </p:normalViewPr>
  <p:slideViewPr>
    <p:cSldViewPr snapToGrid="0" snapToObjects="1" showGuides="1">
      <p:cViewPr>
        <p:scale>
          <a:sx n="50" d="100"/>
          <a:sy n="50" d="100"/>
        </p:scale>
        <p:origin x="484" y="3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399" y="2661822"/>
            <a:ext cx="7252505" cy="891250"/>
          </a:xfrm>
        </p:spPr>
        <p:txBody>
          <a:bodyPr/>
          <a:lstStyle/>
          <a:p>
            <a:r>
              <a:rPr lang="en-US" dirty="0"/>
              <a:t>CAREER EXCELLENCE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65399" y="4303961"/>
            <a:ext cx="7252504" cy="338549"/>
          </a:xfrm>
        </p:spPr>
        <p:txBody>
          <a:bodyPr/>
          <a:lstStyle/>
          <a:p>
            <a:r>
              <a:rPr lang="en-US" dirty="0"/>
              <a:t>EXCEL YOUR CAREER WITH NETWORKING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A8A44-1510-4DF8-BFA5-36D4EEDF9F79}"/>
              </a:ext>
            </a:extLst>
          </p:cNvPr>
          <p:cNvSpPr txBox="1"/>
          <p:nvPr/>
        </p:nvSpPr>
        <p:spPr>
          <a:xfrm>
            <a:off x="1955800" y="4995333"/>
            <a:ext cx="814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Designed &amp; Developed By: 	 Aryan Agrawal	Vikas Prajapati</a:t>
            </a:r>
          </a:p>
          <a:p>
            <a:r>
              <a:rPr lang="en-IN" dirty="0">
                <a:solidFill>
                  <a:schemeClr val="bg1"/>
                </a:solidFill>
              </a:rPr>
              <a:t>		           </a:t>
            </a:r>
          </a:p>
          <a:p>
            <a:r>
              <a:rPr lang="en-IN" dirty="0">
                <a:solidFill>
                  <a:schemeClr val="bg1"/>
                </a:solidFill>
              </a:rPr>
              <a:t>			 Akarsh Srivastava	 Shobhit Singh</a:t>
            </a:r>
          </a:p>
        </p:txBody>
      </p:sp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B53-965B-4786-B688-23AC2E7F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2068" y="956914"/>
            <a:ext cx="7252505" cy="89125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01542-15D6-4798-A83A-76BEC7BD97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65400" y="2336801"/>
            <a:ext cx="7252504" cy="34544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dirty="0"/>
              <a:t>Agenda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dirty="0"/>
              <a:t>Title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dirty="0"/>
              <a:t>Technologies 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dirty="0"/>
              <a:t>How Different?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dirty="0"/>
              <a:t>Members Contribution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dirty="0"/>
              <a:t>Final Layout</a:t>
            </a:r>
          </a:p>
        </p:txBody>
      </p:sp>
    </p:spTree>
    <p:extLst>
      <p:ext uri="{BB962C8B-B14F-4D97-AF65-F5344CB8AC3E}">
        <p14:creationId xmlns:p14="http://schemas.microsoft.com/office/powerpoint/2010/main" val="277898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657979" cy="1025525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6160" y="633530"/>
            <a:ext cx="7423359" cy="155869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Did you know the importance of Networking in our career?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DE35233-6DEE-4B97-AFFB-06DE78443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Networking and connections help us to explore the different fields out of range.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7271B6-523F-4DCD-A006-84BF4C0C78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Networking provides high chances of growth in career and references to others.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23411C8-1DB7-46A1-A6DC-41EACD30E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Networking opens new possibilities of career development and earnings.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B21F6A-5FD9-417C-9575-4DBC3185FD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Every successful person have good networks and high connections.</a:t>
            </a:r>
          </a:p>
        </p:txBody>
      </p:sp>
      <p:pic>
        <p:nvPicPr>
          <p:cNvPr id="12" name="Picture Placeholder 11" title="Decorative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34413" y="812800"/>
            <a:ext cx="3557587" cy="5232400"/>
          </a:xfrm>
        </p:spPr>
      </p:pic>
    </p:spTree>
    <p:extLst>
      <p:ext uri="{BB962C8B-B14F-4D97-AF65-F5344CB8AC3E}">
        <p14:creationId xmlns:p14="http://schemas.microsoft.com/office/powerpoint/2010/main" val="213011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399" y="2661822"/>
            <a:ext cx="7252505" cy="891250"/>
          </a:xfrm>
        </p:spPr>
        <p:txBody>
          <a:bodyPr/>
          <a:lstStyle/>
          <a:p>
            <a:r>
              <a:rPr lang="en-US" dirty="0"/>
              <a:t>CAREER EXCELLENCE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65399" y="4303961"/>
            <a:ext cx="7252504" cy="338549"/>
          </a:xfrm>
        </p:spPr>
        <p:txBody>
          <a:bodyPr/>
          <a:lstStyle/>
          <a:p>
            <a:r>
              <a:rPr lang="en-US" dirty="0"/>
              <a:t>EXCEL YOUR CAREER WITH NETWORKING</a:t>
            </a:r>
          </a:p>
        </p:txBody>
      </p:sp>
    </p:spTree>
    <p:extLst>
      <p:ext uri="{BB962C8B-B14F-4D97-AF65-F5344CB8AC3E}">
        <p14:creationId xmlns:p14="http://schemas.microsoft.com/office/powerpoint/2010/main" val="44738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Creating the website using HTML, CSS, JavaScript, and PHP.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We use the SQL for the database creation.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We also bootstrapped some parts of the website from LinkedIn Website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F89FBA-20AC-4FD7-833B-ADA0EEFFCA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We used the 000web-hostinger to host our website over the internet.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57" y="1781532"/>
            <a:ext cx="4008437" cy="1395208"/>
          </a:xfrm>
        </p:spPr>
        <p:txBody>
          <a:bodyPr/>
          <a:lstStyle/>
          <a:p>
            <a:r>
              <a:rPr lang="en-IN" dirty="0"/>
              <a:t>Technology Used</a:t>
            </a:r>
            <a:endParaRPr lang="en-US" dirty="0"/>
          </a:p>
        </p:txBody>
      </p:sp>
      <p:pic>
        <p:nvPicPr>
          <p:cNvPr id="40" name="Picture Placeholder 39" title="Decorativ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4976" t="-18769" r="-20858" b="-17066"/>
          <a:stretch/>
        </p:blipFill>
        <p:spPr>
          <a:prstGeom prst="rect">
            <a:avLst/>
          </a:prstGeom>
        </p:spPr>
      </p:pic>
      <p:pic>
        <p:nvPicPr>
          <p:cNvPr id="41" name="Picture Placeholder 40" title="Decorative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3860" t="-15649" r="-14314" b="-12525"/>
          <a:stretch/>
        </p:blipFill>
        <p:spPr>
          <a:prstGeom prst="rect">
            <a:avLst/>
          </a:prstGeom>
        </p:spPr>
      </p:pic>
      <p:pic>
        <p:nvPicPr>
          <p:cNvPr id="42" name="Picture Placeholder 41" title="Decorative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21524" t="-8482" r="-20795" b="-8139"/>
          <a:stretch/>
        </p:blipFill>
        <p:spPr>
          <a:prstGeom prst="rect">
            <a:avLst/>
          </a:prstGeom>
        </p:spPr>
      </p:pic>
      <p:pic>
        <p:nvPicPr>
          <p:cNvPr id="43" name="Picture Placeholder 42" title="Decorative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8214" t="-9857" r="-9487" b="-7844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0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full platform of the Career Excellence Community is designed very simply and user-friendly so that everyone loves to share and post their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platform also helps students ( freshers, graduates, or anyone) or experienced people join the community of like-minded hustlers.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Exploring the platform will surely be interesting and reacting to others’ posts also easy.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Everyone connects and messages with each other easily and effectively in a secure environment.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Discussion </a:t>
            </a:r>
          </a:p>
        </p:txBody>
      </p:sp>
      <p:pic>
        <p:nvPicPr>
          <p:cNvPr id="7" name="Picture Placeholder 6" title="Decorativ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9" name="Picture Placeholder 8" title="Decorative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91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title="Decorativ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Layout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F8A26-1621-4E73-86DB-631C377CD1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14561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9957DF-1021-454A-B34B-15F4450D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04" y="1033947"/>
            <a:ext cx="11237963" cy="5332985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DE00BCA3-5021-4423-B700-69940A12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740" y="136786"/>
            <a:ext cx="7716520" cy="768470"/>
          </a:xfrm>
        </p:spPr>
        <p:txBody>
          <a:bodyPr>
            <a:normAutofit fontScale="90000"/>
          </a:bodyPr>
          <a:lstStyle/>
          <a:p>
            <a:r>
              <a:rPr lang="en-US" dirty="0"/>
              <a:t>User Dashboard</a:t>
            </a:r>
          </a:p>
        </p:txBody>
      </p:sp>
    </p:spTree>
    <p:extLst>
      <p:ext uri="{BB962C8B-B14F-4D97-AF65-F5344CB8AC3E}">
        <p14:creationId xmlns:p14="http://schemas.microsoft.com/office/powerpoint/2010/main" val="250317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Decorativ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" r="5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</a:t>
            </a:r>
            <a:br>
              <a:rPr lang="en-US" dirty="0"/>
            </a:br>
            <a:r>
              <a:rPr lang="en-US" dirty="0"/>
              <a:t>Dashboard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7FC37E-9058-4ED1-8333-F003F720C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Designed by Aryan Agrawal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B1292A-975D-418D-86AF-8C3CD2A23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After successful registration, the user dashboard page is created for every users who joined our Career Excellence Community. </a:t>
            </a:r>
          </a:p>
          <a:p>
            <a:r>
              <a:rPr lang="en-US" dirty="0"/>
              <a:t>In this page all the career and academic related information are saved and shown to other users who view their profiles.</a:t>
            </a:r>
          </a:p>
          <a:p>
            <a:r>
              <a:rPr lang="en-US" dirty="0"/>
              <a:t>The profile information will update by users according to their career achievements.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user page is designed using the HTML, CSS, JS.</a:t>
            </a:r>
          </a:p>
          <a:p>
            <a:r>
              <a:rPr lang="en-US" dirty="0"/>
              <a:t>Using the reference of LinkedIn user page, this user page </a:t>
            </a:r>
            <a:r>
              <a:rPr lang="en-US"/>
              <a:t>is designed.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 _Bold_Sophisticated_02_MS - v5" id="{0D41E119-70BC-460A-871B-170510AB4D35}" vid="{64C62F1B-F437-4409-9C0D-EDEE8FFAF9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FE9C68-0C22-4EEC-B457-06380702936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43D30A-FE5A-4A75-9AAA-C9B333E486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8B52BE-6787-403E-A094-B18CEB0166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sophisticated presentation</Template>
  <TotalTime>0</TotalTime>
  <Words>334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Berlin Sans FB Demi</vt:lpstr>
      <vt:lpstr>Calibri</vt:lpstr>
      <vt:lpstr>Calibri Light</vt:lpstr>
      <vt:lpstr>Constantia</vt:lpstr>
      <vt:lpstr>Corbel</vt:lpstr>
      <vt:lpstr>Gill Sans</vt:lpstr>
      <vt:lpstr>Helvetica Light</vt:lpstr>
      <vt:lpstr>Helvetica Neue Medium</vt:lpstr>
      <vt:lpstr>Raleway</vt:lpstr>
      <vt:lpstr>Office Theme</vt:lpstr>
      <vt:lpstr>CAREER EXCELLENCE COMMUNITY</vt:lpstr>
      <vt:lpstr>Contents</vt:lpstr>
      <vt:lpstr>Agenda </vt:lpstr>
      <vt:lpstr>CAREER EXCELLENCE COMMUNITY</vt:lpstr>
      <vt:lpstr>Technology Used</vt:lpstr>
      <vt:lpstr>Platform Discussion </vt:lpstr>
      <vt:lpstr>28</vt:lpstr>
      <vt:lpstr>User Dashboard</vt:lpstr>
      <vt:lpstr>User  Dashboard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2023-09-28T13:20:45Z</dcterms:created>
  <dcterms:modified xsi:type="dcterms:W3CDTF">2023-10-04T15:27:06Z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