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321" r:id="rId19"/>
    <p:sldId id="274" r:id="rId20"/>
    <p:sldId id="32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16" r:id="rId42"/>
    <p:sldId id="317" r:id="rId43"/>
    <p:sldId id="318" r:id="rId44"/>
    <p:sldId id="319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20" r:id="rId58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maher" initials="am" lastIdx="2" clrIdx="0">
    <p:extLst>
      <p:ext uri="{19B8F6BF-5375-455C-9EA6-DF929625EA0E}">
        <p15:presenceInfo xmlns:p15="http://schemas.microsoft.com/office/powerpoint/2012/main" userId="05a68e50558c7d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4F4"/>
    <a:srgbClr val="2A3954"/>
    <a:srgbClr val="F1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624"/>
    <p:restoredTop sz="86385"/>
  </p:normalViewPr>
  <p:slideViewPr>
    <p:cSldViewPr snapToGrid="0" snapToObjects="1">
      <p:cViewPr>
        <p:scale>
          <a:sx n="76" d="100"/>
          <a:sy n="76" d="100"/>
        </p:scale>
        <p:origin x="952" y="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25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64-F544-AE4F-29205C8A43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64-F544-AE4F-29205C8A43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64-F544-AE4F-29205C8A43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64-F544-AE4F-29205C8A4343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17-4242-874B-E452C02F4A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E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15</c:v>
                </c:pt>
                <c:pt idx="1">
                  <c:v>22.3</c:v>
                </c:pt>
                <c:pt idx="2">
                  <c:v>28.73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AB-E344-AA4E-9F262336A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5747023"/>
        <c:axId val="600893631"/>
      </c:barChart>
      <c:catAx>
        <c:axId val="57574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EG"/>
          </a:p>
        </c:txPr>
        <c:crossAx val="600893631"/>
        <c:crosses val="autoZero"/>
        <c:auto val="1"/>
        <c:lblAlgn val="ctr"/>
        <c:lblOffset val="100"/>
        <c:noMultiLvlLbl val="0"/>
      </c:catAx>
      <c:valAx>
        <c:axId val="600893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EG"/>
          </a:p>
        </c:txPr>
        <c:crossAx val="575747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EG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15</c:v>
                </c:pt>
                <c:pt idx="1">
                  <c:v>22.3</c:v>
                </c:pt>
                <c:pt idx="2">
                  <c:v>28.73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B6-8349-BA58-D3DA1762D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5747023"/>
        <c:axId val="600893631"/>
      </c:barChart>
      <c:catAx>
        <c:axId val="57574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EG"/>
          </a:p>
        </c:txPr>
        <c:crossAx val="600893631"/>
        <c:crosses val="autoZero"/>
        <c:auto val="1"/>
        <c:lblAlgn val="ctr"/>
        <c:lblOffset val="100"/>
        <c:noMultiLvlLbl val="0"/>
      </c:catAx>
      <c:valAx>
        <c:axId val="600893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EG"/>
          </a:p>
        </c:txPr>
        <c:crossAx val="575747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EG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15</c:v>
                </c:pt>
                <c:pt idx="1">
                  <c:v>0</c:v>
                </c:pt>
                <c:pt idx="2">
                  <c:v>28.73</c:v>
                </c:pt>
                <c:pt idx="3">
                  <c:v>30</c:v>
                </c:pt>
                <c:pt idx="4">
                  <c:v>20</c:v>
                </c:pt>
                <c:pt idx="5">
                  <c:v>23</c:v>
                </c:pt>
                <c:pt idx="6">
                  <c:v>32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3FD-A54C-89C3-CB7E7D8360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</c:v>
                </c:pt>
                <c:pt idx="1">
                  <c:v>32</c:v>
                </c:pt>
                <c:pt idx="2">
                  <c:v>41</c:v>
                </c:pt>
                <c:pt idx="3">
                  <c:v>32</c:v>
                </c:pt>
                <c:pt idx="4">
                  <c:v>12</c:v>
                </c:pt>
                <c:pt idx="5">
                  <c:v>23</c:v>
                </c:pt>
                <c:pt idx="6">
                  <c:v>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F3FD-A54C-89C3-CB7E7D836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747023"/>
        <c:axId val="600893631"/>
      </c:lineChart>
      <c:catAx>
        <c:axId val="57574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EG"/>
          </a:p>
        </c:txPr>
        <c:crossAx val="600893631"/>
        <c:crosses val="autoZero"/>
        <c:auto val="1"/>
        <c:lblAlgn val="ctr"/>
        <c:lblOffset val="100"/>
        <c:noMultiLvlLbl val="0"/>
      </c:catAx>
      <c:valAx>
        <c:axId val="600893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EG"/>
          </a:p>
        </c:txPr>
        <c:crossAx val="575747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EG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49717627408967E-2"/>
          <c:y val="0.10628722810973833"/>
          <c:w val="0.92550056474518205"/>
          <c:h val="0.797088019063226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15</c:v>
                </c:pt>
                <c:pt idx="1">
                  <c:v>12</c:v>
                </c:pt>
                <c:pt idx="2">
                  <c:v>28.73</c:v>
                </c:pt>
                <c:pt idx="3">
                  <c:v>30</c:v>
                </c:pt>
                <c:pt idx="4">
                  <c:v>20</c:v>
                </c:pt>
                <c:pt idx="5">
                  <c:v>23</c:v>
                </c:pt>
                <c:pt idx="6">
                  <c:v>32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055-2549-A966-1BF74FC7E4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747023"/>
        <c:axId val="600893631"/>
      </c:lineChart>
      <c:catAx>
        <c:axId val="5757470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0893631"/>
        <c:crosses val="autoZero"/>
        <c:auto val="1"/>
        <c:lblAlgn val="ctr"/>
        <c:lblOffset val="100"/>
        <c:noMultiLvlLbl val="0"/>
      </c:catAx>
      <c:valAx>
        <c:axId val="6008936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5747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EG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49717627408967E-2"/>
          <c:y val="0.10628722810973833"/>
          <c:w val="0.92550056474518205"/>
          <c:h val="0.797088019063226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</c:v>
                </c:pt>
                <c:pt idx="1">
                  <c:v>13</c:v>
                </c:pt>
                <c:pt idx="2">
                  <c:v>25</c:v>
                </c:pt>
                <c:pt idx="3">
                  <c:v>14</c:v>
                </c:pt>
                <c:pt idx="4">
                  <c:v>23</c:v>
                </c:pt>
                <c:pt idx="5">
                  <c:v>15</c:v>
                </c:pt>
                <c:pt idx="6">
                  <c:v>28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055-2549-A966-1BF74FC7E4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747023"/>
        <c:axId val="600893631"/>
      </c:lineChart>
      <c:catAx>
        <c:axId val="5757470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0893631"/>
        <c:crosses val="autoZero"/>
        <c:auto val="1"/>
        <c:lblAlgn val="ctr"/>
        <c:lblOffset val="100"/>
        <c:noMultiLvlLbl val="0"/>
      </c:catAx>
      <c:valAx>
        <c:axId val="6008936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5747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EG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49717627408967E-2"/>
          <c:y val="0.10628722810973833"/>
          <c:w val="0.92550056474518205"/>
          <c:h val="0.797088019063226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</c:v>
                </c:pt>
                <c:pt idx="1">
                  <c:v>13</c:v>
                </c:pt>
                <c:pt idx="2">
                  <c:v>18</c:v>
                </c:pt>
                <c:pt idx="3">
                  <c:v>24</c:v>
                </c:pt>
                <c:pt idx="4">
                  <c:v>20</c:v>
                </c:pt>
                <c:pt idx="5">
                  <c:v>12</c:v>
                </c:pt>
                <c:pt idx="6">
                  <c:v>24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055-2549-A966-1BF74FC7E4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747023"/>
        <c:axId val="600893631"/>
      </c:lineChart>
      <c:catAx>
        <c:axId val="5757470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0893631"/>
        <c:crosses val="autoZero"/>
        <c:auto val="1"/>
        <c:lblAlgn val="ctr"/>
        <c:lblOffset val="100"/>
        <c:noMultiLvlLbl val="0"/>
      </c:catAx>
      <c:valAx>
        <c:axId val="6008936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5747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E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00020-8D0F-0543-92C0-564904FEF028}" type="datetimeFigureOut">
              <a:rPr lang="en-EG" smtClean="0"/>
              <a:t>11/7/21</a:t>
            </a:fld>
            <a:endParaRPr lang="en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65231-2406-3842-9E05-2163CBC2A84F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46857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65231-2406-3842-9E05-2163CBC2A84F}" type="slidenum">
              <a:rPr lang="en-EG" smtClean="0"/>
              <a:t>2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65898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65231-2406-3842-9E05-2163CBC2A84F}" type="slidenum">
              <a:rPr lang="en-EG" smtClean="0"/>
              <a:t>6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063895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65231-2406-3842-9E05-2163CBC2A84F}" type="slidenum">
              <a:rPr lang="en-EG" smtClean="0"/>
              <a:t>9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34837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65231-2406-3842-9E05-2163CBC2A84F}" type="slidenum">
              <a:rPr lang="en-EG" smtClean="0"/>
              <a:t>29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74188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6E3-7D4D-9D41-B92B-677532FD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DB82-DDC2-274B-B46C-A06754DA055C}" type="datetimeFigureOut">
              <a:rPr lang="en-EG" smtClean="0"/>
              <a:t>11/7/21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9D2D-76F8-644C-ADAD-EA7545D1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48B0-D7C2-B44A-B8E9-7EF759F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3A71-73C2-8049-B148-53687B0D54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43913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20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6E3-7D4D-9D41-B92B-677532FD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DB82-DDC2-274B-B46C-A06754DA055C}" type="datetimeFigureOut">
              <a:rPr lang="en-EG" smtClean="0"/>
              <a:t>11/7/21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9D2D-76F8-644C-ADAD-EA7545D1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48B0-D7C2-B44A-B8E9-7EF759F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3A71-73C2-8049-B148-53687B0D5452}" type="slidenum">
              <a:rPr lang="en-EG" smtClean="0"/>
              <a:t>‹#›</a:t>
            </a:fld>
            <a:endParaRPr lang="en-EG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E555667-1746-9B4F-B2C2-56DD909441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88455" y="1088352"/>
            <a:ext cx="2063737" cy="1592847"/>
          </a:xfrm>
          <a:custGeom>
            <a:avLst/>
            <a:gdLst>
              <a:gd name="connsiteX0" fmla="*/ 265480 w 2063737"/>
              <a:gd name="connsiteY0" fmla="*/ 0 h 1592847"/>
              <a:gd name="connsiteX1" fmla="*/ 1798257 w 2063737"/>
              <a:gd name="connsiteY1" fmla="*/ 0 h 1592847"/>
              <a:gd name="connsiteX2" fmla="*/ 2063737 w 2063737"/>
              <a:gd name="connsiteY2" fmla="*/ 265480 h 1592847"/>
              <a:gd name="connsiteX3" fmla="*/ 2063737 w 2063737"/>
              <a:gd name="connsiteY3" fmla="*/ 1327367 h 1592847"/>
              <a:gd name="connsiteX4" fmla="*/ 1798257 w 2063737"/>
              <a:gd name="connsiteY4" fmla="*/ 1592847 h 1592847"/>
              <a:gd name="connsiteX5" fmla="*/ 265480 w 2063737"/>
              <a:gd name="connsiteY5" fmla="*/ 1592847 h 1592847"/>
              <a:gd name="connsiteX6" fmla="*/ 0 w 2063737"/>
              <a:gd name="connsiteY6" fmla="*/ 1327367 h 1592847"/>
              <a:gd name="connsiteX7" fmla="*/ 0 w 2063737"/>
              <a:gd name="connsiteY7" fmla="*/ 265480 h 1592847"/>
              <a:gd name="connsiteX8" fmla="*/ 265480 w 2063737"/>
              <a:gd name="connsiteY8" fmla="*/ 0 h 159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3737" h="1592847">
                <a:moveTo>
                  <a:pt x="265480" y="0"/>
                </a:moveTo>
                <a:lnTo>
                  <a:pt x="1798257" y="0"/>
                </a:lnTo>
                <a:cubicBezTo>
                  <a:pt x="1944878" y="0"/>
                  <a:pt x="2063737" y="118859"/>
                  <a:pt x="2063737" y="265480"/>
                </a:cubicBezTo>
                <a:lnTo>
                  <a:pt x="2063737" y="1327367"/>
                </a:lnTo>
                <a:cubicBezTo>
                  <a:pt x="2063737" y="1473988"/>
                  <a:pt x="1944878" y="1592847"/>
                  <a:pt x="1798257" y="1592847"/>
                </a:cubicBezTo>
                <a:lnTo>
                  <a:pt x="265480" y="1592847"/>
                </a:lnTo>
                <a:cubicBezTo>
                  <a:pt x="118859" y="1592847"/>
                  <a:pt x="0" y="1473988"/>
                  <a:pt x="0" y="1327367"/>
                </a:cubicBezTo>
                <a:lnTo>
                  <a:pt x="0" y="265480"/>
                </a:lnTo>
                <a:cubicBezTo>
                  <a:pt x="0" y="118859"/>
                  <a:pt x="118859" y="0"/>
                  <a:pt x="265480" y="0"/>
                </a:cubicBezTo>
                <a:close/>
              </a:path>
            </a:pathLst>
          </a:custGeom>
          <a:solidFill>
            <a:schemeClr val="bg1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buNone/>
              <a:defRPr lang="en-EG" sz="1800" dirty="0"/>
            </a:lvl1pPr>
          </a:lstStyle>
          <a:p>
            <a:pPr marL="0" lvl="0"/>
            <a:r>
              <a:rPr lang="en-EG" dirty="0"/>
              <a:t> 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67EB1087-D2E5-234F-9E4E-D03CDC56186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88455" y="2952871"/>
            <a:ext cx="2063737" cy="1592847"/>
          </a:xfrm>
          <a:custGeom>
            <a:avLst/>
            <a:gdLst>
              <a:gd name="connsiteX0" fmla="*/ 265480 w 2063737"/>
              <a:gd name="connsiteY0" fmla="*/ 0 h 1592847"/>
              <a:gd name="connsiteX1" fmla="*/ 1798257 w 2063737"/>
              <a:gd name="connsiteY1" fmla="*/ 0 h 1592847"/>
              <a:gd name="connsiteX2" fmla="*/ 2063737 w 2063737"/>
              <a:gd name="connsiteY2" fmla="*/ 265480 h 1592847"/>
              <a:gd name="connsiteX3" fmla="*/ 2063737 w 2063737"/>
              <a:gd name="connsiteY3" fmla="*/ 1327367 h 1592847"/>
              <a:gd name="connsiteX4" fmla="*/ 1798257 w 2063737"/>
              <a:gd name="connsiteY4" fmla="*/ 1592847 h 1592847"/>
              <a:gd name="connsiteX5" fmla="*/ 265480 w 2063737"/>
              <a:gd name="connsiteY5" fmla="*/ 1592847 h 1592847"/>
              <a:gd name="connsiteX6" fmla="*/ 0 w 2063737"/>
              <a:gd name="connsiteY6" fmla="*/ 1327367 h 1592847"/>
              <a:gd name="connsiteX7" fmla="*/ 0 w 2063737"/>
              <a:gd name="connsiteY7" fmla="*/ 265480 h 1592847"/>
              <a:gd name="connsiteX8" fmla="*/ 265480 w 2063737"/>
              <a:gd name="connsiteY8" fmla="*/ 0 h 159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3737" h="1592847">
                <a:moveTo>
                  <a:pt x="265480" y="0"/>
                </a:moveTo>
                <a:lnTo>
                  <a:pt x="1798257" y="0"/>
                </a:lnTo>
                <a:cubicBezTo>
                  <a:pt x="1944878" y="0"/>
                  <a:pt x="2063737" y="118859"/>
                  <a:pt x="2063737" y="265480"/>
                </a:cubicBezTo>
                <a:lnTo>
                  <a:pt x="2063737" y="1327367"/>
                </a:lnTo>
                <a:cubicBezTo>
                  <a:pt x="2063737" y="1473988"/>
                  <a:pt x="1944878" y="1592847"/>
                  <a:pt x="1798257" y="1592847"/>
                </a:cubicBezTo>
                <a:lnTo>
                  <a:pt x="265480" y="1592847"/>
                </a:lnTo>
                <a:cubicBezTo>
                  <a:pt x="118859" y="1592847"/>
                  <a:pt x="0" y="1473988"/>
                  <a:pt x="0" y="1327367"/>
                </a:cubicBezTo>
                <a:lnTo>
                  <a:pt x="0" y="265480"/>
                </a:lnTo>
                <a:cubicBezTo>
                  <a:pt x="0" y="118859"/>
                  <a:pt x="118859" y="0"/>
                  <a:pt x="265480" y="0"/>
                </a:cubicBezTo>
                <a:close/>
              </a:path>
            </a:pathLst>
          </a:custGeom>
          <a:solidFill>
            <a:schemeClr val="bg1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buNone/>
              <a:defRPr lang="en-EG" sz="1800" dirty="0"/>
            </a:lvl1pPr>
          </a:lstStyle>
          <a:p>
            <a:pPr marL="0" lvl="0"/>
            <a:r>
              <a:rPr lang="en-EG" dirty="0"/>
              <a:t> 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011734BB-70FF-3247-A7ED-5B264A439E0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36393" y="1088352"/>
            <a:ext cx="2063737" cy="1592847"/>
          </a:xfrm>
          <a:custGeom>
            <a:avLst/>
            <a:gdLst>
              <a:gd name="connsiteX0" fmla="*/ 265480 w 2063737"/>
              <a:gd name="connsiteY0" fmla="*/ 0 h 1592847"/>
              <a:gd name="connsiteX1" fmla="*/ 1798257 w 2063737"/>
              <a:gd name="connsiteY1" fmla="*/ 0 h 1592847"/>
              <a:gd name="connsiteX2" fmla="*/ 2063737 w 2063737"/>
              <a:gd name="connsiteY2" fmla="*/ 265480 h 1592847"/>
              <a:gd name="connsiteX3" fmla="*/ 2063737 w 2063737"/>
              <a:gd name="connsiteY3" fmla="*/ 1327367 h 1592847"/>
              <a:gd name="connsiteX4" fmla="*/ 1798257 w 2063737"/>
              <a:gd name="connsiteY4" fmla="*/ 1592847 h 1592847"/>
              <a:gd name="connsiteX5" fmla="*/ 265480 w 2063737"/>
              <a:gd name="connsiteY5" fmla="*/ 1592847 h 1592847"/>
              <a:gd name="connsiteX6" fmla="*/ 0 w 2063737"/>
              <a:gd name="connsiteY6" fmla="*/ 1327367 h 1592847"/>
              <a:gd name="connsiteX7" fmla="*/ 0 w 2063737"/>
              <a:gd name="connsiteY7" fmla="*/ 265480 h 1592847"/>
              <a:gd name="connsiteX8" fmla="*/ 265480 w 2063737"/>
              <a:gd name="connsiteY8" fmla="*/ 0 h 159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3737" h="1592847">
                <a:moveTo>
                  <a:pt x="265480" y="0"/>
                </a:moveTo>
                <a:lnTo>
                  <a:pt x="1798257" y="0"/>
                </a:lnTo>
                <a:cubicBezTo>
                  <a:pt x="1944878" y="0"/>
                  <a:pt x="2063737" y="118859"/>
                  <a:pt x="2063737" y="265480"/>
                </a:cubicBezTo>
                <a:lnTo>
                  <a:pt x="2063737" y="1327367"/>
                </a:lnTo>
                <a:cubicBezTo>
                  <a:pt x="2063737" y="1473988"/>
                  <a:pt x="1944878" y="1592847"/>
                  <a:pt x="1798257" y="1592847"/>
                </a:cubicBezTo>
                <a:lnTo>
                  <a:pt x="265480" y="1592847"/>
                </a:lnTo>
                <a:cubicBezTo>
                  <a:pt x="118859" y="1592847"/>
                  <a:pt x="0" y="1473988"/>
                  <a:pt x="0" y="1327367"/>
                </a:cubicBezTo>
                <a:lnTo>
                  <a:pt x="0" y="265480"/>
                </a:lnTo>
                <a:cubicBezTo>
                  <a:pt x="0" y="118859"/>
                  <a:pt x="118859" y="0"/>
                  <a:pt x="265480" y="0"/>
                </a:cubicBezTo>
                <a:close/>
              </a:path>
            </a:pathLst>
          </a:custGeom>
          <a:solidFill>
            <a:schemeClr val="bg1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buNone/>
              <a:defRPr lang="en-EG" sz="1800" dirty="0"/>
            </a:lvl1pPr>
          </a:lstStyle>
          <a:p>
            <a:pPr marL="0" lvl="0"/>
            <a:r>
              <a:rPr lang="en-EG" dirty="0"/>
              <a:t> 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AA10F179-D69B-F947-979C-D795AB3833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36393" y="2967159"/>
            <a:ext cx="2063737" cy="1592847"/>
          </a:xfrm>
          <a:custGeom>
            <a:avLst/>
            <a:gdLst>
              <a:gd name="connsiteX0" fmla="*/ 265480 w 2063737"/>
              <a:gd name="connsiteY0" fmla="*/ 0 h 1592847"/>
              <a:gd name="connsiteX1" fmla="*/ 1798257 w 2063737"/>
              <a:gd name="connsiteY1" fmla="*/ 0 h 1592847"/>
              <a:gd name="connsiteX2" fmla="*/ 2063737 w 2063737"/>
              <a:gd name="connsiteY2" fmla="*/ 265480 h 1592847"/>
              <a:gd name="connsiteX3" fmla="*/ 2063737 w 2063737"/>
              <a:gd name="connsiteY3" fmla="*/ 1327367 h 1592847"/>
              <a:gd name="connsiteX4" fmla="*/ 1798257 w 2063737"/>
              <a:gd name="connsiteY4" fmla="*/ 1592847 h 1592847"/>
              <a:gd name="connsiteX5" fmla="*/ 265480 w 2063737"/>
              <a:gd name="connsiteY5" fmla="*/ 1592847 h 1592847"/>
              <a:gd name="connsiteX6" fmla="*/ 0 w 2063737"/>
              <a:gd name="connsiteY6" fmla="*/ 1327367 h 1592847"/>
              <a:gd name="connsiteX7" fmla="*/ 0 w 2063737"/>
              <a:gd name="connsiteY7" fmla="*/ 265480 h 1592847"/>
              <a:gd name="connsiteX8" fmla="*/ 265480 w 2063737"/>
              <a:gd name="connsiteY8" fmla="*/ 0 h 159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3737" h="1592847">
                <a:moveTo>
                  <a:pt x="265480" y="0"/>
                </a:moveTo>
                <a:lnTo>
                  <a:pt x="1798257" y="0"/>
                </a:lnTo>
                <a:cubicBezTo>
                  <a:pt x="1944878" y="0"/>
                  <a:pt x="2063737" y="118859"/>
                  <a:pt x="2063737" y="265480"/>
                </a:cubicBezTo>
                <a:lnTo>
                  <a:pt x="2063737" y="1327367"/>
                </a:lnTo>
                <a:cubicBezTo>
                  <a:pt x="2063737" y="1473988"/>
                  <a:pt x="1944878" y="1592847"/>
                  <a:pt x="1798257" y="1592847"/>
                </a:cubicBezTo>
                <a:lnTo>
                  <a:pt x="265480" y="1592847"/>
                </a:lnTo>
                <a:cubicBezTo>
                  <a:pt x="118859" y="1592847"/>
                  <a:pt x="0" y="1473988"/>
                  <a:pt x="0" y="1327367"/>
                </a:cubicBezTo>
                <a:lnTo>
                  <a:pt x="0" y="265480"/>
                </a:lnTo>
                <a:cubicBezTo>
                  <a:pt x="0" y="118859"/>
                  <a:pt x="118859" y="0"/>
                  <a:pt x="265480" y="0"/>
                </a:cubicBezTo>
                <a:close/>
              </a:path>
            </a:pathLst>
          </a:custGeom>
          <a:solidFill>
            <a:schemeClr val="bg1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buNone/>
              <a:defRPr lang="en-EG" sz="1800" dirty="0"/>
            </a:lvl1pPr>
          </a:lstStyle>
          <a:p>
            <a:pPr marL="0" lvl="0"/>
            <a:r>
              <a:rPr lang="en-EG" dirty="0"/>
              <a:t> 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F102742-7836-5943-8BAC-C4A4B4D281D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84331" y="1088352"/>
            <a:ext cx="2063737" cy="1592847"/>
          </a:xfrm>
          <a:custGeom>
            <a:avLst/>
            <a:gdLst>
              <a:gd name="connsiteX0" fmla="*/ 265480 w 2063737"/>
              <a:gd name="connsiteY0" fmla="*/ 0 h 1592847"/>
              <a:gd name="connsiteX1" fmla="*/ 1798257 w 2063737"/>
              <a:gd name="connsiteY1" fmla="*/ 0 h 1592847"/>
              <a:gd name="connsiteX2" fmla="*/ 2063737 w 2063737"/>
              <a:gd name="connsiteY2" fmla="*/ 265480 h 1592847"/>
              <a:gd name="connsiteX3" fmla="*/ 2063737 w 2063737"/>
              <a:gd name="connsiteY3" fmla="*/ 1327367 h 1592847"/>
              <a:gd name="connsiteX4" fmla="*/ 1798257 w 2063737"/>
              <a:gd name="connsiteY4" fmla="*/ 1592847 h 1592847"/>
              <a:gd name="connsiteX5" fmla="*/ 265480 w 2063737"/>
              <a:gd name="connsiteY5" fmla="*/ 1592847 h 1592847"/>
              <a:gd name="connsiteX6" fmla="*/ 0 w 2063737"/>
              <a:gd name="connsiteY6" fmla="*/ 1327367 h 1592847"/>
              <a:gd name="connsiteX7" fmla="*/ 0 w 2063737"/>
              <a:gd name="connsiteY7" fmla="*/ 265480 h 1592847"/>
              <a:gd name="connsiteX8" fmla="*/ 265480 w 2063737"/>
              <a:gd name="connsiteY8" fmla="*/ 0 h 159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3737" h="1592847">
                <a:moveTo>
                  <a:pt x="265480" y="0"/>
                </a:moveTo>
                <a:lnTo>
                  <a:pt x="1798257" y="0"/>
                </a:lnTo>
                <a:cubicBezTo>
                  <a:pt x="1944878" y="0"/>
                  <a:pt x="2063737" y="118859"/>
                  <a:pt x="2063737" y="265480"/>
                </a:cubicBezTo>
                <a:lnTo>
                  <a:pt x="2063737" y="1327367"/>
                </a:lnTo>
                <a:cubicBezTo>
                  <a:pt x="2063737" y="1473988"/>
                  <a:pt x="1944878" y="1592847"/>
                  <a:pt x="1798257" y="1592847"/>
                </a:cubicBezTo>
                <a:lnTo>
                  <a:pt x="265480" y="1592847"/>
                </a:lnTo>
                <a:cubicBezTo>
                  <a:pt x="118859" y="1592847"/>
                  <a:pt x="0" y="1473988"/>
                  <a:pt x="0" y="1327367"/>
                </a:cubicBezTo>
                <a:lnTo>
                  <a:pt x="0" y="265480"/>
                </a:lnTo>
                <a:cubicBezTo>
                  <a:pt x="0" y="118859"/>
                  <a:pt x="118859" y="0"/>
                  <a:pt x="265480" y="0"/>
                </a:cubicBezTo>
                <a:close/>
              </a:path>
            </a:pathLst>
          </a:custGeom>
          <a:solidFill>
            <a:schemeClr val="bg1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buNone/>
              <a:defRPr lang="en-EG" sz="1800" dirty="0"/>
            </a:lvl1pPr>
          </a:lstStyle>
          <a:p>
            <a:pPr marL="0" lvl="0"/>
            <a:r>
              <a:rPr lang="en-EG" dirty="0"/>
              <a:t> 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767728EE-8EC7-D844-A37F-C592F74E0B0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84331" y="2952871"/>
            <a:ext cx="2063737" cy="1592847"/>
          </a:xfrm>
          <a:custGeom>
            <a:avLst/>
            <a:gdLst>
              <a:gd name="connsiteX0" fmla="*/ 265480 w 2063737"/>
              <a:gd name="connsiteY0" fmla="*/ 0 h 1592847"/>
              <a:gd name="connsiteX1" fmla="*/ 1798257 w 2063737"/>
              <a:gd name="connsiteY1" fmla="*/ 0 h 1592847"/>
              <a:gd name="connsiteX2" fmla="*/ 2063737 w 2063737"/>
              <a:gd name="connsiteY2" fmla="*/ 265480 h 1592847"/>
              <a:gd name="connsiteX3" fmla="*/ 2063737 w 2063737"/>
              <a:gd name="connsiteY3" fmla="*/ 1327367 h 1592847"/>
              <a:gd name="connsiteX4" fmla="*/ 1798257 w 2063737"/>
              <a:gd name="connsiteY4" fmla="*/ 1592847 h 1592847"/>
              <a:gd name="connsiteX5" fmla="*/ 265480 w 2063737"/>
              <a:gd name="connsiteY5" fmla="*/ 1592847 h 1592847"/>
              <a:gd name="connsiteX6" fmla="*/ 0 w 2063737"/>
              <a:gd name="connsiteY6" fmla="*/ 1327367 h 1592847"/>
              <a:gd name="connsiteX7" fmla="*/ 0 w 2063737"/>
              <a:gd name="connsiteY7" fmla="*/ 265480 h 1592847"/>
              <a:gd name="connsiteX8" fmla="*/ 265480 w 2063737"/>
              <a:gd name="connsiteY8" fmla="*/ 0 h 159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3737" h="1592847">
                <a:moveTo>
                  <a:pt x="265480" y="0"/>
                </a:moveTo>
                <a:lnTo>
                  <a:pt x="1798257" y="0"/>
                </a:lnTo>
                <a:cubicBezTo>
                  <a:pt x="1944878" y="0"/>
                  <a:pt x="2063737" y="118859"/>
                  <a:pt x="2063737" y="265480"/>
                </a:cubicBezTo>
                <a:lnTo>
                  <a:pt x="2063737" y="1327367"/>
                </a:lnTo>
                <a:cubicBezTo>
                  <a:pt x="2063737" y="1473988"/>
                  <a:pt x="1944878" y="1592847"/>
                  <a:pt x="1798257" y="1592847"/>
                </a:cubicBezTo>
                <a:lnTo>
                  <a:pt x="265480" y="1592847"/>
                </a:lnTo>
                <a:cubicBezTo>
                  <a:pt x="118859" y="1592847"/>
                  <a:pt x="0" y="1473988"/>
                  <a:pt x="0" y="1327367"/>
                </a:cubicBezTo>
                <a:lnTo>
                  <a:pt x="0" y="265480"/>
                </a:lnTo>
                <a:cubicBezTo>
                  <a:pt x="0" y="118859"/>
                  <a:pt x="118859" y="0"/>
                  <a:pt x="265480" y="0"/>
                </a:cubicBezTo>
                <a:close/>
              </a:path>
            </a:pathLst>
          </a:custGeom>
          <a:solidFill>
            <a:schemeClr val="bg1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buNone/>
              <a:defRPr lang="en-EG" sz="1800" dirty="0"/>
            </a:lvl1pPr>
          </a:lstStyle>
          <a:p>
            <a:pPr marL="0" lvl="0"/>
            <a:r>
              <a:rPr lang="en-EG" dirty="0"/>
              <a:t> 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C3FD1F1-015A-7E44-A86E-E13447213E3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32268" y="1088352"/>
            <a:ext cx="2063737" cy="1592847"/>
          </a:xfrm>
          <a:custGeom>
            <a:avLst/>
            <a:gdLst>
              <a:gd name="connsiteX0" fmla="*/ 265480 w 2063737"/>
              <a:gd name="connsiteY0" fmla="*/ 0 h 1592847"/>
              <a:gd name="connsiteX1" fmla="*/ 1798257 w 2063737"/>
              <a:gd name="connsiteY1" fmla="*/ 0 h 1592847"/>
              <a:gd name="connsiteX2" fmla="*/ 2063737 w 2063737"/>
              <a:gd name="connsiteY2" fmla="*/ 265480 h 1592847"/>
              <a:gd name="connsiteX3" fmla="*/ 2063737 w 2063737"/>
              <a:gd name="connsiteY3" fmla="*/ 1327367 h 1592847"/>
              <a:gd name="connsiteX4" fmla="*/ 1798257 w 2063737"/>
              <a:gd name="connsiteY4" fmla="*/ 1592847 h 1592847"/>
              <a:gd name="connsiteX5" fmla="*/ 265480 w 2063737"/>
              <a:gd name="connsiteY5" fmla="*/ 1592847 h 1592847"/>
              <a:gd name="connsiteX6" fmla="*/ 0 w 2063737"/>
              <a:gd name="connsiteY6" fmla="*/ 1327367 h 1592847"/>
              <a:gd name="connsiteX7" fmla="*/ 0 w 2063737"/>
              <a:gd name="connsiteY7" fmla="*/ 265480 h 1592847"/>
              <a:gd name="connsiteX8" fmla="*/ 265480 w 2063737"/>
              <a:gd name="connsiteY8" fmla="*/ 0 h 159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3737" h="1592847">
                <a:moveTo>
                  <a:pt x="265480" y="0"/>
                </a:moveTo>
                <a:lnTo>
                  <a:pt x="1798257" y="0"/>
                </a:lnTo>
                <a:cubicBezTo>
                  <a:pt x="1944878" y="0"/>
                  <a:pt x="2063737" y="118859"/>
                  <a:pt x="2063737" y="265480"/>
                </a:cubicBezTo>
                <a:lnTo>
                  <a:pt x="2063737" y="1327367"/>
                </a:lnTo>
                <a:cubicBezTo>
                  <a:pt x="2063737" y="1473988"/>
                  <a:pt x="1944878" y="1592847"/>
                  <a:pt x="1798257" y="1592847"/>
                </a:cubicBezTo>
                <a:lnTo>
                  <a:pt x="265480" y="1592847"/>
                </a:lnTo>
                <a:cubicBezTo>
                  <a:pt x="118859" y="1592847"/>
                  <a:pt x="0" y="1473988"/>
                  <a:pt x="0" y="1327367"/>
                </a:cubicBezTo>
                <a:lnTo>
                  <a:pt x="0" y="265480"/>
                </a:lnTo>
                <a:cubicBezTo>
                  <a:pt x="0" y="118859"/>
                  <a:pt x="118859" y="0"/>
                  <a:pt x="265480" y="0"/>
                </a:cubicBezTo>
                <a:close/>
              </a:path>
            </a:pathLst>
          </a:custGeom>
          <a:solidFill>
            <a:schemeClr val="bg1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buNone/>
              <a:defRPr lang="en-EG" sz="1800" dirty="0"/>
            </a:lvl1pPr>
          </a:lstStyle>
          <a:p>
            <a:pPr marL="0" lvl="0"/>
            <a:r>
              <a:rPr lang="en-EG" dirty="0"/>
              <a:t> 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9AF7AB2-B60D-B246-B0FA-930B25B57B2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32268" y="2952871"/>
            <a:ext cx="2063737" cy="1592847"/>
          </a:xfrm>
          <a:custGeom>
            <a:avLst/>
            <a:gdLst>
              <a:gd name="connsiteX0" fmla="*/ 265480 w 2063737"/>
              <a:gd name="connsiteY0" fmla="*/ 0 h 1592847"/>
              <a:gd name="connsiteX1" fmla="*/ 1798257 w 2063737"/>
              <a:gd name="connsiteY1" fmla="*/ 0 h 1592847"/>
              <a:gd name="connsiteX2" fmla="*/ 2063737 w 2063737"/>
              <a:gd name="connsiteY2" fmla="*/ 265480 h 1592847"/>
              <a:gd name="connsiteX3" fmla="*/ 2063737 w 2063737"/>
              <a:gd name="connsiteY3" fmla="*/ 1327367 h 1592847"/>
              <a:gd name="connsiteX4" fmla="*/ 1798257 w 2063737"/>
              <a:gd name="connsiteY4" fmla="*/ 1592847 h 1592847"/>
              <a:gd name="connsiteX5" fmla="*/ 265480 w 2063737"/>
              <a:gd name="connsiteY5" fmla="*/ 1592847 h 1592847"/>
              <a:gd name="connsiteX6" fmla="*/ 0 w 2063737"/>
              <a:gd name="connsiteY6" fmla="*/ 1327367 h 1592847"/>
              <a:gd name="connsiteX7" fmla="*/ 0 w 2063737"/>
              <a:gd name="connsiteY7" fmla="*/ 265480 h 1592847"/>
              <a:gd name="connsiteX8" fmla="*/ 265480 w 2063737"/>
              <a:gd name="connsiteY8" fmla="*/ 0 h 159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3737" h="1592847">
                <a:moveTo>
                  <a:pt x="265480" y="0"/>
                </a:moveTo>
                <a:lnTo>
                  <a:pt x="1798257" y="0"/>
                </a:lnTo>
                <a:cubicBezTo>
                  <a:pt x="1944878" y="0"/>
                  <a:pt x="2063737" y="118859"/>
                  <a:pt x="2063737" y="265480"/>
                </a:cubicBezTo>
                <a:lnTo>
                  <a:pt x="2063737" y="1327367"/>
                </a:lnTo>
                <a:cubicBezTo>
                  <a:pt x="2063737" y="1473988"/>
                  <a:pt x="1944878" y="1592847"/>
                  <a:pt x="1798257" y="1592847"/>
                </a:cubicBezTo>
                <a:lnTo>
                  <a:pt x="265480" y="1592847"/>
                </a:lnTo>
                <a:cubicBezTo>
                  <a:pt x="118859" y="1592847"/>
                  <a:pt x="0" y="1473988"/>
                  <a:pt x="0" y="1327367"/>
                </a:cubicBezTo>
                <a:lnTo>
                  <a:pt x="0" y="265480"/>
                </a:lnTo>
                <a:cubicBezTo>
                  <a:pt x="0" y="118859"/>
                  <a:pt x="118859" y="0"/>
                  <a:pt x="265480" y="0"/>
                </a:cubicBezTo>
                <a:close/>
              </a:path>
            </a:pathLst>
          </a:custGeom>
          <a:solidFill>
            <a:schemeClr val="bg1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buNone/>
              <a:defRPr lang="en-EG" sz="1800" dirty="0"/>
            </a:lvl1pPr>
          </a:lstStyle>
          <a:p>
            <a:pPr marL="0" lvl="0"/>
            <a:r>
              <a:rPr lang="en-E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58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0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6E3-7D4D-9D41-B92B-677532FD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DB82-DDC2-274B-B46C-A06754DA055C}" type="datetimeFigureOut">
              <a:rPr lang="en-EG" smtClean="0"/>
              <a:t>11/7/21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9D2D-76F8-644C-ADAD-EA7545D1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48B0-D7C2-B44A-B8E9-7EF759F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3A71-73C2-8049-B148-53687B0D5452}" type="slidenum">
              <a:rPr lang="en-EG" smtClean="0"/>
              <a:t>‹#›</a:t>
            </a:fld>
            <a:endParaRPr lang="en-EG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D83F321-5785-D741-93E0-501D69F695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6" y="3804307"/>
            <a:ext cx="4952794" cy="1752622"/>
          </a:xfrm>
          <a:custGeom>
            <a:avLst/>
            <a:gdLst>
              <a:gd name="connsiteX0" fmla="*/ 292110 w 4952794"/>
              <a:gd name="connsiteY0" fmla="*/ 0 h 1752622"/>
              <a:gd name="connsiteX1" fmla="*/ 4660684 w 4952794"/>
              <a:gd name="connsiteY1" fmla="*/ 0 h 1752622"/>
              <a:gd name="connsiteX2" fmla="*/ 4952794 w 4952794"/>
              <a:gd name="connsiteY2" fmla="*/ 292110 h 1752622"/>
              <a:gd name="connsiteX3" fmla="*/ 4952794 w 4952794"/>
              <a:gd name="connsiteY3" fmla="*/ 1460512 h 1752622"/>
              <a:gd name="connsiteX4" fmla="*/ 4660684 w 4952794"/>
              <a:gd name="connsiteY4" fmla="*/ 1752622 h 1752622"/>
              <a:gd name="connsiteX5" fmla="*/ 292110 w 4952794"/>
              <a:gd name="connsiteY5" fmla="*/ 1752622 h 1752622"/>
              <a:gd name="connsiteX6" fmla="*/ 0 w 4952794"/>
              <a:gd name="connsiteY6" fmla="*/ 1460512 h 1752622"/>
              <a:gd name="connsiteX7" fmla="*/ 0 w 4952794"/>
              <a:gd name="connsiteY7" fmla="*/ 292110 h 1752622"/>
              <a:gd name="connsiteX8" fmla="*/ 292110 w 4952794"/>
              <a:gd name="connsiteY8" fmla="*/ 0 h 175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2794" h="1752622">
                <a:moveTo>
                  <a:pt x="292110" y="0"/>
                </a:moveTo>
                <a:lnTo>
                  <a:pt x="4660684" y="0"/>
                </a:lnTo>
                <a:cubicBezTo>
                  <a:pt x="4822012" y="0"/>
                  <a:pt x="4952794" y="130782"/>
                  <a:pt x="4952794" y="292110"/>
                </a:cubicBezTo>
                <a:lnTo>
                  <a:pt x="4952794" y="1460512"/>
                </a:lnTo>
                <a:cubicBezTo>
                  <a:pt x="4952794" y="1621840"/>
                  <a:pt x="4822012" y="1752622"/>
                  <a:pt x="4660684" y="1752622"/>
                </a:cubicBezTo>
                <a:lnTo>
                  <a:pt x="292110" y="1752622"/>
                </a:lnTo>
                <a:cubicBezTo>
                  <a:pt x="130782" y="1752622"/>
                  <a:pt x="0" y="1621840"/>
                  <a:pt x="0" y="1460512"/>
                </a:cubicBezTo>
                <a:lnTo>
                  <a:pt x="0" y="292110"/>
                </a:lnTo>
                <a:cubicBezTo>
                  <a:pt x="0" y="130782"/>
                  <a:pt x="130782" y="0"/>
                  <a:pt x="292110" y="0"/>
                </a:cubicBezTo>
                <a:close/>
              </a:path>
            </a:pathLst>
          </a:custGeom>
          <a:noFill/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buNone/>
              <a:defRPr lang="en-EG" sz="1800" dirty="0"/>
            </a:lvl1pPr>
          </a:lstStyle>
          <a:p>
            <a:pPr marL="0" lvl="0"/>
            <a:r>
              <a:rPr lang="en-E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175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0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6E3-7D4D-9D41-B92B-677532FD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DB82-DDC2-274B-B46C-A06754DA055C}" type="datetimeFigureOut">
              <a:rPr lang="en-EG" smtClean="0"/>
              <a:t>11/7/21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9D2D-76F8-644C-ADAD-EA7545D1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48B0-D7C2-B44A-B8E9-7EF759F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3A71-73C2-8049-B148-53687B0D5452}" type="slidenum">
              <a:rPr lang="en-EG" smtClean="0"/>
              <a:t>‹#›</a:t>
            </a:fld>
            <a:endParaRPr lang="en-EG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D83F321-5785-D741-93E0-501D69F695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6" y="3766207"/>
            <a:ext cx="4952794" cy="1752622"/>
          </a:xfrm>
          <a:custGeom>
            <a:avLst/>
            <a:gdLst>
              <a:gd name="connsiteX0" fmla="*/ 292110 w 4952794"/>
              <a:gd name="connsiteY0" fmla="*/ 0 h 1752622"/>
              <a:gd name="connsiteX1" fmla="*/ 4660684 w 4952794"/>
              <a:gd name="connsiteY1" fmla="*/ 0 h 1752622"/>
              <a:gd name="connsiteX2" fmla="*/ 4952794 w 4952794"/>
              <a:gd name="connsiteY2" fmla="*/ 292110 h 1752622"/>
              <a:gd name="connsiteX3" fmla="*/ 4952794 w 4952794"/>
              <a:gd name="connsiteY3" fmla="*/ 1460512 h 1752622"/>
              <a:gd name="connsiteX4" fmla="*/ 4660684 w 4952794"/>
              <a:gd name="connsiteY4" fmla="*/ 1752622 h 1752622"/>
              <a:gd name="connsiteX5" fmla="*/ 292110 w 4952794"/>
              <a:gd name="connsiteY5" fmla="*/ 1752622 h 1752622"/>
              <a:gd name="connsiteX6" fmla="*/ 0 w 4952794"/>
              <a:gd name="connsiteY6" fmla="*/ 1460512 h 1752622"/>
              <a:gd name="connsiteX7" fmla="*/ 0 w 4952794"/>
              <a:gd name="connsiteY7" fmla="*/ 292110 h 1752622"/>
              <a:gd name="connsiteX8" fmla="*/ 292110 w 4952794"/>
              <a:gd name="connsiteY8" fmla="*/ 0 h 175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2794" h="1752622">
                <a:moveTo>
                  <a:pt x="292110" y="0"/>
                </a:moveTo>
                <a:lnTo>
                  <a:pt x="4660684" y="0"/>
                </a:lnTo>
                <a:cubicBezTo>
                  <a:pt x="4822012" y="0"/>
                  <a:pt x="4952794" y="130782"/>
                  <a:pt x="4952794" y="292110"/>
                </a:cubicBezTo>
                <a:lnTo>
                  <a:pt x="4952794" y="1460512"/>
                </a:lnTo>
                <a:cubicBezTo>
                  <a:pt x="4952794" y="1621840"/>
                  <a:pt x="4822012" y="1752622"/>
                  <a:pt x="4660684" y="1752622"/>
                </a:cubicBezTo>
                <a:lnTo>
                  <a:pt x="292110" y="1752622"/>
                </a:lnTo>
                <a:cubicBezTo>
                  <a:pt x="130782" y="1752622"/>
                  <a:pt x="0" y="1621840"/>
                  <a:pt x="0" y="1460512"/>
                </a:cubicBezTo>
                <a:lnTo>
                  <a:pt x="0" y="292110"/>
                </a:lnTo>
                <a:cubicBezTo>
                  <a:pt x="0" y="130782"/>
                  <a:pt x="130782" y="0"/>
                  <a:pt x="292110" y="0"/>
                </a:cubicBezTo>
                <a:close/>
              </a:path>
            </a:pathLst>
          </a:custGeom>
          <a:noFill/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buNone/>
              <a:defRPr lang="en-EG" sz="1800" dirty="0"/>
            </a:lvl1pPr>
          </a:lstStyle>
          <a:p>
            <a:pPr marL="0" lvl="0"/>
            <a:r>
              <a:rPr lang="en-EG" dirty="0"/>
              <a:t> 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F277F138-2576-BC46-B5A7-9096F17270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8116" y="332990"/>
            <a:ext cx="4952794" cy="1752622"/>
          </a:xfrm>
          <a:custGeom>
            <a:avLst/>
            <a:gdLst>
              <a:gd name="connsiteX0" fmla="*/ 292110 w 4952794"/>
              <a:gd name="connsiteY0" fmla="*/ 0 h 1752622"/>
              <a:gd name="connsiteX1" fmla="*/ 4660684 w 4952794"/>
              <a:gd name="connsiteY1" fmla="*/ 0 h 1752622"/>
              <a:gd name="connsiteX2" fmla="*/ 4952794 w 4952794"/>
              <a:gd name="connsiteY2" fmla="*/ 292110 h 1752622"/>
              <a:gd name="connsiteX3" fmla="*/ 4952794 w 4952794"/>
              <a:gd name="connsiteY3" fmla="*/ 1460512 h 1752622"/>
              <a:gd name="connsiteX4" fmla="*/ 4660684 w 4952794"/>
              <a:gd name="connsiteY4" fmla="*/ 1752622 h 1752622"/>
              <a:gd name="connsiteX5" fmla="*/ 292110 w 4952794"/>
              <a:gd name="connsiteY5" fmla="*/ 1752622 h 1752622"/>
              <a:gd name="connsiteX6" fmla="*/ 0 w 4952794"/>
              <a:gd name="connsiteY6" fmla="*/ 1460512 h 1752622"/>
              <a:gd name="connsiteX7" fmla="*/ 0 w 4952794"/>
              <a:gd name="connsiteY7" fmla="*/ 292110 h 1752622"/>
              <a:gd name="connsiteX8" fmla="*/ 292110 w 4952794"/>
              <a:gd name="connsiteY8" fmla="*/ 0 h 175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2794" h="1752622">
                <a:moveTo>
                  <a:pt x="292110" y="0"/>
                </a:moveTo>
                <a:lnTo>
                  <a:pt x="4660684" y="0"/>
                </a:lnTo>
                <a:cubicBezTo>
                  <a:pt x="4822012" y="0"/>
                  <a:pt x="4952794" y="130782"/>
                  <a:pt x="4952794" y="292110"/>
                </a:cubicBezTo>
                <a:lnTo>
                  <a:pt x="4952794" y="1460512"/>
                </a:lnTo>
                <a:cubicBezTo>
                  <a:pt x="4952794" y="1621840"/>
                  <a:pt x="4822012" y="1752622"/>
                  <a:pt x="4660684" y="1752622"/>
                </a:cubicBezTo>
                <a:lnTo>
                  <a:pt x="292110" y="1752622"/>
                </a:lnTo>
                <a:cubicBezTo>
                  <a:pt x="130782" y="1752622"/>
                  <a:pt x="0" y="1621840"/>
                  <a:pt x="0" y="1460512"/>
                </a:cubicBezTo>
                <a:lnTo>
                  <a:pt x="0" y="292110"/>
                </a:lnTo>
                <a:cubicBezTo>
                  <a:pt x="0" y="130782"/>
                  <a:pt x="130782" y="0"/>
                  <a:pt x="292110" y="0"/>
                </a:cubicBezTo>
                <a:close/>
              </a:path>
            </a:pathLst>
          </a:custGeom>
          <a:noFill/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buNone/>
              <a:defRPr lang="en-EG" sz="1800" dirty="0"/>
            </a:lvl1pPr>
          </a:lstStyle>
          <a:p>
            <a:pPr marL="0" lvl="0"/>
            <a:r>
              <a:rPr lang="en-E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84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20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AFCC3EEB-F832-474E-B21F-B40C3B77A5C9}"/>
              </a:ext>
            </a:extLst>
          </p:cNvPr>
          <p:cNvSpPr/>
          <p:nvPr userDrawn="1"/>
        </p:nvSpPr>
        <p:spPr>
          <a:xfrm rot="16200000">
            <a:off x="218" y="-218"/>
            <a:ext cx="2125489" cy="2125925"/>
          </a:xfrm>
          <a:custGeom>
            <a:avLst/>
            <a:gdLst>
              <a:gd name="connsiteX0" fmla="*/ 0 w 2668439"/>
              <a:gd name="connsiteY0" fmla="*/ 0 h 2668986"/>
              <a:gd name="connsiteX1" fmla="*/ 2668439 w 2668439"/>
              <a:gd name="connsiteY1" fmla="*/ 0 h 2668986"/>
              <a:gd name="connsiteX2" fmla="*/ 2668439 w 2668439"/>
              <a:gd name="connsiteY2" fmla="*/ 2668986 h 2668986"/>
              <a:gd name="connsiteX3" fmla="*/ 2542869 w 2668439"/>
              <a:gd name="connsiteY3" fmla="*/ 2637934 h 2668986"/>
              <a:gd name="connsiteX4" fmla="*/ 841920 w 2668439"/>
              <a:gd name="connsiteY4" fmla="*/ 1440799 h 2668986"/>
              <a:gd name="connsiteX5" fmla="*/ 63325 w 2668439"/>
              <a:gd name="connsiteY5" fmla="*/ 180610 h 2668986"/>
              <a:gd name="connsiteX6" fmla="*/ 0 w 2668439"/>
              <a:gd name="connsiteY6" fmla="*/ 0 h 266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8439" h="2668986">
                <a:moveTo>
                  <a:pt x="0" y="0"/>
                </a:moveTo>
                <a:lnTo>
                  <a:pt x="2668439" y="0"/>
                </a:lnTo>
                <a:lnTo>
                  <a:pt x="2668439" y="2668986"/>
                </a:lnTo>
                <a:lnTo>
                  <a:pt x="2542869" y="2637934"/>
                </a:lnTo>
                <a:cubicBezTo>
                  <a:pt x="1996758" y="2476113"/>
                  <a:pt x="1373663" y="2055211"/>
                  <a:pt x="841920" y="1440799"/>
                </a:cubicBezTo>
                <a:cubicBezTo>
                  <a:pt x="487424" y="1031191"/>
                  <a:pt x="223869" y="593745"/>
                  <a:pt x="63325" y="1806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EG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6E3-7D4D-9D41-B92B-677532FD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DB82-DDC2-274B-B46C-A06754DA055C}" type="datetimeFigureOut">
              <a:rPr lang="en-EG" smtClean="0"/>
              <a:t>11/7/21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9D2D-76F8-644C-ADAD-EA7545D1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48B0-D7C2-B44A-B8E9-7EF759F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3A71-73C2-8049-B148-53687B0D5452}" type="slidenum">
              <a:rPr lang="en-EG" smtClean="0"/>
              <a:t>‹#›</a:t>
            </a:fld>
            <a:endParaRPr lang="en-EG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5F7A35-F56A-804D-B157-6D73BC60CA8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1998" y="662940"/>
            <a:ext cx="4373883" cy="5532120"/>
          </a:xfrm>
          <a:custGeom>
            <a:avLst/>
            <a:gdLst>
              <a:gd name="connsiteX0" fmla="*/ 280453 w 4373883"/>
              <a:gd name="connsiteY0" fmla="*/ 0 h 5532120"/>
              <a:gd name="connsiteX1" fmla="*/ 4093430 w 4373883"/>
              <a:gd name="connsiteY1" fmla="*/ 0 h 5532120"/>
              <a:gd name="connsiteX2" fmla="*/ 4373883 w 4373883"/>
              <a:gd name="connsiteY2" fmla="*/ 280453 h 5532120"/>
              <a:gd name="connsiteX3" fmla="*/ 4373883 w 4373883"/>
              <a:gd name="connsiteY3" fmla="*/ 5251667 h 5532120"/>
              <a:gd name="connsiteX4" fmla="*/ 4093430 w 4373883"/>
              <a:gd name="connsiteY4" fmla="*/ 5532120 h 5532120"/>
              <a:gd name="connsiteX5" fmla="*/ 280453 w 4373883"/>
              <a:gd name="connsiteY5" fmla="*/ 5532120 h 5532120"/>
              <a:gd name="connsiteX6" fmla="*/ 0 w 4373883"/>
              <a:gd name="connsiteY6" fmla="*/ 5251667 h 5532120"/>
              <a:gd name="connsiteX7" fmla="*/ 0 w 4373883"/>
              <a:gd name="connsiteY7" fmla="*/ 280453 h 5532120"/>
              <a:gd name="connsiteX8" fmla="*/ 280453 w 4373883"/>
              <a:gd name="connsiteY8" fmla="*/ 0 h 553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3883" h="5532120">
                <a:moveTo>
                  <a:pt x="280453" y="0"/>
                </a:moveTo>
                <a:lnTo>
                  <a:pt x="4093430" y="0"/>
                </a:lnTo>
                <a:cubicBezTo>
                  <a:pt x="4248320" y="0"/>
                  <a:pt x="4373883" y="125563"/>
                  <a:pt x="4373883" y="280453"/>
                </a:cubicBezTo>
                <a:lnTo>
                  <a:pt x="4373883" y="5251667"/>
                </a:lnTo>
                <a:cubicBezTo>
                  <a:pt x="4373883" y="5406557"/>
                  <a:pt x="4248320" y="5532120"/>
                  <a:pt x="4093430" y="5532120"/>
                </a:cubicBezTo>
                <a:lnTo>
                  <a:pt x="280453" y="5532120"/>
                </a:lnTo>
                <a:cubicBezTo>
                  <a:pt x="125563" y="5532120"/>
                  <a:pt x="0" y="5406557"/>
                  <a:pt x="0" y="5251667"/>
                </a:cubicBezTo>
                <a:lnTo>
                  <a:pt x="0" y="280453"/>
                </a:lnTo>
                <a:cubicBezTo>
                  <a:pt x="0" y="125563"/>
                  <a:pt x="125563" y="0"/>
                  <a:pt x="280453" y="0"/>
                </a:cubicBezTo>
                <a:close/>
              </a:path>
            </a:pathLst>
          </a:custGeom>
          <a:noFill/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buNone/>
              <a:defRPr lang="en-EG" sz="1800" dirty="0"/>
            </a:lvl1pPr>
          </a:lstStyle>
          <a:p>
            <a:pPr marL="0" lvl="0"/>
            <a:r>
              <a:rPr lang="en-E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4677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20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6E3-7D4D-9D41-B92B-677532FD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DB82-DDC2-274B-B46C-A06754DA055C}" type="datetimeFigureOut">
              <a:rPr lang="en-EG" smtClean="0"/>
              <a:t>11/7/21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9D2D-76F8-644C-ADAD-EA7545D1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48B0-D7C2-B44A-B8E9-7EF759F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3A71-73C2-8049-B148-53687B0D5452}" type="slidenum">
              <a:rPr lang="en-EG" smtClean="0"/>
              <a:t>‹#›</a:t>
            </a:fld>
            <a:endParaRPr lang="en-EG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27C1FF5-F484-054F-B7C2-F250D115650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10835" y="1767485"/>
            <a:ext cx="1994400" cy="2952000"/>
          </a:xfrm>
          <a:prstGeom prst="roundRect">
            <a:avLst/>
          </a:prstGeom>
          <a:solidFill>
            <a:schemeClr val="bg2"/>
          </a:solidFill>
          <a:ln w="2741" cap="flat">
            <a:noFill/>
            <a:prstDash val="solid"/>
            <a:miter/>
          </a:ln>
          <a:effectLst/>
          <a:scene3d>
            <a:camera prst="orthographicFront">
              <a:rot lat="600000" lon="600000" rev="20940000"/>
            </a:camera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buNone/>
              <a:defRPr lang="en-EG" sz="1800" dirty="0"/>
            </a:lvl1pPr>
          </a:lstStyle>
          <a:p>
            <a:pPr marL="0" lvl="0"/>
            <a:r>
              <a:rPr lang="en-E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6228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20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6E3-7D4D-9D41-B92B-677532FD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DB82-DDC2-274B-B46C-A06754DA055C}" type="datetimeFigureOut">
              <a:rPr lang="en-EG" smtClean="0"/>
              <a:t>11/7/21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9D2D-76F8-644C-ADAD-EA7545D1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48B0-D7C2-B44A-B8E9-7EF759F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3A71-73C2-8049-B148-53687B0D5452}" type="slidenum">
              <a:rPr lang="en-EG" smtClean="0"/>
              <a:t>‹#›</a:t>
            </a:fld>
            <a:endParaRPr lang="en-EG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01C140C-E5BF-D547-B34B-B3D9B4FD0B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30428" y="1538438"/>
            <a:ext cx="1601866" cy="4857047"/>
          </a:xfrm>
          <a:custGeom>
            <a:avLst/>
            <a:gdLst>
              <a:gd name="connsiteX0" fmla="*/ 266983 w 1601866"/>
              <a:gd name="connsiteY0" fmla="*/ 0 h 4857047"/>
              <a:gd name="connsiteX1" fmla="*/ 510421 w 1601866"/>
              <a:gd name="connsiteY1" fmla="*/ 0 h 4857047"/>
              <a:gd name="connsiteX2" fmla="*/ 510421 w 1601866"/>
              <a:gd name="connsiteY2" fmla="*/ 96639 h 4857047"/>
              <a:gd name="connsiteX3" fmla="*/ 605720 w 1601866"/>
              <a:gd name="connsiteY3" fmla="*/ 191938 h 4857047"/>
              <a:gd name="connsiteX4" fmla="*/ 996147 w 1601866"/>
              <a:gd name="connsiteY4" fmla="*/ 191938 h 4857047"/>
              <a:gd name="connsiteX5" fmla="*/ 1091446 w 1601866"/>
              <a:gd name="connsiteY5" fmla="*/ 96639 h 4857047"/>
              <a:gd name="connsiteX6" fmla="*/ 1091446 w 1601866"/>
              <a:gd name="connsiteY6" fmla="*/ 0 h 4857047"/>
              <a:gd name="connsiteX7" fmla="*/ 1334883 w 1601866"/>
              <a:gd name="connsiteY7" fmla="*/ 0 h 4857047"/>
              <a:gd name="connsiteX8" fmla="*/ 1601866 w 1601866"/>
              <a:gd name="connsiteY8" fmla="*/ 266983 h 4857047"/>
              <a:gd name="connsiteX9" fmla="*/ 1601866 w 1601866"/>
              <a:gd name="connsiteY9" fmla="*/ 4590064 h 4857047"/>
              <a:gd name="connsiteX10" fmla="*/ 1334883 w 1601866"/>
              <a:gd name="connsiteY10" fmla="*/ 4857047 h 4857047"/>
              <a:gd name="connsiteX11" fmla="*/ 266983 w 1601866"/>
              <a:gd name="connsiteY11" fmla="*/ 4857047 h 4857047"/>
              <a:gd name="connsiteX12" fmla="*/ 0 w 1601866"/>
              <a:gd name="connsiteY12" fmla="*/ 4590064 h 4857047"/>
              <a:gd name="connsiteX13" fmla="*/ 0 w 1601866"/>
              <a:gd name="connsiteY13" fmla="*/ 266983 h 4857047"/>
              <a:gd name="connsiteX14" fmla="*/ 266983 w 1601866"/>
              <a:gd name="connsiteY14" fmla="*/ 0 h 4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01866" h="4857047">
                <a:moveTo>
                  <a:pt x="266983" y="0"/>
                </a:moveTo>
                <a:lnTo>
                  <a:pt x="510421" y="0"/>
                </a:lnTo>
                <a:lnTo>
                  <a:pt x="510421" y="96639"/>
                </a:lnTo>
                <a:cubicBezTo>
                  <a:pt x="510421" y="149271"/>
                  <a:pt x="553088" y="191938"/>
                  <a:pt x="605720" y="191938"/>
                </a:cubicBezTo>
                <a:lnTo>
                  <a:pt x="996147" y="191938"/>
                </a:lnTo>
                <a:cubicBezTo>
                  <a:pt x="1048779" y="191938"/>
                  <a:pt x="1091446" y="149271"/>
                  <a:pt x="1091446" y="96639"/>
                </a:cubicBezTo>
                <a:lnTo>
                  <a:pt x="1091446" y="0"/>
                </a:lnTo>
                <a:lnTo>
                  <a:pt x="1334883" y="0"/>
                </a:lnTo>
                <a:cubicBezTo>
                  <a:pt x="1482334" y="0"/>
                  <a:pt x="1601866" y="119532"/>
                  <a:pt x="1601866" y="266983"/>
                </a:cubicBezTo>
                <a:lnTo>
                  <a:pt x="1601866" y="4590064"/>
                </a:lnTo>
                <a:cubicBezTo>
                  <a:pt x="1601866" y="4737515"/>
                  <a:pt x="1482334" y="4857047"/>
                  <a:pt x="1334883" y="4857047"/>
                </a:cubicBezTo>
                <a:lnTo>
                  <a:pt x="266983" y="4857047"/>
                </a:lnTo>
                <a:cubicBezTo>
                  <a:pt x="119532" y="4857047"/>
                  <a:pt x="0" y="4737515"/>
                  <a:pt x="0" y="4590064"/>
                </a:cubicBezTo>
                <a:lnTo>
                  <a:pt x="0" y="266983"/>
                </a:lnTo>
                <a:cubicBezTo>
                  <a:pt x="0" y="119532"/>
                  <a:pt x="119532" y="0"/>
                  <a:pt x="26698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perspectiveHeroicExtremeLeftFacing" fov="5400000">
              <a:rot lat="0" lon="867642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buNone/>
              <a:defRPr lang="en-EG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E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683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20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438A9A-965B-524B-8646-06AEF5836E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87969" y="2250832"/>
            <a:ext cx="5416062" cy="3570911"/>
          </a:xfrm>
          <a:custGeom>
            <a:avLst/>
            <a:gdLst>
              <a:gd name="connsiteX0" fmla="*/ 159125 w 5416062"/>
              <a:gd name="connsiteY0" fmla="*/ 0 h 3570911"/>
              <a:gd name="connsiteX1" fmla="*/ 2492301 w 5416062"/>
              <a:gd name="connsiteY1" fmla="*/ 0 h 3570911"/>
              <a:gd name="connsiteX2" fmla="*/ 2492301 w 5416062"/>
              <a:gd name="connsiteY2" fmla="*/ 66634 h 3570911"/>
              <a:gd name="connsiteX3" fmla="*/ 2533708 w 5416062"/>
              <a:gd name="connsiteY3" fmla="*/ 108095 h 3570911"/>
              <a:gd name="connsiteX4" fmla="*/ 2884065 w 5416062"/>
              <a:gd name="connsiteY4" fmla="*/ 108095 h 3570911"/>
              <a:gd name="connsiteX5" fmla="*/ 2925472 w 5416062"/>
              <a:gd name="connsiteY5" fmla="*/ 66634 h 3570911"/>
              <a:gd name="connsiteX6" fmla="*/ 2925472 w 5416062"/>
              <a:gd name="connsiteY6" fmla="*/ 0 h 3570911"/>
              <a:gd name="connsiteX7" fmla="*/ 5256937 w 5416062"/>
              <a:gd name="connsiteY7" fmla="*/ 0 h 3570911"/>
              <a:gd name="connsiteX8" fmla="*/ 5416062 w 5416062"/>
              <a:gd name="connsiteY8" fmla="*/ 159334 h 3570911"/>
              <a:gd name="connsiteX9" fmla="*/ 5416062 w 5416062"/>
              <a:gd name="connsiteY9" fmla="*/ 3570911 h 3570911"/>
              <a:gd name="connsiteX10" fmla="*/ 0 w 5416062"/>
              <a:gd name="connsiteY10" fmla="*/ 3570911 h 3570911"/>
              <a:gd name="connsiteX11" fmla="*/ 0 w 5416062"/>
              <a:gd name="connsiteY11" fmla="*/ 159334 h 3570911"/>
              <a:gd name="connsiteX12" fmla="*/ 159125 w 5416062"/>
              <a:gd name="connsiteY12" fmla="*/ 0 h 357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16062" h="3570911">
                <a:moveTo>
                  <a:pt x="159125" y="0"/>
                </a:moveTo>
                <a:lnTo>
                  <a:pt x="2492301" y="0"/>
                </a:lnTo>
                <a:lnTo>
                  <a:pt x="2492301" y="66634"/>
                </a:lnTo>
                <a:cubicBezTo>
                  <a:pt x="2492301" y="89533"/>
                  <a:pt x="2510839" y="108095"/>
                  <a:pt x="2533708" y="108095"/>
                </a:cubicBezTo>
                <a:lnTo>
                  <a:pt x="2884065" y="108095"/>
                </a:lnTo>
                <a:cubicBezTo>
                  <a:pt x="2906934" y="108095"/>
                  <a:pt x="2925472" y="89533"/>
                  <a:pt x="2925472" y="66634"/>
                </a:cubicBezTo>
                <a:lnTo>
                  <a:pt x="2925472" y="0"/>
                </a:lnTo>
                <a:lnTo>
                  <a:pt x="5256937" y="0"/>
                </a:lnTo>
                <a:cubicBezTo>
                  <a:pt x="5344819" y="0"/>
                  <a:pt x="5416062" y="71337"/>
                  <a:pt x="5416062" y="159334"/>
                </a:cubicBezTo>
                <a:lnTo>
                  <a:pt x="5416062" y="3570911"/>
                </a:lnTo>
                <a:lnTo>
                  <a:pt x="0" y="3570911"/>
                </a:lnTo>
                <a:lnTo>
                  <a:pt x="0" y="159334"/>
                </a:lnTo>
                <a:cubicBezTo>
                  <a:pt x="0" y="71337"/>
                  <a:pt x="71243" y="0"/>
                  <a:pt x="159125" y="0"/>
                </a:cubicBezTo>
                <a:close/>
              </a:path>
            </a:pathLst>
          </a:custGeom>
          <a:noFill/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buNone/>
              <a:defRPr lang="en-EG" sz="1800" dirty="0"/>
            </a:lvl1pPr>
          </a:lstStyle>
          <a:p>
            <a:pPr marL="0" lvl="0"/>
            <a:r>
              <a:rPr lang="en-EG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6E3-7D4D-9D41-B92B-677532FD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DB82-DDC2-274B-B46C-A06754DA055C}" type="datetimeFigureOut">
              <a:rPr lang="en-EG" smtClean="0"/>
              <a:t>11/7/21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9D2D-76F8-644C-ADAD-EA7545D1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48B0-D7C2-B44A-B8E9-7EF759F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3A71-73C2-8049-B148-53687B0D5452}" type="slidenum">
              <a:rPr lang="en-EG" smtClean="0"/>
              <a:t>‹#›</a:t>
            </a:fld>
            <a:endParaRPr lang="en-E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CEF356-8B24-E741-9BFA-893401A662F9}"/>
              </a:ext>
            </a:extLst>
          </p:cNvPr>
          <p:cNvGrpSpPr/>
          <p:nvPr userDrawn="1"/>
        </p:nvGrpSpPr>
        <p:grpSpPr>
          <a:xfrm>
            <a:off x="3574418" y="5405624"/>
            <a:ext cx="5043165" cy="1823183"/>
            <a:chOff x="4739168" y="1819313"/>
            <a:chExt cx="4029802" cy="1456834"/>
          </a:xfrm>
          <a:solidFill>
            <a:schemeClr val="tx1">
              <a:alpha val="4000"/>
            </a:schemeClr>
          </a:solidFill>
          <a:effectLst>
            <a:outerShdw blurRad="419100" dist="279400" dir="16260000" algn="tl" rotWithShape="0">
              <a:prstClr val="black">
                <a:alpha val="15000"/>
              </a:prstClr>
            </a:outerShdw>
          </a:effectLst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37A29FC-5CD1-2249-A45F-FFFBF0D42E26}"/>
                </a:ext>
              </a:extLst>
            </p:cNvPr>
            <p:cNvSpPr/>
            <p:nvPr/>
          </p:nvSpPr>
          <p:spPr>
            <a:xfrm>
              <a:off x="4739168" y="1825095"/>
              <a:ext cx="913417" cy="1445273"/>
            </a:xfrm>
            <a:custGeom>
              <a:avLst/>
              <a:gdLst>
                <a:gd name="connsiteX0" fmla="*/ 458636 w 913416"/>
                <a:gd name="connsiteY0" fmla="*/ 0 h 1445273"/>
                <a:gd name="connsiteX1" fmla="*/ 678450 w 913416"/>
                <a:gd name="connsiteY1" fmla="*/ 49425 h 1445273"/>
                <a:gd name="connsiteX2" fmla="*/ 845954 w 913416"/>
                <a:gd name="connsiteY2" fmla="*/ 189724 h 1445273"/>
                <a:gd name="connsiteX3" fmla="*/ 909560 w 913416"/>
                <a:gd name="connsiteY3" fmla="*/ 408531 h 1445273"/>
                <a:gd name="connsiteX4" fmla="*/ 863475 w 913416"/>
                <a:gd name="connsiteY4" fmla="*/ 601640 h 1445273"/>
                <a:gd name="connsiteX5" fmla="*/ 746019 w 913416"/>
                <a:gd name="connsiteY5" fmla="*/ 757203 h 1445273"/>
                <a:gd name="connsiteX6" fmla="*/ 596147 w 913416"/>
                <a:gd name="connsiteY6" fmla="*/ 881843 h 1445273"/>
                <a:gd name="connsiteX7" fmla="*/ 449287 w 913416"/>
                <a:gd name="connsiteY7" fmla="*/ 983614 h 1445273"/>
                <a:gd name="connsiteX8" fmla="*/ 339805 w 913416"/>
                <a:gd name="connsiteY8" fmla="*/ 1073040 h 1445273"/>
                <a:gd name="connsiteX9" fmla="*/ 298690 w 913416"/>
                <a:gd name="connsiteY9" fmla="*/ 1160073 h 1445273"/>
                <a:gd name="connsiteX10" fmla="*/ 298690 w 913416"/>
                <a:gd name="connsiteY10" fmla="*/ 1188977 h 1445273"/>
                <a:gd name="connsiteX11" fmla="*/ 815134 w 913416"/>
                <a:gd name="connsiteY11" fmla="*/ 1188977 h 1445273"/>
                <a:gd name="connsiteX12" fmla="*/ 885668 w 913416"/>
                <a:gd name="connsiteY12" fmla="*/ 1227126 h 1445273"/>
                <a:gd name="connsiteX13" fmla="*/ 913416 w 913416"/>
                <a:gd name="connsiteY13" fmla="*/ 1314235 h 1445273"/>
                <a:gd name="connsiteX14" fmla="*/ 885699 w 913416"/>
                <a:gd name="connsiteY14" fmla="*/ 1404852 h 1445273"/>
                <a:gd name="connsiteX15" fmla="*/ 815134 w 913416"/>
                <a:gd name="connsiteY15" fmla="*/ 1445273 h 1445273"/>
                <a:gd name="connsiteX16" fmla="*/ 129114 w 913416"/>
                <a:gd name="connsiteY16" fmla="*/ 1445273 h 1445273"/>
                <a:gd name="connsiteX17" fmla="*/ 45452 w 913416"/>
                <a:gd name="connsiteY17" fmla="*/ 1419136 h 1445273"/>
                <a:gd name="connsiteX18" fmla="*/ 0 w 913416"/>
                <a:gd name="connsiteY18" fmla="*/ 1346995 h 1445273"/>
                <a:gd name="connsiteX19" fmla="*/ 0 w 913416"/>
                <a:gd name="connsiteY19" fmla="*/ 1160073 h 1445273"/>
                <a:gd name="connsiteX20" fmla="*/ 46402 w 913416"/>
                <a:gd name="connsiteY20" fmla="*/ 1008411 h 1445273"/>
                <a:gd name="connsiteX21" fmla="*/ 164358 w 913416"/>
                <a:gd name="connsiteY21" fmla="*/ 878847 h 1445273"/>
                <a:gd name="connsiteX22" fmla="*/ 315913 w 913416"/>
                <a:gd name="connsiteY22" fmla="*/ 762307 h 1445273"/>
                <a:gd name="connsiteX23" fmla="*/ 465396 w 913416"/>
                <a:gd name="connsiteY23" fmla="*/ 648611 h 1445273"/>
                <a:gd name="connsiteX24" fmla="*/ 577691 w 913416"/>
                <a:gd name="connsiteY24" fmla="*/ 535037 h 1445273"/>
                <a:gd name="connsiteX25" fmla="*/ 620505 w 913416"/>
                <a:gd name="connsiteY25" fmla="*/ 416238 h 1445273"/>
                <a:gd name="connsiteX26" fmla="*/ 604140 w 913416"/>
                <a:gd name="connsiteY26" fmla="*/ 345329 h 1445273"/>
                <a:gd name="connsiteX27" fmla="*/ 552833 w 913416"/>
                <a:gd name="connsiteY27" fmla="*/ 287009 h 1445273"/>
                <a:gd name="connsiteX28" fmla="*/ 460563 w 913416"/>
                <a:gd name="connsiteY28" fmla="*/ 264003 h 1445273"/>
                <a:gd name="connsiteX29" fmla="*/ 353101 w 913416"/>
                <a:gd name="connsiteY29" fmla="*/ 298644 h 1445273"/>
                <a:gd name="connsiteX30" fmla="*/ 308325 w 913416"/>
                <a:gd name="connsiteY30" fmla="*/ 414314 h 1445273"/>
                <a:gd name="connsiteX31" fmla="*/ 267496 w 913416"/>
                <a:gd name="connsiteY31" fmla="*/ 492055 h 1445273"/>
                <a:gd name="connsiteX32" fmla="*/ 158018 w 913416"/>
                <a:gd name="connsiteY32" fmla="*/ 526078 h 1445273"/>
                <a:gd name="connsiteX33" fmla="*/ 63549 w 913416"/>
                <a:gd name="connsiteY33" fmla="*/ 491784 h 1445273"/>
                <a:gd name="connsiteX34" fmla="*/ 26980 w 913416"/>
                <a:gd name="connsiteY34" fmla="*/ 371916 h 1445273"/>
                <a:gd name="connsiteX35" fmla="*/ 87789 w 913416"/>
                <a:gd name="connsiteY35" fmla="*/ 172951 h 1445273"/>
                <a:gd name="connsiteX36" fmla="*/ 248513 w 913416"/>
                <a:gd name="connsiteY36" fmla="*/ 44429 h 1445273"/>
                <a:gd name="connsiteX37" fmla="*/ 458636 w 913416"/>
                <a:gd name="connsiteY37" fmla="*/ 0 h 144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3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6"/>
                    <a:pt x="803548" y="129140"/>
                    <a:pt x="845954" y="189724"/>
                  </a:cubicBezTo>
                  <a:cubicBezTo>
                    <a:pt x="888355" y="250303"/>
                    <a:pt x="909560" y="323239"/>
                    <a:pt x="909560" y="408531"/>
                  </a:cubicBezTo>
                  <a:cubicBezTo>
                    <a:pt x="909560" y="479832"/>
                    <a:pt x="894200" y="544202"/>
                    <a:pt x="863475" y="601640"/>
                  </a:cubicBezTo>
                  <a:cubicBezTo>
                    <a:pt x="832754" y="659082"/>
                    <a:pt x="793601" y="710935"/>
                    <a:pt x="746019" y="757203"/>
                  </a:cubicBezTo>
                  <a:cubicBezTo>
                    <a:pt x="698433" y="803472"/>
                    <a:pt x="648477" y="845018"/>
                    <a:pt x="596147" y="881843"/>
                  </a:cubicBezTo>
                  <a:cubicBezTo>
                    <a:pt x="543817" y="918668"/>
                    <a:pt x="494861" y="952592"/>
                    <a:pt x="449287" y="983614"/>
                  </a:cubicBezTo>
                  <a:cubicBezTo>
                    <a:pt x="403710" y="1014637"/>
                    <a:pt x="367217" y="1044445"/>
                    <a:pt x="339805" y="1073040"/>
                  </a:cubicBezTo>
                  <a:cubicBezTo>
                    <a:pt x="312398" y="1101635"/>
                    <a:pt x="298690" y="1130646"/>
                    <a:pt x="298690" y="1160073"/>
                  </a:cubicBezTo>
                  <a:lnTo>
                    <a:pt x="298690" y="1188977"/>
                  </a:lnTo>
                  <a:lnTo>
                    <a:pt x="815134" y="1188977"/>
                  </a:lnTo>
                  <a:cubicBezTo>
                    <a:pt x="843660" y="1188977"/>
                    <a:pt x="867170" y="1201696"/>
                    <a:pt x="885668" y="1227126"/>
                  </a:cubicBezTo>
                  <a:cubicBezTo>
                    <a:pt x="904166" y="1252560"/>
                    <a:pt x="913416" y="1281594"/>
                    <a:pt x="913416" y="1314235"/>
                  </a:cubicBezTo>
                  <a:cubicBezTo>
                    <a:pt x="913416" y="1347697"/>
                    <a:pt x="904174" y="1377903"/>
                    <a:pt x="885699" y="1404852"/>
                  </a:cubicBezTo>
                  <a:cubicBezTo>
                    <a:pt x="867219" y="1431798"/>
                    <a:pt x="843698" y="1445273"/>
                    <a:pt x="815134" y="1445273"/>
                  </a:cubicBezTo>
                  <a:lnTo>
                    <a:pt x="129114" y="1445273"/>
                  </a:lnTo>
                  <a:cubicBezTo>
                    <a:pt x="103642" y="1445273"/>
                    <a:pt x="75753" y="1436562"/>
                    <a:pt x="45452" y="1419136"/>
                  </a:cubicBezTo>
                  <a:cubicBezTo>
                    <a:pt x="15151" y="1401714"/>
                    <a:pt x="0" y="1377666"/>
                    <a:pt x="0" y="1346995"/>
                  </a:cubicBezTo>
                  <a:lnTo>
                    <a:pt x="0" y="1160073"/>
                  </a:lnTo>
                  <a:cubicBezTo>
                    <a:pt x="0" y="1105372"/>
                    <a:pt x="15468" y="1054817"/>
                    <a:pt x="46402" y="1008411"/>
                  </a:cubicBezTo>
                  <a:cubicBezTo>
                    <a:pt x="77333" y="962001"/>
                    <a:pt x="116651" y="918813"/>
                    <a:pt x="164358" y="878847"/>
                  </a:cubicBezTo>
                  <a:cubicBezTo>
                    <a:pt x="212062" y="838880"/>
                    <a:pt x="262579" y="800032"/>
                    <a:pt x="315913" y="762307"/>
                  </a:cubicBezTo>
                  <a:cubicBezTo>
                    <a:pt x="369248" y="724577"/>
                    <a:pt x="419074" y="686680"/>
                    <a:pt x="465396" y="648611"/>
                  </a:cubicBezTo>
                  <a:cubicBezTo>
                    <a:pt x="511714" y="610542"/>
                    <a:pt x="549146" y="572686"/>
                    <a:pt x="577691" y="535037"/>
                  </a:cubicBezTo>
                  <a:cubicBezTo>
                    <a:pt x="606232" y="497392"/>
                    <a:pt x="620505" y="457792"/>
                    <a:pt x="620505" y="416238"/>
                  </a:cubicBezTo>
                  <a:cubicBezTo>
                    <a:pt x="620505" y="392514"/>
                    <a:pt x="615050" y="368877"/>
                    <a:pt x="604140" y="345329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37" y="271672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4"/>
                  </a:cubicBezTo>
                  <a:cubicBezTo>
                    <a:pt x="308325" y="443458"/>
                    <a:pt x="294716" y="469373"/>
                    <a:pt x="267496" y="492055"/>
                  </a:cubicBezTo>
                  <a:cubicBezTo>
                    <a:pt x="240279" y="514737"/>
                    <a:pt x="203786" y="526082"/>
                    <a:pt x="158018" y="526078"/>
                  </a:cubicBezTo>
                  <a:cubicBezTo>
                    <a:pt x="119418" y="526082"/>
                    <a:pt x="87926" y="514649"/>
                    <a:pt x="63549" y="491784"/>
                  </a:cubicBezTo>
                  <a:cubicBezTo>
                    <a:pt x="39169" y="468923"/>
                    <a:pt x="26980" y="428964"/>
                    <a:pt x="26980" y="371916"/>
                  </a:cubicBezTo>
                  <a:cubicBezTo>
                    <a:pt x="26980" y="295339"/>
                    <a:pt x="47250" y="229018"/>
                    <a:pt x="87789" y="172951"/>
                  </a:cubicBezTo>
                  <a:cubicBezTo>
                    <a:pt x="128324" y="116887"/>
                    <a:pt x="181902" y="74047"/>
                    <a:pt x="248513" y="44429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215B279-E0DA-5546-AB06-34E80F7B0CFC}"/>
                </a:ext>
              </a:extLst>
            </p:cNvPr>
            <p:cNvSpPr/>
            <p:nvPr/>
          </p:nvSpPr>
          <p:spPr>
            <a:xfrm>
              <a:off x="5768331" y="1819313"/>
              <a:ext cx="942319" cy="1456834"/>
            </a:xfrm>
            <a:custGeom>
              <a:avLst/>
              <a:gdLst>
                <a:gd name="connsiteX0" fmla="*/ 470194 w 942319"/>
                <a:gd name="connsiteY0" fmla="*/ 0 h 1456835"/>
                <a:gd name="connsiteX1" fmla="*/ 709056 w 942319"/>
                <a:gd name="connsiteY1" fmla="*/ 45559 h 1456835"/>
                <a:gd name="connsiteX2" fmla="*/ 879839 w 942319"/>
                <a:gd name="connsiteY2" fmla="*/ 192884 h 1456835"/>
                <a:gd name="connsiteX3" fmla="*/ 942319 w 942319"/>
                <a:gd name="connsiteY3" fmla="*/ 458635 h 1456835"/>
                <a:gd name="connsiteX4" fmla="*/ 942319 w 942319"/>
                <a:gd name="connsiteY4" fmla="*/ 996276 h 1456835"/>
                <a:gd name="connsiteX5" fmla="*/ 879537 w 942319"/>
                <a:gd name="connsiteY5" fmla="*/ 1263833 h 1456835"/>
                <a:gd name="connsiteX6" fmla="*/ 708892 w 942319"/>
                <a:gd name="connsiteY6" fmla="*/ 1411475 h 1456835"/>
                <a:gd name="connsiteX7" fmla="*/ 470194 w 942319"/>
                <a:gd name="connsiteY7" fmla="*/ 1456835 h 1456835"/>
                <a:gd name="connsiteX8" fmla="*/ 232041 w 942319"/>
                <a:gd name="connsiteY8" fmla="*/ 1411551 h 1456835"/>
                <a:gd name="connsiteX9" fmla="*/ 62675 w 942319"/>
                <a:gd name="connsiteY9" fmla="*/ 1264161 h 1456835"/>
                <a:gd name="connsiteX10" fmla="*/ 0 w 942319"/>
                <a:gd name="connsiteY10" fmla="*/ 996276 h 1456835"/>
                <a:gd name="connsiteX11" fmla="*/ 0 w 942319"/>
                <a:gd name="connsiteY11" fmla="*/ 458635 h 1456835"/>
                <a:gd name="connsiteX12" fmla="*/ 62358 w 942319"/>
                <a:gd name="connsiteY12" fmla="*/ 192567 h 1456835"/>
                <a:gd name="connsiteX13" fmla="*/ 231877 w 942319"/>
                <a:gd name="connsiteY13" fmla="*/ 45482 h 1456835"/>
                <a:gd name="connsiteX14" fmla="*/ 470194 w 942319"/>
                <a:gd name="connsiteY14" fmla="*/ 0 h 1456835"/>
                <a:gd name="connsiteX15" fmla="*/ 470194 w 942319"/>
                <a:gd name="connsiteY15" fmla="*/ 256296 h 1456835"/>
                <a:gd name="connsiteX16" fmla="*/ 336373 w 942319"/>
                <a:gd name="connsiteY16" fmla="*/ 304488 h 1456835"/>
                <a:gd name="connsiteX17" fmla="*/ 289055 w 942319"/>
                <a:gd name="connsiteY17" fmla="*/ 458635 h 1456835"/>
                <a:gd name="connsiteX18" fmla="*/ 289055 w 942319"/>
                <a:gd name="connsiteY18" fmla="*/ 996276 h 1456835"/>
                <a:gd name="connsiteX19" fmla="*/ 336522 w 942319"/>
                <a:gd name="connsiteY19" fmla="*/ 1152198 h 1456835"/>
                <a:gd name="connsiteX20" fmla="*/ 470194 w 942319"/>
                <a:gd name="connsiteY20" fmla="*/ 1200539 h 1456835"/>
                <a:gd name="connsiteX21" fmla="*/ 604591 w 942319"/>
                <a:gd name="connsiteY21" fmla="*/ 1151866 h 1456835"/>
                <a:gd name="connsiteX22" fmla="*/ 653264 w 942319"/>
                <a:gd name="connsiteY22" fmla="*/ 996276 h 1456835"/>
                <a:gd name="connsiteX23" fmla="*/ 653264 w 942319"/>
                <a:gd name="connsiteY23" fmla="*/ 458635 h 1456835"/>
                <a:gd name="connsiteX24" fmla="*/ 604728 w 942319"/>
                <a:gd name="connsiteY24" fmla="*/ 304832 h 1456835"/>
                <a:gd name="connsiteX25" fmla="*/ 470194 w 942319"/>
                <a:gd name="connsiteY25" fmla="*/ 256296 h 14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2319" h="1456835">
                  <a:moveTo>
                    <a:pt x="470194" y="0"/>
                  </a:moveTo>
                  <a:cubicBezTo>
                    <a:pt x="557234" y="0"/>
                    <a:pt x="636854" y="15185"/>
                    <a:pt x="709056" y="45559"/>
                  </a:cubicBezTo>
                  <a:cubicBezTo>
                    <a:pt x="781259" y="75928"/>
                    <a:pt x="838189" y="125037"/>
                    <a:pt x="879839" y="192884"/>
                  </a:cubicBezTo>
                  <a:cubicBezTo>
                    <a:pt x="921492" y="260732"/>
                    <a:pt x="942319" y="349314"/>
                    <a:pt x="942319" y="458635"/>
                  </a:cubicBezTo>
                  <a:lnTo>
                    <a:pt x="942319" y="996276"/>
                  </a:lnTo>
                  <a:cubicBezTo>
                    <a:pt x="942319" y="1106456"/>
                    <a:pt x="921393" y="1195642"/>
                    <a:pt x="879537" y="1263833"/>
                  </a:cubicBezTo>
                  <a:cubicBezTo>
                    <a:pt x="837685" y="1332020"/>
                    <a:pt x="780805" y="1381235"/>
                    <a:pt x="708892" y="1411475"/>
                  </a:cubicBezTo>
                  <a:cubicBezTo>
                    <a:pt x="636980" y="1441715"/>
                    <a:pt x="557413" y="1456835"/>
                    <a:pt x="470194" y="1456835"/>
                  </a:cubicBezTo>
                  <a:cubicBezTo>
                    <a:pt x="382554" y="1456835"/>
                    <a:pt x="303171" y="1441742"/>
                    <a:pt x="232041" y="1411551"/>
                  </a:cubicBezTo>
                  <a:cubicBezTo>
                    <a:pt x="160911" y="1381361"/>
                    <a:pt x="104458" y="1332230"/>
                    <a:pt x="62675" y="1264161"/>
                  </a:cubicBezTo>
                  <a:cubicBezTo>
                    <a:pt x="20892" y="1196092"/>
                    <a:pt x="0" y="1106800"/>
                    <a:pt x="0" y="996276"/>
                  </a:cubicBezTo>
                  <a:lnTo>
                    <a:pt x="0" y="458635"/>
                  </a:lnTo>
                  <a:cubicBezTo>
                    <a:pt x="0" y="348993"/>
                    <a:pt x="20785" y="260304"/>
                    <a:pt x="62358" y="192567"/>
                  </a:cubicBezTo>
                  <a:cubicBezTo>
                    <a:pt x="103931" y="124831"/>
                    <a:pt x="160434" y="75802"/>
                    <a:pt x="231877" y="45482"/>
                  </a:cubicBezTo>
                  <a:cubicBezTo>
                    <a:pt x="303316" y="15162"/>
                    <a:pt x="382757" y="0"/>
                    <a:pt x="470194" y="0"/>
                  </a:cubicBezTo>
                  <a:close/>
                  <a:moveTo>
                    <a:pt x="470194" y="256296"/>
                  </a:moveTo>
                  <a:cubicBezTo>
                    <a:pt x="412523" y="256296"/>
                    <a:pt x="367919" y="272359"/>
                    <a:pt x="336373" y="304488"/>
                  </a:cubicBezTo>
                  <a:cubicBezTo>
                    <a:pt x="304828" y="336614"/>
                    <a:pt x="289055" y="387998"/>
                    <a:pt x="289055" y="458635"/>
                  </a:cubicBezTo>
                  <a:lnTo>
                    <a:pt x="289055" y="996276"/>
                  </a:lnTo>
                  <a:cubicBezTo>
                    <a:pt x="289055" y="1067998"/>
                    <a:pt x="304878" y="1119973"/>
                    <a:pt x="336522" y="1152198"/>
                  </a:cubicBezTo>
                  <a:cubicBezTo>
                    <a:pt x="368167" y="1184427"/>
                    <a:pt x="412726" y="1200539"/>
                    <a:pt x="470194" y="1200539"/>
                  </a:cubicBezTo>
                  <a:cubicBezTo>
                    <a:pt x="527345" y="1200539"/>
                    <a:pt x="572140" y="1184316"/>
                    <a:pt x="604591" y="1151866"/>
                  </a:cubicBezTo>
                  <a:cubicBezTo>
                    <a:pt x="637041" y="1119419"/>
                    <a:pt x="653264" y="1067555"/>
                    <a:pt x="653264" y="996276"/>
                  </a:cubicBezTo>
                  <a:lnTo>
                    <a:pt x="653264" y="458635"/>
                  </a:lnTo>
                  <a:cubicBezTo>
                    <a:pt x="653264" y="388460"/>
                    <a:pt x="637083" y="337191"/>
                    <a:pt x="604728" y="304832"/>
                  </a:cubicBezTo>
                  <a:cubicBezTo>
                    <a:pt x="572369" y="272473"/>
                    <a:pt x="527525" y="256296"/>
                    <a:pt x="470194" y="256296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ABF1AF1-04C8-AE41-A97D-CCF2F3EBDFFE}"/>
                </a:ext>
              </a:extLst>
            </p:cNvPr>
            <p:cNvSpPr/>
            <p:nvPr/>
          </p:nvSpPr>
          <p:spPr>
            <a:xfrm>
              <a:off x="6130613" y="2450246"/>
              <a:ext cx="217753" cy="215825"/>
            </a:xfrm>
            <a:custGeom>
              <a:avLst/>
              <a:gdLst>
                <a:gd name="connsiteX0" fmla="*/ 107913 w 217753"/>
                <a:gd name="connsiteY0" fmla="*/ 0 h 215826"/>
                <a:gd name="connsiteX1" fmla="*/ 188231 w 217753"/>
                <a:gd name="connsiteY1" fmla="*/ 29523 h 215826"/>
                <a:gd name="connsiteX2" fmla="*/ 217753 w 217753"/>
                <a:gd name="connsiteY2" fmla="*/ 105986 h 215826"/>
                <a:gd name="connsiteX3" fmla="*/ 188174 w 217753"/>
                <a:gd name="connsiteY3" fmla="*/ 183880 h 215826"/>
                <a:gd name="connsiteX4" fmla="*/ 107913 w 217753"/>
                <a:gd name="connsiteY4" fmla="*/ 215826 h 215826"/>
                <a:gd name="connsiteX5" fmla="*/ 29435 w 217753"/>
                <a:gd name="connsiteY5" fmla="*/ 184032 h 215826"/>
                <a:gd name="connsiteX6" fmla="*/ 0 w 217753"/>
                <a:gd name="connsiteY6" fmla="*/ 105986 h 215826"/>
                <a:gd name="connsiteX7" fmla="*/ 29373 w 217753"/>
                <a:gd name="connsiteY7" fmla="*/ 29370 h 215826"/>
                <a:gd name="connsiteX8" fmla="*/ 107913 w 217753"/>
                <a:gd name="connsiteY8" fmla="*/ 0 h 21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753" h="215826">
                  <a:moveTo>
                    <a:pt x="107913" y="0"/>
                  </a:moveTo>
                  <a:cubicBezTo>
                    <a:pt x="141779" y="0"/>
                    <a:pt x="168549" y="9841"/>
                    <a:pt x="188231" y="29523"/>
                  </a:cubicBezTo>
                  <a:cubicBezTo>
                    <a:pt x="207913" y="49204"/>
                    <a:pt x="217753" y="74692"/>
                    <a:pt x="217753" y="105986"/>
                  </a:cubicBezTo>
                  <a:cubicBezTo>
                    <a:pt x="217753" y="136619"/>
                    <a:pt x="207893" y="162584"/>
                    <a:pt x="188174" y="183880"/>
                  </a:cubicBezTo>
                  <a:cubicBezTo>
                    <a:pt x="168450" y="205176"/>
                    <a:pt x="141699" y="215826"/>
                    <a:pt x="107913" y="215826"/>
                  </a:cubicBezTo>
                  <a:cubicBezTo>
                    <a:pt x="75214" y="215826"/>
                    <a:pt x="49055" y="205230"/>
                    <a:pt x="29435" y="184032"/>
                  </a:cubicBezTo>
                  <a:cubicBezTo>
                    <a:pt x="9810" y="162832"/>
                    <a:pt x="0" y="136817"/>
                    <a:pt x="0" y="105986"/>
                  </a:cubicBezTo>
                  <a:cubicBezTo>
                    <a:pt x="0" y="74490"/>
                    <a:pt x="9791" y="48952"/>
                    <a:pt x="29373" y="29370"/>
                  </a:cubicBezTo>
                  <a:cubicBezTo>
                    <a:pt x="48956" y="9792"/>
                    <a:pt x="75134" y="0"/>
                    <a:pt x="107913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123A5D4-A76B-1C47-B91A-F30948D4FDDE}"/>
                </a:ext>
              </a:extLst>
            </p:cNvPr>
            <p:cNvSpPr/>
            <p:nvPr/>
          </p:nvSpPr>
          <p:spPr>
            <a:xfrm>
              <a:off x="6826396" y="1825093"/>
              <a:ext cx="913412" cy="1445271"/>
            </a:xfrm>
            <a:custGeom>
              <a:avLst/>
              <a:gdLst>
                <a:gd name="connsiteX0" fmla="*/ 458632 w 913412"/>
                <a:gd name="connsiteY0" fmla="*/ 0 h 1445272"/>
                <a:gd name="connsiteX1" fmla="*/ 678446 w 913412"/>
                <a:gd name="connsiteY1" fmla="*/ 49425 h 1445272"/>
                <a:gd name="connsiteX2" fmla="*/ 845950 w 913412"/>
                <a:gd name="connsiteY2" fmla="*/ 189723 h 1445272"/>
                <a:gd name="connsiteX3" fmla="*/ 909556 w 913412"/>
                <a:gd name="connsiteY3" fmla="*/ 408530 h 1445272"/>
                <a:gd name="connsiteX4" fmla="*/ 863471 w 913412"/>
                <a:gd name="connsiteY4" fmla="*/ 601640 h 1445272"/>
                <a:gd name="connsiteX5" fmla="*/ 746015 w 913412"/>
                <a:gd name="connsiteY5" fmla="*/ 757203 h 1445272"/>
                <a:gd name="connsiteX6" fmla="*/ 596143 w 913412"/>
                <a:gd name="connsiteY6" fmla="*/ 881843 h 1445272"/>
                <a:gd name="connsiteX7" fmla="*/ 449283 w 913412"/>
                <a:gd name="connsiteY7" fmla="*/ 983614 h 1445272"/>
                <a:gd name="connsiteX8" fmla="*/ 339802 w 913412"/>
                <a:gd name="connsiteY8" fmla="*/ 1073040 h 1445272"/>
                <a:gd name="connsiteX9" fmla="*/ 298686 w 913412"/>
                <a:gd name="connsiteY9" fmla="*/ 1160072 h 1445272"/>
                <a:gd name="connsiteX10" fmla="*/ 298686 w 913412"/>
                <a:gd name="connsiteY10" fmla="*/ 1188976 h 1445272"/>
                <a:gd name="connsiteX11" fmla="*/ 815130 w 913412"/>
                <a:gd name="connsiteY11" fmla="*/ 1188976 h 1445272"/>
                <a:gd name="connsiteX12" fmla="*/ 885664 w 913412"/>
                <a:gd name="connsiteY12" fmla="*/ 1227126 h 1445272"/>
                <a:gd name="connsiteX13" fmla="*/ 913412 w 913412"/>
                <a:gd name="connsiteY13" fmla="*/ 1314235 h 1445272"/>
                <a:gd name="connsiteX14" fmla="*/ 885695 w 913412"/>
                <a:gd name="connsiteY14" fmla="*/ 1404852 h 1445272"/>
                <a:gd name="connsiteX15" fmla="*/ 815130 w 913412"/>
                <a:gd name="connsiteY15" fmla="*/ 1445272 h 1445272"/>
                <a:gd name="connsiteX16" fmla="*/ 129110 w 913412"/>
                <a:gd name="connsiteY16" fmla="*/ 1445272 h 1445272"/>
                <a:gd name="connsiteX17" fmla="*/ 45448 w 913412"/>
                <a:gd name="connsiteY17" fmla="*/ 1419136 h 1445272"/>
                <a:gd name="connsiteX18" fmla="*/ 0 w 913412"/>
                <a:gd name="connsiteY18" fmla="*/ 1346994 h 1445272"/>
                <a:gd name="connsiteX19" fmla="*/ 0 w 913412"/>
                <a:gd name="connsiteY19" fmla="*/ 1160072 h 1445272"/>
                <a:gd name="connsiteX20" fmla="*/ 46399 w 913412"/>
                <a:gd name="connsiteY20" fmla="*/ 1008410 h 1445272"/>
                <a:gd name="connsiteX21" fmla="*/ 164355 w 913412"/>
                <a:gd name="connsiteY21" fmla="*/ 878846 h 1445272"/>
                <a:gd name="connsiteX22" fmla="*/ 315910 w 913412"/>
                <a:gd name="connsiteY22" fmla="*/ 762306 h 1445272"/>
                <a:gd name="connsiteX23" fmla="*/ 465392 w 913412"/>
                <a:gd name="connsiteY23" fmla="*/ 648610 h 1445272"/>
                <a:gd name="connsiteX24" fmla="*/ 577687 w 913412"/>
                <a:gd name="connsiteY24" fmla="*/ 535037 h 1445272"/>
                <a:gd name="connsiteX25" fmla="*/ 620501 w 913412"/>
                <a:gd name="connsiteY25" fmla="*/ 416237 h 1445272"/>
                <a:gd name="connsiteX26" fmla="*/ 604137 w 913412"/>
                <a:gd name="connsiteY26" fmla="*/ 345328 h 1445272"/>
                <a:gd name="connsiteX27" fmla="*/ 552829 w 913412"/>
                <a:gd name="connsiteY27" fmla="*/ 287009 h 1445272"/>
                <a:gd name="connsiteX28" fmla="*/ 460559 w 913412"/>
                <a:gd name="connsiteY28" fmla="*/ 264003 h 1445272"/>
                <a:gd name="connsiteX29" fmla="*/ 353097 w 913412"/>
                <a:gd name="connsiteY29" fmla="*/ 298644 h 1445272"/>
                <a:gd name="connsiteX30" fmla="*/ 308321 w 913412"/>
                <a:gd name="connsiteY30" fmla="*/ 414313 h 1445272"/>
                <a:gd name="connsiteX31" fmla="*/ 267492 w 913412"/>
                <a:gd name="connsiteY31" fmla="*/ 492055 h 1445272"/>
                <a:gd name="connsiteX32" fmla="*/ 158014 w 913412"/>
                <a:gd name="connsiteY32" fmla="*/ 526078 h 1445272"/>
                <a:gd name="connsiteX33" fmla="*/ 63546 w 913412"/>
                <a:gd name="connsiteY33" fmla="*/ 491784 h 1445272"/>
                <a:gd name="connsiteX34" fmla="*/ 26977 w 913412"/>
                <a:gd name="connsiteY34" fmla="*/ 371915 h 1445272"/>
                <a:gd name="connsiteX35" fmla="*/ 87785 w 913412"/>
                <a:gd name="connsiteY35" fmla="*/ 172950 h 1445272"/>
                <a:gd name="connsiteX36" fmla="*/ 248509 w 913412"/>
                <a:gd name="connsiteY36" fmla="*/ 44428 h 1445272"/>
                <a:gd name="connsiteX37" fmla="*/ 458632 w 913412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2" h="1445272">
                  <a:moveTo>
                    <a:pt x="458632" y="0"/>
                  </a:moveTo>
                  <a:cubicBezTo>
                    <a:pt x="535911" y="0"/>
                    <a:pt x="609187" y="16475"/>
                    <a:pt x="678446" y="49425"/>
                  </a:cubicBezTo>
                  <a:cubicBezTo>
                    <a:pt x="747710" y="82375"/>
                    <a:pt x="803544" y="129140"/>
                    <a:pt x="845950" y="189723"/>
                  </a:cubicBezTo>
                  <a:cubicBezTo>
                    <a:pt x="888352" y="250303"/>
                    <a:pt x="909556" y="323238"/>
                    <a:pt x="909556" y="408530"/>
                  </a:cubicBezTo>
                  <a:cubicBezTo>
                    <a:pt x="909556" y="479832"/>
                    <a:pt x="894196" y="544202"/>
                    <a:pt x="863471" y="601640"/>
                  </a:cubicBezTo>
                  <a:cubicBezTo>
                    <a:pt x="832750" y="659081"/>
                    <a:pt x="793597" y="710934"/>
                    <a:pt x="746015" y="757203"/>
                  </a:cubicBezTo>
                  <a:cubicBezTo>
                    <a:pt x="698430" y="803471"/>
                    <a:pt x="648474" y="845018"/>
                    <a:pt x="596143" y="881843"/>
                  </a:cubicBezTo>
                  <a:cubicBezTo>
                    <a:pt x="543813" y="918667"/>
                    <a:pt x="494857" y="952591"/>
                    <a:pt x="449283" y="983614"/>
                  </a:cubicBezTo>
                  <a:cubicBezTo>
                    <a:pt x="403706" y="1014636"/>
                    <a:pt x="367213" y="1044445"/>
                    <a:pt x="339802" y="1073040"/>
                  </a:cubicBezTo>
                  <a:cubicBezTo>
                    <a:pt x="312394" y="1101634"/>
                    <a:pt x="298686" y="1130645"/>
                    <a:pt x="298686" y="1160072"/>
                  </a:cubicBezTo>
                  <a:lnTo>
                    <a:pt x="298686" y="1188976"/>
                  </a:lnTo>
                  <a:lnTo>
                    <a:pt x="815130" y="1188976"/>
                  </a:lnTo>
                  <a:cubicBezTo>
                    <a:pt x="843656" y="1188976"/>
                    <a:pt x="867166" y="1201695"/>
                    <a:pt x="885664" y="1227126"/>
                  </a:cubicBezTo>
                  <a:cubicBezTo>
                    <a:pt x="904163" y="1252560"/>
                    <a:pt x="913408" y="1281593"/>
                    <a:pt x="913412" y="1314235"/>
                  </a:cubicBezTo>
                  <a:cubicBezTo>
                    <a:pt x="913408" y="1347696"/>
                    <a:pt x="904170" y="1377902"/>
                    <a:pt x="885695" y="1404852"/>
                  </a:cubicBezTo>
                  <a:cubicBezTo>
                    <a:pt x="867216" y="1431797"/>
                    <a:pt x="843694" y="1445272"/>
                    <a:pt x="815130" y="1445272"/>
                  </a:cubicBezTo>
                  <a:lnTo>
                    <a:pt x="129110" y="1445272"/>
                  </a:lnTo>
                  <a:cubicBezTo>
                    <a:pt x="103638" y="1445272"/>
                    <a:pt x="75749" y="1436561"/>
                    <a:pt x="45448" y="1419136"/>
                  </a:cubicBezTo>
                  <a:cubicBezTo>
                    <a:pt x="15147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4" y="1054816"/>
                    <a:pt x="46399" y="1008410"/>
                  </a:cubicBezTo>
                  <a:cubicBezTo>
                    <a:pt x="77330" y="962000"/>
                    <a:pt x="116647" y="918812"/>
                    <a:pt x="164355" y="878846"/>
                  </a:cubicBezTo>
                  <a:cubicBezTo>
                    <a:pt x="212055" y="838880"/>
                    <a:pt x="262575" y="800032"/>
                    <a:pt x="315910" y="762306"/>
                  </a:cubicBezTo>
                  <a:cubicBezTo>
                    <a:pt x="369244" y="724577"/>
                    <a:pt x="419070" y="686680"/>
                    <a:pt x="465392" y="648610"/>
                  </a:cubicBezTo>
                  <a:cubicBezTo>
                    <a:pt x="511710" y="610541"/>
                    <a:pt x="549142" y="572686"/>
                    <a:pt x="577687" y="535037"/>
                  </a:cubicBezTo>
                  <a:cubicBezTo>
                    <a:pt x="606228" y="497391"/>
                    <a:pt x="620501" y="457791"/>
                    <a:pt x="620501" y="416237"/>
                  </a:cubicBezTo>
                  <a:cubicBezTo>
                    <a:pt x="620501" y="392513"/>
                    <a:pt x="615046" y="368877"/>
                    <a:pt x="604137" y="345328"/>
                  </a:cubicBezTo>
                  <a:cubicBezTo>
                    <a:pt x="593227" y="321784"/>
                    <a:pt x="576126" y="302343"/>
                    <a:pt x="552829" y="287009"/>
                  </a:cubicBezTo>
                  <a:cubicBezTo>
                    <a:pt x="529533" y="271671"/>
                    <a:pt x="498777" y="264003"/>
                    <a:pt x="460559" y="264003"/>
                  </a:cubicBezTo>
                  <a:cubicBezTo>
                    <a:pt x="418765" y="264003"/>
                    <a:pt x="382944" y="275550"/>
                    <a:pt x="353097" y="298644"/>
                  </a:cubicBezTo>
                  <a:cubicBezTo>
                    <a:pt x="323246" y="321738"/>
                    <a:pt x="308321" y="360296"/>
                    <a:pt x="308321" y="414313"/>
                  </a:cubicBezTo>
                  <a:cubicBezTo>
                    <a:pt x="308321" y="443458"/>
                    <a:pt x="294713" y="469373"/>
                    <a:pt x="267492" y="492055"/>
                  </a:cubicBezTo>
                  <a:cubicBezTo>
                    <a:pt x="240275" y="514737"/>
                    <a:pt x="203783" y="526081"/>
                    <a:pt x="158014" y="526078"/>
                  </a:cubicBezTo>
                  <a:cubicBezTo>
                    <a:pt x="119414" y="526081"/>
                    <a:pt x="87922" y="514649"/>
                    <a:pt x="63546" y="491784"/>
                  </a:cubicBezTo>
                  <a:cubicBezTo>
                    <a:pt x="39165" y="468922"/>
                    <a:pt x="26977" y="428964"/>
                    <a:pt x="26977" y="371915"/>
                  </a:cubicBezTo>
                  <a:cubicBezTo>
                    <a:pt x="26977" y="295338"/>
                    <a:pt x="47246" y="229018"/>
                    <a:pt x="87785" y="172950"/>
                  </a:cubicBezTo>
                  <a:cubicBezTo>
                    <a:pt x="128320" y="116887"/>
                    <a:pt x="181898" y="74046"/>
                    <a:pt x="248509" y="44428"/>
                  </a:cubicBezTo>
                  <a:cubicBezTo>
                    <a:pt x="315123" y="14811"/>
                    <a:pt x="385162" y="0"/>
                    <a:pt x="458632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6C6760D-EF1B-744F-83A2-0CC63E776712}"/>
                </a:ext>
              </a:extLst>
            </p:cNvPr>
            <p:cNvSpPr/>
            <p:nvPr/>
          </p:nvSpPr>
          <p:spPr>
            <a:xfrm>
              <a:off x="7855553" y="1825093"/>
              <a:ext cx="913417" cy="1445271"/>
            </a:xfrm>
            <a:custGeom>
              <a:avLst/>
              <a:gdLst>
                <a:gd name="connsiteX0" fmla="*/ 458636 w 913416"/>
                <a:gd name="connsiteY0" fmla="*/ 0 h 1445272"/>
                <a:gd name="connsiteX1" fmla="*/ 678450 w 913416"/>
                <a:gd name="connsiteY1" fmla="*/ 49425 h 1445272"/>
                <a:gd name="connsiteX2" fmla="*/ 845954 w 913416"/>
                <a:gd name="connsiteY2" fmla="*/ 189723 h 1445272"/>
                <a:gd name="connsiteX3" fmla="*/ 909560 w 913416"/>
                <a:gd name="connsiteY3" fmla="*/ 408530 h 1445272"/>
                <a:gd name="connsiteX4" fmla="*/ 863479 w 913416"/>
                <a:gd name="connsiteY4" fmla="*/ 601640 h 1445272"/>
                <a:gd name="connsiteX5" fmla="*/ 746019 w 913416"/>
                <a:gd name="connsiteY5" fmla="*/ 757203 h 1445272"/>
                <a:gd name="connsiteX6" fmla="*/ 596147 w 913416"/>
                <a:gd name="connsiteY6" fmla="*/ 881843 h 1445272"/>
                <a:gd name="connsiteX7" fmla="*/ 449287 w 913416"/>
                <a:gd name="connsiteY7" fmla="*/ 983614 h 1445272"/>
                <a:gd name="connsiteX8" fmla="*/ 339806 w 913416"/>
                <a:gd name="connsiteY8" fmla="*/ 1073040 h 1445272"/>
                <a:gd name="connsiteX9" fmla="*/ 298690 w 913416"/>
                <a:gd name="connsiteY9" fmla="*/ 1160072 h 1445272"/>
                <a:gd name="connsiteX10" fmla="*/ 298690 w 913416"/>
                <a:gd name="connsiteY10" fmla="*/ 1188976 h 1445272"/>
                <a:gd name="connsiteX11" fmla="*/ 815137 w 913416"/>
                <a:gd name="connsiteY11" fmla="*/ 1188976 h 1445272"/>
                <a:gd name="connsiteX12" fmla="*/ 885668 w 913416"/>
                <a:gd name="connsiteY12" fmla="*/ 1227126 h 1445272"/>
                <a:gd name="connsiteX13" fmla="*/ 913416 w 913416"/>
                <a:gd name="connsiteY13" fmla="*/ 1314235 h 1445272"/>
                <a:gd name="connsiteX14" fmla="*/ 885699 w 913416"/>
                <a:gd name="connsiteY14" fmla="*/ 1404852 h 1445272"/>
                <a:gd name="connsiteX15" fmla="*/ 815137 w 913416"/>
                <a:gd name="connsiteY15" fmla="*/ 1445272 h 1445272"/>
                <a:gd name="connsiteX16" fmla="*/ 129114 w 913416"/>
                <a:gd name="connsiteY16" fmla="*/ 1445272 h 1445272"/>
                <a:gd name="connsiteX17" fmla="*/ 45452 w 913416"/>
                <a:gd name="connsiteY17" fmla="*/ 1419136 h 1445272"/>
                <a:gd name="connsiteX18" fmla="*/ 0 w 913416"/>
                <a:gd name="connsiteY18" fmla="*/ 1346994 h 1445272"/>
                <a:gd name="connsiteX19" fmla="*/ 0 w 913416"/>
                <a:gd name="connsiteY19" fmla="*/ 1160072 h 1445272"/>
                <a:gd name="connsiteX20" fmla="*/ 46402 w 913416"/>
                <a:gd name="connsiteY20" fmla="*/ 1008410 h 1445272"/>
                <a:gd name="connsiteX21" fmla="*/ 164355 w 913416"/>
                <a:gd name="connsiteY21" fmla="*/ 878846 h 1445272"/>
                <a:gd name="connsiteX22" fmla="*/ 315914 w 913416"/>
                <a:gd name="connsiteY22" fmla="*/ 762306 h 1445272"/>
                <a:gd name="connsiteX23" fmla="*/ 465396 w 913416"/>
                <a:gd name="connsiteY23" fmla="*/ 648610 h 1445272"/>
                <a:gd name="connsiteX24" fmla="*/ 577691 w 913416"/>
                <a:gd name="connsiteY24" fmla="*/ 535037 h 1445272"/>
                <a:gd name="connsiteX25" fmla="*/ 620505 w 913416"/>
                <a:gd name="connsiteY25" fmla="*/ 416237 h 1445272"/>
                <a:gd name="connsiteX26" fmla="*/ 604140 w 913416"/>
                <a:gd name="connsiteY26" fmla="*/ 345328 h 1445272"/>
                <a:gd name="connsiteX27" fmla="*/ 552833 w 913416"/>
                <a:gd name="connsiteY27" fmla="*/ 287009 h 1445272"/>
                <a:gd name="connsiteX28" fmla="*/ 460563 w 913416"/>
                <a:gd name="connsiteY28" fmla="*/ 264003 h 1445272"/>
                <a:gd name="connsiteX29" fmla="*/ 353101 w 913416"/>
                <a:gd name="connsiteY29" fmla="*/ 298644 h 1445272"/>
                <a:gd name="connsiteX30" fmla="*/ 308325 w 913416"/>
                <a:gd name="connsiteY30" fmla="*/ 414313 h 1445272"/>
                <a:gd name="connsiteX31" fmla="*/ 267496 w 913416"/>
                <a:gd name="connsiteY31" fmla="*/ 492055 h 1445272"/>
                <a:gd name="connsiteX32" fmla="*/ 158018 w 913416"/>
                <a:gd name="connsiteY32" fmla="*/ 526078 h 1445272"/>
                <a:gd name="connsiteX33" fmla="*/ 63549 w 913416"/>
                <a:gd name="connsiteY33" fmla="*/ 491784 h 1445272"/>
                <a:gd name="connsiteX34" fmla="*/ 26980 w 913416"/>
                <a:gd name="connsiteY34" fmla="*/ 371915 h 1445272"/>
                <a:gd name="connsiteX35" fmla="*/ 87789 w 913416"/>
                <a:gd name="connsiteY35" fmla="*/ 172950 h 1445272"/>
                <a:gd name="connsiteX36" fmla="*/ 248513 w 913416"/>
                <a:gd name="connsiteY36" fmla="*/ 44428 h 1445272"/>
                <a:gd name="connsiteX37" fmla="*/ 458636 w 913416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2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5"/>
                    <a:pt x="803548" y="129140"/>
                    <a:pt x="845954" y="189723"/>
                  </a:cubicBezTo>
                  <a:cubicBezTo>
                    <a:pt x="888359" y="250303"/>
                    <a:pt x="909560" y="323238"/>
                    <a:pt x="909560" y="408530"/>
                  </a:cubicBezTo>
                  <a:cubicBezTo>
                    <a:pt x="909560" y="479832"/>
                    <a:pt x="894200" y="544202"/>
                    <a:pt x="863479" y="601640"/>
                  </a:cubicBezTo>
                  <a:cubicBezTo>
                    <a:pt x="832754" y="659081"/>
                    <a:pt x="793601" y="710934"/>
                    <a:pt x="746019" y="757203"/>
                  </a:cubicBezTo>
                  <a:cubicBezTo>
                    <a:pt x="698433" y="803471"/>
                    <a:pt x="648478" y="845018"/>
                    <a:pt x="596147" y="881843"/>
                  </a:cubicBezTo>
                  <a:cubicBezTo>
                    <a:pt x="543817" y="918667"/>
                    <a:pt x="494861" y="952591"/>
                    <a:pt x="449287" y="983614"/>
                  </a:cubicBezTo>
                  <a:cubicBezTo>
                    <a:pt x="403710" y="1014636"/>
                    <a:pt x="367217" y="1044445"/>
                    <a:pt x="339806" y="1073040"/>
                  </a:cubicBezTo>
                  <a:cubicBezTo>
                    <a:pt x="312398" y="1101634"/>
                    <a:pt x="298690" y="1130645"/>
                    <a:pt x="298690" y="1160072"/>
                  </a:cubicBezTo>
                  <a:lnTo>
                    <a:pt x="298690" y="1188976"/>
                  </a:lnTo>
                  <a:lnTo>
                    <a:pt x="815137" y="1188976"/>
                  </a:lnTo>
                  <a:cubicBezTo>
                    <a:pt x="843660" y="1188976"/>
                    <a:pt x="867170" y="1201695"/>
                    <a:pt x="885668" y="1227126"/>
                  </a:cubicBezTo>
                  <a:cubicBezTo>
                    <a:pt x="904166" y="1252560"/>
                    <a:pt x="913416" y="1281593"/>
                    <a:pt x="913416" y="1314235"/>
                  </a:cubicBezTo>
                  <a:cubicBezTo>
                    <a:pt x="913416" y="1347696"/>
                    <a:pt x="904174" y="1377902"/>
                    <a:pt x="885699" y="1404852"/>
                  </a:cubicBezTo>
                  <a:cubicBezTo>
                    <a:pt x="867220" y="1431797"/>
                    <a:pt x="843698" y="1445272"/>
                    <a:pt x="815137" y="1445272"/>
                  </a:cubicBezTo>
                  <a:lnTo>
                    <a:pt x="129114" y="1445272"/>
                  </a:lnTo>
                  <a:cubicBezTo>
                    <a:pt x="103638" y="1445272"/>
                    <a:pt x="75753" y="1436561"/>
                    <a:pt x="45452" y="1419136"/>
                  </a:cubicBezTo>
                  <a:cubicBezTo>
                    <a:pt x="15151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8" y="1054816"/>
                    <a:pt x="46402" y="1008410"/>
                  </a:cubicBezTo>
                  <a:cubicBezTo>
                    <a:pt x="77333" y="962000"/>
                    <a:pt x="116651" y="918812"/>
                    <a:pt x="164355" y="878846"/>
                  </a:cubicBezTo>
                  <a:cubicBezTo>
                    <a:pt x="212062" y="838880"/>
                    <a:pt x="262579" y="800032"/>
                    <a:pt x="315914" y="762306"/>
                  </a:cubicBezTo>
                  <a:cubicBezTo>
                    <a:pt x="369248" y="724577"/>
                    <a:pt x="419074" y="686680"/>
                    <a:pt x="465396" y="648610"/>
                  </a:cubicBezTo>
                  <a:cubicBezTo>
                    <a:pt x="511714" y="610541"/>
                    <a:pt x="549146" y="572686"/>
                    <a:pt x="577691" y="535037"/>
                  </a:cubicBezTo>
                  <a:cubicBezTo>
                    <a:pt x="606232" y="497391"/>
                    <a:pt x="620505" y="457791"/>
                    <a:pt x="620505" y="416237"/>
                  </a:cubicBezTo>
                  <a:cubicBezTo>
                    <a:pt x="620505" y="392513"/>
                    <a:pt x="615050" y="368877"/>
                    <a:pt x="604140" y="345328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41" y="271671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3"/>
                  </a:cubicBezTo>
                  <a:cubicBezTo>
                    <a:pt x="308325" y="443458"/>
                    <a:pt x="294717" y="469373"/>
                    <a:pt x="267496" y="492055"/>
                  </a:cubicBezTo>
                  <a:cubicBezTo>
                    <a:pt x="240279" y="514737"/>
                    <a:pt x="203786" y="526081"/>
                    <a:pt x="158018" y="526078"/>
                  </a:cubicBezTo>
                  <a:cubicBezTo>
                    <a:pt x="119418" y="526081"/>
                    <a:pt x="87926" y="514649"/>
                    <a:pt x="63549" y="491784"/>
                  </a:cubicBezTo>
                  <a:cubicBezTo>
                    <a:pt x="39169" y="468922"/>
                    <a:pt x="26980" y="428964"/>
                    <a:pt x="26980" y="371915"/>
                  </a:cubicBezTo>
                  <a:cubicBezTo>
                    <a:pt x="26980" y="295338"/>
                    <a:pt x="47250" y="229018"/>
                    <a:pt x="87789" y="172950"/>
                  </a:cubicBezTo>
                  <a:cubicBezTo>
                    <a:pt x="128324" y="116887"/>
                    <a:pt x="181899" y="74046"/>
                    <a:pt x="248513" y="44428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27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20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2415D43-AFAC-864E-A47D-B214A6CE7D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54734" y="1256893"/>
            <a:ext cx="1587870" cy="4352224"/>
          </a:xfrm>
          <a:custGeom>
            <a:avLst/>
            <a:gdLst>
              <a:gd name="connsiteX0" fmla="*/ 795578 w 1587870"/>
              <a:gd name="connsiteY0" fmla="*/ 44979 h 4352224"/>
              <a:gd name="connsiteX1" fmla="*/ 740178 w 1587870"/>
              <a:gd name="connsiteY1" fmla="*/ 100378 h 4352224"/>
              <a:gd name="connsiteX2" fmla="*/ 795578 w 1587870"/>
              <a:gd name="connsiteY2" fmla="*/ 155778 h 4352224"/>
              <a:gd name="connsiteX3" fmla="*/ 850977 w 1587870"/>
              <a:gd name="connsiteY3" fmla="*/ 100378 h 4352224"/>
              <a:gd name="connsiteX4" fmla="*/ 795578 w 1587870"/>
              <a:gd name="connsiteY4" fmla="*/ 44979 h 4352224"/>
              <a:gd name="connsiteX5" fmla="*/ 108642 w 1587870"/>
              <a:gd name="connsiteY5" fmla="*/ 0 h 4352224"/>
              <a:gd name="connsiteX6" fmla="*/ 1479228 w 1587870"/>
              <a:gd name="connsiteY6" fmla="*/ 0 h 4352224"/>
              <a:gd name="connsiteX7" fmla="*/ 1587870 w 1587870"/>
              <a:gd name="connsiteY7" fmla="*/ 108642 h 4352224"/>
              <a:gd name="connsiteX8" fmla="*/ 1587870 w 1587870"/>
              <a:gd name="connsiteY8" fmla="*/ 4243582 h 4352224"/>
              <a:gd name="connsiteX9" fmla="*/ 1479228 w 1587870"/>
              <a:gd name="connsiteY9" fmla="*/ 4352224 h 4352224"/>
              <a:gd name="connsiteX10" fmla="*/ 108642 w 1587870"/>
              <a:gd name="connsiteY10" fmla="*/ 4352224 h 4352224"/>
              <a:gd name="connsiteX11" fmla="*/ 0 w 1587870"/>
              <a:gd name="connsiteY11" fmla="*/ 4243582 h 4352224"/>
              <a:gd name="connsiteX12" fmla="*/ 0 w 1587870"/>
              <a:gd name="connsiteY12" fmla="*/ 108642 h 4352224"/>
              <a:gd name="connsiteX13" fmla="*/ 108642 w 1587870"/>
              <a:gd name="connsiteY13" fmla="*/ 0 h 4352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7870" h="4352224">
                <a:moveTo>
                  <a:pt x="795578" y="44979"/>
                </a:moveTo>
                <a:cubicBezTo>
                  <a:pt x="764982" y="44979"/>
                  <a:pt x="740178" y="69782"/>
                  <a:pt x="740178" y="100378"/>
                </a:cubicBezTo>
                <a:cubicBezTo>
                  <a:pt x="740178" y="130974"/>
                  <a:pt x="764982" y="155778"/>
                  <a:pt x="795578" y="155778"/>
                </a:cubicBezTo>
                <a:cubicBezTo>
                  <a:pt x="826174" y="155778"/>
                  <a:pt x="850977" y="130974"/>
                  <a:pt x="850977" y="100378"/>
                </a:cubicBezTo>
                <a:cubicBezTo>
                  <a:pt x="850977" y="69782"/>
                  <a:pt x="826174" y="44979"/>
                  <a:pt x="795578" y="44979"/>
                </a:cubicBezTo>
                <a:close/>
                <a:moveTo>
                  <a:pt x="108642" y="0"/>
                </a:moveTo>
                <a:lnTo>
                  <a:pt x="1479228" y="0"/>
                </a:lnTo>
                <a:cubicBezTo>
                  <a:pt x="1539229" y="0"/>
                  <a:pt x="1587870" y="48641"/>
                  <a:pt x="1587870" y="108642"/>
                </a:cubicBezTo>
                <a:lnTo>
                  <a:pt x="1587870" y="4243582"/>
                </a:lnTo>
                <a:cubicBezTo>
                  <a:pt x="1587870" y="4303583"/>
                  <a:pt x="1539229" y="4352224"/>
                  <a:pt x="1479228" y="4352224"/>
                </a:cubicBezTo>
                <a:lnTo>
                  <a:pt x="108642" y="4352224"/>
                </a:lnTo>
                <a:cubicBezTo>
                  <a:pt x="48641" y="4352224"/>
                  <a:pt x="0" y="4303583"/>
                  <a:pt x="0" y="4243582"/>
                </a:cubicBezTo>
                <a:lnTo>
                  <a:pt x="0" y="108642"/>
                </a:lnTo>
                <a:cubicBezTo>
                  <a:pt x="0" y="48641"/>
                  <a:pt x="48641" y="0"/>
                  <a:pt x="108642" y="0"/>
                </a:cubicBezTo>
                <a:close/>
              </a:path>
            </a:pathLst>
          </a:custGeom>
          <a:noFill/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buNone/>
              <a:defRPr lang="en-EG" sz="1800" dirty="0"/>
            </a:lvl1pPr>
          </a:lstStyle>
          <a:p>
            <a:pPr marL="0" lvl="0"/>
            <a:r>
              <a:rPr lang="en-EG" dirty="0"/>
              <a:t> 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39201DD-65DA-2740-9BEE-2ABBEC6CC6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42472" y="1202887"/>
            <a:ext cx="3573055" cy="4452229"/>
          </a:xfrm>
          <a:custGeom>
            <a:avLst/>
            <a:gdLst>
              <a:gd name="connsiteX0" fmla="*/ 99438 w 3573055"/>
              <a:gd name="connsiteY0" fmla="*/ 0 h 4452229"/>
              <a:gd name="connsiteX1" fmla="*/ 3473617 w 3573055"/>
              <a:gd name="connsiteY1" fmla="*/ 0 h 4452229"/>
              <a:gd name="connsiteX2" fmla="*/ 3573055 w 3573055"/>
              <a:gd name="connsiteY2" fmla="*/ 99438 h 4452229"/>
              <a:gd name="connsiteX3" fmla="*/ 3573055 w 3573055"/>
              <a:gd name="connsiteY3" fmla="*/ 4352791 h 4452229"/>
              <a:gd name="connsiteX4" fmla="*/ 3473617 w 3573055"/>
              <a:gd name="connsiteY4" fmla="*/ 4452229 h 4452229"/>
              <a:gd name="connsiteX5" fmla="*/ 99438 w 3573055"/>
              <a:gd name="connsiteY5" fmla="*/ 4452229 h 4452229"/>
              <a:gd name="connsiteX6" fmla="*/ 0 w 3573055"/>
              <a:gd name="connsiteY6" fmla="*/ 4352791 h 4452229"/>
              <a:gd name="connsiteX7" fmla="*/ 0 w 3573055"/>
              <a:gd name="connsiteY7" fmla="*/ 99438 h 4452229"/>
              <a:gd name="connsiteX8" fmla="*/ 99438 w 3573055"/>
              <a:gd name="connsiteY8" fmla="*/ 0 h 445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3055" h="4452229">
                <a:moveTo>
                  <a:pt x="99438" y="0"/>
                </a:moveTo>
                <a:lnTo>
                  <a:pt x="3473617" y="0"/>
                </a:lnTo>
                <a:cubicBezTo>
                  <a:pt x="3528535" y="0"/>
                  <a:pt x="3573055" y="44520"/>
                  <a:pt x="3573055" y="99438"/>
                </a:cubicBezTo>
                <a:lnTo>
                  <a:pt x="3573055" y="4352791"/>
                </a:lnTo>
                <a:cubicBezTo>
                  <a:pt x="3573055" y="4407709"/>
                  <a:pt x="3528535" y="4452229"/>
                  <a:pt x="3473617" y="4452229"/>
                </a:cubicBezTo>
                <a:lnTo>
                  <a:pt x="99438" y="4452229"/>
                </a:lnTo>
                <a:cubicBezTo>
                  <a:pt x="44520" y="4452229"/>
                  <a:pt x="0" y="4407709"/>
                  <a:pt x="0" y="4352791"/>
                </a:cubicBezTo>
                <a:lnTo>
                  <a:pt x="0" y="99438"/>
                </a:lnTo>
                <a:cubicBezTo>
                  <a:pt x="0" y="44520"/>
                  <a:pt x="44520" y="0"/>
                  <a:pt x="99438" y="0"/>
                </a:cubicBezTo>
                <a:close/>
              </a:path>
            </a:pathLst>
          </a:custGeom>
          <a:noFill/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buNone/>
              <a:defRPr lang="en-EG" sz="1800" dirty="0"/>
            </a:lvl1pPr>
          </a:lstStyle>
          <a:p>
            <a:pPr marL="0" lvl="0"/>
            <a:r>
              <a:rPr lang="en-EG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6E3-7D4D-9D41-B92B-677532FD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DB82-DDC2-274B-B46C-A06754DA055C}" type="datetimeFigureOut">
              <a:rPr lang="en-EG" smtClean="0"/>
              <a:t>11/7/21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9D2D-76F8-644C-ADAD-EA7545D1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48B0-D7C2-B44A-B8E9-7EF759F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3A71-73C2-8049-B148-53687B0D54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1652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0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09D478D-B11C-3949-BA94-D6A887C14A25}"/>
              </a:ext>
            </a:extLst>
          </p:cNvPr>
          <p:cNvSpPr/>
          <p:nvPr userDrawn="1"/>
        </p:nvSpPr>
        <p:spPr>
          <a:xfrm>
            <a:off x="6361044" y="178904"/>
            <a:ext cx="1205948" cy="12059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376847-8753-334F-94C9-8CAF8E106C72}"/>
              </a:ext>
            </a:extLst>
          </p:cNvPr>
          <p:cNvSpPr/>
          <p:nvPr userDrawn="1"/>
        </p:nvSpPr>
        <p:spPr>
          <a:xfrm>
            <a:off x="10807149" y="4671391"/>
            <a:ext cx="1205948" cy="12059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5115001-4C5D-CE4C-9DEB-E2EA11FBD7F8}"/>
              </a:ext>
            </a:extLst>
          </p:cNvPr>
          <p:cNvSpPr/>
          <p:nvPr userDrawn="1"/>
        </p:nvSpPr>
        <p:spPr>
          <a:xfrm>
            <a:off x="9523562" y="1"/>
            <a:ext cx="2668439" cy="2668986"/>
          </a:xfrm>
          <a:custGeom>
            <a:avLst/>
            <a:gdLst>
              <a:gd name="connsiteX0" fmla="*/ 0 w 2668439"/>
              <a:gd name="connsiteY0" fmla="*/ 0 h 2668986"/>
              <a:gd name="connsiteX1" fmla="*/ 2668439 w 2668439"/>
              <a:gd name="connsiteY1" fmla="*/ 0 h 2668986"/>
              <a:gd name="connsiteX2" fmla="*/ 2668439 w 2668439"/>
              <a:gd name="connsiteY2" fmla="*/ 2668986 h 2668986"/>
              <a:gd name="connsiteX3" fmla="*/ 2542869 w 2668439"/>
              <a:gd name="connsiteY3" fmla="*/ 2637934 h 2668986"/>
              <a:gd name="connsiteX4" fmla="*/ 841920 w 2668439"/>
              <a:gd name="connsiteY4" fmla="*/ 1440799 h 2668986"/>
              <a:gd name="connsiteX5" fmla="*/ 63325 w 2668439"/>
              <a:gd name="connsiteY5" fmla="*/ 180610 h 2668986"/>
              <a:gd name="connsiteX6" fmla="*/ 0 w 2668439"/>
              <a:gd name="connsiteY6" fmla="*/ 0 h 266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8439" h="2668986">
                <a:moveTo>
                  <a:pt x="0" y="0"/>
                </a:moveTo>
                <a:lnTo>
                  <a:pt x="2668439" y="0"/>
                </a:lnTo>
                <a:lnTo>
                  <a:pt x="2668439" y="2668986"/>
                </a:lnTo>
                <a:lnTo>
                  <a:pt x="2542869" y="2637934"/>
                </a:lnTo>
                <a:cubicBezTo>
                  <a:pt x="1996758" y="2476113"/>
                  <a:pt x="1373663" y="2055211"/>
                  <a:pt x="841920" y="1440799"/>
                </a:cubicBezTo>
                <a:cubicBezTo>
                  <a:pt x="487424" y="1031191"/>
                  <a:pt x="223869" y="593745"/>
                  <a:pt x="63325" y="1806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EG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ECCB74C-9FE7-CE4C-A303-E6ADAD3872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98975" y="536713"/>
            <a:ext cx="4711148" cy="5784574"/>
          </a:xfrm>
          <a:custGeom>
            <a:avLst/>
            <a:gdLst>
              <a:gd name="connsiteX0" fmla="*/ 566563 w 4711148"/>
              <a:gd name="connsiteY0" fmla="*/ 0 h 5784574"/>
              <a:gd name="connsiteX1" fmla="*/ 4144585 w 4711148"/>
              <a:gd name="connsiteY1" fmla="*/ 0 h 5784574"/>
              <a:gd name="connsiteX2" fmla="*/ 4711148 w 4711148"/>
              <a:gd name="connsiteY2" fmla="*/ 566563 h 5784574"/>
              <a:gd name="connsiteX3" fmla="*/ 4711148 w 4711148"/>
              <a:gd name="connsiteY3" fmla="*/ 5218011 h 5784574"/>
              <a:gd name="connsiteX4" fmla="*/ 4144585 w 4711148"/>
              <a:gd name="connsiteY4" fmla="*/ 5784574 h 5784574"/>
              <a:gd name="connsiteX5" fmla="*/ 566563 w 4711148"/>
              <a:gd name="connsiteY5" fmla="*/ 5784574 h 5784574"/>
              <a:gd name="connsiteX6" fmla="*/ 0 w 4711148"/>
              <a:gd name="connsiteY6" fmla="*/ 5218011 h 5784574"/>
              <a:gd name="connsiteX7" fmla="*/ 0 w 4711148"/>
              <a:gd name="connsiteY7" fmla="*/ 566563 h 5784574"/>
              <a:gd name="connsiteX8" fmla="*/ 566563 w 4711148"/>
              <a:gd name="connsiteY8" fmla="*/ 0 h 578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11148" h="5784574">
                <a:moveTo>
                  <a:pt x="566563" y="0"/>
                </a:moveTo>
                <a:lnTo>
                  <a:pt x="4144585" y="0"/>
                </a:lnTo>
                <a:cubicBezTo>
                  <a:pt x="4457489" y="0"/>
                  <a:pt x="4711148" y="253659"/>
                  <a:pt x="4711148" y="566563"/>
                </a:cubicBezTo>
                <a:lnTo>
                  <a:pt x="4711148" y="5218011"/>
                </a:lnTo>
                <a:cubicBezTo>
                  <a:pt x="4711148" y="5530915"/>
                  <a:pt x="4457489" y="5784574"/>
                  <a:pt x="4144585" y="5784574"/>
                </a:cubicBezTo>
                <a:lnTo>
                  <a:pt x="566563" y="5784574"/>
                </a:lnTo>
                <a:cubicBezTo>
                  <a:pt x="253659" y="5784574"/>
                  <a:pt x="0" y="5530915"/>
                  <a:pt x="0" y="5218011"/>
                </a:cubicBezTo>
                <a:lnTo>
                  <a:pt x="0" y="566563"/>
                </a:lnTo>
                <a:cubicBezTo>
                  <a:pt x="0" y="253659"/>
                  <a:pt x="253659" y="0"/>
                  <a:pt x="5665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EG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6E3-7D4D-9D41-B92B-677532FD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DB82-DDC2-274B-B46C-A06754DA055C}" type="datetimeFigureOut">
              <a:rPr lang="en-EG" smtClean="0"/>
              <a:t>11/7/21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9D2D-76F8-644C-ADAD-EA7545D1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48B0-D7C2-B44A-B8E9-7EF759F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3A71-73C2-8049-B148-53687B0D54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06189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2749B57-13F3-764B-B659-095CA6D0D7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2444" y="493718"/>
            <a:ext cx="3227297" cy="5870564"/>
          </a:xfrm>
          <a:custGeom>
            <a:avLst/>
            <a:gdLst>
              <a:gd name="connsiteX0" fmla="*/ 939287 w 3227297"/>
              <a:gd name="connsiteY0" fmla="*/ 2467239 h 5870564"/>
              <a:gd name="connsiteX1" fmla="*/ 1423672 w 3227297"/>
              <a:gd name="connsiteY1" fmla="*/ 2664362 h 5870564"/>
              <a:gd name="connsiteX2" fmla="*/ 1458211 w 3227297"/>
              <a:gd name="connsiteY2" fmla="*/ 2702691 h 5870564"/>
              <a:gd name="connsiteX3" fmla="*/ 1476743 w 3227297"/>
              <a:gd name="connsiteY3" fmla="*/ 3571213 h 5870564"/>
              <a:gd name="connsiteX4" fmla="*/ 808292 w 3227297"/>
              <a:gd name="connsiteY4" fmla="*/ 4435944 h 5870564"/>
              <a:gd name="connsiteX5" fmla="*/ 795219 w 3227297"/>
              <a:gd name="connsiteY5" fmla="*/ 4474274 h 5870564"/>
              <a:gd name="connsiteX6" fmla="*/ 857152 w 3227297"/>
              <a:gd name="connsiteY6" fmla="*/ 4535348 h 5870564"/>
              <a:gd name="connsiteX7" fmla="*/ 1844876 w 3227297"/>
              <a:gd name="connsiteY7" fmla="*/ 4535348 h 5870564"/>
              <a:gd name="connsiteX8" fmla="*/ 1844879 w 3227297"/>
              <a:gd name="connsiteY8" fmla="*/ 4535348 h 5870564"/>
              <a:gd name="connsiteX9" fmla="*/ 1906792 w 3227297"/>
              <a:gd name="connsiteY9" fmla="*/ 4474274 h 5870564"/>
              <a:gd name="connsiteX10" fmla="*/ 1906792 w 3227297"/>
              <a:gd name="connsiteY10" fmla="*/ 4146999 h 5870564"/>
              <a:gd name="connsiteX11" fmla="*/ 2100546 w 3227297"/>
              <a:gd name="connsiteY11" fmla="*/ 3654190 h 5870564"/>
              <a:gd name="connsiteX12" fmla="*/ 2550391 w 3227297"/>
              <a:gd name="connsiteY12" fmla="*/ 3461280 h 5870564"/>
              <a:gd name="connsiteX13" fmla="*/ 3034775 w 3227297"/>
              <a:gd name="connsiteY13" fmla="*/ 3657981 h 5870564"/>
              <a:gd name="connsiteX14" fmla="*/ 3087847 w 3227297"/>
              <a:gd name="connsiteY14" fmla="*/ 4565254 h 5870564"/>
              <a:gd name="connsiteX15" fmla="*/ 2419397 w 3227297"/>
              <a:gd name="connsiteY15" fmla="*/ 5430406 h 5870564"/>
              <a:gd name="connsiteX16" fmla="*/ 2406340 w 3227297"/>
              <a:gd name="connsiteY16" fmla="*/ 5468736 h 5870564"/>
              <a:gd name="connsiteX17" fmla="*/ 2468257 w 3227297"/>
              <a:gd name="connsiteY17" fmla="*/ 5529810 h 5870564"/>
              <a:gd name="connsiteX18" fmla="*/ 3164927 w 3227297"/>
              <a:gd name="connsiteY18" fmla="*/ 5529810 h 5870564"/>
              <a:gd name="connsiteX19" fmla="*/ 3226844 w 3227297"/>
              <a:gd name="connsiteY19" fmla="*/ 5591727 h 5870564"/>
              <a:gd name="connsiteX20" fmla="*/ 3226844 w 3227297"/>
              <a:gd name="connsiteY20" fmla="*/ 5808647 h 5870564"/>
              <a:gd name="connsiteX21" fmla="*/ 3164927 w 3227297"/>
              <a:gd name="connsiteY21" fmla="*/ 5870564 h 5870564"/>
              <a:gd name="connsiteX22" fmla="*/ 1968709 w 3227297"/>
              <a:gd name="connsiteY22" fmla="*/ 5870564 h 5870564"/>
              <a:gd name="connsiteX23" fmla="*/ 1906792 w 3227297"/>
              <a:gd name="connsiteY23" fmla="*/ 5808647 h 5870564"/>
              <a:gd name="connsiteX24" fmla="*/ 1906792 w 3227297"/>
              <a:gd name="connsiteY24" fmla="*/ 5570246 h 5870564"/>
              <a:gd name="connsiteX25" fmla="*/ 1919850 w 3227297"/>
              <a:gd name="connsiteY25" fmla="*/ 5532758 h 5870564"/>
              <a:gd name="connsiteX26" fmla="*/ 2812380 w 3227297"/>
              <a:gd name="connsiteY26" fmla="*/ 4377819 h 5870564"/>
              <a:gd name="connsiteX27" fmla="*/ 2882299 w 3227297"/>
              <a:gd name="connsiteY27" fmla="*/ 4251457 h 5870564"/>
              <a:gd name="connsiteX28" fmla="*/ 2884827 w 3227297"/>
              <a:gd name="connsiteY28" fmla="*/ 4241769 h 5870564"/>
              <a:gd name="connsiteX29" fmla="*/ 2896621 w 3227297"/>
              <a:gd name="connsiteY29" fmla="*/ 4138575 h 5870564"/>
              <a:gd name="connsiteX30" fmla="*/ 2815328 w 3227297"/>
              <a:gd name="connsiteY30" fmla="*/ 3903543 h 5870564"/>
              <a:gd name="connsiteX31" fmla="*/ 2576084 w 3227297"/>
              <a:gd name="connsiteY31" fmla="*/ 3802033 h 5870564"/>
              <a:gd name="connsiteX32" fmla="*/ 2348213 w 3227297"/>
              <a:gd name="connsiteY32" fmla="*/ 3892171 h 5870564"/>
              <a:gd name="connsiteX33" fmla="*/ 2237437 w 3227297"/>
              <a:gd name="connsiteY33" fmla="*/ 4142365 h 5870564"/>
              <a:gd name="connsiteX34" fmla="*/ 2237437 w 3227297"/>
              <a:gd name="connsiteY34" fmla="*/ 4151210 h 5870564"/>
              <a:gd name="connsiteX35" fmla="*/ 2237437 w 3227297"/>
              <a:gd name="connsiteY35" fmla="*/ 4815027 h 5870564"/>
              <a:gd name="connsiteX36" fmla="*/ 2237437 w 3227297"/>
              <a:gd name="connsiteY36" fmla="*/ 4815448 h 5870564"/>
              <a:gd name="connsiteX37" fmla="*/ 2175520 w 3227297"/>
              <a:gd name="connsiteY37" fmla="*/ 4876524 h 5870564"/>
              <a:gd name="connsiteX38" fmla="*/ 357605 w 3227297"/>
              <a:gd name="connsiteY38" fmla="*/ 4876524 h 5870564"/>
              <a:gd name="connsiteX39" fmla="*/ 357184 w 3227297"/>
              <a:gd name="connsiteY39" fmla="*/ 4876524 h 5870564"/>
              <a:gd name="connsiteX40" fmla="*/ 295688 w 3227297"/>
              <a:gd name="connsiteY40" fmla="*/ 4815027 h 5870564"/>
              <a:gd name="connsiteX41" fmla="*/ 295688 w 3227297"/>
              <a:gd name="connsiteY41" fmla="*/ 4576626 h 5870564"/>
              <a:gd name="connsiteX42" fmla="*/ 308745 w 3227297"/>
              <a:gd name="connsiteY42" fmla="*/ 4538718 h 5870564"/>
              <a:gd name="connsiteX43" fmla="*/ 1201276 w 3227297"/>
              <a:gd name="connsiteY43" fmla="*/ 3384620 h 5870564"/>
              <a:gd name="connsiteX44" fmla="*/ 1271196 w 3227297"/>
              <a:gd name="connsiteY44" fmla="*/ 3258260 h 5870564"/>
              <a:gd name="connsiteX45" fmla="*/ 1273723 w 3227297"/>
              <a:gd name="connsiteY45" fmla="*/ 3248572 h 5870564"/>
              <a:gd name="connsiteX46" fmla="*/ 1285516 w 3227297"/>
              <a:gd name="connsiteY46" fmla="*/ 3145376 h 5870564"/>
              <a:gd name="connsiteX47" fmla="*/ 1204225 w 3227297"/>
              <a:gd name="connsiteY47" fmla="*/ 2912029 h 5870564"/>
              <a:gd name="connsiteX48" fmla="*/ 965402 w 3227297"/>
              <a:gd name="connsiteY48" fmla="*/ 2808413 h 5870564"/>
              <a:gd name="connsiteX49" fmla="*/ 737530 w 3227297"/>
              <a:gd name="connsiteY49" fmla="*/ 2898130 h 5870564"/>
              <a:gd name="connsiteX50" fmla="*/ 633493 w 3227297"/>
              <a:gd name="connsiteY50" fmla="*/ 3103256 h 5870564"/>
              <a:gd name="connsiteX51" fmla="*/ 572840 w 3227297"/>
              <a:gd name="connsiteY51" fmla="*/ 3152958 h 5870564"/>
              <a:gd name="connsiteX52" fmla="*/ 362239 w 3227297"/>
              <a:gd name="connsiteY52" fmla="*/ 3152958 h 5870564"/>
              <a:gd name="connsiteX53" fmla="*/ 355082 w 3227297"/>
              <a:gd name="connsiteY53" fmla="*/ 3152541 h 5870564"/>
              <a:gd name="connsiteX54" fmla="*/ 300743 w 3227297"/>
              <a:gd name="connsiteY54" fmla="*/ 3083880 h 5870564"/>
              <a:gd name="connsiteX55" fmla="*/ 489442 w 3227297"/>
              <a:gd name="connsiteY55" fmla="*/ 2660571 h 5870564"/>
              <a:gd name="connsiteX56" fmla="*/ 939287 w 3227297"/>
              <a:gd name="connsiteY56" fmla="*/ 2467239 h 5870564"/>
              <a:gd name="connsiteX57" fmla="*/ 643602 w 3227297"/>
              <a:gd name="connsiteY57" fmla="*/ 249 h 5870564"/>
              <a:gd name="connsiteX58" fmla="*/ 1127987 w 3227297"/>
              <a:gd name="connsiteY58" fmla="*/ 196951 h 5870564"/>
              <a:gd name="connsiteX59" fmla="*/ 1320476 w 3227297"/>
              <a:gd name="connsiteY59" fmla="*/ 683020 h 5870564"/>
              <a:gd name="connsiteX60" fmla="*/ 1180637 w 3227297"/>
              <a:gd name="connsiteY60" fmla="*/ 1104224 h 5870564"/>
              <a:gd name="connsiteX61" fmla="*/ 511344 w 3227297"/>
              <a:gd name="connsiteY61" fmla="*/ 1968955 h 5870564"/>
              <a:gd name="connsiteX62" fmla="*/ 497385 w 3227297"/>
              <a:gd name="connsiteY62" fmla="*/ 2010371 h 5870564"/>
              <a:gd name="connsiteX63" fmla="*/ 561467 w 3227297"/>
              <a:gd name="connsiteY63" fmla="*/ 2070044 h 5870564"/>
              <a:gd name="connsiteX64" fmla="*/ 1568986 w 3227297"/>
              <a:gd name="connsiteY64" fmla="*/ 2070044 h 5870564"/>
              <a:gd name="connsiteX65" fmla="*/ 1569408 w 3227297"/>
              <a:gd name="connsiteY65" fmla="*/ 2070044 h 5870564"/>
              <a:gd name="connsiteX66" fmla="*/ 1630482 w 3227297"/>
              <a:gd name="connsiteY66" fmla="*/ 2008127 h 5870564"/>
              <a:gd name="connsiteX67" fmla="*/ 1630482 w 3227297"/>
              <a:gd name="connsiteY67" fmla="*/ 1679588 h 5870564"/>
              <a:gd name="connsiteX68" fmla="*/ 1835608 w 3227297"/>
              <a:gd name="connsiteY68" fmla="*/ 1170774 h 5870564"/>
              <a:gd name="connsiteX69" fmla="*/ 2286717 w 3227297"/>
              <a:gd name="connsiteY69" fmla="*/ 993869 h 5870564"/>
              <a:gd name="connsiteX70" fmla="*/ 2745830 w 3227297"/>
              <a:gd name="connsiteY70" fmla="*/ 1170774 h 5870564"/>
              <a:gd name="connsiteX71" fmla="*/ 2944637 w 3227297"/>
              <a:gd name="connsiteY71" fmla="*/ 1679588 h 5870564"/>
              <a:gd name="connsiteX72" fmla="*/ 2944637 w 3227297"/>
              <a:gd name="connsiteY72" fmla="*/ 2732597 h 5870564"/>
              <a:gd name="connsiteX73" fmla="*/ 2745830 w 3227297"/>
              <a:gd name="connsiteY73" fmla="*/ 3240568 h 5870564"/>
              <a:gd name="connsiteX74" fmla="*/ 2286717 w 3227297"/>
              <a:gd name="connsiteY74" fmla="*/ 3420844 h 5870564"/>
              <a:gd name="connsiteX75" fmla="*/ 1835608 w 3227297"/>
              <a:gd name="connsiteY75" fmla="*/ 3240989 h 5870564"/>
              <a:gd name="connsiteX76" fmla="*/ 1630482 w 3227297"/>
              <a:gd name="connsiteY76" fmla="*/ 2735546 h 5870564"/>
              <a:gd name="connsiteX77" fmla="*/ 1630482 w 3227297"/>
              <a:gd name="connsiteY77" fmla="*/ 2719961 h 5870564"/>
              <a:gd name="connsiteX78" fmla="*/ 1905107 w 3227297"/>
              <a:gd name="connsiteY78" fmla="*/ 2719961 h 5870564"/>
              <a:gd name="connsiteX79" fmla="*/ 1966603 w 3227297"/>
              <a:gd name="connsiteY79" fmla="*/ 2775560 h 5870564"/>
              <a:gd name="connsiteX80" fmla="*/ 2288403 w 3227297"/>
              <a:gd name="connsiteY80" fmla="*/ 3082196 h 5870564"/>
              <a:gd name="connsiteX81" fmla="*/ 2615678 w 3227297"/>
              <a:gd name="connsiteY81" fmla="*/ 2716170 h 5870564"/>
              <a:gd name="connsiteX82" fmla="*/ 2615678 w 3227297"/>
              <a:gd name="connsiteY82" fmla="*/ 1701069 h 5870564"/>
              <a:gd name="connsiteX83" fmla="*/ 2288403 w 3227297"/>
              <a:gd name="connsiteY83" fmla="*/ 1334622 h 5870564"/>
              <a:gd name="connsiteX84" fmla="*/ 1962812 w 3227297"/>
              <a:gd name="connsiteY84" fmla="*/ 1701069 h 5870564"/>
              <a:gd name="connsiteX85" fmla="*/ 1962812 w 3227297"/>
              <a:gd name="connsiteY85" fmla="*/ 2347616 h 5870564"/>
              <a:gd name="connsiteX86" fmla="*/ 1962812 w 3227297"/>
              <a:gd name="connsiteY86" fmla="*/ 2348038 h 5870564"/>
              <a:gd name="connsiteX87" fmla="*/ 1901315 w 3227297"/>
              <a:gd name="connsiteY87" fmla="*/ 2409533 h 5870564"/>
              <a:gd name="connsiteX88" fmla="*/ 61498 w 3227297"/>
              <a:gd name="connsiteY88" fmla="*/ 2409533 h 5870564"/>
              <a:gd name="connsiteX89" fmla="*/ 61077 w 3227297"/>
              <a:gd name="connsiteY89" fmla="*/ 2409533 h 5870564"/>
              <a:gd name="connsiteX90" fmla="*/ 2 w 3227297"/>
              <a:gd name="connsiteY90" fmla="*/ 2347616 h 5870564"/>
              <a:gd name="connsiteX91" fmla="*/ 2 w 3227297"/>
              <a:gd name="connsiteY91" fmla="*/ 2109216 h 5870564"/>
              <a:gd name="connsiteX92" fmla="*/ 12638 w 3227297"/>
              <a:gd name="connsiteY92" fmla="*/ 2071307 h 5870564"/>
              <a:gd name="connsiteX93" fmla="*/ 906432 w 3227297"/>
              <a:gd name="connsiteY93" fmla="*/ 920158 h 5870564"/>
              <a:gd name="connsiteX94" fmla="*/ 976352 w 3227297"/>
              <a:gd name="connsiteY94" fmla="*/ 793797 h 5870564"/>
              <a:gd name="connsiteX95" fmla="*/ 978880 w 3227297"/>
              <a:gd name="connsiteY95" fmla="*/ 784109 h 5870564"/>
              <a:gd name="connsiteX96" fmla="*/ 990674 w 3227297"/>
              <a:gd name="connsiteY96" fmla="*/ 680915 h 5870564"/>
              <a:gd name="connsiteX97" fmla="*/ 909381 w 3227297"/>
              <a:gd name="connsiteY97" fmla="*/ 445883 h 5870564"/>
              <a:gd name="connsiteX98" fmla="*/ 670558 w 3227297"/>
              <a:gd name="connsiteY98" fmla="*/ 342687 h 5870564"/>
              <a:gd name="connsiteX99" fmla="*/ 442688 w 3227297"/>
              <a:gd name="connsiteY99" fmla="*/ 432825 h 5870564"/>
              <a:gd name="connsiteX100" fmla="*/ 338651 w 3227297"/>
              <a:gd name="connsiteY100" fmla="*/ 638373 h 5870564"/>
              <a:gd name="connsiteX101" fmla="*/ 278418 w 3227297"/>
              <a:gd name="connsiteY101" fmla="*/ 687232 h 5870564"/>
              <a:gd name="connsiteX102" fmla="*/ 67816 w 3227297"/>
              <a:gd name="connsiteY102" fmla="*/ 687232 h 5870564"/>
              <a:gd name="connsiteX103" fmla="*/ 61132 w 3227297"/>
              <a:gd name="connsiteY103" fmla="*/ 686866 h 5870564"/>
              <a:gd name="connsiteX104" fmla="*/ 5899 w 3227297"/>
              <a:gd name="connsiteY104" fmla="*/ 618155 h 5870564"/>
              <a:gd name="connsiteX105" fmla="*/ 193335 w 3227297"/>
              <a:gd name="connsiteY105" fmla="*/ 193161 h 5870564"/>
              <a:gd name="connsiteX106" fmla="*/ 643602 w 3227297"/>
              <a:gd name="connsiteY106" fmla="*/ 249 h 587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3227297" h="5870564">
                <a:moveTo>
                  <a:pt x="939287" y="2467239"/>
                </a:moveTo>
                <a:cubicBezTo>
                  <a:pt x="1121239" y="2462167"/>
                  <a:pt x="1296965" y="2533683"/>
                  <a:pt x="1423672" y="2664362"/>
                </a:cubicBezTo>
                <a:cubicBezTo>
                  <a:pt x="1435886" y="2676577"/>
                  <a:pt x="1447260" y="2689635"/>
                  <a:pt x="1458211" y="2702691"/>
                </a:cubicBezTo>
                <a:cubicBezTo>
                  <a:pt x="1661689" y="2954112"/>
                  <a:pt x="1669309" y="3311343"/>
                  <a:pt x="1476743" y="3571213"/>
                </a:cubicBezTo>
                <a:lnTo>
                  <a:pt x="808292" y="4435944"/>
                </a:lnTo>
                <a:cubicBezTo>
                  <a:pt x="799730" y="4446895"/>
                  <a:pt x="795122" y="4460416"/>
                  <a:pt x="795219" y="4474274"/>
                </a:cubicBezTo>
                <a:cubicBezTo>
                  <a:pt x="795463" y="4508266"/>
                  <a:pt x="823191" y="4535601"/>
                  <a:pt x="857152" y="4535348"/>
                </a:cubicBezTo>
                <a:lnTo>
                  <a:pt x="1844876" y="4535348"/>
                </a:lnTo>
                <a:cubicBezTo>
                  <a:pt x="1844876" y="4535348"/>
                  <a:pt x="1844876" y="4535348"/>
                  <a:pt x="1844879" y="4535348"/>
                </a:cubicBezTo>
                <a:cubicBezTo>
                  <a:pt x="1878842" y="4535601"/>
                  <a:pt x="1906561" y="4508223"/>
                  <a:pt x="1906792" y="4474274"/>
                </a:cubicBezTo>
                <a:lnTo>
                  <a:pt x="1906792" y="4146999"/>
                </a:lnTo>
                <a:cubicBezTo>
                  <a:pt x="1908662" y="3964491"/>
                  <a:pt x="1977630" y="3789101"/>
                  <a:pt x="2100546" y="3654190"/>
                </a:cubicBezTo>
                <a:cubicBezTo>
                  <a:pt x="2217051" y="3529986"/>
                  <a:pt x="2380098" y="3460058"/>
                  <a:pt x="2550391" y="3461280"/>
                </a:cubicBezTo>
                <a:cubicBezTo>
                  <a:pt x="2732266" y="3456254"/>
                  <a:pt x="2907909" y="3527590"/>
                  <a:pt x="3034775" y="3657981"/>
                </a:cubicBezTo>
                <a:cubicBezTo>
                  <a:pt x="3269849" y="3907671"/>
                  <a:pt x="3292173" y="4289871"/>
                  <a:pt x="3087847" y="4565254"/>
                </a:cubicBezTo>
                <a:lnTo>
                  <a:pt x="2419397" y="5430406"/>
                </a:lnTo>
                <a:cubicBezTo>
                  <a:pt x="2410846" y="5441357"/>
                  <a:pt x="2406213" y="5454878"/>
                  <a:pt x="2406340" y="5468736"/>
                </a:cubicBezTo>
                <a:cubicBezTo>
                  <a:pt x="2406551" y="5502726"/>
                  <a:pt x="2434308" y="5530062"/>
                  <a:pt x="2468257" y="5529810"/>
                </a:cubicBezTo>
                <a:lnTo>
                  <a:pt x="3164927" y="5529810"/>
                </a:lnTo>
                <a:cubicBezTo>
                  <a:pt x="3199129" y="5529810"/>
                  <a:pt x="3226844" y="5557525"/>
                  <a:pt x="3226844" y="5591727"/>
                </a:cubicBezTo>
                <a:lnTo>
                  <a:pt x="3226844" y="5808647"/>
                </a:lnTo>
                <a:cubicBezTo>
                  <a:pt x="3226844" y="5842849"/>
                  <a:pt x="3199129" y="5870564"/>
                  <a:pt x="3164927" y="5870564"/>
                </a:cubicBezTo>
                <a:lnTo>
                  <a:pt x="1968709" y="5870564"/>
                </a:lnTo>
                <a:cubicBezTo>
                  <a:pt x="1934512" y="5870564"/>
                  <a:pt x="1906792" y="5842849"/>
                  <a:pt x="1906792" y="5808647"/>
                </a:cubicBezTo>
                <a:lnTo>
                  <a:pt x="1906792" y="5570246"/>
                </a:lnTo>
                <a:cubicBezTo>
                  <a:pt x="1906817" y="5556641"/>
                  <a:pt x="1911416" y="5543415"/>
                  <a:pt x="1919850" y="5532758"/>
                </a:cubicBezTo>
                <a:lnTo>
                  <a:pt x="2812380" y="4377819"/>
                </a:lnTo>
                <a:cubicBezTo>
                  <a:pt x="2842286" y="4339700"/>
                  <a:pt x="2865914" y="4297032"/>
                  <a:pt x="2882299" y="4251457"/>
                </a:cubicBezTo>
                <a:cubicBezTo>
                  <a:pt x="2883605" y="4248340"/>
                  <a:pt x="2884448" y="4245097"/>
                  <a:pt x="2884827" y="4241769"/>
                </a:cubicBezTo>
                <a:cubicBezTo>
                  <a:pt x="2892493" y="4207904"/>
                  <a:pt x="2896453" y="4173282"/>
                  <a:pt x="2896621" y="4138575"/>
                </a:cubicBezTo>
                <a:cubicBezTo>
                  <a:pt x="2897968" y="4053112"/>
                  <a:pt x="2869201" y="3969924"/>
                  <a:pt x="2815328" y="3903543"/>
                </a:cubicBezTo>
                <a:cubicBezTo>
                  <a:pt x="2754802" y="3835602"/>
                  <a:pt x="2667023" y="3798368"/>
                  <a:pt x="2576084" y="3802033"/>
                </a:cubicBezTo>
                <a:cubicBezTo>
                  <a:pt x="2491001" y="3799547"/>
                  <a:pt x="2408614" y="3832149"/>
                  <a:pt x="2348213" y="3892171"/>
                </a:cubicBezTo>
                <a:cubicBezTo>
                  <a:pt x="2282927" y="3959858"/>
                  <a:pt x="2243670" y="4048521"/>
                  <a:pt x="2237437" y="4142365"/>
                </a:cubicBezTo>
                <a:cubicBezTo>
                  <a:pt x="2237226" y="4145314"/>
                  <a:pt x="2237226" y="4148262"/>
                  <a:pt x="2237437" y="4151210"/>
                </a:cubicBezTo>
                <a:lnTo>
                  <a:pt x="2237437" y="4815027"/>
                </a:lnTo>
                <a:cubicBezTo>
                  <a:pt x="2237437" y="4815154"/>
                  <a:pt x="2237437" y="4815323"/>
                  <a:pt x="2237437" y="4815448"/>
                </a:cubicBezTo>
                <a:cubicBezTo>
                  <a:pt x="2237185" y="4849397"/>
                  <a:pt x="2209469" y="4876776"/>
                  <a:pt x="2175520" y="4876524"/>
                </a:cubicBezTo>
                <a:lnTo>
                  <a:pt x="357605" y="4876524"/>
                </a:lnTo>
                <a:cubicBezTo>
                  <a:pt x="357466" y="4876524"/>
                  <a:pt x="357323" y="4876524"/>
                  <a:pt x="357184" y="4876524"/>
                </a:cubicBezTo>
                <a:cubicBezTo>
                  <a:pt x="323218" y="4876524"/>
                  <a:pt x="295688" y="4848976"/>
                  <a:pt x="295688" y="4815027"/>
                </a:cubicBezTo>
                <a:lnTo>
                  <a:pt x="295688" y="4576626"/>
                </a:lnTo>
                <a:cubicBezTo>
                  <a:pt x="295717" y="4562895"/>
                  <a:pt x="300308" y="4549543"/>
                  <a:pt x="308745" y="4538718"/>
                </a:cubicBezTo>
                <a:lnTo>
                  <a:pt x="1201276" y="3384620"/>
                </a:lnTo>
                <a:cubicBezTo>
                  <a:pt x="1231042" y="3346413"/>
                  <a:pt x="1254638" y="3303775"/>
                  <a:pt x="1271196" y="3258260"/>
                </a:cubicBezTo>
                <a:cubicBezTo>
                  <a:pt x="1272421" y="3255142"/>
                  <a:pt x="1273268" y="3251891"/>
                  <a:pt x="1273723" y="3248572"/>
                </a:cubicBezTo>
                <a:cubicBezTo>
                  <a:pt x="1281338" y="3214693"/>
                  <a:pt x="1285293" y="3180097"/>
                  <a:pt x="1285516" y="3145376"/>
                </a:cubicBezTo>
                <a:cubicBezTo>
                  <a:pt x="1286535" y="3060482"/>
                  <a:pt x="1257772" y="2977914"/>
                  <a:pt x="1204225" y="2912029"/>
                </a:cubicBezTo>
                <a:cubicBezTo>
                  <a:pt x="1144135" y="2843491"/>
                  <a:pt x="1056504" y="2805470"/>
                  <a:pt x="965402" y="2808413"/>
                </a:cubicBezTo>
                <a:cubicBezTo>
                  <a:pt x="880370" y="2805877"/>
                  <a:pt x="798011" y="2838302"/>
                  <a:pt x="737530" y="2898130"/>
                </a:cubicBezTo>
                <a:cubicBezTo>
                  <a:pt x="682214" y="2953914"/>
                  <a:pt x="645822" y="3025670"/>
                  <a:pt x="633493" y="3103256"/>
                </a:cubicBezTo>
                <a:cubicBezTo>
                  <a:pt x="627832" y="3132235"/>
                  <a:pt x="602367" y="3153101"/>
                  <a:pt x="572840" y="3152958"/>
                </a:cubicBezTo>
                <a:lnTo>
                  <a:pt x="362239" y="3152958"/>
                </a:lnTo>
                <a:cubicBezTo>
                  <a:pt x="359846" y="3152958"/>
                  <a:pt x="357458" y="3152819"/>
                  <a:pt x="355082" y="3152541"/>
                </a:cubicBezTo>
                <a:cubicBezTo>
                  <a:pt x="321116" y="3148586"/>
                  <a:pt x="296788" y="3117846"/>
                  <a:pt x="300743" y="3083880"/>
                </a:cubicBezTo>
                <a:cubicBezTo>
                  <a:pt x="315317" y="2925849"/>
                  <a:pt x="381648" y="2777046"/>
                  <a:pt x="489442" y="2660571"/>
                </a:cubicBezTo>
                <a:cubicBezTo>
                  <a:pt x="605774" y="2536080"/>
                  <a:pt x="768906" y="2465971"/>
                  <a:pt x="939287" y="2467239"/>
                </a:cubicBezTo>
                <a:close/>
                <a:moveTo>
                  <a:pt x="643602" y="249"/>
                </a:moveTo>
                <a:cubicBezTo>
                  <a:pt x="825460" y="-4772"/>
                  <a:pt x="1001120" y="66559"/>
                  <a:pt x="1127987" y="196951"/>
                </a:cubicBezTo>
                <a:cubicBezTo>
                  <a:pt x="1254941" y="326472"/>
                  <a:pt x="1324330" y="501696"/>
                  <a:pt x="1320476" y="683020"/>
                </a:cubicBezTo>
                <a:cubicBezTo>
                  <a:pt x="1322523" y="835147"/>
                  <a:pt x="1273264" y="983528"/>
                  <a:pt x="1180637" y="1104224"/>
                </a:cubicBezTo>
                <a:lnTo>
                  <a:pt x="511344" y="1968955"/>
                </a:lnTo>
                <a:cubicBezTo>
                  <a:pt x="501812" y="1980605"/>
                  <a:pt x="496850" y="1995326"/>
                  <a:pt x="497385" y="2010371"/>
                </a:cubicBezTo>
                <a:cubicBezTo>
                  <a:pt x="498602" y="2044543"/>
                  <a:pt x="527294" y="2071261"/>
                  <a:pt x="561467" y="2070044"/>
                </a:cubicBezTo>
                <a:lnTo>
                  <a:pt x="1568986" y="2070044"/>
                </a:lnTo>
                <a:cubicBezTo>
                  <a:pt x="1569125" y="2070044"/>
                  <a:pt x="1569269" y="2070044"/>
                  <a:pt x="1569408" y="2070044"/>
                </a:cubicBezTo>
                <a:cubicBezTo>
                  <a:pt x="1603373" y="2069807"/>
                  <a:pt x="1630714" y="2042088"/>
                  <a:pt x="1630482" y="2008127"/>
                </a:cubicBezTo>
                <a:lnTo>
                  <a:pt x="1630482" y="1679588"/>
                </a:lnTo>
                <a:cubicBezTo>
                  <a:pt x="1632449" y="1459160"/>
                  <a:pt x="1700823" y="1289554"/>
                  <a:pt x="1835608" y="1170774"/>
                </a:cubicBezTo>
                <a:cubicBezTo>
                  <a:pt x="1956819" y="1054707"/>
                  <a:pt x="2118923" y="991140"/>
                  <a:pt x="2286717" y="993869"/>
                </a:cubicBezTo>
                <a:cubicBezTo>
                  <a:pt x="2457094" y="990073"/>
                  <a:pt x="2622080" y="1053645"/>
                  <a:pt x="2745830" y="1170774"/>
                </a:cubicBezTo>
                <a:cubicBezTo>
                  <a:pt x="2874171" y="1290114"/>
                  <a:pt x="2940426" y="1459720"/>
                  <a:pt x="2944637" y="1679588"/>
                </a:cubicBezTo>
                <a:lnTo>
                  <a:pt x="2944637" y="2732597"/>
                </a:lnTo>
                <a:cubicBezTo>
                  <a:pt x="2940720" y="2951905"/>
                  <a:pt x="2874423" y="3121230"/>
                  <a:pt x="2745830" y="3240568"/>
                </a:cubicBezTo>
                <a:cubicBezTo>
                  <a:pt x="2621870" y="3357807"/>
                  <a:pt x="2457304" y="3422428"/>
                  <a:pt x="2286717" y="3420844"/>
                </a:cubicBezTo>
                <a:cubicBezTo>
                  <a:pt x="2118775" y="3421349"/>
                  <a:pt x="1957138" y="3356905"/>
                  <a:pt x="1835608" y="3240989"/>
                </a:cubicBezTo>
                <a:cubicBezTo>
                  <a:pt x="1701105" y="3123613"/>
                  <a:pt x="1632727" y="2955131"/>
                  <a:pt x="1630482" y="2735546"/>
                </a:cubicBezTo>
                <a:lnTo>
                  <a:pt x="1630482" y="2719961"/>
                </a:lnTo>
                <a:lnTo>
                  <a:pt x="1905107" y="2719961"/>
                </a:lnTo>
                <a:cubicBezTo>
                  <a:pt x="1936819" y="2720011"/>
                  <a:pt x="1963368" y="2744012"/>
                  <a:pt x="1966603" y="2775560"/>
                </a:cubicBezTo>
                <a:cubicBezTo>
                  <a:pt x="1986538" y="2978021"/>
                  <a:pt x="2093807" y="3080230"/>
                  <a:pt x="2288403" y="3082196"/>
                </a:cubicBezTo>
                <a:cubicBezTo>
                  <a:pt x="2500142" y="3079952"/>
                  <a:pt x="2609233" y="2957942"/>
                  <a:pt x="2615678" y="2716170"/>
                </a:cubicBezTo>
                <a:lnTo>
                  <a:pt x="2615678" y="1701069"/>
                </a:lnTo>
                <a:cubicBezTo>
                  <a:pt x="2609486" y="1461265"/>
                  <a:pt x="2500394" y="1339116"/>
                  <a:pt x="2288403" y="1334622"/>
                </a:cubicBezTo>
                <a:cubicBezTo>
                  <a:pt x="2076116" y="1339395"/>
                  <a:pt x="1967584" y="1461544"/>
                  <a:pt x="1962812" y="1701069"/>
                </a:cubicBezTo>
                <a:lnTo>
                  <a:pt x="1962812" y="2347616"/>
                </a:lnTo>
                <a:cubicBezTo>
                  <a:pt x="1962812" y="2347755"/>
                  <a:pt x="1962812" y="2347899"/>
                  <a:pt x="1962812" y="2348038"/>
                </a:cubicBezTo>
                <a:cubicBezTo>
                  <a:pt x="1962812" y="2382004"/>
                  <a:pt x="1935278" y="2409533"/>
                  <a:pt x="1901315" y="2409533"/>
                </a:cubicBezTo>
                <a:lnTo>
                  <a:pt x="61498" y="2409533"/>
                </a:lnTo>
                <a:cubicBezTo>
                  <a:pt x="61359" y="2409533"/>
                  <a:pt x="61217" y="2409533"/>
                  <a:pt x="61077" y="2409533"/>
                </a:cubicBezTo>
                <a:cubicBezTo>
                  <a:pt x="27115" y="2409298"/>
                  <a:pt x="-230" y="2381579"/>
                  <a:pt x="2" y="2347616"/>
                </a:cubicBezTo>
                <a:lnTo>
                  <a:pt x="2" y="2109216"/>
                </a:lnTo>
                <a:cubicBezTo>
                  <a:pt x="-61" y="2095535"/>
                  <a:pt x="4383" y="2082217"/>
                  <a:pt x="12638" y="2071307"/>
                </a:cubicBezTo>
                <a:lnTo>
                  <a:pt x="906432" y="920158"/>
                </a:lnTo>
                <a:cubicBezTo>
                  <a:pt x="936102" y="881887"/>
                  <a:pt x="959690" y="839265"/>
                  <a:pt x="976352" y="793797"/>
                </a:cubicBezTo>
                <a:lnTo>
                  <a:pt x="978880" y="784109"/>
                </a:lnTo>
                <a:cubicBezTo>
                  <a:pt x="986343" y="750206"/>
                  <a:pt x="990299" y="715625"/>
                  <a:pt x="990674" y="680915"/>
                </a:cubicBezTo>
                <a:cubicBezTo>
                  <a:pt x="992018" y="595457"/>
                  <a:pt x="963237" y="512251"/>
                  <a:pt x="909381" y="445883"/>
                </a:cubicBezTo>
                <a:cubicBezTo>
                  <a:pt x="849178" y="377547"/>
                  <a:pt x="761581" y="339698"/>
                  <a:pt x="670558" y="342687"/>
                </a:cubicBezTo>
                <a:cubicBezTo>
                  <a:pt x="585447" y="340165"/>
                  <a:pt x="503042" y="372762"/>
                  <a:pt x="442688" y="432825"/>
                </a:cubicBezTo>
                <a:cubicBezTo>
                  <a:pt x="387363" y="488774"/>
                  <a:pt x="350978" y="560661"/>
                  <a:pt x="338651" y="638373"/>
                </a:cubicBezTo>
                <a:cubicBezTo>
                  <a:pt x="332816" y="666951"/>
                  <a:pt x="307587" y="687418"/>
                  <a:pt x="278418" y="687232"/>
                </a:cubicBezTo>
                <a:lnTo>
                  <a:pt x="67816" y="687232"/>
                </a:lnTo>
                <a:cubicBezTo>
                  <a:pt x="65584" y="687232"/>
                  <a:pt x="63352" y="687110"/>
                  <a:pt x="61132" y="686866"/>
                </a:cubicBezTo>
                <a:cubicBezTo>
                  <a:pt x="26905" y="683147"/>
                  <a:pt x="2176" y="652382"/>
                  <a:pt x="5899" y="618155"/>
                </a:cubicBezTo>
                <a:cubicBezTo>
                  <a:pt x="20313" y="459828"/>
                  <a:pt x="86142" y="310571"/>
                  <a:pt x="193335" y="193161"/>
                </a:cubicBezTo>
                <a:cubicBezTo>
                  <a:pt x="310050" y="69019"/>
                  <a:pt x="473213" y="-884"/>
                  <a:pt x="643602" y="24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EG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6E3-7D4D-9D41-B92B-677532FD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DB82-DDC2-274B-B46C-A06754DA055C}" type="datetimeFigureOut">
              <a:rPr lang="en-EG" smtClean="0"/>
              <a:t>11/7/21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9D2D-76F8-644C-ADAD-EA7545D1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48B0-D7C2-B44A-B8E9-7EF759F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3A71-73C2-8049-B148-53687B0D54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12783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7B7C2C4-3465-8E44-A00C-B563D1EE17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35132" y="1047632"/>
            <a:ext cx="4762736" cy="4762736"/>
          </a:xfrm>
          <a:custGeom>
            <a:avLst/>
            <a:gdLst>
              <a:gd name="connsiteX0" fmla="*/ 2381368 w 4762736"/>
              <a:gd name="connsiteY0" fmla="*/ 0 h 4762736"/>
              <a:gd name="connsiteX1" fmla="*/ 4762736 w 4762736"/>
              <a:gd name="connsiteY1" fmla="*/ 2381368 h 4762736"/>
              <a:gd name="connsiteX2" fmla="*/ 2381368 w 4762736"/>
              <a:gd name="connsiteY2" fmla="*/ 4762736 h 4762736"/>
              <a:gd name="connsiteX3" fmla="*/ 0 w 4762736"/>
              <a:gd name="connsiteY3" fmla="*/ 2381368 h 4762736"/>
              <a:gd name="connsiteX4" fmla="*/ 2381368 w 4762736"/>
              <a:gd name="connsiteY4" fmla="*/ 0 h 476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36" h="4762736">
                <a:moveTo>
                  <a:pt x="2381368" y="0"/>
                </a:moveTo>
                <a:cubicBezTo>
                  <a:pt x="3696561" y="0"/>
                  <a:pt x="4762736" y="1066175"/>
                  <a:pt x="4762736" y="2381368"/>
                </a:cubicBezTo>
                <a:cubicBezTo>
                  <a:pt x="4762736" y="3696561"/>
                  <a:pt x="3696561" y="4762736"/>
                  <a:pt x="2381368" y="4762736"/>
                </a:cubicBezTo>
                <a:cubicBezTo>
                  <a:pt x="1066175" y="4762736"/>
                  <a:pt x="0" y="3696561"/>
                  <a:pt x="0" y="2381368"/>
                </a:cubicBezTo>
                <a:cubicBezTo>
                  <a:pt x="0" y="1066175"/>
                  <a:pt x="1066175" y="0"/>
                  <a:pt x="23813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EG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6E3-7D4D-9D41-B92B-677532FD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DB82-DDC2-274B-B46C-A06754DA055C}" type="datetimeFigureOut">
              <a:rPr lang="en-EG" smtClean="0"/>
              <a:t>11/7/21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9D2D-76F8-644C-ADAD-EA7545D1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48B0-D7C2-B44A-B8E9-7EF759F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3A71-73C2-8049-B148-53687B0D5452}" type="slidenum">
              <a:rPr lang="en-EG" smtClean="0"/>
              <a:t>‹#›</a:t>
            </a:fld>
            <a:endParaRPr lang="en-E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92158F-16D1-9944-99F4-4C2FFA49F0E7}"/>
              </a:ext>
            </a:extLst>
          </p:cNvPr>
          <p:cNvSpPr/>
          <p:nvPr userDrawn="1"/>
        </p:nvSpPr>
        <p:spPr>
          <a:xfrm>
            <a:off x="6717238" y="635659"/>
            <a:ext cx="1205948" cy="12059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BDF107-6BE0-0D42-A874-82D180174705}"/>
              </a:ext>
            </a:extLst>
          </p:cNvPr>
          <p:cNvSpPr/>
          <p:nvPr userDrawn="1"/>
        </p:nvSpPr>
        <p:spPr>
          <a:xfrm>
            <a:off x="11030060" y="3575956"/>
            <a:ext cx="794435" cy="7944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87894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0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3E3553F-4F77-094D-BAAC-F097855856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05147" y="-3"/>
            <a:ext cx="9086851" cy="6215062"/>
          </a:xfrm>
          <a:custGeom>
            <a:avLst/>
            <a:gdLst>
              <a:gd name="connsiteX0" fmla="*/ 0 w 9086851"/>
              <a:gd name="connsiteY0" fmla="*/ 0 h 6215062"/>
              <a:gd name="connsiteX1" fmla="*/ 9086851 w 9086851"/>
              <a:gd name="connsiteY1" fmla="*/ 0 h 6215062"/>
              <a:gd name="connsiteX2" fmla="*/ 9086851 w 9086851"/>
              <a:gd name="connsiteY2" fmla="*/ 6215062 h 6215062"/>
              <a:gd name="connsiteX3" fmla="*/ 561717 w 9086851"/>
              <a:gd name="connsiteY3" fmla="*/ 6215062 h 6215062"/>
              <a:gd name="connsiteX4" fmla="*/ 0 w 9086851"/>
              <a:gd name="connsiteY4" fmla="*/ 5653345 h 621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6851" h="6215062">
                <a:moveTo>
                  <a:pt x="0" y="0"/>
                </a:moveTo>
                <a:lnTo>
                  <a:pt x="9086851" y="0"/>
                </a:lnTo>
                <a:lnTo>
                  <a:pt x="9086851" y="6215062"/>
                </a:lnTo>
                <a:lnTo>
                  <a:pt x="561717" y="6215062"/>
                </a:lnTo>
                <a:cubicBezTo>
                  <a:pt x="251489" y="6215062"/>
                  <a:pt x="0" y="5963573"/>
                  <a:pt x="0" y="565334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EG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6E3-7D4D-9D41-B92B-677532FD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DB82-DDC2-274B-B46C-A06754DA055C}" type="datetimeFigureOut">
              <a:rPr lang="en-EG" smtClean="0"/>
              <a:t>11/7/21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9D2D-76F8-644C-ADAD-EA7545D1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48B0-D7C2-B44A-B8E9-7EF759F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3A71-73C2-8049-B148-53687B0D54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36668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0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A56697-6574-8641-A02B-4BA92A3134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31919" y="3006235"/>
            <a:ext cx="2928169" cy="2594185"/>
          </a:xfrm>
          <a:custGeom>
            <a:avLst/>
            <a:gdLst>
              <a:gd name="connsiteX0" fmla="*/ 834490 w 2928169"/>
              <a:gd name="connsiteY0" fmla="*/ 1 h 2594185"/>
              <a:gd name="connsiteX1" fmla="*/ 2093835 w 2928169"/>
              <a:gd name="connsiteY1" fmla="*/ 1 h 2594185"/>
              <a:gd name="connsiteX2" fmla="*/ 2271031 w 2928169"/>
              <a:gd name="connsiteY2" fmla="*/ 102419 h 2594185"/>
              <a:gd name="connsiteX3" fmla="*/ 2900774 w 2928169"/>
              <a:gd name="connsiteY3" fmla="*/ 1195033 h 2594185"/>
              <a:gd name="connsiteX4" fmla="*/ 2900774 w 2928169"/>
              <a:gd name="connsiteY4" fmla="*/ 1399870 h 2594185"/>
              <a:gd name="connsiteX5" fmla="*/ 2271031 w 2928169"/>
              <a:gd name="connsiteY5" fmla="*/ 2491912 h 2594185"/>
              <a:gd name="connsiteX6" fmla="*/ 2093835 w 2928169"/>
              <a:gd name="connsiteY6" fmla="*/ 2594185 h 2594185"/>
              <a:gd name="connsiteX7" fmla="*/ 834490 w 2928169"/>
              <a:gd name="connsiteY7" fmla="*/ 2594185 h 2594185"/>
              <a:gd name="connsiteX8" fmla="*/ 657294 w 2928169"/>
              <a:gd name="connsiteY8" fmla="*/ 2491912 h 2594185"/>
              <a:gd name="connsiteX9" fmla="*/ 27551 w 2928169"/>
              <a:gd name="connsiteY9" fmla="*/ 1399870 h 2594185"/>
              <a:gd name="connsiteX10" fmla="*/ 27551 w 2928169"/>
              <a:gd name="connsiteY10" fmla="*/ 1194462 h 2594185"/>
              <a:gd name="connsiteX11" fmla="*/ 657294 w 2928169"/>
              <a:gd name="connsiteY11" fmla="*/ 102419 h 2594185"/>
              <a:gd name="connsiteX12" fmla="*/ 834490 w 2928169"/>
              <a:gd name="connsiteY12" fmla="*/ 1 h 259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8169" h="2594185">
                <a:moveTo>
                  <a:pt x="834490" y="1"/>
                </a:moveTo>
                <a:lnTo>
                  <a:pt x="2093835" y="1"/>
                </a:lnTo>
                <a:cubicBezTo>
                  <a:pt x="2166941" y="-4"/>
                  <a:pt x="2234479" y="39036"/>
                  <a:pt x="2271031" y="102419"/>
                </a:cubicBezTo>
                <a:lnTo>
                  <a:pt x="2900774" y="1195033"/>
                </a:lnTo>
                <a:cubicBezTo>
                  <a:pt x="2937301" y="1258416"/>
                  <a:pt x="2937301" y="1336487"/>
                  <a:pt x="2900774" y="1399870"/>
                </a:cubicBezTo>
                <a:lnTo>
                  <a:pt x="2271031" y="2491912"/>
                </a:lnTo>
                <a:cubicBezTo>
                  <a:pt x="2234421" y="2555217"/>
                  <a:pt x="2166899" y="2594185"/>
                  <a:pt x="2093835" y="2594185"/>
                </a:cubicBezTo>
                <a:lnTo>
                  <a:pt x="834490" y="2594185"/>
                </a:lnTo>
                <a:cubicBezTo>
                  <a:pt x="761421" y="2594216"/>
                  <a:pt x="693878" y="2555233"/>
                  <a:pt x="657294" y="2491912"/>
                </a:cubicBezTo>
                <a:lnTo>
                  <a:pt x="27551" y="1399870"/>
                </a:lnTo>
                <a:cubicBezTo>
                  <a:pt x="-9183" y="1336341"/>
                  <a:pt x="-9183" y="1257990"/>
                  <a:pt x="27551" y="1194462"/>
                </a:cubicBezTo>
                <a:lnTo>
                  <a:pt x="657294" y="102419"/>
                </a:lnTo>
                <a:cubicBezTo>
                  <a:pt x="693821" y="39016"/>
                  <a:pt x="761385" y="-35"/>
                  <a:pt x="834490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EG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6E3-7D4D-9D41-B92B-677532FD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DB82-DDC2-274B-B46C-A06754DA055C}" type="datetimeFigureOut">
              <a:rPr lang="en-EG" smtClean="0"/>
              <a:t>11/7/21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9D2D-76F8-644C-ADAD-EA7545D1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48B0-D7C2-B44A-B8E9-7EF759F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3A71-73C2-8049-B148-53687B0D54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12612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0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24">
            <a:extLst>
              <a:ext uri="{FF2B5EF4-FFF2-40B4-BE49-F238E27FC236}">
                <a16:creationId xmlns:a16="http://schemas.microsoft.com/office/drawing/2014/main" id="{49D88175-60E5-4348-A35E-9F25FB42D961}"/>
              </a:ext>
            </a:extLst>
          </p:cNvPr>
          <p:cNvSpPr/>
          <p:nvPr userDrawn="1"/>
        </p:nvSpPr>
        <p:spPr>
          <a:xfrm rot="16200000">
            <a:off x="10644661" y="2350590"/>
            <a:ext cx="2072517" cy="1022160"/>
          </a:xfrm>
          <a:custGeom>
            <a:avLst/>
            <a:gdLst>
              <a:gd name="connsiteX0" fmla="*/ 551339 w 1102678"/>
              <a:gd name="connsiteY0" fmla="*/ 0 h 543838"/>
              <a:gd name="connsiteX1" fmla="*/ 0 w 1102678"/>
              <a:gd name="connsiteY1" fmla="*/ 543838 h 543838"/>
              <a:gd name="connsiteX2" fmla="*/ 1102679 w 1102678"/>
              <a:gd name="connsiteY2" fmla="*/ 543838 h 543838"/>
              <a:gd name="connsiteX3" fmla="*/ 551339 w 1102678"/>
              <a:gd name="connsiteY3" fmla="*/ 0 h 54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2678" h="543838">
                <a:moveTo>
                  <a:pt x="551339" y="0"/>
                </a:moveTo>
                <a:cubicBezTo>
                  <a:pt x="246843" y="0"/>
                  <a:pt x="0" y="243485"/>
                  <a:pt x="0" y="543838"/>
                </a:cubicBezTo>
                <a:lnTo>
                  <a:pt x="1102679" y="543838"/>
                </a:lnTo>
                <a:cubicBezTo>
                  <a:pt x="1102679" y="243485"/>
                  <a:pt x="855837" y="0"/>
                  <a:pt x="551339" y="0"/>
                </a:cubicBezTo>
                <a:close/>
              </a:path>
            </a:pathLst>
          </a:custGeom>
          <a:solidFill>
            <a:schemeClr val="accent2"/>
          </a:solidFill>
          <a:ln w="38428" cap="flat">
            <a:noFill/>
            <a:prstDash val="solid"/>
            <a:miter/>
          </a:ln>
        </p:spPr>
        <p:txBody>
          <a:bodyPr rtlCol="0" anchor="ctr"/>
          <a:lstStyle/>
          <a:p>
            <a:endParaRPr lang="en-EG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87DDF5A-5690-1F40-94DF-C19E46F622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601" y="0"/>
            <a:ext cx="4799982" cy="4900613"/>
          </a:xfrm>
          <a:custGeom>
            <a:avLst/>
            <a:gdLst>
              <a:gd name="connsiteX0" fmla="*/ 16320 w 4799982"/>
              <a:gd name="connsiteY0" fmla="*/ 0 h 5041611"/>
              <a:gd name="connsiteX1" fmla="*/ 4783662 w 4799982"/>
              <a:gd name="connsiteY1" fmla="*/ 0 h 5041611"/>
              <a:gd name="connsiteX2" fmla="*/ 4799982 w 4799982"/>
              <a:gd name="connsiteY2" fmla="*/ 16320 h 5041611"/>
              <a:gd name="connsiteX3" fmla="*/ 4799982 w 4799982"/>
              <a:gd name="connsiteY3" fmla="*/ 4780396 h 5041611"/>
              <a:gd name="connsiteX4" fmla="*/ 4538767 w 4799982"/>
              <a:gd name="connsiteY4" fmla="*/ 5041611 h 5041611"/>
              <a:gd name="connsiteX5" fmla="*/ 261215 w 4799982"/>
              <a:gd name="connsiteY5" fmla="*/ 5041611 h 5041611"/>
              <a:gd name="connsiteX6" fmla="*/ 0 w 4799982"/>
              <a:gd name="connsiteY6" fmla="*/ 4780396 h 5041611"/>
              <a:gd name="connsiteX7" fmla="*/ 0 w 4799982"/>
              <a:gd name="connsiteY7" fmla="*/ 16320 h 5041611"/>
              <a:gd name="connsiteX8" fmla="*/ 16320 w 4799982"/>
              <a:gd name="connsiteY8" fmla="*/ 0 h 504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99982" h="5041611">
                <a:moveTo>
                  <a:pt x="16320" y="0"/>
                </a:moveTo>
                <a:lnTo>
                  <a:pt x="4783662" y="0"/>
                </a:lnTo>
                <a:cubicBezTo>
                  <a:pt x="4792675" y="0"/>
                  <a:pt x="4799982" y="7307"/>
                  <a:pt x="4799982" y="16320"/>
                </a:cubicBezTo>
                <a:lnTo>
                  <a:pt x="4799982" y="4780396"/>
                </a:lnTo>
                <a:cubicBezTo>
                  <a:pt x="4799982" y="4924661"/>
                  <a:pt x="4683032" y="5041611"/>
                  <a:pt x="4538767" y="5041611"/>
                </a:cubicBezTo>
                <a:lnTo>
                  <a:pt x="261215" y="5041611"/>
                </a:lnTo>
                <a:cubicBezTo>
                  <a:pt x="116950" y="5041611"/>
                  <a:pt x="0" y="4924661"/>
                  <a:pt x="0" y="4780396"/>
                </a:cubicBezTo>
                <a:lnTo>
                  <a:pt x="0" y="16320"/>
                </a:lnTo>
                <a:cubicBezTo>
                  <a:pt x="0" y="7307"/>
                  <a:pt x="7307" y="0"/>
                  <a:pt x="163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EG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6E3-7D4D-9D41-B92B-677532FD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DB82-DDC2-274B-B46C-A06754DA055C}" type="datetimeFigureOut">
              <a:rPr lang="en-EG" smtClean="0"/>
              <a:t>11/7/21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9D2D-76F8-644C-ADAD-EA7545D1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48B0-D7C2-B44A-B8E9-7EF759F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3A71-73C2-8049-B148-53687B0D54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95720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0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300F3CD-2788-9E4A-B380-877A967A57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24191" y="992777"/>
            <a:ext cx="3482496" cy="5213044"/>
          </a:xfrm>
          <a:custGeom>
            <a:avLst/>
            <a:gdLst>
              <a:gd name="connsiteX0" fmla="*/ 391850 w 3482496"/>
              <a:gd name="connsiteY0" fmla="*/ 0 h 5213044"/>
              <a:gd name="connsiteX1" fmla="*/ 3090646 w 3482496"/>
              <a:gd name="connsiteY1" fmla="*/ 0 h 5213044"/>
              <a:gd name="connsiteX2" fmla="*/ 3482496 w 3482496"/>
              <a:gd name="connsiteY2" fmla="*/ 391850 h 5213044"/>
              <a:gd name="connsiteX3" fmla="*/ 3482496 w 3482496"/>
              <a:gd name="connsiteY3" fmla="*/ 4821194 h 5213044"/>
              <a:gd name="connsiteX4" fmla="*/ 3090646 w 3482496"/>
              <a:gd name="connsiteY4" fmla="*/ 5213044 h 5213044"/>
              <a:gd name="connsiteX5" fmla="*/ 391850 w 3482496"/>
              <a:gd name="connsiteY5" fmla="*/ 5213044 h 5213044"/>
              <a:gd name="connsiteX6" fmla="*/ 0 w 3482496"/>
              <a:gd name="connsiteY6" fmla="*/ 4821194 h 5213044"/>
              <a:gd name="connsiteX7" fmla="*/ 0 w 3482496"/>
              <a:gd name="connsiteY7" fmla="*/ 391850 h 5213044"/>
              <a:gd name="connsiteX8" fmla="*/ 391850 w 3482496"/>
              <a:gd name="connsiteY8" fmla="*/ 0 h 521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82496" h="5213044">
                <a:moveTo>
                  <a:pt x="391850" y="0"/>
                </a:moveTo>
                <a:lnTo>
                  <a:pt x="3090646" y="0"/>
                </a:lnTo>
                <a:cubicBezTo>
                  <a:pt x="3307059" y="0"/>
                  <a:pt x="3482496" y="175437"/>
                  <a:pt x="3482496" y="391850"/>
                </a:cubicBezTo>
                <a:lnTo>
                  <a:pt x="3482496" y="4821194"/>
                </a:lnTo>
                <a:cubicBezTo>
                  <a:pt x="3482496" y="5037607"/>
                  <a:pt x="3307059" y="5213044"/>
                  <a:pt x="3090646" y="5213044"/>
                </a:cubicBezTo>
                <a:lnTo>
                  <a:pt x="391850" y="5213044"/>
                </a:lnTo>
                <a:cubicBezTo>
                  <a:pt x="175437" y="5213044"/>
                  <a:pt x="0" y="5037607"/>
                  <a:pt x="0" y="4821194"/>
                </a:cubicBezTo>
                <a:lnTo>
                  <a:pt x="0" y="391850"/>
                </a:lnTo>
                <a:cubicBezTo>
                  <a:pt x="0" y="175437"/>
                  <a:pt x="175437" y="0"/>
                  <a:pt x="391850" y="0"/>
                </a:cubicBezTo>
                <a:close/>
              </a:path>
            </a:pathLst>
          </a:cu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139700" dist="101600" dir="2700000" algn="tl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buNone/>
              <a:defRPr lang="en-EG" sz="1800" dirty="0"/>
            </a:lvl1pPr>
          </a:lstStyle>
          <a:p>
            <a:pPr marL="0" lvl="0"/>
            <a:r>
              <a:rPr lang="en-EG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6E3-7D4D-9D41-B92B-677532FD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DB82-DDC2-274B-B46C-A06754DA055C}" type="datetimeFigureOut">
              <a:rPr lang="en-EG" smtClean="0"/>
              <a:t>11/7/21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9D2D-76F8-644C-ADAD-EA7545D1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48B0-D7C2-B44A-B8E9-7EF759F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3A71-73C2-8049-B148-53687B0D5452}" type="slidenum">
              <a:rPr lang="en-EG" smtClean="0"/>
              <a:t>‹#›</a:t>
            </a:fld>
            <a:endParaRPr lang="en-E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046E88-FB0D-7F4C-B5F2-915A098A0C6A}"/>
              </a:ext>
            </a:extLst>
          </p:cNvPr>
          <p:cNvGrpSpPr/>
          <p:nvPr userDrawn="1"/>
        </p:nvGrpSpPr>
        <p:grpSpPr>
          <a:xfrm rot="16200000">
            <a:off x="-871490" y="3072405"/>
            <a:ext cx="3593620" cy="1299149"/>
            <a:chOff x="4739168" y="1819313"/>
            <a:chExt cx="4029802" cy="1456834"/>
          </a:xfrm>
          <a:solidFill>
            <a:schemeClr val="accent1"/>
          </a:solidFill>
          <a:effectLst>
            <a:outerShdw blurRad="419100" dist="279400" dir="16260000" algn="tl" rotWithShape="0">
              <a:prstClr val="black">
                <a:alpha val="15000"/>
              </a:prstClr>
            </a:outerShdw>
          </a:effectLst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F39DBEF-4FDB-6940-B643-D428D7292873}"/>
                </a:ext>
              </a:extLst>
            </p:cNvPr>
            <p:cNvSpPr/>
            <p:nvPr/>
          </p:nvSpPr>
          <p:spPr>
            <a:xfrm>
              <a:off x="4739168" y="1825095"/>
              <a:ext cx="913417" cy="1445273"/>
            </a:xfrm>
            <a:custGeom>
              <a:avLst/>
              <a:gdLst>
                <a:gd name="connsiteX0" fmla="*/ 458636 w 913416"/>
                <a:gd name="connsiteY0" fmla="*/ 0 h 1445273"/>
                <a:gd name="connsiteX1" fmla="*/ 678450 w 913416"/>
                <a:gd name="connsiteY1" fmla="*/ 49425 h 1445273"/>
                <a:gd name="connsiteX2" fmla="*/ 845954 w 913416"/>
                <a:gd name="connsiteY2" fmla="*/ 189724 h 1445273"/>
                <a:gd name="connsiteX3" fmla="*/ 909560 w 913416"/>
                <a:gd name="connsiteY3" fmla="*/ 408531 h 1445273"/>
                <a:gd name="connsiteX4" fmla="*/ 863475 w 913416"/>
                <a:gd name="connsiteY4" fmla="*/ 601640 h 1445273"/>
                <a:gd name="connsiteX5" fmla="*/ 746019 w 913416"/>
                <a:gd name="connsiteY5" fmla="*/ 757203 h 1445273"/>
                <a:gd name="connsiteX6" fmla="*/ 596147 w 913416"/>
                <a:gd name="connsiteY6" fmla="*/ 881843 h 1445273"/>
                <a:gd name="connsiteX7" fmla="*/ 449287 w 913416"/>
                <a:gd name="connsiteY7" fmla="*/ 983614 h 1445273"/>
                <a:gd name="connsiteX8" fmla="*/ 339805 w 913416"/>
                <a:gd name="connsiteY8" fmla="*/ 1073040 h 1445273"/>
                <a:gd name="connsiteX9" fmla="*/ 298690 w 913416"/>
                <a:gd name="connsiteY9" fmla="*/ 1160073 h 1445273"/>
                <a:gd name="connsiteX10" fmla="*/ 298690 w 913416"/>
                <a:gd name="connsiteY10" fmla="*/ 1188977 h 1445273"/>
                <a:gd name="connsiteX11" fmla="*/ 815134 w 913416"/>
                <a:gd name="connsiteY11" fmla="*/ 1188977 h 1445273"/>
                <a:gd name="connsiteX12" fmla="*/ 885668 w 913416"/>
                <a:gd name="connsiteY12" fmla="*/ 1227126 h 1445273"/>
                <a:gd name="connsiteX13" fmla="*/ 913416 w 913416"/>
                <a:gd name="connsiteY13" fmla="*/ 1314235 h 1445273"/>
                <a:gd name="connsiteX14" fmla="*/ 885699 w 913416"/>
                <a:gd name="connsiteY14" fmla="*/ 1404852 h 1445273"/>
                <a:gd name="connsiteX15" fmla="*/ 815134 w 913416"/>
                <a:gd name="connsiteY15" fmla="*/ 1445273 h 1445273"/>
                <a:gd name="connsiteX16" fmla="*/ 129114 w 913416"/>
                <a:gd name="connsiteY16" fmla="*/ 1445273 h 1445273"/>
                <a:gd name="connsiteX17" fmla="*/ 45452 w 913416"/>
                <a:gd name="connsiteY17" fmla="*/ 1419136 h 1445273"/>
                <a:gd name="connsiteX18" fmla="*/ 0 w 913416"/>
                <a:gd name="connsiteY18" fmla="*/ 1346995 h 1445273"/>
                <a:gd name="connsiteX19" fmla="*/ 0 w 913416"/>
                <a:gd name="connsiteY19" fmla="*/ 1160073 h 1445273"/>
                <a:gd name="connsiteX20" fmla="*/ 46402 w 913416"/>
                <a:gd name="connsiteY20" fmla="*/ 1008411 h 1445273"/>
                <a:gd name="connsiteX21" fmla="*/ 164358 w 913416"/>
                <a:gd name="connsiteY21" fmla="*/ 878847 h 1445273"/>
                <a:gd name="connsiteX22" fmla="*/ 315913 w 913416"/>
                <a:gd name="connsiteY22" fmla="*/ 762307 h 1445273"/>
                <a:gd name="connsiteX23" fmla="*/ 465396 w 913416"/>
                <a:gd name="connsiteY23" fmla="*/ 648611 h 1445273"/>
                <a:gd name="connsiteX24" fmla="*/ 577691 w 913416"/>
                <a:gd name="connsiteY24" fmla="*/ 535037 h 1445273"/>
                <a:gd name="connsiteX25" fmla="*/ 620505 w 913416"/>
                <a:gd name="connsiteY25" fmla="*/ 416238 h 1445273"/>
                <a:gd name="connsiteX26" fmla="*/ 604140 w 913416"/>
                <a:gd name="connsiteY26" fmla="*/ 345329 h 1445273"/>
                <a:gd name="connsiteX27" fmla="*/ 552833 w 913416"/>
                <a:gd name="connsiteY27" fmla="*/ 287009 h 1445273"/>
                <a:gd name="connsiteX28" fmla="*/ 460563 w 913416"/>
                <a:gd name="connsiteY28" fmla="*/ 264003 h 1445273"/>
                <a:gd name="connsiteX29" fmla="*/ 353101 w 913416"/>
                <a:gd name="connsiteY29" fmla="*/ 298644 h 1445273"/>
                <a:gd name="connsiteX30" fmla="*/ 308325 w 913416"/>
                <a:gd name="connsiteY30" fmla="*/ 414314 h 1445273"/>
                <a:gd name="connsiteX31" fmla="*/ 267496 w 913416"/>
                <a:gd name="connsiteY31" fmla="*/ 492055 h 1445273"/>
                <a:gd name="connsiteX32" fmla="*/ 158018 w 913416"/>
                <a:gd name="connsiteY32" fmla="*/ 526078 h 1445273"/>
                <a:gd name="connsiteX33" fmla="*/ 63549 w 913416"/>
                <a:gd name="connsiteY33" fmla="*/ 491784 h 1445273"/>
                <a:gd name="connsiteX34" fmla="*/ 26980 w 913416"/>
                <a:gd name="connsiteY34" fmla="*/ 371916 h 1445273"/>
                <a:gd name="connsiteX35" fmla="*/ 87789 w 913416"/>
                <a:gd name="connsiteY35" fmla="*/ 172951 h 1445273"/>
                <a:gd name="connsiteX36" fmla="*/ 248513 w 913416"/>
                <a:gd name="connsiteY36" fmla="*/ 44429 h 1445273"/>
                <a:gd name="connsiteX37" fmla="*/ 458636 w 913416"/>
                <a:gd name="connsiteY37" fmla="*/ 0 h 144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3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6"/>
                    <a:pt x="803548" y="129140"/>
                    <a:pt x="845954" y="189724"/>
                  </a:cubicBezTo>
                  <a:cubicBezTo>
                    <a:pt x="888355" y="250303"/>
                    <a:pt x="909560" y="323239"/>
                    <a:pt x="909560" y="408531"/>
                  </a:cubicBezTo>
                  <a:cubicBezTo>
                    <a:pt x="909560" y="479832"/>
                    <a:pt x="894200" y="544202"/>
                    <a:pt x="863475" y="601640"/>
                  </a:cubicBezTo>
                  <a:cubicBezTo>
                    <a:pt x="832754" y="659082"/>
                    <a:pt x="793601" y="710935"/>
                    <a:pt x="746019" y="757203"/>
                  </a:cubicBezTo>
                  <a:cubicBezTo>
                    <a:pt x="698433" y="803472"/>
                    <a:pt x="648477" y="845018"/>
                    <a:pt x="596147" y="881843"/>
                  </a:cubicBezTo>
                  <a:cubicBezTo>
                    <a:pt x="543817" y="918668"/>
                    <a:pt x="494861" y="952592"/>
                    <a:pt x="449287" y="983614"/>
                  </a:cubicBezTo>
                  <a:cubicBezTo>
                    <a:pt x="403710" y="1014637"/>
                    <a:pt x="367217" y="1044445"/>
                    <a:pt x="339805" y="1073040"/>
                  </a:cubicBezTo>
                  <a:cubicBezTo>
                    <a:pt x="312398" y="1101635"/>
                    <a:pt x="298690" y="1130646"/>
                    <a:pt x="298690" y="1160073"/>
                  </a:cubicBezTo>
                  <a:lnTo>
                    <a:pt x="298690" y="1188977"/>
                  </a:lnTo>
                  <a:lnTo>
                    <a:pt x="815134" y="1188977"/>
                  </a:lnTo>
                  <a:cubicBezTo>
                    <a:pt x="843660" y="1188977"/>
                    <a:pt x="867170" y="1201696"/>
                    <a:pt x="885668" y="1227126"/>
                  </a:cubicBezTo>
                  <a:cubicBezTo>
                    <a:pt x="904166" y="1252560"/>
                    <a:pt x="913416" y="1281594"/>
                    <a:pt x="913416" y="1314235"/>
                  </a:cubicBezTo>
                  <a:cubicBezTo>
                    <a:pt x="913416" y="1347697"/>
                    <a:pt x="904174" y="1377903"/>
                    <a:pt x="885699" y="1404852"/>
                  </a:cubicBezTo>
                  <a:cubicBezTo>
                    <a:pt x="867219" y="1431798"/>
                    <a:pt x="843698" y="1445273"/>
                    <a:pt x="815134" y="1445273"/>
                  </a:cubicBezTo>
                  <a:lnTo>
                    <a:pt x="129114" y="1445273"/>
                  </a:lnTo>
                  <a:cubicBezTo>
                    <a:pt x="103642" y="1445273"/>
                    <a:pt x="75753" y="1436562"/>
                    <a:pt x="45452" y="1419136"/>
                  </a:cubicBezTo>
                  <a:cubicBezTo>
                    <a:pt x="15151" y="1401714"/>
                    <a:pt x="0" y="1377666"/>
                    <a:pt x="0" y="1346995"/>
                  </a:cubicBezTo>
                  <a:lnTo>
                    <a:pt x="0" y="1160073"/>
                  </a:lnTo>
                  <a:cubicBezTo>
                    <a:pt x="0" y="1105372"/>
                    <a:pt x="15468" y="1054817"/>
                    <a:pt x="46402" y="1008411"/>
                  </a:cubicBezTo>
                  <a:cubicBezTo>
                    <a:pt x="77333" y="962001"/>
                    <a:pt x="116651" y="918813"/>
                    <a:pt x="164358" y="878847"/>
                  </a:cubicBezTo>
                  <a:cubicBezTo>
                    <a:pt x="212062" y="838880"/>
                    <a:pt x="262579" y="800032"/>
                    <a:pt x="315913" y="762307"/>
                  </a:cubicBezTo>
                  <a:cubicBezTo>
                    <a:pt x="369248" y="724577"/>
                    <a:pt x="419074" y="686680"/>
                    <a:pt x="465396" y="648611"/>
                  </a:cubicBezTo>
                  <a:cubicBezTo>
                    <a:pt x="511714" y="610542"/>
                    <a:pt x="549146" y="572686"/>
                    <a:pt x="577691" y="535037"/>
                  </a:cubicBezTo>
                  <a:cubicBezTo>
                    <a:pt x="606232" y="497392"/>
                    <a:pt x="620505" y="457792"/>
                    <a:pt x="620505" y="416238"/>
                  </a:cubicBezTo>
                  <a:cubicBezTo>
                    <a:pt x="620505" y="392514"/>
                    <a:pt x="615050" y="368877"/>
                    <a:pt x="604140" y="345329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37" y="271672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4"/>
                  </a:cubicBezTo>
                  <a:cubicBezTo>
                    <a:pt x="308325" y="443458"/>
                    <a:pt x="294716" y="469373"/>
                    <a:pt x="267496" y="492055"/>
                  </a:cubicBezTo>
                  <a:cubicBezTo>
                    <a:pt x="240279" y="514737"/>
                    <a:pt x="203786" y="526082"/>
                    <a:pt x="158018" y="526078"/>
                  </a:cubicBezTo>
                  <a:cubicBezTo>
                    <a:pt x="119418" y="526082"/>
                    <a:pt x="87926" y="514649"/>
                    <a:pt x="63549" y="491784"/>
                  </a:cubicBezTo>
                  <a:cubicBezTo>
                    <a:pt x="39169" y="468923"/>
                    <a:pt x="26980" y="428964"/>
                    <a:pt x="26980" y="371916"/>
                  </a:cubicBezTo>
                  <a:cubicBezTo>
                    <a:pt x="26980" y="295339"/>
                    <a:pt x="47250" y="229018"/>
                    <a:pt x="87789" y="172951"/>
                  </a:cubicBezTo>
                  <a:cubicBezTo>
                    <a:pt x="128324" y="116887"/>
                    <a:pt x="181902" y="74047"/>
                    <a:pt x="248513" y="44429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D1C8D1D-63C5-4A42-8A9F-F6F2A78F58A6}"/>
                </a:ext>
              </a:extLst>
            </p:cNvPr>
            <p:cNvSpPr/>
            <p:nvPr/>
          </p:nvSpPr>
          <p:spPr>
            <a:xfrm>
              <a:off x="5768331" y="1819313"/>
              <a:ext cx="942319" cy="1456834"/>
            </a:xfrm>
            <a:custGeom>
              <a:avLst/>
              <a:gdLst>
                <a:gd name="connsiteX0" fmla="*/ 470194 w 942319"/>
                <a:gd name="connsiteY0" fmla="*/ 0 h 1456835"/>
                <a:gd name="connsiteX1" fmla="*/ 709056 w 942319"/>
                <a:gd name="connsiteY1" fmla="*/ 45559 h 1456835"/>
                <a:gd name="connsiteX2" fmla="*/ 879839 w 942319"/>
                <a:gd name="connsiteY2" fmla="*/ 192884 h 1456835"/>
                <a:gd name="connsiteX3" fmla="*/ 942319 w 942319"/>
                <a:gd name="connsiteY3" fmla="*/ 458635 h 1456835"/>
                <a:gd name="connsiteX4" fmla="*/ 942319 w 942319"/>
                <a:gd name="connsiteY4" fmla="*/ 996276 h 1456835"/>
                <a:gd name="connsiteX5" fmla="*/ 879537 w 942319"/>
                <a:gd name="connsiteY5" fmla="*/ 1263833 h 1456835"/>
                <a:gd name="connsiteX6" fmla="*/ 708892 w 942319"/>
                <a:gd name="connsiteY6" fmla="*/ 1411475 h 1456835"/>
                <a:gd name="connsiteX7" fmla="*/ 470194 w 942319"/>
                <a:gd name="connsiteY7" fmla="*/ 1456835 h 1456835"/>
                <a:gd name="connsiteX8" fmla="*/ 232041 w 942319"/>
                <a:gd name="connsiteY8" fmla="*/ 1411551 h 1456835"/>
                <a:gd name="connsiteX9" fmla="*/ 62675 w 942319"/>
                <a:gd name="connsiteY9" fmla="*/ 1264161 h 1456835"/>
                <a:gd name="connsiteX10" fmla="*/ 0 w 942319"/>
                <a:gd name="connsiteY10" fmla="*/ 996276 h 1456835"/>
                <a:gd name="connsiteX11" fmla="*/ 0 w 942319"/>
                <a:gd name="connsiteY11" fmla="*/ 458635 h 1456835"/>
                <a:gd name="connsiteX12" fmla="*/ 62358 w 942319"/>
                <a:gd name="connsiteY12" fmla="*/ 192567 h 1456835"/>
                <a:gd name="connsiteX13" fmla="*/ 231877 w 942319"/>
                <a:gd name="connsiteY13" fmla="*/ 45482 h 1456835"/>
                <a:gd name="connsiteX14" fmla="*/ 470194 w 942319"/>
                <a:gd name="connsiteY14" fmla="*/ 0 h 1456835"/>
                <a:gd name="connsiteX15" fmla="*/ 470194 w 942319"/>
                <a:gd name="connsiteY15" fmla="*/ 256296 h 1456835"/>
                <a:gd name="connsiteX16" fmla="*/ 336373 w 942319"/>
                <a:gd name="connsiteY16" fmla="*/ 304488 h 1456835"/>
                <a:gd name="connsiteX17" fmla="*/ 289055 w 942319"/>
                <a:gd name="connsiteY17" fmla="*/ 458635 h 1456835"/>
                <a:gd name="connsiteX18" fmla="*/ 289055 w 942319"/>
                <a:gd name="connsiteY18" fmla="*/ 996276 h 1456835"/>
                <a:gd name="connsiteX19" fmla="*/ 336522 w 942319"/>
                <a:gd name="connsiteY19" fmla="*/ 1152198 h 1456835"/>
                <a:gd name="connsiteX20" fmla="*/ 470194 w 942319"/>
                <a:gd name="connsiteY20" fmla="*/ 1200539 h 1456835"/>
                <a:gd name="connsiteX21" fmla="*/ 604591 w 942319"/>
                <a:gd name="connsiteY21" fmla="*/ 1151866 h 1456835"/>
                <a:gd name="connsiteX22" fmla="*/ 653264 w 942319"/>
                <a:gd name="connsiteY22" fmla="*/ 996276 h 1456835"/>
                <a:gd name="connsiteX23" fmla="*/ 653264 w 942319"/>
                <a:gd name="connsiteY23" fmla="*/ 458635 h 1456835"/>
                <a:gd name="connsiteX24" fmla="*/ 604728 w 942319"/>
                <a:gd name="connsiteY24" fmla="*/ 304832 h 1456835"/>
                <a:gd name="connsiteX25" fmla="*/ 470194 w 942319"/>
                <a:gd name="connsiteY25" fmla="*/ 256296 h 14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2319" h="1456835">
                  <a:moveTo>
                    <a:pt x="470194" y="0"/>
                  </a:moveTo>
                  <a:cubicBezTo>
                    <a:pt x="557234" y="0"/>
                    <a:pt x="636854" y="15185"/>
                    <a:pt x="709056" y="45559"/>
                  </a:cubicBezTo>
                  <a:cubicBezTo>
                    <a:pt x="781259" y="75928"/>
                    <a:pt x="838189" y="125037"/>
                    <a:pt x="879839" y="192884"/>
                  </a:cubicBezTo>
                  <a:cubicBezTo>
                    <a:pt x="921492" y="260732"/>
                    <a:pt x="942319" y="349314"/>
                    <a:pt x="942319" y="458635"/>
                  </a:cubicBezTo>
                  <a:lnTo>
                    <a:pt x="942319" y="996276"/>
                  </a:lnTo>
                  <a:cubicBezTo>
                    <a:pt x="942319" y="1106456"/>
                    <a:pt x="921393" y="1195642"/>
                    <a:pt x="879537" y="1263833"/>
                  </a:cubicBezTo>
                  <a:cubicBezTo>
                    <a:pt x="837685" y="1332020"/>
                    <a:pt x="780805" y="1381235"/>
                    <a:pt x="708892" y="1411475"/>
                  </a:cubicBezTo>
                  <a:cubicBezTo>
                    <a:pt x="636980" y="1441715"/>
                    <a:pt x="557413" y="1456835"/>
                    <a:pt x="470194" y="1456835"/>
                  </a:cubicBezTo>
                  <a:cubicBezTo>
                    <a:pt x="382554" y="1456835"/>
                    <a:pt x="303171" y="1441742"/>
                    <a:pt x="232041" y="1411551"/>
                  </a:cubicBezTo>
                  <a:cubicBezTo>
                    <a:pt x="160911" y="1381361"/>
                    <a:pt x="104458" y="1332230"/>
                    <a:pt x="62675" y="1264161"/>
                  </a:cubicBezTo>
                  <a:cubicBezTo>
                    <a:pt x="20892" y="1196092"/>
                    <a:pt x="0" y="1106800"/>
                    <a:pt x="0" y="996276"/>
                  </a:cubicBezTo>
                  <a:lnTo>
                    <a:pt x="0" y="458635"/>
                  </a:lnTo>
                  <a:cubicBezTo>
                    <a:pt x="0" y="348993"/>
                    <a:pt x="20785" y="260304"/>
                    <a:pt x="62358" y="192567"/>
                  </a:cubicBezTo>
                  <a:cubicBezTo>
                    <a:pt x="103931" y="124831"/>
                    <a:pt x="160434" y="75802"/>
                    <a:pt x="231877" y="45482"/>
                  </a:cubicBezTo>
                  <a:cubicBezTo>
                    <a:pt x="303316" y="15162"/>
                    <a:pt x="382757" y="0"/>
                    <a:pt x="470194" y="0"/>
                  </a:cubicBezTo>
                  <a:close/>
                  <a:moveTo>
                    <a:pt x="470194" y="256296"/>
                  </a:moveTo>
                  <a:cubicBezTo>
                    <a:pt x="412523" y="256296"/>
                    <a:pt x="367919" y="272359"/>
                    <a:pt x="336373" y="304488"/>
                  </a:cubicBezTo>
                  <a:cubicBezTo>
                    <a:pt x="304828" y="336614"/>
                    <a:pt x="289055" y="387998"/>
                    <a:pt x="289055" y="458635"/>
                  </a:cubicBezTo>
                  <a:lnTo>
                    <a:pt x="289055" y="996276"/>
                  </a:lnTo>
                  <a:cubicBezTo>
                    <a:pt x="289055" y="1067998"/>
                    <a:pt x="304878" y="1119973"/>
                    <a:pt x="336522" y="1152198"/>
                  </a:cubicBezTo>
                  <a:cubicBezTo>
                    <a:pt x="368167" y="1184427"/>
                    <a:pt x="412726" y="1200539"/>
                    <a:pt x="470194" y="1200539"/>
                  </a:cubicBezTo>
                  <a:cubicBezTo>
                    <a:pt x="527345" y="1200539"/>
                    <a:pt x="572140" y="1184316"/>
                    <a:pt x="604591" y="1151866"/>
                  </a:cubicBezTo>
                  <a:cubicBezTo>
                    <a:pt x="637041" y="1119419"/>
                    <a:pt x="653264" y="1067555"/>
                    <a:pt x="653264" y="996276"/>
                  </a:cubicBezTo>
                  <a:lnTo>
                    <a:pt x="653264" y="458635"/>
                  </a:lnTo>
                  <a:cubicBezTo>
                    <a:pt x="653264" y="388460"/>
                    <a:pt x="637083" y="337191"/>
                    <a:pt x="604728" y="304832"/>
                  </a:cubicBezTo>
                  <a:cubicBezTo>
                    <a:pt x="572369" y="272473"/>
                    <a:pt x="527525" y="256296"/>
                    <a:pt x="470194" y="256296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CE88A51-3F2E-F448-B2A6-C1ADB18C9956}"/>
                </a:ext>
              </a:extLst>
            </p:cNvPr>
            <p:cNvSpPr/>
            <p:nvPr/>
          </p:nvSpPr>
          <p:spPr>
            <a:xfrm>
              <a:off x="6130613" y="2450246"/>
              <a:ext cx="217753" cy="215825"/>
            </a:xfrm>
            <a:custGeom>
              <a:avLst/>
              <a:gdLst>
                <a:gd name="connsiteX0" fmla="*/ 107913 w 217753"/>
                <a:gd name="connsiteY0" fmla="*/ 0 h 215826"/>
                <a:gd name="connsiteX1" fmla="*/ 188231 w 217753"/>
                <a:gd name="connsiteY1" fmla="*/ 29523 h 215826"/>
                <a:gd name="connsiteX2" fmla="*/ 217753 w 217753"/>
                <a:gd name="connsiteY2" fmla="*/ 105986 h 215826"/>
                <a:gd name="connsiteX3" fmla="*/ 188174 w 217753"/>
                <a:gd name="connsiteY3" fmla="*/ 183880 h 215826"/>
                <a:gd name="connsiteX4" fmla="*/ 107913 w 217753"/>
                <a:gd name="connsiteY4" fmla="*/ 215826 h 215826"/>
                <a:gd name="connsiteX5" fmla="*/ 29435 w 217753"/>
                <a:gd name="connsiteY5" fmla="*/ 184032 h 215826"/>
                <a:gd name="connsiteX6" fmla="*/ 0 w 217753"/>
                <a:gd name="connsiteY6" fmla="*/ 105986 h 215826"/>
                <a:gd name="connsiteX7" fmla="*/ 29373 w 217753"/>
                <a:gd name="connsiteY7" fmla="*/ 29370 h 215826"/>
                <a:gd name="connsiteX8" fmla="*/ 107913 w 217753"/>
                <a:gd name="connsiteY8" fmla="*/ 0 h 21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753" h="215826">
                  <a:moveTo>
                    <a:pt x="107913" y="0"/>
                  </a:moveTo>
                  <a:cubicBezTo>
                    <a:pt x="141779" y="0"/>
                    <a:pt x="168549" y="9841"/>
                    <a:pt x="188231" y="29523"/>
                  </a:cubicBezTo>
                  <a:cubicBezTo>
                    <a:pt x="207913" y="49204"/>
                    <a:pt x="217753" y="74692"/>
                    <a:pt x="217753" y="105986"/>
                  </a:cubicBezTo>
                  <a:cubicBezTo>
                    <a:pt x="217753" y="136619"/>
                    <a:pt x="207893" y="162584"/>
                    <a:pt x="188174" y="183880"/>
                  </a:cubicBezTo>
                  <a:cubicBezTo>
                    <a:pt x="168450" y="205176"/>
                    <a:pt x="141699" y="215826"/>
                    <a:pt x="107913" y="215826"/>
                  </a:cubicBezTo>
                  <a:cubicBezTo>
                    <a:pt x="75214" y="215826"/>
                    <a:pt x="49055" y="205230"/>
                    <a:pt x="29435" y="184032"/>
                  </a:cubicBezTo>
                  <a:cubicBezTo>
                    <a:pt x="9810" y="162832"/>
                    <a:pt x="0" y="136817"/>
                    <a:pt x="0" y="105986"/>
                  </a:cubicBezTo>
                  <a:cubicBezTo>
                    <a:pt x="0" y="74490"/>
                    <a:pt x="9791" y="48952"/>
                    <a:pt x="29373" y="29370"/>
                  </a:cubicBezTo>
                  <a:cubicBezTo>
                    <a:pt x="48956" y="9792"/>
                    <a:pt x="75134" y="0"/>
                    <a:pt x="107913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C91A22C-BB3A-F647-BA59-2D3A0E40964C}"/>
                </a:ext>
              </a:extLst>
            </p:cNvPr>
            <p:cNvSpPr/>
            <p:nvPr/>
          </p:nvSpPr>
          <p:spPr>
            <a:xfrm>
              <a:off x="6826396" y="1825093"/>
              <a:ext cx="913412" cy="1445271"/>
            </a:xfrm>
            <a:custGeom>
              <a:avLst/>
              <a:gdLst>
                <a:gd name="connsiteX0" fmla="*/ 458632 w 913412"/>
                <a:gd name="connsiteY0" fmla="*/ 0 h 1445272"/>
                <a:gd name="connsiteX1" fmla="*/ 678446 w 913412"/>
                <a:gd name="connsiteY1" fmla="*/ 49425 h 1445272"/>
                <a:gd name="connsiteX2" fmla="*/ 845950 w 913412"/>
                <a:gd name="connsiteY2" fmla="*/ 189723 h 1445272"/>
                <a:gd name="connsiteX3" fmla="*/ 909556 w 913412"/>
                <a:gd name="connsiteY3" fmla="*/ 408530 h 1445272"/>
                <a:gd name="connsiteX4" fmla="*/ 863471 w 913412"/>
                <a:gd name="connsiteY4" fmla="*/ 601640 h 1445272"/>
                <a:gd name="connsiteX5" fmla="*/ 746015 w 913412"/>
                <a:gd name="connsiteY5" fmla="*/ 757203 h 1445272"/>
                <a:gd name="connsiteX6" fmla="*/ 596143 w 913412"/>
                <a:gd name="connsiteY6" fmla="*/ 881843 h 1445272"/>
                <a:gd name="connsiteX7" fmla="*/ 449283 w 913412"/>
                <a:gd name="connsiteY7" fmla="*/ 983614 h 1445272"/>
                <a:gd name="connsiteX8" fmla="*/ 339802 w 913412"/>
                <a:gd name="connsiteY8" fmla="*/ 1073040 h 1445272"/>
                <a:gd name="connsiteX9" fmla="*/ 298686 w 913412"/>
                <a:gd name="connsiteY9" fmla="*/ 1160072 h 1445272"/>
                <a:gd name="connsiteX10" fmla="*/ 298686 w 913412"/>
                <a:gd name="connsiteY10" fmla="*/ 1188976 h 1445272"/>
                <a:gd name="connsiteX11" fmla="*/ 815130 w 913412"/>
                <a:gd name="connsiteY11" fmla="*/ 1188976 h 1445272"/>
                <a:gd name="connsiteX12" fmla="*/ 885664 w 913412"/>
                <a:gd name="connsiteY12" fmla="*/ 1227126 h 1445272"/>
                <a:gd name="connsiteX13" fmla="*/ 913412 w 913412"/>
                <a:gd name="connsiteY13" fmla="*/ 1314235 h 1445272"/>
                <a:gd name="connsiteX14" fmla="*/ 885695 w 913412"/>
                <a:gd name="connsiteY14" fmla="*/ 1404852 h 1445272"/>
                <a:gd name="connsiteX15" fmla="*/ 815130 w 913412"/>
                <a:gd name="connsiteY15" fmla="*/ 1445272 h 1445272"/>
                <a:gd name="connsiteX16" fmla="*/ 129110 w 913412"/>
                <a:gd name="connsiteY16" fmla="*/ 1445272 h 1445272"/>
                <a:gd name="connsiteX17" fmla="*/ 45448 w 913412"/>
                <a:gd name="connsiteY17" fmla="*/ 1419136 h 1445272"/>
                <a:gd name="connsiteX18" fmla="*/ 0 w 913412"/>
                <a:gd name="connsiteY18" fmla="*/ 1346994 h 1445272"/>
                <a:gd name="connsiteX19" fmla="*/ 0 w 913412"/>
                <a:gd name="connsiteY19" fmla="*/ 1160072 h 1445272"/>
                <a:gd name="connsiteX20" fmla="*/ 46399 w 913412"/>
                <a:gd name="connsiteY20" fmla="*/ 1008410 h 1445272"/>
                <a:gd name="connsiteX21" fmla="*/ 164355 w 913412"/>
                <a:gd name="connsiteY21" fmla="*/ 878846 h 1445272"/>
                <a:gd name="connsiteX22" fmla="*/ 315910 w 913412"/>
                <a:gd name="connsiteY22" fmla="*/ 762306 h 1445272"/>
                <a:gd name="connsiteX23" fmla="*/ 465392 w 913412"/>
                <a:gd name="connsiteY23" fmla="*/ 648610 h 1445272"/>
                <a:gd name="connsiteX24" fmla="*/ 577687 w 913412"/>
                <a:gd name="connsiteY24" fmla="*/ 535037 h 1445272"/>
                <a:gd name="connsiteX25" fmla="*/ 620501 w 913412"/>
                <a:gd name="connsiteY25" fmla="*/ 416237 h 1445272"/>
                <a:gd name="connsiteX26" fmla="*/ 604137 w 913412"/>
                <a:gd name="connsiteY26" fmla="*/ 345328 h 1445272"/>
                <a:gd name="connsiteX27" fmla="*/ 552829 w 913412"/>
                <a:gd name="connsiteY27" fmla="*/ 287009 h 1445272"/>
                <a:gd name="connsiteX28" fmla="*/ 460559 w 913412"/>
                <a:gd name="connsiteY28" fmla="*/ 264003 h 1445272"/>
                <a:gd name="connsiteX29" fmla="*/ 353097 w 913412"/>
                <a:gd name="connsiteY29" fmla="*/ 298644 h 1445272"/>
                <a:gd name="connsiteX30" fmla="*/ 308321 w 913412"/>
                <a:gd name="connsiteY30" fmla="*/ 414313 h 1445272"/>
                <a:gd name="connsiteX31" fmla="*/ 267492 w 913412"/>
                <a:gd name="connsiteY31" fmla="*/ 492055 h 1445272"/>
                <a:gd name="connsiteX32" fmla="*/ 158014 w 913412"/>
                <a:gd name="connsiteY32" fmla="*/ 526078 h 1445272"/>
                <a:gd name="connsiteX33" fmla="*/ 63546 w 913412"/>
                <a:gd name="connsiteY33" fmla="*/ 491784 h 1445272"/>
                <a:gd name="connsiteX34" fmla="*/ 26977 w 913412"/>
                <a:gd name="connsiteY34" fmla="*/ 371915 h 1445272"/>
                <a:gd name="connsiteX35" fmla="*/ 87785 w 913412"/>
                <a:gd name="connsiteY35" fmla="*/ 172950 h 1445272"/>
                <a:gd name="connsiteX36" fmla="*/ 248509 w 913412"/>
                <a:gd name="connsiteY36" fmla="*/ 44428 h 1445272"/>
                <a:gd name="connsiteX37" fmla="*/ 458632 w 913412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2" h="1445272">
                  <a:moveTo>
                    <a:pt x="458632" y="0"/>
                  </a:moveTo>
                  <a:cubicBezTo>
                    <a:pt x="535911" y="0"/>
                    <a:pt x="609187" y="16475"/>
                    <a:pt x="678446" y="49425"/>
                  </a:cubicBezTo>
                  <a:cubicBezTo>
                    <a:pt x="747710" y="82375"/>
                    <a:pt x="803544" y="129140"/>
                    <a:pt x="845950" y="189723"/>
                  </a:cubicBezTo>
                  <a:cubicBezTo>
                    <a:pt x="888352" y="250303"/>
                    <a:pt x="909556" y="323238"/>
                    <a:pt x="909556" y="408530"/>
                  </a:cubicBezTo>
                  <a:cubicBezTo>
                    <a:pt x="909556" y="479832"/>
                    <a:pt x="894196" y="544202"/>
                    <a:pt x="863471" y="601640"/>
                  </a:cubicBezTo>
                  <a:cubicBezTo>
                    <a:pt x="832750" y="659081"/>
                    <a:pt x="793597" y="710934"/>
                    <a:pt x="746015" y="757203"/>
                  </a:cubicBezTo>
                  <a:cubicBezTo>
                    <a:pt x="698430" y="803471"/>
                    <a:pt x="648474" y="845018"/>
                    <a:pt x="596143" y="881843"/>
                  </a:cubicBezTo>
                  <a:cubicBezTo>
                    <a:pt x="543813" y="918667"/>
                    <a:pt x="494857" y="952591"/>
                    <a:pt x="449283" y="983614"/>
                  </a:cubicBezTo>
                  <a:cubicBezTo>
                    <a:pt x="403706" y="1014636"/>
                    <a:pt x="367213" y="1044445"/>
                    <a:pt x="339802" y="1073040"/>
                  </a:cubicBezTo>
                  <a:cubicBezTo>
                    <a:pt x="312394" y="1101634"/>
                    <a:pt x="298686" y="1130645"/>
                    <a:pt x="298686" y="1160072"/>
                  </a:cubicBezTo>
                  <a:lnTo>
                    <a:pt x="298686" y="1188976"/>
                  </a:lnTo>
                  <a:lnTo>
                    <a:pt x="815130" y="1188976"/>
                  </a:lnTo>
                  <a:cubicBezTo>
                    <a:pt x="843656" y="1188976"/>
                    <a:pt x="867166" y="1201695"/>
                    <a:pt x="885664" y="1227126"/>
                  </a:cubicBezTo>
                  <a:cubicBezTo>
                    <a:pt x="904163" y="1252560"/>
                    <a:pt x="913408" y="1281593"/>
                    <a:pt x="913412" y="1314235"/>
                  </a:cubicBezTo>
                  <a:cubicBezTo>
                    <a:pt x="913408" y="1347696"/>
                    <a:pt x="904170" y="1377902"/>
                    <a:pt x="885695" y="1404852"/>
                  </a:cubicBezTo>
                  <a:cubicBezTo>
                    <a:pt x="867216" y="1431797"/>
                    <a:pt x="843694" y="1445272"/>
                    <a:pt x="815130" y="1445272"/>
                  </a:cubicBezTo>
                  <a:lnTo>
                    <a:pt x="129110" y="1445272"/>
                  </a:lnTo>
                  <a:cubicBezTo>
                    <a:pt x="103638" y="1445272"/>
                    <a:pt x="75749" y="1436561"/>
                    <a:pt x="45448" y="1419136"/>
                  </a:cubicBezTo>
                  <a:cubicBezTo>
                    <a:pt x="15147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4" y="1054816"/>
                    <a:pt x="46399" y="1008410"/>
                  </a:cubicBezTo>
                  <a:cubicBezTo>
                    <a:pt x="77330" y="962000"/>
                    <a:pt x="116647" y="918812"/>
                    <a:pt x="164355" y="878846"/>
                  </a:cubicBezTo>
                  <a:cubicBezTo>
                    <a:pt x="212055" y="838880"/>
                    <a:pt x="262575" y="800032"/>
                    <a:pt x="315910" y="762306"/>
                  </a:cubicBezTo>
                  <a:cubicBezTo>
                    <a:pt x="369244" y="724577"/>
                    <a:pt x="419070" y="686680"/>
                    <a:pt x="465392" y="648610"/>
                  </a:cubicBezTo>
                  <a:cubicBezTo>
                    <a:pt x="511710" y="610541"/>
                    <a:pt x="549142" y="572686"/>
                    <a:pt x="577687" y="535037"/>
                  </a:cubicBezTo>
                  <a:cubicBezTo>
                    <a:pt x="606228" y="497391"/>
                    <a:pt x="620501" y="457791"/>
                    <a:pt x="620501" y="416237"/>
                  </a:cubicBezTo>
                  <a:cubicBezTo>
                    <a:pt x="620501" y="392513"/>
                    <a:pt x="615046" y="368877"/>
                    <a:pt x="604137" y="345328"/>
                  </a:cubicBezTo>
                  <a:cubicBezTo>
                    <a:pt x="593227" y="321784"/>
                    <a:pt x="576126" y="302343"/>
                    <a:pt x="552829" y="287009"/>
                  </a:cubicBezTo>
                  <a:cubicBezTo>
                    <a:pt x="529533" y="271671"/>
                    <a:pt x="498777" y="264003"/>
                    <a:pt x="460559" y="264003"/>
                  </a:cubicBezTo>
                  <a:cubicBezTo>
                    <a:pt x="418765" y="264003"/>
                    <a:pt x="382944" y="275550"/>
                    <a:pt x="353097" y="298644"/>
                  </a:cubicBezTo>
                  <a:cubicBezTo>
                    <a:pt x="323246" y="321738"/>
                    <a:pt x="308321" y="360296"/>
                    <a:pt x="308321" y="414313"/>
                  </a:cubicBezTo>
                  <a:cubicBezTo>
                    <a:pt x="308321" y="443458"/>
                    <a:pt x="294713" y="469373"/>
                    <a:pt x="267492" y="492055"/>
                  </a:cubicBezTo>
                  <a:cubicBezTo>
                    <a:pt x="240275" y="514737"/>
                    <a:pt x="203783" y="526081"/>
                    <a:pt x="158014" y="526078"/>
                  </a:cubicBezTo>
                  <a:cubicBezTo>
                    <a:pt x="119414" y="526081"/>
                    <a:pt x="87922" y="514649"/>
                    <a:pt x="63546" y="491784"/>
                  </a:cubicBezTo>
                  <a:cubicBezTo>
                    <a:pt x="39165" y="468922"/>
                    <a:pt x="26977" y="428964"/>
                    <a:pt x="26977" y="371915"/>
                  </a:cubicBezTo>
                  <a:cubicBezTo>
                    <a:pt x="26977" y="295338"/>
                    <a:pt x="47246" y="229018"/>
                    <a:pt x="87785" y="172950"/>
                  </a:cubicBezTo>
                  <a:cubicBezTo>
                    <a:pt x="128320" y="116887"/>
                    <a:pt x="181898" y="74046"/>
                    <a:pt x="248509" y="44428"/>
                  </a:cubicBezTo>
                  <a:cubicBezTo>
                    <a:pt x="315123" y="14811"/>
                    <a:pt x="385162" y="0"/>
                    <a:pt x="458632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6584B14-0F85-4E46-AE4D-7896A0947F14}"/>
                </a:ext>
              </a:extLst>
            </p:cNvPr>
            <p:cNvSpPr/>
            <p:nvPr/>
          </p:nvSpPr>
          <p:spPr>
            <a:xfrm>
              <a:off x="7855553" y="1825093"/>
              <a:ext cx="913417" cy="1445271"/>
            </a:xfrm>
            <a:custGeom>
              <a:avLst/>
              <a:gdLst>
                <a:gd name="connsiteX0" fmla="*/ 458636 w 913416"/>
                <a:gd name="connsiteY0" fmla="*/ 0 h 1445272"/>
                <a:gd name="connsiteX1" fmla="*/ 678450 w 913416"/>
                <a:gd name="connsiteY1" fmla="*/ 49425 h 1445272"/>
                <a:gd name="connsiteX2" fmla="*/ 845954 w 913416"/>
                <a:gd name="connsiteY2" fmla="*/ 189723 h 1445272"/>
                <a:gd name="connsiteX3" fmla="*/ 909560 w 913416"/>
                <a:gd name="connsiteY3" fmla="*/ 408530 h 1445272"/>
                <a:gd name="connsiteX4" fmla="*/ 863479 w 913416"/>
                <a:gd name="connsiteY4" fmla="*/ 601640 h 1445272"/>
                <a:gd name="connsiteX5" fmla="*/ 746019 w 913416"/>
                <a:gd name="connsiteY5" fmla="*/ 757203 h 1445272"/>
                <a:gd name="connsiteX6" fmla="*/ 596147 w 913416"/>
                <a:gd name="connsiteY6" fmla="*/ 881843 h 1445272"/>
                <a:gd name="connsiteX7" fmla="*/ 449287 w 913416"/>
                <a:gd name="connsiteY7" fmla="*/ 983614 h 1445272"/>
                <a:gd name="connsiteX8" fmla="*/ 339806 w 913416"/>
                <a:gd name="connsiteY8" fmla="*/ 1073040 h 1445272"/>
                <a:gd name="connsiteX9" fmla="*/ 298690 w 913416"/>
                <a:gd name="connsiteY9" fmla="*/ 1160072 h 1445272"/>
                <a:gd name="connsiteX10" fmla="*/ 298690 w 913416"/>
                <a:gd name="connsiteY10" fmla="*/ 1188976 h 1445272"/>
                <a:gd name="connsiteX11" fmla="*/ 815137 w 913416"/>
                <a:gd name="connsiteY11" fmla="*/ 1188976 h 1445272"/>
                <a:gd name="connsiteX12" fmla="*/ 885668 w 913416"/>
                <a:gd name="connsiteY12" fmla="*/ 1227126 h 1445272"/>
                <a:gd name="connsiteX13" fmla="*/ 913416 w 913416"/>
                <a:gd name="connsiteY13" fmla="*/ 1314235 h 1445272"/>
                <a:gd name="connsiteX14" fmla="*/ 885699 w 913416"/>
                <a:gd name="connsiteY14" fmla="*/ 1404852 h 1445272"/>
                <a:gd name="connsiteX15" fmla="*/ 815137 w 913416"/>
                <a:gd name="connsiteY15" fmla="*/ 1445272 h 1445272"/>
                <a:gd name="connsiteX16" fmla="*/ 129114 w 913416"/>
                <a:gd name="connsiteY16" fmla="*/ 1445272 h 1445272"/>
                <a:gd name="connsiteX17" fmla="*/ 45452 w 913416"/>
                <a:gd name="connsiteY17" fmla="*/ 1419136 h 1445272"/>
                <a:gd name="connsiteX18" fmla="*/ 0 w 913416"/>
                <a:gd name="connsiteY18" fmla="*/ 1346994 h 1445272"/>
                <a:gd name="connsiteX19" fmla="*/ 0 w 913416"/>
                <a:gd name="connsiteY19" fmla="*/ 1160072 h 1445272"/>
                <a:gd name="connsiteX20" fmla="*/ 46402 w 913416"/>
                <a:gd name="connsiteY20" fmla="*/ 1008410 h 1445272"/>
                <a:gd name="connsiteX21" fmla="*/ 164355 w 913416"/>
                <a:gd name="connsiteY21" fmla="*/ 878846 h 1445272"/>
                <a:gd name="connsiteX22" fmla="*/ 315914 w 913416"/>
                <a:gd name="connsiteY22" fmla="*/ 762306 h 1445272"/>
                <a:gd name="connsiteX23" fmla="*/ 465396 w 913416"/>
                <a:gd name="connsiteY23" fmla="*/ 648610 h 1445272"/>
                <a:gd name="connsiteX24" fmla="*/ 577691 w 913416"/>
                <a:gd name="connsiteY24" fmla="*/ 535037 h 1445272"/>
                <a:gd name="connsiteX25" fmla="*/ 620505 w 913416"/>
                <a:gd name="connsiteY25" fmla="*/ 416237 h 1445272"/>
                <a:gd name="connsiteX26" fmla="*/ 604140 w 913416"/>
                <a:gd name="connsiteY26" fmla="*/ 345328 h 1445272"/>
                <a:gd name="connsiteX27" fmla="*/ 552833 w 913416"/>
                <a:gd name="connsiteY27" fmla="*/ 287009 h 1445272"/>
                <a:gd name="connsiteX28" fmla="*/ 460563 w 913416"/>
                <a:gd name="connsiteY28" fmla="*/ 264003 h 1445272"/>
                <a:gd name="connsiteX29" fmla="*/ 353101 w 913416"/>
                <a:gd name="connsiteY29" fmla="*/ 298644 h 1445272"/>
                <a:gd name="connsiteX30" fmla="*/ 308325 w 913416"/>
                <a:gd name="connsiteY30" fmla="*/ 414313 h 1445272"/>
                <a:gd name="connsiteX31" fmla="*/ 267496 w 913416"/>
                <a:gd name="connsiteY31" fmla="*/ 492055 h 1445272"/>
                <a:gd name="connsiteX32" fmla="*/ 158018 w 913416"/>
                <a:gd name="connsiteY32" fmla="*/ 526078 h 1445272"/>
                <a:gd name="connsiteX33" fmla="*/ 63549 w 913416"/>
                <a:gd name="connsiteY33" fmla="*/ 491784 h 1445272"/>
                <a:gd name="connsiteX34" fmla="*/ 26980 w 913416"/>
                <a:gd name="connsiteY34" fmla="*/ 371915 h 1445272"/>
                <a:gd name="connsiteX35" fmla="*/ 87789 w 913416"/>
                <a:gd name="connsiteY35" fmla="*/ 172950 h 1445272"/>
                <a:gd name="connsiteX36" fmla="*/ 248513 w 913416"/>
                <a:gd name="connsiteY36" fmla="*/ 44428 h 1445272"/>
                <a:gd name="connsiteX37" fmla="*/ 458636 w 913416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2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5"/>
                    <a:pt x="803548" y="129140"/>
                    <a:pt x="845954" y="189723"/>
                  </a:cubicBezTo>
                  <a:cubicBezTo>
                    <a:pt x="888359" y="250303"/>
                    <a:pt x="909560" y="323238"/>
                    <a:pt x="909560" y="408530"/>
                  </a:cubicBezTo>
                  <a:cubicBezTo>
                    <a:pt x="909560" y="479832"/>
                    <a:pt x="894200" y="544202"/>
                    <a:pt x="863479" y="601640"/>
                  </a:cubicBezTo>
                  <a:cubicBezTo>
                    <a:pt x="832754" y="659081"/>
                    <a:pt x="793601" y="710934"/>
                    <a:pt x="746019" y="757203"/>
                  </a:cubicBezTo>
                  <a:cubicBezTo>
                    <a:pt x="698433" y="803471"/>
                    <a:pt x="648478" y="845018"/>
                    <a:pt x="596147" y="881843"/>
                  </a:cubicBezTo>
                  <a:cubicBezTo>
                    <a:pt x="543817" y="918667"/>
                    <a:pt x="494861" y="952591"/>
                    <a:pt x="449287" y="983614"/>
                  </a:cubicBezTo>
                  <a:cubicBezTo>
                    <a:pt x="403710" y="1014636"/>
                    <a:pt x="367217" y="1044445"/>
                    <a:pt x="339806" y="1073040"/>
                  </a:cubicBezTo>
                  <a:cubicBezTo>
                    <a:pt x="312398" y="1101634"/>
                    <a:pt x="298690" y="1130645"/>
                    <a:pt x="298690" y="1160072"/>
                  </a:cubicBezTo>
                  <a:lnTo>
                    <a:pt x="298690" y="1188976"/>
                  </a:lnTo>
                  <a:lnTo>
                    <a:pt x="815137" y="1188976"/>
                  </a:lnTo>
                  <a:cubicBezTo>
                    <a:pt x="843660" y="1188976"/>
                    <a:pt x="867170" y="1201695"/>
                    <a:pt x="885668" y="1227126"/>
                  </a:cubicBezTo>
                  <a:cubicBezTo>
                    <a:pt x="904166" y="1252560"/>
                    <a:pt x="913416" y="1281593"/>
                    <a:pt x="913416" y="1314235"/>
                  </a:cubicBezTo>
                  <a:cubicBezTo>
                    <a:pt x="913416" y="1347696"/>
                    <a:pt x="904174" y="1377902"/>
                    <a:pt x="885699" y="1404852"/>
                  </a:cubicBezTo>
                  <a:cubicBezTo>
                    <a:pt x="867220" y="1431797"/>
                    <a:pt x="843698" y="1445272"/>
                    <a:pt x="815137" y="1445272"/>
                  </a:cubicBezTo>
                  <a:lnTo>
                    <a:pt x="129114" y="1445272"/>
                  </a:lnTo>
                  <a:cubicBezTo>
                    <a:pt x="103638" y="1445272"/>
                    <a:pt x="75753" y="1436561"/>
                    <a:pt x="45452" y="1419136"/>
                  </a:cubicBezTo>
                  <a:cubicBezTo>
                    <a:pt x="15151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8" y="1054816"/>
                    <a:pt x="46402" y="1008410"/>
                  </a:cubicBezTo>
                  <a:cubicBezTo>
                    <a:pt x="77333" y="962000"/>
                    <a:pt x="116651" y="918812"/>
                    <a:pt x="164355" y="878846"/>
                  </a:cubicBezTo>
                  <a:cubicBezTo>
                    <a:pt x="212062" y="838880"/>
                    <a:pt x="262579" y="800032"/>
                    <a:pt x="315914" y="762306"/>
                  </a:cubicBezTo>
                  <a:cubicBezTo>
                    <a:pt x="369248" y="724577"/>
                    <a:pt x="419074" y="686680"/>
                    <a:pt x="465396" y="648610"/>
                  </a:cubicBezTo>
                  <a:cubicBezTo>
                    <a:pt x="511714" y="610541"/>
                    <a:pt x="549146" y="572686"/>
                    <a:pt x="577691" y="535037"/>
                  </a:cubicBezTo>
                  <a:cubicBezTo>
                    <a:pt x="606232" y="497391"/>
                    <a:pt x="620505" y="457791"/>
                    <a:pt x="620505" y="416237"/>
                  </a:cubicBezTo>
                  <a:cubicBezTo>
                    <a:pt x="620505" y="392513"/>
                    <a:pt x="615050" y="368877"/>
                    <a:pt x="604140" y="345328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41" y="271671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3"/>
                  </a:cubicBezTo>
                  <a:cubicBezTo>
                    <a:pt x="308325" y="443458"/>
                    <a:pt x="294717" y="469373"/>
                    <a:pt x="267496" y="492055"/>
                  </a:cubicBezTo>
                  <a:cubicBezTo>
                    <a:pt x="240279" y="514737"/>
                    <a:pt x="203786" y="526081"/>
                    <a:pt x="158018" y="526078"/>
                  </a:cubicBezTo>
                  <a:cubicBezTo>
                    <a:pt x="119418" y="526081"/>
                    <a:pt x="87926" y="514649"/>
                    <a:pt x="63549" y="491784"/>
                  </a:cubicBezTo>
                  <a:cubicBezTo>
                    <a:pt x="39169" y="468922"/>
                    <a:pt x="26980" y="428964"/>
                    <a:pt x="26980" y="371915"/>
                  </a:cubicBezTo>
                  <a:cubicBezTo>
                    <a:pt x="26980" y="295338"/>
                    <a:pt x="47250" y="229018"/>
                    <a:pt x="87789" y="172950"/>
                  </a:cubicBezTo>
                  <a:cubicBezTo>
                    <a:pt x="128324" y="116887"/>
                    <a:pt x="181899" y="74046"/>
                    <a:pt x="248513" y="44428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65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20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6E3-7D4D-9D41-B92B-677532FD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DB82-DDC2-274B-B46C-A06754DA055C}" type="datetimeFigureOut">
              <a:rPr lang="en-EG" smtClean="0"/>
              <a:t>11/7/21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9D2D-76F8-644C-ADAD-EA7545D1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48B0-D7C2-B44A-B8E9-7EF759F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3A71-73C2-8049-B148-53687B0D5452}" type="slidenum">
              <a:rPr lang="en-EG" smtClean="0"/>
              <a:t>‹#›</a:t>
            </a:fld>
            <a:endParaRPr lang="en-EG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B4DD18-5F15-B246-86CB-D1698F87FF9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608808"/>
            <a:ext cx="3140702" cy="1714500"/>
          </a:xfrm>
          <a:custGeom>
            <a:avLst/>
            <a:gdLst>
              <a:gd name="connsiteX0" fmla="*/ 285756 w 5166764"/>
              <a:gd name="connsiteY0" fmla="*/ 0 h 1714500"/>
              <a:gd name="connsiteX1" fmla="*/ 4881008 w 5166764"/>
              <a:gd name="connsiteY1" fmla="*/ 0 h 1714500"/>
              <a:gd name="connsiteX2" fmla="*/ 5166764 w 5166764"/>
              <a:gd name="connsiteY2" fmla="*/ 285756 h 1714500"/>
              <a:gd name="connsiteX3" fmla="*/ 5166764 w 5166764"/>
              <a:gd name="connsiteY3" fmla="*/ 1428744 h 1714500"/>
              <a:gd name="connsiteX4" fmla="*/ 4881008 w 5166764"/>
              <a:gd name="connsiteY4" fmla="*/ 1714500 h 1714500"/>
              <a:gd name="connsiteX5" fmla="*/ 285756 w 5166764"/>
              <a:gd name="connsiteY5" fmla="*/ 1714500 h 1714500"/>
              <a:gd name="connsiteX6" fmla="*/ 0 w 5166764"/>
              <a:gd name="connsiteY6" fmla="*/ 1428744 h 1714500"/>
              <a:gd name="connsiteX7" fmla="*/ 0 w 5166764"/>
              <a:gd name="connsiteY7" fmla="*/ 285756 h 1714500"/>
              <a:gd name="connsiteX8" fmla="*/ 285756 w 5166764"/>
              <a:gd name="connsiteY8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6764" h="1714500">
                <a:moveTo>
                  <a:pt x="285756" y="0"/>
                </a:moveTo>
                <a:lnTo>
                  <a:pt x="4881008" y="0"/>
                </a:lnTo>
                <a:cubicBezTo>
                  <a:pt x="5038827" y="0"/>
                  <a:pt x="5166764" y="127937"/>
                  <a:pt x="5166764" y="285756"/>
                </a:cubicBezTo>
                <a:lnTo>
                  <a:pt x="5166764" y="1428744"/>
                </a:lnTo>
                <a:cubicBezTo>
                  <a:pt x="5166764" y="1586563"/>
                  <a:pt x="5038827" y="1714500"/>
                  <a:pt x="4881008" y="1714500"/>
                </a:cubicBezTo>
                <a:lnTo>
                  <a:pt x="285756" y="1714500"/>
                </a:lnTo>
                <a:cubicBezTo>
                  <a:pt x="127937" y="1714500"/>
                  <a:pt x="0" y="1586563"/>
                  <a:pt x="0" y="1428744"/>
                </a:cubicBezTo>
                <a:lnTo>
                  <a:pt x="0" y="285756"/>
                </a:lnTo>
                <a:cubicBezTo>
                  <a:pt x="0" y="127937"/>
                  <a:pt x="127937" y="0"/>
                  <a:pt x="285756" y="0"/>
                </a:cubicBezTo>
                <a:close/>
              </a:path>
            </a:pathLst>
          </a:custGeom>
          <a:solidFill>
            <a:schemeClr val="bg1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buNone/>
              <a:defRPr lang="en-EG" sz="1800" dirty="0"/>
            </a:lvl1pPr>
          </a:lstStyle>
          <a:p>
            <a:pPr marL="0" lvl="0"/>
            <a:r>
              <a:rPr lang="en-EG" dirty="0"/>
              <a:t> 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0F303645-D0C3-D845-B63D-6E403335A6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4507708"/>
            <a:ext cx="3140702" cy="1714500"/>
          </a:xfrm>
          <a:custGeom>
            <a:avLst/>
            <a:gdLst>
              <a:gd name="connsiteX0" fmla="*/ 285756 w 5166764"/>
              <a:gd name="connsiteY0" fmla="*/ 0 h 1714500"/>
              <a:gd name="connsiteX1" fmla="*/ 4881008 w 5166764"/>
              <a:gd name="connsiteY1" fmla="*/ 0 h 1714500"/>
              <a:gd name="connsiteX2" fmla="*/ 5166764 w 5166764"/>
              <a:gd name="connsiteY2" fmla="*/ 285756 h 1714500"/>
              <a:gd name="connsiteX3" fmla="*/ 5166764 w 5166764"/>
              <a:gd name="connsiteY3" fmla="*/ 1428744 h 1714500"/>
              <a:gd name="connsiteX4" fmla="*/ 4881008 w 5166764"/>
              <a:gd name="connsiteY4" fmla="*/ 1714500 h 1714500"/>
              <a:gd name="connsiteX5" fmla="*/ 285756 w 5166764"/>
              <a:gd name="connsiteY5" fmla="*/ 1714500 h 1714500"/>
              <a:gd name="connsiteX6" fmla="*/ 0 w 5166764"/>
              <a:gd name="connsiteY6" fmla="*/ 1428744 h 1714500"/>
              <a:gd name="connsiteX7" fmla="*/ 0 w 5166764"/>
              <a:gd name="connsiteY7" fmla="*/ 285756 h 1714500"/>
              <a:gd name="connsiteX8" fmla="*/ 285756 w 5166764"/>
              <a:gd name="connsiteY8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6764" h="1714500">
                <a:moveTo>
                  <a:pt x="285756" y="0"/>
                </a:moveTo>
                <a:lnTo>
                  <a:pt x="4881008" y="0"/>
                </a:lnTo>
                <a:cubicBezTo>
                  <a:pt x="5038827" y="0"/>
                  <a:pt x="5166764" y="127937"/>
                  <a:pt x="5166764" y="285756"/>
                </a:cubicBezTo>
                <a:lnTo>
                  <a:pt x="5166764" y="1428744"/>
                </a:lnTo>
                <a:cubicBezTo>
                  <a:pt x="5166764" y="1586563"/>
                  <a:pt x="5038827" y="1714500"/>
                  <a:pt x="4881008" y="1714500"/>
                </a:cubicBezTo>
                <a:lnTo>
                  <a:pt x="285756" y="1714500"/>
                </a:lnTo>
                <a:cubicBezTo>
                  <a:pt x="127937" y="1714500"/>
                  <a:pt x="0" y="1586563"/>
                  <a:pt x="0" y="1428744"/>
                </a:cubicBezTo>
                <a:lnTo>
                  <a:pt x="0" y="285756"/>
                </a:lnTo>
                <a:cubicBezTo>
                  <a:pt x="0" y="127937"/>
                  <a:pt x="127937" y="0"/>
                  <a:pt x="285756" y="0"/>
                </a:cubicBezTo>
                <a:close/>
              </a:path>
            </a:pathLst>
          </a:custGeom>
          <a:solidFill>
            <a:schemeClr val="bg1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buNone/>
              <a:defRPr lang="en-EG" sz="1800" dirty="0"/>
            </a:lvl1pPr>
          </a:lstStyle>
          <a:p>
            <a:pPr marL="0" lvl="0"/>
            <a:r>
              <a:rPr lang="en-EG" dirty="0"/>
              <a:t> 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3807C0B9-4130-7E43-9B02-F37CBAC7AED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86748" y="2564608"/>
            <a:ext cx="3146400" cy="1714500"/>
          </a:xfrm>
          <a:custGeom>
            <a:avLst/>
            <a:gdLst>
              <a:gd name="connsiteX0" fmla="*/ 285756 w 5166764"/>
              <a:gd name="connsiteY0" fmla="*/ 0 h 1714500"/>
              <a:gd name="connsiteX1" fmla="*/ 4881008 w 5166764"/>
              <a:gd name="connsiteY1" fmla="*/ 0 h 1714500"/>
              <a:gd name="connsiteX2" fmla="*/ 5166764 w 5166764"/>
              <a:gd name="connsiteY2" fmla="*/ 285756 h 1714500"/>
              <a:gd name="connsiteX3" fmla="*/ 5166764 w 5166764"/>
              <a:gd name="connsiteY3" fmla="*/ 1428744 h 1714500"/>
              <a:gd name="connsiteX4" fmla="*/ 4881008 w 5166764"/>
              <a:gd name="connsiteY4" fmla="*/ 1714500 h 1714500"/>
              <a:gd name="connsiteX5" fmla="*/ 285756 w 5166764"/>
              <a:gd name="connsiteY5" fmla="*/ 1714500 h 1714500"/>
              <a:gd name="connsiteX6" fmla="*/ 0 w 5166764"/>
              <a:gd name="connsiteY6" fmla="*/ 1428744 h 1714500"/>
              <a:gd name="connsiteX7" fmla="*/ 0 w 5166764"/>
              <a:gd name="connsiteY7" fmla="*/ 285756 h 1714500"/>
              <a:gd name="connsiteX8" fmla="*/ 285756 w 5166764"/>
              <a:gd name="connsiteY8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66764" h="1714500">
                <a:moveTo>
                  <a:pt x="285756" y="0"/>
                </a:moveTo>
                <a:lnTo>
                  <a:pt x="4881008" y="0"/>
                </a:lnTo>
                <a:cubicBezTo>
                  <a:pt x="5038827" y="0"/>
                  <a:pt x="5166764" y="127937"/>
                  <a:pt x="5166764" y="285756"/>
                </a:cubicBezTo>
                <a:lnTo>
                  <a:pt x="5166764" y="1428744"/>
                </a:lnTo>
                <a:cubicBezTo>
                  <a:pt x="5166764" y="1586563"/>
                  <a:pt x="5038827" y="1714500"/>
                  <a:pt x="4881008" y="1714500"/>
                </a:cubicBezTo>
                <a:lnTo>
                  <a:pt x="285756" y="1714500"/>
                </a:lnTo>
                <a:cubicBezTo>
                  <a:pt x="127937" y="1714500"/>
                  <a:pt x="0" y="1586563"/>
                  <a:pt x="0" y="1428744"/>
                </a:cubicBezTo>
                <a:lnTo>
                  <a:pt x="0" y="285756"/>
                </a:lnTo>
                <a:cubicBezTo>
                  <a:pt x="0" y="127937"/>
                  <a:pt x="127937" y="0"/>
                  <a:pt x="285756" y="0"/>
                </a:cubicBezTo>
                <a:close/>
              </a:path>
            </a:pathLst>
          </a:custGeom>
          <a:solidFill>
            <a:schemeClr val="bg1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buNone/>
              <a:defRPr lang="en-EG" sz="1800" dirty="0"/>
            </a:lvl1pPr>
          </a:lstStyle>
          <a:p>
            <a:pPr marL="0" lvl="0"/>
            <a:r>
              <a:rPr lang="en-E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435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4FBD6-27B6-5C44-B7EA-ED776432B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DB82-DDC2-274B-B46C-A06754DA055C}" type="datetimeFigureOut">
              <a:rPr lang="en-EG" smtClean="0"/>
              <a:t>11/7/21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C668D-9148-8640-9309-D7D294DD2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441FF-FF52-7F49-BB96-A45C24763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3A71-73C2-8049-B148-53687B0D5452}" type="slidenum">
              <a:rPr lang="en-EG" smtClean="0"/>
              <a:t>‹#›</a:t>
            </a:fld>
            <a:endParaRPr lang="en-E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C278A-14BB-9644-8B98-04096A8D81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3000">
                <a:schemeClr val="accent1">
                  <a:alpha val="22000"/>
                </a:schemeClr>
              </a:gs>
              <a:gs pos="41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65299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69" r:id="rId16"/>
    <p:sldLayoutId id="214748367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C3907D-B9BA-4F40-9382-CE423BABE11E}"/>
              </a:ext>
            </a:extLst>
          </p:cNvPr>
          <p:cNvSpPr txBox="1"/>
          <p:nvPr/>
        </p:nvSpPr>
        <p:spPr>
          <a:xfrm>
            <a:off x="729401" y="2875002"/>
            <a:ext cx="598945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EG" sz="6600" b="1" dirty="0">
                <a:solidFill>
                  <a:schemeClr val="accent1"/>
                </a:solidFill>
                <a:latin typeface="Heebo ExtraBold" pitchFamily="2" charset="-79"/>
                <a:cs typeface="Heebo ExtraBold" pitchFamily="2" charset="-79"/>
              </a:rPr>
              <a:t>Business Plan.  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583143-8B3E-964F-B5BA-479BEEEABB78}"/>
              </a:ext>
            </a:extLst>
          </p:cNvPr>
          <p:cNvGrpSpPr/>
          <p:nvPr/>
        </p:nvGrpSpPr>
        <p:grpSpPr>
          <a:xfrm>
            <a:off x="7635059" y="-329918"/>
            <a:ext cx="4132872" cy="7517836"/>
            <a:chOff x="428793" y="370560"/>
            <a:chExt cx="3363185" cy="611774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E546498-EED2-7F43-9AB1-22C96A775CB1}"/>
                </a:ext>
              </a:extLst>
            </p:cNvPr>
            <p:cNvSpPr/>
            <p:nvPr/>
          </p:nvSpPr>
          <p:spPr>
            <a:xfrm>
              <a:off x="736930" y="2941420"/>
              <a:ext cx="3055048" cy="3546889"/>
            </a:xfrm>
            <a:custGeom>
              <a:avLst/>
              <a:gdLst>
                <a:gd name="connsiteX0" fmla="*/ 2288080 w 2402355"/>
                <a:gd name="connsiteY0" fmla="*/ 1719460 h 2789117"/>
                <a:gd name="connsiteX1" fmla="*/ 2244590 w 2402355"/>
                <a:gd name="connsiteY1" fmla="*/ 975980 h 2789117"/>
                <a:gd name="connsiteX2" fmla="*/ 1847653 w 2402355"/>
                <a:gd name="connsiteY2" fmla="*/ 814790 h 2789117"/>
                <a:gd name="connsiteX3" fmla="*/ 1479020 w 2402355"/>
                <a:gd name="connsiteY3" fmla="*/ 972874 h 2789117"/>
                <a:gd name="connsiteX4" fmla="*/ 1320245 w 2402355"/>
                <a:gd name="connsiteY4" fmla="*/ 1376714 h 2789117"/>
                <a:gd name="connsiteX5" fmla="*/ 1320245 w 2402355"/>
                <a:gd name="connsiteY5" fmla="*/ 1644905 h 2789117"/>
                <a:gd name="connsiteX6" fmla="*/ 1269510 w 2402355"/>
                <a:gd name="connsiteY6" fmla="*/ 1694953 h 2789117"/>
                <a:gd name="connsiteX7" fmla="*/ 1269507 w 2402355"/>
                <a:gd name="connsiteY7" fmla="*/ 1694953 h 2789117"/>
                <a:gd name="connsiteX8" fmla="*/ 460101 w 2402355"/>
                <a:gd name="connsiteY8" fmla="*/ 1694953 h 2789117"/>
                <a:gd name="connsiteX9" fmla="*/ 409349 w 2402355"/>
                <a:gd name="connsiteY9" fmla="*/ 1644905 h 2789117"/>
                <a:gd name="connsiteX10" fmla="*/ 420062 w 2402355"/>
                <a:gd name="connsiteY10" fmla="*/ 1613495 h 2789117"/>
                <a:gd name="connsiteX11" fmla="*/ 967835 w 2402355"/>
                <a:gd name="connsiteY11" fmla="*/ 904877 h 2789117"/>
                <a:gd name="connsiteX12" fmla="*/ 952648 w 2402355"/>
                <a:gd name="connsiteY12" fmla="*/ 193152 h 2789117"/>
                <a:gd name="connsiteX13" fmla="*/ 924345 w 2402355"/>
                <a:gd name="connsiteY13" fmla="*/ 161743 h 2789117"/>
                <a:gd name="connsiteX14" fmla="*/ 527408 w 2402355"/>
                <a:gd name="connsiteY14" fmla="*/ 207 h 2789117"/>
                <a:gd name="connsiteX15" fmla="*/ 158775 w 2402355"/>
                <a:gd name="connsiteY15" fmla="*/ 158636 h 2789117"/>
                <a:gd name="connsiteX16" fmla="*/ 4142 w 2402355"/>
                <a:gd name="connsiteY16" fmla="*/ 505524 h 2789117"/>
                <a:gd name="connsiteX17" fmla="*/ 48671 w 2402355"/>
                <a:gd name="connsiteY17" fmla="*/ 561789 h 2789117"/>
                <a:gd name="connsiteX18" fmla="*/ 54536 w 2402355"/>
                <a:gd name="connsiteY18" fmla="*/ 562131 h 2789117"/>
                <a:gd name="connsiteX19" fmla="*/ 227117 w 2402355"/>
                <a:gd name="connsiteY19" fmla="*/ 562131 h 2789117"/>
                <a:gd name="connsiteX20" fmla="*/ 276820 w 2402355"/>
                <a:gd name="connsiteY20" fmla="*/ 521402 h 2789117"/>
                <a:gd name="connsiteX21" fmla="*/ 362075 w 2402355"/>
                <a:gd name="connsiteY21" fmla="*/ 353308 h 2789117"/>
                <a:gd name="connsiteX22" fmla="*/ 548808 w 2402355"/>
                <a:gd name="connsiteY22" fmla="*/ 279788 h 2789117"/>
                <a:gd name="connsiteX23" fmla="*/ 744515 w 2402355"/>
                <a:gd name="connsiteY23" fmla="*/ 364698 h 2789117"/>
                <a:gd name="connsiteX24" fmla="*/ 811131 w 2402355"/>
                <a:gd name="connsiteY24" fmla="*/ 555918 h 2789117"/>
                <a:gd name="connsiteX25" fmla="*/ 801467 w 2402355"/>
                <a:gd name="connsiteY25" fmla="*/ 640483 h 2789117"/>
                <a:gd name="connsiteX26" fmla="*/ 799396 w 2402355"/>
                <a:gd name="connsiteY26" fmla="*/ 648422 h 2789117"/>
                <a:gd name="connsiteX27" fmla="*/ 742099 w 2402355"/>
                <a:gd name="connsiteY27" fmla="*/ 751970 h 2789117"/>
                <a:gd name="connsiteX28" fmla="*/ 10700 w 2402355"/>
                <a:gd name="connsiteY28" fmla="*/ 1697715 h 2789117"/>
                <a:gd name="connsiteX29" fmla="*/ 0 w 2402355"/>
                <a:gd name="connsiteY29" fmla="*/ 1728779 h 2789117"/>
                <a:gd name="connsiteX30" fmla="*/ 0 w 2402355"/>
                <a:gd name="connsiteY30" fmla="*/ 1924141 h 2789117"/>
                <a:gd name="connsiteX31" fmla="*/ 50394 w 2402355"/>
                <a:gd name="connsiteY31" fmla="*/ 1974535 h 2789117"/>
                <a:gd name="connsiteX32" fmla="*/ 50739 w 2402355"/>
                <a:gd name="connsiteY32" fmla="*/ 1974535 h 2789117"/>
                <a:gd name="connsiteX33" fmla="*/ 1540459 w 2402355"/>
                <a:gd name="connsiteY33" fmla="*/ 1974535 h 2789117"/>
                <a:gd name="connsiteX34" fmla="*/ 1591198 w 2402355"/>
                <a:gd name="connsiteY34" fmla="*/ 1924486 h 2789117"/>
                <a:gd name="connsiteX35" fmla="*/ 1591198 w 2402355"/>
                <a:gd name="connsiteY35" fmla="*/ 1924141 h 2789117"/>
                <a:gd name="connsiteX36" fmla="*/ 1591198 w 2402355"/>
                <a:gd name="connsiteY36" fmla="*/ 1380165 h 2789117"/>
                <a:gd name="connsiteX37" fmla="*/ 1591198 w 2402355"/>
                <a:gd name="connsiteY37" fmla="*/ 1372917 h 2789117"/>
                <a:gd name="connsiteX38" fmla="*/ 1681975 w 2402355"/>
                <a:gd name="connsiteY38" fmla="*/ 1167891 h 2789117"/>
                <a:gd name="connsiteX39" fmla="*/ 1868708 w 2402355"/>
                <a:gd name="connsiteY39" fmla="*/ 1094026 h 2789117"/>
                <a:gd name="connsiteX40" fmla="*/ 2064760 w 2402355"/>
                <a:gd name="connsiteY40" fmla="*/ 1177210 h 2789117"/>
                <a:gd name="connsiteX41" fmla="*/ 2131377 w 2402355"/>
                <a:gd name="connsiteY41" fmla="*/ 1369811 h 2789117"/>
                <a:gd name="connsiteX42" fmla="*/ 2121712 w 2402355"/>
                <a:gd name="connsiteY42" fmla="*/ 1454375 h 2789117"/>
                <a:gd name="connsiteX43" fmla="*/ 2119641 w 2402355"/>
                <a:gd name="connsiteY43" fmla="*/ 1462314 h 2789117"/>
                <a:gd name="connsiteX44" fmla="*/ 2062344 w 2402355"/>
                <a:gd name="connsiteY44" fmla="*/ 1565863 h 2789117"/>
                <a:gd name="connsiteX45" fmla="*/ 1330946 w 2402355"/>
                <a:gd name="connsiteY45" fmla="*/ 2512297 h 2789117"/>
                <a:gd name="connsiteX46" fmla="*/ 1320245 w 2402355"/>
                <a:gd name="connsiteY46" fmla="*/ 2543017 h 2789117"/>
                <a:gd name="connsiteX47" fmla="*/ 1320245 w 2402355"/>
                <a:gd name="connsiteY47" fmla="*/ 2738379 h 2789117"/>
                <a:gd name="connsiteX48" fmla="*/ 1370984 w 2402355"/>
                <a:gd name="connsiteY48" fmla="*/ 2789118 h 2789117"/>
                <a:gd name="connsiteX49" fmla="*/ 2351245 w 2402355"/>
                <a:gd name="connsiteY49" fmla="*/ 2789118 h 2789117"/>
                <a:gd name="connsiteX50" fmla="*/ 2401984 w 2402355"/>
                <a:gd name="connsiteY50" fmla="*/ 2738379 h 2789117"/>
                <a:gd name="connsiteX51" fmla="*/ 2401984 w 2402355"/>
                <a:gd name="connsiteY51" fmla="*/ 2560620 h 2789117"/>
                <a:gd name="connsiteX52" fmla="*/ 2351245 w 2402355"/>
                <a:gd name="connsiteY52" fmla="*/ 2509881 h 2789117"/>
                <a:gd name="connsiteX53" fmla="*/ 1780347 w 2402355"/>
                <a:gd name="connsiteY53" fmla="*/ 2509881 h 2789117"/>
                <a:gd name="connsiteX54" fmla="*/ 1729608 w 2402355"/>
                <a:gd name="connsiteY54" fmla="*/ 2459833 h 2789117"/>
                <a:gd name="connsiteX55" fmla="*/ 1740308 w 2402355"/>
                <a:gd name="connsiteY55" fmla="*/ 2428423 h 278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402355" h="2789117">
                  <a:moveTo>
                    <a:pt x="2288080" y="1719460"/>
                  </a:moveTo>
                  <a:cubicBezTo>
                    <a:pt x="2455519" y="1493793"/>
                    <a:pt x="2437225" y="1180593"/>
                    <a:pt x="2244590" y="975980"/>
                  </a:cubicBezTo>
                  <a:cubicBezTo>
                    <a:pt x="2140627" y="869129"/>
                    <a:pt x="1996694" y="810672"/>
                    <a:pt x="1847653" y="814790"/>
                  </a:cubicBezTo>
                  <a:cubicBezTo>
                    <a:pt x="1708104" y="813789"/>
                    <a:pt x="1574492" y="871093"/>
                    <a:pt x="1479020" y="972874"/>
                  </a:cubicBezTo>
                  <a:cubicBezTo>
                    <a:pt x="1378295" y="1083429"/>
                    <a:pt x="1321778" y="1227155"/>
                    <a:pt x="1320245" y="1376714"/>
                  </a:cubicBezTo>
                  <a:lnTo>
                    <a:pt x="1320245" y="1644905"/>
                  </a:lnTo>
                  <a:cubicBezTo>
                    <a:pt x="1320056" y="1672725"/>
                    <a:pt x="1297341" y="1695160"/>
                    <a:pt x="1269510" y="1694953"/>
                  </a:cubicBezTo>
                  <a:cubicBezTo>
                    <a:pt x="1269507" y="1694953"/>
                    <a:pt x="1269507" y="1694953"/>
                    <a:pt x="1269507" y="1694953"/>
                  </a:cubicBezTo>
                  <a:lnTo>
                    <a:pt x="460101" y="1694953"/>
                  </a:lnTo>
                  <a:cubicBezTo>
                    <a:pt x="432271" y="1695160"/>
                    <a:pt x="409549" y="1672760"/>
                    <a:pt x="409349" y="1644905"/>
                  </a:cubicBezTo>
                  <a:cubicBezTo>
                    <a:pt x="409269" y="1633549"/>
                    <a:pt x="413045" y="1622469"/>
                    <a:pt x="420062" y="1613495"/>
                  </a:cubicBezTo>
                  <a:lnTo>
                    <a:pt x="967835" y="904877"/>
                  </a:lnTo>
                  <a:cubicBezTo>
                    <a:pt x="1125636" y="691922"/>
                    <a:pt x="1119392" y="399183"/>
                    <a:pt x="952648" y="193152"/>
                  </a:cubicBezTo>
                  <a:cubicBezTo>
                    <a:pt x="943674" y="182453"/>
                    <a:pt x="934354" y="171753"/>
                    <a:pt x="924345" y="161743"/>
                  </a:cubicBezTo>
                  <a:cubicBezTo>
                    <a:pt x="820513" y="54656"/>
                    <a:pt x="676511" y="-3949"/>
                    <a:pt x="527408" y="207"/>
                  </a:cubicBezTo>
                  <a:cubicBezTo>
                    <a:pt x="387786" y="-832"/>
                    <a:pt x="254105" y="56620"/>
                    <a:pt x="158775" y="158636"/>
                  </a:cubicBezTo>
                  <a:cubicBezTo>
                    <a:pt x="70441" y="254084"/>
                    <a:pt x="16085" y="376023"/>
                    <a:pt x="4142" y="505524"/>
                  </a:cubicBezTo>
                  <a:cubicBezTo>
                    <a:pt x="901" y="533358"/>
                    <a:pt x="20837" y="558548"/>
                    <a:pt x="48671" y="561789"/>
                  </a:cubicBezTo>
                  <a:cubicBezTo>
                    <a:pt x="50618" y="562017"/>
                    <a:pt x="52575" y="562131"/>
                    <a:pt x="54536" y="562131"/>
                  </a:cubicBezTo>
                  <a:lnTo>
                    <a:pt x="227117" y="562131"/>
                  </a:lnTo>
                  <a:cubicBezTo>
                    <a:pt x="251313" y="562248"/>
                    <a:pt x="272181" y="545149"/>
                    <a:pt x="276820" y="521402"/>
                  </a:cubicBezTo>
                  <a:cubicBezTo>
                    <a:pt x="286923" y="457823"/>
                    <a:pt x="316745" y="399021"/>
                    <a:pt x="362075" y="353308"/>
                  </a:cubicBezTo>
                  <a:cubicBezTo>
                    <a:pt x="411637" y="304281"/>
                    <a:pt x="479127" y="277710"/>
                    <a:pt x="548808" y="279788"/>
                  </a:cubicBezTo>
                  <a:cubicBezTo>
                    <a:pt x="623463" y="277376"/>
                    <a:pt x="695274" y="308533"/>
                    <a:pt x="744515" y="364698"/>
                  </a:cubicBezTo>
                  <a:cubicBezTo>
                    <a:pt x="788395" y="418688"/>
                    <a:pt x="811966" y="486350"/>
                    <a:pt x="811131" y="555918"/>
                  </a:cubicBezTo>
                  <a:cubicBezTo>
                    <a:pt x="810948" y="584370"/>
                    <a:pt x="807707" y="612721"/>
                    <a:pt x="801467" y="640483"/>
                  </a:cubicBezTo>
                  <a:cubicBezTo>
                    <a:pt x="801094" y="643203"/>
                    <a:pt x="800400" y="645867"/>
                    <a:pt x="799396" y="648422"/>
                  </a:cubicBezTo>
                  <a:cubicBezTo>
                    <a:pt x="785827" y="685720"/>
                    <a:pt x="766491" y="720661"/>
                    <a:pt x="742099" y="751970"/>
                  </a:cubicBezTo>
                  <a:lnTo>
                    <a:pt x="10700" y="1697715"/>
                  </a:lnTo>
                  <a:cubicBezTo>
                    <a:pt x="3786" y="1706585"/>
                    <a:pt x="24" y="1717527"/>
                    <a:pt x="0" y="1728779"/>
                  </a:cubicBezTo>
                  <a:lnTo>
                    <a:pt x="0" y="1924141"/>
                  </a:lnTo>
                  <a:cubicBezTo>
                    <a:pt x="0" y="1951961"/>
                    <a:pt x="22560" y="1974535"/>
                    <a:pt x="50394" y="1974535"/>
                  </a:cubicBezTo>
                  <a:cubicBezTo>
                    <a:pt x="50508" y="1974535"/>
                    <a:pt x="50625" y="1974535"/>
                    <a:pt x="50739" y="1974535"/>
                  </a:cubicBezTo>
                  <a:lnTo>
                    <a:pt x="1540459" y="1974535"/>
                  </a:lnTo>
                  <a:cubicBezTo>
                    <a:pt x="1568279" y="1974742"/>
                    <a:pt x="1590991" y="1952306"/>
                    <a:pt x="1591198" y="1924486"/>
                  </a:cubicBezTo>
                  <a:cubicBezTo>
                    <a:pt x="1591198" y="1924383"/>
                    <a:pt x="1591198" y="1924245"/>
                    <a:pt x="1591198" y="1924141"/>
                  </a:cubicBezTo>
                  <a:lnTo>
                    <a:pt x="1591198" y="1380165"/>
                  </a:lnTo>
                  <a:cubicBezTo>
                    <a:pt x="1591025" y="1377749"/>
                    <a:pt x="1591025" y="1375333"/>
                    <a:pt x="1591198" y="1372917"/>
                  </a:cubicBezTo>
                  <a:cubicBezTo>
                    <a:pt x="1596306" y="1296015"/>
                    <a:pt x="1628475" y="1223358"/>
                    <a:pt x="1681975" y="1167891"/>
                  </a:cubicBezTo>
                  <a:cubicBezTo>
                    <a:pt x="1731472" y="1118705"/>
                    <a:pt x="1798985" y="1091989"/>
                    <a:pt x="1868708" y="1094026"/>
                  </a:cubicBezTo>
                  <a:cubicBezTo>
                    <a:pt x="1943229" y="1091023"/>
                    <a:pt x="2015161" y="1121535"/>
                    <a:pt x="2064760" y="1177210"/>
                  </a:cubicBezTo>
                  <a:cubicBezTo>
                    <a:pt x="2108907" y="1231607"/>
                    <a:pt x="2132481" y="1299777"/>
                    <a:pt x="2131377" y="1369811"/>
                  </a:cubicBezTo>
                  <a:cubicBezTo>
                    <a:pt x="2131239" y="1398252"/>
                    <a:pt x="2127994" y="1426624"/>
                    <a:pt x="2121712" y="1454375"/>
                  </a:cubicBezTo>
                  <a:cubicBezTo>
                    <a:pt x="2121402" y="1457102"/>
                    <a:pt x="2120711" y="1459760"/>
                    <a:pt x="2119641" y="1462314"/>
                  </a:cubicBezTo>
                  <a:cubicBezTo>
                    <a:pt x="2106214" y="1499661"/>
                    <a:pt x="2086851" y="1534626"/>
                    <a:pt x="2062344" y="1565863"/>
                  </a:cubicBezTo>
                  <a:lnTo>
                    <a:pt x="1330946" y="2512297"/>
                  </a:lnTo>
                  <a:cubicBezTo>
                    <a:pt x="1324035" y="2521030"/>
                    <a:pt x="1320266" y="2531868"/>
                    <a:pt x="1320245" y="2543017"/>
                  </a:cubicBezTo>
                  <a:lnTo>
                    <a:pt x="1320245" y="2738379"/>
                  </a:lnTo>
                  <a:cubicBezTo>
                    <a:pt x="1320245" y="2766406"/>
                    <a:pt x="1342961" y="2789118"/>
                    <a:pt x="1370984" y="2789118"/>
                  </a:cubicBezTo>
                  <a:lnTo>
                    <a:pt x="2351245" y="2789118"/>
                  </a:lnTo>
                  <a:cubicBezTo>
                    <a:pt x="2379272" y="2789118"/>
                    <a:pt x="2401984" y="2766406"/>
                    <a:pt x="2401984" y="2738379"/>
                  </a:cubicBezTo>
                  <a:lnTo>
                    <a:pt x="2401984" y="2560620"/>
                  </a:lnTo>
                  <a:cubicBezTo>
                    <a:pt x="2401984" y="2532593"/>
                    <a:pt x="2379272" y="2509881"/>
                    <a:pt x="2351245" y="2509881"/>
                  </a:cubicBezTo>
                  <a:lnTo>
                    <a:pt x="1780347" y="2509881"/>
                  </a:lnTo>
                  <a:cubicBezTo>
                    <a:pt x="1752527" y="2510088"/>
                    <a:pt x="1729781" y="2487687"/>
                    <a:pt x="1729608" y="2459833"/>
                  </a:cubicBezTo>
                  <a:cubicBezTo>
                    <a:pt x="1729504" y="2448477"/>
                    <a:pt x="1733301" y="2437397"/>
                    <a:pt x="1740308" y="2428423"/>
                  </a:cubicBezTo>
                  <a:close/>
                </a:path>
              </a:pathLst>
            </a:custGeom>
            <a:solidFill>
              <a:schemeClr val="accent2"/>
            </a:solidFill>
            <a:ln w="34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81910EB-D6FB-8A40-97E8-A89A81811C82}"/>
                </a:ext>
              </a:extLst>
            </p:cNvPr>
            <p:cNvSpPr/>
            <p:nvPr/>
          </p:nvSpPr>
          <p:spPr>
            <a:xfrm>
              <a:off x="428793" y="370560"/>
              <a:ext cx="3068623" cy="3564911"/>
            </a:xfrm>
            <a:custGeom>
              <a:avLst/>
              <a:gdLst>
                <a:gd name="connsiteX0" fmla="*/ 2250114 w 2413030"/>
                <a:gd name="connsiteY0" fmla="*/ 959409 h 2803289"/>
                <a:gd name="connsiteX1" fmla="*/ 1873887 w 2413030"/>
                <a:gd name="connsiteY1" fmla="*/ 814441 h 2803289"/>
                <a:gd name="connsiteX2" fmla="*/ 1504218 w 2413030"/>
                <a:gd name="connsiteY2" fmla="*/ 959409 h 2803289"/>
                <a:gd name="connsiteX3" fmla="*/ 1336124 w 2413030"/>
                <a:gd name="connsiteY3" fmla="*/ 1376365 h 2803289"/>
                <a:gd name="connsiteX4" fmla="*/ 1336124 w 2413030"/>
                <a:gd name="connsiteY4" fmla="*/ 1645592 h 2803289"/>
                <a:gd name="connsiteX5" fmla="*/ 1286076 w 2413030"/>
                <a:gd name="connsiteY5" fmla="*/ 1696331 h 2803289"/>
                <a:gd name="connsiteX6" fmla="*/ 1285730 w 2413030"/>
                <a:gd name="connsiteY6" fmla="*/ 1696331 h 2803289"/>
                <a:gd name="connsiteX7" fmla="*/ 460102 w 2413030"/>
                <a:gd name="connsiteY7" fmla="*/ 1696331 h 2803289"/>
                <a:gd name="connsiteX8" fmla="*/ 407589 w 2413030"/>
                <a:gd name="connsiteY8" fmla="*/ 1647431 h 2803289"/>
                <a:gd name="connsiteX9" fmla="*/ 419028 w 2413030"/>
                <a:gd name="connsiteY9" fmla="*/ 1613492 h 2803289"/>
                <a:gd name="connsiteX10" fmla="*/ 967491 w 2413030"/>
                <a:gd name="connsiteY10" fmla="*/ 904874 h 2803289"/>
                <a:gd name="connsiteX11" fmla="*/ 1082085 w 2413030"/>
                <a:gd name="connsiteY11" fmla="*/ 559711 h 2803289"/>
                <a:gd name="connsiteX12" fmla="*/ 924346 w 2413030"/>
                <a:gd name="connsiteY12" fmla="*/ 161394 h 2803289"/>
                <a:gd name="connsiteX13" fmla="*/ 527409 w 2413030"/>
                <a:gd name="connsiteY13" fmla="*/ 203 h 2803289"/>
                <a:gd name="connsiteX14" fmla="*/ 158431 w 2413030"/>
                <a:gd name="connsiteY14" fmla="*/ 158288 h 2803289"/>
                <a:gd name="connsiteX15" fmla="*/ 4833 w 2413030"/>
                <a:gd name="connsiteY15" fmla="*/ 506556 h 2803289"/>
                <a:gd name="connsiteX16" fmla="*/ 50095 w 2413030"/>
                <a:gd name="connsiteY16" fmla="*/ 562863 h 2803289"/>
                <a:gd name="connsiteX17" fmla="*/ 55572 w 2413030"/>
                <a:gd name="connsiteY17" fmla="*/ 563163 h 2803289"/>
                <a:gd name="connsiteX18" fmla="*/ 228153 w 2413030"/>
                <a:gd name="connsiteY18" fmla="*/ 563163 h 2803289"/>
                <a:gd name="connsiteX19" fmla="*/ 277512 w 2413030"/>
                <a:gd name="connsiteY19" fmla="*/ 523124 h 2803289"/>
                <a:gd name="connsiteX20" fmla="*/ 362767 w 2413030"/>
                <a:gd name="connsiteY20" fmla="*/ 354685 h 2803289"/>
                <a:gd name="connsiteX21" fmla="*/ 549499 w 2413030"/>
                <a:gd name="connsiteY21" fmla="*/ 280820 h 2803289"/>
                <a:gd name="connsiteX22" fmla="*/ 745206 w 2413030"/>
                <a:gd name="connsiteY22" fmla="*/ 365385 h 2803289"/>
                <a:gd name="connsiteX23" fmla="*/ 811823 w 2413030"/>
                <a:gd name="connsiteY23" fmla="*/ 557986 h 2803289"/>
                <a:gd name="connsiteX24" fmla="*/ 802158 w 2413030"/>
                <a:gd name="connsiteY24" fmla="*/ 642550 h 2803289"/>
                <a:gd name="connsiteX25" fmla="*/ 800087 w 2413030"/>
                <a:gd name="connsiteY25" fmla="*/ 650489 h 2803289"/>
                <a:gd name="connsiteX26" fmla="*/ 742790 w 2413030"/>
                <a:gd name="connsiteY26" fmla="*/ 754038 h 2803289"/>
                <a:gd name="connsiteX27" fmla="*/ 10356 w 2413030"/>
                <a:gd name="connsiteY27" fmla="*/ 1697366 h 2803289"/>
                <a:gd name="connsiteX28" fmla="*/ 1 w 2413030"/>
                <a:gd name="connsiteY28" fmla="*/ 1728431 h 2803289"/>
                <a:gd name="connsiteX29" fmla="*/ 1 w 2413030"/>
                <a:gd name="connsiteY29" fmla="*/ 1923792 h 2803289"/>
                <a:gd name="connsiteX30" fmla="*/ 50050 w 2413030"/>
                <a:gd name="connsiteY30" fmla="*/ 1974531 h 2803289"/>
                <a:gd name="connsiteX31" fmla="*/ 50395 w 2413030"/>
                <a:gd name="connsiteY31" fmla="*/ 1974531 h 2803289"/>
                <a:gd name="connsiteX32" fmla="*/ 1558063 w 2413030"/>
                <a:gd name="connsiteY32" fmla="*/ 1974531 h 2803289"/>
                <a:gd name="connsiteX33" fmla="*/ 1608457 w 2413030"/>
                <a:gd name="connsiteY33" fmla="*/ 1924138 h 2803289"/>
                <a:gd name="connsiteX34" fmla="*/ 1608457 w 2413030"/>
                <a:gd name="connsiteY34" fmla="*/ 1923792 h 2803289"/>
                <a:gd name="connsiteX35" fmla="*/ 1608457 w 2413030"/>
                <a:gd name="connsiteY35" fmla="*/ 1393968 h 2803289"/>
                <a:gd name="connsiteX36" fmla="*/ 1875268 w 2413030"/>
                <a:gd name="connsiteY36" fmla="*/ 1093677 h 2803289"/>
                <a:gd name="connsiteX37" fmla="*/ 2143459 w 2413030"/>
                <a:gd name="connsiteY37" fmla="*/ 1393968 h 2803289"/>
                <a:gd name="connsiteX38" fmla="*/ 2143459 w 2413030"/>
                <a:gd name="connsiteY38" fmla="*/ 2225809 h 2803289"/>
                <a:gd name="connsiteX39" fmla="*/ 1875268 w 2413030"/>
                <a:gd name="connsiteY39" fmla="*/ 2525755 h 2803289"/>
                <a:gd name="connsiteX40" fmla="*/ 1611564 w 2413030"/>
                <a:gd name="connsiteY40" fmla="*/ 2274477 h 2803289"/>
                <a:gd name="connsiteX41" fmla="*/ 1561170 w 2413030"/>
                <a:gd name="connsiteY41" fmla="*/ 2228916 h 2803289"/>
                <a:gd name="connsiteX42" fmla="*/ 1336124 w 2413030"/>
                <a:gd name="connsiteY42" fmla="*/ 2228916 h 2803289"/>
                <a:gd name="connsiteX43" fmla="*/ 1336124 w 2413030"/>
                <a:gd name="connsiteY43" fmla="*/ 2241687 h 2803289"/>
                <a:gd name="connsiteX44" fmla="*/ 1504218 w 2413030"/>
                <a:gd name="connsiteY44" fmla="*/ 2655881 h 2803289"/>
                <a:gd name="connsiteX45" fmla="*/ 1873887 w 2413030"/>
                <a:gd name="connsiteY45" fmla="*/ 2803266 h 2803289"/>
                <a:gd name="connsiteX46" fmla="*/ 2250114 w 2413030"/>
                <a:gd name="connsiteY46" fmla="*/ 2655536 h 2803289"/>
                <a:gd name="connsiteX47" fmla="*/ 2413030 w 2413030"/>
                <a:gd name="connsiteY47" fmla="*/ 2239271 h 2803289"/>
                <a:gd name="connsiteX48" fmla="*/ 2413030 w 2413030"/>
                <a:gd name="connsiteY48" fmla="*/ 1376365 h 2803289"/>
                <a:gd name="connsiteX49" fmla="*/ 2250114 w 2413030"/>
                <a:gd name="connsiteY49" fmla="*/ 959409 h 280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413030" h="2803289">
                  <a:moveTo>
                    <a:pt x="2250114" y="959409"/>
                  </a:moveTo>
                  <a:cubicBezTo>
                    <a:pt x="2148705" y="863426"/>
                    <a:pt x="2013505" y="811331"/>
                    <a:pt x="1873887" y="814441"/>
                  </a:cubicBezTo>
                  <a:cubicBezTo>
                    <a:pt x="1736385" y="812205"/>
                    <a:pt x="1603546" y="864296"/>
                    <a:pt x="1504218" y="959409"/>
                  </a:cubicBezTo>
                  <a:cubicBezTo>
                    <a:pt x="1393766" y="1056745"/>
                    <a:pt x="1337736" y="1195732"/>
                    <a:pt x="1336124" y="1376365"/>
                  </a:cubicBezTo>
                  <a:lnTo>
                    <a:pt x="1336124" y="1645592"/>
                  </a:lnTo>
                  <a:cubicBezTo>
                    <a:pt x="1336314" y="1673422"/>
                    <a:pt x="1313909" y="1696137"/>
                    <a:pt x="1286076" y="1696331"/>
                  </a:cubicBezTo>
                  <a:cubicBezTo>
                    <a:pt x="1285962" y="1696331"/>
                    <a:pt x="1285844" y="1696331"/>
                    <a:pt x="1285730" y="1696331"/>
                  </a:cubicBezTo>
                  <a:lnTo>
                    <a:pt x="460102" y="1696331"/>
                  </a:lnTo>
                  <a:cubicBezTo>
                    <a:pt x="432099" y="1697328"/>
                    <a:pt x="408587" y="1675434"/>
                    <a:pt x="407589" y="1647431"/>
                  </a:cubicBezTo>
                  <a:cubicBezTo>
                    <a:pt x="407151" y="1635102"/>
                    <a:pt x="411217" y="1623039"/>
                    <a:pt x="419028" y="1613492"/>
                  </a:cubicBezTo>
                  <a:lnTo>
                    <a:pt x="967491" y="904874"/>
                  </a:lnTo>
                  <a:cubicBezTo>
                    <a:pt x="1043396" y="805967"/>
                    <a:pt x="1083762" y="684374"/>
                    <a:pt x="1082085" y="559711"/>
                  </a:cubicBezTo>
                  <a:cubicBezTo>
                    <a:pt x="1085243" y="411122"/>
                    <a:pt x="1028381" y="267532"/>
                    <a:pt x="924346" y="161394"/>
                  </a:cubicBezTo>
                  <a:cubicBezTo>
                    <a:pt x="820383" y="54542"/>
                    <a:pt x="676436" y="-3911"/>
                    <a:pt x="527409" y="203"/>
                  </a:cubicBezTo>
                  <a:cubicBezTo>
                    <a:pt x="387781" y="-725"/>
                    <a:pt x="254075" y="56558"/>
                    <a:pt x="158431" y="158288"/>
                  </a:cubicBezTo>
                  <a:cubicBezTo>
                    <a:pt x="70590" y="254502"/>
                    <a:pt x="16645" y="376813"/>
                    <a:pt x="4833" y="506556"/>
                  </a:cubicBezTo>
                  <a:cubicBezTo>
                    <a:pt x="1782" y="534604"/>
                    <a:pt x="22047" y="559815"/>
                    <a:pt x="50095" y="562863"/>
                  </a:cubicBezTo>
                  <a:cubicBezTo>
                    <a:pt x="51914" y="563063"/>
                    <a:pt x="53743" y="563163"/>
                    <a:pt x="55572" y="563163"/>
                  </a:cubicBezTo>
                  <a:lnTo>
                    <a:pt x="228153" y="563163"/>
                  </a:lnTo>
                  <a:cubicBezTo>
                    <a:pt x="252056" y="563315"/>
                    <a:pt x="272731" y="546543"/>
                    <a:pt x="277512" y="523124"/>
                  </a:cubicBezTo>
                  <a:cubicBezTo>
                    <a:pt x="287614" y="459442"/>
                    <a:pt x="317430" y="400533"/>
                    <a:pt x="362767" y="354685"/>
                  </a:cubicBezTo>
                  <a:cubicBezTo>
                    <a:pt x="412225" y="305465"/>
                    <a:pt x="479753" y="278753"/>
                    <a:pt x="549499" y="280820"/>
                  </a:cubicBezTo>
                  <a:cubicBezTo>
                    <a:pt x="624089" y="278370"/>
                    <a:pt x="695872" y="309386"/>
                    <a:pt x="745206" y="365385"/>
                  </a:cubicBezTo>
                  <a:cubicBezTo>
                    <a:pt x="789339" y="419772"/>
                    <a:pt x="812924" y="487956"/>
                    <a:pt x="811823" y="557986"/>
                  </a:cubicBezTo>
                  <a:cubicBezTo>
                    <a:pt x="811516" y="586430"/>
                    <a:pt x="808274" y="614768"/>
                    <a:pt x="802158" y="642550"/>
                  </a:cubicBezTo>
                  <a:lnTo>
                    <a:pt x="800087" y="650489"/>
                  </a:lnTo>
                  <a:cubicBezTo>
                    <a:pt x="786433" y="687749"/>
                    <a:pt x="767103" y="722676"/>
                    <a:pt x="742790" y="754038"/>
                  </a:cubicBezTo>
                  <a:lnTo>
                    <a:pt x="10356" y="1697366"/>
                  </a:lnTo>
                  <a:cubicBezTo>
                    <a:pt x="3591" y="1706306"/>
                    <a:pt x="-51" y="1717220"/>
                    <a:pt x="1" y="1728431"/>
                  </a:cubicBezTo>
                  <a:lnTo>
                    <a:pt x="1" y="1923792"/>
                  </a:lnTo>
                  <a:cubicBezTo>
                    <a:pt x="-189" y="1951623"/>
                    <a:pt x="22219" y="1974338"/>
                    <a:pt x="50050" y="1974531"/>
                  </a:cubicBezTo>
                  <a:cubicBezTo>
                    <a:pt x="50164" y="1974531"/>
                    <a:pt x="50281" y="1974531"/>
                    <a:pt x="50395" y="1974531"/>
                  </a:cubicBezTo>
                  <a:lnTo>
                    <a:pt x="1558063" y="1974531"/>
                  </a:lnTo>
                  <a:cubicBezTo>
                    <a:pt x="1585894" y="1974531"/>
                    <a:pt x="1608457" y="1951972"/>
                    <a:pt x="1608457" y="1924138"/>
                  </a:cubicBezTo>
                  <a:cubicBezTo>
                    <a:pt x="1608457" y="1924024"/>
                    <a:pt x="1608457" y="1923906"/>
                    <a:pt x="1608457" y="1923792"/>
                  </a:cubicBezTo>
                  <a:lnTo>
                    <a:pt x="1608457" y="1393968"/>
                  </a:lnTo>
                  <a:cubicBezTo>
                    <a:pt x="1612368" y="1197685"/>
                    <a:pt x="1701306" y="1097588"/>
                    <a:pt x="1875268" y="1093677"/>
                  </a:cubicBezTo>
                  <a:cubicBezTo>
                    <a:pt x="2048988" y="1097360"/>
                    <a:pt x="2138385" y="1197457"/>
                    <a:pt x="2143459" y="1393968"/>
                  </a:cubicBezTo>
                  <a:lnTo>
                    <a:pt x="2143459" y="2225809"/>
                  </a:lnTo>
                  <a:cubicBezTo>
                    <a:pt x="2138178" y="2423933"/>
                    <a:pt x="2048781" y="2523916"/>
                    <a:pt x="1875268" y="2525755"/>
                  </a:cubicBezTo>
                  <a:cubicBezTo>
                    <a:pt x="1715803" y="2524144"/>
                    <a:pt x="1627900" y="2440387"/>
                    <a:pt x="1611564" y="2274477"/>
                  </a:cubicBezTo>
                  <a:cubicBezTo>
                    <a:pt x="1608913" y="2248625"/>
                    <a:pt x="1587157" y="2228957"/>
                    <a:pt x="1561170" y="2228916"/>
                  </a:cubicBezTo>
                  <a:lnTo>
                    <a:pt x="1336124" y="2228916"/>
                  </a:lnTo>
                  <a:lnTo>
                    <a:pt x="1336124" y="2241687"/>
                  </a:lnTo>
                  <a:cubicBezTo>
                    <a:pt x="1337964" y="2421630"/>
                    <a:pt x="1393997" y="2559695"/>
                    <a:pt x="1504218" y="2655881"/>
                  </a:cubicBezTo>
                  <a:cubicBezTo>
                    <a:pt x="1603808" y="2750870"/>
                    <a:pt x="1736264" y="2803680"/>
                    <a:pt x="1873887" y="2803266"/>
                  </a:cubicBezTo>
                  <a:cubicBezTo>
                    <a:pt x="2013677" y="2804564"/>
                    <a:pt x="2148533" y="2751609"/>
                    <a:pt x="2250114" y="2655536"/>
                  </a:cubicBezTo>
                  <a:cubicBezTo>
                    <a:pt x="2355492" y="2557742"/>
                    <a:pt x="2409820" y="2418986"/>
                    <a:pt x="2413030" y="2239271"/>
                  </a:cubicBezTo>
                  <a:lnTo>
                    <a:pt x="2413030" y="1376365"/>
                  </a:lnTo>
                  <a:cubicBezTo>
                    <a:pt x="2409579" y="1196191"/>
                    <a:pt x="2355285" y="1057204"/>
                    <a:pt x="2250114" y="959409"/>
                  </a:cubicBezTo>
                  <a:close/>
                </a:path>
              </a:pathLst>
            </a:custGeom>
            <a:solidFill>
              <a:schemeClr val="accent1"/>
            </a:solidFill>
            <a:ln w="34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 dirty="0"/>
            </a:p>
          </p:txBody>
        </p:sp>
      </p:grpSp>
    </p:spTree>
    <p:extLst>
      <p:ext uri="{BB962C8B-B14F-4D97-AF65-F5344CB8AC3E}">
        <p14:creationId xmlns:p14="http://schemas.microsoft.com/office/powerpoint/2010/main" val="59645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0111AE-B302-2347-B70A-1FFD06832EC8}"/>
              </a:ext>
            </a:extLst>
          </p:cNvPr>
          <p:cNvGrpSpPr/>
          <p:nvPr/>
        </p:nvGrpSpPr>
        <p:grpSpPr>
          <a:xfrm>
            <a:off x="442436" y="636636"/>
            <a:ext cx="11307128" cy="5608022"/>
            <a:chOff x="442436" y="636636"/>
            <a:chExt cx="11307128" cy="560802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AC76394-8BED-B148-9750-731EA7FA1ACE}"/>
                </a:ext>
              </a:extLst>
            </p:cNvPr>
            <p:cNvGrpSpPr/>
            <p:nvPr/>
          </p:nvGrpSpPr>
          <p:grpSpPr>
            <a:xfrm>
              <a:off x="442436" y="636636"/>
              <a:ext cx="2071688" cy="3913610"/>
              <a:chOff x="560987" y="1069184"/>
              <a:chExt cx="2828925" cy="3913610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9B7AE41D-4C08-DB40-B0B9-F7B6E9D7ADC4}"/>
                  </a:ext>
                </a:extLst>
              </p:cNvPr>
              <p:cNvSpPr/>
              <p:nvPr/>
            </p:nvSpPr>
            <p:spPr>
              <a:xfrm>
                <a:off x="560987" y="1069184"/>
                <a:ext cx="2828925" cy="3913610"/>
              </a:xfrm>
              <a:prstGeom prst="roundRect">
                <a:avLst>
                  <a:gd name="adj" fmla="val 10798"/>
                </a:avLst>
              </a:prstGeom>
              <a:solidFill>
                <a:schemeClr val="tx2">
                  <a:alpha val="7000"/>
                </a:schemeClr>
              </a:solidFill>
              <a:ln w="2741" cap="flat">
                <a:noFill/>
                <a:prstDash val="solid"/>
                <a:miter/>
              </a:ln>
              <a:effectLst>
                <a:outerShdw blurRad="25400" dist="127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 Same Side Corner Rectangle 23">
                <a:extLst>
                  <a:ext uri="{FF2B5EF4-FFF2-40B4-BE49-F238E27FC236}">
                    <a16:creationId xmlns:a16="http://schemas.microsoft.com/office/drawing/2014/main" id="{6C1D6EE1-8C88-F24A-8E05-4A51975E401C}"/>
                  </a:ext>
                </a:extLst>
              </p:cNvPr>
              <p:cNvSpPr/>
              <p:nvPr/>
            </p:nvSpPr>
            <p:spPr>
              <a:xfrm>
                <a:off x="560987" y="1069185"/>
                <a:ext cx="2828925" cy="478196"/>
              </a:xfrm>
              <a:prstGeom prst="round2SameRect">
                <a:avLst>
                  <a:gd name="adj1" fmla="val 39576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EG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5F9718-B055-5D45-8096-EBE75CAD2FF4}"/>
                </a:ext>
              </a:extLst>
            </p:cNvPr>
            <p:cNvGrpSpPr/>
            <p:nvPr/>
          </p:nvGrpSpPr>
          <p:grpSpPr>
            <a:xfrm>
              <a:off x="2751296" y="636636"/>
              <a:ext cx="2071688" cy="3913610"/>
              <a:chOff x="2826456" y="949056"/>
              <a:chExt cx="2071688" cy="391361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E522599-4B03-7D4B-8FC8-421821AEACBF}"/>
                  </a:ext>
                </a:extLst>
              </p:cNvPr>
              <p:cNvGrpSpPr/>
              <p:nvPr/>
            </p:nvGrpSpPr>
            <p:grpSpPr>
              <a:xfrm>
                <a:off x="2826456" y="949056"/>
                <a:ext cx="2071688" cy="1862985"/>
                <a:chOff x="560987" y="1069184"/>
                <a:chExt cx="2828925" cy="1862985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E22002D1-8C7C-AA4E-AC21-42071AE44078}"/>
                    </a:ext>
                  </a:extLst>
                </p:cNvPr>
                <p:cNvSpPr/>
                <p:nvPr/>
              </p:nvSpPr>
              <p:spPr>
                <a:xfrm>
                  <a:off x="560987" y="1069184"/>
                  <a:ext cx="2828925" cy="1862985"/>
                </a:xfrm>
                <a:prstGeom prst="roundRect">
                  <a:avLst>
                    <a:gd name="adj" fmla="val 10798"/>
                  </a:avLst>
                </a:prstGeom>
                <a:solidFill>
                  <a:schemeClr val="tx2">
                    <a:alpha val="7000"/>
                  </a:schemeClr>
                </a:solidFill>
                <a:ln w="2741" cap="flat">
                  <a:noFill/>
                  <a:prstDash val="solid"/>
                  <a:miter/>
                </a:ln>
                <a:effectLst>
                  <a:outerShdw blurRad="25400" dist="127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ound Same Side Corner Rectangle 33">
                  <a:extLst>
                    <a:ext uri="{FF2B5EF4-FFF2-40B4-BE49-F238E27FC236}">
                      <a16:creationId xmlns:a16="http://schemas.microsoft.com/office/drawing/2014/main" id="{1C7F01AC-A157-2943-A8E1-74FD66B1D0A5}"/>
                    </a:ext>
                  </a:extLst>
                </p:cNvPr>
                <p:cNvSpPr/>
                <p:nvPr/>
              </p:nvSpPr>
              <p:spPr>
                <a:xfrm>
                  <a:off x="560987" y="1069185"/>
                  <a:ext cx="2828925" cy="478196"/>
                </a:xfrm>
                <a:prstGeom prst="round2SameRect">
                  <a:avLst>
                    <a:gd name="adj1" fmla="val 39576"/>
                    <a:gd name="adj2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EG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7A4CCC3-B772-674C-A37E-5FEEC7371F58}"/>
                  </a:ext>
                </a:extLst>
              </p:cNvPr>
              <p:cNvGrpSpPr/>
              <p:nvPr/>
            </p:nvGrpSpPr>
            <p:grpSpPr>
              <a:xfrm>
                <a:off x="2826456" y="2999681"/>
                <a:ext cx="2071688" cy="1862985"/>
                <a:chOff x="560987" y="1069184"/>
                <a:chExt cx="2828925" cy="1862985"/>
              </a:xfrm>
            </p:grpSpPr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5A3D1C28-8709-7C4A-83B3-E61390515028}"/>
                    </a:ext>
                  </a:extLst>
                </p:cNvPr>
                <p:cNvSpPr/>
                <p:nvPr/>
              </p:nvSpPr>
              <p:spPr>
                <a:xfrm>
                  <a:off x="560987" y="1069184"/>
                  <a:ext cx="2828925" cy="1862985"/>
                </a:xfrm>
                <a:prstGeom prst="roundRect">
                  <a:avLst>
                    <a:gd name="adj" fmla="val 10798"/>
                  </a:avLst>
                </a:prstGeom>
                <a:solidFill>
                  <a:schemeClr val="tx2">
                    <a:alpha val="7000"/>
                  </a:schemeClr>
                </a:solidFill>
                <a:ln w="2741" cap="flat">
                  <a:noFill/>
                  <a:prstDash val="solid"/>
                  <a:miter/>
                </a:ln>
                <a:effectLst>
                  <a:outerShdw blurRad="25400" dist="127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ound Same Side Corner Rectangle 36">
                  <a:extLst>
                    <a:ext uri="{FF2B5EF4-FFF2-40B4-BE49-F238E27FC236}">
                      <a16:creationId xmlns:a16="http://schemas.microsoft.com/office/drawing/2014/main" id="{970F352C-C7ED-EE46-8A4A-3F5014B23D3B}"/>
                    </a:ext>
                  </a:extLst>
                </p:cNvPr>
                <p:cNvSpPr/>
                <p:nvPr/>
              </p:nvSpPr>
              <p:spPr>
                <a:xfrm>
                  <a:off x="560987" y="1069185"/>
                  <a:ext cx="2828925" cy="478196"/>
                </a:xfrm>
                <a:prstGeom prst="round2SameRect">
                  <a:avLst>
                    <a:gd name="adj1" fmla="val 39576"/>
                    <a:gd name="adj2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EG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90796BA-B5ED-914F-9CDD-005B634B737D}"/>
                </a:ext>
              </a:extLst>
            </p:cNvPr>
            <p:cNvGrpSpPr/>
            <p:nvPr/>
          </p:nvGrpSpPr>
          <p:grpSpPr>
            <a:xfrm>
              <a:off x="5060156" y="636636"/>
              <a:ext cx="2071688" cy="3913610"/>
              <a:chOff x="560987" y="1069184"/>
              <a:chExt cx="2828925" cy="3913610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721410D2-E114-CC42-AC17-D43D2E1ACCE6}"/>
                  </a:ext>
                </a:extLst>
              </p:cNvPr>
              <p:cNvSpPr/>
              <p:nvPr/>
            </p:nvSpPr>
            <p:spPr>
              <a:xfrm>
                <a:off x="560987" y="1069184"/>
                <a:ext cx="2828925" cy="3913610"/>
              </a:xfrm>
              <a:prstGeom prst="roundRect">
                <a:avLst>
                  <a:gd name="adj" fmla="val 10798"/>
                </a:avLst>
              </a:prstGeom>
              <a:solidFill>
                <a:schemeClr val="tx2">
                  <a:alpha val="7000"/>
                </a:schemeClr>
              </a:solidFill>
              <a:ln w="2741" cap="flat">
                <a:noFill/>
                <a:prstDash val="solid"/>
                <a:miter/>
              </a:ln>
              <a:effectLst>
                <a:outerShdw blurRad="25400" dist="127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ound Same Side Corner Rectangle 39">
                <a:extLst>
                  <a:ext uri="{FF2B5EF4-FFF2-40B4-BE49-F238E27FC236}">
                    <a16:creationId xmlns:a16="http://schemas.microsoft.com/office/drawing/2014/main" id="{632A6586-004D-074A-889C-A167A0698E03}"/>
                  </a:ext>
                </a:extLst>
              </p:cNvPr>
              <p:cNvSpPr/>
              <p:nvPr/>
            </p:nvSpPr>
            <p:spPr>
              <a:xfrm>
                <a:off x="560987" y="1069185"/>
                <a:ext cx="2828925" cy="478196"/>
              </a:xfrm>
              <a:prstGeom prst="round2SameRect">
                <a:avLst>
                  <a:gd name="adj1" fmla="val 39576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EG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677921A-90EE-014C-A519-699E493D4628}"/>
                </a:ext>
              </a:extLst>
            </p:cNvPr>
            <p:cNvGrpSpPr/>
            <p:nvPr/>
          </p:nvGrpSpPr>
          <p:grpSpPr>
            <a:xfrm>
              <a:off x="7369016" y="636636"/>
              <a:ext cx="2071688" cy="3913610"/>
              <a:chOff x="7398456" y="903336"/>
              <a:chExt cx="2071688" cy="391361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3C7D453-B3E7-0E43-ABF8-1B7B6B19CE3E}"/>
                  </a:ext>
                </a:extLst>
              </p:cNvPr>
              <p:cNvGrpSpPr/>
              <p:nvPr/>
            </p:nvGrpSpPr>
            <p:grpSpPr>
              <a:xfrm>
                <a:off x="7398456" y="903336"/>
                <a:ext cx="2071688" cy="1862985"/>
                <a:chOff x="560987" y="1069184"/>
                <a:chExt cx="2828925" cy="1862985"/>
              </a:xfrm>
            </p:grpSpPr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BEDD84B0-C13B-B144-A5D0-DFA39350403E}"/>
                    </a:ext>
                  </a:extLst>
                </p:cNvPr>
                <p:cNvSpPr/>
                <p:nvPr/>
              </p:nvSpPr>
              <p:spPr>
                <a:xfrm>
                  <a:off x="560987" y="1069184"/>
                  <a:ext cx="2828925" cy="1862985"/>
                </a:xfrm>
                <a:prstGeom prst="roundRect">
                  <a:avLst>
                    <a:gd name="adj" fmla="val 10798"/>
                  </a:avLst>
                </a:prstGeom>
                <a:solidFill>
                  <a:schemeClr val="tx2">
                    <a:alpha val="7000"/>
                  </a:schemeClr>
                </a:solidFill>
                <a:ln w="2741" cap="flat">
                  <a:noFill/>
                  <a:prstDash val="solid"/>
                  <a:miter/>
                </a:ln>
                <a:effectLst>
                  <a:outerShdw blurRad="25400" dist="127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ound Same Side Corner Rectangle 42">
                  <a:extLst>
                    <a:ext uri="{FF2B5EF4-FFF2-40B4-BE49-F238E27FC236}">
                      <a16:creationId xmlns:a16="http://schemas.microsoft.com/office/drawing/2014/main" id="{DC911CB1-2620-1D4A-87E5-D4C990875264}"/>
                    </a:ext>
                  </a:extLst>
                </p:cNvPr>
                <p:cNvSpPr/>
                <p:nvPr/>
              </p:nvSpPr>
              <p:spPr>
                <a:xfrm>
                  <a:off x="560987" y="1069185"/>
                  <a:ext cx="2828925" cy="478196"/>
                </a:xfrm>
                <a:prstGeom prst="round2SameRect">
                  <a:avLst>
                    <a:gd name="adj1" fmla="val 39576"/>
                    <a:gd name="adj2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EG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30E54F4-BFA9-614F-BEA5-5A6E774FD026}"/>
                  </a:ext>
                </a:extLst>
              </p:cNvPr>
              <p:cNvGrpSpPr/>
              <p:nvPr/>
            </p:nvGrpSpPr>
            <p:grpSpPr>
              <a:xfrm>
                <a:off x="7398456" y="2953961"/>
                <a:ext cx="2071688" cy="1862985"/>
                <a:chOff x="560987" y="1069184"/>
                <a:chExt cx="2828925" cy="1862985"/>
              </a:xfrm>
            </p:grpSpPr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637227CD-0AF7-0644-AAFC-605678494DA1}"/>
                    </a:ext>
                  </a:extLst>
                </p:cNvPr>
                <p:cNvSpPr/>
                <p:nvPr/>
              </p:nvSpPr>
              <p:spPr>
                <a:xfrm>
                  <a:off x="560987" y="1069184"/>
                  <a:ext cx="2828925" cy="1862985"/>
                </a:xfrm>
                <a:prstGeom prst="roundRect">
                  <a:avLst>
                    <a:gd name="adj" fmla="val 10798"/>
                  </a:avLst>
                </a:prstGeom>
                <a:solidFill>
                  <a:schemeClr val="tx2">
                    <a:alpha val="7000"/>
                  </a:schemeClr>
                </a:solidFill>
                <a:ln w="2741" cap="flat">
                  <a:noFill/>
                  <a:prstDash val="solid"/>
                  <a:miter/>
                </a:ln>
                <a:effectLst>
                  <a:outerShdw blurRad="25400" dist="127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ound Same Side Corner Rectangle 45">
                  <a:extLst>
                    <a:ext uri="{FF2B5EF4-FFF2-40B4-BE49-F238E27FC236}">
                      <a16:creationId xmlns:a16="http://schemas.microsoft.com/office/drawing/2014/main" id="{9F06B36A-9240-B748-B867-59EC90A5E844}"/>
                    </a:ext>
                  </a:extLst>
                </p:cNvPr>
                <p:cNvSpPr/>
                <p:nvPr/>
              </p:nvSpPr>
              <p:spPr>
                <a:xfrm>
                  <a:off x="560987" y="1069185"/>
                  <a:ext cx="2828925" cy="478196"/>
                </a:xfrm>
                <a:prstGeom prst="round2SameRect">
                  <a:avLst>
                    <a:gd name="adj1" fmla="val 39576"/>
                    <a:gd name="adj2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defTabSz="914400" rtl="0" eaLnBrk="1" latinLnBrk="0" hangingPunct="1"/>
                  <a:endParaRPr lang="en-EG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33D5731-F35C-014C-8D5F-1B759BF8960F}"/>
                </a:ext>
              </a:extLst>
            </p:cNvPr>
            <p:cNvGrpSpPr/>
            <p:nvPr/>
          </p:nvGrpSpPr>
          <p:grpSpPr>
            <a:xfrm>
              <a:off x="9677876" y="636636"/>
              <a:ext cx="2071688" cy="3913610"/>
              <a:chOff x="560987" y="1069184"/>
              <a:chExt cx="2828925" cy="3913610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6E8241D-EDC3-2047-9ED3-A50D96AF1ADF}"/>
                  </a:ext>
                </a:extLst>
              </p:cNvPr>
              <p:cNvSpPr/>
              <p:nvPr/>
            </p:nvSpPr>
            <p:spPr>
              <a:xfrm>
                <a:off x="560987" y="1069184"/>
                <a:ext cx="2828925" cy="3913610"/>
              </a:xfrm>
              <a:prstGeom prst="roundRect">
                <a:avLst>
                  <a:gd name="adj" fmla="val 10798"/>
                </a:avLst>
              </a:prstGeom>
              <a:solidFill>
                <a:schemeClr val="tx2">
                  <a:alpha val="7000"/>
                </a:schemeClr>
              </a:solidFill>
              <a:ln w="2741" cap="flat">
                <a:noFill/>
                <a:prstDash val="solid"/>
                <a:miter/>
              </a:ln>
              <a:effectLst>
                <a:outerShdw blurRad="25400" dist="127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 Same Side Corner Rectangle 48">
                <a:extLst>
                  <a:ext uri="{FF2B5EF4-FFF2-40B4-BE49-F238E27FC236}">
                    <a16:creationId xmlns:a16="http://schemas.microsoft.com/office/drawing/2014/main" id="{3513D3AA-5274-A94F-BBFA-C8725F96CDE4}"/>
                  </a:ext>
                </a:extLst>
              </p:cNvPr>
              <p:cNvSpPr/>
              <p:nvPr/>
            </p:nvSpPr>
            <p:spPr>
              <a:xfrm>
                <a:off x="560987" y="1069185"/>
                <a:ext cx="2828925" cy="478196"/>
              </a:xfrm>
              <a:prstGeom prst="round2SameRect">
                <a:avLst>
                  <a:gd name="adj1" fmla="val 39576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EG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25F14AF-E90F-7B47-A3CD-0D93CBE06AB4}"/>
                </a:ext>
              </a:extLst>
            </p:cNvPr>
            <p:cNvGrpSpPr/>
            <p:nvPr/>
          </p:nvGrpSpPr>
          <p:grpSpPr>
            <a:xfrm>
              <a:off x="442436" y="4866861"/>
              <a:ext cx="5542787" cy="1377797"/>
              <a:chOff x="560987" y="1069184"/>
              <a:chExt cx="2828925" cy="1377797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625137D3-FA62-654F-B356-8B53589C2356}"/>
                  </a:ext>
                </a:extLst>
              </p:cNvPr>
              <p:cNvSpPr/>
              <p:nvPr/>
            </p:nvSpPr>
            <p:spPr>
              <a:xfrm>
                <a:off x="560987" y="1069184"/>
                <a:ext cx="2824939" cy="1377797"/>
              </a:xfrm>
              <a:prstGeom prst="roundRect">
                <a:avLst>
                  <a:gd name="adj" fmla="val 10798"/>
                </a:avLst>
              </a:prstGeom>
              <a:solidFill>
                <a:schemeClr val="tx2">
                  <a:alpha val="7000"/>
                </a:schemeClr>
              </a:solidFill>
              <a:ln w="2741" cap="flat">
                <a:noFill/>
                <a:prstDash val="solid"/>
                <a:miter/>
              </a:ln>
              <a:effectLst>
                <a:outerShdw blurRad="25400" dist="127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ound Same Side Corner Rectangle 54">
                <a:extLst>
                  <a:ext uri="{FF2B5EF4-FFF2-40B4-BE49-F238E27FC236}">
                    <a16:creationId xmlns:a16="http://schemas.microsoft.com/office/drawing/2014/main" id="{CAC325A7-462E-2A4E-B1F1-0E4F24C39616}"/>
                  </a:ext>
                </a:extLst>
              </p:cNvPr>
              <p:cNvSpPr/>
              <p:nvPr/>
            </p:nvSpPr>
            <p:spPr>
              <a:xfrm>
                <a:off x="560987" y="1069185"/>
                <a:ext cx="2828925" cy="478196"/>
              </a:xfrm>
              <a:prstGeom prst="round2SameRect">
                <a:avLst>
                  <a:gd name="adj1" fmla="val 33094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EG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9DBDEDC-D2B2-0146-BC54-EC0A1609EC7F}"/>
                </a:ext>
              </a:extLst>
            </p:cNvPr>
            <p:cNvGrpSpPr/>
            <p:nvPr/>
          </p:nvGrpSpPr>
          <p:grpSpPr>
            <a:xfrm>
              <a:off x="6214588" y="4866861"/>
              <a:ext cx="5534976" cy="1377797"/>
              <a:chOff x="564973" y="1069184"/>
              <a:chExt cx="2824939" cy="1377797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05FD192F-663D-2048-8B78-FB4A48F82F0C}"/>
                  </a:ext>
                </a:extLst>
              </p:cNvPr>
              <p:cNvSpPr/>
              <p:nvPr/>
            </p:nvSpPr>
            <p:spPr>
              <a:xfrm>
                <a:off x="564973" y="1069184"/>
                <a:ext cx="2824939" cy="1377797"/>
              </a:xfrm>
              <a:prstGeom prst="roundRect">
                <a:avLst>
                  <a:gd name="adj" fmla="val 10798"/>
                </a:avLst>
              </a:prstGeom>
              <a:solidFill>
                <a:schemeClr val="tx2">
                  <a:alpha val="7000"/>
                </a:schemeClr>
              </a:solidFill>
              <a:ln w="2741" cap="flat">
                <a:noFill/>
                <a:prstDash val="solid"/>
                <a:miter/>
              </a:ln>
              <a:effectLst>
                <a:outerShdw blurRad="25400" dist="127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ound Same Side Corner Rectangle 57">
                <a:extLst>
                  <a:ext uri="{FF2B5EF4-FFF2-40B4-BE49-F238E27FC236}">
                    <a16:creationId xmlns:a16="http://schemas.microsoft.com/office/drawing/2014/main" id="{4B62084B-EE5D-3542-8969-569184F9D322}"/>
                  </a:ext>
                </a:extLst>
              </p:cNvPr>
              <p:cNvSpPr/>
              <p:nvPr/>
            </p:nvSpPr>
            <p:spPr>
              <a:xfrm>
                <a:off x="564973" y="1069185"/>
                <a:ext cx="2824939" cy="478196"/>
              </a:xfrm>
              <a:prstGeom prst="round2SameRect">
                <a:avLst>
                  <a:gd name="adj1" fmla="val 35255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EG"/>
              </a:p>
            </p:txBody>
          </p:sp>
        </p:grpSp>
      </p:grpSp>
      <p:sp>
        <p:nvSpPr>
          <p:cNvPr id="64" name="Key Partners">
            <a:extLst>
              <a:ext uri="{FF2B5EF4-FFF2-40B4-BE49-F238E27FC236}">
                <a16:creationId xmlns:a16="http://schemas.microsoft.com/office/drawing/2014/main" id="{E82BF5BE-5B41-1B4A-964D-4259D6480107}"/>
              </a:ext>
            </a:extLst>
          </p:cNvPr>
          <p:cNvSpPr/>
          <p:nvPr/>
        </p:nvSpPr>
        <p:spPr>
          <a:xfrm>
            <a:off x="807130" y="767466"/>
            <a:ext cx="1342300" cy="27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155700"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algn="ctr"/>
            <a:r>
              <a:rPr sz="1400" b="0" dirty="0">
                <a:solidFill>
                  <a:srgbClr val="F1F4F4"/>
                </a:solidFill>
                <a:latin typeface="Heebo Medium" pitchFamily="2" charset="-79"/>
                <a:cs typeface="Heebo Medium" pitchFamily="2" charset="-79"/>
              </a:rPr>
              <a:t>Key Partners</a:t>
            </a:r>
          </a:p>
        </p:txBody>
      </p:sp>
      <p:sp>
        <p:nvSpPr>
          <p:cNvPr id="65" name="Key Activities">
            <a:extLst>
              <a:ext uri="{FF2B5EF4-FFF2-40B4-BE49-F238E27FC236}">
                <a16:creationId xmlns:a16="http://schemas.microsoft.com/office/drawing/2014/main" id="{0152149D-256B-FA48-A26E-ADE32D1D3106}"/>
              </a:ext>
            </a:extLst>
          </p:cNvPr>
          <p:cNvSpPr/>
          <p:nvPr/>
        </p:nvSpPr>
        <p:spPr>
          <a:xfrm>
            <a:off x="3052998" y="783093"/>
            <a:ext cx="1468284" cy="24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155700"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algn="ctr"/>
            <a:r>
              <a:rPr sz="1400" b="0" dirty="0">
                <a:solidFill>
                  <a:srgbClr val="F1F4F4"/>
                </a:solidFill>
                <a:latin typeface="Heebo Medium" pitchFamily="2" charset="-79"/>
                <a:cs typeface="Heebo Medium" pitchFamily="2" charset="-79"/>
              </a:rPr>
              <a:t>Key Activities</a:t>
            </a:r>
          </a:p>
        </p:txBody>
      </p:sp>
      <p:sp>
        <p:nvSpPr>
          <p:cNvPr id="66" name="Value Proposition">
            <a:extLst>
              <a:ext uri="{FF2B5EF4-FFF2-40B4-BE49-F238E27FC236}">
                <a16:creationId xmlns:a16="http://schemas.microsoft.com/office/drawing/2014/main" id="{33920DEB-ECFA-704D-A94D-172754608313}"/>
              </a:ext>
            </a:extLst>
          </p:cNvPr>
          <p:cNvSpPr/>
          <p:nvPr/>
        </p:nvSpPr>
        <p:spPr>
          <a:xfrm>
            <a:off x="5182746" y="783093"/>
            <a:ext cx="1826509" cy="24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155700"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algn="ctr"/>
            <a:r>
              <a:rPr sz="1400" b="0" dirty="0">
                <a:solidFill>
                  <a:srgbClr val="F1F4F4"/>
                </a:solidFill>
                <a:latin typeface="Heebo Medium" pitchFamily="2" charset="-79"/>
                <a:cs typeface="Heebo Medium" pitchFamily="2" charset="-79"/>
              </a:rPr>
              <a:t>Value Proposition</a:t>
            </a:r>
          </a:p>
        </p:txBody>
      </p:sp>
      <p:sp>
        <p:nvSpPr>
          <p:cNvPr id="67" name="Relationship">
            <a:extLst>
              <a:ext uri="{FF2B5EF4-FFF2-40B4-BE49-F238E27FC236}">
                <a16:creationId xmlns:a16="http://schemas.microsoft.com/office/drawing/2014/main" id="{F7EF39E0-1A28-B344-8790-AA5B4CA7D808}"/>
              </a:ext>
            </a:extLst>
          </p:cNvPr>
          <p:cNvSpPr/>
          <p:nvPr/>
        </p:nvSpPr>
        <p:spPr>
          <a:xfrm>
            <a:off x="7670718" y="783093"/>
            <a:ext cx="1468284" cy="24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155700"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algn="ctr"/>
            <a:r>
              <a:rPr sz="1400" b="0" dirty="0">
                <a:solidFill>
                  <a:srgbClr val="F1F4F4"/>
                </a:solidFill>
                <a:latin typeface="Heebo Medium" pitchFamily="2" charset="-79"/>
                <a:cs typeface="Heebo Medium" pitchFamily="2" charset="-79"/>
              </a:rPr>
              <a:t>Relationship</a:t>
            </a:r>
          </a:p>
        </p:txBody>
      </p:sp>
      <p:sp>
        <p:nvSpPr>
          <p:cNvPr id="68" name="Customer Segment">
            <a:extLst>
              <a:ext uri="{FF2B5EF4-FFF2-40B4-BE49-F238E27FC236}">
                <a16:creationId xmlns:a16="http://schemas.microsoft.com/office/drawing/2014/main" id="{6F4E10F2-B1FE-E145-9A04-B85CF7A87221}"/>
              </a:ext>
            </a:extLst>
          </p:cNvPr>
          <p:cNvSpPr/>
          <p:nvPr/>
        </p:nvSpPr>
        <p:spPr>
          <a:xfrm>
            <a:off x="9840306" y="783093"/>
            <a:ext cx="1746829" cy="24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155700"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algn="ctr"/>
            <a:r>
              <a:rPr sz="1400" b="0" dirty="0">
                <a:solidFill>
                  <a:srgbClr val="F1F4F4"/>
                </a:solidFill>
                <a:latin typeface="Heebo Medium" pitchFamily="2" charset="-79"/>
                <a:cs typeface="Heebo Medium" pitchFamily="2" charset="-79"/>
              </a:rPr>
              <a:t>Customer Segment</a:t>
            </a:r>
          </a:p>
        </p:txBody>
      </p:sp>
      <p:sp>
        <p:nvSpPr>
          <p:cNvPr id="69" name="Key Resources">
            <a:extLst>
              <a:ext uri="{FF2B5EF4-FFF2-40B4-BE49-F238E27FC236}">
                <a16:creationId xmlns:a16="http://schemas.microsoft.com/office/drawing/2014/main" id="{3F46A194-8A62-5740-9578-908FA8132845}"/>
              </a:ext>
            </a:extLst>
          </p:cNvPr>
          <p:cNvSpPr/>
          <p:nvPr/>
        </p:nvSpPr>
        <p:spPr>
          <a:xfrm>
            <a:off x="2971954" y="2835270"/>
            <a:ext cx="1630373" cy="24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155700"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algn="ctr"/>
            <a:r>
              <a:rPr sz="1400" b="0" dirty="0">
                <a:solidFill>
                  <a:srgbClr val="F1F4F4"/>
                </a:solidFill>
                <a:latin typeface="Heebo Medium" pitchFamily="2" charset="-79"/>
                <a:cs typeface="Heebo Medium" pitchFamily="2" charset="-79"/>
              </a:rPr>
              <a:t>Key Resources</a:t>
            </a:r>
          </a:p>
        </p:txBody>
      </p:sp>
      <p:sp>
        <p:nvSpPr>
          <p:cNvPr id="70" name="Channels">
            <a:extLst>
              <a:ext uri="{FF2B5EF4-FFF2-40B4-BE49-F238E27FC236}">
                <a16:creationId xmlns:a16="http://schemas.microsoft.com/office/drawing/2014/main" id="{B4147E9F-1177-354C-8252-FA98A8A14827}"/>
              </a:ext>
            </a:extLst>
          </p:cNvPr>
          <p:cNvSpPr/>
          <p:nvPr/>
        </p:nvSpPr>
        <p:spPr>
          <a:xfrm>
            <a:off x="7733710" y="2835270"/>
            <a:ext cx="1342300" cy="24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155700"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algn="ctr"/>
            <a:r>
              <a:rPr sz="1400" b="0" dirty="0">
                <a:solidFill>
                  <a:srgbClr val="F1F4F4"/>
                </a:solidFill>
                <a:latin typeface="Heebo Medium" pitchFamily="2" charset="-79"/>
                <a:cs typeface="Heebo Medium" pitchFamily="2" charset="-79"/>
              </a:rPr>
              <a:t>Channels</a:t>
            </a:r>
          </a:p>
        </p:txBody>
      </p:sp>
      <p:sp>
        <p:nvSpPr>
          <p:cNvPr id="71" name="Cost Structure">
            <a:extLst>
              <a:ext uri="{FF2B5EF4-FFF2-40B4-BE49-F238E27FC236}">
                <a16:creationId xmlns:a16="http://schemas.microsoft.com/office/drawing/2014/main" id="{668A7915-CBA1-CF4C-A664-63C40DC6A461}"/>
              </a:ext>
            </a:extLst>
          </p:cNvPr>
          <p:cNvSpPr/>
          <p:nvPr/>
        </p:nvSpPr>
        <p:spPr>
          <a:xfrm>
            <a:off x="2196378" y="4988306"/>
            <a:ext cx="2034902" cy="24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155700"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algn="ctr"/>
            <a:r>
              <a:rPr sz="1400" b="0" dirty="0">
                <a:solidFill>
                  <a:srgbClr val="F1F4F4"/>
                </a:solidFill>
                <a:latin typeface="Heebo Medium" pitchFamily="2" charset="-79"/>
                <a:cs typeface="Heebo Medium" pitchFamily="2" charset="-79"/>
              </a:rPr>
              <a:t>Cost Structure</a:t>
            </a:r>
          </a:p>
        </p:txBody>
      </p:sp>
      <p:sp>
        <p:nvSpPr>
          <p:cNvPr id="72" name="Revenue Streams">
            <a:extLst>
              <a:ext uri="{FF2B5EF4-FFF2-40B4-BE49-F238E27FC236}">
                <a16:creationId xmlns:a16="http://schemas.microsoft.com/office/drawing/2014/main" id="{74302E2B-7118-674D-9D0E-FCCD72E8C94F}"/>
              </a:ext>
            </a:extLst>
          </p:cNvPr>
          <p:cNvSpPr/>
          <p:nvPr/>
        </p:nvSpPr>
        <p:spPr>
          <a:xfrm>
            <a:off x="7740909" y="4988306"/>
            <a:ext cx="2482335" cy="24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155700"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algn="ctr"/>
            <a:r>
              <a:rPr sz="1400" b="0" dirty="0">
                <a:solidFill>
                  <a:srgbClr val="F1F4F4"/>
                </a:solidFill>
                <a:latin typeface="Heebo Medium" pitchFamily="2" charset="-79"/>
                <a:cs typeface="Heebo Medium" pitchFamily="2" charset="-79"/>
              </a:rPr>
              <a:t>Revenue Streams</a:t>
            </a:r>
          </a:p>
        </p:txBody>
      </p:sp>
      <p:sp>
        <p:nvSpPr>
          <p:cNvPr id="73" name="Lorem ipsum dolor sit amet, consectetuer adipiscing elit. Aenean commodo ligula eget dolor.">
            <a:extLst>
              <a:ext uri="{FF2B5EF4-FFF2-40B4-BE49-F238E27FC236}">
                <a16:creationId xmlns:a16="http://schemas.microsoft.com/office/drawing/2014/main" id="{266417CF-2C9B-9F4C-858D-A13307E92F8A}"/>
              </a:ext>
            </a:extLst>
          </p:cNvPr>
          <p:cNvSpPr/>
          <p:nvPr/>
        </p:nvSpPr>
        <p:spPr>
          <a:xfrm>
            <a:off x="534875" y="2211239"/>
            <a:ext cx="1824269" cy="1828592"/>
          </a:xfrm>
          <a:prstGeom prst="rect">
            <a:avLst/>
          </a:prstGeom>
          <a:ln w="12700"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defTabSz="952500">
              <a:lnSpc>
                <a:spcPct val="130000"/>
              </a:lnSpc>
              <a:buClr>
                <a:srgbClr val="E9F6FA"/>
              </a:buClr>
              <a:defRPr sz="3000">
                <a:solidFill>
                  <a:srgbClr val="323C40"/>
                </a:solidFill>
                <a:uFill>
                  <a:solidFill>
                    <a:srgbClr val="323C40"/>
                  </a:solidFill>
                </a:u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Lorem ipsum dolor sit </a:t>
            </a:r>
            <a:r>
              <a:rPr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amet</a:t>
            </a: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, </a:t>
            </a:r>
            <a:r>
              <a:rPr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consectetuer</a:t>
            </a: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adipiscing</a:t>
            </a: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elit</a:t>
            </a: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. </a:t>
            </a:r>
            <a:r>
              <a:rPr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Aenean</a:t>
            </a: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commodo</a:t>
            </a: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ligula </a:t>
            </a:r>
            <a:r>
              <a:rPr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eget</a:t>
            </a: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dolor. </a:t>
            </a:r>
          </a:p>
        </p:txBody>
      </p:sp>
      <p:sp>
        <p:nvSpPr>
          <p:cNvPr id="74" name="Put your short definition here.">
            <a:extLst>
              <a:ext uri="{FF2B5EF4-FFF2-40B4-BE49-F238E27FC236}">
                <a16:creationId xmlns:a16="http://schemas.microsoft.com/office/drawing/2014/main" id="{AC160DAB-AF10-2542-A394-9BC9C18705B2}"/>
              </a:ext>
            </a:extLst>
          </p:cNvPr>
          <p:cNvSpPr/>
          <p:nvPr/>
        </p:nvSpPr>
        <p:spPr>
          <a:xfrm>
            <a:off x="2875006" y="1537724"/>
            <a:ext cx="1824269" cy="549375"/>
          </a:xfrm>
          <a:prstGeom prst="rect">
            <a:avLst/>
          </a:prstGeom>
          <a:ln w="12700"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defTabSz="952500">
              <a:lnSpc>
                <a:spcPct val="130000"/>
              </a:lnSpc>
              <a:buClr>
                <a:srgbClr val="E9F6FA"/>
              </a:buClr>
              <a:defRPr sz="3000">
                <a:solidFill>
                  <a:srgbClr val="323C40"/>
                </a:solidFill>
                <a:uFill>
                  <a:solidFill>
                    <a:srgbClr val="323C40"/>
                  </a:solidFill>
                </a:u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amet</a:t>
            </a:r>
            <a:r>
              <a:rPr lang="en-US"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,</a:t>
            </a:r>
            <a:endParaRPr sz="14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5" name="Put your short definition here.">
            <a:extLst>
              <a:ext uri="{FF2B5EF4-FFF2-40B4-BE49-F238E27FC236}">
                <a16:creationId xmlns:a16="http://schemas.microsoft.com/office/drawing/2014/main" id="{F42D5475-409D-2F46-8A13-E4C5A1F30BF4}"/>
              </a:ext>
            </a:extLst>
          </p:cNvPr>
          <p:cNvSpPr/>
          <p:nvPr/>
        </p:nvSpPr>
        <p:spPr>
          <a:xfrm>
            <a:off x="2875006" y="3557071"/>
            <a:ext cx="1824269" cy="549375"/>
          </a:xfrm>
          <a:prstGeom prst="rect">
            <a:avLst/>
          </a:prstGeom>
          <a:ln w="12700"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defTabSz="952500">
              <a:lnSpc>
                <a:spcPct val="130000"/>
              </a:lnSpc>
              <a:buClr>
                <a:srgbClr val="E9F6FA"/>
              </a:buClr>
              <a:defRPr sz="3000">
                <a:solidFill>
                  <a:srgbClr val="323C40"/>
                </a:solidFill>
                <a:uFill>
                  <a:solidFill>
                    <a:srgbClr val="323C40"/>
                  </a:solidFill>
                </a:u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Aenean </a:t>
            </a:r>
            <a:r>
              <a:rPr lang="en-US"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commodo</a:t>
            </a:r>
            <a:r>
              <a:rPr lang="en-US"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eget</a:t>
            </a:r>
            <a:r>
              <a:rPr lang="en-US"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dolor.</a:t>
            </a: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. </a:t>
            </a:r>
          </a:p>
        </p:txBody>
      </p:sp>
      <p:sp>
        <p:nvSpPr>
          <p:cNvPr id="76" name="Lorem ipsum dolor sit amet, consectetuer adipiscing elit. Aenean commodo ligula eget dolor.">
            <a:extLst>
              <a:ext uri="{FF2B5EF4-FFF2-40B4-BE49-F238E27FC236}">
                <a16:creationId xmlns:a16="http://schemas.microsoft.com/office/drawing/2014/main" id="{C68F7476-139B-724D-A6B7-455D88153D1D}"/>
              </a:ext>
            </a:extLst>
          </p:cNvPr>
          <p:cNvSpPr/>
          <p:nvPr/>
        </p:nvSpPr>
        <p:spPr>
          <a:xfrm>
            <a:off x="5186578" y="2211239"/>
            <a:ext cx="1824269" cy="1894735"/>
          </a:xfrm>
          <a:prstGeom prst="rect">
            <a:avLst/>
          </a:prstGeom>
          <a:ln w="12700"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defTabSz="952500">
              <a:lnSpc>
                <a:spcPct val="130000"/>
              </a:lnSpc>
              <a:buClr>
                <a:srgbClr val="E9F6FA"/>
              </a:buClr>
              <a:defRPr sz="3000">
                <a:solidFill>
                  <a:srgbClr val="323C40"/>
                </a:solidFill>
                <a:uFill>
                  <a:solidFill>
                    <a:srgbClr val="323C40"/>
                  </a:solidFill>
                </a:u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Lorem ipsum dolor </a:t>
            </a:r>
            <a:r>
              <a:rPr lang="en-US"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S</a:t>
            </a:r>
            <a:r>
              <a:rPr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ectetuer</a:t>
            </a: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adipiscing</a:t>
            </a: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elit</a:t>
            </a: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. Aenean </a:t>
            </a:r>
            <a:r>
              <a:rPr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commodo</a:t>
            </a: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ligula </a:t>
            </a:r>
            <a:r>
              <a:rPr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eget</a:t>
            </a: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dolor. </a:t>
            </a:r>
          </a:p>
        </p:txBody>
      </p:sp>
      <p:sp>
        <p:nvSpPr>
          <p:cNvPr id="77" name="Put your short definition here.">
            <a:extLst>
              <a:ext uri="{FF2B5EF4-FFF2-40B4-BE49-F238E27FC236}">
                <a16:creationId xmlns:a16="http://schemas.microsoft.com/office/drawing/2014/main" id="{1E48017B-59FD-4848-97F8-A6CD3C710596}"/>
              </a:ext>
            </a:extLst>
          </p:cNvPr>
          <p:cNvSpPr/>
          <p:nvPr/>
        </p:nvSpPr>
        <p:spPr>
          <a:xfrm>
            <a:off x="7492726" y="1537724"/>
            <a:ext cx="1824269" cy="549375"/>
          </a:xfrm>
          <a:prstGeom prst="rect">
            <a:avLst/>
          </a:prstGeom>
          <a:ln w="12700"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defTabSz="952500">
              <a:lnSpc>
                <a:spcPct val="130000"/>
              </a:lnSpc>
              <a:buClr>
                <a:srgbClr val="E9F6FA"/>
              </a:buClr>
              <a:defRPr sz="3000">
                <a:solidFill>
                  <a:srgbClr val="323C40"/>
                </a:solidFill>
                <a:uFill>
                  <a:solidFill>
                    <a:srgbClr val="323C40"/>
                  </a:solidFill>
                </a:u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Put your short definition here. </a:t>
            </a:r>
          </a:p>
        </p:txBody>
      </p:sp>
      <p:sp>
        <p:nvSpPr>
          <p:cNvPr id="78" name="Put your short definition here.">
            <a:extLst>
              <a:ext uri="{FF2B5EF4-FFF2-40B4-BE49-F238E27FC236}">
                <a16:creationId xmlns:a16="http://schemas.microsoft.com/office/drawing/2014/main" id="{D52A141B-7A8E-0540-8A13-2105A9F2BD60}"/>
              </a:ext>
            </a:extLst>
          </p:cNvPr>
          <p:cNvSpPr/>
          <p:nvPr/>
        </p:nvSpPr>
        <p:spPr>
          <a:xfrm>
            <a:off x="7492726" y="3557071"/>
            <a:ext cx="1824269" cy="549375"/>
          </a:xfrm>
          <a:prstGeom prst="rect">
            <a:avLst/>
          </a:prstGeom>
          <a:ln w="12700"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defTabSz="952500">
              <a:lnSpc>
                <a:spcPct val="130000"/>
              </a:lnSpc>
              <a:buClr>
                <a:srgbClr val="E9F6FA"/>
              </a:buClr>
              <a:defRPr sz="3000">
                <a:solidFill>
                  <a:srgbClr val="323C40"/>
                </a:solidFill>
                <a:uFill>
                  <a:solidFill>
                    <a:srgbClr val="323C40"/>
                  </a:solidFill>
                </a:u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commodo</a:t>
            </a:r>
            <a:r>
              <a:rPr lang="en-US"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eget</a:t>
            </a:r>
            <a:r>
              <a:rPr lang="en-US"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dolor.</a:t>
            </a:r>
            <a:endParaRPr sz="14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9" name="Lorem ipsum dolor sit amet, consectetuer adipiscing elit. Aenean commodo ligula eget dolor.">
            <a:extLst>
              <a:ext uri="{FF2B5EF4-FFF2-40B4-BE49-F238E27FC236}">
                <a16:creationId xmlns:a16="http://schemas.microsoft.com/office/drawing/2014/main" id="{89D0B686-A1B9-0441-82E3-97BF15648E0D}"/>
              </a:ext>
            </a:extLst>
          </p:cNvPr>
          <p:cNvSpPr/>
          <p:nvPr/>
        </p:nvSpPr>
        <p:spPr>
          <a:xfrm>
            <a:off x="9801586" y="2211239"/>
            <a:ext cx="1824269" cy="1909325"/>
          </a:xfrm>
          <a:prstGeom prst="rect">
            <a:avLst/>
          </a:prstGeom>
          <a:ln w="12700"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defTabSz="952500">
              <a:lnSpc>
                <a:spcPct val="130000"/>
              </a:lnSpc>
              <a:buClr>
                <a:srgbClr val="E9F6FA"/>
              </a:buClr>
              <a:defRPr sz="3000">
                <a:solidFill>
                  <a:srgbClr val="323C40"/>
                </a:solidFill>
                <a:uFill>
                  <a:solidFill>
                    <a:srgbClr val="323C40"/>
                  </a:solidFill>
                </a:u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Lorem ipsum dolor sit </a:t>
            </a:r>
            <a:r>
              <a:rPr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amet</a:t>
            </a: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, </a:t>
            </a:r>
            <a:r>
              <a:rPr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consectetuer</a:t>
            </a: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adipiscing</a:t>
            </a: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elit</a:t>
            </a: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. </a:t>
            </a:r>
            <a:r>
              <a:rPr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Aenean</a:t>
            </a: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commodo</a:t>
            </a: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ligula </a:t>
            </a:r>
            <a:r>
              <a:rPr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eget</a:t>
            </a:r>
            <a:r>
              <a:rPr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dolor. </a:t>
            </a:r>
          </a:p>
        </p:txBody>
      </p:sp>
      <p:sp>
        <p:nvSpPr>
          <p:cNvPr id="80" name="Put your short definition here.">
            <a:extLst>
              <a:ext uri="{FF2B5EF4-FFF2-40B4-BE49-F238E27FC236}">
                <a16:creationId xmlns:a16="http://schemas.microsoft.com/office/drawing/2014/main" id="{2E077AE1-92E8-CA4D-AAD2-1D97C0B43945}"/>
              </a:ext>
            </a:extLst>
          </p:cNvPr>
          <p:cNvSpPr/>
          <p:nvPr/>
        </p:nvSpPr>
        <p:spPr>
          <a:xfrm>
            <a:off x="6705107" y="5796460"/>
            <a:ext cx="4553940" cy="234490"/>
          </a:xfrm>
          <a:prstGeom prst="rect">
            <a:avLst/>
          </a:prstGeom>
          <a:ln w="12700"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defTabSz="952500">
              <a:lnSpc>
                <a:spcPct val="130000"/>
              </a:lnSpc>
              <a:buClr>
                <a:srgbClr val="E9F6FA"/>
              </a:buClr>
              <a:defRPr sz="3000">
                <a:solidFill>
                  <a:srgbClr val="323C40"/>
                </a:solidFill>
                <a:uFill>
                  <a:solidFill>
                    <a:srgbClr val="323C40"/>
                  </a:solidFill>
                </a:u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elit</a:t>
            </a:r>
            <a:r>
              <a:rPr lang="en-US"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commodo</a:t>
            </a:r>
            <a:r>
              <a:rPr lang="en-US"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eget</a:t>
            </a:r>
            <a:r>
              <a:rPr lang="en-US"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dolor.</a:t>
            </a:r>
            <a:endParaRPr sz="14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81" name="Put your short definition here.">
            <a:extLst>
              <a:ext uri="{FF2B5EF4-FFF2-40B4-BE49-F238E27FC236}">
                <a16:creationId xmlns:a16="http://schemas.microsoft.com/office/drawing/2014/main" id="{D7430868-865D-7741-94C3-DBC49625E893}"/>
              </a:ext>
            </a:extLst>
          </p:cNvPr>
          <p:cNvSpPr/>
          <p:nvPr/>
        </p:nvSpPr>
        <p:spPr>
          <a:xfrm>
            <a:off x="1163896" y="5796460"/>
            <a:ext cx="4099868" cy="234490"/>
          </a:xfrm>
          <a:prstGeom prst="rect">
            <a:avLst/>
          </a:prstGeom>
          <a:ln w="12700"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defTabSz="952500">
              <a:lnSpc>
                <a:spcPct val="130000"/>
              </a:lnSpc>
              <a:buClr>
                <a:srgbClr val="E9F6FA"/>
              </a:buClr>
              <a:defRPr sz="3000">
                <a:solidFill>
                  <a:srgbClr val="323C40"/>
                </a:solidFill>
                <a:uFill>
                  <a:solidFill>
                    <a:srgbClr val="323C40"/>
                  </a:solidFill>
                </a:u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amet</a:t>
            </a:r>
            <a:r>
              <a:rPr lang="en-US"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4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.</a:t>
            </a:r>
            <a:endParaRPr sz="14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545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>
            <a:extLst>
              <a:ext uri="{FF2B5EF4-FFF2-40B4-BE49-F238E27FC236}">
                <a16:creationId xmlns:a16="http://schemas.microsoft.com/office/drawing/2014/main" id="{3AA1E256-5E2D-B84C-8A47-ABADDA0051C2}"/>
              </a:ext>
            </a:extLst>
          </p:cNvPr>
          <p:cNvGrpSpPr/>
          <p:nvPr/>
        </p:nvGrpSpPr>
        <p:grpSpPr>
          <a:xfrm>
            <a:off x="-181790" y="-147963"/>
            <a:ext cx="2267765" cy="3601017"/>
            <a:chOff x="4739168" y="1827815"/>
            <a:chExt cx="1960628" cy="3113307"/>
          </a:xfrm>
          <a:solidFill>
            <a:schemeClr val="accent1">
              <a:alpha val="5000"/>
            </a:schemeClr>
          </a:solidFill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grpSpPr>
        <p:sp>
          <p:nvSpPr>
            <p:cNvPr id="523" name="Freeform 522">
              <a:extLst>
                <a:ext uri="{FF2B5EF4-FFF2-40B4-BE49-F238E27FC236}">
                  <a16:creationId xmlns:a16="http://schemas.microsoft.com/office/drawing/2014/main" id="{1AB724BE-994D-5B4F-B339-E3324F5CD581}"/>
                </a:ext>
              </a:extLst>
            </p:cNvPr>
            <p:cNvSpPr/>
            <p:nvPr/>
          </p:nvSpPr>
          <p:spPr>
            <a:xfrm>
              <a:off x="4739168" y="1827815"/>
              <a:ext cx="913416" cy="1445273"/>
            </a:xfrm>
            <a:custGeom>
              <a:avLst/>
              <a:gdLst>
                <a:gd name="connsiteX0" fmla="*/ 458636 w 913416"/>
                <a:gd name="connsiteY0" fmla="*/ 0 h 1445273"/>
                <a:gd name="connsiteX1" fmla="*/ 678450 w 913416"/>
                <a:gd name="connsiteY1" fmla="*/ 49425 h 1445273"/>
                <a:gd name="connsiteX2" fmla="*/ 845954 w 913416"/>
                <a:gd name="connsiteY2" fmla="*/ 189724 h 1445273"/>
                <a:gd name="connsiteX3" fmla="*/ 909560 w 913416"/>
                <a:gd name="connsiteY3" fmla="*/ 408531 h 1445273"/>
                <a:gd name="connsiteX4" fmla="*/ 863475 w 913416"/>
                <a:gd name="connsiteY4" fmla="*/ 601640 h 1445273"/>
                <a:gd name="connsiteX5" fmla="*/ 746019 w 913416"/>
                <a:gd name="connsiteY5" fmla="*/ 757203 h 1445273"/>
                <a:gd name="connsiteX6" fmla="*/ 596147 w 913416"/>
                <a:gd name="connsiteY6" fmla="*/ 881843 h 1445273"/>
                <a:gd name="connsiteX7" fmla="*/ 449287 w 913416"/>
                <a:gd name="connsiteY7" fmla="*/ 983614 h 1445273"/>
                <a:gd name="connsiteX8" fmla="*/ 339805 w 913416"/>
                <a:gd name="connsiteY8" fmla="*/ 1073040 h 1445273"/>
                <a:gd name="connsiteX9" fmla="*/ 298690 w 913416"/>
                <a:gd name="connsiteY9" fmla="*/ 1160073 h 1445273"/>
                <a:gd name="connsiteX10" fmla="*/ 298690 w 913416"/>
                <a:gd name="connsiteY10" fmla="*/ 1188977 h 1445273"/>
                <a:gd name="connsiteX11" fmla="*/ 815134 w 913416"/>
                <a:gd name="connsiteY11" fmla="*/ 1188977 h 1445273"/>
                <a:gd name="connsiteX12" fmla="*/ 885668 w 913416"/>
                <a:gd name="connsiteY12" fmla="*/ 1227126 h 1445273"/>
                <a:gd name="connsiteX13" fmla="*/ 913416 w 913416"/>
                <a:gd name="connsiteY13" fmla="*/ 1314235 h 1445273"/>
                <a:gd name="connsiteX14" fmla="*/ 885699 w 913416"/>
                <a:gd name="connsiteY14" fmla="*/ 1404852 h 1445273"/>
                <a:gd name="connsiteX15" fmla="*/ 815134 w 913416"/>
                <a:gd name="connsiteY15" fmla="*/ 1445273 h 1445273"/>
                <a:gd name="connsiteX16" fmla="*/ 129114 w 913416"/>
                <a:gd name="connsiteY16" fmla="*/ 1445273 h 1445273"/>
                <a:gd name="connsiteX17" fmla="*/ 45452 w 913416"/>
                <a:gd name="connsiteY17" fmla="*/ 1419136 h 1445273"/>
                <a:gd name="connsiteX18" fmla="*/ 0 w 913416"/>
                <a:gd name="connsiteY18" fmla="*/ 1346995 h 1445273"/>
                <a:gd name="connsiteX19" fmla="*/ 0 w 913416"/>
                <a:gd name="connsiteY19" fmla="*/ 1160073 h 1445273"/>
                <a:gd name="connsiteX20" fmla="*/ 46402 w 913416"/>
                <a:gd name="connsiteY20" fmla="*/ 1008411 h 1445273"/>
                <a:gd name="connsiteX21" fmla="*/ 164358 w 913416"/>
                <a:gd name="connsiteY21" fmla="*/ 878847 h 1445273"/>
                <a:gd name="connsiteX22" fmla="*/ 315913 w 913416"/>
                <a:gd name="connsiteY22" fmla="*/ 762307 h 1445273"/>
                <a:gd name="connsiteX23" fmla="*/ 465396 w 913416"/>
                <a:gd name="connsiteY23" fmla="*/ 648611 h 1445273"/>
                <a:gd name="connsiteX24" fmla="*/ 577691 w 913416"/>
                <a:gd name="connsiteY24" fmla="*/ 535037 h 1445273"/>
                <a:gd name="connsiteX25" fmla="*/ 620505 w 913416"/>
                <a:gd name="connsiteY25" fmla="*/ 416238 h 1445273"/>
                <a:gd name="connsiteX26" fmla="*/ 604140 w 913416"/>
                <a:gd name="connsiteY26" fmla="*/ 345329 h 1445273"/>
                <a:gd name="connsiteX27" fmla="*/ 552833 w 913416"/>
                <a:gd name="connsiteY27" fmla="*/ 287009 h 1445273"/>
                <a:gd name="connsiteX28" fmla="*/ 460563 w 913416"/>
                <a:gd name="connsiteY28" fmla="*/ 264003 h 1445273"/>
                <a:gd name="connsiteX29" fmla="*/ 353101 w 913416"/>
                <a:gd name="connsiteY29" fmla="*/ 298644 h 1445273"/>
                <a:gd name="connsiteX30" fmla="*/ 308325 w 913416"/>
                <a:gd name="connsiteY30" fmla="*/ 414314 h 1445273"/>
                <a:gd name="connsiteX31" fmla="*/ 267496 w 913416"/>
                <a:gd name="connsiteY31" fmla="*/ 492055 h 1445273"/>
                <a:gd name="connsiteX32" fmla="*/ 158018 w 913416"/>
                <a:gd name="connsiteY32" fmla="*/ 526078 h 1445273"/>
                <a:gd name="connsiteX33" fmla="*/ 63549 w 913416"/>
                <a:gd name="connsiteY33" fmla="*/ 491784 h 1445273"/>
                <a:gd name="connsiteX34" fmla="*/ 26980 w 913416"/>
                <a:gd name="connsiteY34" fmla="*/ 371916 h 1445273"/>
                <a:gd name="connsiteX35" fmla="*/ 87789 w 913416"/>
                <a:gd name="connsiteY35" fmla="*/ 172951 h 1445273"/>
                <a:gd name="connsiteX36" fmla="*/ 248513 w 913416"/>
                <a:gd name="connsiteY36" fmla="*/ 44429 h 1445273"/>
                <a:gd name="connsiteX37" fmla="*/ 458636 w 913416"/>
                <a:gd name="connsiteY37" fmla="*/ 0 h 144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3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6"/>
                    <a:pt x="803548" y="129140"/>
                    <a:pt x="845954" y="189724"/>
                  </a:cubicBezTo>
                  <a:cubicBezTo>
                    <a:pt x="888355" y="250303"/>
                    <a:pt x="909560" y="323239"/>
                    <a:pt x="909560" y="408531"/>
                  </a:cubicBezTo>
                  <a:cubicBezTo>
                    <a:pt x="909560" y="479832"/>
                    <a:pt x="894200" y="544202"/>
                    <a:pt x="863475" y="601640"/>
                  </a:cubicBezTo>
                  <a:cubicBezTo>
                    <a:pt x="832754" y="659082"/>
                    <a:pt x="793601" y="710935"/>
                    <a:pt x="746019" y="757203"/>
                  </a:cubicBezTo>
                  <a:cubicBezTo>
                    <a:pt x="698433" y="803472"/>
                    <a:pt x="648477" y="845018"/>
                    <a:pt x="596147" y="881843"/>
                  </a:cubicBezTo>
                  <a:cubicBezTo>
                    <a:pt x="543817" y="918668"/>
                    <a:pt x="494861" y="952592"/>
                    <a:pt x="449287" y="983614"/>
                  </a:cubicBezTo>
                  <a:cubicBezTo>
                    <a:pt x="403710" y="1014637"/>
                    <a:pt x="367217" y="1044445"/>
                    <a:pt x="339805" y="1073040"/>
                  </a:cubicBezTo>
                  <a:cubicBezTo>
                    <a:pt x="312398" y="1101635"/>
                    <a:pt x="298690" y="1130646"/>
                    <a:pt x="298690" y="1160073"/>
                  </a:cubicBezTo>
                  <a:lnTo>
                    <a:pt x="298690" y="1188977"/>
                  </a:lnTo>
                  <a:lnTo>
                    <a:pt x="815134" y="1188977"/>
                  </a:lnTo>
                  <a:cubicBezTo>
                    <a:pt x="843660" y="1188977"/>
                    <a:pt x="867170" y="1201696"/>
                    <a:pt x="885668" y="1227126"/>
                  </a:cubicBezTo>
                  <a:cubicBezTo>
                    <a:pt x="904166" y="1252560"/>
                    <a:pt x="913416" y="1281594"/>
                    <a:pt x="913416" y="1314235"/>
                  </a:cubicBezTo>
                  <a:cubicBezTo>
                    <a:pt x="913416" y="1347697"/>
                    <a:pt x="904174" y="1377903"/>
                    <a:pt x="885699" y="1404852"/>
                  </a:cubicBezTo>
                  <a:cubicBezTo>
                    <a:pt x="867219" y="1431798"/>
                    <a:pt x="843698" y="1445273"/>
                    <a:pt x="815134" y="1445273"/>
                  </a:cubicBezTo>
                  <a:lnTo>
                    <a:pt x="129114" y="1445273"/>
                  </a:lnTo>
                  <a:cubicBezTo>
                    <a:pt x="103642" y="1445273"/>
                    <a:pt x="75753" y="1436562"/>
                    <a:pt x="45452" y="1419136"/>
                  </a:cubicBezTo>
                  <a:cubicBezTo>
                    <a:pt x="15151" y="1401714"/>
                    <a:pt x="0" y="1377666"/>
                    <a:pt x="0" y="1346995"/>
                  </a:cubicBezTo>
                  <a:lnTo>
                    <a:pt x="0" y="1160073"/>
                  </a:lnTo>
                  <a:cubicBezTo>
                    <a:pt x="0" y="1105372"/>
                    <a:pt x="15468" y="1054817"/>
                    <a:pt x="46402" y="1008411"/>
                  </a:cubicBezTo>
                  <a:cubicBezTo>
                    <a:pt x="77333" y="962001"/>
                    <a:pt x="116651" y="918813"/>
                    <a:pt x="164358" y="878847"/>
                  </a:cubicBezTo>
                  <a:cubicBezTo>
                    <a:pt x="212062" y="838880"/>
                    <a:pt x="262579" y="800032"/>
                    <a:pt x="315913" y="762307"/>
                  </a:cubicBezTo>
                  <a:cubicBezTo>
                    <a:pt x="369248" y="724577"/>
                    <a:pt x="419074" y="686680"/>
                    <a:pt x="465396" y="648611"/>
                  </a:cubicBezTo>
                  <a:cubicBezTo>
                    <a:pt x="511714" y="610542"/>
                    <a:pt x="549146" y="572686"/>
                    <a:pt x="577691" y="535037"/>
                  </a:cubicBezTo>
                  <a:cubicBezTo>
                    <a:pt x="606232" y="497392"/>
                    <a:pt x="620505" y="457792"/>
                    <a:pt x="620505" y="416238"/>
                  </a:cubicBezTo>
                  <a:cubicBezTo>
                    <a:pt x="620505" y="392514"/>
                    <a:pt x="615050" y="368877"/>
                    <a:pt x="604140" y="345329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37" y="271672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4"/>
                  </a:cubicBezTo>
                  <a:cubicBezTo>
                    <a:pt x="308325" y="443458"/>
                    <a:pt x="294716" y="469373"/>
                    <a:pt x="267496" y="492055"/>
                  </a:cubicBezTo>
                  <a:cubicBezTo>
                    <a:pt x="240279" y="514737"/>
                    <a:pt x="203786" y="526082"/>
                    <a:pt x="158018" y="526078"/>
                  </a:cubicBezTo>
                  <a:cubicBezTo>
                    <a:pt x="119418" y="526082"/>
                    <a:pt x="87926" y="514649"/>
                    <a:pt x="63549" y="491784"/>
                  </a:cubicBezTo>
                  <a:cubicBezTo>
                    <a:pt x="39169" y="468923"/>
                    <a:pt x="26980" y="428964"/>
                    <a:pt x="26980" y="371916"/>
                  </a:cubicBezTo>
                  <a:cubicBezTo>
                    <a:pt x="26980" y="295339"/>
                    <a:pt x="47250" y="229018"/>
                    <a:pt x="87789" y="172951"/>
                  </a:cubicBezTo>
                  <a:cubicBezTo>
                    <a:pt x="128324" y="116887"/>
                    <a:pt x="181902" y="74047"/>
                    <a:pt x="248513" y="44429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1155B7F0-870B-9641-A07F-98051E20F1FA}"/>
                </a:ext>
              </a:extLst>
            </p:cNvPr>
            <p:cNvSpPr/>
            <p:nvPr/>
          </p:nvSpPr>
          <p:spPr>
            <a:xfrm>
              <a:off x="5757477" y="1827815"/>
              <a:ext cx="942319" cy="1456835"/>
            </a:xfrm>
            <a:custGeom>
              <a:avLst/>
              <a:gdLst>
                <a:gd name="connsiteX0" fmla="*/ 470194 w 942319"/>
                <a:gd name="connsiteY0" fmla="*/ 0 h 1456835"/>
                <a:gd name="connsiteX1" fmla="*/ 709056 w 942319"/>
                <a:gd name="connsiteY1" fmla="*/ 45559 h 1456835"/>
                <a:gd name="connsiteX2" fmla="*/ 879839 w 942319"/>
                <a:gd name="connsiteY2" fmla="*/ 192884 h 1456835"/>
                <a:gd name="connsiteX3" fmla="*/ 942319 w 942319"/>
                <a:gd name="connsiteY3" fmla="*/ 458635 h 1456835"/>
                <a:gd name="connsiteX4" fmla="*/ 942319 w 942319"/>
                <a:gd name="connsiteY4" fmla="*/ 996276 h 1456835"/>
                <a:gd name="connsiteX5" fmla="*/ 879537 w 942319"/>
                <a:gd name="connsiteY5" fmla="*/ 1263833 h 1456835"/>
                <a:gd name="connsiteX6" fmla="*/ 708892 w 942319"/>
                <a:gd name="connsiteY6" fmla="*/ 1411475 h 1456835"/>
                <a:gd name="connsiteX7" fmla="*/ 470194 w 942319"/>
                <a:gd name="connsiteY7" fmla="*/ 1456835 h 1456835"/>
                <a:gd name="connsiteX8" fmla="*/ 232041 w 942319"/>
                <a:gd name="connsiteY8" fmla="*/ 1411551 h 1456835"/>
                <a:gd name="connsiteX9" fmla="*/ 62675 w 942319"/>
                <a:gd name="connsiteY9" fmla="*/ 1264161 h 1456835"/>
                <a:gd name="connsiteX10" fmla="*/ 0 w 942319"/>
                <a:gd name="connsiteY10" fmla="*/ 996276 h 1456835"/>
                <a:gd name="connsiteX11" fmla="*/ 0 w 942319"/>
                <a:gd name="connsiteY11" fmla="*/ 458635 h 1456835"/>
                <a:gd name="connsiteX12" fmla="*/ 62358 w 942319"/>
                <a:gd name="connsiteY12" fmla="*/ 192567 h 1456835"/>
                <a:gd name="connsiteX13" fmla="*/ 231877 w 942319"/>
                <a:gd name="connsiteY13" fmla="*/ 45482 h 1456835"/>
                <a:gd name="connsiteX14" fmla="*/ 470194 w 942319"/>
                <a:gd name="connsiteY14" fmla="*/ 0 h 1456835"/>
                <a:gd name="connsiteX15" fmla="*/ 470194 w 942319"/>
                <a:gd name="connsiteY15" fmla="*/ 256296 h 1456835"/>
                <a:gd name="connsiteX16" fmla="*/ 336373 w 942319"/>
                <a:gd name="connsiteY16" fmla="*/ 304488 h 1456835"/>
                <a:gd name="connsiteX17" fmla="*/ 289055 w 942319"/>
                <a:gd name="connsiteY17" fmla="*/ 458635 h 1456835"/>
                <a:gd name="connsiteX18" fmla="*/ 289055 w 942319"/>
                <a:gd name="connsiteY18" fmla="*/ 996276 h 1456835"/>
                <a:gd name="connsiteX19" fmla="*/ 336522 w 942319"/>
                <a:gd name="connsiteY19" fmla="*/ 1152198 h 1456835"/>
                <a:gd name="connsiteX20" fmla="*/ 470194 w 942319"/>
                <a:gd name="connsiteY20" fmla="*/ 1200539 h 1456835"/>
                <a:gd name="connsiteX21" fmla="*/ 604591 w 942319"/>
                <a:gd name="connsiteY21" fmla="*/ 1151866 h 1456835"/>
                <a:gd name="connsiteX22" fmla="*/ 653264 w 942319"/>
                <a:gd name="connsiteY22" fmla="*/ 996276 h 1456835"/>
                <a:gd name="connsiteX23" fmla="*/ 653264 w 942319"/>
                <a:gd name="connsiteY23" fmla="*/ 458635 h 1456835"/>
                <a:gd name="connsiteX24" fmla="*/ 604728 w 942319"/>
                <a:gd name="connsiteY24" fmla="*/ 304832 h 1456835"/>
                <a:gd name="connsiteX25" fmla="*/ 470194 w 942319"/>
                <a:gd name="connsiteY25" fmla="*/ 256296 h 14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2319" h="1456835">
                  <a:moveTo>
                    <a:pt x="470194" y="0"/>
                  </a:moveTo>
                  <a:cubicBezTo>
                    <a:pt x="557234" y="0"/>
                    <a:pt x="636854" y="15185"/>
                    <a:pt x="709056" y="45559"/>
                  </a:cubicBezTo>
                  <a:cubicBezTo>
                    <a:pt x="781259" y="75928"/>
                    <a:pt x="838189" y="125037"/>
                    <a:pt x="879839" y="192884"/>
                  </a:cubicBezTo>
                  <a:cubicBezTo>
                    <a:pt x="921492" y="260732"/>
                    <a:pt x="942319" y="349314"/>
                    <a:pt x="942319" y="458635"/>
                  </a:cubicBezTo>
                  <a:lnTo>
                    <a:pt x="942319" y="996276"/>
                  </a:lnTo>
                  <a:cubicBezTo>
                    <a:pt x="942319" y="1106456"/>
                    <a:pt x="921393" y="1195642"/>
                    <a:pt x="879537" y="1263833"/>
                  </a:cubicBezTo>
                  <a:cubicBezTo>
                    <a:pt x="837685" y="1332020"/>
                    <a:pt x="780805" y="1381235"/>
                    <a:pt x="708892" y="1411475"/>
                  </a:cubicBezTo>
                  <a:cubicBezTo>
                    <a:pt x="636980" y="1441715"/>
                    <a:pt x="557413" y="1456835"/>
                    <a:pt x="470194" y="1456835"/>
                  </a:cubicBezTo>
                  <a:cubicBezTo>
                    <a:pt x="382554" y="1456835"/>
                    <a:pt x="303171" y="1441742"/>
                    <a:pt x="232041" y="1411551"/>
                  </a:cubicBezTo>
                  <a:cubicBezTo>
                    <a:pt x="160911" y="1381361"/>
                    <a:pt x="104458" y="1332230"/>
                    <a:pt x="62675" y="1264161"/>
                  </a:cubicBezTo>
                  <a:cubicBezTo>
                    <a:pt x="20892" y="1196092"/>
                    <a:pt x="0" y="1106800"/>
                    <a:pt x="0" y="996276"/>
                  </a:cubicBezTo>
                  <a:lnTo>
                    <a:pt x="0" y="458635"/>
                  </a:lnTo>
                  <a:cubicBezTo>
                    <a:pt x="0" y="348993"/>
                    <a:pt x="20785" y="260304"/>
                    <a:pt x="62358" y="192567"/>
                  </a:cubicBezTo>
                  <a:cubicBezTo>
                    <a:pt x="103931" y="124831"/>
                    <a:pt x="160434" y="75802"/>
                    <a:pt x="231877" y="45482"/>
                  </a:cubicBezTo>
                  <a:cubicBezTo>
                    <a:pt x="303316" y="15162"/>
                    <a:pt x="382757" y="0"/>
                    <a:pt x="470194" y="0"/>
                  </a:cubicBezTo>
                  <a:close/>
                  <a:moveTo>
                    <a:pt x="470194" y="256296"/>
                  </a:moveTo>
                  <a:cubicBezTo>
                    <a:pt x="412523" y="256296"/>
                    <a:pt x="367919" y="272359"/>
                    <a:pt x="336373" y="304488"/>
                  </a:cubicBezTo>
                  <a:cubicBezTo>
                    <a:pt x="304828" y="336614"/>
                    <a:pt x="289055" y="387998"/>
                    <a:pt x="289055" y="458635"/>
                  </a:cubicBezTo>
                  <a:lnTo>
                    <a:pt x="289055" y="996276"/>
                  </a:lnTo>
                  <a:cubicBezTo>
                    <a:pt x="289055" y="1067998"/>
                    <a:pt x="304878" y="1119973"/>
                    <a:pt x="336522" y="1152198"/>
                  </a:cubicBezTo>
                  <a:cubicBezTo>
                    <a:pt x="368167" y="1184427"/>
                    <a:pt x="412726" y="1200539"/>
                    <a:pt x="470194" y="1200539"/>
                  </a:cubicBezTo>
                  <a:cubicBezTo>
                    <a:pt x="527345" y="1200539"/>
                    <a:pt x="572140" y="1184316"/>
                    <a:pt x="604591" y="1151866"/>
                  </a:cubicBezTo>
                  <a:cubicBezTo>
                    <a:pt x="637041" y="1119419"/>
                    <a:pt x="653264" y="1067555"/>
                    <a:pt x="653264" y="996276"/>
                  </a:cubicBezTo>
                  <a:lnTo>
                    <a:pt x="653264" y="458635"/>
                  </a:lnTo>
                  <a:cubicBezTo>
                    <a:pt x="653264" y="388460"/>
                    <a:pt x="637083" y="337191"/>
                    <a:pt x="604728" y="304832"/>
                  </a:cubicBezTo>
                  <a:cubicBezTo>
                    <a:pt x="572369" y="272473"/>
                    <a:pt x="527525" y="256296"/>
                    <a:pt x="470194" y="256296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521" name="Freeform 520">
              <a:extLst>
                <a:ext uri="{FF2B5EF4-FFF2-40B4-BE49-F238E27FC236}">
                  <a16:creationId xmlns:a16="http://schemas.microsoft.com/office/drawing/2014/main" id="{174429AB-1567-4244-9AA8-7861AD55AC46}"/>
                </a:ext>
              </a:extLst>
            </p:cNvPr>
            <p:cNvSpPr/>
            <p:nvPr/>
          </p:nvSpPr>
          <p:spPr>
            <a:xfrm>
              <a:off x="6119758" y="2450247"/>
              <a:ext cx="217753" cy="215826"/>
            </a:xfrm>
            <a:custGeom>
              <a:avLst/>
              <a:gdLst>
                <a:gd name="connsiteX0" fmla="*/ 107913 w 217753"/>
                <a:gd name="connsiteY0" fmla="*/ 0 h 215826"/>
                <a:gd name="connsiteX1" fmla="*/ 188231 w 217753"/>
                <a:gd name="connsiteY1" fmla="*/ 29523 h 215826"/>
                <a:gd name="connsiteX2" fmla="*/ 217753 w 217753"/>
                <a:gd name="connsiteY2" fmla="*/ 105986 h 215826"/>
                <a:gd name="connsiteX3" fmla="*/ 188174 w 217753"/>
                <a:gd name="connsiteY3" fmla="*/ 183880 h 215826"/>
                <a:gd name="connsiteX4" fmla="*/ 107913 w 217753"/>
                <a:gd name="connsiteY4" fmla="*/ 215826 h 215826"/>
                <a:gd name="connsiteX5" fmla="*/ 29435 w 217753"/>
                <a:gd name="connsiteY5" fmla="*/ 184032 h 215826"/>
                <a:gd name="connsiteX6" fmla="*/ 0 w 217753"/>
                <a:gd name="connsiteY6" fmla="*/ 105986 h 215826"/>
                <a:gd name="connsiteX7" fmla="*/ 29373 w 217753"/>
                <a:gd name="connsiteY7" fmla="*/ 29370 h 215826"/>
                <a:gd name="connsiteX8" fmla="*/ 107913 w 217753"/>
                <a:gd name="connsiteY8" fmla="*/ 0 h 21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753" h="215826">
                  <a:moveTo>
                    <a:pt x="107913" y="0"/>
                  </a:moveTo>
                  <a:cubicBezTo>
                    <a:pt x="141779" y="0"/>
                    <a:pt x="168549" y="9841"/>
                    <a:pt x="188231" y="29523"/>
                  </a:cubicBezTo>
                  <a:cubicBezTo>
                    <a:pt x="207913" y="49204"/>
                    <a:pt x="217753" y="74692"/>
                    <a:pt x="217753" y="105986"/>
                  </a:cubicBezTo>
                  <a:cubicBezTo>
                    <a:pt x="217753" y="136619"/>
                    <a:pt x="207893" y="162584"/>
                    <a:pt x="188174" y="183880"/>
                  </a:cubicBezTo>
                  <a:cubicBezTo>
                    <a:pt x="168450" y="205176"/>
                    <a:pt x="141699" y="215826"/>
                    <a:pt x="107913" y="215826"/>
                  </a:cubicBezTo>
                  <a:cubicBezTo>
                    <a:pt x="75214" y="215826"/>
                    <a:pt x="49055" y="205230"/>
                    <a:pt x="29435" y="184032"/>
                  </a:cubicBezTo>
                  <a:cubicBezTo>
                    <a:pt x="9810" y="162832"/>
                    <a:pt x="0" y="136817"/>
                    <a:pt x="0" y="105986"/>
                  </a:cubicBezTo>
                  <a:cubicBezTo>
                    <a:pt x="0" y="74490"/>
                    <a:pt x="9791" y="48952"/>
                    <a:pt x="29373" y="29370"/>
                  </a:cubicBezTo>
                  <a:cubicBezTo>
                    <a:pt x="48956" y="9792"/>
                    <a:pt x="75134" y="0"/>
                    <a:pt x="107913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520" name="Freeform 519">
              <a:extLst>
                <a:ext uri="{FF2B5EF4-FFF2-40B4-BE49-F238E27FC236}">
                  <a16:creationId xmlns:a16="http://schemas.microsoft.com/office/drawing/2014/main" id="{8C419F4C-FC01-E248-BA76-60C9429EFE37}"/>
                </a:ext>
              </a:extLst>
            </p:cNvPr>
            <p:cNvSpPr/>
            <p:nvPr/>
          </p:nvSpPr>
          <p:spPr>
            <a:xfrm>
              <a:off x="4739168" y="3495851"/>
              <a:ext cx="913412" cy="1445271"/>
            </a:xfrm>
            <a:custGeom>
              <a:avLst/>
              <a:gdLst>
                <a:gd name="connsiteX0" fmla="*/ 458632 w 913412"/>
                <a:gd name="connsiteY0" fmla="*/ 0 h 1445272"/>
                <a:gd name="connsiteX1" fmla="*/ 678446 w 913412"/>
                <a:gd name="connsiteY1" fmla="*/ 49425 h 1445272"/>
                <a:gd name="connsiteX2" fmla="*/ 845950 w 913412"/>
                <a:gd name="connsiteY2" fmla="*/ 189723 h 1445272"/>
                <a:gd name="connsiteX3" fmla="*/ 909556 w 913412"/>
                <a:gd name="connsiteY3" fmla="*/ 408530 h 1445272"/>
                <a:gd name="connsiteX4" fmla="*/ 863471 w 913412"/>
                <a:gd name="connsiteY4" fmla="*/ 601640 h 1445272"/>
                <a:gd name="connsiteX5" fmla="*/ 746015 w 913412"/>
                <a:gd name="connsiteY5" fmla="*/ 757203 h 1445272"/>
                <a:gd name="connsiteX6" fmla="*/ 596143 w 913412"/>
                <a:gd name="connsiteY6" fmla="*/ 881843 h 1445272"/>
                <a:gd name="connsiteX7" fmla="*/ 449283 w 913412"/>
                <a:gd name="connsiteY7" fmla="*/ 983614 h 1445272"/>
                <a:gd name="connsiteX8" fmla="*/ 339802 w 913412"/>
                <a:gd name="connsiteY8" fmla="*/ 1073040 h 1445272"/>
                <a:gd name="connsiteX9" fmla="*/ 298686 w 913412"/>
                <a:gd name="connsiteY9" fmla="*/ 1160072 h 1445272"/>
                <a:gd name="connsiteX10" fmla="*/ 298686 w 913412"/>
                <a:gd name="connsiteY10" fmla="*/ 1188976 h 1445272"/>
                <a:gd name="connsiteX11" fmla="*/ 815130 w 913412"/>
                <a:gd name="connsiteY11" fmla="*/ 1188976 h 1445272"/>
                <a:gd name="connsiteX12" fmla="*/ 885664 w 913412"/>
                <a:gd name="connsiteY12" fmla="*/ 1227126 h 1445272"/>
                <a:gd name="connsiteX13" fmla="*/ 913412 w 913412"/>
                <a:gd name="connsiteY13" fmla="*/ 1314235 h 1445272"/>
                <a:gd name="connsiteX14" fmla="*/ 885695 w 913412"/>
                <a:gd name="connsiteY14" fmla="*/ 1404852 h 1445272"/>
                <a:gd name="connsiteX15" fmla="*/ 815130 w 913412"/>
                <a:gd name="connsiteY15" fmla="*/ 1445272 h 1445272"/>
                <a:gd name="connsiteX16" fmla="*/ 129110 w 913412"/>
                <a:gd name="connsiteY16" fmla="*/ 1445272 h 1445272"/>
                <a:gd name="connsiteX17" fmla="*/ 45448 w 913412"/>
                <a:gd name="connsiteY17" fmla="*/ 1419136 h 1445272"/>
                <a:gd name="connsiteX18" fmla="*/ 0 w 913412"/>
                <a:gd name="connsiteY18" fmla="*/ 1346994 h 1445272"/>
                <a:gd name="connsiteX19" fmla="*/ 0 w 913412"/>
                <a:gd name="connsiteY19" fmla="*/ 1160072 h 1445272"/>
                <a:gd name="connsiteX20" fmla="*/ 46399 w 913412"/>
                <a:gd name="connsiteY20" fmla="*/ 1008410 h 1445272"/>
                <a:gd name="connsiteX21" fmla="*/ 164355 w 913412"/>
                <a:gd name="connsiteY21" fmla="*/ 878846 h 1445272"/>
                <a:gd name="connsiteX22" fmla="*/ 315910 w 913412"/>
                <a:gd name="connsiteY22" fmla="*/ 762306 h 1445272"/>
                <a:gd name="connsiteX23" fmla="*/ 465392 w 913412"/>
                <a:gd name="connsiteY23" fmla="*/ 648610 h 1445272"/>
                <a:gd name="connsiteX24" fmla="*/ 577687 w 913412"/>
                <a:gd name="connsiteY24" fmla="*/ 535037 h 1445272"/>
                <a:gd name="connsiteX25" fmla="*/ 620501 w 913412"/>
                <a:gd name="connsiteY25" fmla="*/ 416237 h 1445272"/>
                <a:gd name="connsiteX26" fmla="*/ 604137 w 913412"/>
                <a:gd name="connsiteY26" fmla="*/ 345328 h 1445272"/>
                <a:gd name="connsiteX27" fmla="*/ 552829 w 913412"/>
                <a:gd name="connsiteY27" fmla="*/ 287009 h 1445272"/>
                <a:gd name="connsiteX28" fmla="*/ 460559 w 913412"/>
                <a:gd name="connsiteY28" fmla="*/ 264003 h 1445272"/>
                <a:gd name="connsiteX29" fmla="*/ 353097 w 913412"/>
                <a:gd name="connsiteY29" fmla="*/ 298644 h 1445272"/>
                <a:gd name="connsiteX30" fmla="*/ 308321 w 913412"/>
                <a:gd name="connsiteY30" fmla="*/ 414313 h 1445272"/>
                <a:gd name="connsiteX31" fmla="*/ 267492 w 913412"/>
                <a:gd name="connsiteY31" fmla="*/ 492055 h 1445272"/>
                <a:gd name="connsiteX32" fmla="*/ 158014 w 913412"/>
                <a:gd name="connsiteY32" fmla="*/ 526078 h 1445272"/>
                <a:gd name="connsiteX33" fmla="*/ 63546 w 913412"/>
                <a:gd name="connsiteY33" fmla="*/ 491784 h 1445272"/>
                <a:gd name="connsiteX34" fmla="*/ 26977 w 913412"/>
                <a:gd name="connsiteY34" fmla="*/ 371915 h 1445272"/>
                <a:gd name="connsiteX35" fmla="*/ 87785 w 913412"/>
                <a:gd name="connsiteY35" fmla="*/ 172950 h 1445272"/>
                <a:gd name="connsiteX36" fmla="*/ 248509 w 913412"/>
                <a:gd name="connsiteY36" fmla="*/ 44428 h 1445272"/>
                <a:gd name="connsiteX37" fmla="*/ 458632 w 913412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2" h="1445272">
                  <a:moveTo>
                    <a:pt x="458632" y="0"/>
                  </a:moveTo>
                  <a:cubicBezTo>
                    <a:pt x="535911" y="0"/>
                    <a:pt x="609187" y="16475"/>
                    <a:pt x="678446" y="49425"/>
                  </a:cubicBezTo>
                  <a:cubicBezTo>
                    <a:pt x="747710" y="82375"/>
                    <a:pt x="803544" y="129140"/>
                    <a:pt x="845950" y="189723"/>
                  </a:cubicBezTo>
                  <a:cubicBezTo>
                    <a:pt x="888352" y="250303"/>
                    <a:pt x="909556" y="323238"/>
                    <a:pt x="909556" y="408530"/>
                  </a:cubicBezTo>
                  <a:cubicBezTo>
                    <a:pt x="909556" y="479832"/>
                    <a:pt x="894196" y="544202"/>
                    <a:pt x="863471" y="601640"/>
                  </a:cubicBezTo>
                  <a:cubicBezTo>
                    <a:pt x="832750" y="659081"/>
                    <a:pt x="793597" y="710934"/>
                    <a:pt x="746015" y="757203"/>
                  </a:cubicBezTo>
                  <a:cubicBezTo>
                    <a:pt x="698430" y="803471"/>
                    <a:pt x="648474" y="845018"/>
                    <a:pt x="596143" y="881843"/>
                  </a:cubicBezTo>
                  <a:cubicBezTo>
                    <a:pt x="543813" y="918667"/>
                    <a:pt x="494857" y="952591"/>
                    <a:pt x="449283" y="983614"/>
                  </a:cubicBezTo>
                  <a:cubicBezTo>
                    <a:pt x="403706" y="1014636"/>
                    <a:pt x="367213" y="1044445"/>
                    <a:pt x="339802" y="1073040"/>
                  </a:cubicBezTo>
                  <a:cubicBezTo>
                    <a:pt x="312394" y="1101634"/>
                    <a:pt x="298686" y="1130645"/>
                    <a:pt x="298686" y="1160072"/>
                  </a:cubicBezTo>
                  <a:lnTo>
                    <a:pt x="298686" y="1188976"/>
                  </a:lnTo>
                  <a:lnTo>
                    <a:pt x="815130" y="1188976"/>
                  </a:lnTo>
                  <a:cubicBezTo>
                    <a:pt x="843656" y="1188976"/>
                    <a:pt x="867166" y="1201695"/>
                    <a:pt x="885664" y="1227126"/>
                  </a:cubicBezTo>
                  <a:cubicBezTo>
                    <a:pt x="904163" y="1252560"/>
                    <a:pt x="913408" y="1281593"/>
                    <a:pt x="913412" y="1314235"/>
                  </a:cubicBezTo>
                  <a:cubicBezTo>
                    <a:pt x="913408" y="1347696"/>
                    <a:pt x="904170" y="1377902"/>
                    <a:pt x="885695" y="1404852"/>
                  </a:cubicBezTo>
                  <a:cubicBezTo>
                    <a:pt x="867216" y="1431797"/>
                    <a:pt x="843694" y="1445272"/>
                    <a:pt x="815130" y="1445272"/>
                  </a:cubicBezTo>
                  <a:lnTo>
                    <a:pt x="129110" y="1445272"/>
                  </a:lnTo>
                  <a:cubicBezTo>
                    <a:pt x="103638" y="1445272"/>
                    <a:pt x="75749" y="1436561"/>
                    <a:pt x="45448" y="1419136"/>
                  </a:cubicBezTo>
                  <a:cubicBezTo>
                    <a:pt x="15147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4" y="1054816"/>
                    <a:pt x="46399" y="1008410"/>
                  </a:cubicBezTo>
                  <a:cubicBezTo>
                    <a:pt x="77330" y="962000"/>
                    <a:pt x="116647" y="918812"/>
                    <a:pt x="164355" y="878846"/>
                  </a:cubicBezTo>
                  <a:cubicBezTo>
                    <a:pt x="212055" y="838880"/>
                    <a:pt x="262575" y="800032"/>
                    <a:pt x="315910" y="762306"/>
                  </a:cubicBezTo>
                  <a:cubicBezTo>
                    <a:pt x="369244" y="724577"/>
                    <a:pt x="419070" y="686680"/>
                    <a:pt x="465392" y="648610"/>
                  </a:cubicBezTo>
                  <a:cubicBezTo>
                    <a:pt x="511710" y="610541"/>
                    <a:pt x="549142" y="572686"/>
                    <a:pt x="577687" y="535037"/>
                  </a:cubicBezTo>
                  <a:cubicBezTo>
                    <a:pt x="606228" y="497391"/>
                    <a:pt x="620501" y="457791"/>
                    <a:pt x="620501" y="416237"/>
                  </a:cubicBezTo>
                  <a:cubicBezTo>
                    <a:pt x="620501" y="392513"/>
                    <a:pt x="615046" y="368877"/>
                    <a:pt x="604137" y="345328"/>
                  </a:cubicBezTo>
                  <a:cubicBezTo>
                    <a:pt x="593227" y="321784"/>
                    <a:pt x="576126" y="302343"/>
                    <a:pt x="552829" y="287009"/>
                  </a:cubicBezTo>
                  <a:cubicBezTo>
                    <a:pt x="529533" y="271671"/>
                    <a:pt x="498777" y="264003"/>
                    <a:pt x="460559" y="264003"/>
                  </a:cubicBezTo>
                  <a:cubicBezTo>
                    <a:pt x="418765" y="264003"/>
                    <a:pt x="382944" y="275550"/>
                    <a:pt x="353097" y="298644"/>
                  </a:cubicBezTo>
                  <a:cubicBezTo>
                    <a:pt x="323246" y="321738"/>
                    <a:pt x="308321" y="360296"/>
                    <a:pt x="308321" y="414313"/>
                  </a:cubicBezTo>
                  <a:cubicBezTo>
                    <a:pt x="308321" y="443458"/>
                    <a:pt x="294713" y="469373"/>
                    <a:pt x="267492" y="492055"/>
                  </a:cubicBezTo>
                  <a:cubicBezTo>
                    <a:pt x="240275" y="514737"/>
                    <a:pt x="203783" y="526081"/>
                    <a:pt x="158014" y="526078"/>
                  </a:cubicBezTo>
                  <a:cubicBezTo>
                    <a:pt x="119414" y="526081"/>
                    <a:pt x="87922" y="514649"/>
                    <a:pt x="63546" y="491784"/>
                  </a:cubicBezTo>
                  <a:cubicBezTo>
                    <a:pt x="39165" y="468922"/>
                    <a:pt x="26977" y="428964"/>
                    <a:pt x="26977" y="371915"/>
                  </a:cubicBezTo>
                  <a:cubicBezTo>
                    <a:pt x="26977" y="295338"/>
                    <a:pt x="47246" y="229018"/>
                    <a:pt x="87785" y="172950"/>
                  </a:cubicBezTo>
                  <a:cubicBezTo>
                    <a:pt x="128320" y="116887"/>
                    <a:pt x="181898" y="74046"/>
                    <a:pt x="248509" y="44428"/>
                  </a:cubicBezTo>
                  <a:cubicBezTo>
                    <a:pt x="315123" y="14811"/>
                    <a:pt x="385162" y="0"/>
                    <a:pt x="458632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519" name="Freeform 518">
              <a:extLst>
                <a:ext uri="{FF2B5EF4-FFF2-40B4-BE49-F238E27FC236}">
                  <a16:creationId xmlns:a16="http://schemas.microsoft.com/office/drawing/2014/main" id="{59AF774B-93DB-284E-883C-53EF5BFA9803}"/>
                </a:ext>
              </a:extLst>
            </p:cNvPr>
            <p:cNvSpPr/>
            <p:nvPr/>
          </p:nvSpPr>
          <p:spPr>
            <a:xfrm>
              <a:off x="5720860" y="3495851"/>
              <a:ext cx="913415" cy="1445271"/>
            </a:xfrm>
            <a:custGeom>
              <a:avLst/>
              <a:gdLst>
                <a:gd name="connsiteX0" fmla="*/ 458636 w 913416"/>
                <a:gd name="connsiteY0" fmla="*/ 0 h 1445272"/>
                <a:gd name="connsiteX1" fmla="*/ 678450 w 913416"/>
                <a:gd name="connsiteY1" fmla="*/ 49425 h 1445272"/>
                <a:gd name="connsiteX2" fmla="*/ 845954 w 913416"/>
                <a:gd name="connsiteY2" fmla="*/ 189723 h 1445272"/>
                <a:gd name="connsiteX3" fmla="*/ 909560 w 913416"/>
                <a:gd name="connsiteY3" fmla="*/ 408530 h 1445272"/>
                <a:gd name="connsiteX4" fmla="*/ 863479 w 913416"/>
                <a:gd name="connsiteY4" fmla="*/ 601640 h 1445272"/>
                <a:gd name="connsiteX5" fmla="*/ 746019 w 913416"/>
                <a:gd name="connsiteY5" fmla="*/ 757203 h 1445272"/>
                <a:gd name="connsiteX6" fmla="*/ 596147 w 913416"/>
                <a:gd name="connsiteY6" fmla="*/ 881843 h 1445272"/>
                <a:gd name="connsiteX7" fmla="*/ 449287 w 913416"/>
                <a:gd name="connsiteY7" fmla="*/ 983614 h 1445272"/>
                <a:gd name="connsiteX8" fmla="*/ 339806 w 913416"/>
                <a:gd name="connsiteY8" fmla="*/ 1073040 h 1445272"/>
                <a:gd name="connsiteX9" fmla="*/ 298690 w 913416"/>
                <a:gd name="connsiteY9" fmla="*/ 1160072 h 1445272"/>
                <a:gd name="connsiteX10" fmla="*/ 298690 w 913416"/>
                <a:gd name="connsiteY10" fmla="*/ 1188976 h 1445272"/>
                <a:gd name="connsiteX11" fmla="*/ 815137 w 913416"/>
                <a:gd name="connsiteY11" fmla="*/ 1188976 h 1445272"/>
                <a:gd name="connsiteX12" fmla="*/ 885668 w 913416"/>
                <a:gd name="connsiteY12" fmla="*/ 1227126 h 1445272"/>
                <a:gd name="connsiteX13" fmla="*/ 913416 w 913416"/>
                <a:gd name="connsiteY13" fmla="*/ 1314235 h 1445272"/>
                <a:gd name="connsiteX14" fmla="*/ 885699 w 913416"/>
                <a:gd name="connsiteY14" fmla="*/ 1404852 h 1445272"/>
                <a:gd name="connsiteX15" fmla="*/ 815137 w 913416"/>
                <a:gd name="connsiteY15" fmla="*/ 1445272 h 1445272"/>
                <a:gd name="connsiteX16" fmla="*/ 129114 w 913416"/>
                <a:gd name="connsiteY16" fmla="*/ 1445272 h 1445272"/>
                <a:gd name="connsiteX17" fmla="*/ 45452 w 913416"/>
                <a:gd name="connsiteY17" fmla="*/ 1419136 h 1445272"/>
                <a:gd name="connsiteX18" fmla="*/ 0 w 913416"/>
                <a:gd name="connsiteY18" fmla="*/ 1346994 h 1445272"/>
                <a:gd name="connsiteX19" fmla="*/ 0 w 913416"/>
                <a:gd name="connsiteY19" fmla="*/ 1160072 h 1445272"/>
                <a:gd name="connsiteX20" fmla="*/ 46402 w 913416"/>
                <a:gd name="connsiteY20" fmla="*/ 1008410 h 1445272"/>
                <a:gd name="connsiteX21" fmla="*/ 164355 w 913416"/>
                <a:gd name="connsiteY21" fmla="*/ 878846 h 1445272"/>
                <a:gd name="connsiteX22" fmla="*/ 315914 w 913416"/>
                <a:gd name="connsiteY22" fmla="*/ 762306 h 1445272"/>
                <a:gd name="connsiteX23" fmla="*/ 465396 w 913416"/>
                <a:gd name="connsiteY23" fmla="*/ 648610 h 1445272"/>
                <a:gd name="connsiteX24" fmla="*/ 577691 w 913416"/>
                <a:gd name="connsiteY24" fmla="*/ 535037 h 1445272"/>
                <a:gd name="connsiteX25" fmla="*/ 620505 w 913416"/>
                <a:gd name="connsiteY25" fmla="*/ 416237 h 1445272"/>
                <a:gd name="connsiteX26" fmla="*/ 604140 w 913416"/>
                <a:gd name="connsiteY26" fmla="*/ 345328 h 1445272"/>
                <a:gd name="connsiteX27" fmla="*/ 552833 w 913416"/>
                <a:gd name="connsiteY27" fmla="*/ 287009 h 1445272"/>
                <a:gd name="connsiteX28" fmla="*/ 460563 w 913416"/>
                <a:gd name="connsiteY28" fmla="*/ 264003 h 1445272"/>
                <a:gd name="connsiteX29" fmla="*/ 353101 w 913416"/>
                <a:gd name="connsiteY29" fmla="*/ 298644 h 1445272"/>
                <a:gd name="connsiteX30" fmla="*/ 308325 w 913416"/>
                <a:gd name="connsiteY30" fmla="*/ 414313 h 1445272"/>
                <a:gd name="connsiteX31" fmla="*/ 267496 w 913416"/>
                <a:gd name="connsiteY31" fmla="*/ 492055 h 1445272"/>
                <a:gd name="connsiteX32" fmla="*/ 158018 w 913416"/>
                <a:gd name="connsiteY32" fmla="*/ 526078 h 1445272"/>
                <a:gd name="connsiteX33" fmla="*/ 63549 w 913416"/>
                <a:gd name="connsiteY33" fmla="*/ 491784 h 1445272"/>
                <a:gd name="connsiteX34" fmla="*/ 26980 w 913416"/>
                <a:gd name="connsiteY34" fmla="*/ 371915 h 1445272"/>
                <a:gd name="connsiteX35" fmla="*/ 87789 w 913416"/>
                <a:gd name="connsiteY35" fmla="*/ 172950 h 1445272"/>
                <a:gd name="connsiteX36" fmla="*/ 248513 w 913416"/>
                <a:gd name="connsiteY36" fmla="*/ 44428 h 1445272"/>
                <a:gd name="connsiteX37" fmla="*/ 458636 w 913416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2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5"/>
                    <a:pt x="803548" y="129140"/>
                    <a:pt x="845954" y="189723"/>
                  </a:cubicBezTo>
                  <a:cubicBezTo>
                    <a:pt x="888359" y="250303"/>
                    <a:pt x="909560" y="323238"/>
                    <a:pt x="909560" y="408530"/>
                  </a:cubicBezTo>
                  <a:cubicBezTo>
                    <a:pt x="909560" y="479832"/>
                    <a:pt x="894200" y="544202"/>
                    <a:pt x="863479" y="601640"/>
                  </a:cubicBezTo>
                  <a:cubicBezTo>
                    <a:pt x="832754" y="659081"/>
                    <a:pt x="793601" y="710934"/>
                    <a:pt x="746019" y="757203"/>
                  </a:cubicBezTo>
                  <a:cubicBezTo>
                    <a:pt x="698433" y="803471"/>
                    <a:pt x="648478" y="845018"/>
                    <a:pt x="596147" y="881843"/>
                  </a:cubicBezTo>
                  <a:cubicBezTo>
                    <a:pt x="543817" y="918667"/>
                    <a:pt x="494861" y="952591"/>
                    <a:pt x="449287" y="983614"/>
                  </a:cubicBezTo>
                  <a:cubicBezTo>
                    <a:pt x="403710" y="1014636"/>
                    <a:pt x="367217" y="1044445"/>
                    <a:pt x="339806" y="1073040"/>
                  </a:cubicBezTo>
                  <a:cubicBezTo>
                    <a:pt x="312398" y="1101634"/>
                    <a:pt x="298690" y="1130645"/>
                    <a:pt x="298690" y="1160072"/>
                  </a:cubicBezTo>
                  <a:lnTo>
                    <a:pt x="298690" y="1188976"/>
                  </a:lnTo>
                  <a:lnTo>
                    <a:pt x="815137" y="1188976"/>
                  </a:lnTo>
                  <a:cubicBezTo>
                    <a:pt x="843660" y="1188976"/>
                    <a:pt x="867170" y="1201695"/>
                    <a:pt x="885668" y="1227126"/>
                  </a:cubicBezTo>
                  <a:cubicBezTo>
                    <a:pt x="904166" y="1252560"/>
                    <a:pt x="913416" y="1281593"/>
                    <a:pt x="913416" y="1314235"/>
                  </a:cubicBezTo>
                  <a:cubicBezTo>
                    <a:pt x="913416" y="1347696"/>
                    <a:pt x="904174" y="1377902"/>
                    <a:pt x="885699" y="1404852"/>
                  </a:cubicBezTo>
                  <a:cubicBezTo>
                    <a:pt x="867220" y="1431797"/>
                    <a:pt x="843698" y="1445272"/>
                    <a:pt x="815137" y="1445272"/>
                  </a:cubicBezTo>
                  <a:lnTo>
                    <a:pt x="129114" y="1445272"/>
                  </a:lnTo>
                  <a:cubicBezTo>
                    <a:pt x="103638" y="1445272"/>
                    <a:pt x="75753" y="1436561"/>
                    <a:pt x="45452" y="1419136"/>
                  </a:cubicBezTo>
                  <a:cubicBezTo>
                    <a:pt x="15151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8" y="1054816"/>
                    <a:pt x="46402" y="1008410"/>
                  </a:cubicBezTo>
                  <a:cubicBezTo>
                    <a:pt x="77333" y="962000"/>
                    <a:pt x="116651" y="918812"/>
                    <a:pt x="164355" y="878846"/>
                  </a:cubicBezTo>
                  <a:cubicBezTo>
                    <a:pt x="212062" y="838880"/>
                    <a:pt x="262579" y="800032"/>
                    <a:pt x="315914" y="762306"/>
                  </a:cubicBezTo>
                  <a:cubicBezTo>
                    <a:pt x="369248" y="724577"/>
                    <a:pt x="419074" y="686680"/>
                    <a:pt x="465396" y="648610"/>
                  </a:cubicBezTo>
                  <a:cubicBezTo>
                    <a:pt x="511714" y="610541"/>
                    <a:pt x="549146" y="572686"/>
                    <a:pt x="577691" y="535037"/>
                  </a:cubicBezTo>
                  <a:cubicBezTo>
                    <a:pt x="606232" y="497391"/>
                    <a:pt x="620505" y="457791"/>
                    <a:pt x="620505" y="416237"/>
                  </a:cubicBezTo>
                  <a:cubicBezTo>
                    <a:pt x="620505" y="392513"/>
                    <a:pt x="615050" y="368877"/>
                    <a:pt x="604140" y="345328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41" y="271671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3"/>
                  </a:cubicBezTo>
                  <a:cubicBezTo>
                    <a:pt x="308325" y="443458"/>
                    <a:pt x="294717" y="469373"/>
                    <a:pt x="267496" y="492055"/>
                  </a:cubicBezTo>
                  <a:cubicBezTo>
                    <a:pt x="240279" y="514737"/>
                    <a:pt x="203786" y="526081"/>
                    <a:pt x="158018" y="526078"/>
                  </a:cubicBezTo>
                  <a:cubicBezTo>
                    <a:pt x="119418" y="526081"/>
                    <a:pt x="87926" y="514649"/>
                    <a:pt x="63549" y="491784"/>
                  </a:cubicBezTo>
                  <a:cubicBezTo>
                    <a:pt x="39169" y="468922"/>
                    <a:pt x="26980" y="428964"/>
                    <a:pt x="26980" y="371915"/>
                  </a:cubicBezTo>
                  <a:cubicBezTo>
                    <a:pt x="26980" y="295338"/>
                    <a:pt x="47250" y="229018"/>
                    <a:pt x="87789" y="172950"/>
                  </a:cubicBezTo>
                  <a:cubicBezTo>
                    <a:pt x="128324" y="116887"/>
                    <a:pt x="181899" y="74046"/>
                    <a:pt x="248513" y="44428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</p:grpSp>
      <p:sp>
        <p:nvSpPr>
          <p:cNvPr id="546" name="Rectangle 545">
            <a:extLst>
              <a:ext uri="{FF2B5EF4-FFF2-40B4-BE49-F238E27FC236}">
                <a16:creationId xmlns:a16="http://schemas.microsoft.com/office/drawing/2014/main" id="{AFA18D98-C066-F64B-A126-325AFA529561}"/>
              </a:ext>
            </a:extLst>
          </p:cNvPr>
          <p:cNvSpPr/>
          <p:nvPr/>
        </p:nvSpPr>
        <p:spPr>
          <a:xfrm>
            <a:off x="7307291" y="0"/>
            <a:ext cx="301104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528" name="Rounded Rectangle 527">
            <a:extLst>
              <a:ext uri="{FF2B5EF4-FFF2-40B4-BE49-F238E27FC236}">
                <a16:creationId xmlns:a16="http://schemas.microsoft.com/office/drawing/2014/main" id="{943C6C35-F518-524D-8C15-2646463A0AF5}"/>
              </a:ext>
            </a:extLst>
          </p:cNvPr>
          <p:cNvSpPr/>
          <p:nvPr/>
        </p:nvSpPr>
        <p:spPr>
          <a:xfrm>
            <a:off x="5897885" y="763824"/>
            <a:ext cx="2791348" cy="2551687"/>
          </a:xfrm>
          <a:prstGeom prst="roundRect">
            <a:avLst>
              <a:gd name="adj" fmla="val 10798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25400" dist="127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G" dirty="0">
              <a:solidFill>
                <a:schemeClr val="tx1"/>
              </a:solidFill>
            </a:endParaRPr>
          </a:p>
        </p:txBody>
      </p:sp>
      <p:sp>
        <p:nvSpPr>
          <p:cNvPr id="547" name="Rounded Rectangle 546">
            <a:extLst>
              <a:ext uri="{FF2B5EF4-FFF2-40B4-BE49-F238E27FC236}">
                <a16:creationId xmlns:a16="http://schemas.microsoft.com/office/drawing/2014/main" id="{D0E7D0FF-87B7-2F48-BCF7-DCAE9B0418D7}"/>
              </a:ext>
            </a:extLst>
          </p:cNvPr>
          <p:cNvSpPr/>
          <p:nvPr/>
        </p:nvSpPr>
        <p:spPr>
          <a:xfrm>
            <a:off x="8936392" y="763824"/>
            <a:ext cx="2791348" cy="2551687"/>
          </a:xfrm>
          <a:prstGeom prst="roundRect">
            <a:avLst>
              <a:gd name="adj" fmla="val 10798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25400" dist="127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 dirty="0">
              <a:solidFill>
                <a:schemeClr val="tx1"/>
              </a:solidFill>
            </a:endParaRPr>
          </a:p>
        </p:txBody>
      </p:sp>
      <p:sp>
        <p:nvSpPr>
          <p:cNvPr id="548" name="Rounded Rectangle 547">
            <a:extLst>
              <a:ext uri="{FF2B5EF4-FFF2-40B4-BE49-F238E27FC236}">
                <a16:creationId xmlns:a16="http://schemas.microsoft.com/office/drawing/2014/main" id="{BD715312-B456-8A40-A7CA-B4B8729F41A5}"/>
              </a:ext>
            </a:extLst>
          </p:cNvPr>
          <p:cNvSpPr/>
          <p:nvPr/>
        </p:nvSpPr>
        <p:spPr>
          <a:xfrm>
            <a:off x="5897885" y="3542490"/>
            <a:ext cx="2791348" cy="2551687"/>
          </a:xfrm>
          <a:prstGeom prst="roundRect">
            <a:avLst>
              <a:gd name="adj" fmla="val 10798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25400" dist="127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 dirty="0">
              <a:solidFill>
                <a:schemeClr val="tx1"/>
              </a:solidFill>
            </a:endParaRPr>
          </a:p>
        </p:txBody>
      </p:sp>
      <p:sp>
        <p:nvSpPr>
          <p:cNvPr id="549" name="Rounded Rectangle 548">
            <a:extLst>
              <a:ext uri="{FF2B5EF4-FFF2-40B4-BE49-F238E27FC236}">
                <a16:creationId xmlns:a16="http://schemas.microsoft.com/office/drawing/2014/main" id="{FC829486-3381-1246-8F90-30F3372126CD}"/>
              </a:ext>
            </a:extLst>
          </p:cNvPr>
          <p:cNvSpPr/>
          <p:nvPr/>
        </p:nvSpPr>
        <p:spPr>
          <a:xfrm>
            <a:off x="8936392" y="3542490"/>
            <a:ext cx="2791348" cy="2551687"/>
          </a:xfrm>
          <a:prstGeom prst="roundRect">
            <a:avLst>
              <a:gd name="adj" fmla="val 10798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25400" dist="127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 dirty="0">
              <a:solidFill>
                <a:schemeClr val="tx1"/>
              </a:solidFill>
            </a:endParaRP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616E45C2-A50C-2C44-B7A9-AC95DBECA84A}"/>
              </a:ext>
            </a:extLst>
          </p:cNvPr>
          <p:cNvSpPr txBox="1"/>
          <p:nvPr/>
        </p:nvSpPr>
        <p:spPr>
          <a:xfrm>
            <a:off x="6093902" y="2015717"/>
            <a:ext cx="2399315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" b="1" dirty="0"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amet</a:t>
            </a:r>
            <a:endParaRPr lang="en-US" sz="11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1E915224-AD26-304B-B596-29A398AC73EC}"/>
              </a:ext>
            </a:extLst>
          </p:cNvPr>
          <p:cNvSpPr txBox="1"/>
          <p:nvPr/>
        </p:nvSpPr>
        <p:spPr>
          <a:xfrm>
            <a:off x="6093902" y="2277327"/>
            <a:ext cx="2399315" cy="83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E3C37DC7-BB06-E948-A2C0-64A563082828}"/>
              </a:ext>
            </a:extLst>
          </p:cNvPr>
          <p:cNvSpPr txBox="1"/>
          <p:nvPr/>
        </p:nvSpPr>
        <p:spPr>
          <a:xfrm>
            <a:off x="9117170" y="1985223"/>
            <a:ext cx="2399315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" b="1" dirty="0"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amet</a:t>
            </a:r>
            <a:endParaRPr lang="en-US" sz="11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EAEF74FF-C634-7944-ABC8-4E4C86BF24C0}"/>
              </a:ext>
            </a:extLst>
          </p:cNvPr>
          <p:cNvSpPr txBox="1"/>
          <p:nvPr/>
        </p:nvSpPr>
        <p:spPr>
          <a:xfrm>
            <a:off x="9117170" y="2246833"/>
            <a:ext cx="2399315" cy="83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</a:t>
            </a: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C2BDCB0F-5A77-9149-A0DC-C7EE9EAAC24F}"/>
              </a:ext>
            </a:extLst>
          </p:cNvPr>
          <p:cNvSpPr txBox="1"/>
          <p:nvPr/>
        </p:nvSpPr>
        <p:spPr>
          <a:xfrm>
            <a:off x="6096000" y="4761017"/>
            <a:ext cx="2399315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" b="1" dirty="0"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amet</a:t>
            </a:r>
            <a:endParaRPr lang="en-US" sz="11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54E3FA40-F818-6C43-8209-FDA4E71F086E}"/>
              </a:ext>
            </a:extLst>
          </p:cNvPr>
          <p:cNvSpPr txBox="1"/>
          <p:nvPr/>
        </p:nvSpPr>
        <p:spPr>
          <a:xfrm>
            <a:off x="6096000" y="5022627"/>
            <a:ext cx="2399315" cy="83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</a:t>
            </a: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AC39104E-9C2F-2C47-B256-5445FF2DCE47}"/>
              </a:ext>
            </a:extLst>
          </p:cNvPr>
          <p:cNvSpPr txBox="1"/>
          <p:nvPr/>
        </p:nvSpPr>
        <p:spPr>
          <a:xfrm>
            <a:off x="9119268" y="4730523"/>
            <a:ext cx="2399315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" b="1" dirty="0"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amet</a:t>
            </a:r>
            <a:endParaRPr lang="en-US" sz="11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834D5508-BBE8-5448-8463-EACCC4A92D2A}"/>
              </a:ext>
            </a:extLst>
          </p:cNvPr>
          <p:cNvSpPr txBox="1"/>
          <p:nvPr/>
        </p:nvSpPr>
        <p:spPr>
          <a:xfrm>
            <a:off x="9119268" y="4992133"/>
            <a:ext cx="2399315" cy="83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</a:t>
            </a:r>
          </a:p>
        </p:txBody>
      </p: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01FE9D5B-AED8-1B48-9E44-3BBFB5A6C5C9}"/>
              </a:ext>
            </a:extLst>
          </p:cNvPr>
          <p:cNvGrpSpPr/>
          <p:nvPr/>
        </p:nvGrpSpPr>
        <p:grpSpPr>
          <a:xfrm>
            <a:off x="937577" y="1863049"/>
            <a:ext cx="4589543" cy="3162898"/>
            <a:chOff x="937577" y="2506153"/>
            <a:chExt cx="4589543" cy="3162898"/>
          </a:xfrm>
        </p:grpSpPr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CFA1ACC7-7524-4F49-9D11-49D23BF3C838}"/>
                </a:ext>
              </a:extLst>
            </p:cNvPr>
            <p:cNvSpPr txBox="1"/>
            <p:nvPr/>
          </p:nvSpPr>
          <p:spPr>
            <a:xfrm>
              <a:off x="937577" y="2962652"/>
              <a:ext cx="4342384" cy="12253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b="1" dirty="0">
                  <a:latin typeface="Heebo" pitchFamily="2" charset="-79"/>
                  <a:cs typeface="Heebo" pitchFamily="2" charset="-79"/>
                </a:rPr>
                <a:t>Lorem ipsum dolor sit </a:t>
              </a:r>
              <a:r>
                <a:rPr lang="en-US" sz="1100" b="1" dirty="0" err="1">
                  <a:latin typeface="Heebo" pitchFamily="2" charset="-79"/>
                  <a:cs typeface="Heebo" pitchFamily="2" charset="-79"/>
                </a:rPr>
                <a:t>amet</a:t>
              </a:r>
              <a:r>
                <a:rPr lang="en-US" sz="1100" b="1" dirty="0">
                  <a:latin typeface="Heebo" pitchFamily="2" charset="-79"/>
                  <a:cs typeface="Heebo" pitchFamily="2" charset="-79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sz="600" dirty="0">
                <a:latin typeface="Heebo" pitchFamily="2" charset="-79"/>
                <a:cs typeface="Heebo" pitchFamily="2" charset="-79"/>
              </a:endParaRPr>
            </a:p>
            <a:p>
              <a:pPr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adipiscing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massa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Cum sociis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natoque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penatibus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et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magnis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dis parturient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montes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,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nascetur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ridiculus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.</a:t>
              </a: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398D5EDB-71A7-044A-970F-BE26D573D87A}"/>
                </a:ext>
              </a:extLst>
            </p:cNvPr>
            <p:cNvSpPr txBox="1"/>
            <p:nvPr/>
          </p:nvSpPr>
          <p:spPr>
            <a:xfrm>
              <a:off x="943717" y="2506153"/>
              <a:ext cx="458340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800" b="1" dirty="0">
                  <a:latin typeface="Heebo Black" pitchFamily="2" charset="-79"/>
                  <a:cs typeface="Heebo Black" pitchFamily="2" charset="-79"/>
                </a:rPr>
                <a:t>Revenue Model</a:t>
              </a:r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DEEFA68B-D1D9-C447-ADE6-8F709D6148C1}"/>
                </a:ext>
              </a:extLst>
            </p:cNvPr>
            <p:cNvSpPr txBox="1"/>
            <p:nvPr/>
          </p:nvSpPr>
          <p:spPr>
            <a:xfrm>
              <a:off x="1574714" y="4359676"/>
              <a:ext cx="390079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latin typeface="Heebo Thin" pitchFamily="2" charset="-79"/>
                  <a:cs typeface="Heebo Thin" pitchFamily="2" charset="-79"/>
                </a:rPr>
                <a:t>678 K</a:t>
              </a: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1A3BB736-D656-9B49-9B54-9ACBF358431B}"/>
                </a:ext>
              </a:extLst>
            </p:cNvPr>
            <p:cNvSpPr txBox="1"/>
            <p:nvPr/>
          </p:nvSpPr>
          <p:spPr>
            <a:xfrm>
              <a:off x="975484" y="4836131"/>
              <a:ext cx="4500029" cy="8329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adipiscing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massa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Cum sociis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natoque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penatibus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et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magnis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dis parturient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montes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,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nascetur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ridiculus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mus.. </a:t>
              </a:r>
            </a:p>
          </p:txBody>
        </p:sp>
        <p:sp>
          <p:nvSpPr>
            <p:cNvPr id="574" name="Graphic 31">
              <a:extLst>
                <a:ext uri="{FF2B5EF4-FFF2-40B4-BE49-F238E27FC236}">
                  <a16:creationId xmlns:a16="http://schemas.microsoft.com/office/drawing/2014/main" id="{ABB03740-1136-F845-9B95-304DCD869532}"/>
                </a:ext>
              </a:extLst>
            </p:cNvPr>
            <p:cNvSpPr/>
            <p:nvPr/>
          </p:nvSpPr>
          <p:spPr>
            <a:xfrm>
              <a:off x="944169" y="4289694"/>
              <a:ext cx="563800" cy="499494"/>
            </a:xfrm>
            <a:custGeom>
              <a:avLst/>
              <a:gdLst>
                <a:gd name="connsiteX0" fmla="*/ 403155 w 563800"/>
                <a:gd name="connsiteY0" fmla="*/ 0 h 499494"/>
                <a:gd name="connsiteX1" fmla="*/ 160676 w 563800"/>
                <a:gd name="connsiteY1" fmla="*/ 0 h 499494"/>
                <a:gd name="connsiteX2" fmla="*/ 126558 w 563800"/>
                <a:gd name="connsiteY2" fmla="*/ 19720 h 499494"/>
                <a:gd name="connsiteX3" fmla="*/ 5305 w 563800"/>
                <a:gd name="connsiteY3" fmla="*/ 229986 h 499494"/>
                <a:gd name="connsiteX4" fmla="*/ 5305 w 563800"/>
                <a:gd name="connsiteY4" fmla="*/ 269536 h 499494"/>
                <a:gd name="connsiteX5" fmla="*/ 126558 w 563800"/>
                <a:gd name="connsiteY5" fmla="*/ 479802 h 499494"/>
                <a:gd name="connsiteX6" fmla="*/ 160676 w 563800"/>
                <a:gd name="connsiteY6" fmla="*/ 499494 h 499494"/>
                <a:gd name="connsiteX7" fmla="*/ 403155 w 563800"/>
                <a:gd name="connsiteY7" fmla="*/ 499494 h 499494"/>
                <a:gd name="connsiteX8" fmla="*/ 437273 w 563800"/>
                <a:gd name="connsiteY8" fmla="*/ 479802 h 499494"/>
                <a:gd name="connsiteX9" fmla="*/ 558526 w 563800"/>
                <a:gd name="connsiteY9" fmla="*/ 269536 h 499494"/>
                <a:gd name="connsiteX10" fmla="*/ 558526 w 563800"/>
                <a:gd name="connsiteY10" fmla="*/ 230096 h 499494"/>
                <a:gd name="connsiteX11" fmla="*/ 437273 w 563800"/>
                <a:gd name="connsiteY11" fmla="*/ 19720 h 499494"/>
                <a:gd name="connsiteX12" fmla="*/ 403155 w 563800"/>
                <a:gd name="connsiteY12" fmla="*/ 0 h 49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800" h="499494">
                  <a:moveTo>
                    <a:pt x="403155" y="0"/>
                  </a:moveTo>
                  <a:lnTo>
                    <a:pt x="160676" y="0"/>
                  </a:lnTo>
                  <a:cubicBezTo>
                    <a:pt x="146600" y="-7"/>
                    <a:pt x="133591" y="7512"/>
                    <a:pt x="126558" y="19720"/>
                  </a:cubicBezTo>
                  <a:lnTo>
                    <a:pt x="5305" y="229986"/>
                  </a:lnTo>
                  <a:cubicBezTo>
                    <a:pt x="-1768" y="242218"/>
                    <a:pt x="-1768" y="257304"/>
                    <a:pt x="5305" y="269536"/>
                  </a:cubicBezTo>
                  <a:lnTo>
                    <a:pt x="126558" y="479802"/>
                  </a:lnTo>
                  <a:cubicBezTo>
                    <a:pt x="133602" y="491994"/>
                    <a:pt x="146607" y="499500"/>
                    <a:pt x="160676" y="499494"/>
                  </a:cubicBezTo>
                  <a:lnTo>
                    <a:pt x="403155" y="499494"/>
                  </a:lnTo>
                  <a:cubicBezTo>
                    <a:pt x="417223" y="499494"/>
                    <a:pt x="430224" y="491991"/>
                    <a:pt x="437273" y="479802"/>
                  </a:cubicBezTo>
                  <a:lnTo>
                    <a:pt x="558526" y="269536"/>
                  </a:lnTo>
                  <a:cubicBezTo>
                    <a:pt x="565559" y="257332"/>
                    <a:pt x="565559" y="242300"/>
                    <a:pt x="558526" y="230096"/>
                  </a:cubicBezTo>
                  <a:lnTo>
                    <a:pt x="437273" y="19720"/>
                  </a:lnTo>
                  <a:cubicBezTo>
                    <a:pt x="430235" y="7516"/>
                    <a:pt x="417231" y="-1"/>
                    <a:pt x="403155" y="0"/>
                  </a:cubicBezTo>
                  <a:close/>
                </a:path>
              </a:pathLst>
            </a:custGeom>
            <a:solidFill>
              <a:schemeClr val="bg1"/>
            </a:solidFill>
            <a:ln w="2741" cap="flat">
              <a:noFill/>
              <a:prstDash val="solid"/>
              <a:miter/>
            </a:ln>
            <a:effectLst>
              <a:outerShdw blurRad="152400" dist="101600" dir="7020000" algn="tl" rotWithShape="0">
                <a:prstClr val="black">
                  <a:alpha val="13000"/>
                </a:prstClr>
              </a:outerShdw>
            </a:effectLst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27" name="Graphic 4">
            <a:extLst>
              <a:ext uri="{FF2B5EF4-FFF2-40B4-BE49-F238E27FC236}">
                <a16:creationId xmlns:a16="http://schemas.microsoft.com/office/drawing/2014/main" id="{5D919132-715E-9546-A00B-2319C08B21AE}"/>
              </a:ext>
            </a:extLst>
          </p:cNvPr>
          <p:cNvSpPr/>
          <p:nvPr/>
        </p:nvSpPr>
        <p:spPr>
          <a:xfrm rot="12600000">
            <a:off x="-211320" y="5932923"/>
            <a:ext cx="1660244" cy="813180"/>
          </a:xfrm>
          <a:custGeom>
            <a:avLst/>
            <a:gdLst>
              <a:gd name="connsiteX0" fmla="*/ 788447 w 1578805"/>
              <a:gd name="connsiteY0" fmla="*/ 518181 h 773292"/>
              <a:gd name="connsiteX1" fmla="*/ 260426 w 1578805"/>
              <a:gd name="connsiteY1" fmla="*/ 0 h 773292"/>
              <a:gd name="connsiteX2" fmla="*/ 0 w 1578805"/>
              <a:gd name="connsiteY2" fmla="*/ 0 h 773292"/>
              <a:gd name="connsiteX3" fmla="*/ 789403 w 1578805"/>
              <a:gd name="connsiteY3" fmla="*/ 773292 h 773292"/>
              <a:gd name="connsiteX4" fmla="*/ 1578805 w 1578805"/>
              <a:gd name="connsiteY4" fmla="*/ 0 h 773292"/>
              <a:gd name="connsiteX5" fmla="*/ 1318379 w 1578805"/>
              <a:gd name="connsiteY5" fmla="*/ 0 h 773292"/>
              <a:gd name="connsiteX6" fmla="*/ 789403 w 1578805"/>
              <a:gd name="connsiteY6" fmla="*/ 518181 h 773292"/>
              <a:gd name="connsiteX7" fmla="*/ 788447 w 1578805"/>
              <a:gd name="connsiteY7" fmla="*/ 518181 h 77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8805" h="773292">
                <a:moveTo>
                  <a:pt x="788447" y="518181"/>
                </a:moveTo>
                <a:cubicBezTo>
                  <a:pt x="496674" y="517663"/>
                  <a:pt x="260426" y="285819"/>
                  <a:pt x="260426" y="0"/>
                </a:cubicBezTo>
                <a:lnTo>
                  <a:pt x="0" y="0"/>
                </a:lnTo>
                <a:cubicBezTo>
                  <a:pt x="0" y="427078"/>
                  <a:pt x="353427" y="773292"/>
                  <a:pt x="789403" y="773292"/>
                </a:cubicBezTo>
                <a:cubicBezTo>
                  <a:pt x="1225378" y="773292"/>
                  <a:pt x="1578805" y="427078"/>
                  <a:pt x="1578805" y="0"/>
                </a:cubicBezTo>
                <a:lnTo>
                  <a:pt x="1318379" y="0"/>
                </a:lnTo>
                <a:cubicBezTo>
                  <a:pt x="1318379" y="286184"/>
                  <a:pt x="1081549" y="518181"/>
                  <a:pt x="789403" y="518181"/>
                </a:cubicBezTo>
                <a:cubicBezTo>
                  <a:pt x="789085" y="518181"/>
                  <a:pt x="788765" y="518181"/>
                  <a:pt x="788447" y="518181"/>
                </a:cubicBezTo>
                <a:close/>
              </a:path>
            </a:pathLst>
          </a:custGeom>
          <a:solidFill>
            <a:schemeClr val="accent2"/>
          </a:solidFill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28" name="Graphic 1019">
            <a:extLst>
              <a:ext uri="{FF2B5EF4-FFF2-40B4-BE49-F238E27FC236}">
                <a16:creationId xmlns:a16="http://schemas.microsoft.com/office/drawing/2014/main" id="{99AFA31B-EE98-C74F-B4CB-0ED330C4BF05}"/>
              </a:ext>
            </a:extLst>
          </p:cNvPr>
          <p:cNvGrpSpPr/>
          <p:nvPr/>
        </p:nvGrpSpPr>
        <p:grpSpPr>
          <a:xfrm>
            <a:off x="7027021" y="4038926"/>
            <a:ext cx="533076" cy="500175"/>
            <a:chOff x="1735859" y="1905692"/>
            <a:chExt cx="586384" cy="550192"/>
          </a:xfrm>
          <a:solidFill>
            <a:schemeClr val="tx1"/>
          </a:solidFill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250C8C3-9E10-0544-99D3-1BAC286C405C}"/>
                </a:ext>
              </a:extLst>
            </p:cNvPr>
            <p:cNvSpPr/>
            <p:nvPr/>
          </p:nvSpPr>
          <p:spPr>
            <a:xfrm>
              <a:off x="1735859" y="2044589"/>
              <a:ext cx="476967" cy="411295"/>
            </a:xfrm>
            <a:custGeom>
              <a:avLst/>
              <a:gdLst>
                <a:gd name="connsiteX0" fmla="*/ 141979 w 476967"/>
                <a:gd name="connsiteY0" fmla="*/ 28383 h 411295"/>
                <a:gd name="connsiteX1" fmla="*/ 90162 w 476967"/>
                <a:gd name="connsiteY1" fmla="*/ 43573 h 411295"/>
                <a:gd name="connsiteX2" fmla="*/ 12386 w 476967"/>
                <a:gd name="connsiteY2" fmla="*/ 109407 h 411295"/>
                <a:gd name="connsiteX3" fmla="*/ 8962 w 476967"/>
                <a:gd name="connsiteY3" fmla="*/ 209819 h 411295"/>
                <a:gd name="connsiteX4" fmla="*/ 9537 w 476967"/>
                <a:gd name="connsiteY4" fmla="*/ 211143 h 411295"/>
                <a:gd name="connsiteX5" fmla="*/ 52510 w 476967"/>
                <a:gd name="connsiteY5" fmla="*/ 204122 h 411295"/>
                <a:gd name="connsiteX6" fmla="*/ 159942 w 476967"/>
                <a:gd name="connsiteY6" fmla="*/ 143311 h 411295"/>
                <a:gd name="connsiteX7" fmla="*/ 195295 w 476967"/>
                <a:gd name="connsiteY7" fmla="*/ 143686 h 411295"/>
                <a:gd name="connsiteX8" fmla="*/ 194920 w 476967"/>
                <a:gd name="connsiteY8" fmla="*/ 179039 h 411295"/>
                <a:gd name="connsiteX9" fmla="*/ 194920 w 476967"/>
                <a:gd name="connsiteY9" fmla="*/ 179039 h 411295"/>
                <a:gd name="connsiteX10" fmla="*/ 62628 w 476967"/>
                <a:gd name="connsiteY10" fmla="*/ 253017 h 411295"/>
                <a:gd name="connsiteX11" fmla="*/ 33347 w 476967"/>
                <a:gd name="connsiteY11" fmla="*/ 257865 h 411295"/>
                <a:gd name="connsiteX12" fmla="*/ 95308 w 476967"/>
                <a:gd name="connsiteY12" fmla="*/ 331069 h 411295"/>
                <a:gd name="connsiteX13" fmla="*/ 146600 w 476967"/>
                <a:gd name="connsiteY13" fmla="*/ 312031 h 411295"/>
                <a:gd name="connsiteX14" fmla="*/ 181579 w 476967"/>
                <a:gd name="connsiteY14" fmla="*/ 294542 h 411295"/>
                <a:gd name="connsiteX15" fmla="*/ 271297 w 476967"/>
                <a:gd name="connsiteY15" fmla="*/ 216142 h 411295"/>
                <a:gd name="connsiteX16" fmla="*/ 284264 w 476967"/>
                <a:gd name="connsiteY16" fmla="*/ 197128 h 411295"/>
                <a:gd name="connsiteX17" fmla="*/ 318787 w 476967"/>
                <a:gd name="connsiteY17" fmla="*/ 189603 h 411295"/>
                <a:gd name="connsiteX18" fmla="*/ 326313 w 476967"/>
                <a:gd name="connsiteY18" fmla="*/ 224125 h 411295"/>
                <a:gd name="connsiteX19" fmla="*/ 325538 w 476967"/>
                <a:gd name="connsiteY19" fmla="*/ 225260 h 411295"/>
                <a:gd name="connsiteX20" fmla="*/ 312596 w 476967"/>
                <a:gd name="connsiteY20" fmla="*/ 244274 h 411295"/>
                <a:gd name="connsiteX21" fmla="*/ 203990 w 476967"/>
                <a:gd name="connsiteY21" fmla="*/ 339214 h 411295"/>
                <a:gd name="connsiteX22" fmla="*/ 165263 w 476967"/>
                <a:gd name="connsiteY22" fmla="*/ 358527 h 411295"/>
                <a:gd name="connsiteX23" fmla="*/ 144202 w 476967"/>
                <a:gd name="connsiteY23" fmla="*/ 366323 h 411295"/>
                <a:gd name="connsiteX24" fmla="*/ 311446 w 476967"/>
                <a:gd name="connsiteY24" fmla="*/ 411294 h 411295"/>
                <a:gd name="connsiteX25" fmla="*/ 334532 w 476967"/>
                <a:gd name="connsiteY25" fmla="*/ 411294 h 411295"/>
                <a:gd name="connsiteX26" fmla="*/ 348973 w 476967"/>
                <a:gd name="connsiteY26" fmla="*/ 406747 h 411295"/>
                <a:gd name="connsiteX27" fmla="*/ 476968 w 476967"/>
                <a:gd name="connsiteY27" fmla="*/ 267185 h 411295"/>
                <a:gd name="connsiteX28" fmla="*/ 204839 w 476967"/>
                <a:gd name="connsiteY28" fmla="*/ 0 h 411295"/>
                <a:gd name="connsiteX29" fmla="*/ 141979 w 476967"/>
                <a:gd name="connsiteY29" fmla="*/ 28383 h 41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76967" h="411295">
                  <a:moveTo>
                    <a:pt x="141979" y="28383"/>
                  </a:moveTo>
                  <a:lnTo>
                    <a:pt x="90162" y="43573"/>
                  </a:lnTo>
                  <a:cubicBezTo>
                    <a:pt x="56113" y="53568"/>
                    <a:pt x="27868" y="77477"/>
                    <a:pt x="12386" y="109407"/>
                  </a:cubicBezTo>
                  <a:cubicBezTo>
                    <a:pt x="-2840" y="140903"/>
                    <a:pt x="-4083" y="177358"/>
                    <a:pt x="8962" y="209819"/>
                  </a:cubicBezTo>
                  <a:cubicBezTo>
                    <a:pt x="9137" y="210268"/>
                    <a:pt x="9362" y="210694"/>
                    <a:pt x="9537" y="211143"/>
                  </a:cubicBezTo>
                  <a:lnTo>
                    <a:pt x="52510" y="204122"/>
                  </a:lnTo>
                  <a:cubicBezTo>
                    <a:pt x="93014" y="193573"/>
                    <a:pt x="130051" y="172608"/>
                    <a:pt x="159942" y="143311"/>
                  </a:cubicBezTo>
                  <a:cubicBezTo>
                    <a:pt x="169808" y="133653"/>
                    <a:pt x="185635" y="133820"/>
                    <a:pt x="195295" y="143686"/>
                  </a:cubicBezTo>
                  <a:cubicBezTo>
                    <a:pt x="204953" y="153551"/>
                    <a:pt x="204786" y="169379"/>
                    <a:pt x="194920" y="179039"/>
                  </a:cubicBezTo>
                  <a:lnTo>
                    <a:pt x="194920" y="179039"/>
                  </a:lnTo>
                  <a:cubicBezTo>
                    <a:pt x="158131" y="214949"/>
                    <a:pt x="112486" y="240474"/>
                    <a:pt x="62628" y="253017"/>
                  </a:cubicBezTo>
                  <a:lnTo>
                    <a:pt x="33347" y="257865"/>
                  </a:lnTo>
                  <a:cubicBezTo>
                    <a:pt x="50196" y="285247"/>
                    <a:pt x="71085" y="309928"/>
                    <a:pt x="95308" y="331069"/>
                  </a:cubicBezTo>
                  <a:lnTo>
                    <a:pt x="146600" y="312031"/>
                  </a:lnTo>
                  <a:lnTo>
                    <a:pt x="181579" y="294542"/>
                  </a:lnTo>
                  <a:cubicBezTo>
                    <a:pt x="217637" y="276421"/>
                    <a:pt x="248507" y="249446"/>
                    <a:pt x="271297" y="216142"/>
                  </a:cubicBezTo>
                  <a:lnTo>
                    <a:pt x="284264" y="197128"/>
                  </a:lnTo>
                  <a:cubicBezTo>
                    <a:pt x="291719" y="185518"/>
                    <a:pt x="307175" y="182148"/>
                    <a:pt x="318787" y="189603"/>
                  </a:cubicBezTo>
                  <a:cubicBezTo>
                    <a:pt x="330397" y="197058"/>
                    <a:pt x="333767" y="212513"/>
                    <a:pt x="326313" y="224125"/>
                  </a:cubicBezTo>
                  <a:cubicBezTo>
                    <a:pt x="326065" y="224511"/>
                    <a:pt x="325807" y="224889"/>
                    <a:pt x="325538" y="225260"/>
                  </a:cubicBezTo>
                  <a:lnTo>
                    <a:pt x="312596" y="244274"/>
                  </a:lnTo>
                  <a:cubicBezTo>
                    <a:pt x="285028" y="284616"/>
                    <a:pt x="247654" y="317286"/>
                    <a:pt x="203990" y="339214"/>
                  </a:cubicBezTo>
                  <a:lnTo>
                    <a:pt x="165263" y="358527"/>
                  </a:lnTo>
                  <a:lnTo>
                    <a:pt x="144202" y="366323"/>
                  </a:lnTo>
                  <a:cubicBezTo>
                    <a:pt x="194960" y="395915"/>
                    <a:pt x="252691" y="411439"/>
                    <a:pt x="311446" y="411294"/>
                  </a:cubicBezTo>
                  <a:lnTo>
                    <a:pt x="334532" y="411294"/>
                  </a:lnTo>
                  <a:cubicBezTo>
                    <a:pt x="339697" y="411291"/>
                    <a:pt x="344737" y="409704"/>
                    <a:pt x="348973" y="406747"/>
                  </a:cubicBezTo>
                  <a:cubicBezTo>
                    <a:pt x="401886" y="370785"/>
                    <a:pt x="445705" y="323003"/>
                    <a:pt x="476968" y="267185"/>
                  </a:cubicBezTo>
                  <a:lnTo>
                    <a:pt x="204839" y="0"/>
                  </a:lnTo>
                  <a:cubicBezTo>
                    <a:pt x="184983" y="11724"/>
                    <a:pt x="163904" y="21241"/>
                    <a:pt x="141979" y="28383"/>
                  </a:cubicBezTo>
                  <a:close/>
                </a:path>
              </a:pathLst>
            </a:custGeom>
            <a:grpFill/>
            <a:ln w="11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76D28E3-06D0-1741-AA04-10FEA81CEE03}"/>
                </a:ext>
              </a:extLst>
            </p:cNvPr>
            <p:cNvSpPr/>
            <p:nvPr/>
          </p:nvSpPr>
          <p:spPr>
            <a:xfrm>
              <a:off x="1984570" y="1905692"/>
              <a:ext cx="337673" cy="357185"/>
            </a:xfrm>
            <a:custGeom>
              <a:avLst/>
              <a:gdLst>
                <a:gd name="connsiteX0" fmla="*/ 330268 w 337673"/>
                <a:gd name="connsiteY0" fmla="*/ 7381 h 357185"/>
                <a:gd name="connsiteX1" fmla="*/ 294540 w 337673"/>
                <a:gd name="connsiteY1" fmla="*/ 7381 h 357185"/>
                <a:gd name="connsiteX2" fmla="*/ 175515 w 337673"/>
                <a:gd name="connsiteY2" fmla="*/ 126406 h 357185"/>
                <a:gd name="connsiteX3" fmla="*/ 167520 w 337673"/>
                <a:gd name="connsiteY3" fmla="*/ 118586 h 357185"/>
                <a:gd name="connsiteX4" fmla="*/ 6896 w 337673"/>
                <a:gd name="connsiteY4" fmla="*/ 106618 h 357185"/>
                <a:gd name="connsiteX5" fmla="*/ 0 w 337673"/>
                <a:gd name="connsiteY5" fmla="*/ 111241 h 357185"/>
                <a:gd name="connsiteX6" fmla="*/ 250517 w 337673"/>
                <a:gd name="connsiteY6" fmla="*/ 357186 h 357185"/>
                <a:gd name="connsiteX7" fmla="*/ 268006 w 337673"/>
                <a:gd name="connsiteY7" fmla="*/ 290577 h 357185"/>
                <a:gd name="connsiteX8" fmla="*/ 231704 w 337673"/>
                <a:gd name="connsiteY8" fmla="*/ 181296 h 357185"/>
                <a:gd name="connsiteX9" fmla="*/ 211716 w 337673"/>
                <a:gd name="connsiteY9" fmla="*/ 161709 h 357185"/>
                <a:gd name="connsiteX10" fmla="*/ 330318 w 337673"/>
                <a:gd name="connsiteY10" fmla="*/ 43108 h 357185"/>
                <a:gd name="connsiteX11" fmla="*/ 330268 w 337673"/>
                <a:gd name="connsiteY11" fmla="*/ 7381 h 35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7673" h="357185">
                  <a:moveTo>
                    <a:pt x="330268" y="7381"/>
                  </a:moveTo>
                  <a:cubicBezTo>
                    <a:pt x="320392" y="-2460"/>
                    <a:pt x="304416" y="-2460"/>
                    <a:pt x="294540" y="7381"/>
                  </a:cubicBezTo>
                  <a:lnTo>
                    <a:pt x="175515" y="126406"/>
                  </a:lnTo>
                  <a:lnTo>
                    <a:pt x="167520" y="118586"/>
                  </a:lnTo>
                  <a:cubicBezTo>
                    <a:pt x="124005" y="76084"/>
                    <a:pt x="56229" y="71034"/>
                    <a:pt x="6896" y="106618"/>
                  </a:cubicBezTo>
                  <a:cubicBezTo>
                    <a:pt x="4597" y="108267"/>
                    <a:pt x="2324" y="109641"/>
                    <a:pt x="0" y="111241"/>
                  </a:cubicBezTo>
                  <a:lnTo>
                    <a:pt x="250517" y="357186"/>
                  </a:lnTo>
                  <a:cubicBezTo>
                    <a:pt x="258489" y="335602"/>
                    <a:pt x="264346" y="313294"/>
                    <a:pt x="268006" y="290577"/>
                  </a:cubicBezTo>
                  <a:cubicBezTo>
                    <a:pt x="274292" y="250422"/>
                    <a:pt x="260767" y="209708"/>
                    <a:pt x="231704" y="181296"/>
                  </a:cubicBezTo>
                  <a:lnTo>
                    <a:pt x="211716" y="161709"/>
                  </a:lnTo>
                  <a:lnTo>
                    <a:pt x="330318" y="43108"/>
                  </a:lnTo>
                  <a:cubicBezTo>
                    <a:pt x="340145" y="33218"/>
                    <a:pt x="340123" y="17243"/>
                    <a:pt x="330268" y="7381"/>
                  </a:cubicBezTo>
                  <a:close/>
                </a:path>
              </a:pathLst>
            </a:custGeom>
            <a:grpFill/>
            <a:ln w="11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31" name="Graphic 1021">
            <a:extLst>
              <a:ext uri="{FF2B5EF4-FFF2-40B4-BE49-F238E27FC236}">
                <a16:creationId xmlns:a16="http://schemas.microsoft.com/office/drawing/2014/main" id="{BFBF8857-77C3-5149-B238-32E02ABE3D13}"/>
              </a:ext>
            </a:extLst>
          </p:cNvPr>
          <p:cNvSpPr/>
          <p:nvPr/>
        </p:nvSpPr>
        <p:spPr>
          <a:xfrm>
            <a:off x="10065366" y="4044538"/>
            <a:ext cx="533400" cy="488950"/>
          </a:xfrm>
          <a:custGeom>
            <a:avLst/>
            <a:gdLst>
              <a:gd name="connsiteX0" fmla="*/ 0 w 586740"/>
              <a:gd name="connsiteY0" fmla="*/ 195580 h 537845"/>
              <a:gd name="connsiteX1" fmla="*/ 0 w 586740"/>
              <a:gd name="connsiteY1" fmla="*/ 415608 h 537845"/>
              <a:gd name="connsiteX2" fmla="*/ 122238 w 586740"/>
              <a:gd name="connsiteY2" fmla="*/ 537845 h 537845"/>
              <a:gd name="connsiteX3" fmla="*/ 464503 w 586740"/>
              <a:gd name="connsiteY3" fmla="*/ 537845 h 537845"/>
              <a:gd name="connsiteX4" fmla="*/ 586740 w 586740"/>
              <a:gd name="connsiteY4" fmla="*/ 415608 h 537845"/>
              <a:gd name="connsiteX5" fmla="*/ 586740 w 586740"/>
              <a:gd name="connsiteY5" fmla="*/ 195580 h 537845"/>
              <a:gd name="connsiteX6" fmla="*/ 342265 w 586740"/>
              <a:gd name="connsiteY6" fmla="*/ 440055 h 537845"/>
              <a:gd name="connsiteX7" fmla="*/ 146685 w 586740"/>
              <a:gd name="connsiteY7" fmla="*/ 440055 h 537845"/>
              <a:gd name="connsiteX8" fmla="*/ 122238 w 586740"/>
              <a:gd name="connsiteY8" fmla="*/ 415608 h 537845"/>
              <a:gd name="connsiteX9" fmla="*/ 146685 w 586740"/>
              <a:gd name="connsiteY9" fmla="*/ 391160 h 537845"/>
              <a:gd name="connsiteX10" fmla="*/ 342265 w 586740"/>
              <a:gd name="connsiteY10" fmla="*/ 391160 h 537845"/>
              <a:gd name="connsiteX11" fmla="*/ 366713 w 586740"/>
              <a:gd name="connsiteY11" fmla="*/ 415608 h 537845"/>
              <a:gd name="connsiteX12" fmla="*/ 342265 w 586740"/>
              <a:gd name="connsiteY12" fmla="*/ 440055 h 537845"/>
              <a:gd name="connsiteX13" fmla="*/ 440055 w 586740"/>
              <a:gd name="connsiteY13" fmla="*/ 342265 h 537845"/>
              <a:gd name="connsiteX14" fmla="*/ 146685 w 586740"/>
              <a:gd name="connsiteY14" fmla="*/ 342265 h 537845"/>
              <a:gd name="connsiteX15" fmla="*/ 122238 w 586740"/>
              <a:gd name="connsiteY15" fmla="*/ 317818 h 537845"/>
              <a:gd name="connsiteX16" fmla="*/ 146685 w 586740"/>
              <a:gd name="connsiteY16" fmla="*/ 293370 h 537845"/>
              <a:gd name="connsiteX17" fmla="*/ 440055 w 586740"/>
              <a:gd name="connsiteY17" fmla="*/ 293370 h 537845"/>
              <a:gd name="connsiteX18" fmla="*/ 464503 w 586740"/>
              <a:gd name="connsiteY18" fmla="*/ 317818 h 537845"/>
              <a:gd name="connsiteX19" fmla="*/ 440055 w 586740"/>
              <a:gd name="connsiteY19" fmla="*/ 342265 h 537845"/>
              <a:gd name="connsiteX20" fmla="*/ 586740 w 586740"/>
              <a:gd name="connsiteY20" fmla="*/ 146685 h 537845"/>
              <a:gd name="connsiteX21" fmla="*/ 586740 w 586740"/>
              <a:gd name="connsiteY21" fmla="*/ 122238 h 537845"/>
              <a:gd name="connsiteX22" fmla="*/ 464503 w 586740"/>
              <a:gd name="connsiteY22" fmla="*/ 0 h 537845"/>
              <a:gd name="connsiteX23" fmla="*/ 122238 w 586740"/>
              <a:gd name="connsiteY23" fmla="*/ 0 h 537845"/>
              <a:gd name="connsiteX24" fmla="*/ 0 w 586740"/>
              <a:gd name="connsiteY24" fmla="*/ 122238 h 537845"/>
              <a:gd name="connsiteX25" fmla="*/ 0 w 586740"/>
              <a:gd name="connsiteY25" fmla="*/ 146685 h 537845"/>
              <a:gd name="connsiteX26" fmla="*/ 244475 w 586740"/>
              <a:gd name="connsiteY26" fmla="*/ 48895 h 537845"/>
              <a:gd name="connsiteX27" fmla="*/ 268923 w 586740"/>
              <a:gd name="connsiteY27" fmla="*/ 73343 h 537845"/>
              <a:gd name="connsiteX28" fmla="*/ 244475 w 586740"/>
              <a:gd name="connsiteY28" fmla="*/ 97790 h 537845"/>
              <a:gd name="connsiteX29" fmla="*/ 220028 w 586740"/>
              <a:gd name="connsiteY29" fmla="*/ 73343 h 537845"/>
              <a:gd name="connsiteX30" fmla="*/ 244475 w 586740"/>
              <a:gd name="connsiteY30" fmla="*/ 48895 h 537845"/>
              <a:gd name="connsiteX31" fmla="*/ 171133 w 586740"/>
              <a:gd name="connsiteY31" fmla="*/ 48895 h 537845"/>
              <a:gd name="connsiteX32" fmla="*/ 195580 w 586740"/>
              <a:gd name="connsiteY32" fmla="*/ 73343 h 537845"/>
              <a:gd name="connsiteX33" fmla="*/ 171133 w 586740"/>
              <a:gd name="connsiteY33" fmla="*/ 97790 h 537845"/>
              <a:gd name="connsiteX34" fmla="*/ 146685 w 586740"/>
              <a:gd name="connsiteY34" fmla="*/ 73343 h 537845"/>
              <a:gd name="connsiteX35" fmla="*/ 171133 w 586740"/>
              <a:gd name="connsiteY35" fmla="*/ 48895 h 537845"/>
              <a:gd name="connsiteX36" fmla="*/ 97790 w 586740"/>
              <a:gd name="connsiteY36" fmla="*/ 48895 h 537845"/>
              <a:gd name="connsiteX37" fmla="*/ 122238 w 586740"/>
              <a:gd name="connsiteY37" fmla="*/ 73343 h 537845"/>
              <a:gd name="connsiteX38" fmla="*/ 97790 w 586740"/>
              <a:gd name="connsiteY38" fmla="*/ 97790 h 537845"/>
              <a:gd name="connsiteX39" fmla="*/ 73343 w 586740"/>
              <a:gd name="connsiteY39" fmla="*/ 73343 h 537845"/>
              <a:gd name="connsiteX40" fmla="*/ 97790 w 586740"/>
              <a:gd name="connsiteY40" fmla="*/ 48895 h 53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86740" h="537845">
                <a:moveTo>
                  <a:pt x="0" y="195580"/>
                </a:moveTo>
                <a:lnTo>
                  <a:pt x="0" y="415608"/>
                </a:lnTo>
                <a:cubicBezTo>
                  <a:pt x="81" y="483084"/>
                  <a:pt x="54761" y="537764"/>
                  <a:pt x="122238" y="537845"/>
                </a:cubicBezTo>
                <a:lnTo>
                  <a:pt x="464503" y="537845"/>
                </a:lnTo>
                <a:cubicBezTo>
                  <a:pt x="531979" y="537764"/>
                  <a:pt x="586659" y="483084"/>
                  <a:pt x="586740" y="415608"/>
                </a:cubicBezTo>
                <a:lnTo>
                  <a:pt x="586740" y="195580"/>
                </a:lnTo>
                <a:close/>
                <a:moveTo>
                  <a:pt x="342265" y="440055"/>
                </a:moveTo>
                <a:lnTo>
                  <a:pt x="146685" y="440055"/>
                </a:lnTo>
                <a:cubicBezTo>
                  <a:pt x="133183" y="440055"/>
                  <a:pt x="122238" y="429109"/>
                  <a:pt x="122238" y="415608"/>
                </a:cubicBezTo>
                <a:cubicBezTo>
                  <a:pt x="122238" y="402106"/>
                  <a:pt x="133183" y="391160"/>
                  <a:pt x="146685" y="391160"/>
                </a:cubicBezTo>
                <a:lnTo>
                  <a:pt x="342265" y="391160"/>
                </a:lnTo>
                <a:cubicBezTo>
                  <a:pt x="355767" y="391160"/>
                  <a:pt x="366713" y="402106"/>
                  <a:pt x="366713" y="415608"/>
                </a:cubicBezTo>
                <a:cubicBezTo>
                  <a:pt x="366713" y="429109"/>
                  <a:pt x="355767" y="440055"/>
                  <a:pt x="342265" y="440055"/>
                </a:cubicBezTo>
                <a:close/>
                <a:moveTo>
                  <a:pt x="440055" y="342265"/>
                </a:moveTo>
                <a:lnTo>
                  <a:pt x="146685" y="342265"/>
                </a:lnTo>
                <a:cubicBezTo>
                  <a:pt x="133183" y="342265"/>
                  <a:pt x="122238" y="331320"/>
                  <a:pt x="122238" y="317818"/>
                </a:cubicBezTo>
                <a:cubicBezTo>
                  <a:pt x="122238" y="304316"/>
                  <a:pt x="133183" y="293370"/>
                  <a:pt x="146685" y="293370"/>
                </a:cubicBezTo>
                <a:lnTo>
                  <a:pt x="440055" y="293370"/>
                </a:lnTo>
                <a:cubicBezTo>
                  <a:pt x="453557" y="293370"/>
                  <a:pt x="464503" y="304316"/>
                  <a:pt x="464503" y="317818"/>
                </a:cubicBezTo>
                <a:cubicBezTo>
                  <a:pt x="464503" y="331320"/>
                  <a:pt x="453557" y="342265"/>
                  <a:pt x="440055" y="342265"/>
                </a:cubicBezTo>
                <a:close/>
                <a:moveTo>
                  <a:pt x="586740" y="146685"/>
                </a:moveTo>
                <a:lnTo>
                  <a:pt x="586740" y="122238"/>
                </a:lnTo>
                <a:cubicBezTo>
                  <a:pt x="586659" y="54761"/>
                  <a:pt x="531979" y="81"/>
                  <a:pt x="464503" y="0"/>
                </a:cubicBezTo>
                <a:lnTo>
                  <a:pt x="122238" y="0"/>
                </a:lnTo>
                <a:cubicBezTo>
                  <a:pt x="54761" y="81"/>
                  <a:pt x="81" y="54761"/>
                  <a:pt x="0" y="122238"/>
                </a:cubicBezTo>
                <a:lnTo>
                  <a:pt x="0" y="146685"/>
                </a:lnTo>
                <a:close/>
                <a:moveTo>
                  <a:pt x="244475" y="48895"/>
                </a:moveTo>
                <a:cubicBezTo>
                  <a:pt x="257977" y="48895"/>
                  <a:pt x="268923" y="59841"/>
                  <a:pt x="268923" y="73343"/>
                </a:cubicBezTo>
                <a:cubicBezTo>
                  <a:pt x="268923" y="86844"/>
                  <a:pt x="257977" y="97790"/>
                  <a:pt x="244475" y="97790"/>
                </a:cubicBezTo>
                <a:cubicBezTo>
                  <a:pt x="230973" y="97790"/>
                  <a:pt x="220028" y="86844"/>
                  <a:pt x="220028" y="73343"/>
                </a:cubicBezTo>
                <a:cubicBezTo>
                  <a:pt x="220028" y="59841"/>
                  <a:pt x="230973" y="48895"/>
                  <a:pt x="244475" y="48895"/>
                </a:cubicBezTo>
                <a:close/>
                <a:moveTo>
                  <a:pt x="171133" y="48895"/>
                </a:moveTo>
                <a:cubicBezTo>
                  <a:pt x="184634" y="48895"/>
                  <a:pt x="195580" y="59841"/>
                  <a:pt x="195580" y="73343"/>
                </a:cubicBezTo>
                <a:cubicBezTo>
                  <a:pt x="195580" y="86844"/>
                  <a:pt x="184634" y="97790"/>
                  <a:pt x="171133" y="97790"/>
                </a:cubicBezTo>
                <a:cubicBezTo>
                  <a:pt x="157631" y="97790"/>
                  <a:pt x="146685" y="86844"/>
                  <a:pt x="146685" y="73343"/>
                </a:cubicBezTo>
                <a:cubicBezTo>
                  <a:pt x="146685" y="59841"/>
                  <a:pt x="157631" y="48895"/>
                  <a:pt x="171133" y="48895"/>
                </a:cubicBezTo>
                <a:close/>
                <a:moveTo>
                  <a:pt x="97790" y="48895"/>
                </a:moveTo>
                <a:cubicBezTo>
                  <a:pt x="111292" y="48895"/>
                  <a:pt x="122238" y="59841"/>
                  <a:pt x="122238" y="73343"/>
                </a:cubicBezTo>
                <a:cubicBezTo>
                  <a:pt x="122238" y="86844"/>
                  <a:pt x="111292" y="97790"/>
                  <a:pt x="97790" y="97790"/>
                </a:cubicBezTo>
                <a:cubicBezTo>
                  <a:pt x="84288" y="97790"/>
                  <a:pt x="73343" y="86844"/>
                  <a:pt x="73343" y="73343"/>
                </a:cubicBezTo>
                <a:cubicBezTo>
                  <a:pt x="73343" y="59841"/>
                  <a:pt x="84288" y="48895"/>
                  <a:pt x="97790" y="48895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2" name="Graphic 1023">
            <a:extLst>
              <a:ext uri="{FF2B5EF4-FFF2-40B4-BE49-F238E27FC236}">
                <a16:creationId xmlns:a16="http://schemas.microsoft.com/office/drawing/2014/main" id="{772DF0E7-04B0-6148-9E9B-3FD3DF9E0CE3}"/>
              </a:ext>
            </a:extLst>
          </p:cNvPr>
          <p:cNvSpPr/>
          <p:nvPr/>
        </p:nvSpPr>
        <p:spPr>
          <a:xfrm>
            <a:off x="10065492" y="1111366"/>
            <a:ext cx="533149" cy="532957"/>
          </a:xfrm>
          <a:custGeom>
            <a:avLst/>
            <a:gdLst>
              <a:gd name="connsiteX0" fmla="*/ 504048 w 586464"/>
              <a:gd name="connsiteY0" fmla="*/ 363819 h 586253"/>
              <a:gd name="connsiteX1" fmla="*/ 399363 w 586464"/>
              <a:gd name="connsiteY1" fmla="*/ 363990 h 586253"/>
              <a:gd name="connsiteX2" fmla="*/ 352766 w 586464"/>
              <a:gd name="connsiteY2" fmla="*/ 403253 h 586253"/>
              <a:gd name="connsiteX3" fmla="*/ 183296 w 586464"/>
              <a:gd name="connsiteY3" fmla="*/ 233465 h 586253"/>
              <a:gd name="connsiteX4" fmla="*/ 222412 w 586464"/>
              <a:gd name="connsiteY4" fmla="*/ 187015 h 586253"/>
              <a:gd name="connsiteX5" fmla="*/ 222559 w 586464"/>
              <a:gd name="connsiteY5" fmla="*/ 82355 h 586253"/>
              <a:gd name="connsiteX6" fmla="*/ 176549 w 586464"/>
              <a:gd name="connsiteY6" fmla="*/ 22850 h 586253"/>
              <a:gd name="connsiteX7" fmla="*/ 70764 w 586464"/>
              <a:gd name="connsiteY7" fmla="*/ 21725 h 586253"/>
              <a:gd name="connsiteX8" fmla="*/ 42650 w 586464"/>
              <a:gd name="connsiteY8" fmla="*/ 46172 h 586253"/>
              <a:gd name="connsiteX9" fmla="*/ 541379 w 586464"/>
              <a:gd name="connsiteY9" fmla="*/ 542457 h 586253"/>
              <a:gd name="connsiteX10" fmla="*/ 563675 w 586464"/>
              <a:gd name="connsiteY10" fmla="*/ 516787 h 586253"/>
              <a:gd name="connsiteX11" fmla="*/ 563675 w 586464"/>
              <a:gd name="connsiteY11" fmla="*/ 409805 h 586253"/>
              <a:gd name="connsiteX12" fmla="*/ 504048 w 586464"/>
              <a:gd name="connsiteY12" fmla="*/ 363819 h 586253"/>
              <a:gd name="connsiteX13" fmla="*/ 550693 w 586464"/>
              <a:gd name="connsiteY13" fmla="*/ 308005 h 586253"/>
              <a:gd name="connsiteX14" fmla="*/ 278397 w 586464"/>
              <a:gd name="connsiteY14" fmla="*/ 35758 h 586253"/>
              <a:gd name="connsiteX15" fmla="*/ 272346 w 586464"/>
              <a:gd name="connsiteY15" fmla="*/ 69801 h 586253"/>
              <a:gd name="connsiteX16" fmla="*/ 306389 w 586464"/>
              <a:gd name="connsiteY16" fmla="*/ 75852 h 586253"/>
              <a:gd name="connsiteX17" fmla="*/ 510599 w 586464"/>
              <a:gd name="connsiteY17" fmla="*/ 280037 h 586253"/>
              <a:gd name="connsiteX18" fmla="*/ 515968 w 586464"/>
              <a:gd name="connsiteY18" fmla="*/ 314192 h 586253"/>
              <a:gd name="connsiteX19" fmla="*/ 550123 w 586464"/>
              <a:gd name="connsiteY19" fmla="*/ 308823 h 586253"/>
              <a:gd name="connsiteX20" fmla="*/ 550693 w 586464"/>
              <a:gd name="connsiteY20" fmla="*/ 308005 h 586253"/>
              <a:gd name="connsiteX21" fmla="*/ 456375 w 586464"/>
              <a:gd name="connsiteY21" fmla="*/ 262411 h 586253"/>
              <a:gd name="connsiteX22" fmla="*/ 456375 w 586464"/>
              <a:gd name="connsiteY22" fmla="*/ 227842 h 586253"/>
              <a:gd name="connsiteX23" fmla="*/ 414643 w 586464"/>
              <a:gd name="connsiteY23" fmla="*/ 186110 h 586253"/>
              <a:gd name="connsiteX24" fmla="*/ 414643 w 586464"/>
              <a:gd name="connsiteY24" fmla="*/ 122815 h 586253"/>
              <a:gd name="connsiteX25" fmla="*/ 390196 w 586464"/>
              <a:gd name="connsiteY25" fmla="*/ 98368 h 586253"/>
              <a:gd name="connsiteX26" fmla="*/ 365748 w 586464"/>
              <a:gd name="connsiteY26" fmla="*/ 122815 h 586253"/>
              <a:gd name="connsiteX27" fmla="*/ 365748 w 586464"/>
              <a:gd name="connsiteY27" fmla="*/ 196158 h 586253"/>
              <a:gd name="connsiteX28" fmla="*/ 372911 w 586464"/>
              <a:gd name="connsiteY28" fmla="*/ 213442 h 586253"/>
              <a:gd name="connsiteX29" fmla="*/ 421806 w 586464"/>
              <a:gd name="connsiteY29" fmla="*/ 262337 h 586253"/>
              <a:gd name="connsiteX30" fmla="*/ 456375 w 586464"/>
              <a:gd name="connsiteY30" fmla="*/ 262337 h 58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6464" h="586253">
                <a:moveTo>
                  <a:pt x="504048" y="363819"/>
                </a:moveTo>
                <a:cubicBezTo>
                  <a:pt x="474712" y="335896"/>
                  <a:pt x="428607" y="335971"/>
                  <a:pt x="399363" y="363990"/>
                </a:cubicBezTo>
                <a:lnTo>
                  <a:pt x="352766" y="403253"/>
                </a:lnTo>
                <a:cubicBezTo>
                  <a:pt x="275943" y="371448"/>
                  <a:pt x="214957" y="310347"/>
                  <a:pt x="183296" y="233465"/>
                </a:cubicBezTo>
                <a:lnTo>
                  <a:pt x="222412" y="187015"/>
                </a:lnTo>
                <a:cubicBezTo>
                  <a:pt x="250409" y="157768"/>
                  <a:pt x="250474" y="111680"/>
                  <a:pt x="222559" y="82355"/>
                </a:cubicBezTo>
                <a:cubicBezTo>
                  <a:pt x="222559" y="82355"/>
                  <a:pt x="177307" y="23607"/>
                  <a:pt x="176549" y="22850"/>
                </a:cubicBezTo>
                <a:cubicBezTo>
                  <a:pt x="147528" y="-6391"/>
                  <a:pt x="100400" y="-6892"/>
                  <a:pt x="70764" y="21725"/>
                </a:cubicBezTo>
                <a:lnTo>
                  <a:pt x="42650" y="46172"/>
                </a:lnTo>
                <a:cubicBezTo>
                  <a:pt x="-146085" y="246838"/>
                  <a:pt x="340909" y="734076"/>
                  <a:pt x="541379" y="542457"/>
                </a:cubicBezTo>
                <a:lnTo>
                  <a:pt x="563675" y="516787"/>
                </a:lnTo>
                <a:cubicBezTo>
                  <a:pt x="593141" y="487213"/>
                  <a:pt x="593141" y="439379"/>
                  <a:pt x="563675" y="409805"/>
                </a:cubicBezTo>
                <a:cubicBezTo>
                  <a:pt x="562893" y="409096"/>
                  <a:pt x="504048" y="363819"/>
                  <a:pt x="504048" y="363819"/>
                </a:cubicBezTo>
                <a:close/>
                <a:moveTo>
                  <a:pt x="550693" y="308005"/>
                </a:moveTo>
                <a:cubicBezTo>
                  <a:pt x="672711" y="128414"/>
                  <a:pt x="457793" y="-86162"/>
                  <a:pt x="278397" y="35758"/>
                </a:cubicBezTo>
                <a:cubicBezTo>
                  <a:pt x="267325" y="43488"/>
                  <a:pt x="264616" y="58729"/>
                  <a:pt x="272346" y="69801"/>
                </a:cubicBezTo>
                <a:cubicBezTo>
                  <a:pt x="280076" y="80873"/>
                  <a:pt x="295318" y="83582"/>
                  <a:pt x="306389" y="75852"/>
                </a:cubicBezTo>
                <a:cubicBezTo>
                  <a:pt x="440166" y="-16022"/>
                  <a:pt x="602449" y="146334"/>
                  <a:pt x="510599" y="280037"/>
                </a:cubicBezTo>
                <a:cubicBezTo>
                  <a:pt x="502650" y="290951"/>
                  <a:pt x="505054" y="306243"/>
                  <a:pt x="515968" y="314192"/>
                </a:cubicBezTo>
                <a:cubicBezTo>
                  <a:pt x="526882" y="322141"/>
                  <a:pt x="542174" y="319737"/>
                  <a:pt x="550123" y="308823"/>
                </a:cubicBezTo>
                <a:cubicBezTo>
                  <a:pt x="550318" y="308554"/>
                  <a:pt x="550509" y="308282"/>
                  <a:pt x="550693" y="308005"/>
                </a:cubicBezTo>
                <a:close/>
                <a:moveTo>
                  <a:pt x="456375" y="262411"/>
                </a:moveTo>
                <a:cubicBezTo>
                  <a:pt x="465919" y="252864"/>
                  <a:pt x="465919" y="237389"/>
                  <a:pt x="456375" y="227842"/>
                </a:cubicBezTo>
                <a:lnTo>
                  <a:pt x="414643" y="186110"/>
                </a:lnTo>
                <a:lnTo>
                  <a:pt x="414643" y="122815"/>
                </a:lnTo>
                <a:cubicBezTo>
                  <a:pt x="414643" y="109313"/>
                  <a:pt x="403697" y="98368"/>
                  <a:pt x="390196" y="98368"/>
                </a:cubicBezTo>
                <a:cubicBezTo>
                  <a:pt x="376694" y="98368"/>
                  <a:pt x="365748" y="109313"/>
                  <a:pt x="365748" y="122815"/>
                </a:cubicBezTo>
                <a:lnTo>
                  <a:pt x="365748" y="196158"/>
                </a:lnTo>
                <a:cubicBezTo>
                  <a:pt x="365749" y="202641"/>
                  <a:pt x="368326" y="208859"/>
                  <a:pt x="372911" y="213442"/>
                </a:cubicBezTo>
                <a:lnTo>
                  <a:pt x="421806" y="262337"/>
                </a:lnTo>
                <a:cubicBezTo>
                  <a:pt x="431353" y="271881"/>
                  <a:pt x="446828" y="271881"/>
                  <a:pt x="456375" y="262337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3" name="Graphic 1035">
            <a:extLst>
              <a:ext uri="{FF2B5EF4-FFF2-40B4-BE49-F238E27FC236}">
                <a16:creationId xmlns:a16="http://schemas.microsoft.com/office/drawing/2014/main" id="{7DA8EE22-F6E3-A348-8DD3-44C0DA35D434}"/>
              </a:ext>
            </a:extLst>
          </p:cNvPr>
          <p:cNvSpPr/>
          <p:nvPr/>
        </p:nvSpPr>
        <p:spPr>
          <a:xfrm>
            <a:off x="7026859" y="1111262"/>
            <a:ext cx="533400" cy="533164"/>
          </a:xfrm>
          <a:custGeom>
            <a:avLst/>
            <a:gdLst>
              <a:gd name="connsiteX0" fmla="*/ 29948 w 586740"/>
              <a:gd name="connsiteY0" fmla="*/ 206737 h 586480"/>
              <a:gd name="connsiteX1" fmla="*/ 207315 w 586740"/>
              <a:gd name="connsiteY1" fmla="*/ 35165 h 586480"/>
              <a:gd name="connsiteX2" fmla="*/ 379792 w 586740"/>
              <a:gd name="connsiteY2" fmla="*/ 35531 h 586480"/>
              <a:gd name="connsiteX3" fmla="*/ 556767 w 586740"/>
              <a:gd name="connsiteY3" fmla="*/ 206664 h 586480"/>
              <a:gd name="connsiteX4" fmla="*/ 345223 w 586740"/>
              <a:gd name="connsiteY4" fmla="*/ 418233 h 586480"/>
              <a:gd name="connsiteX5" fmla="*/ 241517 w 586740"/>
              <a:gd name="connsiteY5" fmla="*/ 418233 h 586480"/>
              <a:gd name="connsiteX6" fmla="*/ 379792 w 586740"/>
              <a:gd name="connsiteY6" fmla="*/ 452899 h 586480"/>
              <a:gd name="connsiteX7" fmla="*/ 206948 w 586740"/>
              <a:gd name="connsiteY7" fmla="*/ 452899 h 586480"/>
              <a:gd name="connsiteX8" fmla="*/ 5598 w 586740"/>
              <a:gd name="connsiteY8" fmla="*/ 251549 h 586480"/>
              <a:gd name="connsiteX9" fmla="*/ 0 w 586740"/>
              <a:gd name="connsiteY9" fmla="*/ 285972 h 586480"/>
              <a:gd name="connsiteX10" fmla="*/ 0 w 586740"/>
              <a:gd name="connsiteY10" fmla="*/ 464243 h 586480"/>
              <a:gd name="connsiteX11" fmla="*/ 122238 w 586740"/>
              <a:gd name="connsiteY11" fmla="*/ 586480 h 586480"/>
              <a:gd name="connsiteX12" fmla="*/ 464503 w 586740"/>
              <a:gd name="connsiteY12" fmla="*/ 586480 h 586480"/>
              <a:gd name="connsiteX13" fmla="*/ 586740 w 586740"/>
              <a:gd name="connsiteY13" fmla="*/ 464243 h 586480"/>
              <a:gd name="connsiteX14" fmla="*/ 586740 w 586740"/>
              <a:gd name="connsiteY14" fmla="*/ 285972 h 586480"/>
              <a:gd name="connsiteX15" fmla="*/ 581142 w 586740"/>
              <a:gd name="connsiteY15" fmla="*/ 251549 h 58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6740" h="586480">
                <a:moveTo>
                  <a:pt x="29948" y="206737"/>
                </a:moveTo>
                <a:cubicBezTo>
                  <a:pt x="32540" y="203730"/>
                  <a:pt x="207315" y="35165"/>
                  <a:pt x="207315" y="35165"/>
                </a:cubicBezTo>
                <a:cubicBezTo>
                  <a:pt x="255248" y="-11864"/>
                  <a:pt x="332059" y="-11701"/>
                  <a:pt x="379792" y="35531"/>
                </a:cubicBezTo>
                <a:cubicBezTo>
                  <a:pt x="379792" y="35531"/>
                  <a:pt x="554200" y="203730"/>
                  <a:pt x="556767" y="206664"/>
                </a:cubicBezTo>
                <a:lnTo>
                  <a:pt x="345223" y="418233"/>
                </a:lnTo>
                <a:cubicBezTo>
                  <a:pt x="316193" y="445906"/>
                  <a:pt x="270547" y="445906"/>
                  <a:pt x="241517" y="418233"/>
                </a:cubicBezTo>
                <a:close/>
                <a:moveTo>
                  <a:pt x="379792" y="452899"/>
                </a:moveTo>
                <a:cubicBezTo>
                  <a:pt x="331926" y="500297"/>
                  <a:pt x="254814" y="500297"/>
                  <a:pt x="206948" y="452899"/>
                </a:cubicBezTo>
                <a:lnTo>
                  <a:pt x="5598" y="251549"/>
                </a:lnTo>
                <a:cubicBezTo>
                  <a:pt x="2084" y="262694"/>
                  <a:pt x="199" y="274288"/>
                  <a:pt x="0" y="285972"/>
                </a:cubicBezTo>
                <a:lnTo>
                  <a:pt x="0" y="464243"/>
                </a:lnTo>
                <a:cubicBezTo>
                  <a:pt x="81" y="531719"/>
                  <a:pt x="54761" y="586399"/>
                  <a:pt x="122238" y="586480"/>
                </a:cubicBezTo>
                <a:lnTo>
                  <a:pt x="464503" y="586480"/>
                </a:lnTo>
                <a:cubicBezTo>
                  <a:pt x="531979" y="586399"/>
                  <a:pt x="586659" y="531719"/>
                  <a:pt x="586740" y="464243"/>
                </a:cubicBezTo>
                <a:lnTo>
                  <a:pt x="586740" y="285972"/>
                </a:lnTo>
                <a:cubicBezTo>
                  <a:pt x="586542" y="274288"/>
                  <a:pt x="584656" y="262694"/>
                  <a:pt x="581142" y="251549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AD2E1B-94F5-F742-AB4B-25AC5504AA6C}"/>
              </a:ext>
            </a:extLst>
          </p:cNvPr>
          <p:cNvGrpSpPr/>
          <p:nvPr/>
        </p:nvGrpSpPr>
        <p:grpSpPr>
          <a:xfrm>
            <a:off x="1094162" y="3773797"/>
            <a:ext cx="263813" cy="260862"/>
            <a:chOff x="1102952" y="3750223"/>
            <a:chExt cx="263813" cy="260862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16F800B-FCBB-B941-B99F-D7DEB0A157E6}"/>
                </a:ext>
              </a:extLst>
            </p:cNvPr>
            <p:cNvSpPr/>
            <p:nvPr/>
          </p:nvSpPr>
          <p:spPr>
            <a:xfrm rot="10800000">
              <a:off x="1224686" y="3750223"/>
              <a:ext cx="142079" cy="260862"/>
            </a:xfrm>
            <a:custGeom>
              <a:avLst/>
              <a:gdLst>
                <a:gd name="connsiteX0" fmla="*/ 163045 w 199732"/>
                <a:gd name="connsiteY0" fmla="*/ 366716 h 366715"/>
                <a:gd name="connsiteX1" fmla="*/ 137131 w 199732"/>
                <a:gd name="connsiteY1" fmla="*/ 355983 h 366715"/>
                <a:gd name="connsiteX2" fmla="*/ 25014 w 199732"/>
                <a:gd name="connsiteY2" fmla="*/ 243867 h 366715"/>
                <a:gd name="connsiteX3" fmla="*/ 25014 w 199732"/>
                <a:gd name="connsiteY3" fmla="*/ 122852 h 366715"/>
                <a:gd name="connsiteX4" fmla="*/ 137131 w 199732"/>
                <a:gd name="connsiteY4" fmla="*/ 10736 h 366715"/>
                <a:gd name="connsiteX5" fmla="*/ 188996 w 199732"/>
                <a:gd name="connsiteY5" fmla="*/ 10748 h 366715"/>
                <a:gd name="connsiteX6" fmla="*/ 188984 w 199732"/>
                <a:gd name="connsiteY6" fmla="*/ 62613 h 366715"/>
                <a:gd name="connsiteX7" fmla="*/ 76867 w 199732"/>
                <a:gd name="connsiteY7" fmla="*/ 174705 h 366715"/>
                <a:gd name="connsiteX8" fmla="*/ 76846 w 199732"/>
                <a:gd name="connsiteY8" fmla="*/ 191992 h 366715"/>
                <a:gd name="connsiteX9" fmla="*/ 76867 w 199732"/>
                <a:gd name="connsiteY9" fmla="*/ 192014 h 366715"/>
                <a:gd name="connsiteX10" fmla="*/ 188984 w 199732"/>
                <a:gd name="connsiteY10" fmla="*/ 304106 h 366715"/>
                <a:gd name="connsiteX11" fmla="*/ 189000 w 199732"/>
                <a:gd name="connsiteY11" fmla="*/ 355967 h 366715"/>
                <a:gd name="connsiteX12" fmla="*/ 163045 w 199732"/>
                <a:gd name="connsiteY12" fmla="*/ 366716 h 36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732" h="366715">
                  <a:moveTo>
                    <a:pt x="163045" y="366716"/>
                  </a:moveTo>
                  <a:cubicBezTo>
                    <a:pt x="153326" y="366714"/>
                    <a:pt x="144005" y="362853"/>
                    <a:pt x="137131" y="355983"/>
                  </a:cubicBezTo>
                  <a:lnTo>
                    <a:pt x="25014" y="243867"/>
                  </a:lnTo>
                  <a:cubicBezTo>
                    <a:pt x="-8338" y="210423"/>
                    <a:pt x="-8338" y="156296"/>
                    <a:pt x="25014" y="122852"/>
                  </a:cubicBezTo>
                  <a:lnTo>
                    <a:pt x="137131" y="10736"/>
                  </a:lnTo>
                  <a:cubicBezTo>
                    <a:pt x="151456" y="-3583"/>
                    <a:pt x="174677" y="-3578"/>
                    <a:pt x="188996" y="10748"/>
                  </a:cubicBezTo>
                  <a:cubicBezTo>
                    <a:pt x="203315" y="25073"/>
                    <a:pt x="203309" y="48294"/>
                    <a:pt x="188984" y="62613"/>
                  </a:cubicBezTo>
                  <a:lnTo>
                    <a:pt x="76867" y="174705"/>
                  </a:lnTo>
                  <a:cubicBezTo>
                    <a:pt x="72088" y="179473"/>
                    <a:pt x="72078" y="187212"/>
                    <a:pt x="76846" y="191992"/>
                  </a:cubicBezTo>
                  <a:cubicBezTo>
                    <a:pt x="76853" y="191999"/>
                    <a:pt x="76860" y="192007"/>
                    <a:pt x="76867" y="192014"/>
                  </a:cubicBezTo>
                  <a:lnTo>
                    <a:pt x="188984" y="304106"/>
                  </a:lnTo>
                  <a:cubicBezTo>
                    <a:pt x="203309" y="318422"/>
                    <a:pt x="203317" y="341641"/>
                    <a:pt x="189000" y="355967"/>
                  </a:cubicBezTo>
                  <a:cubicBezTo>
                    <a:pt x="182118" y="362853"/>
                    <a:pt x="172781" y="366720"/>
                    <a:pt x="163045" y="366716"/>
                  </a:cubicBezTo>
                  <a:close/>
                </a:path>
              </a:pathLst>
            </a:custGeom>
            <a:solidFill>
              <a:schemeClr val="tx1"/>
            </a:solidFill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3C867FF-4C52-614E-95C6-9C2E41ABAC1F}"/>
                </a:ext>
              </a:extLst>
            </p:cNvPr>
            <p:cNvSpPr/>
            <p:nvPr/>
          </p:nvSpPr>
          <p:spPr>
            <a:xfrm rot="10800000">
              <a:off x="1102952" y="3750223"/>
              <a:ext cx="156521" cy="260862"/>
            </a:xfrm>
            <a:custGeom>
              <a:avLst/>
              <a:gdLst>
                <a:gd name="connsiteX0" fmla="*/ 183348 w 220035"/>
                <a:gd name="connsiteY0" fmla="*/ 366716 h 366715"/>
                <a:gd name="connsiteX1" fmla="*/ 157434 w 220035"/>
                <a:gd name="connsiteY1" fmla="*/ 355983 h 366715"/>
                <a:gd name="connsiteX2" fmla="*/ 10749 w 220035"/>
                <a:gd name="connsiteY2" fmla="*/ 209298 h 366715"/>
                <a:gd name="connsiteX3" fmla="*/ 10732 w 220035"/>
                <a:gd name="connsiteY3" fmla="*/ 157437 h 366715"/>
                <a:gd name="connsiteX4" fmla="*/ 10749 w 220035"/>
                <a:gd name="connsiteY4" fmla="*/ 157421 h 366715"/>
                <a:gd name="connsiteX5" fmla="*/ 157434 w 220035"/>
                <a:gd name="connsiteY5" fmla="*/ 10736 h 366715"/>
                <a:gd name="connsiteX6" fmla="*/ 209299 w 220035"/>
                <a:gd name="connsiteY6" fmla="*/ 10748 h 366715"/>
                <a:gd name="connsiteX7" fmla="*/ 209287 w 220035"/>
                <a:gd name="connsiteY7" fmla="*/ 62613 h 366715"/>
                <a:gd name="connsiteX8" fmla="*/ 88443 w 220035"/>
                <a:gd name="connsiteY8" fmla="*/ 183359 h 366715"/>
                <a:gd name="connsiteX9" fmla="*/ 209189 w 220035"/>
                <a:gd name="connsiteY9" fmla="*/ 304106 h 366715"/>
                <a:gd name="connsiteX10" fmla="*/ 209206 w 220035"/>
                <a:gd name="connsiteY10" fmla="*/ 355967 h 366715"/>
                <a:gd name="connsiteX11" fmla="*/ 183348 w 220035"/>
                <a:gd name="connsiteY11" fmla="*/ 366716 h 36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035" h="366715">
                  <a:moveTo>
                    <a:pt x="183348" y="366716"/>
                  </a:moveTo>
                  <a:cubicBezTo>
                    <a:pt x="173629" y="366714"/>
                    <a:pt x="164309" y="362853"/>
                    <a:pt x="157434" y="355983"/>
                  </a:cubicBezTo>
                  <a:lnTo>
                    <a:pt x="10749" y="209298"/>
                  </a:lnTo>
                  <a:cubicBezTo>
                    <a:pt x="-3577" y="194982"/>
                    <a:pt x="-3584" y="171763"/>
                    <a:pt x="10732" y="157437"/>
                  </a:cubicBezTo>
                  <a:cubicBezTo>
                    <a:pt x="10738" y="157432"/>
                    <a:pt x="10744" y="157426"/>
                    <a:pt x="10749" y="157421"/>
                  </a:cubicBezTo>
                  <a:lnTo>
                    <a:pt x="157434" y="10736"/>
                  </a:lnTo>
                  <a:cubicBezTo>
                    <a:pt x="171760" y="-3583"/>
                    <a:pt x="194981" y="-3578"/>
                    <a:pt x="209299" y="10748"/>
                  </a:cubicBezTo>
                  <a:cubicBezTo>
                    <a:pt x="223618" y="25073"/>
                    <a:pt x="223613" y="48294"/>
                    <a:pt x="209287" y="62613"/>
                  </a:cubicBezTo>
                  <a:lnTo>
                    <a:pt x="88443" y="183359"/>
                  </a:lnTo>
                  <a:lnTo>
                    <a:pt x="209189" y="304106"/>
                  </a:lnTo>
                  <a:cubicBezTo>
                    <a:pt x="223515" y="318422"/>
                    <a:pt x="223523" y="341641"/>
                    <a:pt x="209206" y="355967"/>
                  </a:cubicBezTo>
                  <a:cubicBezTo>
                    <a:pt x="202348" y="362829"/>
                    <a:pt x="193050" y="366694"/>
                    <a:pt x="183348" y="366716"/>
                  </a:cubicBezTo>
                  <a:close/>
                </a:path>
              </a:pathLst>
            </a:custGeom>
            <a:solidFill>
              <a:schemeClr val="tx1"/>
            </a:solidFill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272167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5FFD6D-8C47-C747-8A5C-533005B15694}"/>
              </a:ext>
            </a:extLst>
          </p:cNvPr>
          <p:cNvGrpSpPr/>
          <p:nvPr/>
        </p:nvGrpSpPr>
        <p:grpSpPr>
          <a:xfrm>
            <a:off x="919151" y="1541360"/>
            <a:ext cx="4545772" cy="2024847"/>
            <a:chOff x="919151" y="1184462"/>
            <a:chExt cx="4545772" cy="20248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E8C683-3337-B64E-9752-CB9D6F6D38E4}"/>
                </a:ext>
              </a:extLst>
            </p:cNvPr>
            <p:cNvSpPr txBox="1"/>
            <p:nvPr/>
          </p:nvSpPr>
          <p:spPr>
            <a:xfrm>
              <a:off x="944169" y="1184462"/>
              <a:ext cx="4495736" cy="60016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chemeClr val="accent1"/>
                  </a:solidFill>
                  <a:latin typeface="Heebo" pitchFamily="2" charset="-79"/>
                  <a:cs typeface="Heebo" pitchFamily="2" charset="-79"/>
                </a:rPr>
                <a:t>Market Definition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7235DD-79ED-BE4B-BED0-940634E8F1EB}"/>
                </a:ext>
              </a:extLst>
            </p:cNvPr>
            <p:cNvSpPr txBox="1"/>
            <p:nvPr/>
          </p:nvSpPr>
          <p:spPr>
            <a:xfrm>
              <a:off x="919151" y="1824314"/>
              <a:ext cx="4545772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800" b="1" dirty="0">
                  <a:latin typeface="Heebo Black" pitchFamily="2" charset="-79"/>
                  <a:cs typeface="Heebo Black" pitchFamily="2" charset="-79"/>
                </a:rPr>
                <a:t>No act of kindness, no matter how small, is ever wasted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9526D26-8FD2-3C4A-9120-95CFAFBAE718}"/>
              </a:ext>
            </a:extLst>
          </p:cNvPr>
          <p:cNvSpPr/>
          <p:nvPr/>
        </p:nvSpPr>
        <p:spPr>
          <a:xfrm>
            <a:off x="975489" y="4051649"/>
            <a:ext cx="914400" cy="914400"/>
          </a:xfrm>
          <a:prstGeom prst="ellipse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E551F5-B109-D542-A83B-E2561FEA6012}"/>
              </a:ext>
            </a:extLst>
          </p:cNvPr>
          <p:cNvGrpSpPr/>
          <p:nvPr/>
        </p:nvGrpSpPr>
        <p:grpSpPr>
          <a:xfrm>
            <a:off x="944169" y="5226056"/>
            <a:ext cx="2019126" cy="840615"/>
            <a:chOff x="6093897" y="2130020"/>
            <a:chExt cx="2399318" cy="8406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37E8C7-610B-054B-B4CA-A180485EC075}"/>
                </a:ext>
              </a:extLst>
            </p:cNvPr>
            <p:cNvSpPr txBox="1"/>
            <p:nvPr/>
          </p:nvSpPr>
          <p:spPr>
            <a:xfrm>
              <a:off x="6093897" y="2130020"/>
              <a:ext cx="2399314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b="1" dirty="0">
                  <a:latin typeface="Heebo" pitchFamily="2" charset="-79"/>
                  <a:cs typeface="Heebo" pitchFamily="2" charset="-79"/>
                </a:rPr>
                <a:t>Sit </a:t>
              </a:r>
              <a:r>
                <a:rPr lang="en-US" sz="1100" b="1" dirty="0" err="1">
                  <a:latin typeface="Heebo" pitchFamily="2" charset="-79"/>
                  <a:cs typeface="Heebo" pitchFamily="2" charset="-79"/>
                </a:rPr>
                <a:t>amet</a:t>
              </a:r>
              <a:r>
                <a:rPr lang="en-US" sz="1100" b="1" dirty="0">
                  <a:latin typeface="Heebo" pitchFamily="2" charset="-79"/>
                  <a:cs typeface="Heebo" pitchFamily="2" charset="-79"/>
                </a:rPr>
                <a:t> ipsum dolor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C0AE97-D313-AD44-8934-084DBA5CB241}"/>
                </a:ext>
              </a:extLst>
            </p:cNvPr>
            <p:cNvSpPr txBox="1"/>
            <p:nvPr/>
          </p:nvSpPr>
          <p:spPr>
            <a:xfrm>
              <a:off x="6093898" y="2391630"/>
              <a:ext cx="2399317" cy="5790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adipiscing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</a:t>
              </a:r>
              <a:endParaRPr lang="en-US" sz="1100" dirty="0">
                <a:latin typeface="Heebo" pitchFamily="2" charset="-79"/>
                <a:cs typeface="Heebo" pitchFamily="2" charset="-79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90881B92-9209-0543-AC11-D89E0695FA93}"/>
              </a:ext>
            </a:extLst>
          </p:cNvPr>
          <p:cNvSpPr/>
          <p:nvPr/>
        </p:nvSpPr>
        <p:spPr>
          <a:xfrm>
            <a:off x="3842126" y="4077242"/>
            <a:ext cx="755703" cy="755703"/>
          </a:xfrm>
          <a:prstGeom prst="ellipse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B48F2B-E9D3-0346-90D9-793EAD428308}"/>
              </a:ext>
            </a:extLst>
          </p:cNvPr>
          <p:cNvGrpSpPr/>
          <p:nvPr/>
        </p:nvGrpSpPr>
        <p:grpSpPr>
          <a:xfrm>
            <a:off x="3717058" y="5171812"/>
            <a:ext cx="2019126" cy="1094530"/>
            <a:chOff x="6089909" y="2130020"/>
            <a:chExt cx="2399317" cy="10945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D5A82E-94F6-CC49-A0B7-D6F3042F6AB4}"/>
                </a:ext>
              </a:extLst>
            </p:cNvPr>
            <p:cNvSpPr txBox="1"/>
            <p:nvPr/>
          </p:nvSpPr>
          <p:spPr>
            <a:xfrm>
              <a:off x="6089910" y="2130020"/>
              <a:ext cx="2399314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b="1" dirty="0">
                  <a:latin typeface="Heebo" pitchFamily="2" charset="-79"/>
                  <a:cs typeface="Heebo" pitchFamily="2" charset="-79"/>
                </a:rPr>
                <a:t>Ipsum dolor sit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635CF2-E136-674D-BFBF-9AA55396203C}"/>
                </a:ext>
              </a:extLst>
            </p:cNvPr>
            <p:cNvSpPr txBox="1"/>
            <p:nvPr/>
          </p:nvSpPr>
          <p:spPr>
            <a:xfrm>
              <a:off x="6089909" y="2391630"/>
              <a:ext cx="2399317" cy="8329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adipiscing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massa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5F44F93B-3EB5-AC45-B750-C0117C79DF3F}"/>
              </a:ext>
            </a:extLst>
          </p:cNvPr>
          <p:cNvSpPr/>
          <p:nvPr/>
        </p:nvSpPr>
        <p:spPr>
          <a:xfrm>
            <a:off x="6489946" y="3948299"/>
            <a:ext cx="1005840" cy="1005840"/>
          </a:xfrm>
          <a:prstGeom prst="ellipse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1874CB-59A5-684E-8895-59EE1903B541}"/>
              </a:ext>
            </a:extLst>
          </p:cNvPr>
          <p:cNvGrpSpPr/>
          <p:nvPr/>
        </p:nvGrpSpPr>
        <p:grpSpPr>
          <a:xfrm>
            <a:off x="6489946" y="5175687"/>
            <a:ext cx="2019126" cy="1094530"/>
            <a:chOff x="6093897" y="2130020"/>
            <a:chExt cx="2399318" cy="10945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92033F-0A7F-2C42-9DBE-3A7140645675}"/>
                </a:ext>
              </a:extLst>
            </p:cNvPr>
            <p:cNvSpPr txBox="1"/>
            <p:nvPr/>
          </p:nvSpPr>
          <p:spPr>
            <a:xfrm>
              <a:off x="6093897" y="2130020"/>
              <a:ext cx="2399314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b="1" dirty="0">
                  <a:latin typeface="Heebo" pitchFamily="2" charset="-79"/>
                  <a:cs typeface="Heebo" pitchFamily="2" charset="-79"/>
                </a:rPr>
                <a:t>Dolor sit </a:t>
              </a:r>
              <a:r>
                <a:rPr lang="en-US" sz="1100" b="1" dirty="0" err="1">
                  <a:latin typeface="Heebo" pitchFamily="2" charset="-79"/>
                  <a:cs typeface="Heebo" pitchFamily="2" charset="-79"/>
                </a:rPr>
                <a:t>amet</a:t>
              </a:r>
              <a:r>
                <a:rPr lang="en-US" sz="1100" b="1" dirty="0">
                  <a:latin typeface="Heebo" pitchFamily="2" charset="-79"/>
                  <a:cs typeface="Heebo" pitchFamily="2" charset="-79"/>
                </a:rPr>
                <a:t>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313D2B-12F8-A84C-8E17-6766413E7AFF}"/>
                </a:ext>
              </a:extLst>
            </p:cNvPr>
            <p:cNvSpPr txBox="1"/>
            <p:nvPr/>
          </p:nvSpPr>
          <p:spPr>
            <a:xfrm>
              <a:off x="6093898" y="2391630"/>
              <a:ext cx="2399317" cy="8329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massa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6E869408-1173-9641-B11D-44B931D86A0C}"/>
              </a:ext>
            </a:extLst>
          </p:cNvPr>
          <p:cNvSpPr/>
          <p:nvPr/>
        </p:nvSpPr>
        <p:spPr>
          <a:xfrm>
            <a:off x="9262846" y="3952173"/>
            <a:ext cx="1005840" cy="1005840"/>
          </a:xfrm>
          <a:prstGeom prst="ellipse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EAAEC3-EBFD-2641-8CFB-736C760D6915}"/>
              </a:ext>
            </a:extLst>
          </p:cNvPr>
          <p:cNvGrpSpPr/>
          <p:nvPr/>
        </p:nvGrpSpPr>
        <p:grpSpPr>
          <a:xfrm>
            <a:off x="9262835" y="5171812"/>
            <a:ext cx="2019125" cy="840615"/>
            <a:chOff x="5899861" y="2130020"/>
            <a:chExt cx="2399317" cy="84061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F86868-900F-F749-86CC-AF75F8316D13}"/>
                </a:ext>
              </a:extLst>
            </p:cNvPr>
            <p:cNvSpPr txBox="1"/>
            <p:nvPr/>
          </p:nvSpPr>
          <p:spPr>
            <a:xfrm>
              <a:off x="5899861" y="2130020"/>
              <a:ext cx="2399314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00" b="1" dirty="0">
                  <a:latin typeface="Heebo" pitchFamily="2" charset="-79"/>
                  <a:cs typeface="Heebo" pitchFamily="2" charset="-79"/>
                </a:rPr>
                <a:t>Lorem ipsum dolor.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C02396-3FE8-BD44-8F4E-7C59CEC26EA2}"/>
                </a:ext>
              </a:extLst>
            </p:cNvPr>
            <p:cNvSpPr txBox="1"/>
            <p:nvPr/>
          </p:nvSpPr>
          <p:spPr>
            <a:xfrm>
              <a:off x="5899861" y="2391630"/>
              <a:ext cx="2399317" cy="5790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latin typeface="Heebo" pitchFamily="2" charset="-79"/>
                  <a:cs typeface="Heebo" pitchFamily="2" charset="-79"/>
                </a:rPr>
                <a:t>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massa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</a:t>
              </a:r>
            </a:p>
          </p:txBody>
        </p:sp>
      </p:grpSp>
      <p:grpSp>
        <p:nvGrpSpPr>
          <p:cNvPr id="25" name="Graphic 1025">
            <a:extLst>
              <a:ext uri="{FF2B5EF4-FFF2-40B4-BE49-F238E27FC236}">
                <a16:creationId xmlns:a16="http://schemas.microsoft.com/office/drawing/2014/main" id="{EBD606C1-C131-D244-912D-A413D4A1233E}"/>
              </a:ext>
            </a:extLst>
          </p:cNvPr>
          <p:cNvGrpSpPr/>
          <p:nvPr/>
        </p:nvGrpSpPr>
        <p:grpSpPr>
          <a:xfrm>
            <a:off x="1212276" y="4288436"/>
            <a:ext cx="440826" cy="440826"/>
            <a:chOff x="5221661" y="1887595"/>
            <a:chExt cx="586740" cy="586740"/>
          </a:xfrm>
          <a:solidFill>
            <a:schemeClr val="tx1"/>
          </a:solidFill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297010D-C636-3640-80F8-D3510BB7E897}"/>
                </a:ext>
              </a:extLst>
            </p:cNvPr>
            <p:cNvSpPr/>
            <p:nvPr/>
          </p:nvSpPr>
          <p:spPr>
            <a:xfrm>
              <a:off x="5221661" y="2132070"/>
              <a:ext cx="586740" cy="342265"/>
            </a:xfrm>
            <a:custGeom>
              <a:avLst/>
              <a:gdLst>
                <a:gd name="connsiteX0" fmla="*/ 0 w 586740"/>
                <a:gd name="connsiteY0" fmla="*/ 220028 h 342265"/>
                <a:gd name="connsiteX1" fmla="*/ 122238 w 586740"/>
                <a:gd name="connsiteY1" fmla="*/ 342265 h 342265"/>
                <a:gd name="connsiteX2" fmla="*/ 464503 w 586740"/>
                <a:gd name="connsiteY2" fmla="*/ 342265 h 342265"/>
                <a:gd name="connsiteX3" fmla="*/ 586740 w 586740"/>
                <a:gd name="connsiteY3" fmla="*/ 220028 h 342265"/>
                <a:gd name="connsiteX4" fmla="*/ 586740 w 586740"/>
                <a:gd name="connsiteY4" fmla="*/ 0 h 342265"/>
                <a:gd name="connsiteX5" fmla="*/ 0 w 586740"/>
                <a:gd name="connsiteY5" fmla="*/ 0 h 342265"/>
                <a:gd name="connsiteX6" fmla="*/ 415608 w 586740"/>
                <a:gd name="connsiteY6" fmla="*/ 110014 h 342265"/>
                <a:gd name="connsiteX7" fmla="*/ 452279 w 586740"/>
                <a:gd name="connsiteY7" fmla="*/ 146685 h 342265"/>
                <a:gd name="connsiteX8" fmla="*/ 415608 w 586740"/>
                <a:gd name="connsiteY8" fmla="*/ 183356 h 342265"/>
                <a:gd name="connsiteX9" fmla="*/ 378936 w 586740"/>
                <a:gd name="connsiteY9" fmla="*/ 146685 h 342265"/>
                <a:gd name="connsiteX10" fmla="*/ 415608 w 586740"/>
                <a:gd name="connsiteY10" fmla="*/ 110014 h 342265"/>
                <a:gd name="connsiteX11" fmla="*/ 293370 w 586740"/>
                <a:gd name="connsiteY11" fmla="*/ 110014 h 342265"/>
                <a:gd name="connsiteX12" fmla="*/ 330041 w 586740"/>
                <a:gd name="connsiteY12" fmla="*/ 146685 h 342265"/>
                <a:gd name="connsiteX13" fmla="*/ 293370 w 586740"/>
                <a:gd name="connsiteY13" fmla="*/ 183356 h 342265"/>
                <a:gd name="connsiteX14" fmla="*/ 256699 w 586740"/>
                <a:gd name="connsiteY14" fmla="*/ 146685 h 342265"/>
                <a:gd name="connsiteX15" fmla="*/ 293370 w 586740"/>
                <a:gd name="connsiteY15" fmla="*/ 110014 h 342265"/>
                <a:gd name="connsiteX16" fmla="*/ 171133 w 586740"/>
                <a:gd name="connsiteY16" fmla="*/ 110014 h 342265"/>
                <a:gd name="connsiteX17" fmla="*/ 207804 w 586740"/>
                <a:gd name="connsiteY17" fmla="*/ 146685 h 342265"/>
                <a:gd name="connsiteX18" fmla="*/ 171133 w 586740"/>
                <a:gd name="connsiteY18" fmla="*/ 183356 h 342265"/>
                <a:gd name="connsiteX19" fmla="*/ 134461 w 586740"/>
                <a:gd name="connsiteY19" fmla="*/ 146685 h 342265"/>
                <a:gd name="connsiteX20" fmla="*/ 171133 w 586740"/>
                <a:gd name="connsiteY20" fmla="*/ 110014 h 34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86740" h="342265">
                  <a:moveTo>
                    <a:pt x="0" y="220028"/>
                  </a:moveTo>
                  <a:cubicBezTo>
                    <a:pt x="81" y="287504"/>
                    <a:pt x="54761" y="342184"/>
                    <a:pt x="122238" y="342265"/>
                  </a:cubicBezTo>
                  <a:lnTo>
                    <a:pt x="464503" y="342265"/>
                  </a:lnTo>
                  <a:cubicBezTo>
                    <a:pt x="531979" y="342184"/>
                    <a:pt x="586659" y="287504"/>
                    <a:pt x="586740" y="220028"/>
                  </a:cubicBezTo>
                  <a:lnTo>
                    <a:pt x="586740" y="0"/>
                  </a:lnTo>
                  <a:lnTo>
                    <a:pt x="0" y="0"/>
                  </a:lnTo>
                  <a:close/>
                  <a:moveTo>
                    <a:pt x="415608" y="110014"/>
                  </a:moveTo>
                  <a:cubicBezTo>
                    <a:pt x="435860" y="110014"/>
                    <a:pt x="452279" y="126432"/>
                    <a:pt x="452279" y="146685"/>
                  </a:cubicBezTo>
                  <a:cubicBezTo>
                    <a:pt x="452279" y="166938"/>
                    <a:pt x="435860" y="183356"/>
                    <a:pt x="415608" y="183356"/>
                  </a:cubicBezTo>
                  <a:cubicBezTo>
                    <a:pt x="395355" y="183356"/>
                    <a:pt x="378936" y="166938"/>
                    <a:pt x="378936" y="146685"/>
                  </a:cubicBezTo>
                  <a:cubicBezTo>
                    <a:pt x="378936" y="126432"/>
                    <a:pt x="395355" y="110014"/>
                    <a:pt x="415608" y="110014"/>
                  </a:cubicBezTo>
                  <a:close/>
                  <a:moveTo>
                    <a:pt x="293370" y="110014"/>
                  </a:moveTo>
                  <a:cubicBezTo>
                    <a:pt x="313623" y="110014"/>
                    <a:pt x="330041" y="126432"/>
                    <a:pt x="330041" y="146685"/>
                  </a:cubicBezTo>
                  <a:cubicBezTo>
                    <a:pt x="330041" y="166938"/>
                    <a:pt x="313623" y="183356"/>
                    <a:pt x="293370" y="183356"/>
                  </a:cubicBezTo>
                  <a:cubicBezTo>
                    <a:pt x="273117" y="183356"/>
                    <a:pt x="256699" y="166938"/>
                    <a:pt x="256699" y="146685"/>
                  </a:cubicBezTo>
                  <a:cubicBezTo>
                    <a:pt x="256699" y="126432"/>
                    <a:pt x="273117" y="110014"/>
                    <a:pt x="293370" y="110014"/>
                  </a:cubicBezTo>
                  <a:close/>
                  <a:moveTo>
                    <a:pt x="171133" y="110014"/>
                  </a:moveTo>
                  <a:cubicBezTo>
                    <a:pt x="191385" y="110014"/>
                    <a:pt x="207804" y="126432"/>
                    <a:pt x="207804" y="146685"/>
                  </a:cubicBezTo>
                  <a:cubicBezTo>
                    <a:pt x="207804" y="166938"/>
                    <a:pt x="191385" y="183356"/>
                    <a:pt x="171133" y="183356"/>
                  </a:cubicBezTo>
                  <a:cubicBezTo>
                    <a:pt x="150880" y="183356"/>
                    <a:pt x="134461" y="166938"/>
                    <a:pt x="134461" y="146685"/>
                  </a:cubicBezTo>
                  <a:cubicBezTo>
                    <a:pt x="134461" y="126432"/>
                    <a:pt x="150880" y="110014"/>
                    <a:pt x="171133" y="110014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2B19B44-A235-BB48-A1A3-50E7AA2D8798}"/>
                </a:ext>
              </a:extLst>
            </p:cNvPr>
            <p:cNvSpPr/>
            <p:nvPr/>
          </p:nvSpPr>
          <p:spPr>
            <a:xfrm>
              <a:off x="5221661" y="1887595"/>
              <a:ext cx="586740" cy="195580"/>
            </a:xfrm>
            <a:custGeom>
              <a:avLst/>
              <a:gdLst>
                <a:gd name="connsiteX0" fmla="*/ 464503 w 586740"/>
                <a:gd name="connsiteY0" fmla="*/ 48895 h 195580"/>
                <a:gd name="connsiteX1" fmla="*/ 440055 w 586740"/>
                <a:gd name="connsiteY1" fmla="*/ 48895 h 195580"/>
                <a:gd name="connsiteX2" fmla="*/ 440055 w 586740"/>
                <a:gd name="connsiteY2" fmla="*/ 24448 h 195580"/>
                <a:gd name="connsiteX3" fmla="*/ 415608 w 586740"/>
                <a:gd name="connsiteY3" fmla="*/ 0 h 195580"/>
                <a:gd name="connsiteX4" fmla="*/ 391160 w 586740"/>
                <a:gd name="connsiteY4" fmla="*/ 24448 h 195580"/>
                <a:gd name="connsiteX5" fmla="*/ 391160 w 586740"/>
                <a:gd name="connsiteY5" fmla="*/ 48895 h 195580"/>
                <a:gd name="connsiteX6" fmla="*/ 195580 w 586740"/>
                <a:gd name="connsiteY6" fmla="*/ 48895 h 195580"/>
                <a:gd name="connsiteX7" fmla="*/ 195580 w 586740"/>
                <a:gd name="connsiteY7" fmla="*/ 24448 h 195580"/>
                <a:gd name="connsiteX8" fmla="*/ 171133 w 586740"/>
                <a:gd name="connsiteY8" fmla="*/ 0 h 195580"/>
                <a:gd name="connsiteX9" fmla="*/ 146685 w 586740"/>
                <a:gd name="connsiteY9" fmla="*/ 24448 h 195580"/>
                <a:gd name="connsiteX10" fmla="*/ 146685 w 586740"/>
                <a:gd name="connsiteY10" fmla="*/ 48895 h 195580"/>
                <a:gd name="connsiteX11" fmla="*/ 122238 w 586740"/>
                <a:gd name="connsiteY11" fmla="*/ 48895 h 195580"/>
                <a:gd name="connsiteX12" fmla="*/ 0 w 586740"/>
                <a:gd name="connsiteY12" fmla="*/ 171133 h 195580"/>
                <a:gd name="connsiteX13" fmla="*/ 0 w 586740"/>
                <a:gd name="connsiteY13" fmla="*/ 195580 h 195580"/>
                <a:gd name="connsiteX14" fmla="*/ 586740 w 586740"/>
                <a:gd name="connsiteY14" fmla="*/ 195580 h 195580"/>
                <a:gd name="connsiteX15" fmla="*/ 586740 w 586740"/>
                <a:gd name="connsiteY15" fmla="*/ 171133 h 195580"/>
                <a:gd name="connsiteX16" fmla="*/ 464503 w 586740"/>
                <a:gd name="connsiteY16" fmla="*/ 48895 h 19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6740" h="195580">
                  <a:moveTo>
                    <a:pt x="464503" y="48895"/>
                  </a:moveTo>
                  <a:lnTo>
                    <a:pt x="440055" y="48895"/>
                  </a:lnTo>
                  <a:lnTo>
                    <a:pt x="440055" y="24448"/>
                  </a:lnTo>
                  <a:cubicBezTo>
                    <a:pt x="440055" y="10946"/>
                    <a:pt x="429109" y="0"/>
                    <a:pt x="415608" y="0"/>
                  </a:cubicBezTo>
                  <a:cubicBezTo>
                    <a:pt x="402106" y="0"/>
                    <a:pt x="391160" y="10946"/>
                    <a:pt x="391160" y="24448"/>
                  </a:cubicBezTo>
                  <a:lnTo>
                    <a:pt x="391160" y="48895"/>
                  </a:lnTo>
                  <a:lnTo>
                    <a:pt x="195580" y="48895"/>
                  </a:lnTo>
                  <a:lnTo>
                    <a:pt x="195580" y="24448"/>
                  </a:lnTo>
                  <a:cubicBezTo>
                    <a:pt x="195580" y="10946"/>
                    <a:pt x="184634" y="0"/>
                    <a:pt x="171133" y="0"/>
                  </a:cubicBezTo>
                  <a:cubicBezTo>
                    <a:pt x="157631" y="0"/>
                    <a:pt x="146685" y="10946"/>
                    <a:pt x="146685" y="24448"/>
                  </a:cubicBezTo>
                  <a:lnTo>
                    <a:pt x="146685" y="48895"/>
                  </a:lnTo>
                  <a:lnTo>
                    <a:pt x="122238" y="48895"/>
                  </a:lnTo>
                  <a:cubicBezTo>
                    <a:pt x="54761" y="48976"/>
                    <a:pt x="81" y="103656"/>
                    <a:pt x="0" y="171133"/>
                  </a:cubicBezTo>
                  <a:lnTo>
                    <a:pt x="0" y="195580"/>
                  </a:lnTo>
                  <a:lnTo>
                    <a:pt x="586740" y="195580"/>
                  </a:lnTo>
                  <a:lnTo>
                    <a:pt x="586740" y="171133"/>
                  </a:lnTo>
                  <a:cubicBezTo>
                    <a:pt x="586659" y="103656"/>
                    <a:pt x="531979" y="48976"/>
                    <a:pt x="464503" y="48895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28" name="Graphic 1027">
            <a:extLst>
              <a:ext uri="{FF2B5EF4-FFF2-40B4-BE49-F238E27FC236}">
                <a16:creationId xmlns:a16="http://schemas.microsoft.com/office/drawing/2014/main" id="{3C6188FE-DC38-244C-8AF3-42E6A1B15D6D}"/>
              </a:ext>
            </a:extLst>
          </p:cNvPr>
          <p:cNvSpPr/>
          <p:nvPr/>
        </p:nvSpPr>
        <p:spPr>
          <a:xfrm>
            <a:off x="4007073" y="4234594"/>
            <a:ext cx="425809" cy="440999"/>
          </a:xfrm>
          <a:custGeom>
            <a:avLst/>
            <a:gdLst>
              <a:gd name="connsiteX0" fmla="*/ 559532 w 566752"/>
              <a:gd name="connsiteY0" fmla="*/ 234131 h 586970"/>
              <a:gd name="connsiteX1" fmla="*/ 524896 w 566752"/>
              <a:gd name="connsiteY1" fmla="*/ 234131 h 586970"/>
              <a:gd name="connsiteX2" fmla="*/ 258092 w 566752"/>
              <a:gd name="connsiteY2" fmla="*/ 502086 h 586970"/>
              <a:gd name="connsiteX3" fmla="*/ 84873 w 566752"/>
              <a:gd name="connsiteY3" fmla="*/ 502099 h 586970"/>
              <a:gd name="connsiteX4" fmla="*/ 84860 w 566752"/>
              <a:gd name="connsiteY4" fmla="*/ 328880 h 586970"/>
              <a:gd name="connsiteX5" fmla="*/ 343262 w 566752"/>
              <a:gd name="connsiteY5" fmla="*/ 69424 h 586970"/>
              <a:gd name="connsiteX6" fmla="*/ 447184 w 566752"/>
              <a:gd name="connsiteY6" fmla="*/ 70258 h 586970"/>
              <a:gd name="connsiteX7" fmla="*/ 447197 w 566752"/>
              <a:gd name="connsiteY7" fmla="*/ 173334 h 586970"/>
              <a:gd name="connsiteX8" fmla="*/ 188795 w 566752"/>
              <a:gd name="connsiteY8" fmla="*/ 432789 h 586970"/>
              <a:gd name="connsiteX9" fmla="*/ 154158 w 566752"/>
              <a:gd name="connsiteY9" fmla="*/ 432789 h 586970"/>
              <a:gd name="connsiteX10" fmla="*/ 154158 w 566752"/>
              <a:gd name="connsiteY10" fmla="*/ 398153 h 586970"/>
              <a:gd name="connsiteX11" fmla="*/ 384219 w 566752"/>
              <a:gd name="connsiteY11" fmla="*/ 167039 h 586970"/>
              <a:gd name="connsiteX12" fmla="*/ 383617 w 566752"/>
              <a:gd name="connsiteY12" fmla="*/ 132403 h 586970"/>
              <a:gd name="connsiteX13" fmla="*/ 349583 w 566752"/>
              <a:gd name="connsiteY13" fmla="*/ 132403 h 586970"/>
              <a:gd name="connsiteX14" fmla="*/ 119522 w 566752"/>
              <a:gd name="connsiteY14" fmla="*/ 363517 h 586970"/>
              <a:gd name="connsiteX15" fmla="*/ 119513 w 566752"/>
              <a:gd name="connsiteY15" fmla="*/ 467442 h 586970"/>
              <a:gd name="connsiteX16" fmla="*/ 119522 w 566752"/>
              <a:gd name="connsiteY16" fmla="*/ 467451 h 586970"/>
              <a:gd name="connsiteX17" fmla="*/ 223456 w 566752"/>
              <a:gd name="connsiteY17" fmla="*/ 467451 h 586970"/>
              <a:gd name="connsiteX18" fmla="*/ 481833 w 566752"/>
              <a:gd name="connsiteY18" fmla="*/ 207972 h 586970"/>
              <a:gd name="connsiteX19" fmla="*/ 479626 w 566752"/>
              <a:gd name="connsiteY19" fmla="*/ 34778 h 586970"/>
              <a:gd name="connsiteX20" fmla="*/ 308626 w 566752"/>
              <a:gd name="connsiteY20" fmla="*/ 34788 h 586970"/>
              <a:gd name="connsiteX21" fmla="*/ 50224 w 566752"/>
              <a:gd name="connsiteY21" fmla="*/ 294242 h 586970"/>
              <a:gd name="connsiteX22" fmla="*/ 50224 w 566752"/>
              <a:gd name="connsiteY22" fmla="*/ 536746 h 586970"/>
              <a:gd name="connsiteX23" fmla="*/ 292728 w 566752"/>
              <a:gd name="connsiteY23" fmla="*/ 536746 h 586970"/>
              <a:gd name="connsiteX24" fmla="*/ 559532 w 566752"/>
              <a:gd name="connsiteY24" fmla="*/ 268866 h 586970"/>
              <a:gd name="connsiteX25" fmla="*/ 559625 w 566752"/>
              <a:gd name="connsiteY25" fmla="*/ 234224 h 586970"/>
              <a:gd name="connsiteX26" fmla="*/ 559532 w 566752"/>
              <a:gd name="connsiteY26" fmla="*/ 234131 h 58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66752" h="586970">
                <a:moveTo>
                  <a:pt x="559532" y="234131"/>
                </a:moveTo>
                <a:cubicBezTo>
                  <a:pt x="549966" y="224568"/>
                  <a:pt x="534460" y="224568"/>
                  <a:pt x="524896" y="234131"/>
                </a:cubicBezTo>
                <a:lnTo>
                  <a:pt x="258092" y="502086"/>
                </a:lnTo>
                <a:cubicBezTo>
                  <a:pt x="210262" y="549922"/>
                  <a:pt x="132710" y="549928"/>
                  <a:pt x="84873" y="502099"/>
                </a:cubicBezTo>
                <a:cubicBezTo>
                  <a:pt x="37036" y="454270"/>
                  <a:pt x="37031" y="376717"/>
                  <a:pt x="84860" y="328880"/>
                </a:cubicBezTo>
                <a:lnTo>
                  <a:pt x="343262" y="69424"/>
                </a:lnTo>
                <a:cubicBezTo>
                  <a:pt x="372189" y="40958"/>
                  <a:pt x="418717" y="41331"/>
                  <a:pt x="447184" y="70258"/>
                </a:cubicBezTo>
                <a:cubicBezTo>
                  <a:pt x="475323" y="98853"/>
                  <a:pt x="475329" y="144732"/>
                  <a:pt x="447197" y="173334"/>
                </a:cubicBezTo>
                <a:lnTo>
                  <a:pt x="188795" y="432789"/>
                </a:lnTo>
                <a:cubicBezTo>
                  <a:pt x="179112" y="442064"/>
                  <a:pt x="163840" y="442064"/>
                  <a:pt x="154158" y="432789"/>
                </a:cubicBezTo>
                <a:cubicBezTo>
                  <a:pt x="144596" y="423223"/>
                  <a:pt x="144596" y="407717"/>
                  <a:pt x="154158" y="398153"/>
                </a:cubicBezTo>
                <a:lnTo>
                  <a:pt x="384219" y="167039"/>
                </a:lnTo>
                <a:cubicBezTo>
                  <a:pt x="393617" y="157308"/>
                  <a:pt x="393349" y="141801"/>
                  <a:pt x="383617" y="132403"/>
                </a:cubicBezTo>
                <a:cubicBezTo>
                  <a:pt x="374125" y="123235"/>
                  <a:pt x="359075" y="123235"/>
                  <a:pt x="349583" y="132403"/>
                </a:cubicBezTo>
                <a:lnTo>
                  <a:pt x="119522" y="363517"/>
                </a:lnTo>
                <a:cubicBezTo>
                  <a:pt x="90822" y="392212"/>
                  <a:pt x="90818" y="438741"/>
                  <a:pt x="119513" y="467442"/>
                </a:cubicBezTo>
                <a:cubicBezTo>
                  <a:pt x="119517" y="467446"/>
                  <a:pt x="119519" y="467448"/>
                  <a:pt x="119522" y="467451"/>
                </a:cubicBezTo>
                <a:cubicBezTo>
                  <a:pt x="148608" y="495206"/>
                  <a:pt x="194370" y="495206"/>
                  <a:pt x="223456" y="467451"/>
                </a:cubicBezTo>
                <a:lnTo>
                  <a:pt x="481833" y="207972"/>
                </a:lnTo>
                <a:cubicBezTo>
                  <a:pt x="529050" y="159537"/>
                  <a:pt x="528061" y="81995"/>
                  <a:pt x="479626" y="34778"/>
                </a:cubicBezTo>
                <a:cubicBezTo>
                  <a:pt x="432055" y="-11597"/>
                  <a:pt x="356189" y="-11592"/>
                  <a:pt x="308626" y="34788"/>
                </a:cubicBezTo>
                <a:lnTo>
                  <a:pt x="50224" y="294242"/>
                </a:lnTo>
                <a:cubicBezTo>
                  <a:pt x="-16741" y="361208"/>
                  <a:pt x="-16741" y="469781"/>
                  <a:pt x="50224" y="536746"/>
                </a:cubicBezTo>
                <a:cubicBezTo>
                  <a:pt x="117189" y="603712"/>
                  <a:pt x="225763" y="603712"/>
                  <a:pt x="292728" y="536746"/>
                </a:cubicBezTo>
                <a:lnTo>
                  <a:pt x="559532" y="268866"/>
                </a:lnTo>
                <a:cubicBezTo>
                  <a:pt x="569123" y="259325"/>
                  <a:pt x="569165" y="243816"/>
                  <a:pt x="559625" y="234224"/>
                </a:cubicBezTo>
                <a:cubicBezTo>
                  <a:pt x="559594" y="234193"/>
                  <a:pt x="559563" y="234162"/>
                  <a:pt x="559532" y="234131"/>
                </a:cubicBezTo>
                <a:close/>
              </a:path>
            </a:pathLst>
          </a:custGeom>
          <a:solidFill>
            <a:schemeClr val="tx1"/>
          </a:solidFill>
          <a:ln w="1137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29" name="Graphic 1029">
            <a:extLst>
              <a:ext uri="{FF2B5EF4-FFF2-40B4-BE49-F238E27FC236}">
                <a16:creationId xmlns:a16="http://schemas.microsoft.com/office/drawing/2014/main" id="{38DAC648-A519-CA44-AD1F-69B42FC45120}"/>
              </a:ext>
            </a:extLst>
          </p:cNvPr>
          <p:cNvSpPr/>
          <p:nvPr/>
        </p:nvSpPr>
        <p:spPr>
          <a:xfrm>
            <a:off x="6757420" y="4255518"/>
            <a:ext cx="440826" cy="440820"/>
          </a:xfrm>
          <a:custGeom>
            <a:avLst/>
            <a:gdLst>
              <a:gd name="connsiteX0" fmla="*/ 488950 w 586740"/>
              <a:gd name="connsiteY0" fmla="*/ 0 h 586731"/>
              <a:gd name="connsiteX1" fmla="*/ 97790 w 586740"/>
              <a:gd name="connsiteY1" fmla="*/ 0 h 586731"/>
              <a:gd name="connsiteX2" fmla="*/ 0 w 586740"/>
              <a:gd name="connsiteY2" fmla="*/ 97790 h 586731"/>
              <a:gd name="connsiteX3" fmla="*/ 0 w 586740"/>
              <a:gd name="connsiteY3" fmla="*/ 391160 h 586731"/>
              <a:gd name="connsiteX4" fmla="*/ 97790 w 586740"/>
              <a:gd name="connsiteY4" fmla="*/ 488950 h 586731"/>
              <a:gd name="connsiteX5" fmla="*/ 168688 w 586740"/>
              <a:gd name="connsiteY5" fmla="*/ 488950 h 586731"/>
              <a:gd name="connsiteX6" fmla="*/ 277504 w 586740"/>
              <a:gd name="connsiteY6" fmla="*/ 580946 h 586731"/>
              <a:gd name="connsiteX7" fmla="*/ 309090 w 586740"/>
              <a:gd name="connsiteY7" fmla="*/ 580946 h 586731"/>
              <a:gd name="connsiteX8" fmla="*/ 418052 w 586740"/>
              <a:gd name="connsiteY8" fmla="*/ 488950 h 586731"/>
              <a:gd name="connsiteX9" fmla="*/ 488950 w 586740"/>
              <a:gd name="connsiteY9" fmla="*/ 488950 h 586731"/>
              <a:gd name="connsiteX10" fmla="*/ 586740 w 586740"/>
              <a:gd name="connsiteY10" fmla="*/ 391160 h 586731"/>
              <a:gd name="connsiteX11" fmla="*/ 586740 w 586740"/>
              <a:gd name="connsiteY11" fmla="*/ 97790 h 586731"/>
              <a:gd name="connsiteX12" fmla="*/ 488950 w 586740"/>
              <a:gd name="connsiteY12" fmla="*/ 0 h 586731"/>
              <a:gd name="connsiteX13" fmla="*/ 171133 w 586740"/>
              <a:gd name="connsiteY13" fmla="*/ 122238 h 586731"/>
              <a:gd name="connsiteX14" fmla="*/ 293370 w 586740"/>
              <a:gd name="connsiteY14" fmla="*/ 122238 h 586731"/>
              <a:gd name="connsiteX15" fmla="*/ 317818 w 586740"/>
              <a:gd name="connsiteY15" fmla="*/ 146685 h 586731"/>
              <a:gd name="connsiteX16" fmla="*/ 293370 w 586740"/>
              <a:gd name="connsiteY16" fmla="*/ 171133 h 586731"/>
              <a:gd name="connsiteX17" fmla="*/ 171133 w 586740"/>
              <a:gd name="connsiteY17" fmla="*/ 171133 h 586731"/>
              <a:gd name="connsiteX18" fmla="*/ 146685 w 586740"/>
              <a:gd name="connsiteY18" fmla="*/ 146685 h 586731"/>
              <a:gd name="connsiteX19" fmla="*/ 171133 w 586740"/>
              <a:gd name="connsiteY19" fmla="*/ 122238 h 586731"/>
              <a:gd name="connsiteX20" fmla="*/ 415608 w 586740"/>
              <a:gd name="connsiteY20" fmla="*/ 366713 h 586731"/>
              <a:gd name="connsiteX21" fmla="*/ 171133 w 586740"/>
              <a:gd name="connsiteY21" fmla="*/ 366713 h 586731"/>
              <a:gd name="connsiteX22" fmla="*/ 146685 w 586740"/>
              <a:gd name="connsiteY22" fmla="*/ 342265 h 586731"/>
              <a:gd name="connsiteX23" fmla="*/ 171133 w 586740"/>
              <a:gd name="connsiteY23" fmla="*/ 317818 h 586731"/>
              <a:gd name="connsiteX24" fmla="*/ 415608 w 586740"/>
              <a:gd name="connsiteY24" fmla="*/ 317818 h 586731"/>
              <a:gd name="connsiteX25" fmla="*/ 440055 w 586740"/>
              <a:gd name="connsiteY25" fmla="*/ 342265 h 586731"/>
              <a:gd name="connsiteX26" fmla="*/ 415608 w 586740"/>
              <a:gd name="connsiteY26" fmla="*/ 366713 h 586731"/>
              <a:gd name="connsiteX27" fmla="*/ 415608 w 586740"/>
              <a:gd name="connsiteY27" fmla="*/ 268923 h 586731"/>
              <a:gd name="connsiteX28" fmla="*/ 171133 w 586740"/>
              <a:gd name="connsiteY28" fmla="*/ 268923 h 586731"/>
              <a:gd name="connsiteX29" fmla="*/ 146685 w 586740"/>
              <a:gd name="connsiteY29" fmla="*/ 244475 h 586731"/>
              <a:gd name="connsiteX30" fmla="*/ 171133 w 586740"/>
              <a:gd name="connsiteY30" fmla="*/ 220028 h 586731"/>
              <a:gd name="connsiteX31" fmla="*/ 415608 w 586740"/>
              <a:gd name="connsiteY31" fmla="*/ 220028 h 586731"/>
              <a:gd name="connsiteX32" fmla="*/ 440055 w 586740"/>
              <a:gd name="connsiteY32" fmla="*/ 244475 h 586731"/>
              <a:gd name="connsiteX33" fmla="*/ 415608 w 586740"/>
              <a:gd name="connsiteY33" fmla="*/ 268923 h 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86740" h="586731">
                <a:moveTo>
                  <a:pt x="488950" y="0"/>
                </a:moveTo>
                <a:lnTo>
                  <a:pt x="97790" y="0"/>
                </a:lnTo>
                <a:cubicBezTo>
                  <a:pt x="43782" y="0"/>
                  <a:pt x="0" y="43782"/>
                  <a:pt x="0" y="97790"/>
                </a:cubicBezTo>
                <a:lnTo>
                  <a:pt x="0" y="391160"/>
                </a:lnTo>
                <a:cubicBezTo>
                  <a:pt x="0" y="445168"/>
                  <a:pt x="43782" y="488950"/>
                  <a:pt x="97790" y="488950"/>
                </a:cubicBezTo>
                <a:lnTo>
                  <a:pt x="168688" y="488950"/>
                </a:lnTo>
                <a:lnTo>
                  <a:pt x="277504" y="580946"/>
                </a:lnTo>
                <a:cubicBezTo>
                  <a:pt x="286619" y="588660"/>
                  <a:pt x="299974" y="588660"/>
                  <a:pt x="309090" y="580946"/>
                </a:cubicBezTo>
                <a:lnTo>
                  <a:pt x="418052" y="488950"/>
                </a:lnTo>
                <a:lnTo>
                  <a:pt x="488950" y="488950"/>
                </a:lnTo>
                <a:cubicBezTo>
                  <a:pt x="542958" y="488950"/>
                  <a:pt x="586740" y="445168"/>
                  <a:pt x="586740" y="391160"/>
                </a:cubicBezTo>
                <a:lnTo>
                  <a:pt x="586740" y="97790"/>
                </a:lnTo>
                <a:cubicBezTo>
                  <a:pt x="586740" y="43782"/>
                  <a:pt x="542958" y="0"/>
                  <a:pt x="488950" y="0"/>
                </a:cubicBezTo>
                <a:close/>
                <a:moveTo>
                  <a:pt x="171133" y="122238"/>
                </a:moveTo>
                <a:lnTo>
                  <a:pt x="293370" y="122238"/>
                </a:lnTo>
                <a:cubicBezTo>
                  <a:pt x="306872" y="122238"/>
                  <a:pt x="317818" y="133183"/>
                  <a:pt x="317818" y="146685"/>
                </a:cubicBezTo>
                <a:cubicBezTo>
                  <a:pt x="317818" y="160187"/>
                  <a:pt x="306872" y="171133"/>
                  <a:pt x="293370" y="171133"/>
                </a:cubicBezTo>
                <a:lnTo>
                  <a:pt x="171133" y="171133"/>
                </a:lnTo>
                <a:cubicBezTo>
                  <a:pt x="157631" y="171133"/>
                  <a:pt x="146685" y="160187"/>
                  <a:pt x="146685" y="146685"/>
                </a:cubicBezTo>
                <a:cubicBezTo>
                  <a:pt x="146685" y="133183"/>
                  <a:pt x="157631" y="122238"/>
                  <a:pt x="171133" y="122238"/>
                </a:cubicBezTo>
                <a:close/>
                <a:moveTo>
                  <a:pt x="415608" y="366713"/>
                </a:moveTo>
                <a:lnTo>
                  <a:pt x="171133" y="366713"/>
                </a:lnTo>
                <a:cubicBezTo>
                  <a:pt x="157631" y="366713"/>
                  <a:pt x="146685" y="355767"/>
                  <a:pt x="146685" y="342265"/>
                </a:cubicBezTo>
                <a:cubicBezTo>
                  <a:pt x="146685" y="328763"/>
                  <a:pt x="157631" y="317818"/>
                  <a:pt x="171133" y="317818"/>
                </a:cubicBezTo>
                <a:lnTo>
                  <a:pt x="415608" y="317818"/>
                </a:lnTo>
                <a:cubicBezTo>
                  <a:pt x="429109" y="317818"/>
                  <a:pt x="440055" y="328763"/>
                  <a:pt x="440055" y="342265"/>
                </a:cubicBezTo>
                <a:cubicBezTo>
                  <a:pt x="440055" y="355767"/>
                  <a:pt x="429109" y="366713"/>
                  <a:pt x="415608" y="366713"/>
                </a:cubicBezTo>
                <a:close/>
                <a:moveTo>
                  <a:pt x="415608" y="268923"/>
                </a:moveTo>
                <a:lnTo>
                  <a:pt x="171133" y="268923"/>
                </a:lnTo>
                <a:cubicBezTo>
                  <a:pt x="157631" y="268923"/>
                  <a:pt x="146685" y="257977"/>
                  <a:pt x="146685" y="244475"/>
                </a:cubicBezTo>
                <a:cubicBezTo>
                  <a:pt x="146685" y="230973"/>
                  <a:pt x="157631" y="220028"/>
                  <a:pt x="171133" y="220028"/>
                </a:cubicBezTo>
                <a:lnTo>
                  <a:pt x="415608" y="220028"/>
                </a:lnTo>
                <a:cubicBezTo>
                  <a:pt x="429109" y="220028"/>
                  <a:pt x="440055" y="230973"/>
                  <a:pt x="440055" y="244475"/>
                </a:cubicBezTo>
                <a:cubicBezTo>
                  <a:pt x="440055" y="257977"/>
                  <a:pt x="429109" y="268923"/>
                  <a:pt x="415608" y="268923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30" name="Graphic 1031">
            <a:extLst>
              <a:ext uri="{FF2B5EF4-FFF2-40B4-BE49-F238E27FC236}">
                <a16:creationId xmlns:a16="http://schemas.microsoft.com/office/drawing/2014/main" id="{EE702890-96B9-7A43-8CC9-80EB2A8DB5CA}"/>
              </a:ext>
            </a:extLst>
          </p:cNvPr>
          <p:cNvGrpSpPr/>
          <p:nvPr/>
        </p:nvGrpSpPr>
        <p:grpSpPr>
          <a:xfrm>
            <a:off x="9610479" y="4255520"/>
            <a:ext cx="367355" cy="440826"/>
            <a:chOff x="8756358" y="1887595"/>
            <a:chExt cx="488950" cy="586740"/>
          </a:xfrm>
          <a:solidFill>
            <a:schemeClr val="tx1"/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84D7035-F431-3F4E-98DB-C0CB799CB6C7}"/>
                </a:ext>
              </a:extLst>
            </p:cNvPr>
            <p:cNvSpPr/>
            <p:nvPr/>
          </p:nvSpPr>
          <p:spPr>
            <a:xfrm>
              <a:off x="8756358" y="1995360"/>
              <a:ext cx="381185" cy="478974"/>
            </a:xfrm>
            <a:custGeom>
              <a:avLst/>
              <a:gdLst>
                <a:gd name="connsiteX0" fmla="*/ 244475 w 381185"/>
                <a:gd name="connsiteY0" fmla="*/ 405632 h 478974"/>
                <a:gd name="connsiteX1" fmla="*/ 73343 w 381185"/>
                <a:gd name="connsiteY1" fmla="*/ 234500 h 478974"/>
                <a:gd name="connsiteX2" fmla="*/ 73343 w 381185"/>
                <a:gd name="connsiteY2" fmla="*/ 14473 h 478974"/>
                <a:gd name="connsiteX3" fmla="*/ 74076 w 381185"/>
                <a:gd name="connsiteY3" fmla="*/ 0 h 478974"/>
                <a:gd name="connsiteX4" fmla="*/ 0 w 381185"/>
                <a:gd name="connsiteY4" fmla="*/ 112262 h 478974"/>
                <a:gd name="connsiteX5" fmla="*/ 0 w 381185"/>
                <a:gd name="connsiteY5" fmla="*/ 356737 h 478974"/>
                <a:gd name="connsiteX6" fmla="*/ 122237 w 381185"/>
                <a:gd name="connsiteY6" fmla="*/ 478975 h 478974"/>
                <a:gd name="connsiteX7" fmla="*/ 268922 w 381185"/>
                <a:gd name="connsiteY7" fmla="*/ 478975 h 478974"/>
                <a:gd name="connsiteX8" fmla="*/ 381185 w 381185"/>
                <a:gd name="connsiteY8" fmla="*/ 404899 h 478974"/>
                <a:gd name="connsiteX9" fmla="*/ 366713 w 381185"/>
                <a:gd name="connsiteY9" fmla="*/ 405632 h 478974"/>
                <a:gd name="connsiteX10" fmla="*/ 244475 w 381185"/>
                <a:gd name="connsiteY10" fmla="*/ 405632 h 47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185" h="478974">
                  <a:moveTo>
                    <a:pt x="244475" y="405632"/>
                  </a:moveTo>
                  <a:cubicBezTo>
                    <a:pt x="150005" y="405524"/>
                    <a:pt x="73450" y="328969"/>
                    <a:pt x="73343" y="234500"/>
                  </a:cubicBezTo>
                  <a:lnTo>
                    <a:pt x="73343" y="14473"/>
                  </a:lnTo>
                  <a:cubicBezTo>
                    <a:pt x="73343" y="9583"/>
                    <a:pt x="73660" y="4694"/>
                    <a:pt x="74076" y="0"/>
                  </a:cubicBezTo>
                  <a:cubicBezTo>
                    <a:pt x="29190" y="19282"/>
                    <a:pt x="73" y="63410"/>
                    <a:pt x="0" y="112262"/>
                  </a:cubicBezTo>
                  <a:lnTo>
                    <a:pt x="0" y="356737"/>
                  </a:lnTo>
                  <a:cubicBezTo>
                    <a:pt x="80" y="424213"/>
                    <a:pt x="54760" y="478894"/>
                    <a:pt x="122237" y="478975"/>
                  </a:cubicBezTo>
                  <a:lnTo>
                    <a:pt x="268922" y="478975"/>
                  </a:lnTo>
                  <a:cubicBezTo>
                    <a:pt x="317774" y="478901"/>
                    <a:pt x="361902" y="449783"/>
                    <a:pt x="381185" y="404899"/>
                  </a:cubicBezTo>
                  <a:cubicBezTo>
                    <a:pt x="376295" y="405315"/>
                    <a:pt x="371601" y="405632"/>
                    <a:pt x="366713" y="405632"/>
                  </a:cubicBezTo>
                  <a:lnTo>
                    <a:pt x="244475" y="405632"/>
                  </a:lnTo>
                  <a:close/>
                </a:path>
              </a:pathLst>
            </a:custGeom>
            <a:grpFill/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4816630-0846-EF4F-84E0-9A8D526C3E8F}"/>
                </a:ext>
              </a:extLst>
            </p:cNvPr>
            <p:cNvSpPr/>
            <p:nvPr/>
          </p:nvSpPr>
          <p:spPr>
            <a:xfrm>
              <a:off x="9147518" y="1894929"/>
              <a:ext cx="89477" cy="90455"/>
            </a:xfrm>
            <a:custGeom>
              <a:avLst/>
              <a:gdLst>
                <a:gd name="connsiteX0" fmla="*/ 77132 w 89477"/>
                <a:gd name="connsiteY0" fmla="*/ 72658 h 90455"/>
                <a:gd name="connsiteX1" fmla="*/ 21295 w 89477"/>
                <a:gd name="connsiteY1" fmla="*/ 14987 h 90455"/>
                <a:gd name="connsiteX2" fmla="*/ 0 w 89477"/>
                <a:gd name="connsiteY2" fmla="*/ 0 h 90455"/>
                <a:gd name="connsiteX3" fmla="*/ 0 w 89477"/>
                <a:gd name="connsiteY3" fmla="*/ 90455 h 90455"/>
                <a:gd name="connsiteX4" fmla="*/ 89478 w 89477"/>
                <a:gd name="connsiteY4" fmla="*/ 90455 h 90455"/>
                <a:gd name="connsiteX5" fmla="*/ 77132 w 89477"/>
                <a:gd name="connsiteY5" fmla="*/ 72658 h 9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477" h="90455">
                  <a:moveTo>
                    <a:pt x="77132" y="72658"/>
                  </a:moveTo>
                  <a:lnTo>
                    <a:pt x="21295" y="14987"/>
                  </a:lnTo>
                  <a:cubicBezTo>
                    <a:pt x="15146" y="8761"/>
                    <a:pt x="7935" y="3685"/>
                    <a:pt x="0" y="0"/>
                  </a:cubicBezTo>
                  <a:lnTo>
                    <a:pt x="0" y="90455"/>
                  </a:lnTo>
                  <a:lnTo>
                    <a:pt x="89478" y="90455"/>
                  </a:lnTo>
                  <a:cubicBezTo>
                    <a:pt x="86270" y="83943"/>
                    <a:pt x="82109" y="77944"/>
                    <a:pt x="77132" y="72658"/>
                  </a:cubicBezTo>
                  <a:close/>
                </a:path>
              </a:pathLst>
            </a:custGeom>
            <a:grpFill/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CE1C4BD-15AD-594A-A0FA-2672B0291171}"/>
                </a:ext>
              </a:extLst>
            </p:cNvPr>
            <p:cNvSpPr/>
            <p:nvPr/>
          </p:nvSpPr>
          <p:spPr>
            <a:xfrm>
              <a:off x="9123070" y="1888303"/>
              <a:ext cx="121405" cy="121528"/>
            </a:xfrm>
            <a:custGeom>
              <a:avLst/>
              <a:gdLst>
                <a:gd name="connsiteX0" fmla="*/ 0 w 121405"/>
                <a:gd name="connsiteY0" fmla="*/ 97081 h 121528"/>
                <a:gd name="connsiteX1" fmla="*/ 24447 w 121405"/>
                <a:gd name="connsiteY1" fmla="*/ 121529 h 121528"/>
                <a:gd name="connsiteX2" fmla="*/ 121406 w 121405"/>
                <a:gd name="connsiteY2" fmla="*/ 121529 h 121528"/>
                <a:gd name="connsiteX3" fmla="*/ 101579 w 121405"/>
                <a:gd name="connsiteY3" fmla="*/ 79283 h 121528"/>
                <a:gd name="connsiteX4" fmla="*/ 45742 w 121405"/>
                <a:gd name="connsiteY4" fmla="*/ 21612 h 121528"/>
                <a:gd name="connsiteX5" fmla="*/ 0 w 121405"/>
                <a:gd name="connsiteY5" fmla="*/ 0 h 121528"/>
                <a:gd name="connsiteX6" fmla="*/ 0 w 121405"/>
                <a:gd name="connsiteY6" fmla="*/ 97081 h 12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405" h="121528">
                  <a:moveTo>
                    <a:pt x="0" y="97081"/>
                  </a:moveTo>
                  <a:cubicBezTo>
                    <a:pt x="0" y="110583"/>
                    <a:pt x="10945" y="121529"/>
                    <a:pt x="24447" y="121529"/>
                  </a:cubicBezTo>
                  <a:lnTo>
                    <a:pt x="121406" y="121529"/>
                  </a:lnTo>
                  <a:cubicBezTo>
                    <a:pt x="119606" y="105654"/>
                    <a:pt x="112639" y="90811"/>
                    <a:pt x="101579" y="79283"/>
                  </a:cubicBezTo>
                  <a:lnTo>
                    <a:pt x="45742" y="21612"/>
                  </a:lnTo>
                  <a:cubicBezTo>
                    <a:pt x="33527" y="9231"/>
                    <a:pt x="17321" y="1575"/>
                    <a:pt x="0" y="0"/>
                  </a:cubicBezTo>
                  <a:lnTo>
                    <a:pt x="0" y="97081"/>
                  </a:lnTo>
                  <a:close/>
                </a:path>
              </a:pathLst>
            </a:custGeom>
            <a:grpFill/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EFD4D63-4422-6749-964B-E6A0AF1A6625}"/>
                </a:ext>
              </a:extLst>
            </p:cNvPr>
            <p:cNvSpPr/>
            <p:nvPr/>
          </p:nvSpPr>
          <p:spPr>
            <a:xfrm>
              <a:off x="8878595" y="1887595"/>
              <a:ext cx="366713" cy="464503"/>
            </a:xfrm>
            <a:custGeom>
              <a:avLst/>
              <a:gdLst>
                <a:gd name="connsiteX0" fmla="*/ 195580 w 366713"/>
                <a:gd name="connsiteY0" fmla="*/ 97790 h 464503"/>
                <a:gd name="connsiteX1" fmla="*/ 195580 w 366713"/>
                <a:gd name="connsiteY1" fmla="*/ 0 h 464503"/>
                <a:gd name="connsiteX2" fmla="*/ 122238 w 366713"/>
                <a:gd name="connsiteY2" fmla="*/ 0 h 464503"/>
                <a:gd name="connsiteX3" fmla="*/ 0 w 366713"/>
                <a:gd name="connsiteY3" fmla="*/ 122238 h 464503"/>
                <a:gd name="connsiteX4" fmla="*/ 0 w 366713"/>
                <a:gd name="connsiteY4" fmla="*/ 342265 h 464503"/>
                <a:gd name="connsiteX5" fmla="*/ 122238 w 366713"/>
                <a:gd name="connsiteY5" fmla="*/ 464503 h 464503"/>
                <a:gd name="connsiteX6" fmla="*/ 244476 w 366713"/>
                <a:gd name="connsiteY6" fmla="*/ 464503 h 464503"/>
                <a:gd name="connsiteX7" fmla="*/ 366714 w 366713"/>
                <a:gd name="connsiteY7" fmla="*/ 342265 h 464503"/>
                <a:gd name="connsiteX8" fmla="*/ 366714 w 366713"/>
                <a:gd name="connsiteY8" fmla="*/ 171132 h 464503"/>
                <a:gd name="connsiteX9" fmla="*/ 268923 w 366713"/>
                <a:gd name="connsiteY9" fmla="*/ 171132 h 464503"/>
                <a:gd name="connsiteX10" fmla="*/ 195580 w 366713"/>
                <a:gd name="connsiteY10" fmla="*/ 97790 h 46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6713" h="464503">
                  <a:moveTo>
                    <a:pt x="195580" y="97790"/>
                  </a:moveTo>
                  <a:lnTo>
                    <a:pt x="195580" y="0"/>
                  </a:lnTo>
                  <a:lnTo>
                    <a:pt x="122238" y="0"/>
                  </a:lnTo>
                  <a:cubicBezTo>
                    <a:pt x="54762" y="81"/>
                    <a:pt x="81" y="54762"/>
                    <a:pt x="0" y="122238"/>
                  </a:cubicBezTo>
                  <a:lnTo>
                    <a:pt x="0" y="342265"/>
                  </a:lnTo>
                  <a:cubicBezTo>
                    <a:pt x="81" y="409742"/>
                    <a:pt x="54762" y="464422"/>
                    <a:pt x="122238" y="464503"/>
                  </a:cubicBezTo>
                  <a:lnTo>
                    <a:pt x="244476" y="464503"/>
                  </a:lnTo>
                  <a:cubicBezTo>
                    <a:pt x="311952" y="464422"/>
                    <a:pt x="366632" y="409742"/>
                    <a:pt x="366714" y="342265"/>
                  </a:cubicBezTo>
                  <a:lnTo>
                    <a:pt x="366714" y="171132"/>
                  </a:lnTo>
                  <a:lnTo>
                    <a:pt x="268923" y="171132"/>
                  </a:lnTo>
                  <a:cubicBezTo>
                    <a:pt x="228417" y="171132"/>
                    <a:pt x="195580" y="138296"/>
                    <a:pt x="195580" y="97790"/>
                  </a:cubicBezTo>
                  <a:close/>
                </a:path>
              </a:pathLst>
            </a:custGeom>
            <a:grpFill/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F96858F-B224-1844-9677-E686216402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47666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0678DC0A-1473-3146-BAD8-EA0506845BBE}"/>
              </a:ext>
            </a:extLst>
          </p:cNvPr>
          <p:cNvSpPr/>
          <p:nvPr/>
        </p:nvSpPr>
        <p:spPr>
          <a:xfrm>
            <a:off x="7854044" y="0"/>
            <a:ext cx="4337958" cy="4338847"/>
          </a:xfrm>
          <a:custGeom>
            <a:avLst/>
            <a:gdLst>
              <a:gd name="connsiteX0" fmla="*/ 0 w 2668439"/>
              <a:gd name="connsiteY0" fmla="*/ 0 h 2668986"/>
              <a:gd name="connsiteX1" fmla="*/ 2668439 w 2668439"/>
              <a:gd name="connsiteY1" fmla="*/ 0 h 2668986"/>
              <a:gd name="connsiteX2" fmla="*/ 2668439 w 2668439"/>
              <a:gd name="connsiteY2" fmla="*/ 2668986 h 2668986"/>
              <a:gd name="connsiteX3" fmla="*/ 2542869 w 2668439"/>
              <a:gd name="connsiteY3" fmla="*/ 2637934 h 2668986"/>
              <a:gd name="connsiteX4" fmla="*/ 841920 w 2668439"/>
              <a:gd name="connsiteY4" fmla="*/ 1440799 h 2668986"/>
              <a:gd name="connsiteX5" fmla="*/ 63325 w 2668439"/>
              <a:gd name="connsiteY5" fmla="*/ 180610 h 2668986"/>
              <a:gd name="connsiteX6" fmla="*/ 0 w 2668439"/>
              <a:gd name="connsiteY6" fmla="*/ 0 h 266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8439" h="2668986">
                <a:moveTo>
                  <a:pt x="0" y="0"/>
                </a:moveTo>
                <a:lnTo>
                  <a:pt x="2668439" y="0"/>
                </a:lnTo>
                <a:lnTo>
                  <a:pt x="2668439" y="2668986"/>
                </a:lnTo>
                <a:lnTo>
                  <a:pt x="2542869" y="2637934"/>
                </a:lnTo>
                <a:cubicBezTo>
                  <a:pt x="1996758" y="2476113"/>
                  <a:pt x="1373663" y="2055211"/>
                  <a:pt x="841920" y="1440799"/>
                </a:cubicBezTo>
                <a:cubicBezTo>
                  <a:pt x="487424" y="1031191"/>
                  <a:pt x="223869" y="593745"/>
                  <a:pt x="63325" y="1806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E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5DE097-E9C8-5748-9917-F9949D64E329}"/>
              </a:ext>
            </a:extLst>
          </p:cNvPr>
          <p:cNvGrpSpPr/>
          <p:nvPr/>
        </p:nvGrpSpPr>
        <p:grpSpPr>
          <a:xfrm>
            <a:off x="9740796" y="464607"/>
            <a:ext cx="2320290" cy="2613448"/>
            <a:chOff x="4739168" y="1827815"/>
            <a:chExt cx="2942325" cy="3314072"/>
          </a:xfrm>
          <a:solidFill>
            <a:schemeClr val="bg1">
              <a:alpha val="16000"/>
            </a:schemeClr>
          </a:solidFill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B79399D-F7F8-8749-9E7A-354F352F4E59}"/>
                </a:ext>
              </a:extLst>
            </p:cNvPr>
            <p:cNvSpPr/>
            <p:nvPr/>
          </p:nvSpPr>
          <p:spPr>
            <a:xfrm>
              <a:off x="4739168" y="1827815"/>
              <a:ext cx="913416" cy="1445273"/>
            </a:xfrm>
            <a:custGeom>
              <a:avLst/>
              <a:gdLst>
                <a:gd name="connsiteX0" fmla="*/ 458636 w 913416"/>
                <a:gd name="connsiteY0" fmla="*/ 0 h 1445273"/>
                <a:gd name="connsiteX1" fmla="*/ 678450 w 913416"/>
                <a:gd name="connsiteY1" fmla="*/ 49425 h 1445273"/>
                <a:gd name="connsiteX2" fmla="*/ 845954 w 913416"/>
                <a:gd name="connsiteY2" fmla="*/ 189724 h 1445273"/>
                <a:gd name="connsiteX3" fmla="*/ 909560 w 913416"/>
                <a:gd name="connsiteY3" fmla="*/ 408531 h 1445273"/>
                <a:gd name="connsiteX4" fmla="*/ 863475 w 913416"/>
                <a:gd name="connsiteY4" fmla="*/ 601640 h 1445273"/>
                <a:gd name="connsiteX5" fmla="*/ 746019 w 913416"/>
                <a:gd name="connsiteY5" fmla="*/ 757203 h 1445273"/>
                <a:gd name="connsiteX6" fmla="*/ 596147 w 913416"/>
                <a:gd name="connsiteY6" fmla="*/ 881843 h 1445273"/>
                <a:gd name="connsiteX7" fmla="*/ 449287 w 913416"/>
                <a:gd name="connsiteY7" fmla="*/ 983614 h 1445273"/>
                <a:gd name="connsiteX8" fmla="*/ 339805 w 913416"/>
                <a:gd name="connsiteY8" fmla="*/ 1073040 h 1445273"/>
                <a:gd name="connsiteX9" fmla="*/ 298690 w 913416"/>
                <a:gd name="connsiteY9" fmla="*/ 1160073 h 1445273"/>
                <a:gd name="connsiteX10" fmla="*/ 298690 w 913416"/>
                <a:gd name="connsiteY10" fmla="*/ 1188977 h 1445273"/>
                <a:gd name="connsiteX11" fmla="*/ 815134 w 913416"/>
                <a:gd name="connsiteY11" fmla="*/ 1188977 h 1445273"/>
                <a:gd name="connsiteX12" fmla="*/ 885668 w 913416"/>
                <a:gd name="connsiteY12" fmla="*/ 1227126 h 1445273"/>
                <a:gd name="connsiteX13" fmla="*/ 913416 w 913416"/>
                <a:gd name="connsiteY13" fmla="*/ 1314235 h 1445273"/>
                <a:gd name="connsiteX14" fmla="*/ 885699 w 913416"/>
                <a:gd name="connsiteY14" fmla="*/ 1404852 h 1445273"/>
                <a:gd name="connsiteX15" fmla="*/ 815134 w 913416"/>
                <a:gd name="connsiteY15" fmla="*/ 1445273 h 1445273"/>
                <a:gd name="connsiteX16" fmla="*/ 129114 w 913416"/>
                <a:gd name="connsiteY16" fmla="*/ 1445273 h 1445273"/>
                <a:gd name="connsiteX17" fmla="*/ 45452 w 913416"/>
                <a:gd name="connsiteY17" fmla="*/ 1419136 h 1445273"/>
                <a:gd name="connsiteX18" fmla="*/ 0 w 913416"/>
                <a:gd name="connsiteY18" fmla="*/ 1346995 h 1445273"/>
                <a:gd name="connsiteX19" fmla="*/ 0 w 913416"/>
                <a:gd name="connsiteY19" fmla="*/ 1160073 h 1445273"/>
                <a:gd name="connsiteX20" fmla="*/ 46402 w 913416"/>
                <a:gd name="connsiteY20" fmla="*/ 1008411 h 1445273"/>
                <a:gd name="connsiteX21" fmla="*/ 164358 w 913416"/>
                <a:gd name="connsiteY21" fmla="*/ 878847 h 1445273"/>
                <a:gd name="connsiteX22" fmla="*/ 315913 w 913416"/>
                <a:gd name="connsiteY22" fmla="*/ 762307 h 1445273"/>
                <a:gd name="connsiteX23" fmla="*/ 465396 w 913416"/>
                <a:gd name="connsiteY23" fmla="*/ 648611 h 1445273"/>
                <a:gd name="connsiteX24" fmla="*/ 577691 w 913416"/>
                <a:gd name="connsiteY24" fmla="*/ 535037 h 1445273"/>
                <a:gd name="connsiteX25" fmla="*/ 620505 w 913416"/>
                <a:gd name="connsiteY25" fmla="*/ 416238 h 1445273"/>
                <a:gd name="connsiteX26" fmla="*/ 604140 w 913416"/>
                <a:gd name="connsiteY26" fmla="*/ 345329 h 1445273"/>
                <a:gd name="connsiteX27" fmla="*/ 552833 w 913416"/>
                <a:gd name="connsiteY27" fmla="*/ 287009 h 1445273"/>
                <a:gd name="connsiteX28" fmla="*/ 460563 w 913416"/>
                <a:gd name="connsiteY28" fmla="*/ 264003 h 1445273"/>
                <a:gd name="connsiteX29" fmla="*/ 353101 w 913416"/>
                <a:gd name="connsiteY29" fmla="*/ 298644 h 1445273"/>
                <a:gd name="connsiteX30" fmla="*/ 308325 w 913416"/>
                <a:gd name="connsiteY30" fmla="*/ 414314 h 1445273"/>
                <a:gd name="connsiteX31" fmla="*/ 267496 w 913416"/>
                <a:gd name="connsiteY31" fmla="*/ 492055 h 1445273"/>
                <a:gd name="connsiteX32" fmla="*/ 158018 w 913416"/>
                <a:gd name="connsiteY32" fmla="*/ 526078 h 1445273"/>
                <a:gd name="connsiteX33" fmla="*/ 63549 w 913416"/>
                <a:gd name="connsiteY33" fmla="*/ 491784 h 1445273"/>
                <a:gd name="connsiteX34" fmla="*/ 26980 w 913416"/>
                <a:gd name="connsiteY34" fmla="*/ 371916 h 1445273"/>
                <a:gd name="connsiteX35" fmla="*/ 87789 w 913416"/>
                <a:gd name="connsiteY35" fmla="*/ 172951 h 1445273"/>
                <a:gd name="connsiteX36" fmla="*/ 248513 w 913416"/>
                <a:gd name="connsiteY36" fmla="*/ 44429 h 1445273"/>
                <a:gd name="connsiteX37" fmla="*/ 458636 w 913416"/>
                <a:gd name="connsiteY37" fmla="*/ 0 h 144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3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6"/>
                    <a:pt x="803548" y="129140"/>
                    <a:pt x="845954" y="189724"/>
                  </a:cubicBezTo>
                  <a:cubicBezTo>
                    <a:pt x="888355" y="250303"/>
                    <a:pt x="909560" y="323239"/>
                    <a:pt x="909560" y="408531"/>
                  </a:cubicBezTo>
                  <a:cubicBezTo>
                    <a:pt x="909560" y="479832"/>
                    <a:pt x="894200" y="544202"/>
                    <a:pt x="863475" y="601640"/>
                  </a:cubicBezTo>
                  <a:cubicBezTo>
                    <a:pt x="832754" y="659082"/>
                    <a:pt x="793601" y="710935"/>
                    <a:pt x="746019" y="757203"/>
                  </a:cubicBezTo>
                  <a:cubicBezTo>
                    <a:pt x="698433" y="803472"/>
                    <a:pt x="648477" y="845018"/>
                    <a:pt x="596147" y="881843"/>
                  </a:cubicBezTo>
                  <a:cubicBezTo>
                    <a:pt x="543817" y="918668"/>
                    <a:pt x="494861" y="952592"/>
                    <a:pt x="449287" y="983614"/>
                  </a:cubicBezTo>
                  <a:cubicBezTo>
                    <a:pt x="403710" y="1014637"/>
                    <a:pt x="367217" y="1044445"/>
                    <a:pt x="339805" y="1073040"/>
                  </a:cubicBezTo>
                  <a:cubicBezTo>
                    <a:pt x="312398" y="1101635"/>
                    <a:pt x="298690" y="1130646"/>
                    <a:pt x="298690" y="1160073"/>
                  </a:cubicBezTo>
                  <a:lnTo>
                    <a:pt x="298690" y="1188977"/>
                  </a:lnTo>
                  <a:lnTo>
                    <a:pt x="815134" y="1188977"/>
                  </a:lnTo>
                  <a:cubicBezTo>
                    <a:pt x="843660" y="1188977"/>
                    <a:pt x="867170" y="1201696"/>
                    <a:pt x="885668" y="1227126"/>
                  </a:cubicBezTo>
                  <a:cubicBezTo>
                    <a:pt x="904166" y="1252560"/>
                    <a:pt x="913416" y="1281594"/>
                    <a:pt x="913416" y="1314235"/>
                  </a:cubicBezTo>
                  <a:cubicBezTo>
                    <a:pt x="913416" y="1347697"/>
                    <a:pt x="904174" y="1377903"/>
                    <a:pt x="885699" y="1404852"/>
                  </a:cubicBezTo>
                  <a:cubicBezTo>
                    <a:pt x="867219" y="1431798"/>
                    <a:pt x="843698" y="1445273"/>
                    <a:pt x="815134" y="1445273"/>
                  </a:cubicBezTo>
                  <a:lnTo>
                    <a:pt x="129114" y="1445273"/>
                  </a:lnTo>
                  <a:cubicBezTo>
                    <a:pt x="103642" y="1445273"/>
                    <a:pt x="75753" y="1436562"/>
                    <a:pt x="45452" y="1419136"/>
                  </a:cubicBezTo>
                  <a:cubicBezTo>
                    <a:pt x="15151" y="1401714"/>
                    <a:pt x="0" y="1377666"/>
                    <a:pt x="0" y="1346995"/>
                  </a:cubicBezTo>
                  <a:lnTo>
                    <a:pt x="0" y="1160073"/>
                  </a:lnTo>
                  <a:cubicBezTo>
                    <a:pt x="0" y="1105372"/>
                    <a:pt x="15468" y="1054817"/>
                    <a:pt x="46402" y="1008411"/>
                  </a:cubicBezTo>
                  <a:cubicBezTo>
                    <a:pt x="77333" y="962001"/>
                    <a:pt x="116651" y="918813"/>
                    <a:pt x="164358" y="878847"/>
                  </a:cubicBezTo>
                  <a:cubicBezTo>
                    <a:pt x="212062" y="838880"/>
                    <a:pt x="262579" y="800032"/>
                    <a:pt x="315913" y="762307"/>
                  </a:cubicBezTo>
                  <a:cubicBezTo>
                    <a:pt x="369248" y="724577"/>
                    <a:pt x="419074" y="686680"/>
                    <a:pt x="465396" y="648611"/>
                  </a:cubicBezTo>
                  <a:cubicBezTo>
                    <a:pt x="511714" y="610542"/>
                    <a:pt x="549146" y="572686"/>
                    <a:pt x="577691" y="535037"/>
                  </a:cubicBezTo>
                  <a:cubicBezTo>
                    <a:pt x="606232" y="497392"/>
                    <a:pt x="620505" y="457792"/>
                    <a:pt x="620505" y="416238"/>
                  </a:cubicBezTo>
                  <a:cubicBezTo>
                    <a:pt x="620505" y="392514"/>
                    <a:pt x="615050" y="368877"/>
                    <a:pt x="604140" y="345329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37" y="271672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4"/>
                  </a:cubicBezTo>
                  <a:cubicBezTo>
                    <a:pt x="308325" y="443458"/>
                    <a:pt x="294716" y="469373"/>
                    <a:pt x="267496" y="492055"/>
                  </a:cubicBezTo>
                  <a:cubicBezTo>
                    <a:pt x="240279" y="514737"/>
                    <a:pt x="203786" y="526082"/>
                    <a:pt x="158018" y="526078"/>
                  </a:cubicBezTo>
                  <a:cubicBezTo>
                    <a:pt x="119418" y="526082"/>
                    <a:pt x="87926" y="514649"/>
                    <a:pt x="63549" y="491784"/>
                  </a:cubicBezTo>
                  <a:cubicBezTo>
                    <a:pt x="39169" y="468923"/>
                    <a:pt x="26980" y="428964"/>
                    <a:pt x="26980" y="371916"/>
                  </a:cubicBezTo>
                  <a:cubicBezTo>
                    <a:pt x="26980" y="295339"/>
                    <a:pt x="47250" y="229018"/>
                    <a:pt x="87789" y="172951"/>
                  </a:cubicBezTo>
                  <a:cubicBezTo>
                    <a:pt x="128324" y="116887"/>
                    <a:pt x="181902" y="74047"/>
                    <a:pt x="248513" y="44429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4F48423-0BEE-4E44-8BE9-649761961D1F}"/>
                </a:ext>
              </a:extLst>
            </p:cNvPr>
            <p:cNvSpPr/>
            <p:nvPr/>
          </p:nvSpPr>
          <p:spPr>
            <a:xfrm>
              <a:off x="5757477" y="1827815"/>
              <a:ext cx="942319" cy="1456835"/>
            </a:xfrm>
            <a:custGeom>
              <a:avLst/>
              <a:gdLst>
                <a:gd name="connsiteX0" fmla="*/ 470194 w 942319"/>
                <a:gd name="connsiteY0" fmla="*/ 0 h 1456835"/>
                <a:gd name="connsiteX1" fmla="*/ 709056 w 942319"/>
                <a:gd name="connsiteY1" fmla="*/ 45559 h 1456835"/>
                <a:gd name="connsiteX2" fmla="*/ 879839 w 942319"/>
                <a:gd name="connsiteY2" fmla="*/ 192884 h 1456835"/>
                <a:gd name="connsiteX3" fmla="*/ 942319 w 942319"/>
                <a:gd name="connsiteY3" fmla="*/ 458635 h 1456835"/>
                <a:gd name="connsiteX4" fmla="*/ 942319 w 942319"/>
                <a:gd name="connsiteY4" fmla="*/ 996276 h 1456835"/>
                <a:gd name="connsiteX5" fmla="*/ 879537 w 942319"/>
                <a:gd name="connsiteY5" fmla="*/ 1263833 h 1456835"/>
                <a:gd name="connsiteX6" fmla="*/ 708892 w 942319"/>
                <a:gd name="connsiteY6" fmla="*/ 1411475 h 1456835"/>
                <a:gd name="connsiteX7" fmla="*/ 470194 w 942319"/>
                <a:gd name="connsiteY7" fmla="*/ 1456835 h 1456835"/>
                <a:gd name="connsiteX8" fmla="*/ 232041 w 942319"/>
                <a:gd name="connsiteY8" fmla="*/ 1411551 h 1456835"/>
                <a:gd name="connsiteX9" fmla="*/ 62675 w 942319"/>
                <a:gd name="connsiteY9" fmla="*/ 1264161 h 1456835"/>
                <a:gd name="connsiteX10" fmla="*/ 0 w 942319"/>
                <a:gd name="connsiteY10" fmla="*/ 996276 h 1456835"/>
                <a:gd name="connsiteX11" fmla="*/ 0 w 942319"/>
                <a:gd name="connsiteY11" fmla="*/ 458635 h 1456835"/>
                <a:gd name="connsiteX12" fmla="*/ 62358 w 942319"/>
                <a:gd name="connsiteY12" fmla="*/ 192567 h 1456835"/>
                <a:gd name="connsiteX13" fmla="*/ 231877 w 942319"/>
                <a:gd name="connsiteY13" fmla="*/ 45482 h 1456835"/>
                <a:gd name="connsiteX14" fmla="*/ 470194 w 942319"/>
                <a:gd name="connsiteY14" fmla="*/ 0 h 1456835"/>
                <a:gd name="connsiteX15" fmla="*/ 470194 w 942319"/>
                <a:gd name="connsiteY15" fmla="*/ 256296 h 1456835"/>
                <a:gd name="connsiteX16" fmla="*/ 336373 w 942319"/>
                <a:gd name="connsiteY16" fmla="*/ 304488 h 1456835"/>
                <a:gd name="connsiteX17" fmla="*/ 289055 w 942319"/>
                <a:gd name="connsiteY17" fmla="*/ 458635 h 1456835"/>
                <a:gd name="connsiteX18" fmla="*/ 289055 w 942319"/>
                <a:gd name="connsiteY18" fmla="*/ 996276 h 1456835"/>
                <a:gd name="connsiteX19" fmla="*/ 336522 w 942319"/>
                <a:gd name="connsiteY19" fmla="*/ 1152198 h 1456835"/>
                <a:gd name="connsiteX20" fmla="*/ 470194 w 942319"/>
                <a:gd name="connsiteY20" fmla="*/ 1200539 h 1456835"/>
                <a:gd name="connsiteX21" fmla="*/ 604591 w 942319"/>
                <a:gd name="connsiteY21" fmla="*/ 1151866 h 1456835"/>
                <a:gd name="connsiteX22" fmla="*/ 653264 w 942319"/>
                <a:gd name="connsiteY22" fmla="*/ 996276 h 1456835"/>
                <a:gd name="connsiteX23" fmla="*/ 653264 w 942319"/>
                <a:gd name="connsiteY23" fmla="*/ 458635 h 1456835"/>
                <a:gd name="connsiteX24" fmla="*/ 604728 w 942319"/>
                <a:gd name="connsiteY24" fmla="*/ 304832 h 1456835"/>
                <a:gd name="connsiteX25" fmla="*/ 470194 w 942319"/>
                <a:gd name="connsiteY25" fmla="*/ 256296 h 14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2319" h="1456835">
                  <a:moveTo>
                    <a:pt x="470194" y="0"/>
                  </a:moveTo>
                  <a:cubicBezTo>
                    <a:pt x="557234" y="0"/>
                    <a:pt x="636854" y="15185"/>
                    <a:pt x="709056" y="45559"/>
                  </a:cubicBezTo>
                  <a:cubicBezTo>
                    <a:pt x="781259" y="75928"/>
                    <a:pt x="838189" y="125037"/>
                    <a:pt x="879839" y="192884"/>
                  </a:cubicBezTo>
                  <a:cubicBezTo>
                    <a:pt x="921492" y="260732"/>
                    <a:pt x="942319" y="349314"/>
                    <a:pt x="942319" y="458635"/>
                  </a:cubicBezTo>
                  <a:lnTo>
                    <a:pt x="942319" y="996276"/>
                  </a:lnTo>
                  <a:cubicBezTo>
                    <a:pt x="942319" y="1106456"/>
                    <a:pt x="921393" y="1195642"/>
                    <a:pt x="879537" y="1263833"/>
                  </a:cubicBezTo>
                  <a:cubicBezTo>
                    <a:pt x="837685" y="1332020"/>
                    <a:pt x="780805" y="1381235"/>
                    <a:pt x="708892" y="1411475"/>
                  </a:cubicBezTo>
                  <a:cubicBezTo>
                    <a:pt x="636980" y="1441715"/>
                    <a:pt x="557413" y="1456835"/>
                    <a:pt x="470194" y="1456835"/>
                  </a:cubicBezTo>
                  <a:cubicBezTo>
                    <a:pt x="382554" y="1456835"/>
                    <a:pt x="303171" y="1441742"/>
                    <a:pt x="232041" y="1411551"/>
                  </a:cubicBezTo>
                  <a:cubicBezTo>
                    <a:pt x="160911" y="1381361"/>
                    <a:pt x="104458" y="1332230"/>
                    <a:pt x="62675" y="1264161"/>
                  </a:cubicBezTo>
                  <a:cubicBezTo>
                    <a:pt x="20892" y="1196092"/>
                    <a:pt x="0" y="1106800"/>
                    <a:pt x="0" y="996276"/>
                  </a:cubicBezTo>
                  <a:lnTo>
                    <a:pt x="0" y="458635"/>
                  </a:lnTo>
                  <a:cubicBezTo>
                    <a:pt x="0" y="348993"/>
                    <a:pt x="20785" y="260304"/>
                    <a:pt x="62358" y="192567"/>
                  </a:cubicBezTo>
                  <a:cubicBezTo>
                    <a:pt x="103931" y="124831"/>
                    <a:pt x="160434" y="75802"/>
                    <a:pt x="231877" y="45482"/>
                  </a:cubicBezTo>
                  <a:cubicBezTo>
                    <a:pt x="303316" y="15162"/>
                    <a:pt x="382757" y="0"/>
                    <a:pt x="470194" y="0"/>
                  </a:cubicBezTo>
                  <a:close/>
                  <a:moveTo>
                    <a:pt x="470194" y="256296"/>
                  </a:moveTo>
                  <a:cubicBezTo>
                    <a:pt x="412523" y="256296"/>
                    <a:pt x="367919" y="272359"/>
                    <a:pt x="336373" y="304488"/>
                  </a:cubicBezTo>
                  <a:cubicBezTo>
                    <a:pt x="304828" y="336614"/>
                    <a:pt x="289055" y="387998"/>
                    <a:pt x="289055" y="458635"/>
                  </a:cubicBezTo>
                  <a:lnTo>
                    <a:pt x="289055" y="996276"/>
                  </a:lnTo>
                  <a:cubicBezTo>
                    <a:pt x="289055" y="1067998"/>
                    <a:pt x="304878" y="1119973"/>
                    <a:pt x="336522" y="1152198"/>
                  </a:cubicBezTo>
                  <a:cubicBezTo>
                    <a:pt x="368167" y="1184427"/>
                    <a:pt x="412726" y="1200539"/>
                    <a:pt x="470194" y="1200539"/>
                  </a:cubicBezTo>
                  <a:cubicBezTo>
                    <a:pt x="527345" y="1200539"/>
                    <a:pt x="572140" y="1184316"/>
                    <a:pt x="604591" y="1151866"/>
                  </a:cubicBezTo>
                  <a:cubicBezTo>
                    <a:pt x="637041" y="1119419"/>
                    <a:pt x="653264" y="1067555"/>
                    <a:pt x="653264" y="996276"/>
                  </a:cubicBezTo>
                  <a:lnTo>
                    <a:pt x="653264" y="458635"/>
                  </a:lnTo>
                  <a:cubicBezTo>
                    <a:pt x="653264" y="388460"/>
                    <a:pt x="637083" y="337191"/>
                    <a:pt x="604728" y="304832"/>
                  </a:cubicBezTo>
                  <a:cubicBezTo>
                    <a:pt x="572369" y="272473"/>
                    <a:pt x="527525" y="256296"/>
                    <a:pt x="470194" y="256296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C68F60A-5BD1-484D-ABCF-E9435CDC406D}"/>
                </a:ext>
              </a:extLst>
            </p:cNvPr>
            <p:cNvSpPr/>
            <p:nvPr/>
          </p:nvSpPr>
          <p:spPr>
            <a:xfrm>
              <a:off x="6119758" y="2450247"/>
              <a:ext cx="217753" cy="215826"/>
            </a:xfrm>
            <a:custGeom>
              <a:avLst/>
              <a:gdLst>
                <a:gd name="connsiteX0" fmla="*/ 107913 w 217753"/>
                <a:gd name="connsiteY0" fmla="*/ 0 h 215826"/>
                <a:gd name="connsiteX1" fmla="*/ 188231 w 217753"/>
                <a:gd name="connsiteY1" fmla="*/ 29523 h 215826"/>
                <a:gd name="connsiteX2" fmla="*/ 217753 w 217753"/>
                <a:gd name="connsiteY2" fmla="*/ 105986 h 215826"/>
                <a:gd name="connsiteX3" fmla="*/ 188174 w 217753"/>
                <a:gd name="connsiteY3" fmla="*/ 183880 h 215826"/>
                <a:gd name="connsiteX4" fmla="*/ 107913 w 217753"/>
                <a:gd name="connsiteY4" fmla="*/ 215826 h 215826"/>
                <a:gd name="connsiteX5" fmla="*/ 29435 w 217753"/>
                <a:gd name="connsiteY5" fmla="*/ 184032 h 215826"/>
                <a:gd name="connsiteX6" fmla="*/ 0 w 217753"/>
                <a:gd name="connsiteY6" fmla="*/ 105986 h 215826"/>
                <a:gd name="connsiteX7" fmla="*/ 29373 w 217753"/>
                <a:gd name="connsiteY7" fmla="*/ 29370 h 215826"/>
                <a:gd name="connsiteX8" fmla="*/ 107913 w 217753"/>
                <a:gd name="connsiteY8" fmla="*/ 0 h 21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753" h="215826">
                  <a:moveTo>
                    <a:pt x="107913" y="0"/>
                  </a:moveTo>
                  <a:cubicBezTo>
                    <a:pt x="141779" y="0"/>
                    <a:pt x="168549" y="9841"/>
                    <a:pt x="188231" y="29523"/>
                  </a:cubicBezTo>
                  <a:cubicBezTo>
                    <a:pt x="207913" y="49204"/>
                    <a:pt x="217753" y="74692"/>
                    <a:pt x="217753" y="105986"/>
                  </a:cubicBezTo>
                  <a:cubicBezTo>
                    <a:pt x="217753" y="136619"/>
                    <a:pt x="207893" y="162584"/>
                    <a:pt x="188174" y="183880"/>
                  </a:cubicBezTo>
                  <a:cubicBezTo>
                    <a:pt x="168450" y="205176"/>
                    <a:pt x="141699" y="215826"/>
                    <a:pt x="107913" y="215826"/>
                  </a:cubicBezTo>
                  <a:cubicBezTo>
                    <a:pt x="75214" y="215826"/>
                    <a:pt x="49055" y="205230"/>
                    <a:pt x="29435" y="184032"/>
                  </a:cubicBezTo>
                  <a:cubicBezTo>
                    <a:pt x="9810" y="162832"/>
                    <a:pt x="0" y="136817"/>
                    <a:pt x="0" y="105986"/>
                  </a:cubicBezTo>
                  <a:cubicBezTo>
                    <a:pt x="0" y="74490"/>
                    <a:pt x="9791" y="48952"/>
                    <a:pt x="29373" y="29370"/>
                  </a:cubicBezTo>
                  <a:cubicBezTo>
                    <a:pt x="48956" y="9792"/>
                    <a:pt x="75134" y="0"/>
                    <a:pt x="107913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401DE4E-22D1-6048-AB06-ED94B28A4A57}"/>
                </a:ext>
              </a:extLst>
            </p:cNvPr>
            <p:cNvSpPr/>
            <p:nvPr/>
          </p:nvSpPr>
          <p:spPr>
            <a:xfrm>
              <a:off x="5786385" y="3696616"/>
              <a:ext cx="913412" cy="1445271"/>
            </a:xfrm>
            <a:custGeom>
              <a:avLst/>
              <a:gdLst>
                <a:gd name="connsiteX0" fmla="*/ 458632 w 913412"/>
                <a:gd name="connsiteY0" fmla="*/ 0 h 1445272"/>
                <a:gd name="connsiteX1" fmla="*/ 678446 w 913412"/>
                <a:gd name="connsiteY1" fmla="*/ 49425 h 1445272"/>
                <a:gd name="connsiteX2" fmla="*/ 845950 w 913412"/>
                <a:gd name="connsiteY2" fmla="*/ 189723 h 1445272"/>
                <a:gd name="connsiteX3" fmla="*/ 909556 w 913412"/>
                <a:gd name="connsiteY3" fmla="*/ 408530 h 1445272"/>
                <a:gd name="connsiteX4" fmla="*/ 863471 w 913412"/>
                <a:gd name="connsiteY4" fmla="*/ 601640 h 1445272"/>
                <a:gd name="connsiteX5" fmla="*/ 746015 w 913412"/>
                <a:gd name="connsiteY5" fmla="*/ 757203 h 1445272"/>
                <a:gd name="connsiteX6" fmla="*/ 596143 w 913412"/>
                <a:gd name="connsiteY6" fmla="*/ 881843 h 1445272"/>
                <a:gd name="connsiteX7" fmla="*/ 449283 w 913412"/>
                <a:gd name="connsiteY7" fmla="*/ 983614 h 1445272"/>
                <a:gd name="connsiteX8" fmla="*/ 339802 w 913412"/>
                <a:gd name="connsiteY8" fmla="*/ 1073040 h 1445272"/>
                <a:gd name="connsiteX9" fmla="*/ 298686 w 913412"/>
                <a:gd name="connsiteY9" fmla="*/ 1160072 h 1445272"/>
                <a:gd name="connsiteX10" fmla="*/ 298686 w 913412"/>
                <a:gd name="connsiteY10" fmla="*/ 1188976 h 1445272"/>
                <a:gd name="connsiteX11" fmla="*/ 815130 w 913412"/>
                <a:gd name="connsiteY11" fmla="*/ 1188976 h 1445272"/>
                <a:gd name="connsiteX12" fmla="*/ 885664 w 913412"/>
                <a:gd name="connsiteY12" fmla="*/ 1227126 h 1445272"/>
                <a:gd name="connsiteX13" fmla="*/ 913412 w 913412"/>
                <a:gd name="connsiteY13" fmla="*/ 1314235 h 1445272"/>
                <a:gd name="connsiteX14" fmla="*/ 885695 w 913412"/>
                <a:gd name="connsiteY14" fmla="*/ 1404852 h 1445272"/>
                <a:gd name="connsiteX15" fmla="*/ 815130 w 913412"/>
                <a:gd name="connsiteY15" fmla="*/ 1445272 h 1445272"/>
                <a:gd name="connsiteX16" fmla="*/ 129110 w 913412"/>
                <a:gd name="connsiteY16" fmla="*/ 1445272 h 1445272"/>
                <a:gd name="connsiteX17" fmla="*/ 45448 w 913412"/>
                <a:gd name="connsiteY17" fmla="*/ 1419136 h 1445272"/>
                <a:gd name="connsiteX18" fmla="*/ 0 w 913412"/>
                <a:gd name="connsiteY18" fmla="*/ 1346994 h 1445272"/>
                <a:gd name="connsiteX19" fmla="*/ 0 w 913412"/>
                <a:gd name="connsiteY19" fmla="*/ 1160072 h 1445272"/>
                <a:gd name="connsiteX20" fmla="*/ 46399 w 913412"/>
                <a:gd name="connsiteY20" fmla="*/ 1008410 h 1445272"/>
                <a:gd name="connsiteX21" fmla="*/ 164355 w 913412"/>
                <a:gd name="connsiteY21" fmla="*/ 878846 h 1445272"/>
                <a:gd name="connsiteX22" fmla="*/ 315910 w 913412"/>
                <a:gd name="connsiteY22" fmla="*/ 762306 h 1445272"/>
                <a:gd name="connsiteX23" fmla="*/ 465392 w 913412"/>
                <a:gd name="connsiteY23" fmla="*/ 648610 h 1445272"/>
                <a:gd name="connsiteX24" fmla="*/ 577687 w 913412"/>
                <a:gd name="connsiteY24" fmla="*/ 535037 h 1445272"/>
                <a:gd name="connsiteX25" fmla="*/ 620501 w 913412"/>
                <a:gd name="connsiteY25" fmla="*/ 416237 h 1445272"/>
                <a:gd name="connsiteX26" fmla="*/ 604137 w 913412"/>
                <a:gd name="connsiteY26" fmla="*/ 345328 h 1445272"/>
                <a:gd name="connsiteX27" fmla="*/ 552829 w 913412"/>
                <a:gd name="connsiteY27" fmla="*/ 287009 h 1445272"/>
                <a:gd name="connsiteX28" fmla="*/ 460559 w 913412"/>
                <a:gd name="connsiteY28" fmla="*/ 264003 h 1445272"/>
                <a:gd name="connsiteX29" fmla="*/ 353097 w 913412"/>
                <a:gd name="connsiteY29" fmla="*/ 298644 h 1445272"/>
                <a:gd name="connsiteX30" fmla="*/ 308321 w 913412"/>
                <a:gd name="connsiteY30" fmla="*/ 414313 h 1445272"/>
                <a:gd name="connsiteX31" fmla="*/ 267492 w 913412"/>
                <a:gd name="connsiteY31" fmla="*/ 492055 h 1445272"/>
                <a:gd name="connsiteX32" fmla="*/ 158014 w 913412"/>
                <a:gd name="connsiteY32" fmla="*/ 526078 h 1445272"/>
                <a:gd name="connsiteX33" fmla="*/ 63546 w 913412"/>
                <a:gd name="connsiteY33" fmla="*/ 491784 h 1445272"/>
                <a:gd name="connsiteX34" fmla="*/ 26977 w 913412"/>
                <a:gd name="connsiteY34" fmla="*/ 371915 h 1445272"/>
                <a:gd name="connsiteX35" fmla="*/ 87785 w 913412"/>
                <a:gd name="connsiteY35" fmla="*/ 172950 h 1445272"/>
                <a:gd name="connsiteX36" fmla="*/ 248509 w 913412"/>
                <a:gd name="connsiteY36" fmla="*/ 44428 h 1445272"/>
                <a:gd name="connsiteX37" fmla="*/ 458632 w 913412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2" h="1445272">
                  <a:moveTo>
                    <a:pt x="458632" y="0"/>
                  </a:moveTo>
                  <a:cubicBezTo>
                    <a:pt x="535911" y="0"/>
                    <a:pt x="609187" y="16475"/>
                    <a:pt x="678446" y="49425"/>
                  </a:cubicBezTo>
                  <a:cubicBezTo>
                    <a:pt x="747710" y="82375"/>
                    <a:pt x="803544" y="129140"/>
                    <a:pt x="845950" y="189723"/>
                  </a:cubicBezTo>
                  <a:cubicBezTo>
                    <a:pt x="888352" y="250303"/>
                    <a:pt x="909556" y="323238"/>
                    <a:pt x="909556" y="408530"/>
                  </a:cubicBezTo>
                  <a:cubicBezTo>
                    <a:pt x="909556" y="479832"/>
                    <a:pt x="894196" y="544202"/>
                    <a:pt x="863471" y="601640"/>
                  </a:cubicBezTo>
                  <a:cubicBezTo>
                    <a:pt x="832750" y="659081"/>
                    <a:pt x="793597" y="710934"/>
                    <a:pt x="746015" y="757203"/>
                  </a:cubicBezTo>
                  <a:cubicBezTo>
                    <a:pt x="698430" y="803471"/>
                    <a:pt x="648474" y="845018"/>
                    <a:pt x="596143" y="881843"/>
                  </a:cubicBezTo>
                  <a:cubicBezTo>
                    <a:pt x="543813" y="918667"/>
                    <a:pt x="494857" y="952591"/>
                    <a:pt x="449283" y="983614"/>
                  </a:cubicBezTo>
                  <a:cubicBezTo>
                    <a:pt x="403706" y="1014636"/>
                    <a:pt x="367213" y="1044445"/>
                    <a:pt x="339802" y="1073040"/>
                  </a:cubicBezTo>
                  <a:cubicBezTo>
                    <a:pt x="312394" y="1101634"/>
                    <a:pt x="298686" y="1130645"/>
                    <a:pt x="298686" y="1160072"/>
                  </a:cubicBezTo>
                  <a:lnTo>
                    <a:pt x="298686" y="1188976"/>
                  </a:lnTo>
                  <a:lnTo>
                    <a:pt x="815130" y="1188976"/>
                  </a:lnTo>
                  <a:cubicBezTo>
                    <a:pt x="843656" y="1188976"/>
                    <a:pt x="867166" y="1201695"/>
                    <a:pt x="885664" y="1227126"/>
                  </a:cubicBezTo>
                  <a:cubicBezTo>
                    <a:pt x="904163" y="1252560"/>
                    <a:pt x="913408" y="1281593"/>
                    <a:pt x="913412" y="1314235"/>
                  </a:cubicBezTo>
                  <a:cubicBezTo>
                    <a:pt x="913408" y="1347696"/>
                    <a:pt x="904170" y="1377902"/>
                    <a:pt x="885695" y="1404852"/>
                  </a:cubicBezTo>
                  <a:cubicBezTo>
                    <a:pt x="867216" y="1431797"/>
                    <a:pt x="843694" y="1445272"/>
                    <a:pt x="815130" y="1445272"/>
                  </a:cubicBezTo>
                  <a:lnTo>
                    <a:pt x="129110" y="1445272"/>
                  </a:lnTo>
                  <a:cubicBezTo>
                    <a:pt x="103638" y="1445272"/>
                    <a:pt x="75749" y="1436561"/>
                    <a:pt x="45448" y="1419136"/>
                  </a:cubicBezTo>
                  <a:cubicBezTo>
                    <a:pt x="15147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4" y="1054816"/>
                    <a:pt x="46399" y="1008410"/>
                  </a:cubicBezTo>
                  <a:cubicBezTo>
                    <a:pt x="77330" y="962000"/>
                    <a:pt x="116647" y="918812"/>
                    <a:pt x="164355" y="878846"/>
                  </a:cubicBezTo>
                  <a:cubicBezTo>
                    <a:pt x="212055" y="838880"/>
                    <a:pt x="262575" y="800032"/>
                    <a:pt x="315910" y="762306"/>
                  </a:cubicBezTo>
                  <a:cubicBezTo>
                    <a:pt x="369244" y="724577"/>
                    <a:pt x="419070" y="686680"/>
                    <a:pt x="465392" y="648610"/>
                  </a:cubicBezTo>
                  <a:cubicBezTo>
                    <a:pt x="511710" y="610541"/>
                    <a:pt x="549142" y="572686"/>
                    <a:pt x="577687" y="535037"/>
                  </a:cubicBezTo>
                  <a:cubicBezTo>
                    <a:pt x="606228" y="497391"/>
                    <a:pt x="620501" y="457791"/>
                    <a:pt x="620501" y="416237"/>
                  </a:cubicBezTo>
                  <a:cubicBezTo>
                    <a:pt x="620501" y="392513"/>
                    <a:pt x="615046" y="368877"/>
                    <a:pt x="604137" y="345328"/>
                  </a:cubicBezTo>
                  <a:cubicBezTo>
                    <a:pt x="593227" y="321784"/>
                    <a:pt x="576126" y="302343"/>
                    <a:pt x="552829" y="287009"/>
                  </a:cubicBezTo>
                  <a:cubicBezTo>
                    <a:pt x="529533" y="271671"/>
                    <a:pt x="498777" y="264003"/>
                    <a:pt x="460559" y="264003"/>
                  </a:cubicBezTo>
                  <a:cubicBezTo>
                    <a:pt x="418765" y="264003"/>
                    <a:pt x="382944" y="275550"/>
                    <a:pt x="353097" y="298644"/>
                  </a:cubicBezTo>
                  <a:cubicBezTo>
                    <a:pt x="323246" y="321738"/>
                    <a:pt x="308321" y="360296"/>
                    <a:pt x="308321" y="414313"/>
                  </a:cubicBezTo>
                  <a:cubicBezTo>
                    <a:pt x="308321" y="443458"/>
                    <a:pt x="294713" y="469373"/>
                    <a:pt x="267492" y="492055"/>
                  </a:cubicBezTo>
                  <a:cubicBezTo>
                    <a:pt x="240275" y="514737"/>
                    <a:pt x="203783" y="526081"/>
                    <a:pt x="158014" y="526078"/>
                  </a:cubicBezTo>
                  <a:cubicBezTo>
                    <a:pt x="119414" y="526081"/>
                    <a:pt x="87922" y="514649"/>
                    <a:pt x="63546" y="491784"/>
                  </a:cubicBezTo>
                  <a:cubicBezTo>
                    <a:pt x="39165" y="468922"/>
                    <a:pt x="26977" y="428964"/>
                    <a:pt x="26977" y="371915"/>
                  </a:cubicBezTo>
                  <a:cubicBezTo>
                    <a:pt x="26977" y="295338"/>
                    <a:pt x="47246" y="229018"/>
                    <a:pt x="87785" y="172950"/>
                  </a:cubicBezTo>
                  <a:cubicBezTo>
                    <a:pt x="128320" y="116887"/>
                    <a:pt x="181898" y="74046"/>
                    <a:pt x="248509" y="44428"/>
                  </a:cubicBezTo>
                  <a:cubicBezTo>
                    <a:pt x="315123" y="14811"/>
                    <a:pt x="385162" y="0"/>
                    <a:pt x="458632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6D80E15-2DBA-224B-A2E1-3A45F7C17B5E}"/>
                </a:ext>
              </a:extLst>
            </p:cNvPr>
            <p:cNvSpPr/>
            <p:nvPr/>
          </p:nvSpPr>
          <p:spPr>
            <a:xfrm>
              <a:off x="6768077" y="3696616"/>
              <a:ext cx="913416" cy="1445271"/>
            </a:xfrm>
            <a:custGeom>
              <a:avLst/>
              <a:gdLst>
                <a:gd name="connsiteX0" fmla="*/ 458636 w 913416"/>
                <a:gd name="connsiteY0" fmla="*/ 0 h 1445272"/>
                <a:gd name="connsiteX1" fmla="*/ 678450 w 913416"/>
                <a:gd name="connsiteY1" fmla="*/ 49425 h 1445272"/>
                <a:gd name="connsiteX2" fmla="*/ 845954 w 913416"/>
                <a:gd name="connsiteY2" fmla="*/ 189723 h 1445272"/>
                <a:gd name="connsiteX3" fmla="*/ 909560 w 913416"/>
                <a:gd name="connsiteY3" fmla="*/ 408530 h 1445272"/>
                <a:gd name="connsiteX4" fmla="*/ 863479 w 913416"/>
                <a:gd name="connsiteY4" fmla="*/ 601640 h 1445272"/>
                <a:gd name="connsiteX5" fmla="*/ 746019 w 913416"/>
                <a:gd name="connsiteY5" fmla="*/ 757203 h 1445272"/>
                <a:gd name="connsiteX6" fmla="*/ 596147 w 913416"/>
                <a:gd name="connsiteY6" fmla="*/ 881843 h 1445272"/>
                <a:gd name="connsiteX7" fmla="*/ 449287 w 913416"/>
                <a:gd name="connsiteY7" fmla="*/ 983614 h 1445272"/>
                <a:gd name="connsiteX8" fmla="*/ 339806 w 913416"/>
                <a:gd name="connsiteY8" fmla="*/ 1073040 h 1445272"/>
                <a:gd name="connsiteX9" fmla="*/ 298690 w 913416"/>
                <a:gd name="connsiteY9" fmla="*/ 1160072 h 1445272"/>
                <a:gd name="connsiteX10" fmla="*/ 298690 w 913416"/>
                <a:gd name="connsiteY10" fmla="*/ 1188976 h 1445272"/>
                <a:gd name="connsiteX11" fmla="*/ 815137 w 913416"/>
                <a:gd name="connsiteY11" fmla="*/ 1188976 h 1445272"/>
                <a:gd name="connsiteX12" fmla="*/ 885668 w 913416"/>
                <a:gd name="connsiteY12" fmla="*/ 1227126 h 1445272"/>
                <a:gd name="connsiteX13" fmla="*/ 913416 w 913416"/>
                <a:gd name="connsiteY13" fmla="*/ 1314235 h 1445272"/>
                <a:gd name="connsiteX14" fmla="*/ 885699 w 913416"/>
                <a:gd name="connsiteY14" fmla="*/ 1404852 h 1445272"/>
                <a:gd name="connsiteX15" fmla="*/ 815137 w 913416"/>
                <a:gd name="connsiteY15" fmla="*/ 1445272 h 1445272"/>
                <a:gd name="connsiteX16" fmla="*/ 129114 w 913416"/>
                <a:gd name="connsiteY16" fmla="*/ 1445272 h 1445272"/>
                <a:gd name="connsiteX17" fmla="*/ 45452 w 913416"/>
                <a:gd name="connsiteY17" fmla="*/ 1419136 h 1445272"/>
                <a:gd name="connsiteX18" fmla="*/ 0 w 913416"/>
                <a:gd name="connsiteY18" fmla="*/ 1346994 h 1445272"/>
                <a:gd name="connsiteX19" fmla="*/ 0 w 913416"/>
                <a:gd name="connsiteY19" fmla="*/ 1160072 h 1445272"/>
                <a:gd name="connsiteX20" fmla="*/ 46402 w 913416"/>
                <a:gd name="connsiteY20" fmla="*/ 1008410 h 1445272"/>
                <a:gd name="connsiteX21" fmla="*/ 164355 w 913416"/>
                <a:gd name="connsiteY21" fmla="*/ 878846 h 1445272"/>
                <a:gd name="connsiteX22" fmla="*/ 315914 w 913416"/>
                <a:gd name="connsiteY22" fmla="*/ 762306 h 1445272"/>
                <a:gd name="connsiteX23" fmla="*/ 465396 w 913416"/>
                <a:gd name="connsiteY23" fmla="*/ 648610 h 1445272"/>
                <a:gd name="connsiteX24" fmla="*/ 577691 w 913416"/>
                <a:gd name="connsiteY24" fmla="*/ 535037 h 1445272"/>
                <a:gd name="connsiteX25" fmla="*/ 620505 w 913416"/>
                <a:gd name="connsiteY25" fmla="*/ 416237 h 1445272"/>
                <a:gd name="connsiteX26" fmla="*/ 604140 w 913416"/>
                <a:gd name="connsiteY26" fmla="*/ 345328 h 1445272"/>
                <a:gd name="connsiteX27" fmla="*/ 552833 w 913416"/>
                <a:gd name="connsiteY27" fmla="*/ 287009 h 1445272"/>
                <a:gd name="connsiteX28" fmla="*/ 460563 w 913416"/>
                <a:gd name="connsiteY28" fmla="*/ 264003 h 1445272"/>
                <a:gd name="connsiteX29" fmla="*/ 353101 w 913416"/>
                <a:gd name="connsiteY29" fmla="*/ 298644 h 1445272"/>
                <a:gd name="connsiteX30" fmla="*/ 308325 w 913416"/>
                <a:gd name="connsiteY30" fmla="*/ 414313 h 1445272"/>
                <a:gd name="connsiteX31" fmla="*/ 267496 w 913416"/>
                <a:gd name="connsiteY31" fmla="*/ 492055 h 1445272"/>
                <a:gd name="connsiteX32" fmla="*/ 158018 w 913416"/>
                <a:gd name="connsiteY32" fmla="*/ 526078 h 1445272"/>
                <a:gd name="connsiteX33" fmla="*/ 63549 w 913416"/>
                <a:gd name="connsiteY33" fmla="*/ 491784 h 1445272"/>
                <a:gd name="connsiteX34" fmla="*/ 26980 w 913416"/>
                <a:gd name="connsiteY34" fmla="*/ 371915 h 1445272"/>
                <a:gd name="connsiteX35" fmla="*/ 87789 w 913416"/>
                <a:gd name="connsiteY35" fmla="*/ 172950 h 1445272"/>
                <a:gd name="connsiteX36" fmla="*/ 248513 w 913416"/>
                <a:gd name="connsiteY36" fmla="*/ 44428 h 1445272"/>
                <a:gd name="connsiteX37" fmla="*/ 458636 w 913416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2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5"/>
                    <a:pt x="803548" y="129140"/>
                    <a:pt x="845954" y="189723"/>
                  </a:cubicBezTo>
                  <a:cubicBezTo>
                    <a:pt x="888359" y="250303"/>
                    <a:pt x="909560" y="323238"/>
                    <a:pt x="909560" y="408530"/>
                  </a:cubicBezTo>
                  <a:cubicBezTo>
                    <a:pt x="909560" y="479832"/>
                    <a:pt x="894200" y="544202"/>
                    <a:pt x="863479" y="601640"/>
                  </a:cubicBezTo>
                  <a:cubicBezTo>
                    <a:pt x="832754" y="659081"/>
                    <a:pt x="793601" y="710934"/>
                    <a:pt x="746019" y="757203"/>
                  </a:cubicBezTo>
                  <a:cubicBezTo>
                    <a:pt x="698433" y="803471"/>
                    <a:pt x="648478" y="845018"/>
                    <a:pt x="596147" y="881843"/>
                  </a:cubicBezTo>
                  <a:cubicBezTo>
                    <a:pt x="543817" y="918667"/>
                    <a:pt x="494861" y="952591"/>
                    <a:pt x="449287" y="983614"/>
                  </a:cubicBezTo>
                  <a:cubicBezTo>
                    <a:pt x="403710" y="1014636"/>
                    <a:pt x="367217" y="1044445"/>
                    <a:pt x="339806" y="1073040"/>
                  </a:cubicBezTo>
                  <a:cubicBezTo>
                    <a:pt x="312398" y="1101634"/>
                    <a:pt x="298690" y="1130645"/>
                    <a:pt x="298690" y="1160072"/>
                  </a:cubicBezTo>
                  <a:lnTo>
                    <a:pt x="298690" y="1188976"/>
                  </a:lnTo>
                  <a:lnTo>
                    <a:pt x="815137" y="1188976"/>
                  </a:lnTo>
                  <a:cubicBezTo>
                    <a:pt x="843660" y="1188976"/>
                    <a:pt x="867170" y="1201695"/>
                    <a:pt x="885668" y="1227126"/>
                  </a:cubicBezTo>
                  <a:cubicBezTo>
                    <a:pt x="904166" y="1252560"/>
                    <a:pt x="913416" y="1281593"/>
                    <a:pt x="913416" y="1314235"/>
                  </a:cubicBezTo>
                  <a:cubicBezTo>
                    <a:pt x="913416" y="1347696"/>
                    <a:pt x="904174" y="1377902"/>
                    <a:pt x="885699" y="1404852"/>
                  </a:cubicBezTo>
                  <a:cubicBezTo>
                    <a:pt x="867220" y="1431797"/>
                    <a:pt x="843698" y="1445272"/>
                    <a:pt x="815137" y="1445272"/>
                  </a:cubicBezTo>
                  <a:lnTo>
                    <a:pt x="129114" y="1445272"/>
                  </a:lnTo>
                  <a:cubicBezTo>
                    <a:pt x="103638" y="1445272"/>
                    <a:pt x="75753" y="1436561"/>
                    <a:pt x="45452" y="1419136"/>
                  </a:cubicBezTo>
                  <a:cubicBezTo>
                    <a:pt x="15151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8" y="1054816"/>
                    <a:pt x="46402" y="1008410"/>
                  </a:cubicBezTo>
                  <a:cubicBezTo>
                    <a:pt x="77333" y="962000"/>
                    <a:pt x="116651" y="918812"/>
                    <a:pt x="164355" y="878846"/>
                  </a:cubicBezTo>
                  <a:cubicBezTo>
                    <a:pt x="212062" y="838880"/>
                    <a:pt x="262579" y="800032"/>
                    <a:pt x="315914" y="762306"/>
                  </a:cubicBezTo>
                  <a:cubicBezTo>
                    <a:pt x="369248" y="724577"/>
                    <a:pt x="419074" y="686680"/>
                    <a:pt x="465396" y="648610"/>
                  </a:cubicBezTo>
                  <a:cubicBezTo>
                    <a:pt x="511714" y="610541"/>
                    <a:pt x="549146" y="572686"/>
                    <a:pt x="577691" y="535037"/>
                  </a:cubicBezTo>
                  <a:cubicBezTo>
                    <a:pt x="606232" y="497391"/>
                    <a:pt x="620505" y="457791"/>
                    <a:pt x="620505" y="416237"/>
                  </a:cubicBezTo>
                  <a:cubicBezTo>
                    <a:pt x="620505" y="392513"/>
                    <a:pt x="615050" y="368877"/>
                    <a:pt x="604140" y="345328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41" y="271671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3"/>
                  </a:cubicBezTo>
                  <a:cubicBezTo>
                    <a:pt x="308325" y="443458"/>
                    <a:pt x="294717" y="469373"/>
                    <a:pt x="267496" y="492055"/>
                  </a:cubicBezTo>
                  <a:cubicBezTo>
                    <a:pt x="240279" y="514737"/>
                    <a:pt x="203786" y="526081"/>
                    <a:pt x="158018" y="526078"/>
                  </a:cubicBezTo>
                  <a:cubicBezTo>
                    <a:pt x="119418" y="526081"/>
                    <a:pt x="87926" y="514649"/>
                    <a:pt x="63549" y="491784"/>
                  </a:cubicBezTo>
                  <a:cubicBezTo>
                    <a:pt x="39169" y="468922"/>
                    <a:pt x="26980" y="428964"/>
                    <a:pt x="26980" y="371915"/>
                  </a:cubicBezTo>
                  <a:cubicBezTo>
                    <a:pt x="26980" y="295338"/>
                    <a:pt x="47250" y="229018"/>
                    <a:pt x="87789" y="172950"/>
                  </a:cubicBezTo>
                  <a:cubicBezTo>
                    <a:pt x="128324" y="116887"/>
                    <a:pt x="181899" y="74046"/>
                    <a:pt x="248513" y="44428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</p:grpSp>
      <p:sp>
        <p:nvSpPr>
          <p:cNvPr id="12" name="Teardrop 11">
            <a:extLst>
              <a:ext uri="{FF2B5EF4-FFF2-40B4-BE49-F238E27FC236}">
                <a16:creationId xmlns:a16="http://schemas.microsoft.com/office/drawing/2014/main" id="{1517B8B2-1042-1B43-902F-93C6EDEA32D3}"/>
              </a:ext>
            </a:extLst>
          </p:cNvPr>
          <p:cNvSpPr/>
          <p:nvPr/>
        </p:nvSpPr>
        <p:spPr>
          <a:xfrm rot="8100000">
            <a:off x="6301831" y="336430"/>
            <a:ext cx="4041099" cy="4041099"/>
          </a:xfrm>
          <a:prstGeom prst="teardrop">
            <a:avLst>
              <a:gd name="adj" fmla="val 107437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B98D57-A410-E34C-8F04-C269C28A9B4E}"/>
              </a:ext>
            </a:extLst>
          </p:cNvPr>
          <p:cNvSpPr txBox="1"/>
          <p:nvPr/>
        </p:nvSpPr>
        <p:spPr>
          <a:xfrm>
            <a:off x="844666" y="2341841"/>
            <a:ext cx="5021277" cy="579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Cum sociis </a:t>
            </a:r>
            <a:endParaRPr lang="en-US" sz="6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F138D-F146-1346-89EA-7A515D523612}"/>
              </a:ext>
            </a:extLst>
          </p:cNvPr>
          <p:cNvSpPr txBox="1"/>
          <p:nvPr/>
        </p:nvSpPr>
        <p:spPr>
          <a:xfrm>
            <a:off x="902727" y="807720"/>
            <a:ext cx="4953229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Market Size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59CB16-0CBD-0C4D-8174-D6044D685555}"/>
              </a:ext>
            </a:extLst>
          </p:cNvPr>
          <p:cNvSpPr txBox="1"/>
          <p:nvPr/>
        </p:nvSpPr>
        <p:spPr>
          <a:xfrm>
            <a:off x="844666" y="1349586"/>
            <a:ext cx="5021277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Heebo Black" pitchFamily="2" charset="-79"/>
                <a:cs typeface="Heebo Black" pitchFamily="2" charset="-79"/>
              </a:rPr>
              <a:t>It is never too late to be what you might have been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BDDE9B-AE81-B747-90E5-85BA3CE69D55}"/>
              </a:ext>
            </a:extLst>
          </p:cNvPr>
          <p:cNvSpPr/>
          <p:nvPr/>
        </p:nvSpPr>
        <p:spPr>
          <a:xfrm>
            <a:off x="876130" y="3191695"/>
            <a:ext cx="629271" cy="629271"/>
          </a:xfrm>
          <a:prstGeom prst="ellipse">
            <a:avLst/>
          </a:prstGeom>
          <a:solidFill>
            <a:schemeClr val="accent1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995B98-39F1-9549-A09A-186BD686B996}"/>
              </a:ext>
            </a:extLst>
          </p:cNvPr>
          <p:cNvSpPr/>
          <p:nvPr/>
        </p:nvSpPr>
        <p:spPr>
          <a:xfrm>
            <a:off x="876130" y="3999105"/>
            <a:ext cx="629271" cy="629271"/>
          </a:xfrm>
          <a:prstGeom prst="ellipse">
            <a:avLst/>
          </a:prstGeom>
          <a:solidFill>
            <a:schemeClr val="accent2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7D1983-BD60-ED4C-90E7-CEAD56249615}"/>
              </a:ext>
            </a:extLst>
          </p:cNvPr>
          <p:cNvSpPr/>
          <p:nvPr/>
        </p:nvSpPr>
        <p:spPr>
          <a:xfrm>
            <a:off x="876130" y="4806515"/>
            <a:ext cx="629271" cy="629271"/>
          </a:xfrm>
          <a:prstGeom prst="ellipse">
            <a:avLst/>
          </a:prstGeom>
          <a:solidFill>
            <a:schemeClr val="accent3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D3BC3B-76A7-A743-AFCC-676A2749E2D0}"/>
              </a:ext>
            </a:extLst>
          </p:cNvPr>
          <p:cNvSpPr txBox="1"/>
          <p:nvPr/>
        </p:nvSpPr>
        <p:spPr>
          <a:xfrm>
            <a:off x="2232327" y="3333206"/>
            <a:ext cx="4093732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2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2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2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b="1" dirty="0" err="1">
                <a:latin typeface="Heebo" pitchFamily="2" charset="-79"/>
                <a:cs typeface="Heebo" pitchFamily="2" charset="-79"/>
              </a:rPr>
              <a:t>aenean</a:t>
            </a:r>
            <a:r>
              <a:rPr lang="en-US" sz="12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b="1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200" b="1" dirty="0">
                <a:latin typeface="Heebo" pitchFamily="2" charset="-79"/>
                <a:cs typeface="Heebo" pitchFamily="2" charset="-79"/>
              </a:rPr>
              <a:t>.</a:t>
            </a:r>
            <a:endParaRPr lang="en-US" sz="7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BB3965-38BB-5B4A-B5A6-AC9BC2EC985D}"/>
              </a:ext>
            </a:extLst>
          </p:cNvPr>
          <p:cNvSpPr/>
          <p:nvPr/>
        </p:nvSpPr>
        <p:spPr>
          <a:xfrm>
            <a:off x="876130" y="5613924"/>
            <a:ext cx="629271" cy="629271"/>
          </a:xfrm>
          <a:prstGeom prst="ellipse">
            <a:avLst/>
          </a:prstGeom>
          <a:solidFill>
            <a:schemeClr val="accent4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E1A3D2-3F18-054C-ABA5-DBEB851A483E}"/>
              </a:ext>
            </a:extLst>
          </p:cNvPr>
          <p:cNvSpPr txBox="1"/>
          <p:nvPr/>
        </p:nvSpPr>
        <p:spPr>
          <a:xfrm>
            <a:off x="2232326" y="4175241"/>
            <a:ext cx="40937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latin typeface="Heebo" pitchFamily="2" charset="-79"/>
                <a:cs typeface="Heebo" pitchFamily="2" charset="-79"/>
              </a:rPr>
              <a:t>Aenean </a:t>
            </a:r>
            <a:r>
              <a:rPr lang="en-US" sz="1200" b="1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200" b="1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200" b="1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200" b="1" dirty="0">
                <a:latin typeface="Heebo" pitchFamily="2" charset="-79"/>
                <a:cs typeface="Heebo" pitchFamily="2" charset="-79"/>
              </a:rPr>
              <a:t> dolor</a:t>
            </a:r>
            <a:endParaRPr lang="en-US" sz="12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30ADCA-225E-8E40-948D-AE26E10DB5C3}"/>
              </a:ext>
            </a:extLst>
          </p:cNvPr>
          <p:cNvSpPr txBox="1"/>
          <p:nvPr/>
        </p:nvSpPr>
        <p:spPr>
          <a:xfrm>
            <a:off x="2232326" y="4982651"/>
            <a:ext cx="409373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latin typeface="Heebo" pitchFamily="2" charset="-79"/>
                <a:cs typeface="Heebo" pitchFamily="2" charset="-79"/>
              </a:rPr>
              <a:t>Aenean </a:t>
            </a:r>
            <a:r>
              <a:rPr lang="en-US" sz="1200" b="1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200" b="1" dirty="0">
                <a:latin typeface="Heebo" pitchFamily="2" charset="-79"/>
                <a:cs typeface="Heebo" pitchFamily="2" charset="-79"/>
              </a:rPr>
              <a:t>. Cum sociis.</a:t>
            </a:r>
            <a:endParaRPr lang="en-US" sz="12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2751CF-5210-9246-9DDF-7B9BDD328C8E}"/>
              </a:ext>
            </a:extLst>
          </p:cNvPr>
          <p:cNvSpPr txBox="1"/>
          <p:nvPr/>
        </p:nvSpPr>
        <p:spPr>
          <a:xfrm>
            <a:off x="2232326" y="5790060"/>
            <a:ext cx="40937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latin typeface="Heebo" pitchFamily="2" charset="-79"/>
                <a:cs typeface="Heebo" pitchFamily="2" charset="-79"/>
              </a:rPr>
              <a:t>et </a:t>
            </a:r>
            <a:r>
              <a:rPr lang="en-US" sz="1200" b="1" dirty="0" err="1">
                <a:latin typeface="Heebo" pitchFamily="2" charset="-79"/>
                <a:cs typeface="Heebo" pitchFamily="2" charset="-79"/>
              </a:rPr>
              <a:t>magnis</a:t>
            </a:r>
            <a:r>
              <a:rPr lang="en-US" sz="1200" b="1" dirty="0">
                <a:latin typeface="Heebo" pitchFamily="2" charset="-79"/>
                <a:cs typeface="Heebo" pitchFamily="2" charset="-79"/>
              </a:rPr>
              <a:t> dis parturient </a:t>
            </a:r>
            <a:r>
              <a:rPr lang="en-US" sz="1200" b="1" dirty="0" err="1">
                <a:latin typeface="Heebo" pitchFamily="2" charset="-79"/>
                <a:cs typeface="Heebo" pitchFamily="2" charset="-79"/>
              </a:rPr>
              <a:t>montes</a:t>
            </a:r>
            <a:r>
              <a:rPr lang="en-US" sz="1200" b="1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200" b="1" dirty="0" err="1">
                <a:latin typeface="Heebo" pitchFamily="2" charset="-79"/>
                <a:cs typeface="Heebo" pitchFamily="2" charset="-79"/>
              </a:rPr>
              <a:t>nascetur</a:t>
            </a:r>
            <a:r>
              <a:rPr lang="en-US" sz="12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b="1" dirty="0" err="1">
                <a:latin typeface="Heebo" pitchFamily="2" charset="-79"/>
                <a:cs typeface="Heebo" pitchFamily="2" charset="-79"/>
              </a:rPr>
              <a:t>ridiculus</a:t>
            </a:r>
            <a:r>
              <a:rPr lang="en-US" sz="1200" b="1" dirty="0">
                <a:latin typeface="Heebo" pitchFamily="2" charset="-79"/>
                <a:cs typeface="Heebo" pitchFamily="2" charset="-79"/>
              </a:rPr>
              <a:t> .</a:t>
            </a:r>
            <a:endParaRPr lang="en-US" sz="12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F0C7B9-D075-ED41-B638-4B92F537C3F4}"/>
              </a:ext>
            </a:extLst>
          </p:cNvPr>
          <p:cNvSpPr txBox="1"/>
          <p:nvPr/>
        </p:nvSpPr>
        <p:spPr>
          <a:xfrm>
            <a:off x="6814959" y="5533177"/>
            <a:ext cx="3014842" cy="83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Cum sociis </a:t>
            </a:r>
            <a:endParaRPr lang="en-US" sz="6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D6A208-5CF5-3F4B-9DE5-921BA156983B}"/>
              </a:ext>
            </a:extLst>
          </p:cNvPr>
          <p:cNvSpPr txBox="1"/>
          <p:nvPr/>
        </p:nvSpPr>
        <p:spPr>
          <a:xfrm>
            <a:off x="1595903" y="3328980"/>
            <a:ext cx="6292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35%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36482E-6C74-724D-A037-D861953CC14C}"/>
              </a:ext>
            </a:extLst>
          </p:cNvPr>
          <p:cNvSpPr txBox="1"/>
          <p:nvPr/>
        </p:nvSpPr>
        <p:spPr>
          <a:xfrm>
            <a:off x="1595903" y="4129327"/>
            <a:ext cx="6292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Heebo" pitchFamily="2" charset="-79"/>
                <a:cs typeface="Heebo" pitchFamily="2" charset="-79"/>
              </a:rPr>
              <a:t>20%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B5055F-DD40-BB47-894D-F011B260A67C}"/>
              </a:ext>
            </a:extLst>
          </p:cNvPr>
          <p:cNvSpPr txBox="1"/>
          <p:nvPr/>
        </p:nvSpPr>
        <p:spPr>
          <a:xfrm>
            <a:off x="1595903" y="4936484"/>
            <a:ext cx="6292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Heebo" pitchFamily="2" charset="-79"/>
                <a:cs typeface="Heebo" pitchFamily="2" charset="-79"/>
              </a:rPr>
              <a:t>60%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66D346-32DB-AA41-A157-2E74E4C5A24D}"/>
              </a:ext>
            </a:extLst>
          </p:cNvPr>
          <p:cNvSpPr txBox="1"/>
          <p:nvPr/>
        </p:nvSpPr>
        <p:spPr>
          <a:xfrm>
            <a:off x="1595903" y="5764971"/>
            <a:ext cx="6292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Heebo" pitchFamily="2" charset="-79"/>
                <a:cs typeface="Heebo" pitchFamily="2" charset="-79"/>
              </a:rPr>
              <a:t>20%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89AD2112-7B47-C849-8517-DE59E651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33027"/>
              </p:ext>
            </p:extLst>
          </p:nvPr>
        </p:nvGraphicFramePr>
        <p:xfrm>
          <a:off x="5640851" y="564253"/>
          <a:ext cx="5392276" cy="3594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Oval 33">
            <a:extLst>
              <a:ext uri="{FF2B5EF4-FFF2-40B4-BE49-F238E27FC236}">
                <a16:creationId xmlns:a16="http://schemas.microsoft.com/office/drawing/2014/main" id="{BE2F705B-6FBE-DF4D-A867-725948D58DA5}"/>
              </a:ext>
            </a:extLst>
          </p:cNvPr>
          <p:cNvSpPr/>
          <p:nvPr/>
        </p:nvSpPr>
        <p:spPr>
          <a:xfrm>
            <a:off x="7140236" y="1174835"/>
            <a:ext cx="2364289" cy="2364289"/>
          </a:xfrm>
          <a:prstGeom prst="ellipse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241300" dist="215900" dir="2700000" algn="tl" rotWithShape="0">
              <a:prstClr val="black">
                <a:alpha val="2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82006D-64F7-494E-BEB1-AED3993B28C5}"/>
              </a:ext>
            </a:extLst>
          </p:cNvPr>
          <p:cNvSpPr txBox="1"/>
          <p:nvPr/>
        </p:nvSpPr>
        <p:spPr>
          <a:xfrm>
            <a:off x="7177146" y="2020662"/>
            <a:ext cx="232737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Heebo Thin" pitchFamily="2" charset="-79"/>
                <a:cs typeface="Heebo Thin" pitchFamily="2" charset="-79"/>
              </a:rPr>
              <a:t>167 K</a:t>
            </a:r>
            <a:endParaRPr lang="en-US" sz="2400" dirty="0">
              <a:latin typeface="Heebo Thin" pitchFamily="2" charset="-79"/>
              <a:cs typeface="Heebo Thin" pitchFamily="2" charset="-79"/>
            </a:endParaRPr>
          </a:p>
        </p:txBody>
      </p:sp>
      <p:sp>
        <p:nvSpPr>
          <p:cNvPr id="29" name="Graphic 1071">
            <a:extLst>
              <a:ext uri="{FF2B5EF4-FFF2-40B4-BE49-F238E27FC236}">
                <a16:creationId xmlns:a16="http://schemas.microsoft.com/office/drawing/2014/main" id="{5DD33074-5100-914C-AC72-992D419263F8}"/>
              </a:ext>
            </a:extLst>
          </p:cNvPr>
          <p:cNvSpPr/>
          <p:nvPr/>
        </p:nvSpPr>
        <p:spPr>
          <a:xfrm>
            <a:off x="1003571" y="3328288"/>
            <a:ext cx="364324" cy="364323"/>
          </a:xfrm>
          <a:custGeom>
            <a:avLst/>
            <a:gdLst>
              <a:gd name="connsiteX0" fmla="*/ 570874 w 586747"/>
              <a:gd name="connsiteY0" fmla="*/ 15873 h 586746"/>
              <a:gd name="connsiteX1" fmla="*/ 514400 w 586747"/>
              <a:gd name="connsiteY1" fmla="*/ 3283 h 586746"/>
              <a:gd name="connsiteX2" fmla="*/ 509119 w 586747"/>
              <a:gd name="connsiteY2" fmla="*/ 5165 h 586746"/>
              <a:gd name="connsiteX3" fmla="*/ 194700 w 586747"/>
              <a:gd name="connsiteY3" fmla="*/ 196467 h 586746"/>
              <a:gd name="connsiteX4" fmla="*/ 134290 w 586747"/>
              <a:gd name="connsiteY4" fmla="*/ 270201 h 586746"/>
              <a:gd name="connsiteX5" fmla="*/ 135610 w 586747"/>
              <a:gd name="connsiteY5" fmla="*/ 414685 h 586746"/>
              <a:gd name="connsiteX6" fmla="*/ 136564 w 586747"/>
              <a:gd name="connsiteY6" fmla="*/ 415614 h 586746"/>
              <a:gd name="connsiteX7" fmla="*/ 80506 w 586747"/>
              <a:gd name="connsiteY7" fmla="*/ 471672 h 586746"/>
              <a:gd name="connsiteX8" fmla="*/ 80506 w 586747"/>
              <a:gd name="connsiteY8" fmla="*/ 506241 h 586746"/>
              <a:gd name="connsiteX9" fmla="*/ 115074 w 586747"/>
              <a:gd name="connsiteY9" fmla="*/ 506241 h 586746"/>
              <a:gd name="connsiteX10" fmla="*/ 171133 w 586747"/>
              <a:gd name="connsiteY10" fmla="*/ 450183 h 586746"/>
              <a:gd name="connsiteX11" fmla="*/ 172062 w 586747"/>
              <a:gd name="connsiteY11" fmla="*/ 451137 h 586746"/>
              <a:gd name="connsiteX12" fmla="*/ 316546 w 586747"/>
              <a:gd name="connsiteY12" fmla="*/ 452457 h 586746"/>
              <a:gd name="connsiteX13" fmla="*/ 390280 w 586747"/>
              <a:gd name="connsiteY13" fmla="*/ 392047 h 586746"/>
              <a:gd name="connsiteX14" fmla="*/ 581582 w 586747"/>
              <a:gd name="connsiteY14" fmla="*/ 77603 h 586746"/>
              <a:gd name="connsiteX15" fmla="*/ 583464 w 586747"/>
              <a:gd name="connsiteY15" fmla="*/ 72323 h 586746"/>
              <a:gd name="connsiteX16" fmla="*/ 570874 w 586747"/>
              <a:gd name="connsiteY16" fmla="*/ 15873 h 586746"/>
              <a:gd name="connsiteX17" fmla="*/ 268923 w 586747"/>
              <a:gd name="connsiteY17" fmla="*/ 342272 h 586746"/>
              <a:gd name="connsiteX18" fmla="*/ 244475 w 586747"/>
              <a:gd name="connsiteY18" fmla="*/ 317824 h 586746"/>
              <a:gd name="connsiteX19" fmla="*/ 268923 w 586747"/>
              <a:gd name="connsiteY19" fmla="*/ 293377 h 586746"/>
              <a:gd name="connsiteX20" fmla="*/ 293370 w 586747"/>
              <a:gd name="connsiteY20" fmla="*/ 317824 h 586746"/>
              <a:gd name="connsiteX21" fmla="*/ 268923 w 586747"/>
              <a:gd name="connsiteY21" fmla="*/ 342272 h 586746"/>
              <a:gd name="connsiteX22" fmla="*/ 342265 w 586747"/>
              <a:gd name="connsiteY22" fmla="*/ 268929 h 586746"/>
              <a:gd name="connsiteX23" fmla="*/ 317818 w 586747"/>
              <a:gd name="connsiteY23" fmla="*/ 244482 h 586746"/>
              <a:gd name="connsiteX24" fmla="*/ 342265 w 586747"/>
              <a:gd name="connsiteY24" fmla="*/ 220034 h 586746"/>
              <a:gd name="connsiteX25" fmla="*/ 366713 w 586747"/>
              <a:gd name="connsiteY25" fmla="*/ 244482 h 586746"/>
              <a:gd name="connsiteX26" fmla="*/ 342265 w 586747"/>
              <a:gd name="connsiteY26" fmla="*/ 268929 h 586746"/>
              <a:gd name="connsiteX27" fmla="*/ 415608 w 586747"/>
              <a:gd name="connsiteY27" fmla="*/ 195587 h 586746"/>
              <a:gd name="connsiteX28" fmla="*/ 391160 w 586747"/>
              <a:gd name="connsiteY28" fmla="*/ 171139 h 586746"/>
              <a:gd name="connsiteX29" fmla="*/ 415608 w 586747"/>
              <a:gd name="connsiteY29" fmla="*/ 146692 h 586746"/>
              <a:gd name="connsiteX30" fmla="*/ 440055 w 586747"/>
              <a:gd name="connsiteY30" fmla="*/ 171139 h 586746"/>
              <a:gd name="connsiteX31" fmla="*/ 415608 w 586747"/>
              <a:gd name="connsiteY31" fmla="*/ 195587 h 586746"/>
              <a:gd name="connsiteX32" fmla="*/ 57769 w 586747"/>
              <a:gd name="connsiteY32" fmla="*/ 318753 h 586746"/>
              <a:gd name="connsiteX33" fmla="*/ 0 w 586747"/>
              <a:gd name="connsiteY33" fmla="*/ 261033 h 586746"/>
              <a:gd name="connsiteX34" fmla="*/ 0 w 586747"/>
              <a:gd name="connsiteY34" fmla="*/ 261008 h 586746"/>
              <a:gd name="connsiteX35" fmla="*/ 16258 w 586747"/>
              <a:gd name="connsiteY35" fmla="*/ 220572 h 586746"/>
              <a:gd name="connsiteX36" fmla="*/ 174188 w 586747"/>
              <a:gd name="connsiteY36" fmla="*/ 148599 h 586746"/>
              <a:gd name="connsiteX37" fmla="*/ 160131 w 586747"/>
              <a:gd name="connsiteY37" fmla="*/ 161898 h 586746"/>
              <a:gd name="connsiteX38" fmla="*/ 94245 w 586747"/>
              <a:gd name="connsiteY38" fmla="*/ 242037 h 586746"/>
              <a:gd name="connsiteX39" fmla="*/ 60508 w 586747"/>
              <a:gd name="connsiteY39" fmla="*/ 318631 h 586746"/>
              <a:gd name="connsiteX40" fmla="*/ 268923 w 586747"/>
              <a:gd name="connsiteY40" fmla="*/ 526239 h 586746"/>
              <a:gd name="connsiteX41" fmla="*/ 345517 w 586747"/>
              <a:gd name="connsiteY41" fmla="*/ 492502 h 586746"/>
              <a:gd name="connsiteX42" fmla="*/ 425778 w 586747"/>
              <a:gd name="connsiteY42" fmla="*/ 426616 h 586746"/>
              <a:gd name="connsiteX43" fmla="*/ 439102 w 586747"/>
              <a:gd name="connsiteY43" fmla="*/ 412558 h 586746"/>
              <a:gd name="connsiteX44" fmla="*/ 367104 w 586747"/>
              <a:gd name="connsiteY44" fmla="*/ 570489 h 586746"/>
              <a:gd name="connsiteX45" fmla="*/ 326692 w 586747"/>
              <a:gd name="connsiteY45" fmla="*/ 586747 h 586746"/>
              <a:gd name="connsiteX46" fmla="*/ 268923 w 586747"/>
              <a:gd name="connsiteY46" fmla="*/ 528977 h 58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86747" h="586746">
                <a:moveTo>
                  <a:pt x="570874" y="15873"/>
                </a:moveTo>
                <a:cubicBezTo>
                  <a:pt x="556139" y="979"/>
                  <a:pt x="534065" y="-3942"/>
                  <a:pt x="514400" y="3283"/>
                </a:cubicBezTo>
                <a:lnTo>
                  <a:pt x="509119" y="5165"/>
                </a:lnTo>
                <a:cubicBezTo>
                  <a:pt x="390869" y="43627"/>
                  <a:pt x="283212" y="109128"/>
                  <a:pt x="194700" y="196467"/>
                </a:cubicBezTo>
                <a:cubicBezTo>
                  <a:pt x="172487" y="219267"/>
                  <a:pt x="152275" y="243936"/>
                  <a:pt x="134290" y="270201"/>
                </a:cubicBezTo>
                <a:cubicBezTo>
                  <a:pt x="100064" y="319096"/>
                  <a:pt x="93561" y="372611"/>
                  <a:pt x="135610" y="414685"/>
                </a:cubicBezTo>
                <a:lnTo>
                  <a:pt x="136564" y="415614"/>
                </a:lnTo>
                <a:lnTo>
                  <a:pt x="80506" y="471672"/>
                </a:lnTo>
                <a:cubicBezTo>
                  <a:pt x="70962" y="481219"/>
                  <a:pt x="70962" y="496695"/>
                  <a:pt x="80506" y="506241"/>
                </a:cubicBezTo>
                <a:cubicBezTo>
                  <a:pt x="90052" y="515786"/>
                  <a:pt x="105528" y="515786"/>
                  <a:pt x="115074" y="506241"/>
                </a:cubicBezTo>
                <a:lnTo>
                  <a:pt x="171133" y="450183"/>
                </a:lnTo>
                <a:lnTo>
                  <a:pt x="172062" y="451137"/>
                </a:lnTo>
                <a:cubicBezTo>
                  <a:pt x="214136" y="493186"/>
                  <a:pt x="267773" y="486634"/>
                  <a:pt x="316546" y="452457"/>
                </a:cubicBezTo>
                <a:cubicBezTo>
                  <a:pt x="342810" y="434471"/>
                  <a:pt x="367480" y="414260"/>
                  <a:pt x="390280" y="392047"/>
                </a:cubicBezTo>
                <a:cubicBezTo>
                  <a:pt x="477621" y="303527"/>
                  <a:pt x="543123" y="195863"/>
                  <a:pt x="581582" y="77603"/>
                </a:cubicBezTo>
                <a:lnTo>
                  <a:pt x="583464" y="72323"/>
                </a:lnTo>
                <a:cubicBezTo>
                  <a:pt x="590691" y="52665"/>
                  <a:pt x="585769" y="30597"/>
                  <a:pt x="570874" y="15873"/>
                </a:cubicBezTo>
                <a:close/>
                <a:moveTo>
                  <a:pt x="268923" y="342272"/>
                </a:moveTo>
                <a:cubicBezTo>
                  <a:pt x="255420" y="342272"/>
                  <a:pt x="244475" y="331327"/>
                  <a:pt x="244475" y="317824"/>
                </a:cubicBezTo>
                <a:cubicBezTo>
                  <a:pt x="244475" y="304322"/>
                  <a:pt x="255420" y="293377"/>
                  <a:pt x="268923" y="293377"/>
                </a:cubicBezTo>
                <a:cubicBezTo>
                  <a:pt x="282425" y="293377"/>
                  <a:pt x="293370" y="304322"/>
                  <a:pt x="293370" y="317824"/>
                </a:cubicBezTo>
                <a:cubicBezTo>
                  <a:pt x="293370" y="331327"/>
                  <a:pt x="282425" y="342272"/>
                  <a:pt x="268923" y="342272"/>
                </a:cubicBezTo>
                <a:close/>
                <a:moveTo>
                  <a:pt x="342265" y="268929"/>
                </a:moveTo>
                <a:cubicBezTo>
                  <a:pt x="328763" y="268929"/>
                  <a:pt x="317818" y="257984"/>
                  <a:pt x="317818" y="244482"/>
                </a:cubicBezTo>
                <a:cubicBezTo>
                  <a:pt x="317818" y="230980"/>
                  <a:pt x="328763" y="220034"/>
                  <a:pt x="342265" y="220034"/>
                </a:cubicBezTo>
                <a:cubicBezTo>
                  <a:pt x="355767" y="220034"/>
                  <a:pt x="366713" y="230980"/>
                  <a:pt x="366713" y="244482"/>
                </a:cubicBezTo>
                <a:cubicBezTo>
                  <a:pt x="366713" y="257984"/>
                  <a:pt x="355767" y="268929"/>
                  <a:pt x="342265" y="268929"/>
                </a:cubicBezTo>
                <a:close/>
                <a:moveTo>
                  <a:pt x="415608" y="195587"/>
                </a:moveTo>
                <a:cubicBezTo>
                  <a:pt x="402105" y="195587"/>
                  <a:pt x="391160" y="184641"/>
                  <a:pt x="391160" y="171139"/>
                </a:cubicBezTo>
                <a:cubicBezTo>
                  <a:pt x="391160" y="157638"/>
                  <a:pt x="402105" y="146692"/>
                  <a:pt x="415608" y="146692"/>
                </a:cubicBezTo>
                <a:cubicBezTo>
                  <a:pt x="429110" y="146692"/>
                  <a:pt x="440055" y="157638"/>
                  <a:pt x="440055" y="171139"/>
                </a:cubicBezTo>
                <a:cubicBezTo>
                  <a:pt x="440055" y="184641"/>
                  <a:pt x="429110" y="195587"/>
                  <a:pt x="415608" y="195587"/>
                </a:cubicBezTo>
                <a:close/>
                <a:moveTo>
                  <a:pt x="57769" y="318753"/>
                </a:moveTo>
                <a:cubicBezTo>
                  <a:pt x="25878" y="318768"/>
                  <a:pt x="14" y="292925"/>
                  <a:pt x="0" y="261033"/>
                </a:cubicBezTo>
                <a:cubicBezTo>
                  <a:pt x="0" y="261025"/>
                  <a:pt x="0" y="261016"/>
                  <a:pt x="0" y="261008"/>
                </a:cubicBezTo>
                <a:cubicBezTo>
                  <a:pt x="59" y="245949"/>
                  <a:pt x="5876" y="231482"/>
                  <a:pt x="16258" y="220572"/>
                </a:cubicBezTo>
                <a:cubicBezTo>
                  <a:pt x="58022" y="177639"/>
                  <a:pt x="114386" y="151952"/>
                  <a:pt x="174188" y="148599"/>
                </a:cubicBezTo>
                <a:cubicBezTo>
                  <a:pt x="169519" y="153048"/>
                  <a:pt x="164752" y="157278"/>
                  <a:pt x="160131" y="161898"/>
                </a:cubicBezTo>
                <a:cubicBezTo>
                  <a:pt x="135920" y="186680"/>
                  <a:pt x="113877" y="213491"/>
                  <a:pt x="94245" y="242037"/>
                </a:cubicBezTo>
                <a:cubicBezTo>
                  <a:pt x="77735" y="264910"/>
                  <a:pt x="66239" y="291010"/>
                  <a:pt x="60508" y="318631"/>
                </a:cubicBezTo>
                <a:close/>
                <a:moveTo>
                  <a:pt x="268923" y="526239"/>
                </a:moveTo>
                <a:cubicBezTo>
                  <a:pt x="296546" y="520519"/>
                  <a:pt x="322648" y="509021"/>
                  <a:pt x="345517" y="492502"/>
                </a:cubicBezTo>
                <a:cubicBezTo>
                  <a:pt x="374110" y="472880"/>
                  <a:pt x="400963" y="450838"/>
                  <a:pt x="425778" y="426616"/>
                </a:cubicBezTo>
                <a:cubicBezTo>
                  <a:pt x="430423" y="421995"/>
                  <a:pt x="434628" y="417228"/>
                  <a:pt x="439102" y="412558"/>
                </a:cubicBezTo>
                <a:cubicBezTo>
                  <a:pt x="435728" y="472362"/>
                  <a:pt x="410033" y="528721"/>
                  <a:pt x="367104" y="570489"/>
                </a:cubicBezTo>
                <a:cubicBezTo>
                  <a:pt x="356205" y="580872"/>
                  <a:pt x="341744" y="586688"/>
                  <a:pt x="326692" y="586747"/>
                </a:cubicBezTo>
                <a:cubicBezTo>
                  <a:pt x="294788" y="586747"/>
                  <a:pt x="268923" y="560881"/>
                  <a:pt x="268923" y="528977"/>
                </a:cubicBezTo>
                <a:close/>
              </a:path>
            </a:pathLst>
          </a:custGeom>
          <a:solidFill>
            <a:srgbClr val="F1F7F7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35" name="Graphic 1073">
            <a:extLst>
              <a:ext uri="{FF2B5EF4-FFF2-40B4-BE49-F238E27FC236}">
                <a16:creationId xmlns:a16="http://schemas.microsoft.com/office/drawing/2014/main" id="{2A8B64EE-690B-6343-9E00-A04C00E96F92}"/>
              </a:ext>
            </a:extLst>
          </p:cNvPr>
          <p:cNvGrpSpPr/>
          <p:nvPr/>
        </p:nvGrpSpPr>
        <p:grpSpPr>
          <a:xfrm>
            <a:off x="1009280" y="4135700"/>
            <a:ext cx="364319" cy="364319"/>
            <a:chOff x="8707463" y="4358813"/>
            <a:chExt cx="586740" cy="586740"/>
          </a:xfrm>
          <a:solidFill>
            <a:srgbClr val="F1F7F7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B4E27EF-18C9-F445-A5E4-BD58C44E2DCE}"/>
                </a:ext>
              </a:extLst>
            </p:cNvPr>
            <p:cNvSpPr/>
            <p:nvPr/>
          </p:nvSpPr>
          <p:spPr>
            <a:xfrm>
              <a:off x="8731910" y="4676630"/>
              <a:ext cx="537845" cy="268922"/>
            </a:xfrm>
            <a:custGeom>
              <a:avLst/>
              <a:gdLst>
                <a:gd name="connsiteX0" fmla="*/ 366713 w 537845"/>
                <a:gd name="connsiteY0" fmla="*/ 0 h 268922"/>
                <a:gd name="connsiteX1" fmla="*/ 195580 w 537845"/>
                <a:gd name="connsiteY1" fmla="*/ 24448 h 268922"/>
                <a:gd name="connsiteX2" fmla="*/ 171133 w 537845"/>
                <a:gd name="connsiteY2" fmla="*/ 0 h 268922"/>
                <a:gd name="connsiteX3" fmla="*/ 1635 w 537845"/>
                <a:gd name="connsiteY3" fmla="*/ 25120 h 268922"/>
                <a:gd name="connsiteX4" fmla="*/ 0 w 537845"/>
                <a:gd name="connsiteY4" fmla="*/ 23885 h 268922"/>
                <a:gd name="connsiteX5" fmla="*/ 0 w 537845"/>
                <a:gd name="connsiteY5" fmla="*/ 146685 h 268922"/>
                <a:gd name="connsiteX6" fmla="*/ 122238 w 537845"/>
                <a:gd name="connsiteY6" fmla="*/ 268923 h 268922"/>
                <a:gd name="connsiteX7" fmla="*/ 415608 w 537845"/>
                <a:gd name="connsiteY7" fmla="*/ 268923 h 268922"/>
                <a:gd name="connsiteX8" fmla="*/ 537845 w 537845"/>
                <a:gd name="connsiteY8" fmla="*/ 146685 h 268922"/>
                <a:gd name="connsiteX9" fmla="*/ 537845 w 537845"/>
                <a:gd name="connsiteY9" fmla="*/ 23812 h 268922"/>
                <a:gd name="connsiteX10" fmla="*/ 367940 w 537845"/>
                <a:gd name="connsiteY10" fmla="*/ 1623 h 268922"/>
                <a:gd name="connsiteX11" fmla="*/ 366713 w 537845"/>
                <a:gd name="connsiteY11" fmla="*/ 0 h 26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7845" h="268922">
                  <a:moveTo>
                    <a:pt x="366713" y="0"/>
                  </a:moveTo>
                  <a:cubicBezTo>
                    <a:pt x="326205" y="54007"/>
                    <a:pt x="249587" y="64955"/>
                    <a:pt x="195580" y="24448"/>
                  </a:cubicBezTo>
                  <a:cubicBezTo>
                    <a:pt x="186314" y="17497"/>
                    <a:pt x="178082" y="9266"/>
                    <a:pt x="171133" y="0"/>
                  </a:cubicBezTo>
                  <a:cubicBezTo>
                    <a:pt x="131264" y="53743"/>
                    <a:pt x="55377" y="64989"/>
                    <a:pt x="1635" y="25120"/>
                  </a:cubicBezTo>
                  <a:cubicBezTo>
                    <a:pt x="1087" y="24714"/>
                    <a:pt x="542" y="24301"/>
                    <a:pt x="0" y="23885"/>
                  </a:cubicBezTo>
                  <a:lnTo>
                    <a:pt x="0" y="146685"/>
                  </a:lnTo>
                  <a:cubicBezTo>
                    <a:pt x="81" y="214163"/>
                    <a:pt x="54761" y="268842"/>
                    <a:pt x="122238" y="268923"/>
                  </a:cubicBezTo>
                  <a:lnTo>
                    <a:pt x="415608" y="268923"/>
                  </a:lnTo>
                  <a:cubicBezTo>
                    <a:pt x="483085" y="268842"/>
                    <a:pt x="537764" y="214163"/>
                    <a:pt x="537845" y="146685"/>
                  </a:cubicBezTo>
                  <a:lnTo>
                    <a:pt x="537845" y="23812"/>
                  </a:lnTo>
                  <a:cubicBezTo>
                    <a:pt x="484799" y="64603"/>
                    <a:pt x="408730" y="54670"/>
                    <a:pt x="367940" y="1623"/>
                  </a:cubicBezTo>
                  <a:cubicBezTo>
                    <a:pt x="367527" y="1085"/>
                    <a:pt x="367116" y="545"/>
                    <a:pt x="366713" y="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6F134CA-F562-3E4E-BF26-B256A7D1752C}"/>
                </a:ext>
              </a:extLst>
            </p:cNvPr>
            <p:cNvSpPr/>
            <p:nvPr/>
          </p:nvSpPr>
          <p:spPr>
            <a:xfrm>
              <a:off x="8731910" y="4358811"/>
              <a:ext cx="537845" cy="318064"/>
            </a:xfrm>
            <a:custGeom>
              <a:avLst/>
              <a:gdLst>
                <a:gd name="connsiteX0" fmla="*/ 506063 w 537845"/>
                <a:gd name="connsiteY0" fmla="*/ 76547 h 318064"/>
                <a:gd name="connsiteX1" fmla="*/ 410522 w 537845"/>
                <a:gd name="connsiteY1" fmla="*/ 2 h 318064"/>
                <a:gd name="connsiteX2" fmla="*/ 391160 w 537845"/>
                <a:gd name="connsiteY2" fmla="*/ 2 h 318064"/>
                <a:gd name="connsiteX3" fmla="*/ 391160 w 537845"/>
                <a:gd name="connsiteY3" fmla="*/ 73344 h 318064"/>
                <a:gd name="connsiteX4" fmla="*/ 366713 w 537845"/>
                <a:gd name="connsiteY4" fmla="*/ 97792 h 318064"/>
                <a:gd name="connsiteX5" fmla="*/ 342265 w 537845"/>
                <a:gd name="connsiteY5" fmla="*/ 73344 h 318064"/>
                <a:gd name="connsiteX6" fmla="*/ 342265 w 537845"/>
                <a:gd name="connsiteY6" fmla="*/ 2 h 318064"/>
                <a:gd name="connsiteX7" fmla="*/ 195580 w 537845"/>
                <a:gd name="connsiteY7" fmla="*/ 2 h 318064"/>
                <a:gd name="connsiteX8" fmla="*/ 195580 w 537845"/>
                <a:gd name="connsiteY8" fmla="*/ 73344 h 318064"/>
                <a:gd name="connsiteX9" fmla="*/ 171133 w 537845"/>
                <a:gd name="connsiteY9" fmla="*/ 97792 h 318064"/>
                <a:gd name="connsiteX10" fmla="*/ 146685 w 537845"/>
                <a:gd name="connsiteY10" fmla="*/ 73344 h 318064"/>
                <a:gd name="connsiteX11" fmla="*/ 146685 w 537845"/>
                <a:gd name="connsiteY11" fmla="*/ 2 h 318064"/>
                <a:gd name="connsiteX12" fmla="*/ 127323 w 537845"/>
                <a:gd name="connsiteY12" fmla="*/ 2 h 318064"/>
                <a:gd name="connsiteX13" fmla="*/ 31782 w 537845"/>
                <a:gd name="connsiteY13" fmla="*/ 76571 h 318064"/>
                <a:gd name="connsiteX14" fmla="*/ 538 w 537845"/>
                <a:gd name="connsiteY14" fmla="*/ 217584 h 318064"/>
                <a:gd name="connsiteX15" fmla="*/ 0 w 537845"/>
                <a:gd name="connsiteY15" fmla="*/ 244966 h 318064"/>
                <a:gd name="connsiteX16" fmla="*/ 73587 w 537845"/>
                <a:gd name="connsiteY16" fmla="*/ 318064 h 318064"/>
                <a:gd name="connsiteX17" fmla="*/ 146685 w 537845"/>
                <a:gd name="connsiteY17" fmla="*/ 244477 h 318064"/>
                <a:gd name="connsiteX18" fmla="*/ 171133 w 537845"/>
                <a:gd name="connsiteY18" fmla="*/ 220029 h 318064"/>
                <a:gd name="connsiteX19" fmla="*/ 195580 w 537845"/>
                <a:gd name="connsiteY19" fmla="*/ 244477 h 318064"/>
                <a:gd name="connsiteX20" fmla="*/ 268923 w 537845"/>
                <a:gd name="connsiteY20" fmla="*/ 317819 h 318064"/>
                <a:gd name="connsiteX21" fmla="*/ 342265 w 537845"/>
                <a:gd name="connsiteY21" fmla="*/ 244477 h 318064"/>
                <a:gd name="connsiteX22" fmla="*/ 366713 w 537845"/>
                <a:gd name="connsiteY22" fmla="*/ 220029 h 318064"/>
                <a:gd name="connsiteX23" fmla="*/ 391160 w 537845"/>
                <a:gd name="connsiteY23" fmla="*/ 244477 h 318064"/>
                <a:gd name="connsiteX24" fmla="*/ 464503 w 537845"/>
                <a:gd name="connsiteY24" fmla="*/ 317819 h 318064"/>
                <a:gd name="connsiteX25" fmla="*/ 537845 w 537845"/>
                <a:gd name="connsiteY25" fmla="*/ 244477 h 318064"/>
                <a:gd name="connsiteX26" fmla="*/ 537845 w 537845"/>
                <a:gd name="connsiteY26" fmla="*/ 222645 h 31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845" h="318064">
                  <a:moveTo>
                    <a:pt x="506063" y="76547"/>
                  </a:moveTo>
                  <a:cubicBezTo>
                    <a:pt x="496311" y="31658"/>
                    <a:pt x="456457" y="-271"/>
                    <a:pt x="410522" y="2"/>
                  </a:cubicBezTo>
                  <a:lnTo>
                    <a:pt x="391160" y="2"/>
                  </a:lnTo>
                  <a:lnTo>
                    <a:pt x="391160" y="73344"/>
                  </a:lnTo>
                  <a:cubicBezTo>
                    <a:pt x="391160" y="86846"/>
                    <a:pt x="380215" y="97792"/>
                    <a:pt x="366713" y="97792"/>
                  </a:cubicBezTo>
                  <a:cubicBezTo>
                    <a:pt x="353210" y="97792"/>
                    <a:pt x="342265" y="86846"/>
                    <a:pt x="342265" y="73344"/>
                  </a:cubicBezTo>
                  <a:lnTo>
                    <a:pt x="342265" y="2"/>
                  </a:lnTo>
                  <a:lnTo>
                    <a:pt x="195580" y="2"/>
                  </a:lnTo>
                  <a:lnTo>
                    <a:pt x="195580" y="73344"/>
                  </a:lnTo>
                  <a:cubicBezTo>
                    <a:pt x="195580" y="86846"/>
                    <a:pt x="184635" y="97792"/>
                    <a:pt x="171133" y="97792"/>
                  </a:cubicBezTo>
                  <a:cubicBezTo>
                    <a:pt x="157631" y="97792"/>
                    <a:pt x="146685" y="86846"/>
                    <a:pt x="146685" y="73344"/>
                  </a:cubicBezTo>
                  <a:lnTo>
                    <a:pt x="146685" y="2"/>
                  </a:lnTo>
                  <a:lnTo>
                    <a:pt x="127323" y="2"/>
                  </a:lnTo>
                  <a:cubicBezTo>
                    <a:pt x="81380" y="-269"/>
                    <a:pt x="41525" y="31672"/>
                    <a:pt x="31782" y="76571"/>
                  </a:cubicBezTo>
                  <a:lnTo>
                    <a:pt x="538" y="217584"/>
                  </a:lnTo>
                  <a:lnTo>
                    <a:pt x="0" y="244966"/>
                  </a:lnTo>
                  <a:cubicBezTo>
                    <a:pt x="135" y="285473"/>
                    <a:pt x="33081" y="318198"/>
                    <a:pt x="73587" y="318064"/>
                  </a:cubicBezTo>
                  <a:cubicBezTo>
                    <a:pt x="114093" y="317929"/>
                    <a:pt x="146820" y="284984"/>
                    <a:pt x="146685" y="244477"/>
                  </a:cubicBezTo>
                  <a:cubicBezTo>
                    <a:pt x="146685" y="230975"/>
                    <a:pt x="157631" y="220029"/>
                    <a:pt x="171133" y="220029"/>
                  </a:cubicBezTo>
                  <a:cubicBezTo>
                    <a:pt x="184635" y="220029"/>
                    <a:pt x="195580" y="230975"/>
                    <a:pt x="195580" y="244477"/>
                  </a:cubicBezTo>
                  <a:cubicBezTo>
                    <a:pt x="195580" y="284984"/>
                    <a:pt x="228415" y="317819"/>
                    <a:pt x="268923" y="317819"/>
                  </a:cubicBezTo>
                  <a:cubicBezTo>
                    <a:pt x="309430" y="317819"/>
                    <a:pt x="342265" y="284984"/>
                    <a:pt x="342265" y="244477"/>
                  </a:cubicBezTo>
                  <a:cubicBezTo>
                    <a:pt x="342265" y="230975"/>
                    <a:pt x="353210" y="220029"/>
                    <a:pt x="366713" y="220029"/>
                  </a:cubicBezTo>
                  <a:cubicBezTo>
                    <a:pt x="380215" y="220029"/>
                    <a:pt x="391160" y="230975"/>
                    <a:pt x="391160" y="244477"/>
                  </a:cubicBezTo>
                  <a:cubicBezTo>
                    <a:pt x="391160" y="284984"/>
                    <a:pt x="423995" y="317819"/>
                    <a:pt x="464503" y="317819"/>
                  </a:cubicBezTo>
                  <a:cubicBezTo>
                    <a:pt x="505010" y="317819"/>
                    <a:pt x="537845" y="284984"/>
                    <a:pt x="537845" y="244477"/>
                  </a:cubicBezTo>
                  <a:lnTo>
                    <a:pt x="537845" y="222645"/>
                  </a:ln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38" name="Graphic 1075">
            <a:extLst>
              <a:ext uri="{FF2B5EF4-FFF2-40B4-BE49-F238E27FC236}">
                <a16:creationId xmlns:a16="http://schemas.microsoft.com/office/drawing/2014/main" id="{3CCFD4BB-3A93-DB46-AAB9-9CF9D82880E5}"/>
              </a:ext>
            </a:extLst>
          </p:cNvPr>
          <p:cNvGrpSpPr/>
          <p:nvPr/>
        </p:nvGrpSpPr>
        <p:grpSpPr>
          <a:xfrm>
            <a:off x="1005155" y="4947900"/>
            <a:ext cx="364319" cy="364319"/>
            <a:chOff x="9869397" y="4358813"/>
            <a:chExt cx="586740" cy="586740"/>
          </a:xfrm>
          <a:solidFill>
            <a:srgbClr val="F1F7F7"/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DF60305-0362-6646-883E-188C1F5A50D8}"/>
                </a:ext>
              </a:extLst>
            </p:cNvPr>
            <p:cNvSpPr/>
            <p:nvPr/>
          </p:nvSpPr>
          <p:spPr>
            <a:xfrm>
              <a:off x="9869397" y="4358813"/>
              <a:ext cx="557794" cy="464502"/>
            </a:xfrm>
            <a:custGeom>
              <a:avLst/>
              <a:gdLst>
                <a:gd name="connsiteX0" fmla="*/ 440055 w 557794"/>
                <a:gd name="connsiteY0" fmla="*/ 293370 h 464502"/>
                <a:gd name="connsiteX1" fmla="*/ 293370 w 557794"/>
                <a:gd name="connsiteY1" fmla="*/ 147027 h 464502"/>
                <a:gd name="connsiteX2" fmla="*/ 313148 w 557794"/>
                <a:gd name="connsiteY2" fmla="*/ 73343 h 464502"/>
                <a:gd name="connsiteX3" fmla="*/ 103706 w 557794"/>
                <a:gd name="connsiteY3" fmla="*/ 73343 h 464502"/>
                <a:gd name="connsiteX4" fmla="*/ 102679 w 557794"/>
                <a:gd name="connsiteY4" fmla="*/ 64737 h 464502"/>
                <a:gd name="connsiteX5" fmla="*/ 29875 w 557794"/>
                <a:gd name="connsiteY5" fmla="*/ 0 h 464502"/>
                <a:gd name="connsiteX6" fmla="*/ 24448 w 557794"/>
                <a:gd name="connsiteY6" fmla="*/ 0 h 464502"/>
                <a:gd name="connsiteX7" fmla="*/ 0 w 557794"/>
                <a:gd name="connsiteY7" fmla="*/ 24448 h 464502"/>
                <a:gd name="connsiteX8" fmla="*/ 24448 w 557794"/>
                <a:gd name="connsiteY8" fmla="*/ 48895 h 464502"/>
                <a:gd name="connsiteX9" fmla="*/ 29875 w 557794"/>
                <a:gd name="connsiteY9" fmla="*/ 48895 h 464502"/>
                <a:gd name="connsiteX10" fmla="*/ 54151 w 557794"/>
                <a:gd name="connsiteY10" fmla="*/ 70482 h 464502"/>
                <a:gd name="connsiteX11" fmla="*/ 87791 w 557794"/>
                <a:gd name="connsiteY11" fmla="*/ 356518 h 464502"/>
                <a:gd name="connsiteX12" fmla="*/ 209197 w 557794"/>
                <a:gd name="connsiteY12" fmla="*/ 464503 h 464502"/>
                <a:gd name="connsiteX13" fmla="*/ 464503 w 557794"/>
                <a:gd name="connsiteY13" fmla="*/ 464503 h 464502"/>
                <a:gd name="connsiteX14" fmla="*/ 488950 w 557794"/>
                <a:gd name="connsiteY14" fmla="*/ 440055 h 464502"/>
                <a:gd name="connsiteX15" fmla="*/ 464503 w 557794"/>
                <a:gd name="connsiteY15" fmla="*/ 415608 h 464502"/>
                <a:gd name="connsiteX16" fmla="*/ 209197 w 557794"/>
                <a:gd name="connsiteY16" fmla="*/ 415608 h 464502"/>
                <a:gd name="connsiteX17" fmla="*/ 140231 w 557794"/>
                <a:gd name="connsiteY17" fmla="*/ 366713 h 464502"/>
                <a:gd name="connsiteX18" fmla="*/ 431670 w 557794"/>
                <a:gd name="connsiteY18" fmla="*/ 366713 h 464502"/>
                <a:gd name="connsiteX19" fmla="*/ 551976 w 557794"/>
                <a:gd name="connsiteY19" fmla="*/ 266160 h 464502"/>
                <a:gd name="connsiteX20" fmla="*/ 557794 w 557794"/>
                <a:gd name="connsiteY20" fmla="*/ 233914 h 464502"/>
                <a:gd name="connsiteX21" fmla="*/ 440055 w 557794"/>
                <a:gd name="connsiteY21" fmla="*/ 293370 h 46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7794" h="464502">
                  <a:moveTo>
                    <a:pt x="440055" y="293370"/>
                  </a:moveTo>
                  <a:cubicBezTo>
                    <a:pt x="359139" y="293465"/>
                    <a:pt x="293465" y="227944"/>
                    <a:pt x="293370" y="147027"/>
                  </a:cubicBezTo>
                  <a:cubicBezTo>
                    <a:pt x="293341" y="121150"/>
                    <a:pt x="300164" y="95726"/>
                    <a:pt x="313148" y="73343"/>
                  </a:cubicBezTo>
                  <a:lnTo>
                    <a:pt x="103706" y="73343"/>
                  </a:lnTo>
                  <a:lnTo>
                    <a:pt x="102679" y="64737"/>
                  </a:lnTo>
                  <a:cubicBezTo>
                    <a:pt x="98319" y="27829"/>
                    <a:pt x="67040" y="16"/>
                    <a:pt x="29875" y="0"/>
                  </a:cubicBezTo>
                  <a:lnTo>
                    <a:pt x="24448" y="0"/>
                  </a:lnTo>
                  <a:cubicBezTo>
                    <a:pt x="10946" y="0"/>
                    <a:pt x="0" y="10946"/>
                    <a:pt x="0" y="24448"/>
                  </a:cubicBezTo>
                  <a:cubicBezTo>
                    <a:pt x="0" y="37949"/>
                    <a:pt x="10946" y="48895"/>
                    <a:pt x="24448" y="48895"/>
                  </a:cubicBezTo>
                  <a:lnTo>
                    <a:pt x="29875" y="48895"/>
                  </a:lnTo>
                  <a:cubicBezTo>
                    <a:pt x="42269" y="48897"/>
                    <a:pt x="52701" y="58173"/>
                    <a:pt x="54151" y="70482"/>
                  </a:cubicBezTo>
                  <a:lnTo>
                    <a:pt x="87791" y="356518"/>
                  </a:lnTo>
                  <a:cubicBezTo>
                    <a:pt x="95020" y="418091"/>
                    <a:pt x="147200" y="464505"/>
                    <a:pt x="209197" y="464503"/>
                  </a:cubicBezTo>
                  <a:lnTo>
                    <a:pt x="464503" y="464503"/>
                  </a:lnTo>
                  <a:cubicBezTo>
                    <a:pt x="478005" y="464503"/>
                    <a:pt x="488950" y="453557"/>
                    <a:pt x="488950" y="440055"/>
                  </a:cubicBezTo>
                  <a:cubicBezTo>
                    <a:pt x="488950" y="426553"/>
                    <a:pt x="478005" y="415608"/>
                    <a:pt x="464503" y="415608"/>
                  </a:cubicBezTo>
                  <a:lnTo>
                    <a:pt x="209197" y="415608"/>
                  </a:lnTo>
                  <a:cubicBezTo>
                    <a:pt x="178183" y="415532"/>
                    <a:pt x="150569" y="395954"/>
                    <a:pt x="140231" y="366713"/>
                  </a:cubicBezTo>
                  <a:lnTo>
                    <a:pt x="431670" y="366713"/>
                  </a:lnTo>
                  <a:cubicBezTo>
                    <a:pt x="490818" y="366715"/>
                    <a:pt x="541483" y="324369"/>
                    <a:pt x="551976" y="266160"/>
                  </a:cubicBezTo>
                  <a:lnTo>
                    <a:pt x="557794" y="233914"/>
                  </a:lnTo>
                  <a:cubicBezTo>
                    <a:pt x="530215" y="271304"/>
                    <a:pt x="486515" y="293372"/>
                    <a:pt x="440055" y="29337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60666902-493E-0E4E-AB0D-BDBBE6E5A0F4}"/>
                </a:ext>
              </a:extLst>
            </p:cNvPr>
            <p:cNvSpPr/>
            <p:nvPr/>
          </p:nvSpPr>
          <p:spPr>
            <a:xfrm>
              <a:off x="9991634" y="4847763"/>
              <a:ext cx="97790" cy="97790"/>
            </a:xfrm>
            <a:custGeom>
              <a:avLst/>
              <a:gdLst>
                <a:gd name="connsiteX0" fmla="*/ 97790 w 97790"/>
                <a:gd name="connsiteY0" fmla="*/ 48895 h 97790"/>
                <a:gd name="connsiteX1" fmla="*/ 48895 w 97790"/>
                <a:gd name="connsiteY1" fmla="*/ 97790 h 97790"/>
                <a:gd name="connsiteX2" fmla="*/ 0 w 97790"/>
                <a:gd name="connsiteY2" fmla="*/ 48895 h 97790"/>
                <a:gd name="connsiteX3" fmla="*/ 48895 w 97790"/>
                <a:gd name="connsiteY3" fmla="*/ 0 h 97790"/>
                <a:gd name="connsiteX4" fmla="*/ 97790 w 97790"/>
                <a:gd name="connsiteY4" fmla="*/ 48895 h 9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0" h="97790">
                  <a:moveTo>
                    <a:pt x="97790" y="48895"/>
                  </a:moveTo>
                  <a:cubicBezTo>
                    <a:pt x="97790" y="75899"/>
                    <a:pt x="75899" y="97790"/>
                    <a:pt x="48895" y="97790"/>
                  </a:cubicBezTo>
                  <a:cubicBezTo>
                    <a:pt x="21891" y="97790"/>
                    <a:pt x="0" y="75899"/>
                    <a:pt x="0" y="48895"/>
                  </a:cubicBezTo>
                  <a:cubicBezTo>
                    <a:pt x="0" y="21891"/>
                    <a:pt x="21891" y="0"/>
                    <a:pt x="48895" y="0"/>
                  </a:cubicBezTo>
                  <a:cubicBezTo>
                    <a:pt x="75899" y="0"/>
                    <a:pt x="97790" y="21891"/>
                    <a:pt x="97790" y="48895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A0F5573-3A2E-914F-BACA-FE1B094BCCC3}"/>
                </a:ext>
              </a:extLst>
            </p:cNvPr>
            <p:cNvSpPr/>
            <p:nvPr/>
          </p:nvSpPr>
          <p:spPr>
            <a:xfrm>
              <a:off x="10236109" y="4847763"/>
              <a:ext cx="97790" cy="97790"/>
            </a:xfrm>
            <a:custGeom>
              <a:avLst/>
              <a:gdLst>
                <a:gd name="connsiteX0" fmla="*/ 97790 w 97790"/>
                <a:gd name="connsiteY0" fmla="*/ 48895 h 97790"/>
                <a:gd name="connsiteX1" fmla="*/ 48895 w 97790"/>
                <a:gd name="connsiteY1" fmla="*/ 97790 h 97790"/>
                <a:gd name="connsiteX2" fmla="*/ 0 w 97790"/>
                <a:gd name="connsiteY2" fmla="*/ 48895 h 97790"/>
                <a:gd name="connsiteX3" fmla="*/ 48895 w 97790"/>
                <a:gd name="connsiteY3" fmla="*/ 0 h 97790"/>
                <a:gd name="connsiteX4" fmla="*/ 97790 w 97790"/>
                <a:gd name="connsiteY4" fmla="*/ 48895 h 9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0" h="97790">
                  <a:moveTo>
                    <a:pt x="97790" y="48895"/>
                  </a:moveTo>
                  <a:cubicBezTo>
                    <a:pt x="97790" y="75899"/>
                    <a:pt x="75899" y="97790"/>
                    <a:pt x="48895" y="97790"/>
                  </a:cubicBezTo>
                  <a:cubicBezTo>
                    <a:pt x="21891" y="97790"/>
                    <a:pt x="0" y="75899"/>
                    <a:pt x="0" y="48895"/>
                  </a:cubicBezTo>
                  <a:cubicBezTo>
                    <a:pt x="0" y="21891"/>
                    <a:pt x="21891" y="0"/>
                    <a:pt x="48895" y="0"/>
                  </a:cubicBezTo>
                  <a:cubicBezTo>
                    <a:pt x="75899" y="0"/>
                    <a:pt x="97790" y="21891"/>
                    <a:pt x="97790" y="48895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3649A99-E40E-404D-B9D2-AAF765A53889}"/>
                </a:ext>
              </a:extLst>
            </p:cNvPr>
            <p:cNvSpPr/>
            <p:nvPr/>
          </p:nvSpPr>
          <p:spPr>
            <a:xfrm>
              <a:off x="10215248" y="4432320"/>
              <a:ext cx="216752" cy="159868"/>
            </a:xfrm>
            <a:custGeom>
              <a:avLst/>
              <a:gdLst>
                <a:gd name="connsiteX0" fmla="*/ 38781 w 216752"/>
                <a:gd name="connsiteY0" fmla="*/ 145200 h 159868"/>
                <a:gd name="connsiteX1" fmla="*/ 71663 w 216752"/>
                <a:gd name="connsiteY1" fmla="*/ 159868 h 159868"/>
                <a:gd name="connsiteX2" fmla="*/ 72470 w 216752"/>
                <a:gd name="connsiteY2" fmla="*/ 159868 h 159868"/>
                <a:gd name="connsiteX3" fmla="*/ 105107 w 216752"/>
                <a:gd name="connsiteY3" fmla="*/ 146349 h 159868"/>
                <a:gd name="connsiteX4" fmla="*/ 209547 w 216752"/>
                <a:gd name="connsiteY4" fmla="*/ 41909 h 159868"/>
                <a:gd name="connsiteX5" fmla="*/ 209583 w 216752"/>
                <a:gd name="connsiteY5" fmla="*/ 7206 h 159868"/>
                <a:gd name="connsiteX6" fmla="*/ 174880 w 216752"/>
                <a:gd name="connsiteY6" fmla="*/ 7169 h 159868"/>
                <a:gd name="connsiteX7" fmla="*/ 72518 w 216752"/>
                <a:gd name="connsiteY7" fmla="*/ 109702 h 159868"/>
                <a:gd name="connsiteX8" fmla="*/ 42350 w 216752"/>
                <a:gd name="connsiteY8" fmla="*/ 77333 h 159868"/>
                <a:gd name="connsiteX9" fmla="*/ 7769 w 216752"/>
                <a:gd name="connsiteY9" fmla="*/ 76148 h 159868"/>
                <a:gd name="connsiteX10" fmla="*/ 6584 w 216752"/>
                <a:gd name="connsiteY10" fmla="*/ 110729 h 15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752" h="159868">
                  <a:moveTo>
                    <a:pt x="38781" y="145200"/>
                  </a:moveTo>
                  <a:cubicBezTo>
                    <a:pt x="47276" y="154376"/>
                    <a:pt x="59158" y="159677"/>
                    <a:pt x="71663" y="159868"/>
                  </a:cubicBezTo>
                  <a:lnTo>
                    <a:pt x="72470" y="159868"/>
                  </a:lnTo>
                  <a:cubicBezTo>
                    <a:pt x="84720" y="159908"/>
                    <a:pt x="96474" y="155039"/>
                    <a:pt x="105107" y="146349"/>
                  </a:cubicBezTo>
                  <a:lnTo>
                    <a:pt x="209547" y="41909"/>
                  </a:lnTo>
                  <a:cubicBezTo>
                    <a:pt x="219140" y="32336"/>
                    <a:pt x="219157" y="16799"/>
                    <a:pt x="209583" y="7206"/>
                  </a:cubicBezTo>
                  <a:cubicBezTo>
                    <a:pt x="200010" y="-2388"/>
                    <a:pt x="184473" y="-2404"/>
                    <a:pt x="174880" y="7169"/>
                  </a:cubicBezTo>
                  <a:lnTo>
                    <a:pt x="72518" y="109702"/>
                  </a:lnTo>
                  <a:lnTo>
                    <a:pt x="42350" y="77333"/>
                  </a:lnTo>
                  <a:cubicBezTo>
                    <a:pt x="33129" y="67457"/>
                    <a:pt x="17646" y="66926"/>
                    <a:pt x="7769" y="76148"/>
                  </a:cubicBezTo>
                  <a:cubicBezTo>
                    <a:pt x="-2108" y="85369"/>
                    <a:pt x="-2638" y="100852"/>
                    <a:pt x="6584" y="110729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43" name="Graphic 1077">
            <a:extLst>
              <a:ext uri="{FF2B5EF4-FFF2-40B4-BE49-F238E27FC236}">
                <a16:creationId xmlns:a16="http://schemas.microsoft.com/office/drawing/2014/main" id="{7C57C937-FEE0-5D4F-801D-B0994AB4F935}"/>
              </a:ext>
            </a:extLst>
          </p:cNvPr>
          <p:cNvGrpSpPr/>
          <p:nvPr/>
        </p:nvGrpSpPr>
        <p:grpSpPr>
          <a:xfrm>
            <a:off x="1013393" y="5743891"/>
            <a:ext cx="364319" cy="364319"/>
            <a:chOff x="11031331" y="4358813"/>
            <a:chExt cx="586740" cy="586740"/>
          </a:xfrm>
          <a:solidFill>
            <a:srgbClr val="F1F7F7"/>
          </a:solidFill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07DF44E-F630-2D45-98E6-D5614DFC0AF2}"/>
                </a:ext>
              </a:extLst>
            </p:cNvPr>
            <p:cNvSpPr/>
            <p:nvPr/>
          </p:nvSpPr>
          <p:spPr>
            <a:xfrm>
              <a:off x="11497187" y="4457567"/>
              <a:ext cx="120578" cy="391161"/>
            </a:xfrm>
            <a:custGeom>
              <a:avLst/>
              <a:gdLst>
                <a:gd name="connsiteX0" fmla="*/ 42652 w 120578"/>
                <a:gd name="connsiteY0" fmla="*/ 6198 h 391161"/>
                <a:gd name="connsiteX1" fmla="*/ 8134 w 120578"/>
                <a:gd name="connsiteY1" fmla="*/ 8180 h 391161"/>
                <a:gd name="connsiteX2" fmla="*/ 8181 w 120578"/>
                <a:gd name="connsiteY2" fmla="*/ 40767 h 391161"/>
                <a:gd name="connsiteX3" fmla="*/ 8181 w 120578"/>
                <a:gd name="connsiteY3" fmla="*/ 348463 h 391161"/>
                <a:gd name="connsiteX4" fmla="*/ 6198 w 120578"/>
                <a:gd name="connsiteY4" fmla="*/ 382981 h 391161"/>
                <a:gd name="connsiteX5" fmla="*/ 40716 w 120578"/>
                <a:gd name="connsiteY5" fmla="*/ 384963 h 391161"/>
                <a:gd name="connsiteX6" fmla="*/ 42652 w 120578"/>
                <a:gd name="connsiteY6" fmla="*/ 383032 h 391161"/>
                <a:gd name="connsiteX7" fmla="*/ 42652 w 120578"/>
                <a:gd name="connsiteY7" fmla="*/ 6198 h 39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578" h="391161">
                  <a:moveTo>
                    <a:pt x="42652" y="6198"/>
                  </a:moveTo>
                  <a:cubicBezTo>
                    <a:pt x="32572" y="-2786"/>
                    <a:pt x="17119" y="-1899"/>
                    <a:pt x="8134" y="8180"/>
                  </a:cubicBezTo>
                  <a:cubicBezTo>
                    <a:pt x="-146" y="17471"/>
                    <a:pt x="-126" y="31500"/>
                    <a:pt x="8181" y="40767"/>
                  </a:cubicBezTo>
                  <a:cubicBezTo>
                    <a:pt x="92997" y="125798"/>
                    <a:pt x="92997" y="263432"/>
                    <a:pt x="8181" y="348463"/>
                  </a:cubicBezTo>
                  <a:cubicBezTo>
                    <a:pt x="-1899" y="357448"/>
                    <a:pt x="-2786" y="372901"/>
                    <a:pt x="6198" y="382981"/>
                  </a:cubicBezTo>
                  <a:cubicBezTo>
                    <a:pt x="15183" y="393060"/>
                    <a:pt x="30636" y="393948"/>
                    <a:pt x="40716" y="384963"/>
                  </a:cubicBezTo>
                  <a:cubicBezTo>
                    <a:pt x="41398" y="384355"/>
                    <a:pt x="42043" y="383712"/>
                    <a:pt x="42652" y="383032"/>
                  </a:cubicBezTo>
                  <a:cubicBezTo>
                    <a:pt x="146554" y="278908"/>
                    <a:pt x="146554" y="110323"/>
                    <a:pt x="42652" y="6198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B1F9A3E-669C-9247-9BAB-9DB5DE70F335}"/>
                </a:ext>
              </a:extLst>
            </p:cNvPr>
            <p:cNvSpPr/>
            <p:nvPr/>
          </p:nvSpPr>
          <p:spPr>
            <a:xfrm>
              <a:off x="11431626" y="4529645"/>
              <a:ext cx="89614" cy="245076"/>
            </a:xfrm>
            <a:custGeom>
              <a:avLst/>
              <a:gdLst>
                <a:gd name="connsiteX0" fmla="*/ 42033 w 89614"/>
                <a:gd name="connsiteY0" fmla="*/ 7464 h 245076"/>
                <a:gd name="connsiteX1" fmla="*/ 7464 w 89614"/>
                <a:gd name="connsiteY1" fmla="*/ 6863 h 245076"/>
                <a:gd name="connsiteX2" fmla="*/ 6863 w 89614"/>
                <a:gd name="connsiteY2" fmla="*/ 41431 h 245076"/>
                <a:gd name="connsiteX3" fmla="*/ 7464 w 89614"/>
                <a:gd name="connsiteY3" fmla="*/ 42032 h 245076"/>
                <a:gd name="connsiteX4" fmla="*/ 7464 w 89614"/>
                <a:gd name="connsiteY4" fmla="*/ 203044 h 245076"/>
                <a:gd name="connsiteX5" fmla="*/ 6863 w 89614"/>
                <a:gd name="connsiteY5" fmla="*/ 237612 h 245076"/>
                <a:gd name="connsiteX6" fmla="*/ 41432 w 89614"/>
                <a:gd name="connsiteY6" fmla="*/ 238214 h 245076"/>
                <a:gd name="connsiteX7" fmla="*/ 42033 w 89614"/>
                <a:gd name="connsiteY7" fmla="*/ 237612 h 245076"/>
                <a:gd name="connsiteX8" fmla="*/ 42033 w 89614"/>
                <a:gd name="connsiteY8" fmla="*/ 7464 h 24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614" h="245076">
                  <a:moveTo>
                    <a:pt x="42033" y="7464"/>
                  </a:moveTo>
                  <a:cubicBezTo>
                    <a:pt x="32653" y="-2248"/>
                    <a:pt x="17177" y="-2517"/>
                    <a:pt x="7464" y="6863"/>
                  </a:cubicBezTo>
                  <a:cubicBezTo>
                    <a:pt x="-2249" y="16243"/>
                    <a:pt x="-2517" y="31720"/>
                    <a:pt x="6863" y="41431"/>
                  </a:cubicBezTo>
                  <a:cubicBezTo>
                    <a:pt x="7061" y="41635"/>
                    <a:pt x="7262" y="41835"/>
                    <a:pt x="7464" y="42032"/>
                  </a:cubicBezTo>
                  <a:cubicBezTo>
                    <a:pt x="51832" y="86534"/>
                    <a:pt x="51832" y="158542"/>
                    <a:pt x="7464" y="203044"/>
                  </a:cubicBezTo>
                  <a:cubicBezTo>
                    <a:pt x="-2249" y="212424"/>
                    <a:pt x="-2517" y="227899"/>
                    <a:pt x="6863" y="237612"/>
                  </a:cubicBezTo>
                  <a:cubicBezTo>
                    <a:pt x="16244" y="247325"/>
                    <a:pt x="31721" y="247594"/>
                    <a:pt x="41432" y="238214"/>
                  </a:cubicBezTo>
                  <a:cubicBezTo>
                    <a:pt x="41637" y="238016"/>
                    <a:pt x="41838" y="237815"/>
                    <a:pt x="42033" y="237612"/>
                  </a:cubicBezTo>
                  <a:cubicBezTo>
                    <a:pt x="105475" y="174012"/>
                    <a:pt x="105475" y="71064"/>
                    <a:pt x="42033" y="7464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E3CA709-267A-5046-92BE-6F8EBBD479DA}"/>
                </a:ext>
              </a:extLst>
            </p:cNvPr>
            <p:cNvSpPr/>
            <p:nvPr/>
          </p:nvSpPr>
          <p:spPr>
            <a:xfrm>
              <a:off x="11031331" y="4363469"/>
              <a:ext cx="366712" cy="577430"/>
            </a:xfrm>
            <a:custGeom>
              <a:avLst/>
              <a:gdLst>
                <a:gd name="connsiteX0" fmla="*/ 337840 w 366712"/>
                <a:gd name="connsiteY0" fmla="*/ 404 h 577430"/>
                <a:gd name="connsiteX1" fmla="*/ 153237 w 366712"/>
                <a:gd name="connsiteY1" fmla="*/ 117581 h 577430"/>
                <a:gd name="connsiteX2" fmla="*/ 122238 w 366712"/>
                <a:gd name="connsiteY2" fmla="*/ 117581 h 577430"/>
                <a:gd name="connsiteX3" fmla="*/ 0 w 366712"/>
                <a:gd name="connsiteY3" fmla="*/ 239818 h 577430"/>
                <a:gd name="connsiteX4" fmla="*/ 0 w 366712"/>
                <a:gd name="connsiteY4" fmla="*/ 337608 h 577430"/>
                <a:gd name="connsiteX5" fmla="*/ 122238 w 366712"/>
                <a:gd name="connsiteY5" fmla="*/ 459846 h 577430"/>
                <a:gd name="connsiteX6" fmla="*/ 153261 w 366712"/>
                <a:gd name="connsiteY6" fmla="*/ 459846 h 577430"/>
                <a:gd name="connsiteX7" fmla="*/ 337840 w 366712"/>
                <a:gd name="connsiteY7" fmla="*/ 577023 h 577430"/>
                <a:gd name="connsiteX8" fmla="*/ 366309 w 366712"/>
                <a:gd name="connsiteY8" fmla="*/ 557403 h 577430"/>
                <a:gd name="connsiteX9" fmla="*/ 366713 w 366712"/>
                <a:gd name="connsiteY9" fmla="*/ 552991 h 577430"/>
                <a:gd name="connsiteX10" fmla="*/ 366713 w 366712"/>
                <a:gd name="connsiteY10" fmla="*/ 24436 h 577430"/>
                <a:gd name="connsiteX11" fmla="*/ 342253 w 366712"/>
                <a:gd name="connsiteY11" fmla="*/ 0 h 577430"/>
                <a:gd name="connsiteX12" fmla="*/ 337840 w 366712"/>
                <a:gd name="connsiteY12" fmla="*/ 404 h 57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6712" h="577430">
                  <a:moveTo>
                    <a:pt x="337840" y="404"/>
                  </a:moveTo>
                  <a:cubicBezTo>
                    <a:pt x="263556" y="14347"/>
                    <a:pt x="197470" y="56296"/>
                    <a:pt x="153237" y="117581"/>
                  </a:cubicBezTo>
                  <a:lnTo>
                    <a:pt x="122238" y="117581"/>
                  </a:lnTo>
                  <a:cubicBezTo>
                    <a:pt x="54761" y="117662"/>
                    <a:pt x="81" y="172342"/>
                    <a:pt x="0" y="239818"/>
                  </a:cubicBezTo>
                  <a:lnTo>
                    <a:pt x="0" y="337608"/>
                  </a:lnTo>
                  <a:cubicBezTo>
                    <a:pt x="81" y="405086"/>
                    <a:pt x="54761" y="459765"/>
                    <a:pt x="122238" y="459846"/>
                  </a:cubicBezTo>
                  <a:lnTo>
                    <a:pt x="153261" y="459846"/>
                  </a:lnTo>
                  <a:cubicBezTo>
                    <a:pt x="197481" y="521133"/>
                    <a:pt x="263561" y="563083"/>
                    <a:pt x="337840" y="577023"/>
                  </a:cubicBezTo>
                  <a:cubicBezTo>
                    <a:pt x="351120" y="579467"/>
                    <a:pt x="363864" y="570683"/>
                    <a:pt x="366309" y="557403"/>
                  </a:cubicBezTo>
                  <a:cubicBezTo>
                    <a:pt x="366576" y="555949"/>
                    <a:pt x="366713" y="554470"/>
                    <a:pt x="366713" y="552991"/>
                  </a:cubicBezTo>
                  <a:lnTo>
                    <a:pt x="366713" y="24436"/>
                  </a:lnTo>
                  <a:cubicBezTo>
                    <a:pt x="366705" y="10934"/>
                    <a:pt x="355755" y="-7"/>
                    <a:pt x="342253" y="0"/>
                  </a:cubicBezTo>
                  <a:cubicBezTo>
                    <a:pt x="340774" y="1"/>
                    <a:pt x="339295" y="136"/>
                    <a:pt x="337840" y="404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47" name="Graphic 1035">
            <a:extLst>
              <a:ext uri="{FF2B5EF4-FFF2-40B4-BE49-F238E27FC236}">
                <a16:creationId xmlns:a16="http://schemas.microsoft.com/office/drawing/2014/main" id="{18EA8CC8-E3A0-9049-9BB7-E6C86904620D}"/>
              </a:ext>
            </a:extLst>
          </p:cNvPr>
          <p:cNvSpPr/>
          <p:nvPr/>
        </p:nvSpPr>
        <p:spPr>
          <a:xfrm>
            <a:off x="8053477" y="1574339"/>
            <a:ext cx="533400" cy="533164"/>
          </a:xfrm>
          <a:custGeom>
            <a:avLst/>
            <a:gdLst>
              <a:gd name="connsiteX0" fmla="*/ 29948 w 586740"/>
              <a:gd name="connsiteY0" fmla="*/ 206737 h 586480"/>
              <a:gd name="connsiteX1" fmla="*/ 207315 w 586740"/>
              <a:gd name="connsiteY1" fmla="*/ 35165 h 586480"/>
              <a:gd name="connsiteX2" fmla="*/ 379792 w 586740"/>
              <a:gd name="connsiteY2" fmla="*/ 35531 h 586480"/>
              <a:gd name="connsiteX3" fmla="*/ 556767 w 586740"/>
              <a:gd name="connsiteY3" fmla="*/ 206664 h 586480"/>
              <a:gd name="connsiteX4" fmla="*/ 345223 w 586740"/>
              <a:gd name="connsiteY4" fmla="*/ 418233 h 586480"/>
              <a:gd name="connsiteX5" fmla="*/ 241517 w 586740"/>
              <a:gd name="connsiteY5" fmla="*/ 418233 h 586480"/>
              <a:gd name="connsiteX6" fmla="*/ 379792 w 586740"/>
              <a:gd name="connsiteY6" fmla="*/ 452899 h 586480"/>
              <a:gd name="connsiteX7" fmla="*/ 206948 w 586740"/>
              <a:gd name="connsiteY7" fmla="*/ 452899 h 586480"/>
              <a:gd name="connsiteX8" fmla="*/ 5598 w 586740"/>
              <a:gd name="connsiteY8" fmla="*/ 251549 h 586480"/>
              <a:gd name="connsiteX9" fmla="*/ 0 w 586740"/>
              <a:gd name="connsiteY9" fmla="*/ 285972 h 586480"/>
              <a:gd name="connsiteX10" fmla="*/ 0 w 586740"/>
              <a:gd name="connsiteY10" fmla="*/ 464243 h 586480"/>
              <a:gd name="connsiteX11" fmla="*/ 122238 w 586740"/>
              <a:gd name="connsiteY11" fmla="*/ 586480 h 586480"/>
              <a:gd name="connsiteX12" fmla="*/ 464503 w 586740"/>
              <a:gd name="connsiteY12" fmla="*/ 586480 h 586480"/>
              <a:gd name="connsiteX13" fmla="*/ 586740 w 586740"/>
              <a:gd name="connsiteY13" fmla="*/ 464243 h 586480"/>
              <a:gd name="connsiteX14" fmla="*/ 586740 w 586740"/>
              <a:gd name="connsiteY14" fmla="*/ 285972 h 586480"/>
              <a:gd name="connsiteX15" fmla="*/ 581142 w 586740"/>
              <a:gd name="connsiteY15" fmla="*/ 251549 h 58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6740" h="586480">
                <a:moveTo>
                  <a:pt x="29948" y="206737"/>
                </a:moveTo>
                <a:cubicBezTo>
                  <a:pt x="32540" y="203730"/>
                  <a:pt x="207315" y="35165"/>
                  <a:pt x="207315" y="35165"/>
                </a:cubicBezTo>
                <a:cubicBezTo>
                  <a:pt x="255248" y="-11864"/>
                  <a:pt x="332059" y="-11701"/>
                  <a:pt x="379792" y="35531"/>
                </a:cubicBezTo>
                <a:cubicBezTo>
                  <a:pt x="379792" y="35531"/>
                  <a:pt x="554200" y="203730"/>
                  <a:pt x="556767" y="206664"/>
                </a:cubicBezTo>
                <a:lnTo>
                  <a:pt x="345223" y="418233"/>
                </a:lnTo>
                <a:cubicBezTo>
                  <a:pt x="316193" y="445906"/>
                  <a:pt x="270547" y="445906"/>
                  <a:pt x="241517" y="418233"/>
                </a:cubicBezTo>
                <a:close/>
                <a:moveTo>
                  <a:pt x="379792" y="452899"/>
                </a:moveTo>
                <a:cubicBezTo>
                  <a:pt x="331926" y="500297"/>
                  <a:pt x="254814" y="500297"/>
                  <a:pt x="206948" y="452899"/>
                </a:cubicBezTo>
                <a:lnTo>
                  <a:pt x="5598" y="251549"/>
                </a:lnTo>
                <a:cubicBezTo>
                  <a:pt x="2084" y="262694"/>
                  <a:pt x="199" y="274288"/>
                  <a:pt x="0" y="285972"/>
                </a:cubicBezTo>
                <a:lnTo>
                  <a:pt x="0" y="464243"/>
                </a:lnTo>
                <a:cubicBezTo>
                  <a:pt x="81" y="531719"/>
                  <a:pt x="54761" y="586399"/>
                  <a:pt x="122238" y="586480"/>
                </a:cubicBezTo>
                <a:lnTo>
                  <a:pt x="464503" y="586480"/>
                </a:lnTo>
                <a:cubicBezTo>
                  <a:pt x="531979" y="586399"/>
                  <a:pt x="586659" y="531719"/>
                  <a:pt x="586740" y="464243"/>
                </a:cubicBezTo>
                <a:lnTo>
                  <a:pt x="586740" y="285972"/>
                </a:lnTo>
                <a:cubicBezTo>
                  <a:pt x="586542" y="274288"/>
                  <a:pt x="584656" y="262694"/>
                  <a:pt x="581142" y="251549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8798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C12C06E-A010-5146-9BA0-9B8AD41B5FC0}"/>
              </a:ext>
            </a:extLst>
          </p:cNvPr>
          <p:cNvSpPr/>
          <p:nvPr/>
        </p:nvSpPr>
        <p:spPr>
          <a:xfrm>
            <a:off x="4029234" y="2176856"/>
            <a:ext cx="4133533" cy="4215713"/>
          </a:xfrm>
          <a:prstGeom prst="roundRect">
            <a:avLst>
              <a:gd name="adj" fmla="val 7923"/>
            </a:avLst>
          </a:prstGeom>
          <a:solidFill>
            <a:schemeClr val="tx1">
              <a:alpha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7AFB74C-3542-054D-AEF3-7429134975AC}"/>
              </a:ext>
            </a:extLst>
          </p:cNvPr>
          <p:cNvSpPr/>
          <p:nvPr/>
        </p:nvSpPr>
        <p:spPr>
          <a:xfrm>
            <a:off x="7370719" y="2371826"/>
            <a:ext cx="657062" cy="657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B29E391-351B-0C44-8BE7-4C0C59C8D321}"/>
              </a:ext>
            </a:extLst>
          </p:cNvPr>
          <p:cNvSpPr/>
          <p:nvPr/>
        </p:nvSpPr>
        <p:spPr>
          <a:xfrm>
            <a:off x="6265444" y="4429440"/>
            <a:ext cx="1549556" cy="1549556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B1F970-62DC-DC49-8B93-FD26D3A44975}"/>
              </a:ext>
            </a:extLst>
          </p:cNvPr>
          <p:cNvSpPr/>
          <p:nvPr/>
        </p:nvSpPr>
        <p:spPr>
          <a:xfrm>
            <a:off x="3855584" y="6034665"/>
            <a:ext cx="459607" cy="4596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34762C-DA4A-A641-8A35-E681C47CABFE}"/>
              </a:ext>
            </a:extLst>
          </p:cNvPr>
          <p:cNvGrpSpPr/>
          <p:nvPr/>
        </p:nvGrpSpPr>
        <p:grpSpPr>
          <a:xfrm>
            <a:off x="2527286" y="593531"/>
            <a:ext cx="7137428" cy="1495973"/>
            <a:chOff x="751255" y="1219702"/>
            <a:chExt cx="5127616" cy="14959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D422D9-C52A-2F40-8090-C124360F6B54}"/>
                </a:ext>
              </a:extLst>
            </p:cNvPr>
            <p:cNvSpPr txBox="1"/>
            <p:nvPr/>
          </p:nvSpPr>
          <p:spPr>
            <a:xfrm>
              <a:off x="751255" y="1219702"/>
              <a:ext cx="5127616" cy="60016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chemeClr val="accent1"/>
                  </a:solidFill>
                  <a:latin typeface="Heebo" pitchFamily="2" charset="-79"/>
                  <a:cs typeface="Heebo" pitchFamily="2" charset="-79"/>
                </a:rPr>
                <a:t>Problem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8284C9-79F3-AE48-9895-4E58455C37F7}"/>
                </a:ext>
              </a:extLst>
            </p:cNvPr>
            <p:cNvSpPr txBox="1"/>
            <p:nvPr/>
          </p:nvSpPr>
          <p:spPr>
            <a:xfrm>
              <a:off x="751255" y="1761568"/>
              <a:ext cx="5127616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latin typeface="Heebo Black" pitchFamily="2" charset="-79"/>
                  <a:cs typeface="Heebo Black" pitchFamily="2" charset="-79"/>
                </a:rPr>
                <a:t>No act of kindness, no matter how small, is ever wasted</a:t>
              </a:r>
            </a:p>
          </p:txBody>
        </p: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AD8EA2-82DA-3047-B17D-9D1ED112AD3B}"/>
              </a:ext>
            </a:extLst>
          </p:cNvPr>
          <p:cNvSpPr/>
          <p:nvPr/>
        </p:nvSpPr>
        <p:spPr>
          <a:xfrm>
            <a:off x="4377000" y="2540996"/>
            <a:ext cx="1549556" cy="1549556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70817E-4EF3-4D47-BDB6-03B6C12CA89D}"/>
              </a:ext>
            </a:extLst>
          </p:cNvPr>
          <p:cNvSpPr/>
          <p:nvPr/>
        </p:nvSpPr>
        <p:spPr>
          <a:xfrm>
            <a:off x="6265444" y="2540996"/>
            <a:ext cx="1549556" cy="1549556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A4E517-A914-B54D-A242-D15D9BD1CF1C}"/>
              </a:ext>
            </a:extLst>
          </p:cNvPr>
          <p:cNvSpPr/>
          <p:nvPr/>
        </p:nvSpPr>
        <p:spPr>
          <a:xfrm>
            <a:off x="4377000" y="4429440"/>
            <a:ext cx="1549556" cy="1549556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C36810-C945-434A-A362-F217EFE6AAF5}"/>
              </a:ext>
            </a:extLst>
          </p:cNvPr>
          <p:cNvSpPr/>
          <p:nvPr/>
        </p:nvSpPr>
        <p:spPr>
          <a:xfrm>
            <a:off x="5316109" y="3479172"/>
            <a:ext cx="1559782" cy="1559782"/>
          </a:xfrm>
          <a:prstGeom prst="ellipse">
            <a:avLst/>
          </a:prstGeom>
          <a:solidFill>
            <a:schemeClr val="accent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13" name="Who">
            <a:extLst>
              <a:ext uri="{FF2B5EF4-FFF2-40B4-BE49-F238E27FC236}">
                <a16:creationId xmlns:a16="http://schemas.microsoft.com/office/drawing/2014/main" id="{293AD612-03C2-9C49-82DE-B42DF500916E}"/>
              </a:ext>
            </a:extLst>
          </p:cNvPr>
          <p:cNvSpPr>
            <a:spLocks noChangeAspect="1"/>
          </p:cNvSpPr>
          <p:nvPr/>
        </p:nvSpPr>
        <p:spPr>
          <a:xfrm>
            <a:off x="6748709" y="3127655"/>
            <a:ext cx="583027" cy="37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000" tIns="72000" rIns="72000" bIns="72000" anchor="ctr">
            <a:spAutoFit/>
          </a:bodyPr>
          <a:lstStyle>
            <a:lvl1pPr defTabSz="1155700">
              <a:defRPr sz="3000" b="1" cap="all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r>
              <a:rPr sz="15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Who</a:t>
            </a:r>
          </a:p>
        </p:txBody>
      </p:sp>
      <p:sp>
        <p:nvSpPr>
          <p:cNvPr id="14" name="Where">
            <a:extLst>
              <a:ext uri="{FF2B5EF4-FFF2-40B4-BE49-F238E27FC236}">
                <a16:creationId xmlns:a16="http://schemas.microsoft.com/office/drawing/2014/main" id="{C4DD0120-2C58-D842-BC73-058BF3E00156}"/>
              </a:ext>
            </a:extLst>
          </p:cNvPr>
          <p:cNvSpPr>
            <a:spLocks noChangeAspect="1"/>
          </p:cNvSpPr>
          <p:nvPr/>
        </p:nvSpPr>
        <p:spPr>
          <a:xfrm>
            <a:off x="6646117" y="5016099"/>
            <a:ext cx="788211" cy="37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000" tIns="72000" rIns="72000" bIns="72000" anchor="ctr">
            <a:spAutoFit/>
          </a:bodyPr>
          <a:lstStyle>
            <a:lvl1pPr defTabSz="1155700">
              <a:defRPr sz="3000" b="1" cap="all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r>
              <a:rPr sz="15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Where</a:t>
            </a:r>
          </a:p>
        </p:txBody>
      </p:sp>
      <p:sp>
        <p:nvSpPr>
          <p:cNvPr id="15" name="Go-To-Market">
            <a:extLst>
              <a:ext uri="{FF2B5EF4-FFF2-40B4-BE49-F238E27FC236}">
                <a16:creationId xmlns:a16="http://schemas.microsoft.com/office/drawing/2014/main" id="{BF7C2A17-CBF6-6948-B74C-29D75B7D59DB}"/>
              </a:ext>
            </a:extLst>
          </p:cNvPr>
          <p:cNvSpPr/>
          <p:nvPr/>
        </p:nvSpPr>
        <p:spPr>
          <a:xfrm>
            <a:off x="5403736" y="4095480"/>
            <a:ext cx="1384528" cy="37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000" tIns="72000" rIns="72000" bIns="72000" anchor="ctr">
            <a:spAutoFit/>
          </a:bodyPr>
          <a:lstStyle>
            <a:lvl1pPr defTabSz="1155700"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r>
              <a:rPr sz="1500" dirty="0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Go-To-Market</a:t>
            </a:r>
          </a:p>
        </p:txBody>
      </p:sp>
      <p:sp>
        <p:nvSpPr>
          <p:cNvPr id="16" name="What">
            <a:extLst>
              <a:ext uri="{FF2B5EF4-FFF2-40B4-BE49-F238E27FC236}">
                <a16:creationId xmlns:a16="http://schemas.microsoft.com/office/drawing/2014/main" id="{38B8515A-B1DA-5540-88EC-A8AF25C9DFD1}"/>
              </a:ext>
            </a:extLst>
          </p:cNvPr>
          <p:cNvSpPr>
            <a:spLocks noChangeAspect="1"/>
          </p:cNvSpPr>
          <p:nvPr/>
        </p:nvSpPr>
        <p:spPr>
          <a:xfrm>
            <a:off x="4801756" y="3127655"/>
            <a:ext cx="700045" cy="37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000" tIns="72000" rIns="72000" bIns="72000" anchor="ctr">
            <a:spAutoFit/>
          </a:bodyPr>
          <a:lstStyle>
            <a:lvl1pPr defTabSz="1155700">
              <a:defRPr sz="3000" b="1" cap="all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r>
              <a:rPr sz="15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What</a:t>
            </a:r>
          </a:p>
        </p:txBody>
      </p:sp>
      <p:sp>
        <p:nvSpPr>
          <p:cNvPr id="17" name="How">
            <a:extLst>
              <a:ext uri="{FF2B5EF4-FFF2-40B4-BE49-F238E27FC236}">
                <a16:creationId xmlns:a16="http://schemas.microsoft.com/office/drawing/2014/main" id="{77A41540-4CE0-8C45-AD32-28ED0281B1EA}"/>
              </a:ext>
            </a:extLst>
          </p:cNvPr>
          <p:cNvSpPr>
            <a:spLocks noChangeAspect="1"/>
          </p:cNvSpPr>
          <p:nvPr/>
        </p:nvSpPr>
        <p:spPr>
          <a:xfrm>
            <a:off x="4860265" y="5016099"/>
            <a:ext cx="583027" cy="37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000" tIns="72000" rIns="72000" bIns="72000" anchor="ctr">
            <a:spAutoFit/>
          </a:bodyPr>
          <a:lstStyle>
            <a:lvl1pPr defTabSz="1155700">
              <a:defRPr sz="3000" b="1" cap="all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r>
              <a:rPr sz="15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How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B020F2-8F0E-9541-9033-A59C3C9BEC4F}"/>
              </a:ext>
            </a:extLst>
          </p:cNvPr>
          <p:cNvGrpSpPr/>
          <p:nvPr/>
        </p:nvGrpSpPr>
        <p:grpSpPr>
          <a:xfrm>
            <a:off x="8364662" y="2683321"/>
            <a:ext cx="3387307" cy="1153315"/>
            <a:chOff x="8337400" y="2710656"/>
            <a:chExt cx="3078745" cy="11533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EA598D-6CCD-FF4D-9E85-1322DF6ED7D8}"/>
                </a:ext>
              </a:extLst>
            </p:cNvPr>
            <p:cNvSpPr txBox="1"/>
            <p:nvPr/>
          </p:nvSpPr>
          <p:spPr>
            <a:xfrm>
              <a:off x="8337400" y="3031051"/>
              <a:ext cx="3078745" cy="8329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adipiscing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massa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Cum sociis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natoque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penatibus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et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magnis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dis parturient.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24FB80-67CF-BC43-9866-8E20A51FF476}"/>
                </a:ext>
              </a:extLst>
            </p:cNvPr>
            <p:cNvSpPr txBox="1"/>
            <p:nvPr/>
          </p:nvSpPr>
          <p:spPr>
            <a:xfrm>
              <a:off x="8337400" y="2710656"/>
              <a:ext cx="3078745" cy="32508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b="1" dirty="0">
                  <a:latin typeface="Heebo" pitchFamily="2" charset="-79"/>
                  <a:cs typeface="Heebo" pitchFamily="2" charset="-79"/>
                </a:rPr>
                <a:t>Lorem ipsum dolor sit </a:t>
              </a:r>
              <a:r>
                <a:rPr lang="en-US" sz="1100" b="1" dirty="0" err="1">
                  <a:latin typeface="Heebo" pitchFamily="2" charset="-79"/>
                  <a:cs typeface="Heebo" pitchFamily="2" charset="-79"/>
                </a:rPr>
                <a:t>amet</a:t>
              </a:r>
              <a:r>
                <a:rPr lang="en-US" sz="1100" b="1" dirty="0">
                  <a:latin typeface="Heebo" pitchFamily="2" charset="-79"/>
                  <a:cs typeface="Heebo" pitchFamily="2" charset="-79"/>
                </a:rPr>
                <a:t>.</a:t>
              </a:r>
              <a:endParaRPr lang="en-US" sz="600" dirty="0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B4FF6D-B26E-0B4C-8877-B5B163C4B2AB}"/>
              </a:ext>
            </a:extLst>
          </p:cNvPr>
          <p:cNvGrpSpPr/>
          <p:nvPr/>
        </p:nvGrpSpPr>
        <p:grpSpPr>
          <a:xfrm>
            <a:off x="8364662" y="4753348"/>
            <a:ext cx="3387307" cy="1153315"/>
            <a:chOff x="8337400" y="2710656"/>
            <a:chExt cx="3078745" cy="11533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071B8C-2629-2A4E-B5EF-AEFE6BB6F891}"/>
                </a:ext>
              </a:extLst>
            </p:cNvPr>
            <p:cNvSpPr txBox="1"/>
            <p:nvPr/>
          </p:nvSpPr>
          <p:spPr>
            <a:xfrm>
              <a:off x="8337400" y="3031051"/>
              <a:ext cx="3078745" cy="8329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adipiscing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massa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Cum sociis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natoque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penatibus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et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magnis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dis parturient.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C236C2-50D9-5D40-A274-FB2EB16D1D6F}"/>
                </a:ext>
              </a:extLst>
            </p:cNvPr>
            <p:cNvSpPr txBox="1"/>
            <p:nvPr/>
          </p:nvSpPr>
          <p:spPr>
            <a:xfrm>
              <a:off x="8337400" y="2710656"/>
              <a:ext cx="3078745" cy="32508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b="1" dirty="0">
                  <a:latin typeface="Heebo" pitchFamily="2" charset="-79"/>
                  <a:cs typeface="Heebo" pitchFamily="2" charset="-79"/>
                </a:rPr>
                <a:t>Lorem ipsum dolor sit </a:t>
              </a:r>
              <a:r>
                <a:rPr lang="en-US" sz="1100" b="1" dirty="0" err="1">
                  <a:latin typeface="Heebo" pitchFamily="2" charset="-79"/>
                  <a:cs typeface="Heebo" pitchFamily="2" charset="-79"/>
                </a:rPr>
                <a:t>amet</a:t>
              </a:r>
              <a:r>
                <a:rPr lang="en-US" sz="1100" b="1" dirty="0">
                  <a:latin typeface="Heebo" pitchFamily="2" charset="-79"/>
                  <a:cs typeface="Heebo" pitchFamily="2" charset="-79"/>
                </a:rPr>
                <a:t>.</a:t>
              </a:r>
              <a:endParaRPr lang="en-US" sz="600" dirty="0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89FD2B2-1379-8543-B037-E4683B59EDEB}"/>
              </a:ext>
            </a:extLst>
          </p:cNvPr>
          <p:cNvGrpSpPr/>
          <p:nvPr/>
        </p:nvGrpSpPr>
        <p:grpSpPr>
          <a:xfrm>
            <a:off x="468277" y="2401692"/>
            <a:ext cx="3387307" cy="1153315"/>
            <a:chOff x="8337400" y="2710656"/>
            <a:chExt cx="3078745" cy="115331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58A7A9C-CE10-B040-8B21-0F5EBEB53473}"/>
                </a:ext>
              </a:extLst>
            </p:cNvPr>
            <p:cNvSpPr txBox="1"/>
            <p:nvPr/>
          </p:nvSpPr>
          <p:spPr>
            <a:xfrm>
              <a:off x="8337400" y="3031051"/>
              <a:ext cx="3078745" cy="8329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adipiscing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massa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Cum sociis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natoque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penatibus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et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magnis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dis parturient.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AEA65D8-47C9-4E42-9A95-236B5865D53B}"/>
                </a:ext>
              </a:extLst>
            </p:cNvPr>
            <p:cNvSpPr txBox="1"/>
            <p:nvPr/>
          </p:nvSpPr>
          <p:spPr>
            <a:xfrm>
              <a:off x="8337400" y="2710656"/>
              <a:ext cx="3078745" cy="32508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100" b="1" dirty="0">
                  <a:latin typeface="Heebo" pitchFamily="2" charset="-79"/>
                  <a:cs typeface="Heebo" pitchFamily="2" charset="-79"/>
                </a:rPr>
                <a:t>Lorem ipsum dolor sit </a:t>
              </a:r>
              <a:r>
                <a:rPr lang="en-US" sz="1100" b="1" dirty="0" err="1">
                  <a:latin typeface="Heebo" pitchFamily="2" charset="-79"/>
                  <a:cs typeface="Heebo" pitchFamily="2" charset="-79"/>
                </a:rPr>
                <a:t>amet</a:t>
              </a:r>
              <a:r>
                <a:rPr lang="en-US" sz="1100" b="1" dirty="0">
                  <a:latin typeface="Heebo" pitchFamily="2" charset="-79"/>
                  <a:cs typeface="Heebo" pitchFamily="2" charset="-79"/>
                </a:rPr>
                <a:t>.</a:t>
              </a:r>
              <a:endParaRPr lang="en-US" sz="600" dirty="0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C729FBE-BABB-5A4B-9016-65B82DEC8E02}"/>
              </a:ext>
            </a:extLst>
          </p:cNvPr>
          <p:cNvGrpSpPr/>
          <p:nvPr/>
        </p:nvGrpSpPr>
        <p:grpSpPr>
          <a:xfrm>
            <a:off x="468277" y="4471719"/>
            <a:ext cx="3387307" cy="1153315"/>
            <a:chOff x="8337400" y="2710656"/>
            <a:chExt cx="3078745" cy="115331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8CF590-A45C-154F-A4D9-44D7483FBD7B}"/>
                </a:ext>
              </a:extLst>
            </p:cNvPr>
            <p:cNvSpPr txBox="1"/>
            <p:nvPr/>
          </p:nvSpPr>
          <p:spPr>
            <a:xfrm>
              <a:off x="8337400" y="3031051"/>
              <a:ext cx="3078745" cy="8329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adipiscing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massa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Cum sociis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natoque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penatibus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et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magnis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dis parturient.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120F92-1A71-7041-BF1D-829CDCC3C246}"/>
                </a:ext>
              </a:extLst>
            </p:cNvPr>
            <p:cNvSpPr txBox="1"/>
            <p:nvPr/>
          </p:nvSpPr>
          <p:spPr>
            <a:xfrm>
              <a:off x="8337400" y="2710656"/>
              <a:ext cx="3078745" cy="32508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100" b="1" dirty="0">
                  <a:latin typeface="Heebo" pitchFamily="2" charset="-79"/>
                  <a:cs typeface="Heebo" pitchFamily="2" charset="-79"/>
                </a:rPr>
                <a:t>Lorem ipsum dolor sit </a:t>
              </a:r>
              <a:r>
                <a:rPr lang="en-US" sz="1100" b="1" dirty="0" err="1">
                  <a:latin typeface="Heebo" pitchFamily="2" charset="-79"/>
                  <a:cs typeface="Heebo" pitchFamily="2" charset="-79"/>
                </a:rPr>
                <a:t>amet</a:t>
              </a:r>
              <a:r>
                <a:rPr lang="en-US" sz="1100" b="1" dirty="0">
                  <a:latin typeface="Heebo" pitchFamily="2" charset="-79"/>
                  <a:cs typeface="Heebo" pitchFamily="2" charset="-79"/>
                </a:rPr>
                <a:t>.</a:t>
              </a:r>
              <a:endParaRPr lang="en-US" sz="600" dirty="0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C5CF5C-EBC2-DC40-B9D7-671F9A68F658}"/>
              </a:ext>
            </a:extLst>
          </p:cNvPr>
          <p:cNvGrpSpPr/>
          <p:nvPr/>
        </p:nvGrpSpPr>
        <p:grpSpPr>
          <a:xfrm>
            <a:off x="199117" y="309879"/>
            <a:ext cx="1404831" cy="1582326"/>
            <a:chOff x="4739168" y="1827815"/>
            <a:chExt cx="2942325" cy="3314072"/>
          </a:xfrm>
          <a:solidFill>
            <a:schemeClr val="accent1">
              <a:alpha val="47000"/>
            </a:schemeClr>
          </a:solidFill>
          <a:effectLst/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941CB94-A9A3-8346-A298-369BC1E9DD57}"/>
                </a:ext>
              </a:extLst>
            </p:cNvPr>
            <p:cNvSpPr/>
            <p:nvPr/>
          </p:nvSpPr>
          <p:spPr>
            <a:xfrm>
              <a:off x="4739168" y="1827815"/>
              <a:ext cx="913416" cy="1445273"/>
            </a:xfrm>
            <a:custGeom>
              <a:avLst/>
              <a:gdLst>
                <a:gd name="connsiteX0" fmla="*/ 458636 w 913416"/>
                <a:gd name="connsiteY0" fmla="*/ 0 h 1445273"/>
                <a:gd name="connsiteX1" fmla="*/ 678450 w 913416"/>
                <a:gd name="connsiteY1" fmla="*/ 49425 h 1445273"/>
                <a:gd name="connsiteX2" fmla="*/ 845954 w 913416"/>
                <a:gd name="connsiteY2" fmla="*/ 189724 h 1445273"/>
                <a:gd name="connsiteX3" fmla="*/ 909560 w 913416"/>
                <a:gd name="connsiteY3" fmla="*/ 408531 h 1445273"/>
                <a:gd name="connsiteX4" fmla="*/ 863475 w 913416"/>
                <a:gd name="connsiteY4" fmla="*/ 601640 h 1445273"/>
                <a:gd name="connsiteX5" fmla="*/ 746019 w 913416"/>
                <a:gd name="connsiteY5" fmla="*/ 757203 h 1445273"/>
                <a:gd name="connsiteX6" fmla="*/ 596147 w 913416"/>
                <a:gd name="connsiteY6" fmla="*/ 881843 h 1445273"/>
                <a:gd name="connsiteX7" fmla="*/ 449287 w 913416"/>
                <a:gd name="connsiteY7" fmla="*/ 983614 h 1445273"/>
                <a:gd name="connsiteX8" fmla="*/ 339805 w 913416"/>
                <a:gd name="connsiteY8" fmla="*/ 1073040 h 1445273"/>
                <a:gd name="connsiteX9" fmla="*/ 298690 w 913416"/>
                <a:gd name="connsiteY9" fmla="*/ 1160073 h 1445273"/>
                <a:gd name="connsiteX10" fmla="*/ 298690 w 913416"/>
                <a:gd name="connsiteY10" fmla="*/ 1188977 h 1445273"/>
                <a:gd name="connsiteX11" fmla="*/ 815134 w 913416"/>
                <a:gd name="connsiteY11" fmla="*/ 1188977 h 1445273"/>
                <a:gd name="connsiteX12" fmla="*/ 885668 w 913416"/>
                <a:gd name="connsiteY12" fmla="*/ 1227126 h 1445273"/>
                <a:gd name="connsiteX13" fmla="*/ 913416 w 913416"/>
                <a:gd name="connsiteY13" fmla="*/ 1314235 h 1445273"/>
                <a:gd name="connsiteX14" fmla="*/ 885699 w 913416"/>
                <a:gd name="connsiteY14" fmla="*/ 1404852 h 1445273"/>
                <a:gd name="connsiteX15" fmla="*/ 815134 w 913416"/>
                <a:gd name="connsiteY15" fmla="*/ 1445273 h 1445273"/>
                <a:gd name="connsiteX16" fmla="*/ 129114 w 913416"/>
                <a:gd name="connsiteY16" fmla="*/ 1445273 h 1445273"/>
                <a:gd name="connsiteX17" fmla="*/ 45452 w 913416"/>
                <a:gd name="connsiteY17" fmla="*/ 1419136 h 1445273"/>
                <a:gd name="connsiteX18" fmla="*/ 0 w 913416"/>
                <a:gd name="connsiteY18" fmla="*/ 1346995 h 1445273"/>
                <a:gd name="connsiteX19" fmla="*/ 0 w 913416"/>
                <a:gd name="connsiteY19" fmla="*/ 1160073 h 1445273"/>
                <a:gd name="connsiteX20" fmla="*/ 46402 w 913416"/>
                <a:gd name="connsiteY20" fmla="*/ 1008411 h 1445273"/>
                <a:gd name="connsiteX21" fmla="*/ 164358 w 913416"/>
                <a:gd name="connsiteY21" fmla="*/ 878847 h 1445273"/>
                <a:gd name="connsiteX22" fmla="*/ 315913 w 913416"/>
                <a:gd name="connsiteY22" fmla="*/ 762307 h 1445273"/>
                <a:gd name="connsiteX23" fmla="*/ 465396 w 913416"/>
                <a:gd name="connsiteY23" fmla="*/ 648611 h 1445273"/>
                <a:gd name="connsiteX24" fmla="*/ 577691 w 913416"/>
                <a:gd name="connsiteY24" fmla="*/ 535037 h 1445273"/>
                <a:gd name="connsiteX25" fmla="*/ 620505 w 913416"/>
                <a:gd name="connsiteY25" fmla="*/ 416238 h 1445273"/>
                <a:gd name="connsiteX26" fmla="*/ 604140 w 913416"/>
                <a:gd name="connsiteY26" fmla="*/ 345329 h 1445273"/>
                <a:gd name="connsiteX27" fmla="*/ 552833 w 913416"/>
                <a:gd name="connsiteY27" fmla="*/ 287009 h 1445273"/>
                <a:gd name="connsiteX28" fmla="*/ 460563 w 913416"/>
                <a:gd name="connsiteY28" fmla="*/ 264003 h 1445273"/>
                <a:gd name="connsiteX29" fmla="*/ 353101 w 913416"/>
                <a:gd name="connsiteY29" fmla="*/ 298644 h 1445273"/>
                <a:gd name="connsiteX30" fmla="*/ 308325 w 913416"/>
                <a:gd name="connsiteY30" fmla="*/ 414314 h 1445273"/>
                <a:gd name="connsiteX31" fmla="*/ 267496 w 913416"/>
                <a:gd name="connsiteY31" fmla="*/ 492055 h 1445273"/>
                <a:gd name="connsiteX32" fmla="*/ 158018 w 913416"/>
                <a:gd name="connsiteY32" fmla="*/ 526078 h 1445273"/>
                <a:gd name="connsiteX33" fmla="*/ 63549 w 913416"/>
                <a:gd name="connsiteY33" fmla="*/ 491784 h 1445273"/>
                <a:gd name="connsiteX34" fmla="*/ 26980 w 913416"/>
                <a:gd name="connsiteY34" fmla="*/ 371916 h 1445273"/>
                <a:gd name="connsiteX35" fmla="*/ 87789 w 913416"/>
                <a:gd name="connsiteY35" fmla="*/ 172951 h 1445273"/>
                <a:gd name="connsiteX36" fmla="*/ 248513 w 913416"/>
                <a:gd name="connsiteY36" fmla="*/ 44429 h 1445273"/>
                <a:gd name="connsiteX37" fmla="*/ 458636 w 913416"/>
                <a:gd name="connsiteY37" fmla="*/ 0 h 144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3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6"/>
                    <a:pt x="803548" y="129140"/>
                    <a:pt x="845954" y="189724"/>
                  </a:cubicBezTo>
                  <a:cubicBezTo>
                    <a:pt x="888355" y="250303"/>
                    <a:pt x="909560" y="323239"/>
                    <a:pt x="909560" y="408531"/>
                  </a:cubicBezTo>
                  <a:cubicBezTo>
                    <a:pt x="909560" y="479832"/>
                    <a:pt x="894200" y="544202"/>
                    <a:pt x="863475" y="601640"/>
                  </a:cubicBezTo>
                  <a:cubicBezTo>
                    <a:pt x="832754" y="659082"/>
                    <a:pt x="793601" y="710935"/>
                    <a:pt x="746019" y="757203"/>
                  </a:cubicBezTo>
                  <a:cubicBezTo>
                    <a:pt x="698433" y="803472"/>
                    <a:pt x="648477" y="845018"/>
                    <a:pt x="596147" y="881843"/>
                  </a:cubicBezTo>
                  <a:cubicBezTo>
                    <a:pt x="543817" y="918668"/>
                    <a:pt x="494861" y="952592"/>
                    <a:pt x="449287" y="983614"/>
                  </a:cubicBezTo>
                  <a:cubicBezTo>
                    <a:pt x="403710" y="1014637"/>
                    <a:pt x="367217" y="1044445"/>
                    <a:pt x="339805" y="1073040"/>
                  </a:cubicBezTo>
                  <a:cubicBezTo>
                    <a:pt x="312398" y="1101635"/>
                    <a:pt x="298690" y="1130646"/>
                    <a:pt x="298690" y="1160073"/>
                  </a:cubicBezTo>
                  <a:lnTo>
                    <a:pt x="298690" y="1188977"/>
                  </a:lnTo>
                  <a:lnTo>
                    <a:pt x="815134" y="1188977"/>
                  </a:lnTo>
                  <a:cubicBezTo>
                    <a:pt x="843660" y="1188977"/>
                    <a:pt x="867170" y="1201696"/>
                    <a:pt x="885668" y="1227126"/>
                  </a:cubicBezTo>
                  <a:cubicBezTo>
                    <a:pt x="904166" y="1252560"/>
                    <a:pt x="913416" y="1281594"/>
                    <a:pt x="913416" y="1314235"/>
                  </a:cubicBezTo>
                  <a:cubicBezTo>
                    <a:pt x="913416" y="1347697"/>
                    <a:pt x="904174" y="1377903"/>
                    <a:pt x="885699" y="1404852"/>
                  </a:cubicBezTo>
                  <a:cubicBezTo>
                    <a:pt x="867219" y="1431798"/>
                    <a:pt x="843698" y="1445273"/>
                    <a:pt x="815134" y="1445273"/>
                  </a:cubicBezTo>
                  <a:lnTo>
                    <a:pt x="129114" y="1445273"/>
                  </a:lnTo>
                  <a:cubicBezTo>
                    <a:pt x="103642" y="1445273"/>
                    <a:pt x="75753" y="1436562"/>
                    <a:pt x="45452" y="1419136"/>
                  </a:cubicBezTo>
                  <a:cubicBezTo>
                    <a:pt x="15151" y="1401714"/>
                    <a:pt x="0" y="1377666"/>
                    <a:pt x="0" y="1346995"/>
                  </a:cubicBezTo>
                  <a:lnTo>
                    <a:pt x="0" y="1160073"/>
                  </a:lnTo>
                  <a:cubicBezTo>
                    <a:pt x="0" y="1105372"/>
                    <a:pt x="15468" y="1054817"/>
                    <a:pt x="46402" y="1008411"/>
                  </a:cubicBezTo>
                  <a:cubicBezTo>
                    <a:pt x="77333" y="962001"/>
                    <a:pt x="116651" y="918813"/>
                    <a:pt x="164358" y="878847"/>
                  </a:cubicBezTo>
                  <a:cubicBezTo>
                    <a:pt x="212062" y="838880"/>
                    <a:pt x="262579" y="800032"/>
                    <a:pt x="315913" y="762307"/>
                  </a:cubicBezTo>
                  <a:cubicBezTo>
                    <a:pt x="369248" y="724577"/>
                    <a:pt x="419074" y="686680"/>
                    <a:pt x="465396" y="648611"/>
                  </a:cubicBezTo>
                  <a:cubicBezTo>
                    <a:pt x="511714" y="610542"/>
                    <a:pt x="549146" y="572686"/>
                    <a:pt x="577691" y="535037"/>
                  </a:cubicBezTo>
                  <a:cubicBezTo>
                    <a:pt x="606232" y="497392"/>
                    <a:pt x="620505" y="457792"/>
                    <a:pt x="620505" y="416238"/>
                  </a:cubicBezTo>
                  <a:cubicBezTo>
                    <a:pt x="620505" y="392514"/>
                    <a:pt x="615050" y="368877"/>
                    <a:pt x="604140" y="345329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37" y="271672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4"/>
                  </a:cubicBezTo>
                  <a:cubicBezTo>
                    <a:pt x="308325" y="443458"/>
                    <a:pt x="294716" y="469373"/>
                    <a:pt x="267496" y="492055"/>
                  </a:cubicBezTo>
                  <a:cubicBezTo>
                    <a:pt x="240279" y="514737"/>
                    <a:pt x="203786" y="526082"/>
                    <a:pt x="158018" y="526078"/>
                  </a:cubicBezTo>
                  <a:cubicBezTo>
                    <a:pt x="119418" y="526082"/>
                    <a:pt x="87926" y="514649"/>
                    <a:pt x="63549" y="491784"/>
                  </a:cubicBezTo>
                  <a:cubicBezTo>
                    <a:pt x="39169" y="468923"/>
                    <a:pt x="26980" y="428964"/>
                    <a:pt x="26980" y="371916"/>
                  </a:cubicBezTo>
                  <a:cubicBezTo>
                    <a:pt x="26980" y="295339"/>
                    <a:pt x="47250" y="229018"/>
                    <a:pt x="87789" y="172951"/>
                  </a:cubicBezTo>
                  <a:cubicBezTo>
                    <a:pt x="128324" y="116887"/>
                    <a:pt x="181902" y="74047"/>
                    <a:pt x="248513" y="44429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94761EB4-2296-4449-B5AB-F766F9DFD4F9}"/>
                </a:ext>
              </a:extLst>
            </p:cNvPr>
            <p:cNvSpPr/>
            <p:nvPr/>
          </p:nvSpPr>
          <p:spPr>
            <a:xfrm>
              <a:off x="5757477" y="1827815"/>
              <a:ext cx="942319" cy="1456835"/>
            </a:xfrm>
            <a:custGeom>
              <a:avLst/>
              <a:gdLst>
                <a:gd name="connsiteX0" fmla="*/ 470194 w 942319"/>
                <a:gd name="connsiteY0" fmla="*/ 0 h 1456835"/>
                <a:gd name="connsiteX1" fmla="*/ 709056 w 942319"/>
                <a:gd name="connsiteY1" fmla="*/ 45559 h 1456835"/>
                <a:gd name="connsiteX2" fmla="*/ 879839 w 942319"/>
                <a:gd name="connsiteY2" fmla="*/ 192884 h 1456835"/>
                <a:gd name="connsiteX3" fmla="*/ 942319 w 942319"/>
                <a:gd name="connsiteY3" fmla="*/ 458635 h 1456835"/>
                <a:gd name="connsiteX4" fmla="*/ 942319 w 942319"/>
                <a:gd name="connsiteY4" fmla="*/ 996276 h 1456835"/>
                <a:gd name="connsiteX5" fmla="*/ 879537 w 942319"/>
                <a:gd name="connsiteY5" fmla="*/ 1263833 h 1456835"/>
                <a:gd name="connsiteX6" fmla="*/ 708892 w 942319"/>
                <a:gd name="connsiteY6" fmla="*/ 1411475 h 1456835"/>
                <a:gd name="connsiteX7" fmla="*/ 470194 w 942319"/>
                <a:gd name="connsiteY7" fmla="*/ 1456835 h 1456835"/>
                <a:gd name="connsiteX8" fmla="*/ 232041 w 942319"/>
                <a:gd name="connsiteY8" fmla="*/ 1411551 h 1456835"/>
                <a:gd name="connsiteX9" fmla="*/ 62675 w 942319"/>
                <a:gd name="connsiteY9" fmla="*/ 1264161 h 1456835"/>
                <a:gd name="connsiteX10" fmla="*/ 0 w 942319"/>
                <a:gd name="connsiteY10" fmla="*/ 996276 h 1456835"/>
                <a:gd name="connsiteX11" fmla="*/ 0 w 942319"/>
                <a:gd name="connsiteY11" fmla="*/ 458635 h 1456835"/>
                <a:gd name="connsiteX12" fmla="*/ 62358 w 942319"/>
                <a:gd name="connsiteY12" fmla="*/ 192567 h 1456835"/>
                <a:gd name="connsiteX13" fmla="*/ 231877 w 942319"/>
                <a:gd name="connsiteY13" fmla="*/ 45482 h 1456835"/>
                <a:gd name="connsiteX14" fmla="*/ 470194 w 942319"/>
                <a:gd name="connsiteY14" fmla="*/ 0 h 1456835"/>
                <a:gd name="connsiteX15" fmla="*/ 470194 w 942319"/>
                <a:gd name="connsiteY15" fmla="*/ 256296 h 1456835"/>
                <a:gd name="connsiteX16" fmla="*/ 336373 w 942319"/>
                <a:gd name="connsiteY16" fmla="*/ 304488 h 1456835"/>
                <a:gd name="connsiteX17" fmla="*/ 289055 w 942319"/>
                <a:gd name="connsiteY17" fmla="*/ 458635 h 1456835"/>
                <a:gd name="connsiteX18" fmla="*/ 289055 w 942319"/>
                <a:gd name="connsiteY18" fmla="*/ 996276 h 1456835"/>
                <a:gd name="connsiteX19" fmla="*/ 336522 w 942319"/>
                <a:gd name="connsiteY19" fmla="*/ 1152198 h 1456835"/>
                <a:gd name="connsiteX20" fmla="*/ 470194 w 942319"/>
                <a:gd name="connsiteY20" fmla="*/ 1200539 h 1456835"/>
                <a:gd name="connsiteX21" fmla="*/ 604591 w 942319"/>
                <a:gd name="connsiteY21" fmla="*/ 1151866 h 1456835"/>
                <a:gd name="connsiteX22" fmla="*/ 653264 w 942319"/>
                <a:gd name="connsiteY22" fmla="*/ 996276 h 1456835"/>
                <a:gd name="connsiteX23" fmla="*/ 653264 w 942319"/>
                <a:gd name="connsiteY23" fmla="*/ 458635 h 1456835"/>
                <a:gd name="connsiteX24" fmla="*/ 604728 w 942319"/>
                <a:gd name="connsiteY24" fmla="*/ 304832 h 1456835"/>
                <a:gd name="connsiteX25" fmla="*/ 470194 w 942319"/>
                <a:gd name="connsiteY25" fmla="*/ 256296 h 14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2319" h="1456835">
                  <a:moveTo>
                    <a:pt x="470194" y="0"/>
                  </a:moveTo>
                  <a:cubicBezTo>
                    <a:pt x="557234" y="0"/>
                    <a:pt x="636854" y="15185"/>
                    <a:pt x="709056" y="45559"/>
                  </a:cubicBezTo>
                  <a:cubicBezTo>
                    <a:pt x="781259" y="75928"/>
                    <a:pt x="838189" y="125037"/>
                    <a:pt x="879839" y="192884"/>
                  </a:cubicBezTo>
                  <a:cubicBezTo>
                    <a:pt x="921492" y="260732"/>
                    <a:pt x="942319" y="349314"/>
                    <a:pt x="942319" y="458635"/>
                  </a:cubicBezTo>
                  <a:lnTo>
                    <a:pt x="942319" y="996276"/>
                  </a:lnTo>
                  <a:cubicBezTo>
                    <a:pt x="942319" y="1106456"/>
                    <a:pt x="921393" y="1195642"/>
                    <a:pt x="879537" y="1263833"/>
                  </a:cubicBezTo>
                  <a:cubicBezTo>
                    <a:pt x="837685" y="1332020"/>
                    <a:pt x="780805" y="1381235"/>
                    <a:pt x="708892" y="1411475"/>
                  </a:cubicBezTo>
                  <a:cubicBezTo>
                    <a:pt x="636980" y="1441715"/>
                    <a:pt x="557413" y="1456835"/>
                    <a:pt x="470194" y="1456835"/>
                  </a:cubicBezTo>
                  <a:cubicBezTo>
                    <a:pt x="382554" y="1456835"/>
                    <a:pt x="303171" y="1441742"/>
                    <a:pt x="232041" y="1411551"/>
                  </a:cubicBezTo>
                  <a:cubicBezTo>
                    <a:pt x="160911" y="1381361"/>
                    <a:pt x="104458" y="1332230"/>
                    <a:pt x="62675" y="1264161"/>
                  </a:cubicBezTo>
                  <a:cubicBezTo>
                    <a:pt x="20892" y="1196092"/>
                    <a:pt x="0" y="1106800"/>
                    <a:pt x="0" y="996276"/>
                  </a:cubicBezTo>
                  <a:lnTo>
                    <a:pt x="0" y="458635"/>
                  </a:lnTo>
                  <a:cubicBezTo>
                    <a:pt x="0" y="348993"/>
                    <a:pt x="20785" y="260304"/>
                    <a:pt x="62358" y="192567"/>
                  </a:cubicBezTo>
                  <a:cubicBezTo>
                    <a:pt x="103931" y="124831"/>
                    <a:pt x="160434" y="75802"/>
                    <a:pt x="231877" y="45482"/>
                  </a:cubicBezTo>
                  <a:cubicBezTo>
                    <a:pt x="303316" y="15162"/>
                    <a:pt x="382757" y="0"/>
                    <a:pt x="470194" y="0"/>
                  </a:cubicBezTo>
                  <a:close/>
                  <a:moveTo>
                    <a:pt x="470194" y="256296"/>
                  </a:moveTo>
                  <a:cubicBezTo>
                    <a:pt x="412523" y="256296"/>
                    <a:pt x="367919" y="272359"/>
                    <a:pt x="336373" y="304488"/>
                  </a:cubicBezTo>
                  <a:cubicBezTo>
                    <a:pt x="304828" y="336614"/>
                    <a:pt x="289055" y="387998"/>
                    <a:pt x="289055" y="458635"/>
                  </a:cubicBezTo>
                  <a:lnTo>
                    <a:pt x="289055" y="996276"/>
                  </a:lnTo>
                  <a:cubicBezTo>
                    <a:pt x="289055" y="1067998"/>
                    <a:pt x="304878" y="1119973"/>
                    <a:pt x="336522" y="1152198"/>
                  </a:cubicBezTo>
                  <a:cubicBezTo>
                    <a:pt x="368167" y="1184427"/>
                    <a:pt x="412726" y="1200539"/>
                    <a:pt x="470194" y="1200539"/>
                  </a:cubicBezTo>
                  <a:cubicBezTo>
                    <a:pt x="527345" y="1200539"/>
                    <a:pt x="572140" y="1184316"/>
                    <a:pt x="604591" y="1151866"/>
                  </a:cubicBezTo>
                  <a:cubicBezTo>
                    <a:pt x="637041" y="1119419"/>
                    <a:pt x="653264" y="1067555"/>
                    <a:pt x="653264" y="996276"/>
                  </a:cubicBezTo>
                  <a:lnTo>
                    <a:pt x="653264" y="458635"/>
                  </a:lnTo>
                  <a:cubicBezTo>
                    <a:pt x="653264" y="388460"/>
                    <a:pt x="637083" y="337191"/>
                    <a:pt x="604728" y="304832"/>
                  </a:cubicBezTo>
                  <a:cubicBezTo>
                    <a:pt x="572369" y="272473"/>
                    <a:pt x="527525" y="256296"/>
                    <a:pt x="470194" y="256296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7637943-5ADE-9E4D-B2FB-240DA959D6FA}"/>
                </a:ext>
              </a:extLst>
            </p:cNvPr>
            <p:cNvSpPr/>
            <p:nvPr/>
          </p:nvSpPr>
          <p:spPr>
            <a:xfrm>
              <a:off x="6119758" y="2450247"/>
              <a:ext cx="217753" cy="215826"/>
            </a:xfrm>
            <a:custGeom>
              <a:avLst/>
              <a:gdLst>
                <a:gd name="connsiteX0" fmla="*/ 107913 w 217753"/>
                <a:gd name="connsiteY0" fmla="*/ 0 h 215826"/>
                <a:gd name="connsiteX1" fmla="*/ 188231 w 217753"/>
                <a:gd name="connsiteY1" fmla="*/ 29523 h 215826"/>
                <a:gd name="connsiteX2" fmla="*/ 217753 w 217753"/>
                <a:gd name="connsiteY2" fmla="*/ 105986 h 215826"/>
                <a:gd name="connsiteX3" fmla="*/ 188174 w 217753"/>
                <a:gd name="connsiteY3" fmla="*/ 183880 h 215826"/>
                <a:gd name="connsiteX4" fmla="*/ 107913 w 217753"/>
                <a:gd name="connsiteY4" fmla="*/ 215826 h 215826"/>
                <a:gd name="connsiteX5" fmla="*/ 29435 w 217753"/>
                <a:gd name="connsiteY5" fmla="*/ 184032 h 215826"/>
                <a:gd name="connsiteX6" fmla="*/ 0 w 217753"/>
                <a:gd name="connsiteY6" fmla="*/ 105986 h 215826"/>
                <a:gd name="connsiteX7" fmla="*/ 29373 w 217753"/>
                <a:gd name="connsiteY7" fmla="*/ 29370 h 215826"/>
                <a:gd name="connsiteX8" fmla="*/ 107913 w 217753"/>
                <a:gd name="connsiteY8" fmla="*/ 0 h 21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753" h="215826">
                  <a:moveTo>
                    <a:pt x="107913" y="0"/>
                  </a:moveTo>
                  <a:cubicBezTo>
                    <a:pt x="141779" y="0"/>
                    <a:pt x="168549" y="9841"/>
                    <a:pt x="188231" y="29523"/>
                  </a:cubicBezTo>
                  <a:cubicBezTo>
                    <a:pt x="207913" y="49204"/>
                    <a:pt x="217753" y="74692"/>
                    <a:pt x="217753" y="105986"/>
                  </a:cubicBezTo>
                  <a:cubicBezTo>
                    <a:pt x="217753" y="136619"/>
                    <a:pt x="207893" y="162584"/>
                    <a:pt x="188174" y="183880"/>
                  </a:cubicBezTo>
                  <a:cubicBezTo>
                    <a:pt x="168450" y="205176"/>
                    <a:pt x="141699" y="215826"/>
                    <a:pt x="107913" y="215826"/>
                  </a:cubicBezTo>
                  <a:cubicBezTo>
                    <a:pt x="75214" y="215826"/>
                    <a:pt x="49055" y="205230"/>
                    <a:pt x="29435" y="184032"/>
                  </a:cubicBezTo>
                  <a:cubicBezTo>
                    <a:pt x="9810" y="162832"/>
                    <a:pt x="0" y="136817"/>
                    <a:pt x="0" y="105986"/>
                  </a:cubicBezTo>
                  <a:cubicBezTo>
                    <a:pt x="0" y="74490"/>
                    <a:pt x="9791" y="48952"/>
                    <a:pt x="29373" y="29370"/>
                  </a:cubicBezTo>
                  <a:cubicBezTo>
                    <a:pt x="48956" y="9792"/>
                    <a:pt x="75134" y="0"/>
                    <a:pt x="107913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ED0BD2A-DB35-A942-919C-936430A5AF74}"/>
                </a:ext>
              </a:extLst>
            </p:cNvPr>
            <p:cNvSpPr/>
            <p:nvPr/>
          </p:nvSpPr>
          <p:spPr>
            <a:xfrm>
              <a:off x="5786385" y="3696616"/>
              <a:ext cx="913412" cy="1445271"/>
            </a:xfrm>
            <a:custGeom>
              <a:avLst/>
              <a:gdLst>
                <a:gd name="connsiteX0" fmla="*/ 458632 w 913412"/>
                <a:gd name="connsiteY0" fmla="*/ 0 h 1445272"/>
                <a:gd name="connsiteX1" fmla="*/ 678446 w 913412"/>
                <a:gd name="connsiteY1" fmla="*/ 49425 h 1445272"/>
                <a:gd name="connsiteX2" fmla="*/ 845950 w 913412"/>
                <a:gd name="connsiteY2" fmla="*/ 189723 h 1445272"/>
                <a:gd name="connsiteX3" fmla="*/ 909556 w 913412"/>
                <a:gd name="connsiteY3" fmla="*/ 408530 h 1445272"/>
                <a:gd name="connsiteX4" fmla="*/ 863471 w 913412"/>
                <a:gd name="connsiteY4" fmla="*/ 601640 h 1445272"/>
                <a:gd name="connsiteX5" fmla="*/ 746015 w 913412"/>
                <a:gd name="connsiteY5" fmla="*/ 757203 h 1445272"/>
                <a:gd name="connsiteX6" fmla="*/ 596143 w 913412"/>
                <a:gd name="connsiteY6" fmla="*/ 881843 h 1445272"/>
                <a:gd name="connsiteX7" fmla="*/ 449283 w 913412"/>
                <a:gd name="connsiteY7" fmla="*/ 983614 h 1445272"/>
                <a:gd name="connsiteX8" fmla="*/ 339802 w 913412"/>
                <a:gd name="connsiteY8" fmla="*/ 1073040 h 1445272"/>
                <a:gd name="connsiteX9" fmla="*/ 298686 w 913412"/>
                <a:gd name="connsiteY9" fmla="*/ 1160072 h 1445272"/>
                <a:gd name="connsiteX10" fmla="*/ 298686 w 913412"/>
                <a:gd name="connsiteY10" fmla="*/ 1188976 h 1445272"/>
                <a:gd name="connsiteX11" fmla="*/ 815130 w 913412"/>
                <a:gd name="connsiteY11" fmla="*/ 1188976 h 1445272"/>
                <a:gd name="connsiteX12" fmla="*/ 885664 w 913412"/>
                <a:gd name="connsiteY12" fmla="*/ 1227126 h 1445272"/>
                <a:gd name="connsiteX13" fmla="*/ 913412 w 913412"/>
                <a:gd name="connsiteY13" fmla="*/ 1314235 h 1445272"/>
                <a:gd name="connsiteX14" fmla="*/ 885695 w 913412"/>
                <a:gd name="connsiteY14" fmla="*/ 1404852 h 1445272"/>
                <a:gd name="connsiteX15" fmla="*/ 815130 w 913412"/>
                <a:gd name="connsiteY15" fmla="*/ 1445272 h 1445272"/>
                <a:gd name="connsiteX16" fmla="*/ 129110 w 913412"/>
                <a:gd name="connsiteY16" fmla="*/ 1445272 h 1445272"/>
                <a:gd name="connsiteX17" fmla="*/ 45448 w 913412"/>
                <a:gd name="connsiteY17" fmla="*/ 1419136 h 1445272"/>
                <a:gd name="connsiteX18" fmla="*/ 0 w 913412"/>
                <a:gd name="connsiteY18" fmla="*/ 1346994 h 1445272"/>
                <a:gd name="connsiteX19" fmla="*/ 0 w 913412"/>
                <a:gd name="connsiteY19" fmla="*/ 1160072 h 1445272"/>
                <a:gd name="connsiteX20" fmla="*/ 46399 w 913412"/>
                <a:gd name="connsiteY20" fmla="*/ 1008410 h 1445272"/>
                <a:gd name="connsiteX21" fmla="*/ 164355 w 913412"/>
                <a:gd name="connsiteY21" fmla="*/ 878846 h 1445272"/>
                <a:gd name="connsiteX22" fmla="*/ 315910 w 913412"/>
                <a:gd name="connsiteY22" fmla="*/ 762306 h 1445272"/>
                <a:gd name="connsiteX23" fmla="*/ 465392 w 913412"/>
                <a:gd name="connsiteY23" fmla="*/ 648610 h 1445272"/>
                <a:gd name="connsiteX24" fmla="*/ 577687 w 913412"/>
                <a:gd name="connsiteY24" fmla="*/ 535037 h 1445272"/>
                <a:gd name="connsiteX25" fmla="*/ 620501 w 913412"/>
                <a:gd name="connsiteY25" fmla="*/ 416237 h 1445272"/>
                <a:gd name="connsiteX26" fmla="*/ 604137 w 913412"/>
                <a:gd name="connsiteY26" fmla="*/ 345328 h 1445272"/>
                <a:gd name="connsiteX27" fmla="*/ 552829 w 913412"/>
                <a:gd name="connsiteY27" fmla="*/ 287009 h 1445272"/>
                <a:gd name="connsiteX28" fmla="*/ 460559 w 913412"/>
                <a:gd name="connsiteY28" fmla="*/ 264003 h 1445272"/>
                <a:gd name="connsiteX29" fmla="*/ 353097 w 913412"/>
                <a:gd name="connsiteY29" fmla="*/ 298644 h 1445272"/>
                <a:gd name="connsiteX30" fmla="*/ 308321 w 913412"/>
                <a:gd name="connsiteY30" fmla="*/ 414313 h 1445272"/>
                <a:gd name="connsiteX31" fmla="*/ 267492 w 913412"/>
                <a:gd name="connsiteY31" fmla="*/ 492055 h 1445272"/>
                <a:gd name="connsiteX32" fmla="*/ 158014 w 913412"/>
                <a:gd name="connsiteY32" fmla="*/ 526078 h 1445272"/>
                <a:gd name="connsiteX33" fmla="*/ 63546 w 913412"/>
                <a:gd name="connsiteY33" fmla="*/ 491784 h 1445272"/>
                <a:gd name="connsiteX34" fmla="*/ 26977 w 913412"/>
                <a:gd name="connsiteY34" fmla="*/ 371915 h 1445272"/>
                <a:gd name="connsiteX35" fmla="*/ 87785 w 913412"/>
                <a:gd name="connsiteY35" fmla="*/ 172950 h 1445272"/>
                <a:gd name="connsiteX36" fmla="*/ 248509 w 913412"/>
                <a:gd name="connsiteY36" fmla="*/ 44428 h 1445272"/>
                <a:gd name="connsiteX37" fmla="*/ 458632 w 913412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2" h="1445272">
                  <a:moveTo>
                    <a:pt x="458632" y="0"/>
                  </a:moveTo>
                  <a:cubicBezTo>
                    <a:pt x="535911" y="0"/>
                    <a:pt x="609187" y="16475"/>
                    <a:pt x="678446" y="49425"/>
                  </a:cubicBezTo>
                  <a:cubicBezTo>
                    <a:pt x="747710" y="82375"/>
                    <a:pt x="803544" y="129140"/>
                    <a:pt x="845950" y="189723"/>
                  </a:cubicBezTo>
                  <a:cubicBezTo>
                    <a:pt x="888352" y="250303"/>
                    <a:pt x="909556" y="323238"/>
                    <a:pt x="909556" y="408530"/>
                  </a:cubicBezTo>
                  <a:cubicBezTo>
                    <a:pt x="909556" y="479832"/>
                    <a:pt x="894196" y="544202"/>
                    <a:pt x="863471" y="601640"/>
                  </a:cubicBezTo>
                  <a:cubicBezTo>
                    <a:pt x="832750" y="659081"/>
                    <a:pt x="793597" y="710934"/>
                    <a:pt x="746015" y="757203"/>
                  </a:cubicBezTo>
                  <a:cubicBezTo>
                    <a:pt x="698430" y="803471"/>
                    <a:pt x="648474" y="845018"/>
                    <a:pt x="596143" y="881843"/>
                  </a:cubicBezTo>
                  <a:cubicBezTo>
                    <a:pt x="543813" y="918667"/>
                    <a:pt x="494857" y="952591"/>
                    <a:pt x="449283" y="983614"/>
                  </a:cubicBezTo>
                  <a:cubicBezTo>
                    <a:pt x="403706" y="1014636"/>
                    <a:pt x="367213" y="1044445"/>
                    <a:pt x="339802" y="1073040"/>
                  </a:cubicBezTo>
                  <a:cubicBezTo>
                    <a:pt x="312394" y="1101634"/>
                    <a:pt x="298686" y="1130645"/>
                    <a:pt x="298686" y="1160072"/>
                  </a:cubicBezTo>
                  <a:lnTo>
                    <a:pt x="298686" y="1188976"/>
                  </a:lnTo>
                  <a:lnTo>
                    <a:pt x="815130" y="1188976"/>
                  </a:lnTo>
                  <a:cubicBezTo>
                    <a:pt x="843656" y="1188976"/>
                    <a:pt x="867166" y="1201695"/>
                    <a:pt x="885664" y="1227126"/>
                  </a:cubicBezTo>
                  <a:cubicBezTo>
                    <a:pt x="904163" y="1252560"/>
                    <a:pt x="913408" y="1281593"/>
                    <a:pt x="913412" y="1314235"/>
                  </a:cubicBezTo>
                  <a:cubicBezTo>
                    <a:pt x="913408" y="1347696"/>
                    <a:pt x="904170" y="1377902"/>
                    <a:pt x="885695" y="1404852"/>
                  </a:cubicBezTo>
                  <a:cubicBezTo>
                    <a:pt x="867216" y="1431797"/>
                    <a:pt x="843694" y="1445272"/>
                    <a:pt x="815130" y="1445272"/>
                  </a:cubicBezTo>
                  <a:lnTo>
                    <a:pt x="129110" y="1445272"/>
                  </a:lnTo>
                  <a:cubicBezTo>
                    <a:pt x="103638" y="1445272"/>
                    <a:pt x="75749" y="1436561"/>
                    <a:pt x="45448" y="1419136"/>
                  </a:cubicBezTo>
                  <a:cubicBezTo>
                    <a:pt x="15147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4" y="1054816"/>
                    <a:pt x="46399" y="1008410"/>
                  </a:cubicBezTo>
                  <a:cubicBezTo>
                    <a:pt x="77330" y="962000"/>
                    <a:pt x="116647" y="918812"/>
                    <a:pt x="164355" y="878846"/>
                  </a:cubicBezTo>
                  <a:cubicBezTo>
                    <a:pt x="212055" y="838880"/>
                    <a:pt x="262575" y="800032"/>
                    <a:pt x="315910" y="762306"/>
                  </a:cubicBezTo>
                  <a:cubicBezTo>
                    <a:pt x="369244" y="724577"/>
                    <a:pt x="419070" y="686680"/>
                    <a:pt x="465392" y="648610"/>
                  </a:cubicBezTo>
                  <a:cubicBezTo>
                    <a:pt x="511710" y="610541"/>
                    <a:pt x="549142" y="572686"/>
                    <a:pt x="577687" y="535037"/>
                  </a:cubicBezTo>
                  <a:cubicBezTo>
                    <a:pt x="606228" y="497391"/>
                    <a:pt x="620501" y="457791"/>
                    <a:pt x="620501" y="416237"/>
                  </a:cubicBezTo>
                  <a:cubicBezTo>
                    <a:pt x="620501" y="392513"/>
                    <a:pt x="615046" y="368877"/>
                    <a:pt x="604137" y="345328"/>
                  </a:cubicBezTo>
                  <a:cubicBezTo>
                    <a:pt x="593227" y="321784"/>
                    <a:pt x="576126" y="302343"/>
                    <a:pt x="552829" y="287009"/>
                  </a:cubicBezTo>
                  <a:cubicBezTo>
                    <a:pt x="529533" y="271671"/>
                    <a:pt x="498777" y="264003"/>
                    <a:pt x="460559" y="264003"/>
                  </a:cubicBezTo>
                  <a:cubicBezTo>
                    <a:pt x="418765" y="264003"/>
                    <a:pt x="382944" y="275550"/>
                    <a:pt x="353097" y="298644"/>
                  </a:cubicBezTo>
                  <a:cubicBezTo>
                    <a:pt x="323246" y="321738"/>
                    <a:pt x="308321" y="360296"/>
                    <a:pt x="308321" y="414313"/>
                  </a:cubicBezTo>
                  <a:cubicBezTo>
                    <a:pt x="308321" y="443458"/>
                    <a:pt x="294713" y="469373"/>
                    <a:pt x="267492" y="492055"/>
                  </a:cubicBezTo>
                  <a:cubicBezTo>
                    <a:pt x="240275" y="514737"/>
                    <a:pt x="203783" y="526081"/>
                    <a:pt x="158014" y="526078"/>
                  </a:cubicBezTo>
                  <a:cubicBezTo>
                    <a:pt x="119414" y="526081"/>
                    <a:pt x="87922" y="514649"/>
                    <a:pt x="63546" y="491784"/>
                  </a:cubicBezTo>
                  <a:cubicBezTo>
                    <a:pt x="39165" y="468922"/>
                    <a:pt x="26977" y="428964"/>
                    <a:pt x="26977" y="371915"/>
                  </a:cubicBezTo>
                  <a:cubicBezTo>
                    <a:pt x="26977" y="295338"/>
                    <a:pt x="47246" y="229018"/>
                    <a:pt x="87785" y="172950"/>
                  </a:cubicBezTo>
                  <a:cubicBezTo>
                    <a:pt x="128320" y="116887"/>
                    <a:pt x="181898" y="74046"/>
                    <a:pt x="248509" y="44428"/>
                  </a:cubicBezTo>
                  <a:cubicBezTo>
                    <a:pt x="315123" y="14811"/>
                    <a:pt x="385162" y="0"/>
                    <a:pt x="458632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 dirty="0">
                <a:solidFill>
                  <a:schemeClr val="tx1"/>
                </a:solidFill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0C6A57CD-BF20-3340-851D-E3F0D571B925}"/>
                </a:ext>
              </a:extLst>
            </p:cNvPr>
            <p:cNvSpPr/>
            <p:nvPr/>
          </p:nvSpPr>
          <p:spPr>
            <a:xfrm>
              <a:off x="6768077" y="3696616"/>
              <a:ext cx="913416" cy="1445271"/>
            </a:xfrm>
            <a:custGeom>
              <a:avLst/>
              <a:gdLst>
                <a:gd name="connsiteX0" fmla="*/ 458636 w 913416"/>
                <a:gd name="connsiteY0" fmla="*/ 0 h 1445272"/>
                <a:gd name="connsiteX1" fmla="*/ 678450 w 913416"/>
                <a:gd name="connsiteY1" fmla="*/ 49425 h 1445272"/>
                <a:gd name="connsiteX2" fmla="*/ 845954 w 913416"/>
                <a:gd name="connsiteY2" fmla="*/ 189723 h 1445272"/>
                <a:gd name="connsiteX3" fmla="*/ 909560 w 913416"/>
                <a:gd name="connsiteY3" fmla="*/ 408530 h 1445272"/>
                <a:gd name="connsiteX4" fmla="*/ 863479 w 913416"/>
                <a:gd name="connsiteY4" fmla="*/ 601640 h 1445272"/>
                <a:gd name="connsiteX5" fmla="*/ 746019 w 913416"/>
                <a:gd name="connsiteY5" fmla="*/ 757203 h 1445272"/>
                <a:gd name="connsiteX6" fmla="*/ 596147 w 913416"/>
                <a:gd name="connsiteY6" fmla="*/ 881843 h 1445272"/>
                <a:gd name="connsiteX7" fmla="*/ 449287 w 913416"/>
                <a:gd name="connsiteY7" fmla="*/ 983614 h 1445272"/>
                <a:gd name="connsiteX8" fmla="*/ 339806 w 913416"/>
                <a:gd name="connsiteY8" fmla="*/ 1073040 h 1445272"/>
                <a:gd name="connsiteX9" fmla="*/ 298690 w 913416"/>
                <a:gd name="connsiteY9" fmla="*/ 1160072 h 1445272"/>
                <a:gd name="connsiteX10" fmla="*/ 298690 w 913416"/>
                <a:gd name="connsiteY10" fmla="*/ 1188976 h 1445272"/>
                <a:gd name="connsiteX11" fmla="*/ 815137 w 913416"/>
                <a:gd name="connsiteY11" fmla="*/ 1188976 h 1445272"/>
                <a:gd name="connsiteX12" fmla="*/ 885668 w 913416"/>
                <a:gd name="connsiteY12" fmla="*/ 1227126 h 1445272"/>
                <a:gd name="connsiteX13" fmla="*/ 913416 w 913416"/>
                <a:gd name="connsiteY13" fmla="*/ 1314235 h 1445272"/>
                <a:gd name="connsiteX14" fmla="*/ 885699 w 913416"/>
                <a:gd name="connsiteY14" fmla="*/ 1404852 h 1445272"/>
                <a:gd name="connsiteX15" fmla="*/ 815137 w 913416"/>
                <a:gd name="connsiteY15" fmla="*/ 1445272 h 1445272"/>
                <a:gd name="connsiteX16" fmla="*/ 129114 w 913416"/>
                <a:gd name="connsiteY16" fmla="*/ 1445272 h 1445272"/>
                <a:gd name="connsiteX17" fmla="*/ 45452 w 913416"/>
                <a:gd name="connsiteY17" fmla="*/ 1419136 h 1445272"/>
                <a:gd name="connsiteX18" fmla="*/ 0 w 913416"/>
                <a:gd name="connsiteY18" fmla="*/ 1346994 h 1445272"/>
                <a:gd name="connsiteX19" fmla="*/ 0 w 913416"/>
                <a:gd name="connsiteY19" fmla="*/ 1160072 h 1445272"/>
                <a:gd name="connsiteX20" fmla="*/ 46402 w 913416"/>
                <a:gd name="connsiteY20" fmla="*/ 1008410 h 1445272"/>
                <a:gd name="connsiteX21" fmla="*/ 164355 w 913416"/>
                <a:gd name="connsiteY21" fmla="*/ 878846 h 1445272"/>
                <a:gd name="connsiteX22" fmla="*/ 315914 w 913416"/>
                <a:gd name="connsiteY22" fmla="*/ 762306 h 1445272"/>
                <a:gd name="connsiteX23" fmla="*/ 465396 w 913416"/>
                <a:gd name="connsiteY23" fmla="*/ 648610 h 1445272"/>
                <a:gd name="connsiteX24" fmla="*/ 577691 w 913416"/>
                <a:gd name="connsiteY24" fmla="*/ 535037 h 1445272"/>
                <a:gd name="connsiteX25" fmla="*/ 620505 w 913416"/>
                <a:gd name="connsiteY25" fmla="*/ 416237 h 1445272"/>
                <a:gd name="connsiteX26" fmla="*/ 604140 w 913416"/>
                <a:gd name="connsiteY26" fmla="*/ 345328 h 1445272"/>
                <a:gd name="connsiteX27" fmla="*/ 552833 w 913416"/>
                <a:gd name="connsiteY27" fmla="*/ 287009 h 1445272"/>
                <a:gd name="connsiteX28" fmla="*/ 460563 w 913416"/>
                <a:gd name="connsiteY28" fmla="*/ 264003 h 1445272"/>
                <a:gd name="connsiteX29" fmla="*/ 353101 w 913416"/>
                <a:gd name="connsiteY29" fmla="*/ 298644 h 1445272"/>
                <a:gd name="connsiteX30" fmla="*/ 308325 w 913416"/>
                <a:gd name="connsiteY30" fmla="*/ 414313 h 1445272"/>
                <a:gd name="connsiteX31" fmla="*/ 267496 w 913416"/>
                <a:gd name="connsiteY31" fmla="*/ 492055 h 1445272"/>
                <a:gd name="connsiteX32" fmla="*/ 158018 w 913416"/>
                <a:gd name="connsiteY32" fmla="*/ 526078 h 1445272"/>
                <a:gd name="connsiteX33" fmla="*/ 63549 w 913416"/>
                <a:gd name="connsiteY33" fmla="*/ 491784 h 1445272"/>
                <a:gd name="connsiteX34" fmla="*/ 26980 w 913416"/>
                <a:gd name="connsiteY34" fmla="*/ 371915 h 1445272"/>
                <a:gd name="connsiteX35" fmla="*/ 87789 w 913416"/>
                <a:gd name="connsiteY35" fmla="*/ 172950 h 1445272"/>
                <a:gd name="connsiteX36" fmla="*/ 248513 w 913416"/>
                <a:gd name="connsiteY36" fmla="*/ 44428 h 1445272"/>
                <a:gd name="connsiteX37" fmla="*/ 458636 w 913416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2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5"/>
                    <a:pt x="803548" y="129140"/>
                    <a:pt x="845954" y="189723"/>
                  </a:cubicBezTo>
                  <a:cubicBezTo>
                    <a:pt x="888359" y="250303"/>
                    <a:pt x="909560" y="323238"/>
                    <a:pt x="909560" y="408530"/>
                  </a:cubicBezTo>
                  <a:cubicBezTo>
                    <a:pt x="909560" y="479832"/>
                    <a:pt x="894200" y="544202"/>
                    <a:pt x="863479" y="601640"/>
                  </a:cubicBezTo>
                  <a:cubicBezTo>
                    <a:pt x="832754" y="659081"/>
                    <a:pt x="793601" y="710934"/>
                    <a:pt x="746019" y="757203"/>
                  </a:cubicBezTo>
                  <a:cubicBezTo>
                    <a:pt x="698433" y="803471"/>
                    <a:pt x="648478" y="845018"/>
                    <a:pt x="596147" y="881843"/>
                  </a:cubicBezTo>
                  <a:cubicBezTo>
                    <a:pt x="543817" y="918667"/>
                    <a:pt x="494861" y="952591"/>
                    <a:pt x="449287" y="983614"/>
                  </a:cubicBezTo>
                  <a:cubicBezTo>
                    <a:pt x="403710" y="1014636"/>
                    <a:pt x="367217" y="1044445"/>
                    <a:pt x="339806" y="1073040"/>
                  </a:cubicBezTo>
                  <a:cubicBezTo>
                    <a:pt x="312398" y="1101634"/>
                    <a:pt x="298690" y="1130645"/>
                    <a:pt x="298690" y="1160072"/>
                  </a:cubicBezTo>
                  <a:lnTo>
                    <a:pt x="298690" y="1188976"/>
                  </a:lnTo>
                  <a:lnTo>
                    <a:pt x="815137" y="1188976"/>
                  </a:lnTo>
                  <a:cubicBezTo>
                    <a:pt x="843660" y="1188976"/>
                    <a:pt x="867170" y="1201695"/>
                    <a:pt x="885668" y="1227126"/>
                  </a:cubicBezTo>
                  <a:cubicBezTo>
                    <a:pt x="904166" y="1252560"/>
                    <a:pt x="913416" y="1281593"/>
                    <a:pt x="913416" y="1314235"/>
                  </a:cubicBezTo>
                  <a:cubicBezTo>
                    <a:pt x="913416" y="1347696"/>
                    <a:pt x="904174" y="1377902"/>
                    <a:pt x="885699" y="1404852"/>
                  </a:cubicBezTo>
                  <a:cubicBezTo>
                    <a:pt x="867220" y="1431797"/>
                    <a:pt x="843698" y="1445272"/>
                    <a:pt x="815137" y="1445272"/>
                  </a:cubicBezTo>
                  <a:lnTo>
                    <a:pt x="129114" y="1445272"/>
                  </a:lnTo>
                  <a:cubicBezTo>
                    <a:pt x="103638" y="1445272"/>
                    <a:pt x="75753" y="1436561"/>
                    <a:pt x="45452" y="1419136"/>
                  </a:cubicBezTo>
                  <a:cubicBezTo>
                    <a:pt x="15151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8" y="1054816"/>
                    <a:pt x="46402" y="1008410"/>
                  </a:cubicBezTo>
                  <a:cubicBezTo>
                    <a:pt x="77333" y="962000"/>
                    <a:pt x="116651" y="918812"/>
                    <a:pt x="164355" y="878846"/>
                  </a:cubicBezTo>
                  <a:cubicBezTo>
                    <a:pt x="212062" y="838880"/>
                    <a:pt x="262579" y="800032"/>
                    <a:pt x="315914" y="762306"/>
                  </a:cubicBezTo>
                  <a:cubicBezTo>
                    <a:pt x="369248" y="724577"/>
                    <a:pt x="419074" y="686680"/>
                    <a:pt x="465396" y="648610"/>
                  </a:cubicBezTo>
                  <a:cubicBezTo>
                    <a:pt x="511714" y="610541"/>
                    <a:pt x="549146" y="572686"/>
                    <a:pt x="577691" y="535037"/>
                  </a:cubicBezTo>
                  <a:cubicBezTo>
                    <a:pt x="606232" y="497391"/>
                    <a:pt x="620505" y="457791"/>
                    <a:pt x="620505" y="416237"/>
                  </a:cubicBezTo>
                  <a:cubicBezTo>
                    <a:pt x="620505" y="392513"/>
                    <a:pt x="615050" y="368877"/>
                    <a:pt x="604140" y="345328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41" y="271671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3"/>
                  </a:cubicBezTo>
                  <a:cubicBezTo>
                    <a:pt x="308325" y="443458"/>
                    <a:pt x="294717" y="469373"/>
                    <a:pt x="267496" y="492055"/>
                  </a:cubicBezTo>
                  <a:cubicBezTo>
                    <a:pt x="240279" y="514737"/>
                    <a:pt x="203786" y="526081"/>
                    <a:pt x="158018" y="526078"/>
                  </a:cubicBezTo>
                  <a:cubicBezTo>
                    <a:pt x="119418" y="526081"/>
                    <a:pt x="87926" y="514649"/>
                    <a:pt x="63549" y="491784"/>
                  </a:cubicBezTo>
                  <a:cubicBezTo>
                    <a:pt x="39169" y="468922"/>
                    <a:pt x="26980" y="428964"/>
                    <a:pt x="26980" y="371915"/>
                  </a:cubicBezTo>
                  <a:cubicBezTo>
                    <a:pt x="26980" y="295338"/>
                    <a:pt x="47250" y="229018"/>
                    <a:pt x="87789" y="172950"/>
                  </a:cubicBezTo>
                  <a:cubicBezTo>
                    <a:pt x="128324" y="116887"/>
                    <a:pt x="181899" y="74046"/>
                    <a:pt x="248513" y="44428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2">
            <a:extLst>
              <a:ext uri="{FF2B5EF4-FFF2-40B4-BE49-F238E27FC236}">
                <a16:creationId xmlns:a16="http://schemas.microsoft.com/office/drawing/2014/main" id="{5F35DA1A-F731-404C-BE88-79B548261563}"/>
              </a:ext>
            </a:extLst>
          </p:cNvPr>
          <p:cNvSpPr/>
          <p:nvPr/>
        </p:nvSpPr>
        <p:spPr>
          <a:xfrm>
            <a:off x="10099654" y="5072017"/>
            <a:ext cx="2092346" cy="1785983"/>
          </a:xfrm>
          <a:custGeom>
            <a:avLst/>
            <a:gdLst>
              <a:gd name="connsiteX0" fmla="*/ 2392989 w 2392988"/>
              <a:gd name="connsiteY0" fmla="*/ 34354 h 2042604"/>
              <a:gd name="connsiteX1" fmla="*/ 1789140 w 2392988"/>
              <a:gd name="connsiteY1" fmla="*/ 27476 h 2042604"/>
              <a:gd name="connsiteX2" fmla="*/ 1394590 w 2392988"/>
              <a:gd name="connsiteY2" fmla="*/ 212463 h 2042604"/>
              <a:gd name="connsiteX3" fmla="*/ 1051043 w 2392988"/>
              <a:gd name="connsiteY3" fmla="*/ 876209 h 2042604"/>
              <a:gd name="connsiteX4" fmla="*/ 1043392 w 2392988"/>
              <a:gd name="connsiteY4" fmla="*/ 1111515 h 2042604"/>
              <a:gd name="connsiteX5" fmla="*/ 892566 w 2392988"/>
              <a:gd name="connsiteY5" fmla="*/ 1324015 h 2042604"/>
              <a:gd name="connsiteX6" fmla="*/ 386718 w 2392988"/>
              <a:gd name="connsiteY6" fmla="*/ 1496151 h 2042604"/>
              <a:gd name="connsiteX7" fmla="*/ 100550 w 2392988"/>
              <a:gd name="connsiteY7" fmla="*/ 1734896 h 2042604"/>
              <a:gd name="connsiteX8" fmla="*/ 0 w 2392988"/>
              <a:gd name="connsiteY8" fmla="*/ 2042604 h 2042604"/>
              <a:gd name="connsiteX9" fmla="*/ 2390439 w 2392988"/>
              <a:gd name="connsiteY9" fmla="*/ 2042604 h 20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2988" h="2042604">
                <a:moveTo>
                  <a:pt x="2392989" y="34354"/>
                </a:moveTo>
                <a:cubicBezTo>
                  <a:pt x="2241617" y="-11078"/>
                  <a:pt x="1947070" y="-9449"/>
                  <a:pt x="1789140" y="27476"/>
                </a:cubicBezTo>
                <a:cubicBezTo>
                  <a:pt x="1645974" y="60823"/>
                  <a:pt x="1511519" y="123863"/>
                  <a:pt x="1394590" y="212463"/>
                </a:cubicBezTo>
                <a:cubicBezTo>
                  <a:pt x="1149589" y="398174"/>
                  <a:pt x="1052864" y="640540"/>
                  <a:pt x="1051043" y="876209"/>
                </a:cubicBezTo>
                <a:cubicBezTo>
                  <a:pt x="1051043" y="954584"/>
                  <a:pt x="1059422" y="1033321"/>
                  <a:pt x="1043392" y="1111515"/>
                </a:cubicBezTo>
                <a:cubicBezTo>
                  <a:pt x="1025606" y="1200349"/>
                  <a:pt x="970810" y="1277551"/>
                  <a:pt x="892566" y="1324015"/>
                </a:cubicBezTo>
                <a:cubicBezTo>
                  <a:pt x="757224" y="1407458"/>
                  <a:pt x="546469" y="1428817"/>
                  <a:pt x="386718" y="1496151"/>
                </a:cubicBezTo>
                <a:cubicBezTo>
                  <a:pt x="268956" y="1544702"/>
                  <a:pt x="169055" y="1628047"/>
                  <a:pt x="100550" y="1734896"/>
                </a:cubicBezTo>
                <a:cubicBezTo>
                  <a:pt x="42176" y="1827733"/>
                  <a:pt x="7648" y="1933404"/>
                  <a:pt x="0" y="2042604"/>
                </a:cubicBezTo>
                <a:lnTo>
                  <a:pt x="2390439" y="2042604"/>
                </a:lnTo>
                <a:close/>
              </a:path>
            </a:pathLst>
          </a:custGeom>
          <a:solidFill>
            <a:schemeClr val="accent2"/>
          </a:solidFill>
          <a:ln w="18177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1630A-6C92-D943-B123-17462D31DC34}"/>
              </a:ext>
            </a:extLst>
          </p:cNvPr>
          <p:cNvSpPr txBox="1"/>
          <p:nvPr/>
        </p:nvSpPr>
        <p:spPr>
          <a:xfrm>
            <a:off x="2527286" y="1016864"/>
            <a:ext cx="713742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dirty="0">
                <a:latin typeface="Heebo Black" pitchFamily="2" charset="-79"/>
                <a:cs typeface="Heebo Black" pitchFamily="2" charset="-79"/>
              </a:rPr>
              <a:t>Market Analysis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C94CC13-1FBE-A941-8012-B86223393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69605"/>
              </p:ext>
            </p:extLst>
          </p:nvPr>
        </p:nvGraphicFramePr>
        <p:xfrm>
          <a:off x="1100667" y="1793239"/>
          <a:ext cx="9990666" cy="3278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111">
                  <a:extLst>
                    <a:ext uri="{9D8B030D-6E8A-4147-A177-3AD203B41FA5}">
                      <a16:colId xmlns:a16="http://schemas.microsoft.com/office/drawing/2014/main" val="1943395728"/>
                    </a:ext>
                  </a:extLst>
                </a:gridCol>
                <a:gridCol w="1665111">
                  <a:extLst>
                    <a:ext uri="{9D8B030D-6E8A-4147-A177-3AD203B41FA5}">
                      <a16:colId xmlns:a16="http://schemas.microsoft.com/office/drawing/2014/main" val="739630805"/>
                    </a:ext>
                  </a:extLst>
                </a:gridCol>
                <a:gridCol w="1665111">
                  <a:extLst>
                    <a:ext uri="{9D8B030D-6E8A-4147-A177-3AD203B41FA5}">
                      <a16:colId xmlns:a16="http://schemas.microsoft.com/office/drawing/2014/main" val="582469948"/>
                    </a:ext>
                  </a:extLst>
                </a:gridCol>
                <a:gridCol w="1665111">
                  <a:extLst>
                    <a:ext uri="{9D8B030D-6E8A-4147-A177-3AD203B41FA5}">
                      <a16:colId xmlns:a16="http://schemas.microsoft.com/office/drawing/2014/main" val="2151890204"/>
                    </a:ext>
                  </a:extLst>
                </a:gridCol>
                <a:gridCol w="1665111">
                  <a:extLst>
                    <a:ext uri="{9D8B030D-6E8A-4147-A177-3AD203B41FA5}">
                      <a16:colId xmlns:a16="http://schemas.microsoft.com/office/drawing/2014/main" val="736793217"/>
                    </a:ext>
                  </a:extLst>
                </a:gridCol>
                <a:gridCol w="1665111">
                  <a:extLst>
                    <a:ext uri="{9D8B030D-6E8A-4147-A177-3AD203B41FA5}">
                      <a16:colId xmlns:a16="http://schemas.microsoft.com/office/drawing/2014/main" val="3489457914"/>
                    </a:ext>
                  </a:extLst>
                </a:gridCol>
              </a:tblGrid>
              <a:tr h="460103">
                <a:tc>
                  <a:txBody>
                    <a:bodyPr/>
                    <a:lstStyle/>
                    <a:p>
                      <a:endParaRPr lang="en-EG" sz="1400" dirty="0"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solidFill>
                            <a:srgbClr val="F1F4F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solidFill>
                            <a:srgbClr val="F1F4F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solidFill>
                            <a:srgbClr val="F1F4F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solidFill>
                            <a:srgbClr val="F1F4F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solidFill>
                            <a:srgbClr val="F1F4F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128250"/>
                  </a:ext>
                </a:extLst>
              </a:tr>
              <a:tr h="460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Network Agencies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543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855231"/>
                  </a:ext>
                </a:extLst>
              </a:tr>
              <a:tr h="460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Local Agencies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543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087319"/>
                  </a:ext>
                </a:extLst>
              </a:tr>
              <a:tr h="460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Small Studios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745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57767"/>
                  </a:ext>
                </a:extLst>
              </a:tr>
              <a:tr h="460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Freelance Workers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542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634974"/>
                  </a:ext>
                </a:extLst>
              </a:tr>
              <a:tr h="460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Other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543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70087"/>
                  </a:ext>
                </a:extLst>
              </a:tr>
              <a:tr h="460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Total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566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676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4C11C5-8D8F-5A48-8324-D53E61F2CAFD}"/>
              </a:ext>
            </a:extLst>
          </p:cNvPr>
          <p:cNvSpPr txBox="1"/>
          <p:nvPr/>
        </p:nvSpPr>
        <p:spPr>
          <a:xfrm>
            <a:off x="1014702" y="5520270"/>
            <a:ext cx="4342384" cy="83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Cum sociis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natoque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penatibus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dis parturient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montes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nascetur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ridiculus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9C6AF-D3F8-6647-AB94-BE8D73D55DC2}"/>
              </a:ext>
            </a:extLst>
          </p:cNvPr>
          <p:cNvSpPr txBox="1"/>
          <p:nvPr/>
        </p:nvSpPr>
        <p:spPr>
          <a:xfrm>
            <a:off x="1014702" y="5199875"/>
            <a:ext cx="4342384" cy="3250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amet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</a:t>
            </a:r>
            <a:endParaRPr lang="en-US" sz="6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" name="Graphic 4">
            <a:extLst>
              <a:ext uri="{FF2B5EF4-FFF2-40B4-BE49-F238E27FC236}">
                <a16:creationId xmlns:a16="http://schemas.microsoft.com/office/drawing/2014/main" id="{43852F70-C40E-9342-8F11-6ABF19B9CCB4}"/>
              </a:ext>
            </a:extLst>
          </p:cNvPr>
          <p:cNvSpPr/>
          <p:nvPr/>
        </p:nvSpPr>
        <p:spPr>
          <a:xfrm rot="19800000">
            <a:off x="-211320" y="159267"/>
            <a:ext cx="1660244" cy="813180"/>
          </a:xfrm>
          <a:custGeom>
            <a:avLst/>
            <a:gdLst>
              <a:gd name="connsiteX0" fmla="*/ 788447 w 1578805"/>
              <a:gd name="connsiteY0" fmla="*/ 518181 h 773292"/>
              <a:gd name="connsiteX1" fmla="*/ 260426 w 1578805"/>
              <a:gd name="connsiteY1" fmla="*/ 0 h 773292"/>
              <a:gd name="connsiteX2" fmla="*/ 0 w 1578805"/>
              <a:gd name="connsiteY2" fmla="*/ 0 h 773292"/>
              <a:gd name="connsiteX3" fmla="*/ 789403 w 1578805"/>
              <a:gd name="connsiteY3" fmla="*/ 773292 h 773292"/>
              <a:gd name="connsiteX4" fmla="*/ 1578805 w 1578805"/>
              <a:gd name="connsiteY4" fmla="*/ 0 h 773292"/>
              <a:gd name="connsiteX5" fmla="*/ 1318379 w 1578805"/>
              <a:gd name="connsiteY5" fmla="*/ 0 h 773292"/>
              <a:gd name="connsiteX6" fmla="*/ 789403 w 1578805"/>
              <a:gd name="connsiteY6" fmla="*/ 518181 h 773292"/>
              <a:gd name="connsiteX7" fmla="*/ 788447 w 1578805"/>
              <a:gd name="connsiteY7" fmla="*/ 518181 h 77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8805" h="773292">
                <a:moveTo>
                  <a:pt x="788447" y="518181"/>
                </a:moveTo>
                <a:cubicBezTo>
                  <a:pt x="496674" y="517663"/>
                  <a:pt x="260426" y="285819"/>
                  <a:pt x="260426" y="0"/>
                </a:cubicBezTo>
                <a:lnTo>
                  <a:pt x="0" y="0"/>
                </a:lnTo>
                <a:cubicBezTo>
                  <a:pt x="0" y="427078"/>
                  <a:pt x="353427" y="773292"/>
                  <a:pt x="789403" y="773292"/>
                </a:cubicBezTo>
                <a:cubicBezTo>
                  <a:pt x="1225378" y="773292"/>
                  <a:pt x="1578805" y="427078"/>
                  <a:pt x="1578805" y="0"/>
                </a:cubicBezTo>
                <a:lnTo>
                  <a:pt x="1318379" y="0"/>
                </a:lnTo>
                <a:cubicBezTo>
                  <a:pt x="1318379" y="286184"/>
                  <a:pt x="1081549" y="518181"/>
                  <a:pt x="789403" y="518181"/>
                </a:cubicBezTo>
                <a:cubicBezTo>
                  <a:pt x="789085" y="518181"/>
                  <a:pt x="788765" y="518181"/>
                  <a:pt x="788447" y="518181"/>
                </a:cubicBezTo>
                <a:close/>
              </a:path>
            </a:pathLst>
          </a:custGeom>
          <a:solidFill>
            <a:schemeClr val="accent1"/>
          </a:solidFill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4592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F7BD242B-BABC-EB4F-99F9-F33C79D5E15C}"/>
              </a:ext>
            </a:extLst>
          </p:cNvPr>
          <p:cNvSpPr/>
          <p:nvPr/>
        </p:nvSpPr>
        <p:spPr>
          <a:xfrm>
            <a:off x="10904342" y="2049628"/>
            <a:ext cx="995332" cy="995332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4A1E11-CE54-EE4D-9BCE-264FA71A3813}"/>
              </a:ext>
            </a:extLst>
          </p:cNvPr>
          <p:cNvSpPr/>
          <p:nvPr/>
        </p:nvSpPr>
        <p:spPr>
          <a:xfrm>
            <a:off x="493678" y="531545"/>
            <a:ext cx="995332" cy="995332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43C299D-19E0-0B46-98AA-07F5EA52CFE0}"/>
              </a:ext>
            </a:extLst>
          </p:cNvPr>
          <p:cNvSpPr/>
          <p:nvPr/>
        </p:nvSpPr>
        <p:spPr>
          <a:xfrm>
            <a:off x="789992" y="737447"/>
            <a:ext cx="10612016" cy="3619694"/>
          </a:xfrm>
          <a:prstGeom prst="roundRect">
            <a:avLst>
              <a:gd name="adj" fmla="val 6756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A51D-98A8-9E4A-BA09-DFCC28600289}"/>
              </a:ext>
            </a:extLst>
          </p:cNvPr>
          <p:cNvSpPr txBox="1"/>
          <p:nvPr/>
        </p:nvSpPr>
        <p:spPr>
          <a:xfrm>
            <a:off x="789993" y="5541548"/>
            <a:ext cx="3736036" cy="579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Cum sociis </a:t>
            </a:r>
            <a:endParaRPr lang="en-US" sz="6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2B84F-87CB-8543-B29C-9AA2AB346105}"/>
              </a:ext>
            </a:extLst>
          </p:cNvPr>
          <p:cNvSpPr txBox="1"/>
          <p:nvPr/>
        </p:nvSpPr>
        <p:spPr>
          <a:xfrm>
            <a:off x="789993" y="4903851"/>
            <a:ext cx="373603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Heebo Black" pitchFamily="2" charset="-79"/>
                <a:cs typeface="Heebo Black" pitchFamily="2" charset="-79"/>
              </a:rPr>
              <a:t>Market Growth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A19CA0-62A0-0247-88BF-EBE188394554}"/>
              </a:ext>
            </a:extLst>
          </p:cNvPr>
          <p:cNvGrpSpPr/>
          <p:nvPr/>
        </p:nvGrpSpPr>
        <p:grpSpPr>
          <a:xfrm>
            <a:off x="4682013" y="4793038"/>
            <a:ext cx="2019123" cy="1520283"/>
            <a:chOff x="944169" y="3897929"/>
            <a:chExt cx="2019123" cy="15202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49AAB4-2DAF-0F4F-9A40-356D24461754}"/>
                </a:ext>
              </a:extLst>
            </p:cNvPr>
            <p:cNvSpPr/>
            <p:nvPr/>
          </p:nvSpPr>
          <p:spPr>
            <a:xfrm>
              <a:off x="1450810" y="3897929"/>
              <a:ext cx="1005840" cy="1005840"/>
            </a:xfrm>
            <a:prstGeom prst="ellipse">
              <a:avLst/>
            </a:prstGeom>
            <a:solidFill>
              <a:schemeClr val="bg1"/>
            </a:solidFill>
            <a:ln w="2741" cap="flat">
              <a:noFill/>
              <a:prstDash val="solid"/>
              <a:miter/>
            </a:ln>
            <a:effectLst>
              <a:outerShdw blurRad="355600" dist="317500" dir="2700000" algn="tl" rotWithShape="0">
                <a:prstClr val="black">
                  <a:alpha val="7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3EA511-5522-7244-B637-0C93F6205EC0}"/>
                </a:ext>
              </a:extLst>
            </p:cNvPr>
            <p:cNvSpPr txBox="1"/>
            <p:nvPr/>
          </p:nvSpPr>
          <p:spPr>
            <a:xfrm>
              <a:off x="944169" y="5141213"/>
              <a:ext cx="2019123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200" b="1" dirty="0">
                  <a:latin typeface="Heebo" pitchFamily="2" charset="-79"/>
                  <a:cs typeface="Heebo" pitchFamily="2" charset="-79"/>
                </a:rPr>
                <a:t>Sit </a:t>
              </a:r>
              <a:r>
                <a:rPr lang="en-US" sz="1200" b="1" dirty="0" err="1">
                  <a:latin typeface="Heebo" pitchFamily="2" charset="-79"/>
                  <a:cs typeface="Heebo" pitchFamily="2" charset="-79"/>
                </a:rPr>
                <a:t>amet</a:t>
              </a:r>
              <a:r>
                <a:rPr lang="en-US" sz="1200" b="1" dirty="0">
                  <a:latin typeface="Heebo" pitchFamily="2" charset="-79"/>
                  <a:cs typeface="Heebo" pitchFamily="2" charset="-79"/>
                </a:rPr>
                <a:t> ipsum dolor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403F29-13AA-A747-A52B-487E22228245}"/>
              </a:ext>
            </a:extLst>
          </p:cNvPr>
          <p:cNvGrpSpPr/>
          <p:nvPr/>
        </p:nvGrpSpPr>
        <p:grpSpPr>
          <a:xfrm>
            <a:off x="7032449" y="4793038"/>
            <a:ext cx="2019123" cy="1520283"/>
            <a:chOff x="944169" y="3897929"/>
            <a:chExt cx="2019123" cy="152028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D124427-1C67-FB46-AA03-6C4186F3150D}"/>
                </a:ext>
              </a:extLst>
            </p:cNvPr>
            <p:cNvSpPr/>
            <p:nvPr/>
          </p:nvSpPr>
          <p:spPr>
            <a:xfrm>
              <a:off x="1450810" y="3897929"/>
              <a:ext cx="1005840" cy="1005840"/>
            </a:xfrm>
            <a:prstGeom prst="ellipse">
              <a:avLst/>
            </a:prstGeom>
            <a:solidFill>
              <a:schemeClr val="bg1"/>
            </a:solidFill>
            <a:ln w="2741" cap="flat">
              <a:noFill/>
              <a:prstDash val="solid"/>
              <a:miter/>
            </a:ln>
            <a:effectLst>
              <a:outerShdw blurRad="355600" dist="317500" dir="2700000" algn="tl" rotWithShape="0">
                <a:prstClr val="black">
                  <a:alpha val="7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86099F-0E9B-D648-81DC-D71A91B0C473}"/>
                </a:ext>
              </a:extLst>
            </p:cNvPr>
            <p:cNvSpPr txBox="1"/>
            <p:nvPr/>
          </p:nvSpPr>
          <p:spPr>
            <a:xfrm>
              <a:off x="944169" y="5141213"/>
              <a:ext cx="2019123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200" b="1" dirty="0">
                  <a:latin typeface="Heebo" pitchFamily="2" charset="-79"/>
                  <a:cs typeface="Heebo" pitchFamily="2" charset="-79"/>
                </a:rPr>
                <a:t>Sit </a:t>
              </a:r>
              <a:r>
                <a:rPr lang="en-US" sz="1200" b="1" dirty="0" err="1">
                  <a:latin typeface="Heebo" pitchFamily="2" charset="-79"/>
                  <a:cs typeface="Heebo" pitchFamily="2" charset="-79"/>
                </a:rPr>
                <a:t>amet</a:t>
              </a:r>
              <a:r>
                <a:rPr lang="en-US" sz="1200" b="1" dirty="0">
                  <a:latin typeface="Heebo" pitchFamily="2" charset="-79"/>
                  <a:cs typeface="Heebo" pitchFamily="2" charset="-79"/>
                </a:rPr>
                <a:t> ipsum dolor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062D44-2F6B-CA40-98C0-6FB80060E1B2}"/>
              </a:ext>
            </a:extLst>
          </p:cNvPr>
          <p:cNvGrpSpPr/>
          <p:nvPr/>
        </p:nvGrpSpPr>
        <p:grpSpPr>
          <a:xfrm>
            <a:off x="9382885" y="4793038"/>
            <a:ext cx="2019123" cy="1520283"/>
            <a:chOff x="944169" y="3897929"/>
            <a:chExt cx="2019123" cy="152028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56AA835-E71B-5C4D-96CC-1057714C8BA0}"/>
                </a:ext>
              </a:extLst>
            </p:cNvPr>
            <p:cNvSpPr/>
            <p:nvPr/>
          </p:nvSpPr>
          <p:spPr>
            <a:xfrm>
              <a:off x="1450810" y="3897929"/>
              <a:ext cx="1005840" cy="1005840"/>
            </a:xfrm>
            <a:prstGeom prst="ellipse">
              <a:avLst/>
            </a:prstGeom>
            <a:solidFill>
              <a:schemeClr val="bg1"/>
            </a:solidFill>
            <a:ln w="2741" cap="flat">
              <a:noFill/>
              <a:prstDash val="solid"/>
              <a:miter/>
            </a:ln>
            <a:effectLst>
              <a:outerShdw blurRad="355600" dist="317500" dir="2700000" algn="tl" rotWithShape="0">
                <a:prstClr val="black">
                  <a:alpha val="7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9095EA-9E7B-6E44-A4F1-21A1A4497CAF}"/>
                </a:ext>
              </a:extLst>
            </p:cNvPr>
            <p:cNvSpPr txBox="1"/>
            <p:nvPr/>
          </p:nvSpPr>
          <p:spPr>
            <a:xfrm>
              <a:off x="944169" y="5141213"/>
              <a:ext cx="2019123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200" b="1" dirty="0">
                  <a:latin typeface="Heebo" pitchFamily="2" charset="-79"/>
                  <a:cs typeface="Heebo" pitchFamily="2" charset="-79"/>
                </a:rPr>
                <a:t>Sit </a:t>
              </a:r>
              <a:r>
                <a:rPr lang="en-US" sz="1200" b="1" dirty="0" err="1">
                  <a:latin typeface="Heebo" pitchFamily="2" charset="-79"/>
                  <a:cs typeface="Heebo" pitchFamily="2" charset="-79"/>
                </a:rPr>
                <a:t>amet</a:t>
              </a:r>
              <a:r>
                <a:rPr lang="en-US" sz="1200" b="1" dirty="0">
                  <a:latin typeface="Heebo" pitchFamily="2" charset="-79"/>
                  <a:cs typeface="Heebo" pitchFamily="2" charset="-79"/>
                </a:rPr>
                <a:t> ipsum dolor </a:t>
              </a:r>
            </a:p>
          </p:txBody>
        </p:sp>
      </p:grp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EDB3ED8-A078-864B-87AC-783032EE8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007772"/>
              </p:ext>
            </p:extLst>
          </p:nvPr>
        </p:nvGraphicFramePr>
        <p:xfrm>
          <a:off x="1219200" y="1059122"/>
          <a:ext cx="9676166" cy="2987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" name="Graphic 1089">
            <a:extLst>
              <a:ext uri="{FF2B5EF4-FFF2-40B4-BE49-F238E27FC236}">
                <a16:creationId xmlns:a16="http://schemas.microsoft.com/office/drawing/2014/main" id="{EAC49B3A-0F73-CD46-A8BC-6276F1635981}"/>
              </a:ext>
            </a:extLst>
          </p:cNvPr>
          <p:cNvGrpSpPr/>
          <p:nvPr/>
        </p:nvGrpSpPr>
        <p:grpSpPr>
          <a:xfrm>
            <a:off x="5449119" y="5051885"/>
            <a:ext cx="484909" cy="444499"/>
            <a:chOff x="6383595" y="5606444"/>
            <a:chExt cx="586740" cy="537844"/>
          </a:xfrm>
          <a:solidFill>
            <a:schemeClr val="tx1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F4999C2-BE8F-7E48-9B86-483E05B9AEAD}"/>
                </a:ext>
              </a:extLst>
            </p:cNvPr>
            <p:cNvSpPr/>
            <p:nvPr/>
          </p:nvSpPr>
          <p:spPr>
            <a:xfrm>
              <a:off x="6383595" y="5799089"/>
              <a:ext cx="586740" cy="345199"/>
            </a:xfrm>
            <a:custGeom>
              <a:avLst/>
              <a:gdLst>
                <a:gd name="connsiteX0" fmla="*/ 0 w 586740"/>
                <a:gd name="connsiteY0" fmla="*/ 2714 h 345199"/>
                <a:gd name="connsiteX1" fmla="*/ 0 w 586740"/>
                <a:gd name="connsiteY1" fmla="*/ 222961 h 345199"/>
                <a:gd name="connsiteX2" fmla="*/ 122238 w 586740"/>
                <a:gd name="connsiteY2" fmla="*/ 345199 h 345199"/>
                <a:gd name="connsiteX3" fmla="*/ 464503 w 586740"/>
                <a:gd name="connsiteY3" fmla="*/ 345199 h 345199"/>
                <a:gd name="connsiteX4" fmla="*/ 586740 w 586740"/>
                <a:gd name="connsiteY4" fmla="*/ 222961 h 345199"/>
                <a:gd name="connsiteX5" fmla="*/ 586740 w 586740"/>
                <a:gd name="connsiteY5" fmla="*/ 0 h 345199"/>
                <a:gd name="connsiteX6" fmla="*/ 0 w 586740"/>
                <a:gd name="connsiteY6" fmla="*/ 2714 h 34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40" h="345199">
                  <a:moveTo>
                    <a:pt x="0" y="2714"/>
                  </a:moveTo>
                  <a:lnTo>
                    <a:pt x="0" y="222961"/>
                  </a:lnTo>
                  <a:cubicBezTo>
                    <a:pt x="81" y="290437"/>
                    <a:pt x="54762" y="345118"/>
                    <a:pt x="122238" y="345199"/>
                  </a:cubicBezTo>
                  <a:lnTo>
                    <a:pt x="464503" y="345199"/>
                  </a:lnTo>
                  <a:cubicBezTo>
                    <a:pt x="531978" y="345118"/>
                    <a:pt x="586660" y="290437"/>
                    <a:pt x="586740" y="222961"/>
                  </a:cubicBezTo>
                  <a:lnTo>
                    <a:pt x="586740" y="0"/>
                  </a:lnTo>
                  <a:lnTo>
                    <a:pt x="0" y="2714"/>
                  </a:lnTo>
                  <a:close/>
                </a:path>
              </a:pathLst>
            </a:custGeom>
            <a:grpFill/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55B9170-6D8A-E94A-8401-4BF8A4BEF7ED}"/>
                </a:ext>
              </a:extLst>
            </p:cNvPr>
            <p:cNvSpPr/>
            <p:nvPr/>
          </p:nvSpPr>
          <p:spPr>
            <a:xfrm>
              <a:off x="6383595" y="5606444"/>
              <a:ext cx="583390" cy="146463"/>
            </a:xfrm>
            <a:custGeom>
              <a:avLst/>
              <a:gdLst>
                <a:gd name="connsiteX0" fmla="*/ 464502 w 583390"/>
                <a:gd name="connsiteY0" fmla="*/ 48894 h 146463"/>
                <a:gd name="connsiteX1" fmla="*/ 304909 w 583390"/>
                <a:gd name="connsiteY1" fmla="*/ 48894 h 146463"/>
                <a:gd name="connsiteX2" fmla="*/ 293981 w 583390"/>
                <a:gd name="connsiteY2" fmla="*/ 46450 h 146463"/>
                <a:gd name="connsiteX3" fmla="*/ 216825 w 583390"/>
                <a:gd name="connsiteY3" fmla="*/ 7725 h 146463"/>
                <a:gd name="connsiteX4" fmla="*/ 184040 w 583390"/>
                <a:gd name="connsiteY4" fmla="*/ 0 h 146463"/>
                <a:gd name="connsiteX5" fmla="*/ 122237 w 583390"/>
                <a:gd name="connsiteY5" fmla="*/ 0 h 146463"/>
                <a:gd name="connsiteX6" fmla="*/ 0 w 583390"/>
                <a:gd name="connsiteY6" fmla="*/ 122237 h 146463"/>
                <a:gd name="connsiteX7" fmla="*/ 0 w 583390"/>
                <a:gd name="connsiteY7" fmla="*/ 146464 h 146463"/>
                <a:gd name="connsiteX8" fmla="*/ 583390 w 583390"/>
                <a:gd name="connsiteY8" fmla="*/ 143750 h 146463"/>
                <a:gd name="connsiteX9" fmla="*/ 464502 w 583390"/>
                <a:gd name="connsiteY9" fmla="*/ 48894 h 14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3390" h="146463">
                  <a:moveTo>
                    <a:pt x="464502" y="48894"/>
                  </a:moveTo>
                  <a:lnTo>
                    <a:pt x="304909" y="48894"/>
                  </a:lnTo>
                  <a:cubicBezTo>
                    <a:pt x="301128" y="48919"/>
                    <a:pt x="297391" y="48083"/>
                    <a:pt x="293981" y="46450"/>
                  </a:cubicBezTo>
                  <a:lnTo>
                    <a:pt x="216825" y="7725"/>
                  </a:lnTo>
                  <a:cubicBezTo>
                    <a:pt x="206639" y="2653"/>
                    <a:pt x="195419" y="9"/>
                    <a:pt x="184040" y="0"/>
                  </a:cubicBezTo>
                  <a:lnTo>
                    <a:pt x="122237" y="0"/>
                  </a:lnTo>
                  <a:cubicBezTo>
                    <a:pt x="54762" y="80"/>
                    <a:pt x="81" y="54760"/>
                    <a:pt x="0" y="122237"/>
                  </a:cubicBezTo>
                  <a:lnTo>
                    <a:pt x="0" y="146464"/>
                  </a:lnTo>
                  <a:lnTo>
                    <a:pt x="583390" y="143750"/>
                  </a:lnTo>
                  <a:cubicBezTo>
                    <a:pt x="570652" y="88325"/>
                    <a:pt x="521372" y="49008"/>
                    <a:pt x="464502" y="48894"/>
                  </a:cubicBezTo>
                  <a:close/>
                </a:path>
              </a:pathLst>
            </a:custGeom>
            <a:grpFill/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24" name="Graphic 1091">
            <a:extLst>
              <a:ext uri="{FF2B5EF4-FFF2-40B4-BE49-F238E27FC236}">
                <a16:creationId xmlns:a16="http://schemas.microsoft.com/office/drawing/2014/main" id="{77EE5E5C-EEB8-064A-A0BB-8F65B24ADB95}"/>
              </a:ext>
            </a:extLst>
          </p:cNvPr>
          <p:cNvGrpSpPr/>
          <p:nvPr/>
        </p:nvGrpSpPr>
        <p:grpSpPr>
          <a:xfrm>
            <a:off x="7799555" y="5050483"/>
            <a:ext cx="484909" cy="484909"/>
            <a:chOff x="7545529" y="5581996"/>
            <a:chExt cx="586740" cy="586740"/>
          </a:xfrm>
          <a:solidFill>
            <a:schemeClr val="tx1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5B33DB-AC0A-4F4B-89D4-D0975532141B}"/>
                </a:ext>
              </a:extLst>
            </p:cNvPr>
            <p:cNvSpPr/>
            <p:nvPr/>
          </p:nvSpPr>
          <p:spPr>
            <a:xfrm>
              <a:off x="7863346" y="5752566"/>
              <a:ext cx="245135" cy="413089"/>
            </a:xfrm>
            <a:custGeom>
              <a:avLst/>
              <a:gdLst>
                <a:gd name="connsiteX0" fmla="*/ 43076 w 245135"/>
                <a:gd name="connsiteY0" fmla="*/ 112703 h 413089"/>
                <a:gd name="connsiteX1" fmla="*/ 0 w 245135"/>
                <a:gd name="connsiteY1" fmla="*/ 128252 h 413089"/>
                <a:gd name="connsiteX2" fmla="*/ 0 w 245135"/>
                <a:gd name="connsiteY2" fmla="*/ 413089 h 413089"/>
                <a:gd name="connsiteX3" fmla="*/ 36671 w 245135"/>
                <a:gd name="connsiteY3" fmla="*/ 399472 h 413089"/>
                <a:gd name="connsiteX4" fmla="*/ 184016 w 245135"/>
                <a:gd name="connsiteY4" fmla="*/ 314419 h 413089"/>
                <a:gd name="connsiteX5" fmla="*/ 245135 w 245135"/>
                <a:gd name="connsiteY5" fmla="*/ 208537 h 413089"/>
                <a:gd name="connsiteX6" fmla="*/ 245135 w 245135"/>
                <a:gd name="connsiteY6" fmla="*/ 38383 h 413089"/>
                <a:gd name="connsiteX7" fmla="*/ 238656 w 245135"/>
                <a:gd name="connsiteY7" fmla="*/ 0 h 413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135" h="413089">
                  <a:moveTo>
                    <a:pt x="43076" y="112703"/>
                  </a:moveTo>
                  <a:cubicBezTo>
                    <a:pt x="29713" y="120311"/>
                    <a:pt x="15143" y="125570"/>
                    <a:pt x="0" y="128252"/>
                  </a:cubicBezTo>
                  <a:lnTo>
                    <a:pt x="0" y="413089"/>
                  </a:lnTo>
                  <a:cubicBezTo>
                    <a:pt x="12884" y="410581"/>
                    <a:pt x="25271" y="405980"/>
                    <a:pt x="36671" y="399472"/>
                  </a:cubicBezTo>
                  <a:lnTo>
                    <a:pt x="184016" y="314419"/>
                  </a:lnTo>
                  <a:cubicBezTo>
                    <a:pt x="221785" y="292522"/>
                    <a:pt x="245062" y="252196"/>
                    <a:pt x="245135" y="208537"/>
                  </a:cubicBezTo>
                  <a:lnTo>
                    <a:pt x="245135" y="38383"/>
                  </a:lnTo>
                  <a:cubicBezTo>
                    <a:pt x="245057" y="25323"/>
                    <a:pt x="242869" y="12362"/>
                    <a:pt x="238656" y="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233C39A-7B55-CD4D-A91C-B1AEE443214D}"/>
                </a:ext>
              </a:extLst>
            </p:cNvPr>
            <p:cNvSpPr/>
            <p:nvPr/>
          </p:nvSpPr>
          <p:spPr>
            <a:xfrm>
              <a:off x="7601098" y="5583693"/>
              <a:ext cx="476481" cy="250775"/>
            </a:xfrm>
            <a:custGeom>
              <a:avLst/>
              <a:gdLst>
                <a:gd name="connsiteX0" fmla="*/ 194822 w 476481"/>
                <a:gd name="connsiteY0" fmla="*/ 239281 h 250775"/>
                <a:gd name="connsiteX1" fmla="*/ 280902 w 476481"/>
                <a:gd name="connsiteY1" fmla="*/ 239281 h 250775"/>
                <a:gd name="connsiteX2" fmla="*/ 476482 w 476481"/>
                <a:gd name="connsiteY2" fmla="*/ 126578 h 250775"/>
                <a:gd name="connsiteX3" fmla="*/ 446216 w 476481"/>
                <a:gd name="connsiteY3" fmla="*/ 101471 h 250775"/>
                <a:gd name="connsiteX4" fmla="*/ 298920 w 476481"/>
                <a:gd name="connsiteY4" fmla="*/ 16320 h 250775"/>
                <a:gd name="connsiteX5" fmla="*/ 176682 w 476481"/>
                <a:gd name="connsiteY5" fmla="*/ 16320 h 250775"/>
                <a:gd name="connsiteX6" fmla="*/ 29337 w 476481"/>
                <a:gd name="connsiteY6" fmla="*/ 101397 h 250775"/>
                <a:gd name="connsiteX7" fmla="*/ 0 w 476481"/>
                <a:gd name="connsiteY7" fmla="*/ 125429 h 25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481" h="250775">
                  <a:moveTo>
                    <a:pt x="194822" y="239281"/>
                  </a:moveTo>
                  <a:cubicBezTo>
                    <a:pt x="221470" y="254608"/>
                    <a:pt x="254254" y="254608"/>
                    <a:pt x="280902" y="239281"/>
                  </a:cubicBezTo>
                  <a:lnTo>
                    <a:pt x="476482" y="126578"/>
                  </a:lnTo>
                  <a:cubicBezTo>
                    <a:pt x="467820" y="116625"/>
                    <a:pt x="457599" y="108146"/>
                    <a:pt x="446216" y="101471"/>
                  </a:cubicBezTo>
                  <a:lnTo>
                    <a:pt x="298920" y="16320"/>
                  </a:lnTo>
                  <a:cubicBezTo>
                    <a:pt x="261080" y="-5440"/>
                    <a:pt x="214522" y="-5440"/>
                    <a:pt x="176682" y="16320"/>
                  </a:cubicBezTo>
                  <a:lnTo>
                    <a:pt x="29337" y="101397"/>
                  </a:lnTo>
                  <a:cubicBezTo>
                    <a:pt x="18361" y="107824"/>
                    <a:pt x="8462" y="115934"/>
                    <a:pt x="0" y="125429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D9726EE6-CE79-F849-B1CB-68F790CCF0C2}"/>
                </a:ext>
              </a:extLst>
            </p:cNvPr>
            <p:cNvSpPr/>
            <p:nvPr/>
          </p:nvSpPr>
          <p:spPr>
            <a:xfrm>
              <a:off x="7569316" y="5751246"/>
              <a:ext cx="245135" cy="414409"/>
            </a:xfrm>
            <a:custGeom>
              <a:avLst/>
              <a:gdLst>
                <a:gd name="connsiteX0" fmla="*/ 245135 w 245135"/>
                <a:gd name="connsiteY0" fmla="*/ 129572 h 414409"/>
                <a:gd name="connsiteX1" fmla="*/ 202034 w 245135"/>
                <a:gd name="connsiteY1" fmla="*/ 114023 h 414409"/>
                <a:gd name="connsiteX2" fmla="*/ 6943 w 245135"/>
                <a:gd name="connsiteY2" fmla="*/ 0 h 414409"/>
                <a:gd name="connsiteX3" fmla="*/ 0 w 245135"/>
                <a:gd name="connsiteY3" fmla="*/ 39703 h 414409"/>
                <a:gd name="connsiteX4" fmla="*/ 0 w 245135"/>
                <a:gd name="connsiteY4" fmla="*/ 209857 h 414409"/>
                <a:gd name="connsiteX5" fmla="*/ 61119 w 245135"/>
                <a:gd name="connsiteY5" fmla="*/ 315739 h 414409"/>
                <a:gd name="connsiteX6" fmla="*/ 208464 w 245135"/>
                <a:gd name="connsiteY6" fmla="*/ 400792 h 414409"/>
                <a:gd name="connsiteX7" fmla="*/ 245135 w 245135"/>
                <a:gd name="connsiteY7" fmla="*/ 414410 h 41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135" h="414409">
                  <a:moveTo>
                    <a:pt x="245135" y="129572"/>
                  </a:moveTo>
                  <a:cubicBezTo>
                    <a:pt x="229983" y="126897"/>
                    <a:pt x="215404" y="121636"/>
                    <a:pt x="202034" y="114023"/>
                  </a:cubicBezTo>
                  <a:lnTo>
                    <a:pt x="6943" y="0"/>
                  </a:lnTo>
                  <a:cubicBezTo>
                    <a:pt x="2428" y="12754"/>
                    <a:pt x="81" y="26174"/>
                    <a:pt x="0" y="39703"/>
                  </a:cubicBezTo>
                  <a:lnTo>
                    <a:pt x="0" y="209857"/>
                  </a:lnTo>
                  <a:cubicBezTo>
                    <a:pt x="73" y="253516"/>
                    <a:pt x="23351" y="293842"/>
                    <a:pt x="61119" y="315739"/>
                  </a:cubicBezTo>
                  <a:lnTo>
                    <a:pt x="208464" y="400792"/>
                  </a:lnTo>
                  <a:cubicBezTo>
                    <a:pt x="219863" y="407300"/>
                    <a:pt x="232251" y="411901"/>
                    <a:pt x="245135" y="41441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28" name="Graphic 1093">
            <a:extLst>
              <a:ext uri="{FF2B5EF4-FFF2-40B4-BE49-F238E27FC236}">
                <a16:creationId xmlns:a16="http://schemas.microsoft.com/office/drawing/2014/main" id="{FB3DD5A1-F3CE-2B45-AA97-70C6EA00291C}"/>
              </a:ext>
            </a:extLst>
          </p:cNvPr>
          <p:cNvSpPr/>
          <p:nvPr/>
        </p:nvSpPr>
        <p:spPr>
          <a:xfrm>
            <a:off x="10149991" y="5010275"/>
            <a:ext cx="484909" cy="484909"/>
          </a:xfrm>
          <a:custGeom>
            <a:avLst/>
            <a:gdLst>
              <a:gd name="connsiteX0" fmla="*/ 366713 w 586740"/>
              <a:gd name="connsiteY0" fmla="*/ 488950 h 586740"/>
              <a:gd name="connsiteX1" fmla="*/ 122238 w 586740"/>
              <a:gd name="connsiteY1" fmla="*/ 488950 h 586740"/>
              <a:gd name="connsiteX2" fmla="*/ 0 w 586740"/>
              <a:gd name="connsiteY2" fmla="*/ 366713 h 586740"/>
              <a:gd name="connsiteX3" fmla="*/ 0 w 586740"/>
              <a:gd name="connsiteY3" fmla="*/ 122238 h 586740"/>
              <a:gd name="connsiteX4" fmla="*/ 122238 w 586740"/>
              <a:gd name="connsiteY4" fmla="*/ 0 h 586740"/>
              <a:gd name="connsiteX5" fmla="*/ 366713 w 586740"/>
              <a:gd name="connsiteY5" fmla="*/ 0 h 586740"/>
              <a:gd name="connsiteX6" fmla="*/ 488950 w 586740"/>
              <a:gd name="connsiteY6" fmla="*/ 122238 h 586740"/>
              <a:gd name="connsiteX7" fmla="*/ 488950 w 586740"/>
              <a:gd name="connsiteY7" fmla="*/ 366713 h 586740"/>
              <a:gd name="connsiteX8" fmla="*/ 366713 w 586740"/>
              <a:gd name="connsiteY8" fmla="*/ 488950 h 586740"/>
              <a:gd name="connsiteX9" fmla="*/ 586740 w 586740"/>
              <a:gd name="connsiteY9" fmla="*/ 464503 h 586740"/>
              <a:gd name="connsiteX10" fmla="*/ 586740 w 586740"/>
              <a:gd name="connsiteY10" fmla="*/ 146685 h 586740"/>
              <a:gd name="connsiteX11" fmla="*/ 562293 w 586740"/>
              <a:gd name="connsiteY11" fmla="*/ 122238 h 586740"/>
              <a:gd name="connsiteX12" fmla="*/ 537845 w 586740"/>
              <a:gd name="connsiteY12" fmla="*/ 146685 h 586740"/>
              <a:gd name="connsiteX13" fmla="*/ 537845 w 586740"/>
              <a:gd name="connsiteY13" fmla="*/ 464503 h 586740"/>
              <a:gd name="connsiteX14" fmla="*/ 464503 w 586740"/>
              <a:gd name="connsiteY14" fmla="*/ 537845 h 586740"/>
              <a:gd name="connsiteX15" fmla="*/ 146685 w 586740"/>
              <a:gd name="connsiteY15" fmla="*/ 537845 h 586740"/>
              <a:gd name="connsiteX16" fmla="*/ 122238 w 586740"/>
              <a:gd name="connsiteY16" fmla="*/ 562293 h 586740"/>
              <a:gd name="connsiteX17" fmla="*/ 146685 w 586740"/>
              <a:gd name="connsiteY17" fmla="*/ 586740 h 586740"/>
              <a:gd name="connsiteX18" fmla="*/ 464503 w 586740"/>
              <a:gd name="connsiteY18" fmla="*/ 586740 h 586740"/>
              <a:gd name="connsiteX19" fmla="*/ 586740 w 586740"/>
              <a:gd name="connsiteY19" fmla="*/ 464503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86740" h="586740">
                <a:moveTo>
                  <a:pt x="366713" y="488950"/>
                </a:moveTo>
                <a:lnTo>
                  <a:pt x="122238" y="488950"/>
                </a:lnTo>
                <a:cubicBezTo>
                  <a:pt x="54761" y="488869"/>
                  <a:pt x="81" y="434190"/>
                  <a:pt x="0" y="366713"/>
                </a:cubicBezTo>
                <a:lnTo>
                  <a:pt x="0" y="122238"/>
                </a:lnTo>
                <a:cubicBezTo>
                  <a:pt x="81" y="54761"/>
                  <a:pt x="54761" y="81"/>
                  <a:pt x="122238" y="0"/>
                </a:cubicBezTo>
                <a:lnTo>
                  <a:pt x="366713" y="0"/>
                </a:lnTo>
                <a:cubicBezTo>
                  <a:pt x="434190" y="81"/>
                  <a:pt x="488869" y="54761"/>
                  <a:pt x="488950" y="122238"/>
                </a:cubicBezTo>
                <a:lnTo>
                  <a:pt x="488950" y="366713"/>
                </a:lnTo>
                <a:cubicBezTo>
                  <a:pt x="488869" y="434190"/>
                  <a:pt x="434190" y="488869"/>
                  <a:pt x="366713" y="488950"/>
                </a:cubicBezTo>
                <a:close/>
                <a:moveTo>
                  <a:pt x="586740" y="464503"/>
                </a:moveTo>
                <a:lnTo>
                  <a:pt x="586740" y="146685"/>
                </a:lnTo>
                <a:cubicBezTo>
                  <a:pt x="586740" y="133183"/>
                  <a:pt x="575795" y="122238"/>
                  <a:pt x="562293" y="122238"/>
                </a:cubicBezTo>
                <a:cubicBezTo>
                  <a:pt x="548790" y="122238"/>
                  <a:pt x="537845" y="133183"/>
                  <a:pt x="537845" y="146685"/>
                </a:cubicBezTo>
                <a:lnTo>
                  <a:pt x="537845" y="464503"/>
                </a:lnTo>
                <a:cubicBezTo>
                  <a:pt x="537845" y="505010"/>
                  <a:pt x="505010" y="537845"/>
                  <a:pt x="464503" y="537845"/>
                </a:cubicBezTo>
                <a:lnTo>
                  <a:pt x="146685" y="537845"/>
                </a:lnTo>
                <a:cubicBezTo>
                  <a:pt x="133183" y="537845"/>
                  <a:pt x="122238" y="548790"/>
                  <a:pt x="122238" y="562293"/>
                </a:cubicBezTo>
                <a:cubicBezTo>
                  <a:pt x="122238" y="575795"/>
                  <a:pt x="133183" y="586740"/>
                  <a:pt x="146685" y="586740"/>
                </a:cubicBezTo>
                <a:lnTo>
                  <a:pt x="464503" y="586740"/>
                </a:lnTo>
                <a:cubicBezTo>
                  <a:pt x="531980" y="586659"/>
                  <a:pt x="586659" y="531980"/>
                  <a:pt x="586740" y="464503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68464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6070677-1391-F642-887B-A8A1619F24AA}"/>
              </a:ext>
            </a:extLst>
          </p:cNvPr>
          <p:cNvGrpSpPr/>
          <p:nvPr/>
        </p:nvGrpSpPr>
        <p:grpSpPr>
          <a:xfrm>
            <a:off x="-44876" y="4077332"/>
            <a:ext cx="2615290" cy="2833220"/>
            <a:chOff x="4739168" y="1827815"/>
            <a:chExt cx="2780090" cy="3011751"/>
          </a:xfrm>
          <a:solidFill>
            <a:schemeClr val="accent1">
              <a:alpha val="5000"/>
            </a:schemeClr>
          </a:solidFill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B77DBC3-6E03-6F48-B8A2-FC61D396283D}"/>
                </a:ext>
              </a:extLst>
            </p:cNvPr>
            <p:cNvSpPr/>
            <p:nvPr/>
          </p:nvSpPr>
          <p:spPr>
            <a:xfrm>
              <a:off x="4739168" y="1827815"/>
              <a:ext cx="913416" cy="1445273"/>
            </a:xfrm>
            <a:custGeom>
              <a:avLst/>
              <a:gdLst>
                <a:gd name="connsiteX0" fmla="*/ 458636 w 913416"/>
                <a:gd name="connsiteY0" fmla="*/ 0 h 1445273"/>
                <a:gd name="connsiteX1" fmla="*/ 678450 w 913416"/>
                <a:gd name="connsiteY1" fmla="*/ 49425 h 1445273"/>
                <a:gd name="connsiteX2" fmla="*/ 845954 w 913416"/>
                <a:gd name="connsiteY2" fmla="*/ 189724 h 1445273"/>
                <a:gd name="connsiteX3" fmla="*/ 909560 w 913416"/>
                <a:gd name="connsiteY3" fmla="*/ 408531 h 1445273"/>
                <a:gd name="connsiteX4" fmla="*/ 863475 w 913416"/>
                <a:gd name="connsiteY4" fmla="*/ 601640 h 1445273"/>
                <a:gd name="connsiteX5" fmla="*/ 746019 w 913416"/>
                <a:gd name="connsiteY5" fmla="*/ 757203 h 1445273"/>
                <a:gd name="connsiteX6" fmla="*/ 596147 w 913416"/>
                <a:gd name="connsiteY6" fmla="*/ 881843 h 1445273"/>
                <a:gd name="connsiteX7" fmla="*/ 449287 w 913416"/>
                <a:gd name="connsiteY7" fmla="*/ 983614 h 1445273"/>
                <a:gd name="connsiteX8" fmla="*/ 339805 w 913416"/>
                <a:gd name="connsiteY8" fmla="*/ 1073040 h 1445273"/>
                <a:gd name="connsiteX9" fmla="*/ 298690 w 913416"/>
                <a:gd name="connsiteY9" fmla="*/ 1160073 h 1445273"/>
                <a:gd name="connsiteX10" fmla="*/ 298690 w 913416"/>
                <a:gd name="connsiteY10" fmla="*/ 1188977 h 1445273"/>
                <a:gd name="connsiteX11" fmla="*/ 815134 w 913416"/>
                <a:gd name="connsiteY11" fmla="*/ 1188977 h 1445273"/>
                <a:gd name="connsiteX12" fmla="*/ 885668 w 913416"/>
                <a:gd name="connsiteY12" fmla="*/ 1227126 h 1445273"/>
                <a:gd name="connsiteX13" fmla="*/ 913416 w 913416"/>
                <a:gd name="connsiteY13" fmla="*/ 1314235 h 1445273"/>
                <a:gd name="connsiteX14" fmla="*/ 885699 w 913416"/>
                <a:gd name="connsiteY14" fmla="*/ 1404852 h 1445273"/>
                <a:gd name="connsiteX15" fmla="*/ 815134 w 913416"/>
                <a:gd name="connsiteY15" fmla="*/ 1445273 h 1445273"/>
                <a:gd name="connsiteX16" fmla="*/ 129114 w 913416"/>
                <a:gd name="connsiteY16" fmla="*/ 1445273 h 1445273"/>
                <a:gd name="connsiteX17" fmla="*/ 45452 w 913416"/>
                <a:gd name="connsiteY17" fmla="*/ 1419136 h 1445273"/>
                <a:gd name="connsiteX18" fmla="*/ 0 w 913416"/>
                <a:gd name="connsiteY18" fmla="*/ 1346995 h 1445273"/>
                <a:gd name="connsiteX19" fmla="*/ 0 w 913416"/>
                <a:gd name="connsiteY19" fmla="*/ 1160073 h 1445273"/>
                <a:gd name="connsiteX20" fmla="*/ 46402 w 913416"/>
                <a:gd name="connsiteY20" fmla="*/ 1008411 h 1445273"/>
                <a:gd name="connsiteX21" fmla="*/ 164358 w 913416"/>
                <a:gd name="connsiteY21" fmla="*/ 878847 h 1445273"/>
                <a:gd name="connsiteX22" fmla="*/ 315913 w 913416"/>
                <a:gd name="connsiteY22" fmla="*/ 762307 h 1445273"/>
                <a:gd name="connsiteX23" fmla="*/ 465396 w 913416"/>
                <a:gd name="connsiteY23" fmla="*/ 648611 h 1445273"/>
                <a:gd name="connsiteX24" fmla="*/ 577691 w 913416"/>
                <a:gd name="connsiteY24" fmla="*/ 535037 h 1445273"/>
                <a:gd name="connsiteX25" fmla="*/ 620505 w 913416"/>
                <a:gd name="connsiteY25" fmla="*/ 416238 h 1445273"/>
                <a:gd name="connsiteX26" fmla="*/ 604140 w 913416"/>
                <a:gd name="connsiteY26" fmla="*/ 345329 h 1445273"/>
                <a:gd name="connsiteX27" fmla="*/ 552833 w 913416"/>
                <a:gd name="connsiteY27" fmla="*/ 287009 h 1445273"/>
                <a:gd name="connsiteX28" fmla="*/ 460563 w 913416"/>
                <a:gd name="connsiteY28" fmla="*/ 264003 h 1445273"/>
                <a:gd name="connsiteX29" fmla="*/ 353101 w 913416"/>
                <a:gd name="connsiteY29" fmla="*/ 298644 h 1445273"/>
                <a:gd name="connsiteX30" fmla="*/ 308325 w 913416"/>
                <a:gd name="connsiteY30" fmla="*/ 414314 h 1445273"/>
                <a:gd name="connsiteX31" fmla="*/ 267496 w 913416"/>
                <a:gd name="connsiteY31" fmla="*/ 492055 h 1445273"/>
                <a:gd name="connsiteX32" fmla="*/ 158018 w 913416"/>
                <a:gd name="connsiteY32" fmla="*/ 526078 h 1445273"/>
                <a:gd name="connsiteX33" fmla="*/ 63549 w 913416"/>
                <a:gd name="connsiteY33" fmla="*/ 491784 h 1445273"/>
                <a:gd name="connsiteX34" fmla="*/ 26980 w 913416"/>
                <a:gd name="connsiteY34" fmla="*/ 371916 h 1445273"/>
                <a:gd name="connsiteX35" fmla="*/ 87789 w 913416"/>
                <a:gd name="connsiteY35" fmla="*/ 172951 h 1445273"/>
                <a:gd name="connsiteX36" fmla="*/ 248513 w 913416"/>
                <a:gd name="connsiteY36" fmla="*/ 44429 h 1445273"/>
                <a:gd name="connsiteX37" fmla="*/ 458636 w 913416"/>
                <a:gd name="connsiteY37" fmla="*/ 0 h 144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3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6"/>
                    <a:pt x="803548" y="129140"/>
                    <a:pt x="845954" y="189724"/>
                  </a:cubicBezTo>
                  <a:cubicBezTo>
                    <a:pt x="888355" y="250303"/>
                    <a:pt x="909560" y="323239"/>
                    <a:pt x="909560" y="408531"/>
                  </a:cubicBezTo>
                  <a:cubicBezTo>
                    <a:pt x="909560" y="479832"/>
                    <a:pt x="894200" y="544202"/>
                    <a:pt x="863475" y="601640"/>
                  </a:cubicBezTo>
                  <a:cubicBezTo>
                    <a:pt x="832754" y="659082"/>
                    <a:pt x="793601" y="710935"/>
                    <a:pt x="746019" y="757203"/>
                  </a:cubicBezTo>
                  <a:cubicBezTo>
                    <a:pt x="698433" y="803472"/>
                    <a:pt x="648477" y="845018"/>
                    <a:pt x="596147" y="881843"/>
                  </a:cubicBezTo>
                  <a:cubicBezTo>
                    <a:pt x="543817" y="918668"/>
                    <a:pt x="494861" y="952592"/>
                    <a:pt x="449287" y="983614"/>
                  </a:cubicBezTo>
                  <a:cubicBezTo>
                    <a:pt x="403710" y="1014637"/>
                    <a:pt x="367217" y="1044445"/>
                    <a:pt x="339805" y="1073040"/>
                  </a:cubicBezTo>
                  <a:cubicBezTo>
                    <a:pt x="312398" y="1101635"/>
                    <a:pt x="298690" y="1130646"/>
                    <a:pt x="298690" y="1160073"/>
                  </a:cubicBezTo>
                  <a:lnTo>
                    <a:pt x="298690" y="1188977"/>
                  </a:lnTo>
                  <a:lnTo>
                    <a:pt x="815134" y="1188977"/>
                  </a:lnTo>
                  <a:cubicBezTo>
                    <a:pt x="843660" y="1188977"/>
                    <a:pt x="867170" y="1201696"/>
                    <a:pt x="885668" y="1227126"/>
                  </a:cubicBezTo>
                  <a:cubicBezTo>
                    <a:pt x="904166" y="1252560"/>
                    <a:pt x="913416" y="1281594"/>
                    <a:pt x="913416" y="1314235"/>
                  </a:cubicBezTo>
                  <a:cubicBezTo>
                    <a:pt x="913416" y="1347697"/>
                    <a:pt x="904174" y="1377903"/>
                    <a:pt x="885699" y="1404852"/>
                  </a:cubicBezTo>
                  <a:cubicBezTo>
                    <a:pt x="867219" y="1431798"/>
                    <a:pt x="843698" y="1445273"/>
                    <a:pt x="815134" y="1445273"/>
                  </a:cubicBezTo>
                  <a:lnTo>
                    <a:pt x="129114" y="1445273"/>
                  </a:lnTo>
                  <a:cubicBezTo>
                    <a:pt x="103642" y="1445273"/>
                    <a:pt x="75753" y="1436562"/>
                    <a:pt x="45452" y="1419136"/>
                  </a:cubicBezTo>
                  <a:cubicBezTo>
                    <a:pt x="15151" y="1401714"/>
                    <a:pt x="0" y="1377666"/>
                    <a:pt x="0" y="1346995"/>
                  </a:cubicBezTo>
                  <a:lnTo>
                    <a:pt x="0" y="1160073"/>
                  </a:lnTo>
                  <a:cubicBezTo>
                    <a:pt x="0" y="1105372"/>
                    <a:pt x="15468" y="1054817"/>
                    <a:pt x="46402" y="1008411"/>
                  </a:cubicBezTo>
                  <a:cubicBezTo>
                    <a:pt x="77333" y="962001"/>
                    <a:pt x="116651" y="918813"/>
                    <a:pt x="164358" y="878847"/>
                  </a:cubicBezTo>
                  <a:cubicBezTo>
                    <a:pt x="212062" y="838880"/>
                    <a:pt x="262579" y="800032"/>
                    <a:pt x="315913" y="762307"/>
                  </a:cubicBezTo>
                  <a:cubicBezTo>
                    <a:pt x="369248" y="724577"/>
                    <a:pt x="419074" y="686680"/>
                    <a:pt x="465396" y="648611"/>
                  </a:cubicBezTo>
                  <a:cubicBezTo>
                    <a:pt x="511714" y="610542"/>
                    <a:pt x="549146" y="572686"/>
                    <a:pt x="577691" y="535037"/>
                  </a:cubicBezTo>
                  <a:cubicBezTo>
                    <a:pt x="606232" y="497392"/>
                    <a:pt x="620505" y="457792"/>
                    <a:pt x="620505" y="416238"/>
                  </a:cubicBezTo>
                  <a:cubicBezTo>
                    <a:pt x="620505" y="392514"/>
                    <a:pt x="615050" y="368877"/>
                    <a:pt x="604140" y="345329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37" y="271672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4"/>
                  </a:cubicBezTo>
                  <a:cubicBezTo>
                    <a:pt x="308325" y="443458"/>
                    <a:pt x="294716" y="469373"/>
                    <a:pt x="267496" y="492055"/>
                  </a:cubicBezTo>
                  <a:cubicBezTo>
                    <a:pt x="240279" y="514737"/>
                    <a:pt x="203786" y="526082"/>
                    <a:pt x="158018" y="526078"/>
                  </a:cubicBezTo>
                  <a:cubicBezTo>
                    <a:pt x="119418" y="526082"/>
                    <a:pt x="87926" y="514649"/>
                    <a:pt x="63549" y="491784"/>
                  </a:cubicBezTo>
                  <a:cubicBezTo>
                    <a:pt x="39169" y="468923"/>
                    <a:pt x="26980" y="428964"/>
                    <a:pt x="26980" y="371916"/>
                  </a:cubicBezTo>
                  <a:cubicBezTo>
                    <a:pt x="26980" y="295339"/>
                    <a:pt x="47250" y="229018"/>
                    <a:pt x="87789" y="172951"/>
                  </a:cubicBezTo>
                  <a:cubicBezTo>
                    <a:pt x="128324" y="116887"/>
                    <a:pt x="181902" y="74047"/>
                    <a:pt x="248513" y="44429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48136AD-F2F6-5446-895D-FF63E2E4203D}"/>
                </a:ext>
              </a:extLst>
            </p:cNvPr>
            <p:cNvSpPr/>
            <p:nvPr/>
          </p:nvSpPr>
          <p:spPr>
            <a:xfrm>
              <a:off x="5757477" y="1827815"/>
              <a:ext cx="942319" cy="1456835"/>
            </a:xfrm>
            <a:custGeom>
              <a:avLst/>
              <a:gdLst>
                <a:gd name="connsiteX0" fmla="*/ 470194 w 942319"/>
                <a:gd name="connsiteY0" fmla="*/ 0 h 1456835"/>
                <a:gd name="connsiteX1" fmla="*/ 709056 w 942319"/>
                <a:gd name="connsiteY1" fmla="*/ 45559 h 1456835"/>
                <a:gd name="connsiteX2" fmla="*/ 879839 w 942319"/>
                <a:gd name="connsiteY2" fmla="*/ 192884 h 1456835"/>
                <a:gd name="connsiteX3" fmla="*/ 942319 w 942319"/>
                <a:gd name="connsiteY3" fmla="*/ 458635 h 1456835"/>
                <a:gd name="connsiteX4" fmla="*/ 942319 w 942319"/>
                <a:gd name="connsiteY4" fmla="*/ 996276 h 1456835"/>
                <a:gd name="connsiteX5" fmla="*/ 879537 w 942319"/>
                <a:gd name="connsiteY5" fmla="*/ 1263833 h 1456835"/>
                <a:gd name="connsiteX6" fmla="*/ 708892 w 942319"/>
                <a:gd name="connsiteY6" fmla="*/ 1411475 h 1456835"/>
                <a:gd name="connsiteX7" fmla="*/ 470194 w 942319"/>
                <a:gd name="connsiteY7" fmla="*/ 1456835 h 1456835"/>
                <a:gd name="connsiteX8" fmla="*/ 232041 w 942319"/>
                <a:gd name="connsiteY8" fmla="*/ 1411551 h 1456835"/>
                <a:gd name="connsiteX9" fmla="*/ 62675 w 942319"/>
                <a:gd name="connsiteY9" fmla="*/ 1264161 h 1456835"/>
                <a:gd name="connsiteX10" fmla="*/ 0 w 942319"/>
                <a:gd name="connsiteY10" fmla="*/ 996276 h 1456835"/>
                <a:gd name="connsiteX11" fmla="*/ 0 w 942319"/>
                <a:gd name="connsiteY11" fmla="*/ 458635 h 1456835"/>
                <a:gd name="connsiteX12" fmla="*/ 62358 w 942319"/>
                <a:gd name="connsiteY12" fmla="*/ 192567 h 1456835"/>
                <a:gd name="connsiteX13" fmla="*/ 231877 w 942319"/>
                <a:gd name="connsiteY13" fmla="*/ 45482 h 1456835"/>
                <a:gd name="connsiteX14" fmla="*/ 470194 w 942319"/>
                <a:gd name="connsiteY14" fmla="*/ 0 h 1456835"/>
                <a:gd name="connsiteX15" fmla="*/ 470194 w 942319"/>
                <a:gd name="connsiteY15" fmla="*/ 256296 h 1456835"/>
                <a:gd name="connsiteX16" fmla="*/ 336373 w 942319"/>
                <a:gd name="connsiteY16" fmla="*/ 304488 h 1456835"/>
                <a:gd name="connsiteX17" fmla="*/ 289055 w 942319"/>
                <a:gd name="connsiteY17" fmla="*/ 458635 h 1456835"/>
                <a:gd name="connsiteX18" fmla="*/ 289055 w 942319"/>
                <a:gd name="connsiteY18" fmla="*/ 996276 h 1456835"/>
                <a:gd name="connsiteX19" fmla="*/ 336522 w 942319"/>
                <a:gd name="connsiteY19" fmla="*/ 1152198 h 1456835"/>
                <a:gd name="connsiteX20" fmla="*/ 470194 w 942319"/>
                <a:gd name="connsiteY20" fmla="*/ 1200539 h 1456835"/>
                <a:gd name="connsiteX21" fmla="*/ 604591 w 942319"/>
                <a:gd name="connsiteY21" fmla="*/ 1151866 h 1456835"/>
                <a:gd name="connsiteX22" fmla="*/ 653264 w 942319"/>
                <a:gd name="connsiteY22" fmla="*/ 996276 h 1456835"/>
                <a:gd name="connsiteX23" fmla="*/ 653264 w 942319"/>
                <a:gd name="connsiteY23" fmla="*/ 458635 h 1456835"/>
                <a:gd name="connsiteX24" fmla="*/ 604728 w 942319"/>
                <a:gd name="connsiteY24" fmla="*/ 304832 h 1456835"/>
                <a:gd name="connsiteX25" fmla="*/ 470194 w 942319"/>
                <a:gd name="connsiteY25" fmla="*/ 256296 h 14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2319" h="1456835">
                  <a:moveTo>
                    <a:pt x="470194" y="0"/>
                  </a:moveTo>
                  <a:cubicBezTo>
                    <a:pt x="557234" y="0"/>
                    <a:pt x="636854" y="15185"/>
                    <a:pt x="709056" y="45559"/>
                  </a:cubicBezTo>
                  <a:cubicBezTo>
                    <a:pt x="781259" y="75928"/>
                    <a:pt x="838189" y="125037"/>
                    <a:pt x="879839" y="192884"/>
                  </a:cubicBezTo>
                  <a:cubicBezTo>
                    <a:pt x="921492" y="260732"/>
                    <a:pt x="942319" y="349314"/>
                    <a:pt x="942319" y="458635"/>
                  </a:cubicBezTo>
                  <a:lnTo>
                    <a:pt x="942319" y="996276"/>
                  </a:lnTo>
                  <a:cubicBezTo>
                    <a:pt x="942319" y="1106456"/>
                    <a:pt x="921393" y="1195642"/>
                    <a:pt x="879537" y="1263833"/>
                  </a:cubicBezTo>
                  <a:cubicBezTo>
                    <a:pt x="837685" y="1332020"/>
                    <a:pt x="780805" y="1381235"/>
                    <a:pt x="708892" y="1411475"/>
                  </a:cubicBezTo>
                  <a:cubicBezTo>
                    <a:pt x="636980" y="1441715"/>
                    <a:pt x="557413" y="1456835"/>
                    <a:pt x="470194" y="1456835"/>
                  </a:cubicBezTo>
                  <a:cubicBezTo>
                    <a:pt x="382554" y="1456835"/>
                    <a:pt x="303171" y="1441742"/>
                    <a:pt x="232041" y="1411551"/>
                  </a:cubicBezTo>
                  <a:cubicBezTo>
                    <a:pt x="160911" y="1381361"/>
                    <a:pt x="104458" y="1332230"/>
                    <a:pt x="62675" y="1264161"/>
                  </a:cubicBezTo>
                  <a:cubicBezTo>
                    <a:pt x="20892" y="1196092"/>
                    <a:pt x="0" y="1106800"/>
                    <a:pt x="0" y="996276"/>
                  </a:cubicBezTo>
                  <a:lnTo>
                    <a:pt x="0" y="458635"/>
                  </a:lnTo>
                  <a:cubicBezTo>
                    <a:pt x="0" y="348993"/>
                    <a:pt x="20785" y="260304"/>
                    <a:pt x="62358" y="192567"/>
                  </a:cubicBezTo>
                  <a:cubicBezTo>
                    <a:pt x="103931" y="124831"/>
                    <a:pt x="160434" y="75802"/>
                    <a:pt x="231877" y="45482"/>
                  </a:cubicBezTo>
                  <a:cubicBezTo>
                    <a:pt x="303316" y="15162"/>
                    <a:pt x="382757" y="0"/>
                    <a:pt x="470194" y="0"/>
                  </a:cubicBezTo>
                  <a:close/>
                  <a:moveTo>
                    <a:pt x="470194" y="256296"/>
                  </a:moveTo>
                  <a:cubicBezTo>
                    <a:pt x="412523" y="256296"/>
                    <a:pt x="367919" y="272359"/>
                    <a:pt x="336373" y="304488"/>
                  </a:cubicBezTo>
                  <a:cubicBezTo>
                    <a:pt x="304828" y="336614"/>
                    <a:pt x="289055" y="387998"/>
                    <a:pt x="289055" y="458635"/>
                  </a:cubicBezTo>
                  <a:lnTo>
                    <a:pt x="289055" y="996276"/>
                  </a:lnTo>
                  <a:cubicBezTo>
                    <a:pt x="289055" y="1067998"/>
                    <a:pt x="304878" y="1119973"/>
                    <a:pt x="336522" y="1152198"/>
                  </a:cubicBezTo>
                  <a:cubicBezTo>
                    <a:pt x="368167" y="1184427"/>
                    <a:pt x="412726" y="1200539"/>
                    <a:pt x="470194" y="1200539"/>
                  </a:cubicBezTo>
                  <a:cubicBezTo>
                    <a:pt x="527345" y="1200539"/>
                    <a:pt x="572140" y="1184316"/>
                    <a:pt x="604591" y="1151866"/>
                  </a:cubicBezTo>
                  <a:cubicBezTo>
                    <a:pt x="637041" y="1119419"/>
                    <a:pt x="653264" y="1067555"/>
                    <a:pt x="653264" y="996276"/>
                  </a:cubicBezTo>
                  <a:lnTo>
                    <a:pt x="653264" y="458635"/>
                  </a:lnTo>
                  <a:cubicBezTo>
                    <a:pt x="653264" y="388460"/>
                    <a:pt x="637083" y="337191"/>
                    <a:pt x="604728" y="304832"/>
                  </a:cubicBezTo>
                  <a:cubicBezTo>
                    <a:pt x="572369" y="272473"/>
                    <a:pt x="527525" y="256296"/>
                    <a:pt x="470194" y="256296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9A1FAB7-4017-4443-BB9D-B4853FC59081}"/>
                </a:ext>
              </a:extLst>
            </p:cNvPr>
            <p:cNvSpPr/>
            <p:nvPr/>
          </p:nvSpPr>
          <p:spPr>
            <a:xfrm>
              <a:off x="6119758" y="2450247"/>
              <a:ext cx="217753" cy="215826"/>
            </a:xfrm>
            <a:custGeom>
              <a:avLst/>
              <a:gdLst>
                <a:gd name="connsiteX0" fmla="*/ 107913 w 217753"/>
                <a:gd name="connsiteY0" fmla="*/ 0 h 215826"/>
                <a:gd name="connsiteX1" fmla="*/ 188231 w 217753"/>
                <a:gd name="connsiteY1" fmla="*/ 29523 h 215826"/>
                <a:gd name="connsiteX2" fmla="*/ 217753 w 217753"/>
                <a:gd name="connsiteY2" fmla="*/ 105986 h 215826"/>
                <a:gd name="connsiteX3" fmla="*/ 188174 w 217753"/>
                <a:gd name="connsiteY3" fmla="*/ 183880 h 215826"/>
                <a:gd name="connsiteX4" fmla="*/ 107913 w 217753"/>
                <a:gd name="connsiteY4" fmla="*/ 215826 h 215826"/>
                <a:gd name="connsiteX5" fmla="*/ 29435 w 217753"/>
                <a:gd name="connsiteY5" fmla="*/ 184032 h 215826"/>
                <a:gd name="connsiteX6" fmla="*/ 0 w 217753"/>
                <a:gd name="connsiteY6" fmla="*/ 105986 h 215826"/>
                <a:gd name="connsiteX7" fmla="*/ 29373 w 217753"/>
                <a:gd name="connsiteY7" fmla="*/ 29370 h 215826"/>
                <a:gd name="connsiteX8" fmla="*/ 107913 w 217753"/>
                <a:gd name="connsiteY8" fmla="*/ 0 h 21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753" h="215826">
                  <a:moveTo>
                    <a:pt x="107913" y="0"/>
                  </a:moveTo>
                  <a:cubicBezTo>
                    <a:pt x="141779" y="0"/>
                    <a:pt x="168549" y="9841"/>
                    <a:pt x="188231" y="29523"/>
                  </a:cubicBezTo>
                  <a:cubicBezTo>
                    <a:pt x="207913" y="49204"/>
                    <a:pt x="217753" y="74692"/>
                    <a:pt x="217753" y="105986"/>
                  </a:cubicBezTo>
                  <a:cubicBezTo>
                    <a:pt x="217753" y="136619"/>
                    <a:pt x="207893" y="162584"/>
                    <a:pt x="188174" y="183880"/>
                  </a:cubicBezTo>
                  <a:cubicBezTo>
                    <a:pt x="168450" y="205176"/>
                    <a:pt x="141699" y="215826"/>
                    <a:pt x="107913" y="215826"/>
                  </a:cubicBezTo>
                  <a:cubicBezTo>
                    <a:pt x="75214" y="215826"/>
                    <a:pt x="49055" y="205230"/>
                    <a:pt x="29435" y="184032"/>
                  </a:cubicBezTo>
                  <a:cubicBezTo>
                    <a:pt x="9810" y="162832"/>
                    <a:pt x="0" y="136817"/>
                    <a:pt x="0" y="105986"/>
                  </a:cubicBezTo>
                  <a:cubicBezTo>
                    <a:pt x="0" y="74490"/>
                    <a:pt x="9791" y="48952"/>
                    <a:pt x="29373" y="29370"/>
                  </a:cubicBezTo>
                  <a:cubicBezTo>
                    <a:pt x="48956" y="9792"/>
                    <a:pt x="75134" y="0"/>
                    <a:pt x="107913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F61A279-D6D5-D94F-A7CA-9344E6112103}"/>
                </a:ext>
              </a:extLst>
            </p:cNvPr>
            <p:cNvSpPr/>
            <p:nvPr/>
          </p:nvSpPr>
          <p:spPr>
            <a:xfrm>
              <a:off x="5624152" y="3394295"/>
              <a:ext cx="913412" cy="1445271"/>
            </a:xfrm>
            <a:custGeom>
              <a:avLst/>
              <a:gdLst>
                <a:gd name="connsiteX0" fmla="*/ 458632 w 913412"/>
                <a:gd name="connsiteY0" fmla="*/ 0 h 1445272"/>
                <a:gd name="connsiteX1" fmla="*/ 678446 w 913412"/>
                <a:gd name="connsiteY1" fmla="*/ 49425 h 1445272"/>
                <a:gd name="connsiteX2" fmla="*/ 845950 w 913412"/>
                <a:gd name="connsiteY2" fmla="*/ 189723 h 1445272"/>
                <a:gd name="connsiteX3" fmla="*/ 909556 w 913412"/>
                <a:gd name="connsiteY3" fmla="*/ 408530 h 1445272"/>
                <a:gd name="connsiteX4" fmla="*/ 863471 w 913412"/>
                <a:gd name="connsiteY4" fmla="*/ 601640 h 1445272"/>
                <a:gd name="connsiteX5" fmla="*/ 746015 w 913412"/>
                <a:gd name="connsiteY5" fmla="*/ 757203 h 1445272"/>
                <a:gd name="connsiteX6" fmla="*/ 596143 w 913412"/>
                <a:gd name="connsiteY6" fmla="*/ 881843 h 1445272"/>
                <a:gd name="connsiteX7" fmla="*/ 449283 w 913412"/>
                <a:gd name="connsiteY7" fmla="*/ 983614 h 1445272"/>
                <a:gd name="connsiteX8" fmla="*/ 339802 w 913412"/>
                <a:gd name="connsiteY8" fmla="*/ 1073040 h 1445272"/>
                <a:gd name="connsiteX9" fmla="*/ 298686 w 913412"/>
                <a:gd name="connsiteY9" fmla="*/ 1160072 h 1445272"/>
                <a:gd name="connsiteX10" fmla="*/ 298686 w 913412"/>
                <a:gd name="connsiteY10" fmla="*/ 1188976 h 1445272"/>
                <a:gd name="connsiteX11" fmla="*/ 815130 w 913412"/>
                <a:gd name="connsiteY11" fmla="*/ 1188976 h 1445272"/>
                <a:gd name="connsiteX12" fmla="*/ 885664 w 913412"/>
                <a:gd name="connsiteY12" fmla="*/ 1227126 h 1445272"/>
                <a:gd name="connsiteX13" fmla="*/ 913412 w 913412"/>
                <a:gd name="connsiteY13" fmla="*/ 1314235 h 1445272"/>
                <a:gd name="connsiteX14" fmla="*/ 885695 w 913412"/>
                <a:gd name="connsiteY14" fmla="*/ 1404852 h 1445272"/>
                <a:gd name="connsiteX15" fmla="*/ 815130 w 913412"/>
                <a:gd name="connsiteY15" fmla="*/ 1445272 h 1445272"/>
                <a:gd name="connsiteX16" fmla="*/ 129110 w 913412"/>
                <a:gd name="connsiteY16" fmla="*/ 1445272 h 1445272"/>
                <a:gd name="connsiteX17" fmla="*/ 45448 w 913412"/>
                <a:gd name="connsiteY17" fmla="*/ 1419136 h 1445272"/>
                <a:gd name="connsiteX18" fmla="*/ 0 w 913412"/>
                <a:gd name="connsiteY18" fmla="*/ 1346994 h 1445272"/>
                <a:gd name="connsiteX19" fmla="*/ 0 w 913412"/>
                <a:gd name="connsiteY19" fmla="*/ 1160072 h 1445272"/>
                <a:gd name="connsiteX20" fmla="*/ 46399 w 913412"/>
                <a:gd name="connsiteY20" fmla="*/ 1008410 h 1445272"/>
                <a:gd name="connsiteX21" fmla="*/ 164355 w 913412"/>
                <a:gd name="connsiteY21" fmla="*/ 878846 h 1445272"/>
                <a:gd name="connsiteX22" fmla="*/ 315910 w 913412"/>
                <a:gd name="connsiteY22" fmla="*/ 762306 h 1445272"/>
                <a:gd name="connsiteX23" fmla="*/ 465392 w 913412"/>
                <a:gd name="connsiteY23" fmla="*/ 648610 h 1445272"/>
                <a:gd name="connsiteX24" fmla="*/ 577687 w 913412"/>
                <a:gd name="connsiteY24" fmla="*/ 535037 h 1445272"/>
                <a:gd name="connsiteX25" fmla="*/ 620501 w 913412"/>
                <a:gd name="connsiteY25" fmla="*/ 416237 h 1445272"/>
                <a:gd name="connsiteX26" fmla="*/ 604137 w 913412"/>
                <a:gd name="connsiteY26" fmla="*/ 345328 h 1445272"/>
                <a:gd name="connsiteX27" fmla="*/ 552829 w 913412"/>
                <a:gd name="connsiteY27" fmla="*/ 287009 h 1445272"/>
                <a:gd name="connsiteX28" fmla="*/ 460559 w 913412"/>
                <a:gd name="connsiteY28" fmla="*/ 264003 h 1445272"/>
                <a:gd name="connsiteX29" fmla="*/ 353097 w 913412"/>
                <a:gd name="connsiteY29" fmla="*/ 298644 h 1445272"/>
                <a:gd name="connsiteX30" fmla="*/ 308321 w 913412"/>
                <a:gd name="connsiteY30" fmla="*/ 414313 h 1445272"/>
                <a:gd name="connsiteX31" fmla="*/ 267492 w 913412"/>
                <a:gd name="connsiteY31" fmla="*/ 492055 h 1445272"/>
                <a:gd name="connsiteX32" fmla="*/ 158014 w 913412"/>
                <a:gd name="connsiteY32" fmla="*/ 526078 h 1445272"/>
                <a:gd name="connsiteX33" fmla="*/ 63546 w 913412"/>
                <a:gd name="connsiteY33" fmla="*/ 491784 h 1445272"/>
                <a:gd name="connsiteX34" fmla="*/ 26977 w 913412"/>
                <a:gd name="connsiteY34" fmla="*/ 371915 h 1445272"/>
                <a:gd name="connsiteX35" fmla="*/ 87785 w 913412"/>
                <a:gd name="connsiteY35" fmla="*/ 172950 h 1445272"/>
                <a:gd name="connsiteX36" fmla="*/ 248509 w 913412"/>
                <a:gd name="connsiteY36" fmla="*/ 44428 h 1445272"/>
                <a:gd name="connsiteX37" fmla="*/ 458632 w 913412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2" h="1445272">
                  <a:moveTo>
                    <a:pt x="458632" y="0"/>
                  </a:moveTo>
                  <a:cubicBezTo>
                    <a:pt x="535911" y="0"/>
                    <a:pt x="609187" y="16475"/>
                    <a:pt x="678446" y="49425"/>
                  </a:cubicBezTo>
                  <a:cubicBezTo>
                    <a:pt x="747710" y="82375"/>
                    <a:pt x="803544" y="129140"/>
                    <a:pt x="845950" y="189723"/>
                  </a:cubicBezTo>
                  <a:cubicBezTo>
                    <a:pt x="888352" y="250303"/>
                    <a:pt x="909556" y="323238"/>
                    <a:pt x="909556" y="408530"/>
                  </a:cubicBezTo>
                  <a:cubicBezTo>
                    <a:pt x="909556" y="479832"/>
                    <a:pt x="894196" y="544202"/>
                    <a:pt x="863471" y="601640"/>
                  </a:cubicBezTo>
                  <a:cubicBezTo>
                    <a:pt x="832750" y="659081"/>
                    <a:pt x="793597" y="710934"/>
                    <a:pt x="746015" y="757203"/>
                  </a:cubicBezTo>
                  <a:cubicBezTo>
                    <a:pt x="698430" y="803471"/>
                    <a:pt x="648474" y="845018"/>
                    <a:pt x="596143" y="881843"/>
                  </a:cubicBezTo>
                  <a:cubicBezTo>
                    <a:pt x="543813" y="918667"/>
                    <a:pt x="494857" y="952591"/>
                    <a:pt x="449283" y="983614"/>
                  </a:cubicBezTo>
                  <a:cubicBezTo>
                    <a:pt x="403706" y="1014636"/>
                    <a:pt x="367213" y="1044445"/>
                    <a:pt x="339802" y="1073040"/>
                  </a:cubicBezTo>
                  <a:cubicBezTo>
                    <a:pt x="312394" y="1101634"/>
                    <a:pt x="298686" y="1130645"/>
                    <a:pt x="298686" y="1160072"/>
                  </a:cubicBezTo>
                  <a:lnTo>
                    <a:pt x="298686" y="1188976"/>
                  </a:lnTo>
                  <a:lnTo>
                    <a:pt x="815130" y="1188976"/>
                  </a:lnTo>
                  <a:cubicBezTo>
                    <a:pt x="843656" y="1188976"/>
                    <a:pt x="867166" y="1201695"/>
                    <a:pt x="885664" y="1227126"/>
                  </a:cubicBezTo>
                  <a:cubicBezTo>
                    <a:pt x="904163" y="1252560"/>
                    <a:pt x="913408" y="1281593"/>
                    <a:pt x="913412" y="1314235"/>
                  </a:cubicBezTo>
                  <a:cubicBezTo>
                    <a:pt x="913408" y="1347696"/>
                    <a:pt x="904170" y="1377902"/>
                    <a:pt x="885695" y="1404852"/>
                  </a:cubicBezTo>
                  <a:cubicBezTo>
                    <a:pt x="867216" y="1431797"/>
                    <a:pt x="843694" y="1445272"/>
                    <a:pt x="815130" y="1445272"/>
                  </a:cubicBezTo>
                  <a:lnTo>
                    <a:pt x="129110" y="1445272"/>
                  </a:lnTo>
                  <a:cubicBezTo>
                    <a:pt x="103638" y="1445272"/>
                    <a:pt x="75749" y="1436561"/>
                    <a:pt x="45448" y="1419136"/>
                  </a:cubicBezTo>
                  <a:cubicBezTo>
                    <a:pt x="15147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4" y="1054816"/>
                    <a:pt x="46399" y="1008410"/>
                  </a:cubicBezTo>
                  <a:cubicBezTo>
                    <a:pt x="77330" y="962000"/>
                    <a:pt x="116647" y="918812"/>
                    <a:pt x="164355" y="878846"/>
                  </a:cubicBezTo>
                  <a:cubicBezTo>
                    <a:pt x="212055" y="838880"/>
                    <a:pt x="262575" y="800032"/>
                    <a:pt x="315910" y="762306"/>
                  </a:cubicBezTo>
                  <a:cubicBezTo>
                    <a:pt x="369244" y="724577"/>
                    <a:pt x="419070" y="686680"/>
                    <a:pt x="465392" y="648610"/>
                  </a:cubicBezTo>
                  <a:cubicBezTo>
                    <a:pt x="511710" y="610541"/>
                    <a:pt x="549142" y="572686"/>
                    <a:pt x="577687" y="535037"/>
                  </a:cubicBezTo>
                  <a:cubicBezTo>
                    <a:pt x="606228" y="497391"/>
                    <a:pt x="620501" y="457791"/>
                    <a:pt x="620501" y="416237"/>
                  </a:cubicBezTo>
                  <a:cubicBezTo>
                    <a:pt x="620501" y="392513"/>
                    <a:pt x="615046" y="368877"/>
                    <a:pt x="604137" y="345328"/>
                  </a:cubicBezTo>
                  <a:cubicBezTo>
                    <a:pt x="593227" y="321784"/>
                    <a:pt x="576126" y="302343"/>
                    <a:pt x="552829" y="287009"/>
                  </a:cubicBezTo>
                  <a:cubicBezTo>
                    <a:pt x="529533" y="271671"/>
                    <a:pt x="498777" y="264003"/>
                    <a:pt x="460559" y="264003"/>
                  </a:cubicBezTo>
                  <a:cubicBezTo>
                    <a:pt x="418765" y="264003"/>
                    <a:pt x="382944" y="275550"/>
                    <a:pt x="353097" y="298644"/>
                  </a:cubicBezTo>
                  <a:cubicBezTo>
                    <a:pt x="323246" y="321738"/>
                    <a:pt x="308321" y="360296"/>
                    <a:pt x="308321" y="414313"/>
                  </a:cubicBezTo>
                  <a:cubicBezTo>
                    <a:pt x="308321" y="443458"/>
                    <a:pt x="294713" y="469373"/>
                    <a:pt x="267492" y="492055"/>
                  </a:cubicBezTo>
                  <a:cubicBezTo>
                    <a:pt x="240275" y="514737"/>
                    <a:pt x="203783" y="526081"/>
                    <a:pt x="158014" y="526078"/>
                  </a:cubicBezTo>
                  <a:cubicBezTo>
                    <a:pt x="119414" y="526081"/>
                    <a:pt x="87922" y="514649"/>
                    <a:pt x="63546" y="491784"/>
                  </a:cubicBezTo>
                  <a:cubicBezTo>
                    <a:pt x="39165" y="468922"/>
                    <a:pt x="26977" y="428964"/>
                    <a:pt x="26977" y="371915"/>
                  </a:cubicBezTo>
                  <a:cubicBezTo>
                    <a:pt x="26977" y="295338"/>
                    <a:pt x="47246" y="229018"/>
                    <a:pt x="87785" y="172950"/>
                  </a:cubicBezTo>
                  <a:cubicBezTo>
                    <a:pt x="128320" y="116887"/>
                    <a:pt x="181898" y="74046"/>
                    <a:pt x="248509" y="44428"/>
                  </a:cubicBezTo>
                  <a:cubicBezTo>
                    <a:pt x="315123" y="14811"/>
                    <a:pt x="385162" y="0"/>
                    <a:pt x="458632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EB38DB1-C25B-164A-AEAD-BCD3E5271545}"/>
                </a:ext>
              </a:extLst>
            </p:cNvPr>
            <p:cNvSpPr/>
            <p:nvPr/>
          </p:nvSpPr>
          <p:spPr>
            <a:xfrm>
              <a:off x="6605843" y="3394295"/>
              <a:ext cx="913415" cy="1445271"/>
            </a:xfrm>
            <a:custGeom>
              <a:avLst/>
              <a:gdLst>
                <a:gd name="connsiteX0" fmla="*/ 458636 w 913416"/>
                <a:gd name="connsiteY0" fmla="*/ 0 h 1445272"/>
                <a:gd name="connsiteX1" fmla="*/ 678450 w 913416"/>
                <a:gd name="connsiteY1" fmla="*/ 49425 h 1445272"/>
                <a:gd name="connsiteX2" fmla="*/ 845954 w 913416"/>
                <a:gd name="connsiteY2" fmla="*/ 189723 h 1445272"/>
                <a:gd name="connsiteX3" fmla="*/ 909560 w 913416"/>
                <a:gd name="connsiteY3" fmla="*/ 408530 h 1445272"/>
                <a:gd name="connsiteX4" fmla="*/ 863479 w 913416"/>
                <a:gd name="connsiteY4" fmla="*/ 601640 h 1445272"/>
                <a:gd name="connsiteX5" fmla="*/ 746019 w 913416"/>
                <a:gd name="connsiteY5" fmla="*/ 757203 h 1445272"/>
                <a:gd name="connsiteX6" fmla="*/ 596147 w 913416"/>
                <a:gd name="connsiteY6" fmla="*/ 881843 h 1445272"/>
                <a:gd name="connsiteX7" fmla="*/ 449287 w 913416"/>
                <a:gd name="connsiteY7" fmla="*/ 983614 h 1445272"/>
                <a:gd name="connsiteX8" fmla="*/ 339806 w 913416"/>
                <a:gd name="connsiteY8" fmla="*/ 1073040 h 1445272"/>
                <a:gd name="connsiteX9" fmla="*/ 298690 w 913416"/>
                <a:gd name="connsiteY9" fmla="*/ 1160072 h 1445272"/>
                <a:gd name="connsiteX10" fmla="*/ 298690 w 913416"/>
                <a:gd name="connsiteY10" fmla="*/ 1188976 h 1445272"/>
                <a:gd name="connsiteX11" fmla="*/ 815137 w 913416"/>
                <a:gd name="connsiteY11" fmla="*/ 1188976 h 1445272"/>
                <a:gd name="connsiteX12" fmla="*/ 885668 w 913416"/>
                <a:gd name="connsiteY12" fmla="*/ 1227126 h 1445272"/>
                <a:gd name="connsiteX13" fmla="*/ 913416 w 913416"/>
                <a:gd name="connsiteY13" fmla="*/ 1314235 h 1445272"/>
                <a:gd name="connsiteX14" fmla="*/ 885699 w 913416"/>
                <a:gd name="connsiteY14" fmla="*/ 1404852 h 1445272"/>
                <a:gd name="connsiteX15" fmla="*/ 815137 w 913416"/>
                <a:gd name="connsiteY15" fmla="*/ 1445272 h 1445272"/>
                <a:gd name="connsiteX16" fmla="*/ 129114 w 913416"/>
                <a:gd name="connsiteY16" fmla="*/ 1445272 h 1445272"/>
                <a:gd name="connsiteX17" fmla="*/ 45452 w 913416"/>
                <a:gd name="connsiteY17" fmla="*/ 1419136 h 1445272"/>
                <a:gd name="connsiteX18" fmla="*/ 0 w 913416"/>
                <a:gd name="connsiteY18" fmla="*/ 1346994 h 1445272"/>
                <a:gd name="connsiteX19" fmla="*/ 0 w 913416"/>
                <a:gd name="connsiteY19" fmla="*/ 1160072 h 1445272"/>
                <a:gd name="connsiteX20" fmla="*/ 46402 w 913416"/>
                <a:gd name="connsiteY20" fmla="*/ 1008410 h 1445272"/>
                <a:gd name="connsiteX21" fmla="*/ 164355 w 913416"/>
                <a:gd name="connsiteY21" fmla="*/ 878846 h 1445272"/>
                <a:gd name="connsiteX22" fmla="*/ 315914 w 913416"/>
                <a:gd name="connsiteY22" fmla="*/ 762306 h 1445272"/>
                <a:gd name="connsiteX23" fmla="*/ 465396 w 913416"/>
                <a:gd name="connsiteY23" fmla="*/ 648610 h 1445272"/>
                <a:gd name="connsiteX24" fmla="*/ 577691 w 913416"/>
                <a:gd name="connsiteY24" fmla="*/ 535037 h 1445272"/>
                <a:gd name="connsiteX25" fmla="*/ 620505 w 913416"/>
                <a:gd name="connsiteY25" fmla="*/ 416237 h 1445272"/>
                <a:gd name="connsiteX26" fmla="*/ 604140 w 913416"/>
                <a:gd name="connsiteY26" fmla="*/ 345328 h 1445272"/>
                <a:gd name="connsiteX27" fmla="*/ 552833 w 913416"/>
                <a:gd name="connsiteY27" fmla="*/ 287009 h 1445272"/>
                <a:gd name="connsiteX28" fmla="*/ 460563 w 913416"/>
                <a:gd name="connsiteY28" fmla="*/ 264003 h 1445272"/>
                <a:gd name="connsiteX29" fmla="*/ 353101 w 913416"/>
                <a:gd name="connsiteY29" fmla="*/ 298644 h 1445272"/>
                <a:gd name="connsiteX30" fmla="*/ 308325 w 913416"/>
                <a:gd name="connsiteY30" fmla="*/ 414313 h 1445272"/>
                <a:gd name="connsiteX31" fmla="*/ 267496 w 913416"/>
                <a:gd name="connsiteY31" fmla="*/ 492055 h 1445272"/>
                <a:gd name="connsiteX32" fmla="*/ 158018 w 913416"/>
                <a:gd name="connsiteY32" fmla="*/ 526078 h 1445272"/>
                <a:gd name="connsiteX33" fmla="*/ 63549 w 913416"/>
                <a:gd name="connsiteY33" fmla="*/ 491784 h 1445272"/>
                <a:gd name="connsiteX34" fmla="*/ 26980 w 913416"/>
                <a:gd name="connsiteY34" fmla="*/ 371915 h 1445272"/>
                <a:gd name="connsiteX35" fmla="*/ 87789 w 913416"/>
                <a:gd name="connsiteY35" fmla="*/ 172950 h 1445272"/>
                <a:gd name="connsiteX36" fmla="*/ 248513 w 913416"/>
                <a:gd name="connsiteY36" fmla="*/ 44428 h 1445272"/>
                <a:gd name="connsiteX37" fmla="*/ 458636 w 913416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2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5"/>
                    <a:pt x="803548" y="129140"/>
                    <a:pt x="845954" y="189723"/>
                  </a:cubicBezTo>
                  <a:cubicBezTo>
                    <a:pt x="888359" y="250303"/>
                    <a:pt x="909560" y="323238"/>
                    <a:pt x="909560" y="408530"/>
                  </a:cubicBezTo>
                  <a:cubicBezTo>
                    <a:pt x="909560" y="479832"/>
                    <a:pt x="894200" y="544202"/>
                    <a:pt x="863479" y="601640"/>
                  </a:cubicBezTo>
                  <a:cubicBezTo>
                    <a:pt x="832754" y="659081"/>
                    <a:pt x="793601" y="710934"/>
                    <a:pt x="746019" y="757203"/>
                  </a:cubicBezTo>
                  <a:cubicBezTo>
                    <a:pt x="698433" y="803471"/>
                    <a:pt x="648478" y="845018"/>
                    <a:pt x="596147" y="881843"/>
                  </a:cubicBezTo>
                  <a:cubicBezTo>
                    <a:pt x="543817" y="918667"/>
                    <a:pt x="494861" y="952591"/>
                    <a:pt x="449287" y="983614"/>
                  </a:cubicBezTo>
                  <a:cubicBezTo>
                    <a:pt x="403710" y="1014636"/>
                    <a:pt x="367217" y="1044445"/>
                    <a:pt x="339806" y="1073040"/>
                  </a:cubicBezTo>
                  <a:cubicBezTo>
                    <a:pt x="312398" y="1101634"/>
                    <a:pt x="298690" y="1130645"/>
                    <a:pt x="298690" y="1160072"/>
                  </a:cubicBezTo>
                  <a:lnTo>
                    <a:pt x="298690" y="1188976"/>
                  </a:lnTo>
                  <a:lnTo>
                    <a:pt x="815137" y="1188976"/>
                  </a:lnTo>
                  <a:cubicBezTo>
                    <a:pt x="843660" y="1188976"/>
                    <a:pt x="867170" y="1201695"/>
                    <a:pt x="885668" y="1227126"/>
                  </a:cubicBezTo>
                  <a:cubicBezTo>
                    <a:pt x="904166" y="1252560"/>
                    <a:pt x="913416" y="1281593"/>
                    <a:pt x="913416" y="1314235"/>
                  </a:cubicBezTo>
                  <a:cubicBezTo>
                    <a:pt x="913416" y="1347696"/>
                    <a:pt x="904174" y="1377902"/>
                    <a:pt x="885699" y="1404852"/>
                  </a:cubicBezTo>
                  <a:cubicBezTo>
                    <a:pt x="867220" y="1431797"/>
                    <a:pt x="843698" y="1445272"/>
                    <a:pt x="815137" y="1445272"/>
                  </a:cubicBezTo>
                  <a:lnTo>
                    <a:pt x="129114" y="1445272"/>
                  </a:lnTo>
                  <a:cubicBezTo>
                    <a:pt x="103638" y="1445272"/>
                    <a:pt x="75753" y="1436561"/>
                    <a:pt x="45452" y="1419136"/>
                  </a:cubicBezTo>
                  <a:cubicBezTo>
                    <a:pt x="15151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8" y="1054816"/>
                    <a:pt x="46402" y="1008410"/>
                  </a:cubicBezTo>
                  <a:cubicBezTo>
                    <a:pt x="77333" y="962000"/>
                    <a:pt x="116651" y="918812"/>
                    <a:pt x="164355" y="878846"/>
                  </a:cubicBezTo>
                  <a:cubicBezTo>
                    <a:pt x="212062" y="838880"/>
                    <a:pt x="262579" y="800032"/>
                    <a:pt x="315914" y="762306"/>
                  </a:cubicBezTo>
                  <a:cubicBezTo>
                    <a:pt x="369248" y="724577"/>
                    <a:pt x="419074" y="686680"/>
                    <a:pt x="465396" y="648610"/>
                  </a:cubicBezTo>
                  <a:cubicBezTo>
                    <a:pt x="511714" y="610541"/>
                    <a:pt x="549146" y="572686"/>
                    <a:pt x="577691" y="535037"/>
                  </a:cubicBezTo>
                  <a:cubicBezTo>
                    <a:pt x="606232" y="497391"/>
                    <a:pt x="620505" y="457791"/>
                    <a:pt x="620505" y="416237"/>
                  </a:cubicBezTo>
                  <a:cubicBezTo>
                    <a:pt x="620505" y="392513"/>
                    <a:pt x="615050" y="368877"/>
                    <a:pt x="604140" y="345328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41" y="271671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3"/>
                  </a:cubicBezTo>
                  <a:cubicBezTo>
                    <a:pt x="308325" y="443458"/>
                    <a:pt x="294717" y="469373"/>
                    <a:pt x="267496" y="492055"/>
                  </a:cubicBezTo>
                  <a:cubicBezTo>
                    <a:pt x="240279" y="514737"/>
                    <a:pt x="203786" y="526081"/>
                    <a:pt x="158018" y="526078"/>
                  </a:cubicBezTo>
                  <a:cubicBezTo>
                    <a:pt x="119418" y="526081"/>
                    <a:pt x="87926" y="514649"/>
                    <a:pt x="63549" y="491784"/>
                  </a:cubicBezTo>
                  <a:cubicBezTo>
                    <a:pt x="39169" y="468922"/>
                    <a:pt x="26980" y="428964"/>
                    <a:pt x="26980" y="371915"/>
                  </a:cubicBezTo>
                  <a:cubicBezTo>
                    <a:pt x="26980" y="295338"/>
                    <a:pt x="47250" y="229018"/>
                    <a:pt x="87789" y="172950"/>
                  </a:cubicBezTo>
                  <a:cubicBezTo>
                    <a:pt x="128324" y="116887"/>
                    <a:pt x="181899" y="74046"/>
                    <a:pt x="248513" y="44428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C549F7B-C207-6243-81C1-3BAD6AB69394}"/>
              </a:ext>
            </a:extLst>
          </p:cNvPr>
          <p:cNvSpPr/>
          <p:nvPr/>
        </p:nvSpPr>
        <p:spPr>
          <a:xfrm>
            <a:off x="6309531" y="927767"/>
            <a:ext cx="5002465" cy="5002465"/>
          </a:xfrm>
          <a:prstGeom prst="ellipse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r="3420000" algn="tl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G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CCBA32-3894-C948-8164-4BF1B361C040}"/>
              </a:ext>
            </a:extLst>
          </p:cNvPr>
          <p:cNvSpPr/>
          <p:nvPr/>
        </p:nvSpPr>
        <p:spPr>
          <a:xfrm>
            <a:off x="6743629" y="1361865"/>
            <a:ext cx="4134268" cy="4134268"/>
          </a:xfrm>
          <a:prstGeom prst="ellipse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r="3420000" algn="tl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G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D2EB35-2A93-DA4F-93C4-0E5620B1074A}"/>
              </a:ext>
            </a:extLst>
          </p:cNvPr>
          <p:cNvSpPr/>
          <p:nvPr/>
        </p:nvSpPr>
        <p:spPr>
          <a:xfrm>
            <a:off x="7246563" y="1875931"/>
            <a:ext cx="3106136" cy="3106136"/>
          </a:xfrm>
          <a:prstGeom prst="ellipse">
            <a:avLst/>
          </a:prstGeom>
          <a:solidFill>
            <a:schemeClr val="bg1">
              <a:alpha val="91000"/>
            </a:schemeClr>
          </a:solidFill>
          <a:ln w="2741" cap="flat">
            <a:noFill/>
            <a:prstDash val="solid"/>
            <a:miter/>
          </a:ln>
          <a:effectLst>
            <a:outerShdw blurRad="355600" dir="3420000" algn="tl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G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68B12-76AF-D541-B091-6A5043DD12F9}"/>
              </a:ext>
            </a:extLst>
          </p:cNvPr>
          <p:cNvSpPr txBox="1"/>
          <p:nvPr/>
        </p:nvSpPr>
        <p:spPr>
          <a:xfrm>
            <a:off x="938979" y="2471709"/>
            <a:ext cx="3255011" cy="579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Cum sociis </a:t>
            </a:r>
            <a:endParaRPr lang="en-US" sz="6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58FB5-7828-AD43-A2B3-8519ACDB451C}"/>
              </a:ext>
            </a:extLst>
          </p:cNvPr>
          <p:cNvSpPr txBox="1"/>
          <p:nvPr/>
        </p:nvSpPr>
        <p:spPr>
          <a:xfrm>
            <a:off x="938979" y="1406623"/>
            <a:ext cx="3255011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S.W.O.T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F250A-6D4A-414A-8559-4C1357D29A59}"/>
              </a:ext>
            </a:extLst>
          </p:cNvPr>
          <p:cNvSpPr txBox="1"/>
          <p:nvPr/>
        </p:nvSpPr>
        <p:spPr>
          <a:xfrm>
            <a:off x="938979" y="1948489"/>
            <a:ext cx="331307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latin typeface="Heebo Black" pitchFamily="2" charset="-79"/>
                <a:cs typeface="Heebo Black" pitchFamily="2" charset="-79"/>
              </a:rPr>
              <a:t>Strengths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3A0791F-7C37-D747-BE40-313E935F9178}"/>
              </a:ext>
            </a:extLst>
          </p:cNvPr>
          <p:cNvSpPr/>
          <p:nvPr/>
        </p:nvSpPr>
        <p:spPr>
          <a:xfrm>
            <a:off x="938978" y="3403581"/>
            <a:ext cx="3604610" cy="697423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1E2227A-11B4-D249-9CF8-D761170D97D3}"/>
              </a:ext>
            </a:extLst>
          </p:cNvPr>
          <p:cNvSpPr/>
          <p:nvPr/>
        </p:nvSpPr>
        <p:spPr>
          <a:xfrm>
            <a:off x="1737583" y="4467639"/>
            <a:ext cx="3604610" cy="697423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D00E5C3-ABA4-FC43-9750-51559E975678}"/>
              </a:ext>
            </a:extLst>
          </p:cNvPr>
          <p:cNvSpPr/>
          <p:nvPr/>
        </p:nvSpPr>
        <p:spPr>
          <a:xfrm>
            <a:off x="2536187" y="5531697"/>
            <a:ext cx="3604610" cy="697423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16D1C1-365C-E946-BDCA-9FCE39D7AE84}"/>
              </a:ext>
            </a:extLst>
          </p:cNvPr>
          <p:cNvSpPr txBox="1"/>
          <p:nvPr/>
        </p:nvSpPr>
        <p:spPr>
          <a:xfrm>
            <a:off x="1111110" y="3621487"/>
            <a:ext cx="282728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.</a:t>
            </a:r>
            <a:endParaRPr lang="en-EG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FE8C44-B0C8-8E4A-8223-1A2FE4845D83}"/>
              </a:ext>
            </a:extLst>
          </p:cNvPr>
          <p:cNvSpPr txBox="1"/>
          <p:nvPr/>
        </p:nvSpPr>
        <p:spPr>
          <a:xfrm>
            <a:off x="1909715" y="4600907"/>
            <a:ext cx="299989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>
                <a:latin typeface="Heebo" pitchFamily="2" charset="-79"/>
                <a:cs typeface="Heebo" pitchFamily="2" charset="-79"/>
              </a:rPr>
              <a:t>sit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laudantium</a:t>
            </a:r>
            <a:endParaRPr lang="en-EG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112DDC-9576-8A4D-801A-EA46833EA66B}"/>
              </a:ext>
            </a:extLst>
          </p:cNvPr>
          <p:cNvSpPr txBox="1"/>
          <p:nvPr/>
        </p:nvSpPr>
        <p:spPr>
          <a:xfrm>
            <a:off x="2708320" y="5664965"/>
            <a:ext cx="291875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>
                <a:latin typeface="Heebo" pitchFamily="2" charset="-79"/>
                <a:cs typeface="Heebo" pitchFamily="2" charset="-79"/>
              </a:rPr>
              <a:t>Nemo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enim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ipsam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quia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voluptas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sit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aspernatur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aut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endParaRPr lang="en-EG" sz="1050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99024A7-5081-9249-B40F-13381150CD89}"/>
              </a:ext>
            </a:extLst>
          </p:cNvPr>
          <p:cNvSpPr/>
          <p:nvPr/>
        </p:nvSpPr>
        <p:spPr>
          <a:xfrm rot="5400000">
            <a:off x="4128007" y="3678123"/>
            <a:ext cx="257005" cy="148339"/>
          </a:xfrm>
          <a:custGeom>
            <a:avLst/>
            <a:gdLst>
              <a:gd name="connsiteX0" fmla="*/ 238713 w 544725"/>
              <a:gd name="connsiteY0" fmla="*/ 39025 h 314406"/>
              <a:gd name="connsiteX1" fmla="*/ 0 w 544725"/>
              <a:gd name="connsiteY1" fmla="*/ 313523 h 314406"/>
              <a:gd name="connsiteX2" fmla="*/ 736 w 544725"/>
              <a:gd name="connsiteY2" fmla="*/ 314406 h 314406"/>
              <a:gd name="connsiteX3" fmla="*/ 272583 w 544725"/>
              <a:gd name="connsiteY3" fmla="*/ 139016 h 314406"/>
              <a:gd name="connsiteX4" fmla="*/ 544725 w 544725"/>
              <a:gd name="connsiteY4" fmla="*/ 313964 h 314406"/>
              <a:gd name="connsiteX5" fmla="*/ 306454 w 544725"/>
              <a:gd name="connsiteY5" fmla="*/ 39025 h 314406"/>
              <a:gd name="connsiteX6" fmla="*/ 272583 w 544725"/>
              <a:gd name="connsiteY6" fmla="*/ 0 h 314406"/>
              <a:gd name="connsiteX7" fmla="*/ 238713 w 544725"/>
              <a:gd name="connsiteY7" fmla="*/ 39025 h 3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725" h="314406">
                <a:moveTo>
                  <a:pt x="238713" y="39025"/>
                </a:moveTo>
                <a:lnTo>
                  <a:pt x="0" y="313523"/>
                </a:lnTo>
                <a:lnTo>
                  <a:pt x="736" y="314406"/>
                </a:lnTo>
                <a:lnTo>
                  <a:pt x="272583" y="139016"/>
                </a:lnTo>
                <a:lnTo>
                  <a:pt x="544725" y="313964"/>
                </a:lnTo>
                <a:lnTo>
                  <a:pt x="306454" y="39025"/>
                </a:lnTo>
                <a:lnTo>
                  <a:pt x="272583" y="0"/>
                </a:lnTo>
                <a:lnTo>
                  <a:pt x="238713" y="39025"/>
                </a:lnTo>
                <a:close/>
              </a:path>
            </a:pathLst>
          </a:custGeom>
          <a:solidFill>
            <a:schemeClr val="tx1"/>
          </a:solidFill>
          <a:ln w="904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C5FF23F-87DD-7F41-812C-3572327F2D62}"/>
              </a:ext>
            </a:extLst>
          </p:cNvPr>
          <p:cNvSpPr/>
          <p:nvPr/>
        </p:nvSpPr>
        <p:spPr>
          <a:xfrm rot="5400000">
            <a:off x="4939642" y="4742180"/>
            <a:ext cx="257005" cy="148339"/>
          </a:xfrm>
          <a:custGeom>
            <a:avLst/>
            <a:gdLst>
              <a:gd name="connsiteX0" fmla="*/ 238713 w 544725"/>
              <a:gd name="connsiteY0" fmla="*/ 39025 h 314406"/>
              <a:gd name="connsiteX1" fmla="*/ 0 w 544725"/>
              <a:gd name="connsiteY1" fmla="*/ 313523 h 314406"/>
              <a:gd name="connsiteX2" fmla="*/ 736 w 544725"/>
              <a:gd name="connsiteY2" fmla="*/ 314406 h 314406"/>
              <a:gd name="connsiteX3" fmla="*/ 272583 w 544725"/>
              <a:gd name="connsiteY3" fmla="*/ 139016 h 314406"/>
              <a:gd name="connsiteX4" fmla="*/ 544725 w 544725"/>
              <a:gd name="connsiteY4" fmla="*/ 313964 h 314406"/>
              <a:gd name="connsiteX5" fmla="*/ 306454 w 544725"/>
              <a:gd name="connsiteY5" fmla="*/ 39025 h 314406"/>
              <a:gd name="connsiteX6" fmla="*/ 272583 w 544725"/>
              <a:gd name="connsiteY6" fmla="*/ 0 h 314406"/>
              <a:gd name="connsiteX7" fmla="*/ 238713 w 544725"/>
              <a:gd name="connsiteY7" fmla="*/ 39025 h 3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725" h="314406">
                <a:moveTo>
                  <a:pt x="238713" y="39025"/>
                </a:moveTo>
                <a:lnTo>
                  <a:pt x="0" y="313523"/>
                </a:lnTo>
                <a:lnTo>
                  <a:pt x="736" y="314406"/>
                </a:lnTo>
                <a:lnTo>
                  <a:pt x="272583" y="139016"/>
                </a:lnTo>
                <a:lnTo>
                  <a:pt x="544725" y="313964"/>
                </a:lnTo>
                <a:lnTo>
                  <a:pt x="306454" y="39025"/>
                </a:lnTo>
                <a:lnTo>
                  <a:pt x="272583" y="0"/>
                </a:lnTo>
                <a:lnTo>
                  <a:pt x="238713" y="39025"/>
                </a:lnTo>
                <a:close/>
              </a:path>
            </a:pathLst>
          </a:custGeom>
          <a:solidFill>
            <a:schemeClr val="tx1"/>
          </a:solidFill>
          <a:ln w="904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9287B41-9A9E-A549-B2E0-E86E52BBD919}"/>
              </a:ext>
            </a:extLst>
          </p:cNvPr>
          <p:cNvSpPr/>
          <p:nvPr/>
        </p:nvSpPr>
        <p:spPr>
          <a:xfrm rot="5400000">
            <a:off x="5734365" y="5806238"/>
            <a:ext cx="257005" cy="148339"/>
          </a:xfrm>
          <a:custGeom>
            <a:avLst/>
            <a:gdLst>
              <a:gd name="connsiteX0" fmla="*/ 238713 w 544725"/>
              <a:gd name="connsiteY0" fmla="*/ 39025 h 314406"/>
              <a:gd name="connsiteX1" fmla="*/ 0 w 544725"/>
              <a:gd name="connsiteY1" fmla="*/ 313523 h 314406"/>
              <a:gd name="connsiteX2" fmla="*/ 736 w 544725"/>
              <a:gd name="connsiteY2" fmla="*/ 314406 h 314406"/>
              <a:gd name="connsiteX3" fmla="*/ 272583 w 544725"/>
              <a:gd name="connsiteY3" fmla="*/ 139016 h 314406"/>
              <a:gd name="connsiteX4" fmla="*/ 544725 w 544725"/>
              <a:gd name="connsiteY4" fmla="*/ 313964 h 314406"/>
              <a:gd name="connsiteX5" fmla="*/ 306454 w 544725"/>
              <a:gd name="connsiteY5" fmla="*/ 39025 h 314406"/>
              <a:gd name="connsiteX6" fmla="*/ 272583 w 544725"/>
              <a:gd name="connsiteY6" fmla="*/ 0 h 314406"/>
              <a:gd name="connsiteX7" fmla="*/ 238713 w 544725"/>
              <a:gd name="connsiteY7" fmla="*/ 39025 h 3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725" h="314406">
                <a:moveTo>
                  <a:pt x="238713" y="39025"/>
                </a:moveTo>
                <a:lnTo>
                  <a:pt x="0" y="313523"/>
                </a:lnTo>
                <a:lnTo>
                  <a:pt x="736" y="314406"/>
                </a:lnTo>
                <a:lnTo>
                  <a:pt x="272583" y="139016"/>
                </a:lnTo>
                <a:lnTo>
                  <a:pt x="544725" y="313964"/>
                </a:lnTo>
                <a:lnTo>
                  <a:pt x="306454" y="39025"/>
                </a:lnTo>
                <a:lnTo>
                  <a:pt x="272583" y="0"/>
                </a:lnTo>
                <a:lnTo>
                  <a:pt x="238713" y="39025"/>
                </a:lnTo>
                <a:close/>
              </a:path>
            </a:pathLst>
          </a:custGeom>
          <a:solidFill>
            <a:schemeClr val="tx1"/>
          </a:solidFill>
          <a:ln w="904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3ADC1C-80B9-B54D-8D1C-74FA9E3905D2}"/>
              </a:ext>
            </a:extLst>
          </p:cNvPr>
          <p:cNvSpPr txBox="1"/>
          <p:nvPr/>
        </p:nvSpPr>
        <p:spPr>
          <a:xfrm>
            <a:off x="7983222" y="2320781"/>
            <a:ext cx="1632818" cy="2107594"/>
          </a:xfrm>
          <a:custGeom>
            <a:avLst/>
            <a:gdLst/>
            <a:ahLst/>
            <a:cxnLst/>
            <a:rect l="l" t="t" r="r" b="b"/>
            <a:pathLst>
              <a:path w="344983" h="445294">
                <a:moveTo>
                  <a:pt x="181570" y="0"/>
                </a:moveTo>
                <a:cubicBezTo>
                  <a:pt x="213519" y="0"/>
                  <a:pt x="241746" y="5408"/>
                  <a:pt x="266253" y="16223"/>
                </a:cubicBezTo>
                <a:cubicBezTo>
                  <a:pt x="290760" y="27038"/>
                  <a:pt x="310009" y="42565"/>
                  <a:pt x="323999" y="62806"/>
                </a:cubicBezTo>
                <a:cubicBezTo>
                  <a:pt x="337989" y="83046"/>
                  <a:pt x="344983" y="107256"/>
                  <a:pt x="344983" y="135434"/>
                </a:cubicBezTo>
                <a:lnTo>
                  <a:pt x="233660" y="135434"/>
                </a:lnTo>
                <a:cubicBezTo>
                  <a:pt x="233660" y="126107"/>
                  <a:pt x="231725" y="117872"/>
                  <a:pt x="227856" y="110729"/>
                </a:cubicBezTo>
                <a:cubicBezTo>
                  <a:pt x="223986" y="103585"/>
                  <a:pt x="218033" y="98029"/>
                  <a:pt x="209996" y="94060"/>
                </a:cubicBezTo>
                <a:cubicBezTo>
                  <a:pt x="201960" y="90091"/>
                  <a:pt x="191690" y="88107"/>
                  <a:pt x="179189" y="88107"/>
                </a:cubicBezTo>
                <a:cubicBezTo>
                  <a:pt x="167084" y="88107"/>
                  <a:pt x="156914" y="89793"/>
                  <a:pt x="148679" y="93167"/>
                </a:cubicBezTo>
                <a:cubicBezTo>
                  <a:pt x="140444" y="96540"/>
                  <a:pt x="134292" y="100955"/>
                  <a:pt x="130224" y="106413"/>
                </a:cubicBezTo>
                <a:cubicBezTo>
                  <a:pt x="126156" y="111870"/>
                  <a:pt x="124122" y="117971"/>
                  <a:pt x="124122" y="124718"/>
                </a:cubicBezTo>
                <a:cubicBezTo>
                  <a:pt x="124122" y="132457"/>
                  <a:pt x="127297" y="139204"/>
                  <a:pt x="133647" y="144959"/>
                </a:cubicBezTo>
                <a:cubicBezTo>
                  <a:pt x="139997" y="150714"/>
                  <a:pt x="148828" y="156071"/>
                  <a:pt x="160139" y="161032"/>
                </a:cubicBezTo>
                <a:cubicBezTo>
                  <a:pt x="171450" y="165993"/>
                  <a:pt x="184547" y="170954"/>
                  <a:pt x="199430" y="175915"/>
                </a:cubicBezTo>
                <a:cubicBezTo>
                  <a:pt x="230386" y="185837"/>
                  <a:pt x="256629" y="197396"/>
                  <a:pt x="278160" y="210592"/>
                </a:cubicBezTo>
                <a:cubicBezTo>
                  <a:pt x="299690" y="223788"/>
                  <a:pt x="316111" y="239465"/>
                  <a:pt x="327422" y="257622"/>
                </a:cubicBezTo>
                <a:cubicBezTo>
                  <a:pt x="338733" y="275779"/>
                  <a:pt x="344388" y="297260"/>
                  <a:pt x="344388" y="322064"/>
                </a:cubicBezTo>
                <a:cubicBezTo>
                  <a:pt x="344388" y="348457"/>
                  <a:pt x="337790" y="370831"/>
                  <a:pt x="324594" y="389186"/>
                </a:cubicBezTo>
                <a:cubicBezTo>
                  <a:pt x="311398" y="407541"/>
                  <a:pt x="292695" y="421482"/>
                  <a:pt x="268486" y="431007"/>
                </a:cubicBezTo>
                <a:cubicBezTo>
                  <a:pt x="244276" y="440532"/>
                  <a:pt x="215801" y="445294"/>
                  <a:pt x="183058" y="445294"/>
                </a:cubicBezTo>
                <a:cubicBezTo>
                  <a:pt x="160437" y="445294"/>
                  <a:pt x="138261" y="442417"/>
                  <a:pt x="116532" y="436662"/>
                </a:cubicBezTo>
                <a:cubicBezTo>
                  <a:pt x="94803" y="430907"/>
                  <a:pt x="75158" y="421978"/>
                  <a:pt x="57596" y="409873"/>
                </a:cubicBezTo>
                <a:cubicBezTo>
                  <a:pt x="40035" y="397768"/>
                  <a:pt x="26045" y="382241"/>
                  <a:pt x="15627" y="363290"/>
                </a:cubicBezTo>
                <a:cubicBezTo>
                  <a:pt x="5209" y="344339"/>
                  <a:pt x="0" y="321668"/>
                  <a:pt x="0" y="295275"/>
                </a:cubicBezTo>
                <a:lnTo>
                  <a:pt x="111919" y="295275"/>
                </a:lnTo>
                <a:cubicBezTo>
                  <a:pt x="111919" y="307182"/>
                  <a:pt x="113357" y="317104"/>
                  <a:pt x="116235" y="325041"/>
                </a:cubicBezTo>
                <a:cubicBezTo>
                  <a:pt x="119112" y="332979"/>
                  <a:pt x="123527" y="339378"/>
                  <a:pt x="129480" y="344240"/>
                </a:cubicBezTo>
                <a:cubicBezTo>
                  <a:pt x="135433" y="349102"/>
                  <a:pt x="142875" y="352574"/>
                  <a:pt x="151805" y="354658"/>
                </a:cubicBezTo>
                <a:cubicBezTo>
                  <a:pt x="160734" y="356741"/>
                  <a:pt x="171152" y="357783"/>
                  <a:pt x="183058" y="357783"/>
                </a:cubicBezTo>
                <a:cubicBezTo>
                  <a:pt x="195362" y="357783"/>
                  <a:pt x="205135" y="356097"/>
                  <a:pt x="212378" y="352723"/>
                </a:cubicBezTo>
                <a:cubicBezTo>
                  <a:pt x="219621" y="349350"/>
                  <a:pt x="224830" y="344984"/>
                  <a:pt x="228005" y="339626"/>
                </a:cubicBezTo>
                <a:cubicBezTo>
                  <a:pt x="231180" y="334268"/>
                  <a:pt x="232767" y="328613"/>
                  <a:pt x="232767" y="322660"/>
                </a:cubicBezTo>
                <a:cubicBezTo>
                  <a:pt x="232767" y="314921"/>
                  <a:pt x="231130" y="308075"/>
                  <a:pt x="227856" y="302122"/>
                </a:cubicBezTo>
                <a:cubicBezTo>
                  <a:pt x="224581" y="296168"/>
                  <a:pt x="217835" y="290265"/>
                  <a:pt x="207615" y="284411"/>
                </a:cubicBezTo>
                <a:cubicBezTo>
                  <a:pt x="197396" y="278557"/>
                  <a:pt x="181868" y="272157"/>
                  <a:pt x="161032" y="265212"/>
                </a:cubicBezTo>
                <a:cubicBezTo>
                  <a:pt x="142379" y="258862"/>
                  <a:pt x="124222" y="251619"/>
                  <a:pt x="106561" y="243483"/>
                </a:cubicBezTo>
                <a:cubicBezTo>
                  <a:pt x="88900" y="235347"/>
                  <a:pt x="73025" y="225773"/>
                  <a:pt x="58936" y="214759"/>
                </a:cubicBezTo>
                <a:cubicBezTo>
                  <a:pt x="44847" y="203746"/>
                  <a:pt x="33635" y="190748"/>
                  <a:pt x="25301" y="175766"/>
                </a:cubicBezTo>
                <a:cubicBezTo>
                  <a:pt x="16966" y="160784"/>
                  <a:pt x="12799" y="143272"/>
                  <a:pt x="12799" y="123230"/>
                </a:cubicBezTo>
                <a:cubicBezTo>
                  <a:pt x="12799" y="97830"/>
                  <a:pt x="20141" y="75952"/>
                  <a:pt x="34826" y="57597"/>
                </a:cubicBezTo>
                <a:cubicBezTo>
                  <a:pt x="49510" y="39241"/>
                  <a:pt x="69552" y="25053"/>
                  <a:pt x="94952" y="15032"/>
                </a:cubicBezTo>
                <a:cubicBezTo>
                  <a:pt x="120352" y="5011"/>
                  <a:pt x="149225" y="0"/>
                  <a:pt x="1815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EG" sz="4800" b="1" dirty="0">
              <a:latin typeface="Heebo Black" pitchFamily="2" charset="-79"/>
              <a:cs typeface="Heebo Black" pitchFamily="2" charset="-79"/>
            </a:endParaRPr>
          </a:p>
        </p:txBody>
      </p:sp>
      <p:sp>
        <p:nvSpPr>
          <p:cNvPr id="24" name="Graphic 4">
            <a:extLst>
              <a:ext uri="{FF2B5EF4-FFF2-40B4-BE49-F238E27FC236}">
                <a16:creationId xmlns:a16="http://schemas.microsoft.com/office/drawing/2014/main" id="{1E5A3ABD-112F-B24C-9B1E-FD4DFBA193C6}"/>
              </a:ext>
            </a:extLst>
          </p:cNvPr>
          <p:cNvSpPr/>
          <p:nvPr/>
        </p:nvSpPr>
        <p:spPr>
          <a:xfrm rot="19800000">
            <a:off x="-211320" y="159267"/>
            <a:ext cx="1660244" cy="813180"/>
          </a:xfrm>
          <a:custGeom>
            <a:avLst/>
            <a:gdLst>
              <a:gd name="connsiteX0" fmla="*/ 788447 w 1578805"/>
              <a:gd name="connsiteY0" fmla="*/ 518181 h 773292"/>
              <a:gd name="connsiteX1" fmla="*/ 260426 w 1578805"/>
              <a:gd name="connsiteY1" fmla="*/ 0 h 773292"/>
              <a:gd name="connsiteX2" fmla="*/ 0 w 1578805"/>
              <a:gd name="connsiteY2" fmla="*/ 0 h 773292"/>
              <a:gd name="connsiteX3" fmla="*/ 789403 w 1578805"/>
              <a:gd name="connsiteY3" fmla="*/ 773292 h 773292"/>
              <a:gd name="connsiteX4" fmla="*/ 1578805 w 1578805"/>
              <a:gd name="connsiteY4" fmla="*/ 0 h 773292"/>
              <a:gd name="connsiteX5" fmla="*/ 1318379 w 1578805"/>
              <a:gd name="connsiteY5" fmla="*/ 0 h 773292"/>
              <a:gd name="connsiteX6" fmla="*/ 789403 w 1578805"/>
              <a:gd name="connsiteY6" fmla="*/ 518181 h 773292"/>
              <a:gd name="connsiteX7" fmla="*/ 788447 w 1578805"/>
              <a:gd name="connsiteY7" fmla="*/ 518181 h 77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8805" h="773292">
                <a:moveTo>
                  <a:pt x="788447" y="518181"/>
                </a:moveTo>
                <a:cubicBezTo>
                  <a:pt x="496674" y="517663"/>
                  <a:pt x="260426" y="285819"/>
                  <a:pt x="260426" y="0"/>
                </a:cubicBezTo>
                <a:lnTo>
                  <a:pt x="0" y="0"/>
                </a:lnTo>
                <a:cubicBezTo>
                  <a:pt x="0" y="427078"/>
                  <a:pt x="353427" y="773292"/>
                  <a:pt x="789403" y="773292"/>
                </a:cubicBezTo>
                <a:cubicBezTo>
                  <a:pt x="1225378" y="773292"/>
                  <a:pt x="1578805" y="427078"/>
                  <a:pt x="1578805" y="0"/>
                </a:cubicBezTo>
                <a:lnTo>
                  <a:pt x="1318379" y="0"/>
                </a:lnTo>
                <a:cubicBezTo>
                  <a:pt x="1318379" y="286184"/>
                  <a:pt x="1081549" y="518181"/>
                  <a:pt x="789403" y="518181"/>
                </a:cubicBezTo>
                <a:cubicBezTo>
                  <a:pt x="789085" y="518181"/>
                  <a:pt x="788765" y="518181"/>
                  <a:pt x="788447" y="518181"/>
                </a:cubicBezTo>
                <a:close/>
              </a:path>
            </a:pathLst>
          </a:custGeom>
          <a:solidFill>
            <a:schemeClr val="accent2"/>
          </a:solidFill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02591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C549F7B-C207-6243-81C1-3BAD6AB69394}"/>
              </a:ext>
            </a:extLst>
          </p:cNvPr>
          <p:cNvSpPr/>
          <p:nvPr/>
        </p:nvSpPr>
        <p:spPr>
          <a:xfrm>
            <a:off x="836779" y="1023302"/>
            <a:ext cx="5002465" cy="5002465"/>
          </a:xfrm>
          <a:prstGeom prst="ellipse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r="3420000" algn="tl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G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CCBA32-3894-C948-8164-4BF1B361C040}"/>
              </a:ext>
            </a:extLst>
          </p:cNvPr>
          <p:cNvSpPr/>
          <p:nvPr/>
        </p:nvSpPr>
        <p:spPr>
          <a:xfrm>
            <a:off x="1270877" y="1457400"/>
            <a:ext cx="4134268" cy="4134268"/>
          </a:xfrm>
          <a:prstGeom prst="ellipse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r="3420000" algn="tl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G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D2EB35-2A93-DA4F-93C4-0E5620B1074A}"/>
              </a:ext>
            </a:extLst>
          </p:cNvPr>
          <p:cNvSpPr/>
          <p:nvPr/>
        </p:nvSpPr>
        <p:spPr>
          <a:xfrm>
            <a:off x="1773811" y="1971466"/>
            <a:ext cx="3106136" cy="3106136"/>
          </a:xfrm>
          <a:prstGeom prst="ellipse">
            <a:avLst/>
          </a:prstGeom>
          <a:solidFill>
            <a:schemeClr val="bg1">
              <a:alpha val="91000"/>
            </a:schemeClr>
          </a:solidFill>
          <a:ln w="2741" cap="flat">
            <a:noFill/>
            <a:prstDash val="solid"/>
            <a:miter/>
          </a:ln>
          <a:effectLst>
            <a:outerShdw blurRad="355600" dir="3420000" algn="tl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G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A300A-D7CF-7146-AF33-7B18DF041CC6}"/>
              </a:ext>
            </a:extLst>
          </p:cNvPr>
          <p:cNvSpPr txBox="1"/>
          <p:nvPr/>
        </p:nvSpPr>
        <p:spPr>
          <a:xfrm>
            <a:off x="2324141" y="2824960"/>
            <a:ext cx="2005476" cy="1691756"/>
          </a:xfrm>
          <a:custGeom>
            <a:avLst/>
            <a:gdLst/>
            <a:ahLst/>
            <a:cxnLst/>
            <a:rect l="l" t="t" r="r" b="b"/>
            <a:pathLst>
              <a:path w="939207" h="792286">
                <a:moveTo>
                  <a:pt x="0" y="0"/>
                </a:moveTo>
                <a:lnTo>
                  <a:pt x="170319" y="0"/>
                </a:lnTo>
                <a:lnTo>
                  <a:pt x="273062" y="548826"/>
                </a:lnTo>
                <a:lnTo>
                  <a:pt x="397775" y="0"/>
                </a:lnTo>
                <a:lnTo>
                  <a:pt x="451646" y="0"/>
                </a:lnTo>
                <a:lnTo>
                  <a:pt x="489193" y="0"/>
                </a:lnTo>
                <a:lnTo>
                  <a:pt x="541976" y="0"/>
                </a:lnTo>
                <a:lnTo>
                  <a:pt x="667502" y="549286"/>
                </a:lnTo>
                <a:lnTo>
                  <a:pt x="769432" y="0"/>
                </a:lnTo>
                <a:lnTo>
                  <a:pt x="939207" y="0"/>
                </a:lnTo>
                <a:lnTo>
                  <a:pt x="765623" y="792286"/>
                </a:lnTo>
                <a:lnTo>
                  <a:pt x="691618" y="792286"/>
                </a:lnTo>
                <a:lnTo>
                  <a:pt x="655704" y="792286"/>
                </a:lnTo>
                <a:lnTo>
                  <a:pt x="592582" y="792286"/>
                </a:lnTo>
                <a:lnTo>
                  <a:pt x="469523" y="278477"/>
                </a:lnTo>
                <a:lnTo>
                  <a:pt x="347169" y="792286"/>
                </a:lnTo>
                <a:lnTo>
                  <a:pt x="283503" y="792286"/>
                </a:lnTo>
                <a:lnTo>
                  <a:pt x="248133" y="792286"/>
                </a:lnTo>
                <a:lnTo>
                  <a:pt x="174128" y="79228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G" sz="88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4" name="Graphic 4">
            <a:extLst>
              <a:ext uri="{FF2B5EF4-FFF2-40B4-BE49-F238E27FC236}">
                <a16:creationId xmlns:a16="http://schemas.microsoft.com/office/drawing/2014/main" id="{BA641FE6-91C9-904B-AD03-4E4DDF02B60E}"/>
              </a:ext>
            </a:extLst>
          </p:cNvPr>
          <p:cNvSpPr/>
          <p:nvPr/>
        </p:nvSpPr>
        <p:spPr>
          <a:xfrm rot="19800000">
            <a:off x="-211320" y="159267"/>
            <a:ext cx="1660244" cy="813180"/>
          </a:xfrm>
          <a:custGeom>
            <a:avLst/>
            <a:gdLst>
              <a:gd name="connsiteX0" fmla="*/ 788447 w 1578805"/>
              <a:gd name="connsiteY0" fmla="*/ 518181 h 773292"/>
              <a:gd name="connsiteX1" fmla="*/ 260426 w 1578805"/>
              <a:gd name="connsiteY1" fmla="*/ 0 h 773292"/>
              <a:gd name="connsiteX2" fmla="*/ 0 w 1578805"/>
              <a:gd name="connsiteY2" fmla="*/ 0 h 773292"/>
              <a:gd name="connsiteX3" fmla="*/ 789403 w 1578805"/>
              <a:gd name="connsiteY3" fmla="*/ 773292 h 773292"/>
              <a:gd name="connsiteX4" fmla="*/ 1578805 w 1578805"/>
              <a:gd name="connsiteY4" fmla="*/ 0 h 773292"/>
              <a:gd name="connsiteX5" fmla="*/ 1318379 w 1578805"/>
              <a:gd name="connsiteY5" fmla="*/ 0 h 773292"/>
              <a:gd name="connsiteX6" fmla="*/ 789403 w 1578805"/>
              <a:gd name="connsiteY6" fmla="*/ 518181 h 773292"/>
              <a:gd name="connsiteX7" fmla="*/ 788447 w 1578805"/>
              <a:gd name="connsiteY7" fmla="*/ 518181 h 77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8805" h="773292">
                <a:moveTo>
                  <a:pt x="788447" y="518181"/>
                </a:moveTo>
                <a:cubicBezTo>
                  <a:pt x="496674" y="517663"/>
                  <a:pt x="260426" y="285819"/>
                  <a:pt x="260426" y="0"/>
                </a:cubicBezTo>
                <a:lnTo>
                  <a:pt x="0" y="0"/>
                </a:lnTo>
                <a:cubicBezTo>
                  <a:pt x="0" y="427078"/>
                  <a:pt x="353427" y="773292"/>
                  <a:pt x="789403" y="773292"/>
                </a:cubicBezTo>
                <a:cubicBezTo>
                  <a:pt x="1225378" y="773292"/>
                  <a:pt x="1578805" y="427078"/>
                  <a:pt x="1578805" y="0"/>
                </a:cubicBezTo>
                <a:lnTo>
                  <a:pt x="1318379" y="0"/>
                </a:lnTo>
                <a:cubicBezTo>
                  <a:pt x="1318379" y="286184"/>
                  <a:pt x="1081549" y="518181"/>
                  <a:pt x="789403" y="518181"/>
                </a:cubicBezTo>
                <a:cubicBezTo>
                  <a:pt x="789085" y="518181"/>
                  <a:pt x="788765" y="518181"/>
                  <a:pt x="788447" y="518181"/>
                </a:cubicBezTo>
                <a:close/>
              </a:path>
            </a:pathLst>
          </a:custGeom>
          <a:solidFill>
            <a:schemeClr val="accent1"/>
          </a:solidFill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A07BD8-E467-3543-9128-0308DA2B67CA}"/>
              </a:ext>
            </a:extLst>
          </p:cNvPr>
          <p:cNvGrpSpPr/>
          <p:nvPr/>
        </p:nvGrpSpPr>
        <p:grpSpPr>
          <a:xfrm>
            <a:off x="9618487" y="518031"/>
            <a:ext cx="2615290" cy="2833220"/>
            <a:chOff x="8976230" y="-1345186"/>
            <a:chExt cx="2780090" cy="3011751"/>
          </a:xfrm>
          <a:solidFill>
            <a:schemeClr val="accent1">
              <a:alpha val="5000"/>
            </a:schemeClr>
          </a:solidFill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C3A1EA5-FBAE-4849-A990-E45F75C3C253}"/>
                </a:ext>
              </a:extLst>
            </p:cNvPr>
            <p:cNvSpPr/>
            <p:nvPr/>
          </p:nvSpPr>
          <p:spPr>
            <a:xfrm>
              <a:off x="8976230" y="-1345186"/>
              <a:ext cx="913416" cy="1445273"/>
            </a:xfrm>
            <a:custGeom>
              <a:avLst/>
              <a:gdLst>
                <a:gd name="connsiteX0" fmla="*/ 458636 w 913416"/>
                <a:gd name="connsiteY0" fmla="*/ 0 h 1445273"/>
                <a:gd name="connsiteX1" fmla="*/ 678450 w 913416"/>
                <a:gd name="connsiteY1" fmla="*/ 49425 h 1445273"/>
                <a:gd name="connsiteX2" fmla="*/ 845954 w 913416"/>
                <a:gd name="connsiteY2" fmla="*/ 189724 h 1445273"/>
                <a:gd name="connsiteX3" fmla="*/ 909560 w 913416"/>
                <a:gd name="connsiteY3" fmla="*/ 408531 h 1445273"/>
                <a:gd name="connsiteX4" fmla="*/ 863475 w 913416"/>
                <a:gd name="connsiteY4" fmla="*/ 601640 h 1445273"/>
                <a:gd name="connsiteX5" fmla="*/ 746019 w 913416"/>
                <a:gd name="connsiteY5" fmla="*/ 757203 h 1445273"/>
                <a:gd name="connsiteX6" fmla="*/ 596147 w 913416"/>
                <a:gd name="connsiteY6" fmla="*/ 881843 h 1445273"/>
                <a:gd name="connsiteX7" fmla="*/ 449287 w 913416"/>
                <a:gd name="connsiteY7" fmla="*/ 983614 h 1445273"/>
                <a:gd name="connsiteX8" fmla="*/ 339805 w 913416"/>
                <a:gd name="connsiteY8" fmla="*/ 1073040 h 1445273"/>
                <a:gd name="connsiteX9" fmla="*/ 298690 w 913416"/>
                <a:gd name="connsiteY9" fmla="*/ 1160073 h 1445273"/>
                <a:gd name="connsiteX10" fmla="*/ 298690 w 913416"/>
                <a:gd name="connsiteY10" fmla="*/ 1188977 h 1445273"/>
                <a:gd name="connsiteX11" fmla="*/ 815134 w 913416"/>
                <a:gd name="connsiteY11" fmla="*/ 1188977 h 1445273"/>
                <a:gd name="connsiteX12" fmla="*/ 885668 w 913416"/>
                <a:gd name="connsiteY12" fmla="*/ 1227126 h 1445273"/>
                <a:gd name="connsiteX13" fmla="*/ 913416 w 913416"/>
                <a:gd name="connsiteY13" fmla="*/ 1314235 h 1445273"/>
                <a:gd name="connsiteX14" fmla="*/ 885699 w 913416"/>
                <a:gd name="connsiteY14" fmla="*/ 1404852 h 1445273"/>
                <a:gd name="connsiteX15" fmla="*/ 815134 w 913416"/>
                <a:gd name="connsiteY15" fmla="*/ 1445273 h 1445273"/>
                <a:gd name="connsiteX16" fmla="*/ 129114 w 913416"/>
                <a:gd name="connsiteY16" fmla="*/ 1445273 h 1445273"/>
                <a:gd name="connsiteX17" fmla="*/ 45452 w 913416"/>
                <a:gd name="connsiteY17" fmla="*/ 1419136 h 1445273"/>
                <a:gd name="connsiteX18" fmla="*/ 0 w 913416"/>
                <a:gd name="connsiteY18" fmla="*/ 1346995 h 1445273"/>
                <a:gd name="connsiteX19" fmla="*/ 0 w 913416"/>
                <a:gd name="connsiteY19" fmla="*/ 1160073 h 1445273"/>
                <a:gd name="connsiteX20" fmla="*/ 46402 w 913416"/>
                <a:gd name="connsiteY20" fmla="*/ 1008411 h 1445273"/>
                <a:gd name="connsiteX21" fmla="*/ 164358 w 913416"/>
                <a:gd name="connsiteY21" fmla="*/ 878847 h 1445273"/>
                <a:gd name="connsiteX22" fmla="*/ 315913 w 913416"/>
                <a:gd name="connsiteY22" fmla="*/ 762307 h 1445273"/>
                <a:gd name="connsiteX23" fmla="*/ 465396 w 913416"/>
                <a:gd name="connsiteY23" fmla="*/ 648611 h 1445273"/>
                <a:gd name="connsiteX24" fmla="*/ 577691 w 913416"/>
                <a:gd name="connsiteY24" fmla="*/ 535037 h 1445273"/>
                <a:gd name="connsiteX25" fmla="*/ 620505 w 913416"/>
                <a:gd name="connsiteY25" fmla="*/ 416238 h 1445273"/>
                <a:gd name="connsiteX26" fmla="*/ 604140 w 913416"/>
                <a:gd name="connsiteY26" fmla="*/ 345329 h 1445273"/>
                <a:gd name="connsiteX27" fmla="*/ 552833 w 913416"/>
                <a:gd name="connsiteY27" fmla="*/ 287009 h 1445273"/>
                <a:gd name="connsiteX28" fmla="*/ 460563 w 913416"/>
                <a:gd name="connsiteY28" fmla="*/ 264003 h 1445273"/>
                <a:gd name="connsiteX29" fmla="*/ 353101 w 913416"/>
                <a:gd name="connsiteY29" fmla="*/ 298644 h 1445273"/>
                <a:gd name="connsiteX30" fmla="*/ 308325 w 913416"/>
                <a:gd name="connsiteY30" fmla="*/ 414314 h 1445273"/>
                <a:gd name="connsiteX31" fmla="*/ 267496 w 913416"/>
                <a:gd name="connsiteY31" fmla="*/ 492055 h 1445273"/>
                <a:gd name="connsiteX32" fmla="*/ 158018 w 913416"/>
                <a:gd name="connsiteY32" fmla="*/ 526078 h 1445273"/>
                <a:gd name="connsiteX33" fmla="*/ 63549 w 913416"/>
                <a:gd name="connsiteY33" fmla="*/ 491784 h 1445273"/>
                <a:gd name="connsiteX34" fmla="*/ 26980 w 913416"/>
                <a:gd name="connsiteY34" fmla="*/ 371916 h 1445273"/>
                <a:gd name="connsiteX35" fmla="*/ 87789 w 913416"/>
                <a:gd name="connsiteY35" fmla="*/ 172951 h 1445273"/>
                <a:gd name="connsiteX36" fmla="*/ 248513 w 913416"/>
                <a:gd name="connsiteY36" fmla="*/ 44429 h 1445273"/>
                <a:gd name="connsiteX37" fmla="*/ 458636 w 913416"/>
                <a:gd name="connsiteY37" fmla="*/ 0 h 144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3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6"/>
                    <a:pt x="803548" y="129140"/>
                    <a:pt x="845954" y="189724"/>
                  </a:cubicBezTo>
                  <a:cubicBezTo>
                    <a:pt x="888355" y="250303"/>
                    <a:pt x="909560" y="323239"/>
                    <a:pt x="909560" y="408531"/>
                  </a:cubicBezTo>
                  <a:cubicBezTo>
                    <a:pt x="909560" y="479832"/>
                    <a:pt x="894200" y="544202"/>
                    <a:pt x="863475" y="601640"/>
                  </a:cubicBezTo>
                  <a:cubicBezTo>
                    <a:pt x="832754" y="659082"/>
                    <a:pt x="793601" y="710935"/>
                    <a:pt x="746019" y="757203"/>
                  </a:cubicBezTo>
                  <a:cubicBezTo>
                    <a:pt x="698433" y="803472"/>
                    <a:pt x="648477" y="845018"/>
                    <a:pt x="596147" y="881843"/>
                  </a:cubicBezTo>
                  <a:cubicBezTo>
                    <a:pt x="543817" y="918668"/>
                    <a:pt x="494861" y="952592"/>
                    <a:pt x="449287" y="983614"/>
                  </a:cubicBezTo>
                  <a:cubicBezTo>
                    <a:pt x="403710" y="1014637"/>
                    <a:pt x="367217" y="1044445"/>
                    <a:pt x="339805" y="1073040"/>
                  </a:cubicBezTo>
                  <a:cubicBezTo>
                    <a:pt x="312398" y="1101635"/>
                    <a:pt x="298690" y="1130646"/>
                    <a:pt x="298690" y="1160073"/>
                  </a:cubicBezTo>
                  <a:lnTo>
                    <a:pt x="298690" y="1188977"/>
                  </a:lnTo>
                  <a:lnTo>
                    <a:pt x="815134" y="1188977"/>
                  </a:lnTo>
                  <a:cubicBezTo>
                    <a:pt x="843660" y="1188977"/>
                    <a:pt x="867170" y="1201696"/>
                    <a:pt x="885668" y="1227126"/>
                  </a:cubicBezTo>
                  <a:cubicBezTo>
                    <a:pt x="904166" y="1252560"/>
                    <a:pt x="913416" y="1281594"/>
                    <a:pt x="913416" y="1314235"/>
                  </a:cubicBezTo>
                  <a:cubicBezTo>
                    <a:pt x="913416" y="1347697"/>
                    <a:pt x="904174" y="1377903"/>
                    <a:pt x="885699" y="1404852"/>
                  </a:cubicBezTo>
                  <a:cubicBezTo>
                    <a:pt x="867219" y="1431798"/>
                    <a:pt x="843698" y="1445273"/>
                    <a:pt x="815134" y="1445273"/>
                  </a:cubicBezTo>
                  <a:lnTo>
                    <a:pt x="129114" y="1445273"/>
                  </a:lnTo>
                  <a:cubicBezTo>
                    <a:pt x="103642" y="1445273"/>
                    <a:pt x="75753" y="1436562"/>
                    <a:pt x="45452" y="1419136"/>
                  </a:cubicBezTo>
                  <a:cubicBezTo>
                    <a:pt x="15151" y="1401714"/>
                    <a:pt x="0" y="1377666"/>
                    <a:pt x="0" y="1346995"/>
                  </a:cubicBezTo>
                  <a:lnTo>
                    <a:pt x="0" y="1160073"/>
                  </a:lnTo>
                  <a:cubicBezTo>
                    <a:pt x="0" y="1105372"/>
                    <a:pt x="15468" y="1054817"/>
                    <a:pt x="46402" y="1008411"/>
                  </a:cubicBezTo>
                  <a:cubicBezTo>
                    <a:pt x="77333" y="962001"/>
                    <a:pt x="116651" y="918813"/>
                    <a:pt x="164358" y="878847"/>
                  </a:cubicBezTo>
                  <a:cubicBezTo>
                    <a:pt x="212062" y="838880"/>
                    <a:pt x="262579" y="800032"/>
                    <a:pt x="315913" y="762307"/>
                  </a:cubicBezTo>
                  <a:cubicBezTo>
                    <a:pt x="369248" y="724577"/>
                    <a:pt x="419074" y="686680"/>
                    <a:pt x="465396" y="648611"/>
                  </a:cubicBezTo>
                  <a:cubicBezTo>
                    <a:pt x="511714" y="610542"/>
                    <a:pt x="549146" y="572686"/>
                    <a:pt x="577691" y="535037"/>
                  </a:cubicBezTo>
                  <a:cubicBezTo>
                    <a:pt x="606232" y="497392"/>
                    <a:pt x="620505" y="457792"/>
                    <a:pt x="620505" y="416238"/>
                  </a:cubicBezTo>
                  <a:cubicBezTo>
                    <a:pt x="620505" y="392514"/>
                    <a:pt x="615050" y="368877"/>
                    <a:pt x="604140" y="345329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37" y="271672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4"/>
                  </a:cubicBezTo>
                  <a:cubicBezTo>
                    <a:pt x="308325" y="443458"/>
                    <a:pt x="294716" y="469373"/>
                    <a:pt x="267496" y="492055"/>
                  </a:cubicBezTo>
                  <a:cubicBezTo>
                    <a:pt x="240279" y="514737"/>
                    <a:pt x="203786" y="526082"/>
                    <a:pt x="158018" y="526078"/>
                  </a:cubicBezTo>
                  <a:cubicBezTo>
                    <a:pt x="119418" y="526082"/>
                    <a:pt x="87926" y="514649"/>
                    <a:pt x="63549" y="491784"/>
                  </a:cubicBezTo>
                  <a:cubicBezTo>
                    <a:pt x="39169" y="468923"/>
                    <a:pt x="26980" y="428964"/>
                    <a:pt x="26980" y="371916"/>
                  </a:cubicBezTo>
                  <a:cubicBezTo>
                    <a:pt x="26980" y="295339"/>
                    <a:pt x="47250" y="229018"/>
                    <a:pt x="87789" y="172951"/>
                  </a:cubicBezTo>
                  <a:cubicBezTo>
                    <a:pt x="128324" y="116887"/>
                    <a:pt x="181902" y="74047"/>
                    <a:pt x="248513" y="44429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92B6672-2D54-A94F-BE5B-74A1B529AB2D}"/>
                </a:ext>
              </a:extLst>
            </p:cNvPr>
            <p:cNvSpPr/>
            <p:nvPr/>
          </p:nvSpPr>
          <p:spPr>
            <a:xfrm>
              <a:off x="9994539" y="-1345186"/>
              <a:ext cx="942318" cy="1456835"/>
            </a:xfrm>
            <a:custGeom>
              <a:avLst/>
              <a:gdLst>
                <a:gd name="connsiteX0" fmla="*/ 470194 w 942319"/>
                <a:gd name="connsiteY0" fmla="*/ 0 h 1456835"/>
                <a:gd name="connsiteX1" fmla="*/ 709056 w 942319"/>
                <a:gd name="connsiteY1" fmla="*/ 45559 h 1456835"/>
                <a:gd name="connsiteX2" fmla="*/ 879839 w 942319"/>
                <a:gd name="connsiteY2" fmla="*/ 192884 h 1456835"/>
                <a:gd name="connsiteX3" fmla="*/ 942319 w 942319"/>
                <a:gd name="connsiteY3" fmla="*/ 458635 h 1456835"/>
                <a:gd name="connsiteX4" fmla="*/ 942319 w 942319"/>
                <a:gd name="connsiteY4" fmla="*/ 996276 h 1456835"/>
                <a:gd name="connsiteX5" fmla="*/ 879537 w 942319"/>
                <a:gd name="connsiteY5" fmla="*/ 1263833 h 1456835"/>
                <a:gd name="connsiteX6" fmla="*/ 708892 w 942319"/>
                <a:gd name="connsiteY6" fmla="*/ 1411475 h 1456835"/>
                <a:gd name="connsiteX7" fmla="*/ 470194 w 942319"/>
                <a:gd name="connsiteY7" fmla="*/ 1456835 h 1456835"/>
                <a:gd name="connsiteX8" fmla="*/ 232041 w 942319"/>
                <a:gd name="connsiteY8" fmla="*/ 1411551 h 1456835"/>
                <a:gd name="connsiteX9" fmla="*/ 62675 w 942319"/>
                <a:gd name="connsiteY9" fmla="*/ 1264161 h 1456835"/>
                <a:gd name="connsiteX10" fmla="*/ 0 w 942319"/>
                <a:gd name="connsiteY10" fmla="*/ 996276 h 1456835"/>
                <a:gd name="connsiteX11" fmla="*/ 0 w 942319"/>
                <a:gd name="connsiteY11" fmla="*/ 458635 h 1456835"/>
                <a:gd name="connsiteX12" fmla="*/ 62358 w 942319"/>
                <a:gd name="connsiteY12" fmla="*/ 192567 h 1456835"/>
                <a:gd name="connsiteX13" fmla="*/ 231877 w 942319"/>
                <a:gd name="connsiteY13" fmla="*/ 45482 h 1456835"/>
                <a:gd name="connsiteX14" fmla="*/ 470194 w 942319"/>
                <a:gd name="connsiteY14" fmla="*/ 0 h 1456835"/>
                <a:gd name="connsiteX15" fmla="*/ 470194 w 942319"/>
                <a:gd name="connsiteY15" fmla="*/ 256296 h 1456835"/>
                <a:gd name="connsiteX16" fmla="*/ 336373 w 942319"/>
                <a:gd name="connsiteY16" fmla="*/ 304488 h 1456835"/>
                <a:gd name="connsiteX17" fmla="*/ 289055 w 942319"/>
                <a:gd name="connsiteY17" fmla="*/ 458635 h 1456835"/>
                <a:gd name="connsiteX18" fmla="*/ 289055 w 942319"/>
                <a:gd name="connsiteY18" fmla="*/ 996276 h 1456835"/>
                <a:gd name="connsiteX19" fmla="*/ 336522 w 942319"/>
                <a:gd name="connsiteY19" fmla="*/ 1152198 h 1456835"/>
                <a:gd name="connsiteX20" fmla="*/ 470194 w 942319"/>
                <a:gd name="connsiteY20" fmla="*/ 1200539 h 1456835"/>
                <a:gd name="connsiteX21" fmla="*/ 604591 w 942319"/>
                <a:gd name="connsiteY21" fmla="*/ 1151866 h 1456835"/>
                <a:gd name="connsiteX22" fmla="*/ 653264 w 942319"/>
                <a:gd name="connsiteY22" fmla="*/ 996276 h 1456835"/>
                <a:gd name="connsiteX23" fmla="*/ 653264 w 942319"/>
                <a:gd name="connsiteY23" fmla="*/ 458635 h 1456835"/>
                <a:gd name="connsiteX24" fmla="*/ 604728 w 942319"/>
                <a:gd name="connsiteY24" fmla="*/ 304832 h 1456835"/>
                <a:gd name="connsiteX25" fmla="*/ 470194 w 942319"/>
                <a:gd name="connsiteY25" fmla="*/ 256296 h 14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2319" h="1456835">
                  <a:moveTo>
                    <a:pt x="470194" y="0"/>
                  </a:moveTo>
                  <a:cubicBezTo>
                    <a:pt x="557234" y="0"/>
                    <a:pt x="636854" y="15185"/>
                    <a:pt x="709056" y="45559"/>
                  </a:cubicBezTo>
                  <a:cubicBezTo>
                    <a:pt x="781259" y="75928"/>
                    <a:pt x="838189" y="125037"/>
                    <a:pt x="879839" y="192884"/>
                  </a:cubicBezTo>
                  <a:cubicBezTo>
                    <a:pt x="921492" y="260732"/>
                    <a:pt x="942319" y="349314"/>
                    <a:pt x="942319" y="458635"/>
                  </a:cubicBezTo>
                  <a:lnTo>
                    <a:pt x="942319" y="996276"/>
                  </a:lnTo>
                  <a:cubicBezTo>
                    <a:pt x="942319" y="1106456"/>
                    <a:pt x="921393" y="1195642"/>
                    <a:pt x="879537" y="1263833"/>
                  </a:cubicBezTo>
                  <a:cubicBezTo>
                    <a:pt x="837685" y="1332020"/>
                    <a:pt x="780805" y="1381235"/>
                    <a:pt x="708892" y="1411475"/>
                  </a:cubicBezTo>
                  <a:cubicBezTo>
                    <a:pt x="636980" y="1441715"/>
                    <a:pt x="557413" y="1456835"/>
                    <a:pt x="470194" y="1456835"/>
                  </a:cubicBezTo>
                  <a:cubicBezTo>
                    <a:pt x="382554" y="1456835"/>
                    <a:pt x="303171" y="1441742"/>
                    <a:pt x="232041" y="1411551"/>
                  </a:cubicBezTo>
                  <a:cubicBezTo>
                    <a:pt x="160911" y="1381361"/>
                    <a:pt x="104458" y="1332230"/>
                    <a:pt x="62675" y="1264161"/>
                  </a:cubicBezTo>
                  <a:cubicBezTo>
                    <a:pt x="20892" y="1196092"/>
                    <a:pt x="0" y="1106800"/>
                    <a:pt x="0" y="996276"/>
                  </a:cubicBezTo>
                  <a:lnTo>
                    <a:pt x="0" y="458635"/>
                  </a:lnTo>
                  <a:cubicBezTo>
                    <a:pt x="0" y="348993"/>
                    <a:pt x="20785" y="260304"/>
                    <a:pt x="62358" y="192567"/>
                  </a:cubicBezTo>
                  <a:cubicBezTo>
                    <a:pt x="103931" y="124831"/>
                    <a:pt x="160434" y="75802"/>
                    <a:pt x="231877" y="45482"/>
                  </a:cubicBezTo>
                  <a:cubicBezTo>
                    <a:pt x="303316" y="15162"/>
                    <a:pt x="382757" y="0"/>
                    <a:pt x="470194" y="0"/>
                  </a:cubicBezTo>
                  <a:close/>
                  <a:moveTo>
                    <a:pt x="470194" y="256296"/>
                  </a:moveTo>
                  <a:cubicBezTo>
                    <a:pt x="412523" y="256296"/>
                    <a:pt x="367919" y="272359"/>
                    <a:pt x="336373" y="304488"/>
                  </a:cubicBezTo>
                  <a:cubicBezTo>
                    <a:pt x="304828" y="336614"/>
                    <a:pt x="289055" y="387998"/>
                    <a:pt x="289055" y="458635"/>
                  </a:cubicBezTo>
                  <a:lnTo>
                    <a:pt x="289055" y="996276"/>
                  </a:lnTo>
                  <a:cubicBezTo>
                    <a:pt x="289055" y="1067998"/>
                    <a:pt x="304878" y="1119973"/>
                    <a:pt x="336522" y="1152198"/>
                  </a:cubicBezTo>
                  <a:cubicBezTo>
                    <a:pt x="368167" y="1184427"/>
                    <a:pt x="412726" y="1200539"/>
                    <a:pt x="470194" y="1200539"/>
                  </a:cubicBezTo>
                  <a:cubicBezTo>
                    <a:pt x="527345" y="1200539"/>
                    <a:pt x="572140" y="1184316"/>
                    <a:pt x="604591" y="1151866"/>
                  </a:cubicBezTo>
                  <a:cubicBezTo>
                    <a:pt x="637041" y="1119419"/>
                    <a:pt x="653264" y="1067555"/>
                    <a:pt x="653264" y="996276"/>
                  </a:cubicBezTo>
                  <a:lnTo>
                    <a:pt x="653264" y="458635"/>
                  </a:lnTo>
                  <a:cubicBezTo>
                    <a:pt x="653264" y="388460"/>
                    <a:pt x="637083" y="337191"/>
                    <a:pt x="604728" y="304832"/>
                  </a:cubicBezTo>
                  <a:cubicBezTo>
                    <a:pt x="572369" y="272473"/>
                    <a:pt x="527525" y="256296"/>
                    <a:pt x="470194" y="256296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022F047-E37A-8E4A-AB40-A527F5E5315D}"/>
                </a:ext>
              </a:extLst>
            </p:cNvPr>
            <p:cNvSpPr/>
            <p:nvPr/>
          </p:nvSpPr>
          <p:spPr>
            <a:xfrm>
              <a:off x="10354109" y="-730462"/>
              <a:ext cx="217753" cy="215826"/>
            </a:xfrm>
            <a:custGeom>
              <a:avLst/>
              <a:gdLst>
                <a:gd name="connsiteX0" fmla="*/ 107913 w 217753"/>
                <a:gd name="connsiteY0" fmla="*/ 0 h 215826"/>
                <a:gd name="connsiteX1" fmla="*/ 188231 w 217753"/>
                <a:gd name="connsiteY1" fmla="*/ 29523 h 215826"/>
                <a:gd name="connsiteX2" fmla="*/ 217753 w 217753"/>
                <a:gd name="connsiteY2" fmla="*/ 105986 h 215826"/>
                <a:gd name="connsiteX3" fmla="*/ 188174 w 217753"/>
                <a:gd name="connsiteY3" fmla="*/ 183880 h 215826"/>
                <a:gd name="connsiteX4" fmla="*/ 107913 w 217753"/>
                <a:gd name="connsiteY4" fmla="*/ 215826 h 215826"/>
                <a:gd name="connsiteX5" fmla="*/ 29435 w 217753"/>
                <a:gd name="connsiteY5" fmla="*/ 184032 h 215826"/>
                <a:gd name="connsiteX6" fmla="*/ 0 w 217753"/>
                <a:gd name="connsiteY6" fmla="*/ 105986 h 215826"/>
                <a:gd name="connsiteX7" fmla="*/ 29373 w 217753"/>
                <a:gd name="connsiteY7" fmla="*/ 29370 h 215826"/>
                <a:gd name="connsiteX8" fmla="*/ 107913 w 217753"/>
                <a:gd name="connsiteY8" fmla="*/ 0 h 21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753" h="215826">
                  <a:moveTo>
                    <a:pt x="107913" y="0"/>
                  </a:moveTo>
                  <a:cubicBezTo>
                    <a:pt x="141779" y="0"/>
                    <a:pt x="168549" y="9841"/>
                    <a:pt x="188231" y="29523"/>
                  </a:cubicBezTo>
                  <a:cubicBezTo>
                    <a:pt x="207913" y="49204"/>
                    <a:pt x="217753" y="74692"/>
                    <a:pt x="217753" y="105986"/>
                  </a:cubicBezTo>
                  <a:cubicBezTo>
                    <a:pt x="217753" y="136619"/>
                    <a:pt x="207893" y="162584"/>
                    <a:pt x="188174" y="183880"/>
                  </a:cubicBezTo>
                  <a:cubicBezTo>
                    <a:pt x="168450" y="205176"/>
                    <a:pt x="141699" y="215826"/>
                    <a:pt x="107913" y="215826"/>
                  </a:cubicBezTo>
                  <a:cubicBezTo>
                    <a:pt x="75214" y="215826"/>
                    <a:pt x="49055" y="205230"/>
                    <a:pt x="29435" y="184032"/>
                  </a:cubicBezTo>
                  <a:cubicBezTo>
                    <a:pt x="9810" y="162832"/>
                    <a:pt x="0" y="136817"/>
                    <a:pt x="0" y="105986"/>
                  </a:cubicBezTo>
                  <a:cubicBezTo>
                    <a:pt x="0" y="74490"/>
                    <a:pt x="9791" y="48952"/>
                    <a:pt x="29373" y="29370"/>
                  </a:cubicBezTo>
                  <a:cubicBezTo>
                    <a:pt x="48956" y="9792"/>
                    <a:pt x="75134" y="0"/>
                    <a:pt x="107913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EE2B1461-D596-B542-9825-B34C76CB2E2D}"/>
                </a:ext>
              </a:extLst>
            </p:cNvPr>
            <p:cNvSpPr/>
            <p:nvPr/>
          </p:nvSpPr>
          <p:spPr>
            <a:xfrm>
              <a:off x="9861213" y="221294"/>
              <a:ext cx="913412" cy="1445271"/>
            </a:xfrm>
            <a:custGeom>
              <a:avLst/>
              <a:gdLst>
                <a:gd name="connsiteX0" fmla="*/ 458632 w 913412"/>
                <a:gd name="connsiteY0" fmla="*/ 0 h 1445272"/>
                <a:gd name="connsiteX1" fmla="*/ 678446 w 913412"/>
                <a:gd name="connsiteY1" fmla="*/ 49425 h 1445272"/>
                <a:gd name="connsiteX2" fmla="*/ 845950 w 913412"/>
                <a:gd name="connsiteY2" fmla="*/ 189723 h 1445272"/>
                <a:gd name="connsiteX3" fmla="*/ 909556 w 913412"/>
                <a:gd name="connsiteY3" fmla="*/ 408530 h 1445272"/>
                <a:gd name="connsiteX4" fmla="*/ 863471 w 913412"/>
                <a:gd name="connsiteY4" fmla="*/ 601640 h 1445272"/>
                <a:gd name="connsiteX5" fmla="*/ 746015 w 913412"/>
                <a:gd name="connsiteY5" fmla="*/ 757203 h 1445272"/>
                <a:gd name="connsiteX6" fmla="*/ 596143 w 913412"/>
                <a:gd name="connsiteY6" fmla="*/ 881843 h 1445272"/>
                <a:gd name="connsiteX7" fmla="*/ 449283 w 913412"/>
                <a:gd name="connsiteY7" fmla="*/ 983614 h 1445272"/>
                <a:gd name="connsiteX8" fmla="*/ 339802 w 913412"/>
                <a:gd name="connsiteY8" fmla="*/ 1073040 h 1445272"/>
                <a:gd name="connsiteX9" fmla="*/ 298686 w 913412"/>
                <a:gd name="connsiteY9" fmla="*/ 1160072 h 1445272"/>
                <a:gd name="connsiteX10" fmla="*/ 298686 w 913412"/>
                <a:gd name="connsiteY10" fmla="*/ 1188976 h 1445272"/>
                <a:gd name="connsiteX11" fmla="*/ 815130 w 913412"/>
                <a:gd name="connsiteY11" fmla="*/ 1188976 h 1445272"/>
                <a:gd name="connsiteX12" fmla="*/ 885664 w 913412"/>
                <a:gd name="connsiteY12" fmla="*/ 1227126 h 1445272"/>
                <a:gd name="connsiteX13" fmla="*/ 913412 w 913412"/>
                <a:gd name="connsiteY13" fmla="*/ 1314235 h 1445272"/>
                <a:gd name="connsiteX14" fmla="*/ 885695 w 913412"/>
                <a:gd name="connsiteY14" fmla="*/ 1404852 h 1445272"/>
                <a:gd name="connsiteX15" fmla="*/ 815130 w 913412"/>
                <a:gd name="connsiteY15" fmla="*/ 1445272 h 1445272"/>
                <a:gd name="connsiteX16" fmla="*/ 129110 w 913412"/>
                <a:gd name="connsiteY16" fmla="*/ 1445272 h 1445272"/>
                <a:gd name="connsiteX17" fmla="*/ 45448 w 913412"/>
                <a:gd name="connsiteY17" fmla="*/ 1419136 h 1445272"/>
                <a:gd name="connsiteX18" fmla="*/ 0 w 913412"/>
                <a:gd name="connsiteY18" fmla="*/ 1346994 h 1445272"/>
                <a:gd name="connsiteX19" fmla="*/ 0 w 913412"/>
                <a:gd name="connsiteY19" fmla="*/ 1160072 h 1445272"/>
                <a:gd name="connsiteX20" fmla="*/ 46399 w 913412"/>
                <a:gd name="connsiteY20" fmla="*/ 1008410 h 1445272"/>
                <a:gd name="connsiteX21" fmla="*/ 164355 w 913412"/>
                <a:gd name="connsiteY21" fmla="*/ 878846 h 1445272"/>
                <a:gd name="connsiteX22" fmla="*/ 315910 w 913412"/>
                <a:gd name="connsiteY22" fmla="*/ 762306 h 1445272"/>
                <a:gd name="connsiteX23" fmla="*/ 465392 w 913412"/>
                <a:gd name="connsiteY23" fmla="*/ 648610 h 1445272"/>
                <a:gd name="connsiteX24" fmla="*/ 577687 w 913412"/>
                <a:gd name="connsiteY24" fmla="*/ 535037 h 1445272"/>
                <a:gd name="connsiteX25" fmla="*/ 620501 w 913412"/>
                <a:gd name="connsiteY25" fmla="*/ 416237 h 1445272"/>
                <a:gd name="connsiteX26" fmla="*/ 604137 w 913412"/>
                <a:gd name="connsiteY26" fmla="*/ 345328 h 1445272"/>
                <a:gd name="connsiteX27" fmla="*/ 552829 w 913412"/>
                <a:gd name="connsiteY27" fmla="*/ 287009 h 1445272"/>
                <a:gd name="connsiteX28" fmla="*/ 460559 w 913412"/>
                <a:gd name="connsiteY28" fmla="*/ 264003 h 1445272"/>
                <a:gd name="connsiteX29" fmla="*/ 353097 w 913412"/>
                <a:gd name="connsiteY29" fmla="*/ 298644 h 1445272"/>
                <a:gd name="connsiteX30" fmla="*/ 308321 w 913412"/>
                <a:gd name="connsiteY30" fmla="*/ 414313 h 1445272"/>
                <a:gd name="connsiteX31" fmla="*/ 267492 w 913412"/>
                <a:gd name="connsiteY31" fmla="*/ 492055 h 1445272"/>
                <a:gd name="connsiteX32" fmla="*/ 158014 w 913412"/>
                <a:gd name="connsiteY32" fmla="*/ 526078 h 1445272"/>
                <a:gd name="connsiteX33" fmla="*/ 63546 w 913412"/>
                <a:gd name="connsiteY33" fmla="*/ 491784 h 1445272"/>
                <a:gd name="connsiteX34" fmla="*/ 26977 w 913412"/>
                <a:gd name="connsiteY34" fmla="*/ 371915 h 1445272"/>
                <a:gd name="connsiteX35" fmla="*/ 87785 w 913412"/>
                <a:gd name="connsiteY35" fmla="*/ 172950 h 1445272"/>
                <a:gd name="connsiteX36" fmla="*/ 248509 w 913412"/>
                <a:gd name="connsiteY36" fmla="*/ 44428 h 1445272"/>
                <a:gd name="connsiteX37" fmla="*/ 458632 w 913412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2" h="1445272">
                  <a:moveTo>
                    <a:pt x="458632" y="0"/>
                  </a:moveTo>
                  <a:cubicBezTo>
                    <a:pt x="535911" y="0"/>
                    <a:pt x="609187" y="16475"/>
                    <a:pt x="678446" y="49425"/>
                  </a:cubicBezTo>
                  <a:cubicBezTo>
                    <a:pt x="747710" y="82375"/>
                    <a:pt x="803544" y="129140"/>
                    <a:pt x="845950" y="189723"/>
                  </a:cubicBezTo>
                  <a:cubicBezTo>
                    <a:pt x="888352" y="250303"/>
                    <a:pt x="909556" y="323238"/>
                    <a:pt x="909556" y="408530"/>
                  </a:cubicBezTo>
                  <a:cubicBezTo>
                    <a:pt x="909556" y="479832"/>
                    <a:pt x="894196" y="544202"/>
                    <a:pt x="863471" y="601640"/>
                  </a:cubicBezTo>
                  <a:cubicBezTo>
                    <a:pt x="832750" y="659081"/>
                    <a:pt x="793597" y="710934"/>
                    <a:pt x="746015" y="757203"/>
                  </a:cubicBezTo>
                  <a:cubicBezTo>
                    <a:pt x="698430" y="803471"/>
                    <a:pt x="648474" y="845018"/>
                    <a:pt x="596143" y="881843"/>
                  </a:cubicBezTo>
                  <a:cubicBezTo>
                    <a:pt x="543813" y="918667"/>
                    <a:pt x="494857" y="952591"/>
                    <a:pt x="449283" y="983614"/>
                  </a:cubicBezTo>
                  <a:cubicBezTo>
                    <a:pt x="403706" y="1014636"/>
                    <a:pt x="367213" y="1044445"/>
                    <a:pt x="339802" y="1073040"/>
                  </a:cubicBezTo>
                  <a:cubicBezTo>
                    <a:pt x="312394" y="1101634"/>
                    <a:pt x="298686" y="1130645"/>
                    <a:pt x="298686" y="1160072"/>
                  </a:cubicBezTo>
                  <a:lnTo>
                    <a:pt x="298686" y="1188976"/>
                  </a:lnTo>
                  <a:lnTo>
                    <a:pt x="815130" y="1188976"/>
                  </a:lnTo>
                  <a:cubicBezTo>
                    <a:pt x="843656" y="1188976"/>
                    <a:pt x="867166" y="1201695"/>
                    <a:pt x="885664" y="1227126"/>
                  </a:cubicBezTo>
                  <a:cubicBezTo>
                    <a:pt x="904163" y="1252560"/>
                    <a:pt x="913408" y="1281593"/>
                    <a:pt x="913412" y="1314235"/>
                  </a:cubicBezTo>
                  <a:cubicBezTo>
                    <a:pt x="913408" y="1347696"/>
                    <a:pt x="904170" y="1377902"/>
                    <a:pt x="885695" y="1404852"/>
                  </a:cubicBezTo>
                  <a:cubicBezTo>
                    <a:pt x="867216" y="1431797"/>
                    <a:pt x="843694" y="1445272"/>
                    <a:pt x="815130" y="1445272"/>
                  </a:cubicBezTo>
                  <a:lnTo>
                    <a:pt x="129110" y="1445272"/>
                  </a:lnTo>
                  <a:cubicBezTo>
                    <a:pt x="103638" y="1445272"/>
                    <a:pt x="75749" y="1436561"/>
                    <a:pt x="45448" y="1419136"/>
                  </a:cubicBezTo>
                  <a:cubicBezTo>
                    <a:pt x="15147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4" y="1054816"/>
                    <a:pt x="46399" y="1008410"/>
                  </a:cubicBezTo>
                  <a:cubicBezTo>
                    <a:pt x="77330" y="962000"/>
                    <a:pt x="116647" y="918812"/>
                    <a:pt x="164355" y="878846"/>
                  </a:cubicBezTo>
                  <a:cubicBezTo>
                    <a:pt x="212055" y="838880"/>
                    <a:pt x="262575" y="800032"/>
                    <a:pt x="315910" y="762306"/>
                  </a:cubicBezTo>
                  <a:cubicBezTo>
                    <a:pt x="369244" y="724577"/>
                    <a:pt x="419070" y="686680"/>
                    <a:pt x="465392" y="648610"/>
                  </a:cubicBezTo>
                  <a:cubicBezTo>
                    <a:pt x="511710" y="610541"/>
                    <a:pt x="549142" y="572686"/>
                    <a:pt x="577687" y="535037"/>
                  </a:cubicBezTo>
                  <a:cubicBezTo>
                    <a:pt x="606228" y="497391"/>
                    <a:pt x="620501" y="457791"/>
                    <a:pt x="620501" y="416237"/>
                  </a:cubicBezTo>
                  <a:cubicBezTo>
                    <a:pt x="620501" y="392513"/>
                    <a:pt x="615046" y="368877"/>
                    <a:pt x="604137" y="345328"/>
                  </a:cubicBezTo>
                  <a:cubicBezTo>
                    <a:pt x="593227" y="321784"/>
                    <a:pt x="576126" y="302343"/>
                    <a:pt x="552829" y="287009"/>
                  </a:cubicBezTo>
                  <a:cubicBezTo>
                    <a:pt x="529533" y="271671"/>
                    <a:pt x="498777" y="264003"/>
                    <a:pt x="460559" y="264003"/>
                  </a:cubicBezTo>
                  <a:cubicBezTo>
                    <a:pt x="418765" y="264003"/>
                    <a:pt x="382944" y="275550"/>
                    <a:pt x="353097" y="298644"/>
                  </a:cubicBezTo>
                  <a:cubicBezTo>
                    <a:pt x="323246" y="321738"/>
                    <a:pt x="308321" y="360296"/>
                    <a:pt x="308321" y="414313"/>
                  </a:cubicBezTo>
                  <a:cubicBezTo>
                    <a:pt x="308321" y="443458"/>
                    <a:pt x="294713" y="469373"/>
                    <a:pt x="267492" y="492055"/>
                  </a:cubicBezTo>
                  <a:cubicBezTo>
                    <a:pt x="240275" y="514737"/>
                    <a:pt x="203783" y="526081"/>
                    <a:pt x="158014" y="526078"/>
                  </a:cubicBezTo>
                  <a:cubicBezTo>
                    <a:pt x="119414" y="526081"/>
                    <a:pt x="87922" y="514649"/>
                    <a:pt x="63546" y="491784"/>
                  </a:cubicBezTo>
                  <a:cubicBezTo>
                    <a:pt x="39165" y="468922"/>
                    <a:pt x="26977" y="428964"/>
                    <a:pt x="26977" y="371915"/>
                  </a:cubicBezTo>
                  <a:cubicBezTo>
                    <a:pt x="26977" y="295338"/>
                    <a:pt x="47246" y="229018"/>
                    <a:pt x="87785" y="172950"/>
                  </a:cubicBezTo>
                  <a:cubicBezTo>
                    <a:pt x="128320" y="116887"/>
                    <a:pt x="181898" y="74046"/>
                    <a:pt x="248509" y="44428"/>
                  </a:cubicBezTo>
                  <a:cubicBezTo>
                    <a:pt x="315123" y="14811"/>
                    <a:pt x="385162" y="0"/>
                    <a:pt x="458632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66413CC-32E0-BC47-9EF4-4708BAA4FE5C}"/>
                </a:ext>
              </a:extLst>
            </p:cNvPr>
            <p:cNvSpPr/>
            <p:nvPr/>
          </p:nvSpPr>
          <p:spPr>
            <a:xfrm>
              <a:off x="10842905" y="221294"/>
              <a:ext cx="913415" cy="1445271"/>
            </a:xfrm>
            <a:custGeom>
              <a:avLst/>
              <a:gdLst>
                <a:gd name="connsiteX0" fmla="*/ 458636 w 913416"/>
                <a:gd name="connsiteY0" fmla="*/ 0 h 1445272"/>
                <a:gd name="connsiteX1" fmla="*/ 678450 w 913416"/>
                <a:gd name="connsiteY1" fmla="*/ 49425 h 1445272"/>
                <a:gd name="connsiteX2" fmla="*/ 845954 w 913416"/>
                <a:gd name="connsiteY2" fmla="*/ 189723 h 1445272"/>
                <a:gd name="connsiteX3" fmla="*/ 909560 w 913416"/>
                <a:gd name="connsiteY3" fmla="*/ 408530 h 1445272"/>
                <a:gd name="connsiteX4" fmla="*/ 863479 w 913416"/>
                <a:gd name="connsiteY4" fmla="*/ 601640 h 1445272"/>
                <a:gd name="connsiteX5" fmla="*/ 746019 w 913416"/>
                <a:gd name="connsiteY5" fmla="*/ 757203 h 1445272"/>
                <a:gd name="connsiteX6" fmla="*/ 596147 w 913416"/>
                <a:gd name="connsiteY6" fmla="*/ 881843 h 1445272"/>
                <a:gd name="connsiteX7" fmla="*/ 449287 w 913416"/>
                <a:gd name="connsiteY7" fmla="*/ 983614 h 1445272"/>
                <a:gd name="connsiteX8" fmla="*/ 339806 w 913416"/>
                <a:gd name="connsiteY8" fmla="*/ 1073040 h 1445272"/>
                <a:gd name="connsiteX9" fmla="*/ 298690 w 913416"/>
                <a:gd name="connsiteY9" fmla="*/ 1160072 h 1445272"/>
                <a:gd name="connsiteX10" fmla="*/ 298690 w 913416"/>
                <a:gd name="connsiteY10" fmla="*/ 1188976 h 1445272"/>
                <a:gd name="connsiteX11" fmla="*/ 815137 w 913416"/>
                <a:gd name="connsiteY11" fmla="*/ 1188976 h 1445272"/>
                <a:gd name="connsiteX12" fmla="*/ 885668 w 913416"/>
                <a:gd name="connsiteY12" fmla="*/ 1227126 h 1445272"/>
                <a:gd name="connsiteX13" fmla="*/ 913416 w 913416"/>
                <a:gd name="connsiteY13" fmla="*/ 1314235 h 1445272"/>
                <a:gd name="connsiteX14" fmla="*/ 885699 w 913416"/>
                <a:gd name="connsiteY14" fmla="*/ 1404852 h 1445272"/>
                <a:gd name="connsiteX15" fmla="*/ 815137 w 913416"/>
                <a:gd name="connsiteY15" fmla="*/ 1445272 h 1445272"/>
                <a:gd name="connsiteX16" fmla="*/ 129114 w 913416"/>
                <a:gd name="connsiteY16" fmla="*/ 1445272 h 1445272"/>
                <a:gd name="connsiteX17" fmla="*/ 45452 w 913416"/>
                <a:gd name="connsiteY17" fmla="*/ 1419136 h 1445272"/>
                <a:gd name="connsiteX18" fmla="*/ 0 w 913416"/>
                <a:gd name="connsiteY18" fmla="*/ 1346994 h 1445272"/>
                <a:gd name="connsiteX19" fmla="*/ 0 w 913416"/>
                <a:gd name="connsiteY19" fmla="*/ 1160072 h 1445272"/>
                <a:gd name="connsiteX20" fmla="*/ 46402 w 913416"/>
                <a:gd name="connsiteY20" fmla="*/ 1008410 h 1445272"/>
                <a:gd name="connsiteX21" fmla="*/ 164355 w 913416"/>
                <a:gd name="connsiteY21" fmla="*/ 878846 h 1445272"/>
                <a:gd name="connsiteX22" fmla="*/ 315914 w 913416"/>
                <a:gd name="connsiteY22" fmla="*/ 762306 h 1445272"/>
                <a:gd name="connsiteX23" fmla="*/ 465396 w 913416"/>
                <a:gd name="connsiteY23" fmla="*/ 648610 h 1445272"/>
                <a:gd name="connsiteX24" fmla="*/ 577691 w 913416"/>
                <a:gd name="connsiteY24" fmla="*/ 535037 h 1445272"/>
                <a:gd name="connsiteX25" fmla="*/ 620505 w 913416"/>
                <a:gd name="connsiteY25" fmla="*/ 416237 h 1445272"/>
                <a:gd name="connsiteX26" fmla="*/ 604140 w 913416"/>
                <a:gd name="connsiteY26" fmla="*/ 345328 h 1445272"/>
                <a:gd name="connsiteX27" fmla="*/ 552833 w 913416"/>
                <a:gd name="connsiteY27" fmla="*/ 287009 h 1445272"/>
                <a:gd name="connsiteX28" fmla="*/ 460563 w 913416"/>
                <a:gd name="connsiteY28" fmla="*/ 264003 h 1445272"/>
                <a:gd name="connsiteX29" fmla="*/ 353101 w 913416"/>
                <a:gd name="connsiteY29" fmla="*/ 298644 h 1445272"/>
                <a:gd name="connsiteX30" fmla="*/ 308325 w 913416"/>
                <a:gd name="connsiteY30" fmla="*/ 414313 h 1445272"/>
                <a:gd name="connsiteX31" fmla="*/ 267496 w 913416"/>
                <a:gd name="connsiteY31" fmla="*/ 492055 h 1445272"/>
                <a:gd name="connsiteX32" fmla="*/ 158018 w 913416"/>
                <a:gd name="connsiteY32" fmla="*/ 526078 h 1445272"/>
                <a:gd name="connsiteX33" fmla="*/ 63549 w 913416"/>
                <a:gd name="connsiteY33" fmla="*/ 491784 h 1445272"/>
                <a:gd name="connsiteX34" fmla="*/ 26980 w 913416"/>
                <a:gd name="connsiteY34" fmla="*/ 371915 h 1445272"/>
                <a:gd name="connsiteX35" fmla="*/ 87789 w 913416"/>
                <a:gd name="connsiteY35" fmla="*/ 172950 h 1445272"/>
                <a:gd name="connsiteX36" fmla="*/ 248513 w 913416"/>
                <a:gd name="connsiteY36" fmla="*/ 44428 h 1445272"/>
                <a:gd name="connsiteX37" fmla="*/ 458636 w 913416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2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5"/>
                    <a:pt x="803548" y="129140"/>
                    <a:pt x="845954" y="189723"/>
                  </a:cubicBezTo>
                  <a:cubicBezTo>
                    <a:pt x="888359" y="250303"/>
                    <a:pt x="909560" y="323238"/>
                    <a:pt x="909560" y="408530"/>
                  </a:cubicBezTo>
                  <a:cubicBezTo>
                    <a:pt x="909560" y="479832"/>
                    <a:pt x="894200" y="544202"/>
                    <a:pt x="863479" y="601640"/>
                  </a:cubicBezTo>
                  <a:cubicBezTo>
                    <a:pt x="832754" y="659081"/>
                    <a:pt x="793601" y="710934"/>
                    <a:pt x="746019" y="757203"/>
                  </a:cubicBezTo>
                  <a:cubicBezTo>
                    <a:pt x="698433" y="803471"/>
                    <a:pt x="648478" y="845018"/>
                    <a:pt x="596147" y="881843"/>
                  </a:cubicBezTo>
                  <a:cubicBezTo>
                    <a:pt x="543817" y="918667"/>
                    <a:pt x="494861" y="952591"/>
                    <a:pt x="449287" y="983614"/>
                  </a:cubicBezTo>
                  <a:cubicBezTo>
                    <a:pt x="403710" y="1014636"/>
                    <a:pt x="367217" y="1044445"/>
                    <a:pt x="339806" y="1073040"/>
                  </a:cubicBezTo>
                  <a:cubicBezTo>
                    <a:pt x="312398" y="1101634"/>
                    <a:pt x="298690" y="1130645"/>
                    <a:pt x="298690" y="1160072"/>
                  </a:cubicBezTo>
                  <a:lnTo>
                    <a:pt x="298690" y="1188976"/>
                  </a:lnTo>
                  <a:lnTo>
                    <a:pt x="815137" y="1188976"/>
                  </a:lnTo>
                  <a:cubicBezTo>
                    <a:pt x="843660" y="1188976"/>
                    <a:pt x="867170" y="1201695"/>
                    <a:pt x="885668" y="1227126"/>
                  </a:cubicBezTo>
                  <a:cubicBezTo>
                    <a:pt x="904166" y="1252560"/>
                    <a:pt x="913416" y="1281593"/>
                    <a:pt x="913416" y="1314235"/>
                  </a:cubicBezTo>
                  <a:cubicBezTo>
                    <a:pt x="913416" y="1347696"/>
                    <a:pt x="904174" y="1377902"/>
                    <a:pt x="885699" y="1404852"/>
                  </a:cubicBezTo>
                  <a:cubicBezTo>
                    <a:pt x="867220" y="1431797"/>
                    <a:pt x="843698" y="1445272"/>
                    <a:pt x="815137" y="1445272"/>
                  </a:cubicBezTo>
                  <a:lnTo>
                    <a:pt x="129114" y="1445272"/>
                  </a:lnTo>
                  <a:cubicBezTo>
                    <a:pt x="103638" y="1445272"/>
                    <a:pt x="75753" y="1436561"/>
                    <a:pt x="45452" y="1419136"/>
                  </a:cubicBezTo>
                  <a:cubicBezTo>
                    <a:pt x="15151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8" y="1054816"/>
                    <a:pt x="46402" y="1008410"/>
                  </a:cubicBezTo>
                  <a:cubicBezTo>
                    <a:pt x="77333" y="962000"/>
                    <a:pt x="116651" y="918812"/>
                    <a:pt x="164355" y="878846"/>
                  </a:cubicBezTo>
                  <a:cubicBezTo>
                    <a:pt x="212062" y="838880"/>
                    <a:pt x="262579" y="800032"/>
                    <a:pt x="315914" y="762306"/>
                  </a:cubicBezTo>
                  <a:cubicBezTo>
                    <a:pt x="369248" y="724577"/>
                    <a:pt x="419074" y="686680"/>
                    <a:pt x="465396" y="648610"/>
                  </a:cubicBezTo>
                  <a:cubicBezTo>
                    <a:pt x="511714" y="610541"/>
                    <a:pt x="549146" y="572686"/>
                    <a:pt x="577691" y="535037"/>
                  </a:cubicBezTo>
                  <a:cubicBezTo>
                    <a:pt x="606232" y="497391"/>
                    <a:pt x="620505" y="457791"/>
                    <a:pt x="620505" y="416237"/>
                  </a:cubicBezTo>
                  <a:cubicBezTo>
                    <a:pt x="620505" y="392513"/>
                    <a:pt x="615050" y="368877"/>
                    <a:pt x="604140" y="345328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41" y="271671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3"/>
                  </a:cubicBezTo>
                  <a:cubicBezTo>
                    <a:pt x="308325" y="443458"/>
                    <a:pt x="294717" y="469373"/>
                    <a:pt x="267496" y="492055"/>
                  </a:cubicBezTo>
                  <a:cubicBezTo>
                    <a:pt x="240279" y="514737"/>
                    <a:pt x="203786" y="526081"/>
                    <a:pt x="158018" y="526078"/>
                  </a:cubicBezTo>
                  <a:cubicBezTo>
                    <a:pt x="119418" y="526081"/>
                    <a:pt x="87926" y="514649"/>
                    <a:pt x="63549" y="491784"/>
                  </a:cubicBezTo>
                  <a:cubicBezTo>
                    <a:pt x="39169" y="468922"/>
                    <a:pt x="26980" y="428964"/>
                    <a:pt x="26980" y="371915"/>
                  </a:cubicBezTo>
                  <a:cubicBezTo>
                    <a:pt x="26980" y="295338"/>
                    <a:pt x="47250" y="229018"/>
                    <a:pt x="87789" y="172950"/>
                  </a:cubicBezTo>
                  <a:cubicBezTo>
                    <a:pt x="128324" y="116887"/>
                    <a:pt x="181899" y="74046"/>
                    <a:pt x="248513" y="44428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C16329-9F34-2343-850A-4C489766A0F7}"/>
              </a:ext>
            </a:extLst>
          </p:cNvPr>
          <p:cNvSpPr txBox="1"/>
          <p:nvPr/>
        </p:nvSpPr>
        <p:spPr>
          <a:xfrm>
            <a:off x="6616447" y="1897319"/>
            <a:ext cx="3255011" cy="579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Cum sociis </a:t>
            </a:r>
            <a:endParaRPr lang="en-US" sz="6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CDC6AD-EC4A-5D4C-940E-F7A2E894EC2E}"/>
              </a:ext>
            </a:extLst>
          </p:cNvPr>
          <p:cNvSpPr txBox="1"/>
          <p:nvPr/>
        </p:nvSpPr>
        <p:spPr>
          <a:xfrm>
            <a:off x="6616447" y="832233"/>
            <a:ext cx="3255011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S.W.O.T Analysis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8110A7-DB3F-2F44-9347-B50E13A63F3D}"/>
              </a:ext>
            </a:extLst>
          </p:cNvPr>
          <p:cNvSpPr txBox="1"/>
          <p:nvPr/>
        </p:nvSpPr>
        <p:spPr>
          <a:xfrm>
            <a:off x="6616447" y="1374099"/>
            <a:ext cx="331307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latin typeface="Heebo Black" pitchFamily="2" charset="-79"/>
                <a:cs typeface="Heebo Black" pitchFamily="2" charset="-79"/>
              </a:rPr>
              <a:t>Weaknesses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6D2F031-4AED-9E4B-9433-546BA3447937}"/>
              </a:ext>
            </a:extLst>
          </p:cNvPr>
          <p:cNvSpPr/>
          <p:nvPr/>
        </p:nvSpPr>
        <p:spPr>
          <a:xfrm>
            <a:off x="6616446" y="2829191"/>
            <a:ext cx="3604610" cy="697423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3C32DA8-B4BB-844B-B0BC-1EFD9E0BCFB6}"/>
              </a:ext>
            </a:extLst>
          </p:cNvPr>
          <p:cNvSpPr/>
          <p:nvPr/>
        </p:nvSpPr>
        <p:spPr>
          <a:xfrm>
            <a:off x="7415051" y="3893249"/>
            <a:ext cx="3604610" cy="697423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B7E7325-ADD8-D74C-829C-C115DA7BF3FC}"/>
              </a:ext>
            </a:extLst>
          </p:cNvPr>
          <p:cNvSpPr/>
          <p:nvPr/>
        </p:nvSpPr>
        <p:spPr>
          <a:xfrm>
            <a:off x="8213655" y="4957307"/>
            <a:ext cx="3604610" cy="697423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778E7E-EDD4-644F-8354-5119914096DD}"/>
              </a:ext>
            </a:extLst>
          </p:cNvPr>
          <p:cNvSpPr txBox="1"/>
          <p:nvPr/>
        </p:nvSpPr>
        <p:spPr>
          <a:xfrm>
            <a:off x="6788578" y="3047097"/>
            <a:ext cx="282728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.</a:t>
            </a:r>
            <a:endParaRPr lang="en-EG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E8F32D-54E9-6C40-86F0-5D20BA2A406D}"/>
              </a:ext>
            </a:extLst>
          </p:cNvPr>
          <p:cNvSpPr txBox="1"/>
          <p:nvPr/>
        </p:nvSpPr>
        <p:spPr>
          <a:xfrm>
            <a:off x="7587183" y="4026517"/>
            <a:ext cx="299989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>
                <a:latin typeface="Heebo" pitchFamily="2" charset="-79"/>
                <a:cs typeface="Heebo" pitchFamily="2" charset="-79"/>
              </a:rPr>
              <a:t>sit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laudantium</a:t>
            </a:r>
            <a:endParaRPr lang="en-EG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F91FD1-E144-DC4F-A76C-F91338571F36}"/>
              </a:ext>
            </a:extLst>
          </p:cNvPr>
          <p:cNvSpPr txBox="1"/>
          <p:nvPr/>
        </p:nvSpPr>
        <p:spPr>
          <a:xfrm>
            <a:off x="8385788" y="5090575"/>
            <a:ext cx="291875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>
                <a:latin typeface="Heebo" pitchFamily="2" charset="-79"/>
                <a:cs typeface="Heebo" pitchFamily="2" charset="-79"/>
              </a:rPr>
              <a:t>Nemo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enim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ipsam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quia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voluptas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sit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aspernatur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aut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endParaRPr lang="en-EG" sz="1050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EECD1D8B-553C-C945-91F5-16D3316B2BD2}"/>
              </a:ext>
            </a:extLst>
          </p:cNvPr>
          <p:cNvSpPr/>
          <p:nvPr/>
        </p:nvSpPr>
        <p:spPr>
          <a:xfrm rot="5400000">
            <a:off x="9805475" y="3103733"/>
            <a:ext cx="257005" cy="148339"/>
          </a:xfrm>
          <a:custGeom>
            <a:avLst/>
            <a:gdLst>
              <a:gd name="connsiteX0" fmla="*/ 238713 w 544725"/>
              <a:gd name="connsiteY0" fmla="*/ 39025 h 314406"/>
              <a:gd name="connsiteX1" fmla="*/ 0 w 544725"/>
              <a:gd name="connsiteY1" fmla="*/ 313523 h 314406"/>
              <a:gd name="connsiteX2" fmla="*/ 736 w 544725"/>
              <a:gd name="connsiteY2" fmla="*/ 314406 h 314406"/>
              <a:gd name="connsiteX3" fmla="*/ 272583 w 544725"/>
              <a:gd name="connsiteY3" fmla="*/ 139016 h 314406"/>
              <a:gd name="connsiteX4" fmla="*/ 544725 w 544725"/>
              <a:gd name="connsiteY4" fmla="*/ 313964 h 314406"/>
              <a:gd name="connsiteX5" fmla="*/ 306454 w 544725"/>
              <a:gd name="connsiteY5" fmla="*/ 39025 h 314406"/>
              <a:gd name="connsiteX6" fmla="*/ 272583 w 544725"/>
              <a:gd name="connsiteY6" fmla="*/ 0 h 314406"/>
              <a:gd name="connsiteX7" fmla="*/ 238713 w 544725"/>
              <a:gd name="connsiteY7" fmla="*/ 39025 h 3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725" h="314406">
                <a:moveTo>
                  <a:pt x="238713" y="39025"/>
                </a:moveTo>
                <a:lnTo>
                  <a:pt x="0" y="313523"/>
                </a:lnTo>
                <a:lnTo>
                  <a:pt x="736" y="314406"/>
                </a:lnTo>
                <a:lnTo>
                  <a:pt x="272583" y="139016"/>
                </a:lnTo>
                <a:lnTo>
                  <a:pt x="544725" y="313964"/>
                </a:lnTo>
                <a:lnTo>
                  <a:pt x="306454" y="39025"/>
                </a:lnTo>
                <a:lnTo>
                  <a:pt x="272583" y="0"/>
                </a:lnTo>
                <a:lnTo>
                  <a:pt x="238713" y="39025"/>
                </a:lnTo>
                <a:close/>
              </a:path>
            </a:pathLst>
          </a:custGeom>
          <a:solidFill>
            <a:schemeClr val="tx1"/>
          </a:solidFill>
          <a:ln w="904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E9E1AF8-7E4C-2840-8570-F66789DDD948}"/>
              </a:ext>
            </a:extLst>
          </p:cNvPr>
          <p:cNvSpPr/>
          <p:nvPr/>
        </p:nvSpPr>
        <p:spPr>
          <a:xfrm rot="5400000">
            <a:off x="10617110" y="4167790"/>
            <a:ext cx="257005" cy="148339"/>
          </a:xfrm>
          <a:custGeom>
            <a:avLst/>
            <a:gdLst>
              <a:gd name="connsiteX0" fmla="*/ 238713 w 544725"/>
              <a:gd name="connsiteY0" fmla="*/ 39025 h 314406"/>
              <a:gd name="connsiteX1" fmla="*/ 0 w 544725"/>
              <a:gd name="connsiteY1" fmla="*/ 313523 h 314406"/>
              <a:gd name="connsiteX2" fmla="*/ 736 w 544725"/>
              <a:gd name="connsiteY2" fmla="*/ 314406 h 314406"/>
              <a:gd name="connsiteX3" fmla="*/ 272583 w 544725"/>
              <a:gd name="connsiteY3" fmla="*/ 139016 h 314406"/>
              <a:gd name="connsiteX4" fmla="*/ 544725 w 544725"/>
              <a:gd name="connsiteY4" fmla="*/ 313964 h 314406"/>
              <a:gd name="connsiteX5" fmla="*/ 306454 w 544725"/>
              <a:gd name="connsiteY5" fmla="*/ 39025 h 314406"/>
              <a:gd name="connsiteX6" fmla="*/ 272583 w 544725"/>
              <a:gd name="connsiteY6" fmla="*/ 0 h 314406"/>
              <a:gd name="connsiteX7" fmla="*/ 238713 w 544725"/>
              <a:gd name="connsiteY7" fmla="*/ 39025 h 3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725" h="314406">
                <a:moveTo>
                  <a:pt x="238713" y="39025"/>
                </a:moveTo>
                <a:lnTo>
                  <a:pt x="0" y="313523"/>
                </a:lnTo>
                <a:lnTo>
                  <a:pt x="736" y="314406"/>
                </a:lnTo>
                <a:lnTo>
                  <a:pt x="272583" y="139016"/>
                </a:lnTo>
                <a:lnTo>
                  <a:pt x="544725" y="313964"/>
                </a:lnTo>
                <a:lnTo>
                  <a:pt x="306454" y="39025"/>
                </a:lnTo>
                <a:lnTo>
                  <a:pt x="272583" y="0"/>
                </a:lnTo>
                <a:lnTo>
                  <a:pt x="238713" y="39025"/>
                </a:lnTo>
                <a:close/>
              </a:path>
            </a:pathLst>
          </a:custGeom>
          <a:solidFill>
            <a:schemeClr val="tx1"/>
          </a:solidFill>
          <a:ln w="904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0A7FBEE8-1CD1-B94B-A80B-531D980EBE91}"/>
              </a:ext>
            </a:extLst>
          </p:cNvPr>
          <p:cNvSpPr/>
          <p:nvPr/>
        </p:nvSpPr>
        <p:spPr>
          <a:xfrm rot="5400000">
            <a:off x="11411833" y="5231848"/>
            <a:ext cx="257005" cy="148339"/>
          </a:xfrm>
          <a:custGeom>
            <a:avLst/>
            <a:gdLst>
              <a:gd name="connsiteX0" fmla="*/ 238713 w 544725"/>
              <a:gd name="connsiteY0" fmla="*/ 39025 h 314406"/>
              <a:gd name="connsiteX1" fmla="*/ 0 w 544725"/>
              <a:gd name="connsiteY1" fmla="*/ 313523 h 314406"/>
              <a:gd name="connsiteX2" fmla="*/ 736 w 544725"/>
              <a:gd name="connsiteY2" fmla="*/ 314406 h 314406"/>
              <a:gd name="connsiteX3" fmla="*/ 272583 w 544725"/>
              <a:gd name="connsiteY3" fmla="*/ 139016 h 314406"/>
              <a:gd name="connsiteX4" fmla="*/ 544725 w 544725"/>
              <a:gd name="connsiteY4" fmla="*/ 313964 h 314406"/>
              <a:gd name="connsiteX5" fmla="*/ 306454 w 544725"/>
              <a:gd name="connsiteY5" fmla="*/ 39025 h 314406"/>
              <a:gd name="connsiteX6" fmla="*/ 272583 w 544725"/>
              <a:gd name="connsiteY6" fmla="*/ 0 h 314406"/>
              <a:gd name="connsiteX7" fmla="*/ 238713 w 544725"/>
              <a:gd name="connsiteY7" fmla="*/ 39025 h 3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725" h="314406">
                <a:moveTo>
                  <a:pt x="238713" y="39025"/>
                </a:moveTo>
                <a:lnTo>
                  <a:pt x="0" y="313523"/>
                </a:lnTo>
                <a:lnTo>
                  <a:pt x="736" y="314406"/>
                </a:lnTo>
                <a:lnTo>
                  <a:pt x="272583" y="139016"/>
                </a:lnTo>
                <a:lnTo>
                  <a:pt x="544725" y="313964"/>
                </a:lnTo>
                <a:lnTo>
                  <a:pt x="306454" y="39025"/>
                </a:lnTo>
                <a:lnTo>
                  <a:pt x="272583" y="0"/>
                </a:lnTo>
                <a:lnTo>
                  <a:pt x="238713" y="39025"/>
                </a:lnTo>
                <a:close/>
              </a:path>
            </a:pathLst>
          </a:custGeom>
          <a:solidFill>
            <a:schemeClr val="tx1"/>
          </a:solidFill>
          <a:ln w="904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886659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94477DA-60D6-4E4F-B18E-0CC69E26956A}"/>
              </a:ext>
            </a:extLst>
          </p:cNvPr>
          <p:cNvGrpSpPr/>
          <p:nvPr/>
        </p:nvGrpSpPr>
        <p:grpSpPr>
          <a:xfrm>
            <a:off x="-44876" y="4077332"/>
            <a:ext cx="2615290" cy="2833220"/>
            <a:chOff x="4739168" y="1827815"/>
            <a:chExt cx="2780090" cy="3011751"/>
          </a:xfrm>
          <a:solidFill>
            <a:schemeClr val="accent1">
              <a:alpha val="5000"/>
            </a:schemeClr>
          </a:solidFill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6853ACB-4AE5-F443-A465-263A2FEFDBAD}"/>
                </a:ext>
              </a:extLst>
            </p:cNvPr>
            <p:cNvSpPr/>
            <p:nvPr/>
          </p:nvSpPr>
          <p:spPr>
            <a:xfrm>
              <a:off x="4739168" y="1827815"/>
              <a:ext cx="913416" cy="1445273"/>
            </a:xfrm>
            <a:custGeom>
              <a:avLst/>
              <a:gdLst>
                <a:gd name="connsiteX0" fmla="*/ 458636 w 913416"/>
                <a:gd name="connsiteY0" fmla="*/ 0 h 1445273"/>
                <a:gd name="connsiteX1" fmla="*/ 678450 w 913416"/>
                <a:gd name="connsiteY1" fmla="*/ 49425 h 1445273"/>
                <a:gd name="connsiteX2" fmla="*/ 845954 w 913416"/>
                <a:gd name="connsiteY2" fmla="*/ 189724 h 1445273"/>
                <a:gd name="connsiteX3" fmla="*/ 909560 w 913416"/>
                <a:gd name="connsiteY3" fmla="*/ 408531 h 1445273"/>
                <a:gd name="connsiteX4" fmla="*/ 863475 w 913416"/>
                <a:gd name="connsiteY4" fmla="*/ 601640 h 1445273"/>
                <a:gd name="connsiteX5" fmla="*/ 746019 w 913416"/>
                <a:gd name="connsiteY5" fmla="*/ 757203 h 1445273"/>
                <a:gd name="connsiteX6" fmla="*/ 596147 w 913416"/>
                <a:gd name="connsiteY6" fmla="*/ 881843 h 1445273"/>
                <a:gd name="connsiteX7" fmla="*/ 449287 w 913416"/>
                <a:gd name="connsiteY7" fmla="*/ 983614 h 1445273"/>
                <a:gd name="connsiteX8" fmla="*/ 339805 w 913416"/>
                <a:gd name="connsiteY8" fmla="*/ 1073040 h 1445273"/>
                <a:gd name="connsiteX9" fmla="*/ 298690 w 913416"/>
                <a:gd name="connsiteY9" fmla="*/ 1160073 h 1445273"/>
                <a:gd name="connsiteX10" fmla="*/ 298690 w 913416"/>
                <a:gd name="connsiteY10" fmla="*/ 1188977 h 1445273"/>
                <a:gd name="connsiteX11" fmla="*/ 815134 w 913416"/>
                <a:gd name="connsiteY11" fmla="*/ 1188977 h 1445273"/>
                <a:gd name="connsiteX12" fmla="*/ 885668 w 913416"/>
                <a:gd name="connsiteY12" fmla="*/ 1227126 h 1445273"/>
                <a:gd name="connsiteX13" fmla="*/ 913416 w 913416"/>
                <a:gd name="connsiteY13" fmla="*/ 1314235 h 1445273"/>
                <a:gd name="connsiteX14" fmla="*/ 885699 w 913416"/>
                <a:gd name="connsiteY14" fmla="*/ 1404852 h 1445273"/>
                <a:gd name="connsiteX15" fmla="*/ 815134 w 913416"/>
                <a:gd name="connsiteY15" fmla="*/ 1445273 h 1445273"/>
                <a:gd name="connsiteX16" fmla="*/ 129114 w 913416"/>
                <a:gd name="connsiteY16" fmla="*/ 1445273 h 1445273"/>
                <a:gd name="connsiteX17" fmla="*/ 45452 w 913416"/>
                <a:gd name="connsiteY17" fmla="*/ 1419136 h 1445273"/>
                <a:gd name="connsiteX18" fmla="*/ 0 w 913416"/>
                <a:gd name="connsiteY18" fmla="*/ 1346995 h 1445273"/>
                <a:gd name="connsiteX19" fmla="*/ 0 w 913416"/>
                <a:gd name="connsiteY19" fmla="*/ 1160073 h 1445273"/>
                <a:gd name="connsiteX20" fmla="*/ 46402 w 913416"/>
                <a:gd name="connsiteY20" fmla="*/ 1008411 h 1445273"/>
                <a:gd name="connsiteX21" fmla="*/ 164358 w 913416"/>
                <a:gd name="connsiteY21" fmla="*/ 878847 h 1445273"/>
                <a:gd name="connsiteX22" fmla="*/ 315913 w 913416"/>
                <a:gd name="connsiteY22" fmla="*/ 762307 h 1445273"/>
                <a:gd name="connsiteX23" fmla="*/ 465396 w 913416"/>
                <a:gd name="connsiteY23" fmla="*/ 648611 h 1445273"/>
                <a:gd name="connsiteX24" fmla="*/ 577691 w 913416"/>
                <a:gd name="connsiteY24" fmla="*/ 535037 h 1445273"/>
                <a:gd name="connsiteX25" fmla="*/ 620505 w 913416"/>
                <a:gd name="connsiteY25" fmla="*/ 416238 h 1445273"/>
                <a:gd name="connsiteX26" fmla="*/ 604140 w 913416"/>
                <a:gd name="connsiteY26" fmla="*/ 345329 h 1445273"/>
                <a:gd name="connsiteX27" fmla="*/ 552833 w 913416"/>
                <a:gd name="connsiteY27" fmla="*/ 287009 h 1445273"/>
                <a:gd name="connsiteX28" fmla="*/ 460563 w 913416"/>
                <a:gd name="connsiteY28" fmla="*/ 264003 h 1445273"/>
                <a:gd name="connsiteX29" fmla="*/ 353101 w 913416"/>
                <a:gd name="connsiteY29" fmla="*/ 298644 h 1445273"/>
                <a:gd name="connsiteX30" fmla="*/ 308325 w 913416"/>
                <a:gd name="connsiteY30" fmla="*/ 414314 h 1445273"/>
                <a:gd name="connsiteX31" fmla="*/ 267496 w 913416"/>
                <a:gd name="connsiteY31" fmla="*/ 492055 h 1445273"/>
                <a:gd name="connsiteX32" fmla="*/ 158018 w 913416"/>
                <a:gd name="connsiteY32" fmla="*/ 526078 h 1445273"/>
                <a:gd name="connsiteX33" fmla="*/ 63549 w 913416"/>
                <a:gd name="connsiteY33" fmla="*/ 491784 h 1445273"/>
                <a:gd name="connsiteX34" fmla="*/ 26980 w 913416"/>
                <a:gd name="connsiteY34" fmla="*/ 371916 h 1445273"/>
                <a:gd name="connsiteX35" fmla="*/ 87789 w 913416"/>
                <a:gd name="connsiteY35" fmla="*/ 172951 h 1445273"/>
                <a:gd name="connsiteX36" fmla="*/ 248513 w 913416"/>
                <a:gd name="connsiteY36" fmla="*/ 44429 h 1445273"/>
                <a:gd name="connsiteX37" fmla="*/ 458636 w 913416"/>
                <a:gd name="connsiteY37" fmla="*/ 0 h 144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3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6"/>
                    <a:pt x="803548" y="129140"/>
                    <a:pt x="845954" y="189724"/>
                  </a:cubicBezTo>
                  <a:cubicBezTo>
                    <a:pt x="888355" y="250303"/>
                    <a:pt x="909560" y="323239"/>
                    <a:pt x="909560" y="408531"/>
                  </a:cubicBezTo>
                  <a:cubicBezTo>
                    <a:pt x="909560" y="479832"/>
                    <a:pt x="894200" y="544202"/>
                    <a:pt x="863475" y="601640"/>
                  </a:cubicBezTo>
                  <a:cubicBezTo>
                    <a:pt x="832754" y="659082"/>
                    <a:pt x="793601" y="710935"/>
                    <a:pt x="746019" y="757203"/>
                  </a:cubicBezTo>
                  <a:cubicBezTo>
                    <a:pt x="698433" y="803472"/>
                    <a:pt x="648477" y="845018"/>
                    <a:pt x="596147" y="881843"/>
                  </a:cubicBezTo>
                  <a:cubicBezTo>
                    <a:pt x="543817" y="918668"/>
                    <a:pt x="494861" y="952592"/>
                    <a:pt x="449287" y="983614"/>
                  </a:cubicBezTo>
                  <a:cubicBezTo>
                    <a:pt x="403710" y="1014637"/>
                    <a:pt x="367217" y="1044445"/>
                    <a:pt x="339805" y="1073040"/>
                  </a:cubicBezTo>
                  <a:cubicBezTo>
                    <a:pt x="312398" y="1101635"/>
                    <a:pt x="298690" y="1130646"/>
                    <a:pt x="298690" y="1160073"/>
                  </a:cubicBezTo>
                  <a:lnTo>
                    <a:pt x="298690" y="1188977"/>
                  </a:lnTo>
                  <a:lnTo>
                    <a:pt x="815134" y="1188977"/>
                  </a:lnTo>
                  <a:cubicBezTo>
                    <a:pt x="843660" y="1188977"/>
                    <a:pt x="867170" y="1201696"/>
                    <a:pt x="885668" y="1227126"/>
                  </a:cubicBezTo>
                  <a:cubicBezTo>
                    <a:pt x="904166" y="1252560"/>
                    <a:pt x="913416" y="1281594"/>
                    <a:pt x="913416" y="1314235"/>
                  </a:cubicBezTo>
                  <a:cubicBezTo>
                    <a:pt x="913416" y="1347697"/>
                    <a:pt x="904174" y="1377903"/>
                    <a:pt x="885699" y="1404852"/>
                  </a:cubicBezTo>
                  <a:cubicBezTo>
                    <a:pt x="867219" y="1431798"/>
                    <a:pt x="843698" y="1445273"/>
                    <a:pt x="815134" y="1445273"/>
                  </a:cubicBezTo>
                  <a:lnTo>
                    <a:pt x="129114" y="1445273"/>
                  </a:lnTo>
                  <a:cubicBezTo>
                    <a:pt x="103642" y="1445273"/>
                    <a:pt x="75753" y="1436562"/>
                    <a:pt x="45452" y="1419136"/>
                  </a:cubicBezTo>
                  <a:cubicBezTo>
                    <a:pt x="15151" y="1401714"/>
                    <a:pt x="0" y="1377666"/>
                    <a:pt x="0" y="1346995"/>
                  </a:cubicBezTo>
                  <a:lnTo>
                    <a:pt x="0" y="1160073"/>
                  </a:lnTo>
                  <a:cubicBezTo>
                    <a:pt x="0" y="1105372"/>
                    <a:pt x="15468" y="1054817"/>
                    <a:pt x="46402" y="1008411"/>
                  </a:cubicBezTo>
                  <a:cubicBezTo>
                    <a:pt x="77333" y="962001"/>
                    <a:pt x="116651" y="918813"/>
                    <a:pt x="164358" y="878847"/>
                  </a:cubicBezTo>
                  <a:cubicBezTo>
                    <a:pt x="212062" y="838880"/>
                    <a:pt x="262579" y="800032"/>
                    <a:pt x="315913" y="762307"/>
                  </a:cubicBezTo>
                  <a:cubicBezTo>
                    <a:pt x="369248" y="724577"/>
                    <a:pt x="419074" y="686680"/>
                    <a:pt x="465396" y="648611"/>
                  </a:cubicBezTo>
                  <a:cubicBezTo>
                    <a:pt x="511714" y="610542"/>
                    <a:pt x="549146" y="572686"/>
                    <a:pt x="577691" y="535037"/>
                  </a:cubicBezTo>
                  <a:cubicBezTo>
                    <a:pt x="606232" y="497392"/>
                    <a:pt x="620505" y="457792"/>
                    <a:pt x="620505" y="416238"/>
                  </a:cubicBezTo>
                  <a:cubicBezTo>
                    <a:pt x="620505" y="392514"/>
                    <a:pt x="615050" y="368877"/>
                    <a:pt x="604140" y="345329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37" y="271672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4"/>
                  </a:cubicBezTo>
                  <a:cubicBezTo>
                    <a:pt x="308325" y="443458"/>
                    <a:pt x="294716" y="469373"/>
                    <a:pt x="267496" y="492055"/>
                  </a:cubicBezTo>
                  <a:cubicBezTo>
                    <a:pt x="240279" y="514737"/>
                    <a:pt x="203786" y="526082"/>
                    <a:pt x="158018" y="526078"/>
                  </a:cubicBezTo>
                  <a:cubicBezTo>
                    <a:pt x="119418" y="526082"/>
                    <a:pt x="87926" y="514649"/>
                    <a:pt x="63549" y="491784"/>
                  </a:cubicBezTo>
                  <a:cubicBezTo>
                    <a:pt x="39169" y="468923"/>
                    <a:pt x="26980" y="428964"/>
                    <a:pt x="26980" y="371916"/>
                  </a:cubicBezTo>
                  <a:cubicBezTo>
                    <a:pt x="26980" y="295339"/>
                    <a:pt x="47250" y="229018"/>
                    <a:pt x="87789" y="172951"/>
                  </a:cubicBezTo>
                  <a:cubicBezTo>
                    <a:pt x="128324" y="116887"/>
                    <a:pt x="181902" y="74047"/>
                    <a:pt x="248513" y="44429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BA93B37-DC51-2F45-9CA2-C155E5BD0343}"/>
                </a:ext>
              </a:extLst>
            </p:cNvPr>
            <p:cNvSpPr/>
            <p:nvPr/>
          </p:nvSpPr>
          <p:spPr>
            <a:xfrm>
              <a:off x="5757477" y="1827815"/>
              <a:ext cx="942319" cy="1456835"/>
            </a:xfrm>
            <a:custGeom>
              <a:avLst/>
              <a:gdLst>
                <a:gd name="connsiteX0" fmla="*/ 470194 w 942319"/>
                <a:gd name="connsiteY0" fmla="*/ 0 h 1456835"/>
                <a:gd name="connsiteX1" fmla="*/ 709056 w 942319"/>
                <a:gd name="connsiteY1" fmla="*/ 45559 h 1456835"/>
                <a:gd name="connsiteX2" fmla="*/ 879839 w 942319"/>
                <a:gd name="connsiteY2" fmla="*/ 192884 h 1456835"/>
                <a:gd name="connsiteX3" fmla="*/ 942319 w 942319"/>
                <a:gd name="connsiteY3" fmla="*/ 458635 h 1456835"/>
                <a:gd name="connsiteX4" fmla="*/ 942319 w 942319"/>
                <a:gd name="connsiteY4" fmla="*/ 996276 h 1456835"/>
                <a:gd name="connsiteX5" fmla="*/ 879537 w 942319"/>
                <a:gd name="connsiteY5" fmla="*/ 1263833 h 1456835"/>
                <a:gd name="connsiteX6" fmla="*/ 708892 w 942319"/>
                <a:gd name="connsiteY6" fmla="*/ 1411475 h 1456835"/>
                <a:gd name="connsiteX7" fmla="*/ 470194 w 942319"/>
                <a:gd name="connsiteY7" fmla="*/ 1456835 h 1456835"/>
                <a:gd name="connsiteX8" fmla="*/ 232041 w 942319"/>
                <a:gd name="connsiteY8" fmla="*/ 1411551 h 1456835"/>
                <a:gd name="connsiteX9" fmla="*/ 62675 w 942319"/>
                <a:gd name="connsiteY9" fmla="*/ 1264161 h 1456835"/>
                <a:gd name="connsiteX10" fmla="*/ 0 w 942319"/>
                <a:gd name="connsiteY10" fmla="*/ 996276 h 1456835"/>
                <a:gd name="connsiteX11" fmla="*/ 0 w 942319"/>
                <a:gd name="connsiteY11" fmla="*/ 458635 h 1456835"/>
                <a:gd name="connsiteX12" fmla="*/ 62358 w 942319"/>
                <a:gd name="connsiteY12" fmla="*/ 192567 h 1456835"/>
                <a:gd name="connsiteX13" fmla="*/ 231877 w 942319"/>
                <a:gd name="connsiteY13" fmla="*/ 45482 h 1456835"/>
                <a:gd name="connsiteX14" fmla="*/ 470194 w 942319"/>
                <a:gd name="connsiteY14" fmla="*/ 0 h 1456835"/>
                <a:gd name="connsiteX15" fmla="*/ 470194 w 942319"/>
                <a:gd name="connsiteY15" fmla="*/ 256296 h 1456835"/>
                <a:gd name="connsiteX16" fmla="*/ 336373 w 942319"/>
                <a:gd name="connsiteY16" fmla="*/ 304488 h 1456835"/>
                <a:gd name="connsiteX17" fmla="*/ 289055 w 942319"/>
                <a:gd name="connsiteY17" fmla="*/ 458635 h 1456835"/>
                <a:gd name="connsiteX18" fmla="*/ 289055 w 942319"/>
                <a:gd name="connsiteY18" fmla="*/ 996276 h 1456835"/>
                <a:gd name="connsiteX19" fmla="*/ 336522 w 942319"/>
                <a:gd name="connsiteY19" fmla="*/ 1152198 h 1456835"/>
                <a:gd name="connsiteX20" fmla="*/ 470194 w 942319"/>
                <a:gd name="connsiteY20" fmla="*/ 1200539 h 1456835"/>
                <a:gd name="connsiteX21" fmla="*/ 604591 w 942319"/>
                <a:gd name="connsiteY21" fmla="*/ 1151866 h 1456835"/>
                <a:gd name="connsiteX22" fmla="*/ 653264 w 942319"/>
                <a:gd name="connsiteY22" fmla="*/ 996276 h 1456835"/>
                <a:gd name="connsiteX23" fmla="*/ 653264 w 942319"/>
                <a:gd name="connsiteY23" fmla="*/ 458635 h 1456835"/>
                <a:gd name="connsiteX24" fmla="*/ 604728 w 942319"/>
                <a:gd name="connsiteY24" fmla="*/ 304832 h 1456835"/>
                <a:gd name="connsiteX25" fmla="*/ 470194 w 942319"/>
                <a:gd name="connsiteY25" fmla="*/ 256296 h 14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2319" h="1456835">
                  <a:moveTo>
                    <a:pt x="470194" y="0"/>
                  </a:moveTo>
                  <a:cubicBezTo>
                    <a:pt x="557234" y="0"/>
                    <a:pt x="636854" y="15185"/>
                    <a:pt x="709056" y="45559"/>
                  </a:cubicBezTo>
                  <a:cubicBezTo>
                    <a:pt x="781259" y="75928"/>
                    <a:pt x="838189" y="125037"/>
                    <a:pt x="879839" y="192884"/>
                  </a:cubicBezTo>
                  <a:cubicBezTo>
                    <a:pt x="921492" y="260732"/>
                    <a:pt x="942319" y="349314"/>
                    <a:pt x="942319" y="458635"/>
                  </a:cubicBezTo>
                  <a:lnTo>
                    <a:pt x="942319" y="996276"/>
                  </a:lnTo>
                  <a:cubicBezTo>
                    <a:pt x="942319" y="1106456"/>
                    <a:pt x="921393" y="1195642"/>
                    <a:pt x="879537" y="1263833"/>
                  </a:cubicBezTo>
                  <a:cubicBezTo>
                    <a:pt x="837685" y="1332020"/>
                    <a:pt x="780805" y="1381235"/>
                    <a:pt x="708892" y="1411475"/>
                  </a:cubicBezTo>
                  <a:cubicBezTo>
                    <a:pt x="636980" y="1441715"/>
                    <a:pt x="557413" y="1456835"/>
                    <a:pt x="470194" y="1456835"/>
                  </a:cubicBezTo>
                  <a:cubicBezTo>
                    <a:pt x="382554" y="1456835"/>
                    <a:pt x="303171" y="1441742"/>
                    <a:pt x="232041" y="1411551"/>
                  </a:cubicBezTo>
                  <a:cubicBezTo>
                    <a:pt x="160911" y="1381361"/>
                    <a:pt x="104458" y="1332230"/>
                    <a:pt x="62675" y="1264161"/>
                  </a:cubicBezTo>
                  <a:cubicBezTo>
                    <a:pt x="20892" y="1196092"/>
                    <a:pt x="0" y="1106800"/>
                    <a:pt x="0" y="996276"/>
                  </a:cubicBezTo>
                  <a:lnTo>
                    <a:pt x="0" y="458635"/>
                  </a:lnTo>
                  <a:cubicBezTo>
                    <a:pt x="0" y="348993"/>
                    <a:pt x="20785" y="260304"/>
                    <a:pt x="62358" y="192567"/>
                  </a:cubicBezTo>
                  <a:cubicBezTo>
                    <a:pt x="103931" y="124831"/>
                    <a:pt x="160434" y="75802"/>
                    <a:pt x="231877" y="45482"/>
                  </a:cubicBezTo>
                  <a:cubicBezTo>
                    <a:pt x="303316" y="15162"/>
                    <a:pt x="382757" y="0"/>
                    <a:pt x="470194" y="0"/>
                  </a:cubicBezTo>
                  <a:close/>
                  <a:moveTo>
                    <a:pt x="470194" y="256296"/>
                  </a:moveTo>
                  <a:cubicBezTo>
                    <a:pt x="412523" y="256296"/>
                    <a:pt x="367919" y="272359"/>
                    <a:pt x="336373" y="304488"/>
                  </a:cubicBezTo>
                  <a:cubicBezTo>
                    <a:pt x="304828" y="336614"/>
                    <a:pt x="289055" y="387998"/>
                    <a:pt x="289055" y="458635"/>
                  </a:cubicBezTo>
                  <a:lnTo>
                    <a:pt x="289055" y="996276"/>
                  </a:lnTo>
                  <a:cubicBezTo>
                    <a:pt x="289055" y="1067998"/>
                    <a:pt x="304878" y="1119973"/>
                    <a:pt x="336522" y="1152198"/>
                  </a:cubicBezTo>
                  <a:cubicBezTo>
                    <a:pt x="368167" y="1184427"/>
                    <a:pt x="412726" y="1200539"/>
                    <a:pt x="470194" y="1200539"/>
                  </a:cubicBezTo>
                  <a:cubicBezTo>
                    <a:pt x="527345" y="1200539"/>
                    <a:pt x="572140" y="1184316"/>
                    <a:pt x="604591" y="1151866"/>
                  </a:cubicBezTo>
                  <a:cubicBezTo>
                    <a:pt x="637041" y="1119419"/>
                    <a:pt x="653264" y="1067555"/>
                    <a:pt x="653264" y="996276"/>
                  </a:cubicBezTo>
                  <a:lnTo>
                    <a:pt x="653264" y="458635"/>
                  </a:lnTo>
                  <a:cubicBezTo>
                    <a:pt x="653264" y="388460"/>
                    <a:pt x="637083" y="337191"/>
                    <a:pt x="604728" y="304832"/>
                  </a:cubicBezTo>
                  <a:cubicBezTo>
                    <a:pt x="572369" y="272473"/>
                    <a:pt x="527525" y="256296"/>
                    <a:pt x="470194" y="256296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06EB2AC-5FAA-1B44-A027-BFCC57CECB0D}"/>
                </a:ext>
              </a:extLst>
            </p:cNvPr>
            <p:cNvSpPr/>
            <p:nvPr/>
          </p:nvSpPr>
          <p:spPr>
            <a:xfrm>
              <a:off x="6119758" y="2450247"/>
              <a:ext cx="217753" cy="215826"/>
            </a:xfrm>
            <a:custGeom>
              <a:avLst/>
              <a:gdLst>
                <a:gd name="connsiteX0" fmla="*/ 107913 w 217753"/>
                <a:gd name="connsiteY0" fmla="*/ 0 h 215826"/>
                <a:gd name="connsiteX1" fmla="*/ 188231 w 217753"/>
                <a:gd name="connsiteY1" fmla="*/ 29523 h 215826"/>
                <a:gd name="connsiteX2" fmla="*/ 217753 w 217753"/>
                <a:gd name="connsiteY2" fmla="*/ 105986 h 215826"/>
                <a:gd name="connsiteX3" fmla="*/ 188174 w 217753"/>
                <a:gd name="connsiteY3" fmla="*/ 183880 h 215826"/>
                <a:gd name="connsiteX4" fmla="*/ 107913 w 217753"/>
                <a:gd name="connsiteY4" fmla="*/ 215826 h 215826"/>
                <a:gd name="connsiteX5" fmla="*/ 29435 w 217753"/>
                <a:gd name="connsiteY5" fmla="*/ 184032 h 215826"/>
                <a:gd name="connsiteX6" fmla="*/ 0 w 217753"/>
                <a:gd name="connsiteY6" fmla="*/ 105986 h 215826"/>
                <a:gd name="connsiteX7" fmla="*/ 29373 w 217753"/>
                <a:gd name="connsiteY7" fmla="*/ 29370 h 215826"/>
                <a:gd name="connsiteX8" fmla="*/ 107913 w 217753"/>
                <a:gd name="connsiteY8" fmla="*/ 0 h 21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753" h="215826">
                  <a:moveTo>
                    <a:pt x="107913" y="0"/>
                  </a:moveTo>
                  <a:cubicBezTo>
                    <a:pt x="141779" y="0"/>
                    <a:pt x="168549" y="9841"/>
                    <a:pt x="188231" y="29523"/>
                  </a:cubicBezTo>
                  <a:cubicBezTo>
                    <a:pt x="207913" y="49204"/>
                    <a:pt x="217753" y="74692"/>
                    <a:pt x="217753" y="105986"/>
                  </a:cubicBezTo>
                  <a:cubicBezTo>
                    <a:pt x="217753" y="136619"/>
                    <a:pt x="207893" y="162584"/>
                    <a:pt x="188174" y="183880"/>
                  </a:cubicBezTo>
                  <a:cubicBezTo>
                    <a:pt x="168450" y="205176"/>
                    <a:pt x="141699" y="215826"/>
                    <a:pt x="107913" y="215826"/>
                  </a:cubicBezTo>
                  <a:cubicBezTo>
                    <a:pt x="75214" y="215826"/>
                    <a:pt x="49055" y="205230"/>
                    <a:pt x="29435" y="184032"/>
                  </a:cubicBezTo>
                  <a:cubicBezTo>
                    <a:pt x="9810" y="162832"/>
                    <a:pt x="0" y="136817"/>
                    <a:pt x="0" y="105986"/>
                  </a:cubicBezTo>
                  <a:cubicBezTo>
                    <a:pt x="0" y="74490"/>
                    <a:pt x="9791" y="48952"/>
                    <a:pt x="29373" y="29370"/>
                  </a:cubicBezTo>
                  <a:cubicBezTo>
                    <a:pt x="48956" y="9792"/>
                    <a:pt x="75134" y="0"/>
                    <a:pt x="107913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D5BFA2E-4819-6B4F-9077-7171DA503F41}"/>
                </a:ext>
              </a:extLst>
            </p:cNvPr>
            <p:cNvSpPr/>
            <p:nvPr/>
          </p:nvSpPr>
          <p:spPr>
            <a:xfrm>
              <a:off x="5624152" y="3394295"/>
              <a:ext cx="913412" cy="1445271"/>
            </a:xfrm>
            <a:custGeom>
              <a:avLst/>
              <a:gdLst>
                <a:gd name="connsiteX0" fmla="*/ 458632 w 913412"/>
                <a:gd name="connsiteY0" fmla="*/ 0 h 1445272"/>
                <a:gd name="connsiteX1" fmla="*/ 678446 w 913412"/>
                <a:gd name="connsiteY1" fmla="*/ 49425 h 1445272"/>
                <a:gd name="connsiteX2" fmla="*/ 845950 w 913412"/>
                <a:gd name="connsiteY2" fmla="*/ 189723 h 1445272"/>
                <a:gd name="connsiteX3" fmla="*/ 909556 w 913412"/>
                <a:gd name="connsiteY3" fmla="*/ 408530 h 1445272"/>
                <a:gd name="connsiteX4" fmla="*/ 863471 w 913412"/>
                <a:gd name="connsiteY4" fmla="*/ 601640 h 1445272"/>
                <a:gd name="connsiteX5" fmla="*/ 746015 w 913412"/>
                <a:gd name="connsiteY5" fmla="*/ 757203 h 1445272"/>
                <a:gd name="connsiteX6" fmla="*/ 596143 w 913412"/>
                <a:gd name="connsiteY6" fmla="*/ 881843 h 1445272"/>
                <a:gd name="connsiteX7" fmla="*/ 449283 w 913412"/>
                <a:gd name="connsiteY7" fmla="*/ 983614 h 1445272"/>
                <a:gd name="connsiteX8" fmla="*/ 339802 w 913412"/>
                <a:gd name="connsiteY8" fmla="*/ 1073040 h 1445272"/>
                <a:gd name="connsiteX9" fmla="*/ 298686 w 913412"/>
                <a:gd name="connsiteY9" fmla="*/ 1160072 h 1445272"/>
                <a:gd name="connsiteX10" fmla="*/ 298686 w 913412"/>
                <a:gd name="connsiteY10" fmla="*/ 1188976 h 1445272"/>
                <a:gd name="connsiteX11" fmla="*/ 815130 w 913412"/>
                <a:gd name="connsiteY11" fmla="*/ 1188976 h 1445272"/>
                <a:gd name="connsiteX12" fmla="*/ 885664 w 913412"/>
                <a:gd name="connsiteY12" fmla="*/ 1227126 h 1445272"/>
                <a:gd name="connsiteX13" fmla="*/ 913412 w 913412"/>
                <a:gd name="connsiteY13" fmla="*/ 1314235 h 1445272"/>
                <a:gd name="connsiteX14" fmla="*/ 885695 w 913412"/>
                <a:gd name="connsiteY14" fmla="*/ 1404852 h 1445272"/>
                <a:gd name="connsiteX15" fmla="*/ 815130 w 913412"/>
                <a:gd name="connsiteY15" fmla="*/ 1445272 h 1445272"/>
                <a:gd name="connsiteX16" fmla="*/ 129110 w 913412"/>
                <a:gd name="connsiteY16" fmla="*/ 1445272 h 1445272"/>
                <a:gd name="connsiteX17" fmla="*/ 45448 w 913412"/>
                <a:gd name="connsiteY17" fmla="*/ 1419136 h 1445272"/>
                <a:gd name="connsiteX18" fmla="*/ 0 w 913412"/>
                <a:gd name="connsiteY18" fmla="*/ 1346994 h 1445272"/>
                <a:gd name="connsiteX19" fmla="*/ 0 w 913412"/>
                <a:gd name="connsiteY19" fmla="*/ 1160072 h 1445272"/>
                <a:gd name="connsiteX20" fmla="*/ 46399 w 913412"/>
                <a:gd name="connsiteY20" fmla="*/ 1008410 h 1445272"/>
                <a:gd name="connsiteX21" fmla="*/ 164355 w 913412"/>
                <a:gd name="connsiteY21" fmla="*/ 878846 h 1445272"/>
                <a:gd name="connsiteX22" fmla="*/ 315910 w 913412"/>
                <a:gd name="connsiteY22" fmla="*/ 762306 h 1445272"/>
                <a:gd name="connsiteX23" fmla="*/ 465392 w 913412"/>
                <a:gd name="connsiteY23" fmla="*/ 648610 h 1445272"/>
                <a:gd name="connsiteX24" fmla="*/ 577687 w 913412"/>
                <a:gd name="connsiteY24" fmla="*/ 535037 h 1445272"/>
                <a:gd name="connsiteX25" fmla="*/ 620501 w 913412"/>
                <a:gd name="connsiteY25" fmla="*/ 416237 h 1445272"/>
                <a:gd name="connsiteX26" fmla="*/ 604137 w 913412"/>
                <a:gd name="connsiteY26" fmla="*/ 345328 h 1445272"/>
                <a:gd name="connsiteX27" fmla="*/ 552829 w 913412"/>
                <a:gd name="connsiteY27" fmla="*/ 287009 h 1445272"/>
                <a:gd name="connsiteX28" fmla="*/ 460559 w 913412"/>
                <a:gd name="connsiteY28" fmla="*/ 264003 h 1445272"/>
                <a:gd name="connsiteX29" fmla="*/ 353097 w 913412"/>
                <a:gd name="connsiteY29" fmla="*/ 298644 h 1445272"/>
                <a:gd name="connsiteX30" fmla="*/ 308321 w 913412"/>
                <a:gd name="connsiteY30" fmla="*/ 414313 h 1445272"/>
                <a:gd name="connsiteX31" fmla="*/ 267492 w 913412"/>
                <a:gd name="connsiteY31" fmla="*/ 492055 h 1445272"/>
                <a:gd name="connsiteX32" fmla="*/ 158014 w 913412"/>
                <a:gd name="connsiteY32" fmla="*/ 526078 h 1445272"/>
                <a:gd name="connsiteX33" fmla="*/ 63546 w 913412"/>
                <a:gd name="connsiteY33" fmla="*/ 491784 h 1445272"/>
                <a:gd name="connsiteX34" fmla="*/ 26977 w 913412"/>
                <a:gd name="connsiteY34" fmla="*/ 371915 h 1445272"/>
                <a:gd name="connsiteX35" fmla="*/ 87785 w 913412"/>
                <a:gd name="connsiteY35" fmla="*/ 172950 h 1445272"/>
                <a:gd name="connsiteX36" fmla="*/ 248509 w 913412"/>
                <a:gd name="connsiteY36" fmla="*/ 44428 h 1445272"/>
                <a:gd name="connsiteX37" fmla="*/ 458632 w 913412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2" h="1445272">
                  <a:moveTo>
                    <a:pt x="458632" y="0"/>
                  </a:moveTo>
                  <a:cubicBezTo>
                    <a:pt x="535911" y="0"/>
                    <a:pt x="609187" y="16475"/>
                    <a:pt x="678446" y="49425"/>
                  </a:cubicBezTo>
                  <a:cubicBezTo>
                    <a:pt x="747710" y="82375"/>
                    <a:pt x="803544" y="129140"/>
                    <a:pt x="845950" y="189723"/>
                  </a:cubicBezTo>
                  <a:cubicBezTo>
                    <a:pt x="888352" y="250303"/>
                    <a:pt x="909556" y="323238"/>
                    <a:pt x="909556" y="408530"/>
                  </a:cubicBezTo>
                  <a:cubicBezTo>
                    <a:pt x="909556" y="479832"/>
                    <a:pt x="894196" y="544202"/>
                    <a:pt x="863471" y="601640"/>
                  </a:cubicBezTo>
                  <a:cubicBezTo>
                    <a:pt x="832750" y="659081"/>
                    <a:pt x="793597" y="710934"/>
                    <a:pt x="746015" y="757203"/>
                  </a:cubicBezTo>
                  <a:cubicBezTo>
                    <a:pt x="698430" y="803471"/>
                    <a:pt x="648474" y="845018"/>
                    <a:pt x="596143" y="881843"/>
                  </a:cubicBezTo>
                  <a:cubicBezTo>
                    <a:pt x="543813" y="918667"/>
                    <a:pt x="494857" y="952591"/>
                    <a:pt x="449283" y="983614"/>
                  </a:cubicBezTo>
                  <a:cubicBezTo>
                    <a:pt x="403706" y="1014636"/>
                    <a:pt x="367213" y="1044445"/>
                    <a:pt x="339802" y="1073040"/>
                  </a:cubicBezTo>
                  <a:cubicBezTo>
                    <a:pt x="312394" y="1101634"/>
                    <a:pt x="298686" y="1130645"/>
                    <a:pt x="298686" y="1160072"/>
                  </a:cubicBezTo>
                  <a:lnTo>
                    <a:pt x="298686" y="1188976"/>
                  </a:lnTo>
                  <a:lnTo>
                    <a:pt x="815130" y="1188976"/>
                  </a:lnTo>
                  <a:cubicBezTo>
                    <a:pt x="843656" y="1188976"/>
                    <a:pt x="867166" y="1201695"/>
                    <a:pt x="885664" y="1227126"/>
                  </a:cubicBezTo>
                  <a:cubicBezTo>
                    <a:pt x="904163" y="1252560"/>
                    <a:pt x="913408" y="1281593"/>
                    <a:pt x="913412" y="1314235"/>
                  </a:cubicBezTo>
                  <a:cubicBezTo>
                    <a:pt x="913408" y="1347696"/>
                    <a:pt x="904170" y="1377902"/>
                    <a:pt x="885695" y="1404852"/>
                  </a:cubicBezTo>
                  <a:cubicBezTo>
                    <a:pt x="867216" y="1431797"/>
                    <a:pt x="843694" y="1445272"/>
                    <a:pt x="815130" y="1445272"/>
                  </a:cubicBezTo>
                  <a:lnTo>
                    <a:pt x="129110" y="1445272"/>
                  </a:lnTo>
                  <a:cubicBezTo>
                    <a:pt x="103638" y="1445272"/>
                    <a:pt x="75749" y="1436561"/>
                    <a:pt x="45448" y="1419136"/>
                  </a:cubicBezTo>
                  <a:cubicBezTo>
                    <a:pt x="15147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4" y="1054816"/>
                    <a:pt x="46399" y="1008410"/>
                  </a:cubicBezTo>
                  <a:cubicBezTo>
                    <a:pt x="77330" y="962000"/>
                    <a:pt x="116647" y="918812"/>
                    <a:pt x="164355" y="878846"/>
                  </a:cubicBezTo>
                  <a:cubicBezTo>
                    <a:pt x="212055" y="838880"/>
                    <a:pt x="262575" y="800032"/>
                    <a:pt x="315910" y="762306"/>
                  </a:cubicBezTo>
                  <a:cubicBezTo>
                    <a:pt x="369244" y="724577"/>
                    <a:pt x="419070" y="686680"/>
                    <a:pt x="465392" y="648610"/>
                  </a:cubicBezTo>
                  <a:cubicBezTo>
                    <a:pt x="511710" y="610541"/>
                    <a:pt x="549142" y="572686"/>
                    <a:pt x="577687" y="535037"/>
                  </a:cubicBezTo>
                  <a:cubicBezTo>
                    <a:pt x="606228" y="497391"/>
                    <a:pt x="620501" y="457791"/>
                    <a:pt x="620501" y="416237"/>
                  </a:cubicBezTo>
                  <a:cubicBezTo>
                    <a:pt x="620501" y="392513"/>
                    <a:pt x="615046" y="368877"/>
                    <a:pt x="604137" y="345328"/>
                  </a:cubicBezTo>
                  <a:cubicBezTo>
                    <a:pt x="593227" y="321784"/>
                    <a:pt x="576126" y="302343"/>
                    <a:pt x="552829" y="287009"/>
                  </a:cubicBezTo>
                  <a:cubicBezTo>
                    <a:pt x="529533" y="271671"/>
                    <a:pt x="498777" y="264003"/>
                    <a:pt x="460559" y="264003"/>
                  </a:cubicBezTo>
                  <a:cubicBezTo>
                    <a:pt x="418765" y="264003"/>
                    <a:pt x="382944" y="275550"/>
                    <a:pt x="353097" y="298644"/>
                  </a:cubicBezTo>
                  <a:cubicBezTo>
                    <a:pt x="323246" y="321738"/>
                    <a:pt x="308321" y="360296"/>
                    <a:pt x="308321" y="414313"/>
                  </a:cubicBezTo>
                  <a:cubicBezTo>
                    <a:pt x="308321" y="443458"/>
                    <a:pt x="294713" y="469373"/>
                    <a:pt x="267492" y="492055"/>
                  </a:cubicBezTo>
                  <a:cubicBezTo>
                    <a:pt x="240275" y="514737"/>
                    <a:pt x="203783" y="526081"/>
                    <a:pt x="158014" y="526078"/>
                  </a:cubicBezTo>
                  <a:cubicBezTo>
                    <a:pt x="119414" y="526081"/>
                    <a:pt x="87922" y="514649"/>
                    <a:pt x="63546" y="491784"/>
                  </a:cubicBezTo>
                  <a:cubicBezTo>
                    <a:pt x="39165" y="468922"/>
                    <a:pt x="26977" y="428964"/>
                    <a:pt x="26977" y="371915"/>
                  </a:cubicBezTo>
                  <a:cubicBezTo>
                    <a:pt x="26977" y="295338"/>
                    <a:pt x="47246" y="229018"/>
                    <a:pt x="87785" y="172950"/>
                  </a:cubicBezTo>
                  <a:cubicBezTo>
                    <a:pt x="128320" y="116887"/>
                    <a:pt x="181898" y="74046"/>
                    <a:pt x="248509" y="44428"/>
                  </a:cubicBezTo>
                  <a:cubicBezTo>
                    <a:pt x="315123" y="14811"/>
                    <a:pt x="385162" y="0"/>
                    <a:pt x="458632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5D0ADEA-1C46-A841-BDA0-675039D9B9FC}"/>
                </a:ext>
              </a:extLst>
            </p:cNvPr>
            <p:cNvSpPr/>
            <p:nvPr/>
          </p:nvSpPr>
          <p:spPr>
            <a:xfrm>
              <a:off x="6605843" y="3394295"/>
              <a:ext cx="913415" cy="1445271"/>
            </a:xfrm>
            <a:custGeom>
              <a:avLst/>
              <a:gdLst>
                <a:gd name="connsiteX0" fmla="*/ 458636 w 913416"/>
                <a:gd name="connsiteY0" fmla="*/ 0 h 1445272"/>
                <a:gd name="connsiteX1" fmla="*/ 678450 w 913416"/>
                <a:gd name="connsiteY1" fmla="*/ 49425 h 1445272"/>
                <a:gd name="connsiteX2" fmla="*/ 845954 w 913416"/>
                <a:gd name="connsiteY2" fmla="*/ 189723 h 1445272"/>
                <a:gd name="connsiteX3" fmla="*/ 909560 w 913416"/>
                <a:gd name="connsiteY3" fmla="*/ 408530 h 1445272"/>
                <a:gd name="connsiteX4" fmla="*/ 863479 w 913416"/>
                <a:gd name="connsiteY4" fmla="*/ 601640 h 1445272"/>
                <a:gd name="connsiteX5" fmla="*/ 746019 w 913416"/>
                <a:gd name="connsiteY5" fmla="*/ 757203 h 1445272"/>
                <a:gd name="connsiteX6" fmla="*/ 596147 w 913416"/>
                <a:gd name="connsiteY6" fmla="*/ 881843 h 1445272"/>
                <a:gd name="connsiteX7" fmla="*/ 449287 w 913416"/>
                <a:gd name="connsiteY7" fmla="*/ 983614 h 1445272"/>
                <a:gd name="connsiteX8" fmla="*/ 339806 w 913416"/>
                <a:gd name="connsiteY8" fmla="*/ 1073040 h 1445272"/>
                <a:gd name="connsiteX9" fmla="*/ 298690 w 913416"/>
                <a:gd name="connsiteY9" fmla="*/ 1160072 h 1445272"/>
                <a:gd name="connsiteX10" fmla="*/ 298690 w 913416"/>
                <a:gd name="connsiteY10" fmla="*/ 1188976 h 1445272"/>
                <a:gd name="connsiteX11" fmla="*/ 815137 w 913416"/>
                <a:gd name="connsiteY11" fmla="*/ 1188976 h 1445272"/>
                <a:gd name="connsiteX12" fmla="*/ 885668 w 913416"/>
                <a:gd name="connsiteY12" fmla="*/ 1227126 h 1445272"/>
                <a:gd name="connsiteX13" fmla="*/ 913416 w 913416"/>
                <a:gd name="connsiteY13" fmla="*/ 1314235 h 1445272"/>
                <a:gd name="connsiteX14" fmla="*/ 885699 w 913416"/>
                <a:gd name="connsiteY14" fmla="*/ 1404852 h 1445272"/>
                <a:gd name="connsiteX15" fmla="*/ 815137 w 913416"/>
                <a:gd name="connsiteY15" fmla="*/ 1445272 h 1445272"/>
                <a:gd name="connsiteX16" fmla="*/ 129114 w 913416"/>
                <a:gd name="connsiteY16" fmla="*/ 1445272 h 1445272"/>
                <a:gd name="connsiteX17" fmla="*/ 45452 w 913416"/>
                <a:gd name="connsiteY17" fmla="*/ 1419136 h 1445272"/>
                <a:gd name="connsiteX18" fmla="*/ 0 w 913416"/>
                <a:gd name="connsiteY18" fmla="*/ 1346994 h 1445272"/>
                <a:gd name="connsiteX19" fmla="*/ 0 w 913416"/>
                <a:gd name="connsiteY19" fmla="*/ 1160072 h 1445272"/>
                <a:gd name="connsiteX20" fmla="*/ 46402 w 913416"/>
                <a:gd name="connsiteY20" fmla="*/ 1008410 h 1445272"/>
                <a:gd name="connsiteX21" fmla="*/ 164355 w 913416"/>
                <a:gd name="connsiteY21" fmla="*/ 878846 h 1445272"/>
                <a:gd name="connsiteX22" fmla="*/ 315914 w 913416"/>
                <a:gd name="connsiteY22" fmla="*/ 762306 h 1445272"/>
                <a:gd name="connsiteX23" fmla="*/ 465396 w 913416"/>
                <a:gd name="connsiteY23" fmla="*/ 648610 h 1445272"/>
                <a:gd name="connsiteX24" fmla="*/ 577691 w 913416"/>
                <a:gd name="connsiteY24" fmla="*/ 535037 h 1445272"/>
                <a:gd name="connsiteX25" fmla="*/ 620505 w 913416"/>
                <a:gd name="connsiteY25" fmla="*/ 416237 h 1445272"/>
                <a:gd name="connsiteX26" fmla="*/ 604140 w 913416"/>
                <a:gd name="connsiteY26" fmla="*/ 345328 h 1445272"/>
                <a:gd name="connsiteX27" fmla="*/ 552833 w 913416"/>
                <a:gd name="connsiteY27" fmla="*/ 287009 h 1445272"/>
                <a:gd name="connsiteX28" fmla="*/ 460563 w 913416"/>
                <a:gd name="connsiteY28" fmla="*/ 264003 h 1445272"/>
                <a:gd name="connsiteX29" fmla="*/ 353101 w 913416"/>
                <a:gd name="connsiteY29" fmla="*/ 298644 h 1445272"/>
                <a:gd name="connsiteX30" fmla="*/ 308325 w 913416"/>
                <a:gd name="connsiteY30" fmla="*/ 414313 h 1445272"/>
                <a:gd name="connsiteX31" fmla="*/ 267496 w 913416"/>
                <a:gd name="connsiteY31" fmla="*/ 492055 h 1445272"/>
                <a:gd name="connsiteX32" fmla="*/ 158018 w 913416"/>
                <a:gd name="connsiteY32" fmla="*/ 526078 h 1445272"/>
                <a:gd name="connsiteX33" fmla="*/ 63549 w 913416"/>
                <a:gd name="connsiteY33" fmla="*/ 491784 h 1445272"/>
                <a:gd name="connsiteX34" fmla="*/ 26980 w 913416"/>
                <a:gd name="connsiteY34" fmla="*/ 371915 h 1445272"/>
                <a:gd name="connsiteX35" fmla="*/ 87789 w 913416"/>
                <a:gd name="connsiteY35" fmla="*/ 172950 h 1445272"/>
                <a:gd name="connsiteX36" fmla="*/ 248513 w 913416"/>
                <a:gd name="connsiteY36" fmla="*/ 44428 h 1445272"/>
                <a:gd name="connsiteX37" fmla="*/ 458636 w 913416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2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5"/>
                    <a:pt x="803548" y="129140"/>
                    <a:pt x="845954" y="189723"/>
                  </a:cubicBezTo>
                  <a:cubicBezTo>
                    <a:pt x="888359" y="250303"/>
                    <a:pt x="909560" y="323238"/>
                    <a:pt x="909560" y="408530"/>
                  </a:cubicBezTo>
                  <a:cubicBezTo>
                    <a:pt x="909560" y="479832"/>
                    <a:pt x="894200" y="544202"/>
                    <a:pt x="863479" y="601640"/>
                  </a:cubicBezTo>
                  <a:cubicBezTo>
                    <a:pt x="832754" y="659081"/>
                    <a:pt x="793601" y="710934"/>
                    <a:pt x="746019" y="757203"/>
                  </a:cubicBezTo>
                  <a:cubicBezTo>
                    <a:pt x="698433" y="803471"/>
                    <a:pt x="648478" y="845018"/>
                    <a:pt x="596147" y="881843"/>
                  </a:cubicBezTo>
                  <a:cubicBezTo>
                    <a:pt x="543817" y="918667"/>
                    <a:pt x="494861" y="952591"/>
                    <a:pt x="449287" y="983614"/>
                  </a:cubicBezTo>
                  <a:cubicBezTo>
                    <a:pt x="403710" y="1014636"/>
                    <a:pt x="367217" y="1044445"/>
                    <a:pt x="339806" y="1073040"/>
                  </a:cubicBezTo>
                  <a:cubicBezTo>
                    <a:pt x="312398" y="1101634"/>
                    <a:pt x="298690" y="1130645"/>
                    <a:pt x="298690" y="1160072"/>
                  </a:cubicBezTo>
                  <a:lnTo>
                    <a:pt x="298690" y="1188976"/>
                  </a:lnTo>
                  <a:lnTo>
                    <a:pt x="815137" y="1188976"/>
                  </a:lnTo>
                  <a:cubicBezTo>
                    <a:pt x="843660" y="1188976"/>
                    <a:pt x="867170" y="1201695"/>
                    <a:pt x="885668" y="1227126"/>
                  </a:cubicBezTo>
                  <a:cubicBezTo>
                    <a:pt x="904166" y="1252560"/>
                    <a:pt x="913416" y="1281593"/>
                    <a:pt x="913416" y="1314235"/>
                  </a:cubicBezTo>
                  <a:cubicBezTo>
                    <a:pt x="913416" y="1347696"/>
                    <a:pt x="904174" y="1377902"/>
                    <a:pt x="885699" y="1404852"/>
                  </a:cubicBezTo>
                  <a:cubicBezTo>
                    <a:pt x="867220" y="1431797"/>
                    <a:pt x="843698" y="1445272"/>
                    <a:pt x="815137" y="1445272"/>
                  </a:cubicBezTo>
                  <a:lnTo>
                    <a:pt x="129114" y="1445272"/>
                  </a:lnTo>
                  <a:cubicBezTo>
                    <a:pt x="103638" y="1445272"/>
                    <a:pt x="75753" y="1436561"/>
                    <a:pt x="45452" y="1419136"/>
                  </a:cubicBezTo>
                  <a:cubicBezTo>
                    <a:pt x="15151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8" y="1054816"/>
                    <a:pt x="46402" y="1008410"/>
                  </a:cubicBezTo>
                  <a:cubicBezTo>
                    <a:pt x="77333" y="962000"/>
                    <a:pt x="116651" y="918812"/>
                    <a:pt x="164355" y="878846"/>
                  </a:cubicBezTo>
                  <a:cubicBezTo>
                    <a:pt x="212062" y="838880"/>
                    <a:pt x="262579" y="800032"/>
                    <a:pt x="315914" y="762306"/>
                  </a:cubicBezTo>
                  <a:cubicBezTo>
                    <a:pt x="369248" y="724577"/>
                    <a:pt x="419074" y="686680"/>
                    <a:pt x="465396" y="648610"/>
                  </a:cubicBezTo>
                  <a:cubicBezTo>
                    <a:pt x="511714" y="610541"/>
                    <a:pt x="549146" y="572686"/>
                    <a:pt x="577691" y="535037"/>
                  </a:cubicBezTo>
                  <a:cubicBezTo>
                    <a:pt x="606232" y="497391"/>
                    <a:pt x="620505" y="457791"/>
                    <a:pt x="620505" y="416237"/>
                  </a:cubicBezTo>
                  <a:cubicBezTo>
                    <a:pt x="620505" y="392513"/>
                    <a:pt x="615050" y="368877"/>
                    <a:pt x="604140" y="345328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41" y="271671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3"/>
                  </a:cubicBezTo>
                  <a:cubicBezTo>
                    <a:pt x="308325" y="443458"/>
                    <a:pt x="294717" y="469373"/>
                    <a:pt x="267496" y="492055"/>
                  </a:cubicBezTo>
                  <a:cubicBezTo>
                    <a:pt x="240279" y="514737"/>
                    <a:pt x="203786" y="526081"/>
                    <a:pt x="158018" y="526078"/>
                  </a:cubicBezTo>
                  <a:cubicBezTo>
                    <a:pt x="119418" y="526081"/>
                    <a:pt x="87926" y="514649"/>
                    <a:pt x="63549" y="491784"/>
                  </a:cubicBezTo>
                  <a:cubicBezTo>
                    <a:pt x="39169" y="468922"/>
                    <a:pt x="26980" y="428964"/>
                    <a:pt x="26980" y="371915"/>
                  </a:cubicBezTo>
                  <a:cubicBezTo>
                    <a:pt x="26980" y="295338"/>
                    <a:pt x="47250" y="229018"/>
                    <a:pt x="87789" y="172950"/>
                  </a:cubicBezTo>
                  <a:cubicBezTo>
                    <a:pt x="128324" y="116887"/>
                    <a:pt x="181899" y="74046"/>
                    <a:pt x="248513" y="44428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C549F7B-C207-6243-81C1-3BAD6AB69394}"/>
              </a:ext>
            </a:extLst>
          </p:cNvPr>
          <p:cNvSpPr/>
          <p:nvPr/>
        </p:nvSpPr>
        <p:spPr>
          <a:xfrm>
            <a:off x="6309531" y="927767"/>
            <a:ext cx="5002465" cy="5002465"/>
          </a:xfrm>
          <a:prstGeom prst="ellipse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r="3420000" algn="tl" rotWithShape="0">
              <a:prstClr val="black">
                <a:alpha val="14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G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CCBA32-3894-C948-8164-4BF1B361C040}"/>
              </a:ext>
            </a:extLst>
          </p:cNvPr>
          <p:cNvSpPr/>
          <p:nvPr/>
        </p:nvSpPr>
        <p:spPr>
          <a:xfrm>
            <a:off x="6743629" y="1361865"/>
            <a:ext cx="4134268" cy="4134268"/>
          </a:xfrm>
          <a:prstGeom prst="ellipse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r="3420000" algn="tl" rotWithShape="0">
              <a:prstClr val="black">
                <a:alpha val="14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G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D2EB35-2A93-DA4F-93C4-0E5620B1074A}"/>
              </a:ext>
            </a:extLst>
          </p:cNvPr>
          <p:cNvSpPr/>
          <p:nvPr/>
        </p:nvSpPr>
        <p:spPr>
          <a:xfrm>
            <a:off x="7246563" y="1875931"/>
            <a:ext cx="3106136" cy="3106136"/>
          </a:xfrm>
          <a:prstGeom prst="ellipse">
            <a:avLst/>
          </a:prstGeom>
          <a:solidFill>
            <a:schemeClr val="bg1">
              <a:alpha val="91000"/>
            </a:schemeClr>
          </a:solidFill>
          <a:ln w="2741" cap="flat">
            <a:noFill/>
            <a:prstDash val="solid"/>
            <a:miter/>
          </a:ln>
          <a:effectLst>
            <a:outerShdw blurRad="355600" dir="3420000" algn="tl" rotWithShape="0">
              <a:prstClr val="black">
                <a:alpha val="14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G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68B12-76AF-D541-B091-6A5043DD12F9}"/>
              </a:ext>
            </a:extLst>
          </p:cNvPr>
          <p:cNvSpPr txBox="1"/>
          <p:nvPr/>
        </p:nvSpPr>
        <p:spPr>
          <a:xfrm>
            <a:off x="938979" y="2471709"/>
            <a:ext cx="3255011" cy="579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Cum sociis </a:t>
            </a:r>
            <a:endParaRPr lang="en-US" sz="6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58FB5-7828-AD43-A2B3-8519ACDB451C}"/>
              </a:ext>
            </a:extLst>
          </p:cNvPr>
          <p:cNvSpPr txBox="1"/>
          <p:nvPr/>
        </p:nvSpPr>
        <p:spPr>
          <a:xfrm>
            <a:off x="938979" y="1406623"/>
            <a:ext cx="3255011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S.W.O.T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F250A-6D4A-414A-8559-4C1357D29A59}"/>
              </a:ext>
            </a:extLst>
          </p:cNvPr>
          <p:cNvSpPr txBox="1"/>
          <p:nvPr/>
        </p:nvSpPr>
        <p:spPr>
          <a:xfrm>
            <a:off x="938979" y="1948489"/>
            <a:ext cx="331307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latin typeface="Heebo Black" pitchFamily="2" charset="-79"/>
                <a:cs typeface="Heebo Black" pitchFamily="2" charset="-79"/>
              </a:rPr>
              <a:t>Opportunities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3A0791F-7C37-D747-BE40-313E935F9178}"/>
              </a:ext>
            </a:extLst>
          </p:cNvPr>
          <p:cNvSpPr/>
          <p:nvPr/>
        </p:nvSpPr>
        <p:spPr>
          <a:xfrm>
            <a:off x="938978" y="3403581"/>
            <a:ext cx="3604610" cy="697423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1E2227A-11B4-D249-9CF8-D761170D97D3}"/>
              </a:ext>
            </a:extLst>
          </p:cNvPr>
          <p:cNvSpPr/>
          <p:nvPr/>
        </p:nvSpPr>
        <p:spPr>
          <a:xfrm>
            <a:off x="1737583" y="4467639"/>
            <a:ext cx="3604610" cy="697423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D00E5C3-ABA4-FC43-9750-51559E975678}"/>
              </a:ext>
            </a:extLst>
          </p:cNvPr>
          <p:cNvSpPr/>
          <p:nvPr/>
        </p:nvSpPr>
        <p:spPr>
          <a:xfrm>
            <a:off x="2536187" y="5531697"/>
            <a:ext cx="3604610" cy="697423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16D1C1-365C-E946-BDCA-9FCE39D7AE84}"/>
              </a:ext>
            </a:extLst>
          </p:cNvPr>
          <p:cNvSpPr txBox="1"/>
          <p:nvPr/>
        </p:nvSpPr>
        <p:spPr>
          <a:xfrm>
            <a:off x="1111110" y="3621487"/>
            <a:ext cx="282728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.</a:t>
            </a:r>
            <a:endParaRPr lang="en-EG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FE8C44-B0C8-8E4A-8223-1A2FE4845D83}"/>
              </a:ext>
            </a:extLst>
          </p:cNvPr>
          <p:cNvSpPr txBox="1"/>
          <p:nvPr/>
        </p:nvSpPr>
        <p:spPr>
          <a:xfrm>
            <a:off x="1909715" y="4600907"/>
            <a:ext cx="299989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>
                <a:latin typeface="Heebo" pitchFamily="2" charset="-79"/>
                <a:cs typeface="Heebo" pitchFamily="2" charset="-79"/>
              </a:rPr>
              <a:t>sit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laudantium</a:t>
            </a:r>
            <a:endParaRPr lang="en-EG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112DDC-9576-8A4D-801A-EA46833EA66B}"/>
              </a:ext>
            </a:extLst>
          </p:cNvPr>
          <p:cNvSpPr txBox="1"/>
          <p:nvPr/>
        </p:nvSpPr>
        <p:spPr>
          <a:xfrm>
            <a:off x="2708320" y="5664965"/>
            <a:ext cx="291875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>
                <a:latin typeface="Heebo" pitchFamily="2" charset="-79"/>
                <a:cs typeface="Heebo" pitchFamily="2" charset="-79"/>
              </a:rPr>
              <a:t>Nemo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enim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ipsam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quia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voluptas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sit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aspernatur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aut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endParaRPr lang="en-EG" sz="1050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99024A7-5081-9249-B40F-13381150CD89}"/>
              </a:ext>
            </a:extLst>
          </p:cNvPr>
          <p:cNvSpPr/>
          <p:nvPr/>
        </p:nvSpPr>
        <p:spPr>
          <a:xfrm rot="5400000">
            <a:off x="4128007" y="3678123"/>
            <a:ext cx="257005" cy="148339"/>
          </a:xfrm>
          <a:custGeom>
            <a:avLst/>
            <a:gdLst>
              <a:gd name="connsiteX0" fmla="*/ 238713 w 544725"/>
              <a:gd name="connsiteY0" fmla="*/ 39025 h 314406"/>
              <a:gd name="connsiteX1" fmla="*/ 0 w 544725"/>
              <a:gd name="connsiteY1" fmla="*/ 313523 h 314406"/>
              <a:gd name="connsiteX2" fmla="*/ 736 w 544725"/>
              <a:gd name="connsiteY2" fmla="*/ 314406 h 314406"/>
              <a:gd name="connsiteX3" fmla="*/ 272583 w 544725"/>
              <a:gd name="connsiteY3" fmla="*/ 139016 h 314406"/>
              <a:gd name="connsiteX4" fmla="*/ 544725 w 544725"/>
              <a:gd name="connsiteY4" fmla="*/ 313964 h 314406"/>
              <a:gd name="connsiteX5" fmla="*/ 306454 w 544725"/>
              <a:gd name="connsiteY5" fmla="*/ 39025 h 314406"/>
              <a:gd name="connsiteX6" fmla="*/ 272583 w 544725"/>
              <a:gd name="connsiteY6" fmla="*/ 0 h 314406"/>
              <a:gd name="connsiteX7" fmla="*/ 238713 w 544725"/>
              <a:gd name="connsiteY7" fmla="*/ 39025 h 3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725" h="314406">
                <a:moveTo>
                  <a:pt x="238713" y="39025"/>
                </a:moveTo>
                <a:lnTo>
                  <a:pt x="0" y="313523"/>
                </a:lnTo>
                <a:lnTo>
                  <a:pt x="736" y="314406"/>
                </a:lnTo>
                <a:lnTo>
                  <a:pt x="272583" y="139016"/>
                </a:lnTo>
                <a:lnTo>
                  <a:pt x="544725" y="313964"/>
                </a:lnTo>
                <a:lnTo>
                  <a:pt x="306454" y="39025"/>
                </a:lnTo>
                <a:lnTo>
                  <a:pt x="272583" y="0"/>
                </a:lnTo>
                <a:lnTo>
                  <a:pt x="238713" y="39025"/>
                </a:lnTo>
                <a:close/>
              </a:path>
            </a:pathLst>
          </a:custGeom>
          <a:solidFill>
            <a:schemeClr val="tx1"/>
          </a:solidFill>
          <a:ln w="904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C5FF23F-87DD-7F41-812C-3572327F2D62}"/>
              </a:ext>
            </a:extLst>
          </p:cNvPr>
          <p:cNvSpPr/>
          <p:nvPr/>
        </p:nvSpPr>
        <p:spPr>
          <a:xfrm rot="5400000">
            <a:off x="4939642" y="4742180"/>
            <a:ext cx="257005" cy="148339"/>
          </a:xfrm>
          <a:custGeom>
            <a:avLst/>
            <a:gdLst>
              <a:gd name="connsiteX0" fmla="*/ 238713 w 544725"/>
              <a:gd name="connsiteY0" fmla="*/ 39025 h 314406"/>
              <a:gd name="connsiteX1" fmla="*/ 0 w 544725"/>
              <a:gd name="connsiteY1" fmla="*/ 313523 h 314406"/>
              <a:gd name="connsiteX2" fmla="*/ 736 w 544725"/>
              <a:gd name="connsiteY2" fmla="*/ 314406 h 314406"/>
              <a:gd name="connsiteX3" fmla="*/ 272583 w 544725"/>
              <a:gd name="connsiteY3" fmla="*/ 139016 h 314406"/>
              <a:gd name="connsiteX4" fmla="*/ 544725 w 544725"/>
              <a:gd name="connsiteY4" fmla="*/ 313964 h 314406"/>
              <a:gd name="connsiteX5" fmla="*/ 306454 w 544725"/>
              <a:gd name="connsiteY5" fmla="*/ 39025 h 314406"/>
              <a:gd name="connsiteX6" fmla="*/ 272583 w 544725"/>
              <a:gd name="connsiteY6" fmla="*/ 0 h 314406"/>
              <a:gd name="connsiteX7" fmla="*/ 238713 w 544725"/>
              <a:gd name="connsiteY7" fmla="*/ 39025 h 3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725" h="314406">
                <a:moveTo>
                  <a:pt x="238713" y="39025"/>
                </a:moveTo>
                <a:lnTo>
                  <a:pt x="0" y="313523"/>
                </a:lnTo>
                <a:lnTo>
                  <a:pt x="736" y="314406"/>
                </a:lnTo>
                <a:lnTo>
                  <a:pt x="272583" y="139016"/>
                </a:lnTo>
                <a:lnTo>
                  <a:pt x="544725" y="313964"/>
                </a:lnTo>
                <a:lnTo>
                  <a:pt x="306454" y="39025"/>
                </a:lnTo>
                <a:lnTo>
                  <a:pt x="272583" y="0"/>
                </a:lnTo>
                <a:lnTo>
                  <a:pt x="238713" y="39025"/>
                </a:lnTo>
                <a:close/>
              </a:path>
            </a:pathLst>
          </a:custGeom>
          <a:solidFill>
            <a:schemeClr val="tx1"/>
          </a:solidFill>
          <a:ln w="904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9287B41-9A9E-A549-B2E0-E86E52BBD919}"/>
              </a:ext>
            </a:extLst>
          </p:cNvPr>
          <p:cNvSpPr/>
          <p:nvPr/>
        </p:nvSpPr>
        <p:spPr>
          <a:xfrm rot="5400000">
            <a:off x="5734365" y="5806238"/>
            <a:ext cx="257005" cy="148339"/>
          </a:xfrm>
          <a:custGeom>
            <a:avLst/>
            <a:gdLst>
              <a:gd name="connsiteX0" fmla="*/ 238713 w 544725"/>
              <a:gd name="connsiteY0" fmla="*/ 39025 h 314406"/>
              <a:gd name="connsiteX1" fmla="*/ 0 w 544725"/>
              <a:gd name="connsiteY1" fmla="*/ 313523 h 314406"/>
              <a:gd name="connsiteX2" fmla="*/ 736 w 544725"/>
              <a:gd name="connsiteY2" fmla="*/ 314406 h 314406"/>
              <a:gd name="connsiteX3" fmla="*/ 272583 w 544725"/>
              <a:gd name="connsiteY3" fmla="*/ 139016 h 314406"/>
              <a:gd name="connsiteX4" fmla="*/ 544725 w 544725"/>
              <a:gd name="connsiteY4" fmla="*/ 313964 h 314406"/>
              <a:gd name="connsiteX5" fmla="*/ 306454 w 544725"/>
              <a:gd name="connsiteY5" fmla="*/ 39025 h 314406"/>
              <a:gd name="connsiteX6" fmla="*/ 272583 w 544725"/>
              <a:gd name="connsiteY6" fmla="*/ 0 h 314406"/>
              <a:gd name="connsiteX7" fmla="*/ 238713 w 544725"/>
              <a:gd name="connsiteY7" fmla="*/ 39025 h 3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725" h="314406">
                <a:moveTo>
                  <a:pt x="238713" y="39025"/>
                </a:moveTo>
                <a:lnTo>
                  <a:pt x="0" y="313523"/>
                </a:lnTo>
                <a:lnTo>
                  <a:pt x="736" y="314406"/>
                </a:lnTo>
                <a:lnTo>
                  <a:pt x="272583" y="139016"/>
                </a:lnTo>
                <a:lnTo>
                  <a:pt x="544725" y="313964"/>
                </a:lnTo>
                <a:lnTo>
                  <a:pt x="306454" y="39025"/>
                </a:lnTo>
                <a:lnTo>
                  <a:pt x="272583" y="0"/>
                </a:lnTo>
                <a:lnTo>
                  <a:pt x="238713" y="39025"/>
                </a:lnTo>
                <a:close/>
              </a:path>
            </a:pathLst>
          </a:custGeom>
          <a:solidFill>
            <a:schemeClr val="tx1"/>
          </a:solidFill>
          <a:ln w="904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BE3952-9469-DD47-AFA4-5DCC49BF19A3}"/>
              </a:ext>
            </a:extLst>
          </p:cNvPr>
          <p:cNvSpPr txBox="1"/>
          <p:nvPr/>
        </p:nvSpPr>
        <p:spPr>
          <a:xfrm>
            <a:off x="7939760" y="2561296"/>
            <a:ext cx="1581008" cy="1836324"/>
          </a:xfrm>
          <a:custGeom>
            <a:avLst/>
            <a:gdLst/>
            <a:ahLst/>
            <a:cxnLst/>
            <a:rect l="l" t="t" r="r" b="b"/>
            <a:pathLst>
              <a:path w="383381" h="445294">
                <a:moveTo>
                  <a:pt x="191691" y="0"/>
                </a:moveTo>
                <a:cubicBezTo>
                  <a:pt x="228799" y="0"/>
                  <a:pt x="261789" y="8732"/>
                  <a:pt x="290661" y="26194"/>
                </a:cubicBezTo>
                <a:cubicBezTo>
                  <a:pt x="319534" y="43657"/>
                  <a:pt x="342206" y="68511"/>
                  <a:pt x="358676" y="100757"/>
                </a:cubicBezTo>
                <a:cubicBezTo>
                  <a:pt x="375146" y="133003"/>
                  <a:pt x="383381" y="171550"/>
                  <a:pt x="383381" y="216397"/>
                </a:cubicBezTo>
                <a:lnTo>
                  <a:pt x="383381" y="229196"/>
                </a:lnTo>
                <a:cubicBezTo>
                  <a:pt x="383381" y="274043"/>
                  <a:pt x="375196" y="312589"/>
                  <a:pt x="358825" y="344835"/>
                </a:cubicBezTo>
                <a:cubicBezTo>
                  <a:pt x="342454" y="377081"/>
                  <a:pt x="319881" y="401886"/>
                  <a:pt x="291108" y="419249"/>
                </a:cubicBezTo>
                <a:cubicBezTo>
                  <a:pt x="262334" y="436613"/>
                  <a:pt x="229394" y="445294"/>
                  <a:pt x="192286" y="445294"/>
                </a:cubicBezTo>
                <a:cubicBezTo>
                  <a:pt x="154781" y="445294"/>
                  <a:pt x="121543" y="436613"/>
                  <a:pt x="92571" y="419249"/>
                </a:cubicBezTo>
                <a:cubicBezTo>
                  <a:pt x="63599" y="401886"/>
                  <a:pt x="40928" y="377081"/>
                  <a:pt x="24557" y="344835"/>
                </a:cubicBezTo>
                <a:cubicBezTo>
                  <a:pt x="8186" y="312589"/>
                  <a:pt x="0" y="274043"/>
                  <a:pt x="0" y="229196"/>
                </a:cubicBezTo>
                <a:lnTo>
                  <a:pt x="0" y="216397"/>
                </a:lnTo>
                <a:cubicBezTo>
                  <a:pt x="0" y="171550"/>
                  <a:pt x="8136" y="133003"/>
                  <a:pt x="24408" y="100757"/>
                </a:cubicBezTo>
                <a:cubicBezTo>
                  <a:pt x="40680" y="68511"/>
                  <a:pt x="63252" y="43657"/>
                  <a:pt x="92125" y="26194"/>
                </a:cubicBezTo>
                <a:cubicBezTo>
                  <a:pt x="120997" y="8732"/>
                  <a:pt x="154186" y="0"/>
                  <a:pt x="191691" y="0"/>
                </a:cubicBezTo>
                <a:close/>
                <a:moveTo>
                  <a:pt x="191691" y="91381"/>
                </a:moveTo>
                <a:cubicBezTo>
                  <a:pt x="174228" y="91381"/>
                  <a:pt x="159742" y="96044"/>
                  <a:pt x="148233" y="105371"/>
                </a:cubicBezTo>
                <a:cubicBezTo>
                  <a:pt x="136724" y="114697"/>
                  <a:pt x="128092" y="128588"/>
                  <a:pt x="122337" y="147043"/>
                </a:cubicBezTo>
                <a:cubicBezTo>
                  <a:pt x="116582" y="165497"/>
                  <a:pt x="113705" y="188417"/>
                  <a:pt x="113705" y="215801"/>
                </a:cubicBezTo>
                <a:lnTo>
                  <a:pt x="113705" y="229196"/>
                </a:lnTo>
                <a:cubicBezTo>
                  <a:pt x="113705" y="255985"/>
                  <a:pt x="116632" y="278706"/>
                  <a:pt x="122486" y="297359"/>
                </a:cubicBezTo>
                <a:cubicBezTo>
                  <a:pt x="128340" y="316012"/>
                  <a:pt x="137071" y="330151"/>
                  <a:pt x="148680" y="339775"/>
                </a:cubicBezTo>
                <a:cubicBezTo>
                  <a:pt x="160288" y="349399"/>
                  <a:pt x="174824" y="354211"/>
                  <a:pt x="192286" y="354211"/>
                </a:cubicBezTo>
                <a:cubicBezTo>
                  <a:pt x="208955" y="354211"/>
                  <a:pt x="223094" y="349399"/>
                  <a:pt x="234702" y="339775"/>
                </a:cubicBezTo>
                <a:cubicBezTo>
                  <a:pt x="246311" y="330151"/>
                  <a:pt x="255092" y="316012"/>
                  <a:pt x="261045" y="297359"/>
                </a:cubicBezTo>
                <a:cubicBezTo>
                  <a:pt x="266998" y="278706"/>
                  <a:pt x="269974" y="255985"/>
                  <a:pt x="269974" y="229196"/>
                </a:cubicBezTo>
                <a:lnTo>
                  <a:pt x="269974" y="215801"/>
                </a:lnTo>
                <a:cubicBezTo>
                  <a:pt x="269974" y="188417"/>
                  <a:pt x="266948" y="165497"/>
                  <a:pt x="260896" y="147043"/>
                </a:cubicBezTo>
                <a:cubicBezTo>
                  <a:pt x="254843" y="128588"/>
                  <a:pt x="245963" y="114697"/>
                  <a:pt x="234256" y="105371"/>
                </a:cubicBezTo>
                <a:cubicBezTo>
                  <a:pt x="222548" y="96044"/>
                  <a:pt x="208360" y="91381"/>
                  <a:pt x="191691" y="913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EG" sz="4800" b="1" dirty="0">
              <a:latin typeface="Heebo Black" pitchFamily="2" charset="-79"/>
              <a:cs typeface="Heebo Black" pitchFamily="2" charset="-79"/>
            </a:endParaRPr>
          </a:p>
        </p:txBody>
      </p:sp>
      <p:sp>
        <p:nvSpPr>
          <p:cNvPr id="25" name="Graphic 4">
            <a:extLst>
              <a:ext uri="{FF2B5EF4-FFF2-40B4-BE49-F238E27FC236}">
                <a16:creationId xmlns:a16="http://schemas.microsoft.com/office/drawing/2014/main" id="{C1B4ECA0-3151-C549-9E1D-8E0AE8496D69}"/>
              </a:ext>
            </a:extLst>
          </p:cNvPr>
          <p:cNvSpPr/>
          <p:nvPr/>
        </p:nvSpPr>
        <p:spPr>
          <a:xfrm rot="19800000">
            <a:off x="-211320" y="159267"/>
            <a:ext cx="1660244" cy="813180"/>
          </a:xfrm>
          <a:custGeom>
            <a:avLst/>
            <a:gdLst>
              <a:gd name="connsiteX0" fmla="*/ 788447 w 1578805"/>
              <a:gd name="connsiteY0" fmla="*/ 518181 h 773292"/>
              <a:gd name="connsiteX1" fmla="*/ 260426 w 1578805"/>
              <a:gd name="connsiteY1" fmla="*/ 0 h 773292"/>
              <a:gd name="connsiteX2" fmla="*/ 0 w 1578805"/>
              <a:gd name="connsiteY2" fmla="*/ 0 h 773292"/>
              <a:gd name="connsiteX3" fmla="*/ 789403 w 1578805"/>
              <a:gd name="connsiteY3" fmla="*/ 773292 h 773292"/>
              <a:gd name="connsiteX4" fmla="*/ 1578805 w 1578805"/>
              <a:gd name="connsiteY4" fmla="*/ 0 h 773292"/>
              <a:gd name="connsiteX5" fmla="*/ 1318379 w 1578805"/>
              <a:gd name="connsiteY5" fmla="*/ 0 h 773292"/>
              <a:gd name="connsiteX6" fmla="*/ 789403 w 1578805"/>
              <a:gd name="connsiteY6" fmla="*/ 518181 h 773292"/>
              <a:gd name="connsiteX7" fmla="*/ 788447 w 1578805"/>
              <a:gd name="connsiteY7" fmla="*/ 518181 h 77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8805" h="773292">
                <a:moveTo>
                  <a:pt x="788447" y="518181"/>
                </a:moveTo>
                <a:cubicBezTo>
                  <a:pt x="496674" y="517663"/>
                  <a:pt x="260426" y="285819"/>
                  <a:pt x="260426" y="0"/>
                </a:cubicBezTo>
                <a:lnTo>
                  <a:pt x="0" y="0"/>
                </a:lnTo>
                <a:cubicBezTo>
                  <a:pt x="0" y="427078"/>
                  <a:pt x="353427" y="773292"/>
                  <a:pt x="789403" y="773292"/>
                </a:cubicBezTo>
                <a:cubicBezTo>
                  <a:pt x="1225378" y="773292"/>
                  <a:pt x="1578805" y="427078"/>
                  <a:pt x="1578805" y="0"/>
                </a:cubicBezTo>
                <a:lnTo>
                  <a:pt x="1318379" y="0"/>
                </a:lnTo>
                <a:cubicBezTo>
                  <a:pt x="1318379" y="286184"/>
                  <a:pt x="1081549" y="518181"/>
                  <a:pt x="789403" y="518181"/>
                </a:cubicBezTo>
                <a:cubicBezTo>
                  <a:pt x="789085" y="518181"/>
                  <a:pt x="788765" y="518181"/>
                  <a:pt x="788447" y="518181"/>
                </a:cubicBezTo>
                <a:close/>
              </a:path>
            </a:pathLst>
          </a:custGeom>
          <a:solidFill>
            <a:schemeClr val="accent2"/>
          </a:solidFill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887192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6E3423-7496-8E49-B1E3-F057C81A2248}"/>
              </a:ext>
            </a:extLst>
          </p:cNvPr>
          <p:cNvSpPr txBox="1"/>
          <p:nvPr/>
        </p:nvSpPr>
        <p:spPr>
          <a:xfrm>
            <a:off x="894133" y="1726328"/>
            <a:ext cx="510076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Heebo Black" pitchFamily="2" charset="-79"/>
                <a:cs typeface="Heebo Black" pitchFamily="2" charset="-79"/>
              </a:rPr>
              <a:t>Opportunities don’t</a:t>
            </a:r>
            <a:br>
              <a:rPr lang="en-US" sz="2800" b="1" dirty="0">
                <a:latin typeface="Heebo Black" pitchFamily="2" charset="-79"/>
                <a:cs typeface="Heebo Black" pitchFamily="2" charset="-79"/>
              </a:rPr>
            </a:br>
            <a:r>
              <a:rPr lang="en-US" sz="2800" b="1" dirty="0">
                <a:latin typeface="Heebo Black" pitchFamily="2" charset="-79"/>
                <a:cs typeface="Heebo Black" pitchFamily="2" charset="-79"/>
              </a:rPr>
              <a:t>happen You create them.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BEE4F-2B73-2648-9711-8A2A396545E1}"/>
              </a:ext>
            </a:extLst>
          </p:cNvPr>
          <p:cNvSpPr txBox="1"/>
          <p:nvPr/>
        </p:nvSpPr>
        <p:spPr>
          <a:xfrm>
            <a:off x="894133" y="2700827"/>
            <a:ext cx="4342384" cy="1225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amet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600" dirty="0">
              <a:latin typeface="Heebo" pitchFamily="2" charset="-79"/>
              <a:cs typeface="Heebo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Cum sociis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natoque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penatibus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dis parturient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montes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nascetur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ridiculus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.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745DE87-A3BE-FC41-8F55-76A4A50EA3A8}"/>
              </a:ext>
            </a:extLst>
          </p:cNvPr>
          <p:cNvSpPr/>
          <p:nvPr/>
        </p:nvSpPr>
        <p:spPr>
          <a:xfrm>
            <a:off x="7403167" y="1408671"/>
            <a:ext cx="3302766" cy="4040660"/>
          </a:xfrm>
          <a:custGeom>
            <a:avLst/>
            <a:gdLst>
              <a:gd name="connsiteX0" fmla="*/ 435256 w 3893511"/>
              <a:gd name="connsiteY0" fmla="*/ 0 h 4763387"/>
              <a:gd name="connsiteX1" fmla="*/ 3458255 w 3893511"/>
              <a:gd name="connsiteY1" fmla="*/ 0 h 4763387"/>
              <a:gd name="connsiteX2" fmla="*/ 3893511 w 3893511"/>
              <a:gd name="connsiteY2" fmla="*/ 435256 h 4763387"/>
              <a:gd name="connsiteX3" fmla="*/ 3893511 w 3893511"/>
              <a:gd name="connsiteY3" fmla="*/ 4328131 h 4763387"/>
              <a:gd name="connsiteX4" fmla="*/ 3458255 w 3893511"/>
              <a:gd name="connsiteY4" fmla="*/ 4763387 h 4763387"/>
              <a:gd name="connsiteX5" fmla="*/ 435256 w 3893511"/>
              <a:gd name="connsiteY5" fmla="*/ 4763387 h 4763387"/>
              <a:gd name="connsiteX6" fmla="*/ 0 w 3893511"/>
              <a:gd name="connsiteY6" fmla="*/ 4328131 h 4763387"/>
              <a:gd name="connsiteX7" fmla="*/ 0 w 3893511"/>
              <a:gd name="connsiteY7" fmla="*/ 435256 h 4763387"/>
              <a:gd name="connsiteX8" fmla="*/ 435256 w 3893511"/>
              <a:gd name="connsiteY8" fmla="*/ 0 h 4763387"/>
              <a:gd name="connsiteX9" fmla="*/ 1270964 w 3893511"/>
              <a:gd name="connsiteY9" fmla="*/ 336981 h 4763387"/>
              <a:gd name="connsiteX10" fmla="*/ 957282 w 3893511"/>
              <a:gd name="connsiteY10" fmla="*/ 471374 h 4763387"/>
              <a:gd name="connsiteX11" fmla="*/ 826704 w 3893511"/>
              <a:gd name="connsiteY11" fmla="*/ 767449 h 4763387"/>
              <a:gd name="connsiteX12" fmla="*/ 865183 w 3893511"/>
              <a:gd name="connsiteY12" fmla="*/ 815318 h 4763387"/>
              <a:gd name="connsiteX13" fmla="*/ 869839 w 3893511"/>
              <a:gd name="connsiteY13" fmla="*/ 815573 h 4763387"/>
              <a:gd name="connsiteX14" fmla="*/ 1016556 w 3893511"/>
              <a:gd name="connsiteY14" fmla="*/ 815573 h 4763387"/>
              <a:gd name="connsiteX15" fmla="*/ 1058518 w 3893511"/>
              <a:gd name="connsiteY15" fmla="*/ 781534 h 4763387"/>
              <a:gd name="connsiteX16" fmla="*/ 1130997 w 3893511"/>
              <a:gd name="connsiteY16" fmla="*/ 638338 h 4763387"/>
              <a:gd name="connsiteX17" fmla="*/ 1289743 w 3893511"/>
              <a:gd name="connsiteY17" fmla="*/ 575543 h 4763387"/>
              <a:gd name="connsiteX18" fmla="*/ 1456120 w 3893511"/>
              <a:gd name="connsiteY18" fmla="*/ 647435 h 4763387"/>
              <a:gd name="connsiteX19" fmla="*/ 1512754 w 3893511"/>
              <a:gd name="connsiteY19" fmla="*/ 811171 h 4763387"/>
              <a:gd name="connsiteX20" fmla="*/ 1504538 w 3893511"/>
              <a:gd name="connsiteY20" fmla="*/ 883063 h 4763387"/>
              <a:gd name="connsiteX21" fmla="*/ 1502777 w 3893511"/>
              <a:gd name="connsiteY21" fmla="*/ 889811 h 4763387"/>
              <a:gd name="connsiteX22" fmla="*/ 1454067 w 3893511"/>
              <a:gd name="connsiteY22" fmla="*/ 977842 h 4763387"/>
              <a:gd name="connsiteX23" fmla="*/ 831398 w 3893511"/>
              <a:gd name="connsiteY23" fmla="*/ 1779798 h 4763387"/>
              <a:gd name="connsiteX24" fmla="*/ 822596 w 3893511"/>
              <a:gd name="connsiteY24" fmla="*/ 1806208 h 4763387"/>
              <a:gd name="connsiteX25" fmla="*/ 822596 w 3893511"/>
              <a:gd name="connsiteY25" fmla="*/ 1972291 h 4763387"/>
              <a:gd name="connsiteX26" fmla="*/ 865144 w 3893511"/>
              <a:gd name="connsiteY26" fmla="*/ 2015426 h 4763387"/>
              <a:gd name="connsiteX27" fmla="*/ 865438 w 3893511"/>
              <a:gd name="connsiteY27" fmla="*/ 2015426 h 4763387"/>
              <a:gd name="connsiteX28" fmla="*/ 2147159 w 3893511"/>
              <a:gd name="connsiteY28" fmla="*/ 2015426 h 4763387"/>
              <a:gd name="connsiteX29" fmla="*/ 2190001 w 3893511"/>
              <a:gd name="connsiteY29" fmla="*/ 1972585 h 4763387"/>
              <a:gd name="connsiteX30" fmla="*/ 2190001 w 3893511"/>
              <a:gd name="connsiteY30" fmla="*/ 1972291 h 4763387"/>
              <a:gd name="connsiteX31" fmla="*/ 2190001 w 3893511"/>
              <a:gd name="connsiteY31" fmla="*/ 1521869 h 4763387"/>
              <a:gd name="connsiteX32" fmla="*/ 2416826 w 3893511"/>
              <a:gd name="connsiteY32" fmla="*/ 1266581 h 4763387"/>
              <a:gd name="connsiteX33" fmla="*/ 2644824 w 3893511"/>
              <a:gd name="connsiteY33" fmla="*/ 1521869 h 4763387"/>
              <a:gd name="connsiteX34" fmla="*/ 2644824 w 3893511"/>
              <a:gd name="connsiteY34" fmla="*/ 2229047 h 4763387"/>
              <a:gd name="connsiteX35" fmla="*/ 2416826 w 3893511"/>
              <a:gd name="connsiteY35" fmla="*/ 2484041 h 4763387"/>
              <a:gd name="connsiteX36" fmla="*/ 2192642 w 3893511"/>
              <a:gd name="connsiteY36" fmla="*/ 2270421 h 4763387"/>
              <a:gd name="connsiteX37" fmla="*/ 2149800 w 3893511"/>
              <a:gd name="connsiteY37" fmla="*/ 2231688 h 4763387"/>
              <a:gd name="connsiteX38" fmla="*/ 1958480 w 3893511"/>
              <a:gd name="connsiteY38" fmla="*/ 2231688 h 4763387"/>
              <a:gd name="connsiteX39" fmla="*/ 1958480 w 3893511"/>
              <a:gd name="connsiteY39" fmla="*/ 2242545 h 4763387"/>
              <a:gd name="connsiteX40" fmla="*/ 2101384 w 3893511"/>
              <a:gd name="connsiteY40" fmla="*/ 2594666 h 4763387"/>
              <a:gd name="connsiteX41" fmla="*/ 2415652 w 3893511"/>
              <a:gd name="connsiteY41" fmla="*/ 2719962 h 4763387"/>
              <a:gd name="connsiteX42" fmla="*/ 2735495 w 3893511"/>
              <a:gd name="connsiteY42" fmla="*/ 2594372 h 4763387"/>
              <a:gd name="connsiteX43" fmla="*/ 2873996 w 3893511"/>
              <a:gd name="connsiteY43" fmla="*/ 2240491 h 4763387"/>
              <a:gd name="connsiteX44" fmla="*/ 2873996 w 3893511"/>
              <a:gd name="connsiteY44" fmla="*/ 1506905 h 4763387"/>
              <a:gd name="connsiteX45" fmla="*/ 2735495 w 3893511"/>
              <a:gd name="connsiteY45" fmla="*/ 1152435 h 4763387"/>
              <a:gd name="connsiteX46" fmla="*/ 2415652 w 3893511"/>
              <a:gd name="connsiteY46" fmla="*/ 1029193 h 4763387"/>
              <a:gd name="connsiteX47" fmla="*/ 2101384 w 3893511"/>
              <a:gd name="connsiteY47" fmla="*/ 1152435 h 4763387"/>
              <a:gd name="connsiteX48" fmla="*/ 1958480 w 3893511"/>
              <a:gd name="connsiteY48" fmla="*/ 1506905 h 4763387"/>
              <a:gd name="connsiteX49" fmla="*/ 1958480 w 3893511"/>
              <a:gd name="connsiteY49" fmla="*/ 1735784 h 4763387"/>
              <a:gd name="connsiteX50" fmla="*/ 1915934 w 3893511"/>
              <a:gd name="connsiteY50" fmla="*/ 1778918 h 4763387"/>
              <a:gd name="connsiteX51" fmla="*/ 1915639 w 3893511"/>
              <a:gd name="connsiteY51" fmla="*/ 1778918 h 4763387"/>
              <a:gd name="connsiteX52" fmla="*/ 1213744 w 3893511"/>
              <a:gd name="connsiteY52" fmla="*/ 1778918 h 4763387"/>
              <a:gd name="connsiteX53" fmla="*/ 1169101 w 3893511"/>
              <a:gd name="connsiteY53" fmla="*/ 1737347 h 4763387"/>
              <a:gd name="connsiteX54" fmla="*/ 1178826 w 3893511"/>
              <a:gd name="connsiteY54" fmla="*/ 1708494 h 4763387"/>
              <a:gd name="connsiteX55" fmla="*/ 1645093 w 3893511"/>
              <a:gd name="connsiteY55" fmla="*/ 1106073 h 4763387"/>
              <a:gd name="connsiteX56" fmla="*/ 1742513 w 3893511"/>
              <a:gd name="connsiteY56" fmla="*/ 812638 h 4763387"/>
              <a:gd name="connsiteX57" fmla="*/ 1608414 w 3893511"/>
              <a:gd name="connsiteY57" fmla="*/ 474014 h 4763387"/>
              <a:gd name="connsiteX58" fmla="*/ 1270964 w 3893511"/>
              <a:gd name="connsiteY58" fmla="*/ 336981 h 4763387"/>
              <a:gd name="connsiteX59" fmla="*/ 1476955 w 3893511"/>
              <a:gd name="connsiteY59" fmla="*/ 2055626 h 4763387"/>
              <a:gd name="connsiteX60" fmla="*/ 1163569 w 3893511"/>
              <a:gd name="connsiteY60" fmla="*/ 2190312 h 4763387"/>
              <a:gd name="connsiteX61" fmla="*/ 1032109 w 3893511"/>
              <a:gd name="connsiteY61" fmla="*/ 2485215 h 4763387"/>
              <a:gd name="connsiteX62" fmla="*/ 1069965 w 3893511"/>
              <a:gd name="connsiteY62" fmla="*/ 2533047 h 4763387"/>
              <a:gd name="connsiteX63" fmla="*/ 1074951 w 3893511"/>
              <a:gd name="connsiteY63" fmla="*/ 2533337 h 4763387"/>
              <a:gd name="connsiteX64" fmla="*/ 1221668 w 3893511"/>
              <a:gd name="connsiteY64" fmla="*/ 2533337 h 4763387"/>
              <a:gd name="connsiteX65" fmla="*/ 1263922 w 3893511"/>
              <a:gd name="connsiteY65" fmla="*/ 2498713 h 4763387"/>
              <a:gd name="connsiteX66" fmla="*/ 1336401 w 3893511"/>
              <a:gd name="connsiteY66" fmla="*/ 2355810 h 4763387"/>
              <a:gd name="connsiteX67" fmla="*/ 1495148 w 3893511"/>
              <a:gd name="connsiteY67" fmla="*/ 2293308 h 4763387"/>
              <a:gd name="connsiteX68" fmla="*/ 1661526 w 3893511"/>
              <a:gd name="connsiteY68" fmla="*/ 2365493 h 4763387"/>
              <a:gd name="connsiteX69" fmla="*/ 1718159 w 3893511"/>
              <a:gd name="connsiteY69" fmla="*/ 2528056 h 4763387"/>
              <a:gd name="connsiteX70" fmla="*/ 1709943 w 3893511"/>
              <a:gd name="connsiteY70" fmla="*/ 2599948 h 4763387"/>
              <a:gd name="connsiteX71" fmla="*/ 1708182 w 3893511"/>
              <a:gd name="connsiteY71" fmla="*/ 2606696 h 4763387"/>
              <a:gd name="connsiteX72" fmla="*/ 1659472 w 3893511"/>
              <a:gd name="connsiteY72" fmla="*/ 2694726 h 4763387"/>
              <a:gd name="connsiteX73" fmla="*/ 1037685 w 3893511"/>
              <a:gd name="connsiteY73" fmla="*/ 3498738 h 4763387"/>
              <a:gd name="connsiteX74" fmla="*/ 1028588 w 3893511"/>
              <a:gd name="connsiteY74" fmla="*/ 3525147 h 4763387"/>
              <a:gd name="connsiteX75" fmla="*/ 1028588 w 3893511"/>
              <a:gd name="connsiteY75" fmla="*/ 3691230 h 4763387"/>
              <a:gd name="connsiteX76" fmla="*/ 1071429 w 3893511"/>
              <a:gd name="connsiteY76" fmla="*/ 3734072 h 4763387"/>
              <a:gd name="connsiteX77" fmla="*/ 1071723 w 3893511"/>
              <a:gd name="connsiteY77" fmla="*/ 3734072 h 4763387"/>
              <a:gd name="connsiteX78" fmla="*/ 2338186 w 3893511"/>
              <a:gd name="connsiteY78" fmla="*/ 3734072 h 4763387"/>
              <a:gd name="connsiteX79" fmla="*/ 2381320 w 3893511"/>
              <a:gd name="connsiteY79" fmla="*/ 3691524 h 4763387"/>
              <a:gd name="connsiteX80" fmla="*/ 2381320 w 3893511"/>
              <a:gd name="connsiteY80" fmla="*/ 3691230 h 4763387"/>
              <a:gd name="connsiteX81" fmla="*/ 2381320 w 3893511"/>
              <a:gd name="connsiteY81" fmla="*/ 3228777 h 4763387"/>
              <a:gd name="connsiteX82" fmla="*/ 2381320 w 3893511"/>
              <a:gd name="connsiteY82" fmla="*/ 3222616 h 4763387"/>
              <a:gd name="connsiteX83" fmla="*/ 2458493 w 3893511"/>
              <a:gd name="connsiteY83" fmla="*/ 3048316 h 4763387"/>
              <a:gd name="connsiteX84" fmla="*/ 2617242 w 3893511"/>
              <a:gd name="connsiteY84" fmla="*/ 2985521 h 4763387"/>
              <a:gd name="connsiteX85" fmla="*/ 2783913 w 3893511"/>
              <a:gd name="connsiteY85" fmla="*/ 3056238 h 4763387"/>
              <a:gd name="connsiteX86" fmla="*/ 2840546 w 3893511"/>
              <a:gd name="connsiteY86" fmla="*/ 3219975 h 4763387"/>
              <a:gd name="connsiteX87" fmla="*/ 2832330 w 3893511"/>
              <a:gd name="connsiteY87" fmla="*/ 3291866 h 4763387"/>
              <a:gd name="connsiteX88" fmla="*/ 2830568 w 3893511"/>
              <a:gd name="connsiteY88" fmla="*/ 3298615 h 4763387"/>
              <a:gd name="connsiteX89" fmla="*/ 2781858 w 3893511"/>
              <a:gd name="connsiteY89" fmla="*/ 3386646 h 4763387"/>
              <a:gd name="connsiteX90" fmla="*/ 2160072 w 3893511"/>
              <a:gd name="connsiteY90" fmla="*/ 4191243 h 4763387"/>
              <a:gd name="connsiteX91" fmla="*/ 2150974 w 3893511"/>
              <a:gd name="connsiteY91" fmla="*/ 4217359 h 4763387"/>
              <a:gd name="connsiteX92" fmla="*/ 2150974 w 3893511"/>
              <a:gd name="connsiteY92" fmla="*/ 4383443 h 4763387"/>
              <a:gd name="connsiteX93" fmla="*/ 2194109 w 3893511"/>
              <a:gd name="connsiteY93" fmla="*/ 4426578 h 4763387"/>
              <a:gd name="connsiteX94" fmla="*/ 3027464 w 3893511"/>
              <a:gd name="connsiteY94" fmla="*/ 4426578 h 4763387"/>
              <a:gd name="connsiteX95" fmla="*/ 3070598 w 3893511"/>
              <a:gd name="connsiteY95" fmla="*/ 4383443 h 4763387"/>
              <a:gd name="connsiteX96" fmla="*/ 3070598 w 3893511"/>
              <a:gd name="connsiteY96" fmla="*/ 4232324 h 4763387"/>
              <a:gd name="connsiteX97" fmla="*/ 3027464 w 3893511"/>
              <a:gd name="connsiteY97" fmla="*/ 4189189 h 4763387"/>
              <a:gd name="connsiteX98" fmla="*/ 2542123 w 3893511"/>
              <a:gd name="connsiteY98" fmla="*/ 4189189 h 4763387"/>
              <a:gd name="connsiteX99" fmla="*/ 2498989 w 3893511"/>
              <a:gd name="connsiteY99" fmla="*/ 4146641 h 4763387"/>
              <a:gd name="connsiteX100" fmla="*/ 2508085 w 3893511"/>
              <a:gd name="connsiteY100" fmla="*/ 4119939 h 4763387"/>
              <a:gd name="connsiteX101" fmla="*/ 2973765 w 3893511"/>
              <a:gd name="connsiteY101" fmla="*/ 3517224 h 4763387"/>
              <a:gd name="connsiteX102" fmla="*/ 2936792 w 3893511"/>
              <a:gd name="connsiteY102" fmla="*/ 2885166 h 4763387"/>
              <a:gd name="connsiteX103" fmla="*/ 2599343 w 3893511"/>
              <a:gd name="connsiteY103" fmla="*/ 2748132 h 4763387"/>
              <a:gd name="connsiteX104" fmla="*/ 2285955 w 3893511"/>
              <a:gd name="connsiteY104" fmla="*/ 2882525 h 4763387"/>
              <a:gd name="connsiteX105" fmla="*/ 2150974 w 3893511"/>
              <a:gd name="connsiteY105" fmla="*/ 3225844 h 4763387"/>
              <a:gd name="connsiteX106" fmla="*/ 2150974 w 3893511"/>
              <a:gd name="connsiteY106" fmla="*/ 3453843 h 4763387"/>
              <a:gd name="connsiteX107" fmla="*/ 2107843 w 3893511"/>
              <a:gd name="connsiteY107" fmla="*/ 3496390 h 4763387"/>
              <a:gd name="connsiteX108" fmla="*/ 2107840 w 3893511"/>
              <a:gd name="connsiteY108" fmla="*/ 3496390 h 4763387"/>
              <a:gd name="connsiteX109" fmla="*/ 1419736 w 3893511"/>
              <a:gd name="connsiteY109" fmla="*/ 3496390 h 4763387"/>
              <a:gd name="connsiteX110" fmla="*/ 1376589 w 3893511"/>
              <a:gd name="connsiteY110" fmla="*/ 3453843 h 4763387"/>
              <a:gd name="connsiteX111" fmla="*/ 1385697 w 3893511"/>
              <a:gd name="connsiteY111" fmla="*/ 3427139 h 4763387"/>
              <a:gd name="connsiteX112" fmla="*/ 1851378 w 3893511"/>
              <a:gd name="connsiteY112" fmla="*/ 2824719 h 4763387"/>
              <a:gd name="connsiteX113" fmla="*/ 1838467 w 3893511"/>
              <a:gd name="connsiteY113" fmla="*/ 2219656 h 4763387"/>
              <a:gd name="connsiteX114" fmla="*/ 1814406 w 3893511"/>
              <a:gd name="connsiteY114" fmla="*/ 2192954 h 4763387"/>
              <a:gd name="connsiteX115" fmla="*/ 1476955 w 3893511"/>
              <a:gd name="connsiteY115" fmla="*/ 2055626 h 476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893511" h="4763387">
                <a:moveTo>
                  <a:pt x="435256" y="0"/>
                </a:moveTo>
                <a:lnTo>
                  <a:pt x="3458255" y="0"/>
                </a:lnTo>
                <a:cubicBezTo>
                  <a:pt x="3698640" y="0"/>
                  <a:pt x="3893511" y="194871"/>
                  <a:pt x="3893511" y="435256"/>
                </a:cubicBezTo>
                <a:lnTo>
                  <a:pt x="3893511" y="4328131"/>
                </a:lnTo>
                <a:cubicBezTo>
                  <a:pt x="3893511" y="4568516"/>
                  <a:pt x="3698640" y="4763387"/>
                  <a:pt x="3458255" y="4763387"/>
                </a:cubicBezTo>
                <a:lnTo>
                  <a:pt x="435256" y="4763387"/>
                </a:lnTo>
                <a:cubicBezTo>
                  <a:pt x="194871" y="4763387"/>
                  <a:pt x="0" y="4568516"/>
                  <a:pt x="0" y="4328131"/>
                </a:cubicBezTo>
                <a:lnTo>
                  <a:pt x="0" y="435256"/>
                </a:lnTo>
                <a:cubicBezTo>
                  <a:pt x="0" y="194871"/>
                  <a:pt x="194871" y="0"/>
                  <a:pt x="435256" y="0"/>
                </a:cubicBezTo>
                <a:close/>
                <a:moveTo>
                  <a:pt x="1270964" y="336981"/>
                </a:moveTo>
                <a:cubicBezTo>
                  <a:pt x="1152262" y="336192"/>
                  <a:pt x="1038593" y="384890"/>
                  <a:pt x="957282" y="471374"/>
                </a:cubicBezTo>
                <a:cubicBezTo>
                  <a:pt x="882606" y="553169"/>
                  <a:pt x="836746" y="657150"/>
                  <a:pt x="826704" y="767449"/>
                </a:cubicBezTo>
                <a:cubicBezTo>
                  <a:pt x="824110" y="791294"/>
                  <a:pt x="841338" y="812726"/>
                  <a:pt x="865183" y="815318"/>
                </a:cubicBezTo>
                <a:cubicBezTo>
                  <a:pt x="866728" y="815487"/>
                  <a:pt x="868284" y="815573"/>
                  <a:pt x="869839" y="815573"/>
                </a:cubicBezTo>
                <a:lnTo>
                  <a:pt x="1016556" y="815573"/>
                </a:lnTo>
                <a:cubicBezTo>
                  <a:pt x="1036877" y="815702"/>
                  <a:pt x="1054453" y="801444"/>
                  <a:pt x="1058518" y="781534"/>
                </a:cubicBezTo>
                <a:cubicBezTo>
                  <a:pt x="1067106" y="727396"/>
                  <a:pt x="1092454" y="677315"/>
                  <a:pt x="1130997" y="638338"/>
                </a:cubicBezTo>
                <a:cubicBezTo>
                  <a:pt x="1173042" y="596495"/>
                  <a:pt x="1230450" y="573785"/>
                  <a:pt x="1289743" y="575543"/>
                </a:cubicBezTo>
                <a:cubicBezTo>
                  <a:pt x="1353155" y="573460"/>
                  <a:pt x="1414181" y="599828"/>
                  <a:pt x="1456120" y="647435"/>
                </a:cubicBezTo>
                <a:cubicBezTo>
                  <a:pt x="1493640" y="693671"/>
                  <a:pt x="1513690" y="751637"/>
                  <a:pt x="1512754" y="811171"/>
                </a:cubicBezTo>
                <a:cubicBezTo>
                  <a:pt x="1512493" y="835352"/>
                  <a:pt x="1509736" y="859443"/>
                  <a:pt x="1504538" y="883063"/>
                </a:cubicBezTo>
                <a:lnTo>
                  <a:pt x="1502777" y="889811"/>
                </a:lnTo>
                <a:cubicBezTo>
                  <a:pt x="1491170" y="921488"/>
                  <a:pt x="1474737" y="951180"/>
                  <a:pt x="1454067" y="977842"/>
                </a:cubicBezTo>
                <a:lnTo>
                  <a:pt x="831398" y="1779798"/>
                </a:lnTo>
                <a:cubicBezTo>
                  <a:pt x="825648" y="1787398"/>
                  <a:pt x="822551" y="1796676"/>
                  <a:pt x="822596" y="1806208"/>
                </a:cubicBezTo>
                <a:lnTo>
                  <a:pt x="822596" y="1972291"/>
                </a:lnTo>
                <a:cubicBezTo>
                  <a:pt x="822435" y="1995951"/>
                  <a:pt x="841484" y="2015262"/>
                  <a:pt x="865144" y="2015426"/>
                </a:cubicBezTo>
                <a:cubicBezTo>
                  <a:pt x="865241" y="2015426"/>
                  <a:pt x="865340" y="2015426"/>
                  <a:pt x="865438" y="2015426"/>
                </a:cubicBezTo>
                <a:lnTo>
                  <a:pt x="2147159" y="2015426"/>
                </a:lnTo>
                <a:cubicBezTo>
                  <a:pt x="2170819" y="2015426"/>
                  <a:pt x="2190001" y="1996247"/>
                  <a:pt x="2190001" y="1972585"/>
                </a:cubicBezTo>
                <a:cubicBezTo>
                  <a:pt x="2190001" y="1972488"/>
                  <a:pt x="2190001" y="1972388"/>
                  <a:pt x="2190001" y="1972291"/>
                </a:cubicBezTo>
                <a:lnTo>
                  <a:pt x="2190001" y="1521869"/>
                </a:lnTo>
                <a:cubicBezTo>
                  <a:pt x="2193325" y="1355002"/>
                  <a:pt x="2268935" y="1269906"/>
                  <a:pt x="2416826" y="1266581"/>
                </a:cubicBezTo>
                <a:cubicBezTo>
                  <a:pt x="2564511" y="1269713"/>
                  <a:pt x="2640511" y="1354809"/>
                  <a:pt x="2644824" y="1521869"/>
                </a:cubicBezTo>
                <a:lnTo>
                  <a:pt x="2644824" y="2229047"/>
                </a:lnTo>
                <a:cubicBezTo>
                  <a:pt x="2640335" y="2397479"/>
                  <a:pt x="2564335" y="2482478"/>
                  <a:pt x="2416826" y="2484041"/>
                </a:cubicBezTo>
                <a:cubicBezTo>
                  <a:pt x="2281259" y="2482671"/>
                  <a:pt x="2206529" y="2411466"/>
                  <a:pt x="2192642" y="2270421"/>
                </a:cubicBezTo>
                <a:cubicBezTo>
                  <a:pt x="2190388" y="2248443"/>
                  <a:pt x="2171893" y="2231723"/>
                  <a:pt x="2149800" y="2231688"/>
                </a:cubicBezTo>
                <a:lnTo>
                  <a:pt x="1958480" y="2231688"/>
                </a:lnTo>
                <a:lnTo>
                  <a:pt x="1958480" y="2242545"/>
                </a:lnTo>
                <a:cubicBezTo>
                  <a:pt x="1960045" y="2395521"/>
                  <a:pt x="2007680" y="2512895"/>
                  <a:pt x="2101384" y="2594666"/>
                </a:cubicBezTo>
                <a:cubicBezTo>
                  <a:pt x="2186048" y="2675419"/>
                  <a:pt x="2298654" y="2720314"/>
                  <a:pt x="2415652" y="2719962"/>
                </a:cubicBezTo>
                <a:cubicBezTo>
                  <a:pt x="2534492" y="2721067"/>
                  <a:pt x="2649139" y="2676047"/>
                  <a:pt x="2735495" y="2594372"/>
                </a:cubicBezTo>
                <a:cubicBezTo>
                  <a:pt x="2825082" y="2511234"/>
                  <a:pt x="2871267" y="2393273"/>
                  <a:pt x="2873996" y="2240491"/>
                </a:cubicBezTo>
                <a:lnTo>
                  <a:pt x="2873996" y="1506905"/>
                </a:lnTo>
                <a:cubicBezTo>
                  <a:pt x="2871063" y="1353732"/>
                  <a:pt x="2824906" y="1235574"/>
                  <a:pt x="2735495" y="1152435"/>
                </a:cubicBezTo>
                <a:cubicBezTo>
                  <a:pt x="2649284" y="1070837"/>
                  <a:pt x="2534346" y="1026549"/>
                  <a:pt x="2415652" y="1029193"/>
                </a:cubicBezTo>
                <a:cubicBezTo>
                  <a:pt x="2298757" y="1027292"/>
                  <a:pt x="2185825" y="1071576"/>
                  <a:pt x="2101384" y="1152435"/>
                </a:cubicBezTo>
                <a:cubicBezTo>
                  <a:pt x="2007484" y="1235184"/>
                  <a:pt x="1959851" y="1353341"/>
                  <a:pt x="1958480" y="1506905"/>
                </a:cubicBezTo>
                <a:lnTo>
                  <a:pt x="1958480" y="1735784"/>
                </a:lnTo>
                <a:cubicBezTo>
                  <a:pt x="1958642" y="1759442"/>
                  <a:pt x="1939594" y="1778753"/>
                  <a:pt x="1915934" y="1778918"/>
                </a:cubicBezTo>
                <a:cubicBezTo>
                  <a:pt x="1915837" y="1778918"/>
                  <a:pt x="1915736" y="1778918"/>
                  <a:pt x="1915639" y="1778918"/>
                </a:cubicBezTo>
                <a:lnTo>
                  <a:pt x="1213744" y="1778918"/>
                </a:lnTo>
                <a:cubicBezTo>
                  <a:pt x="1189938" y="1779766"/>
                  <a:pt x="1169950" y="1761153"/>
                  <a:pt x="1169101" y="1737347"/>
                </a:cubicBezTo>
                <a:cubicBezTo>
                  <a:pt x="1168729" y="1726865"/>
                  <a:pt x="1172185" y="1716611"/>
                  <a:pt x="1178826" y="1708494"/>
                </a:cubicBezTo>
                <a:lnTo>
                  <a:pt x="1645093" y="1106073"/>
                </a:lnTo>
                <a:cubicBezTo>
                  <a:pt x="1709622" y="1021988"/>
                  <a:pt x="1743939" y="918618"/>
                  <a:pt x="1742513" y="812638"/>
                </a:cubicBezTo>
                <a:cubicBezTo>
                  <a:pt x="1745198" y="686318"/>
                  <a:pt x="1696858" y="564246"/>
                  <a:pt x="1608414" y="474014"/>
                </a:cubicBezTo>
                <a:cubicBezTo>
                  <a:pt x="1520031" y="383176"/>
                  <a:pt x="1397657" y="333483"/>
                  <a:pt x="1270964" y="336981"/>
                </a:cubicBezTo>
                <a:close/>
                <a:moveTo>
                  <a:pt x="1476955" y="2055626"/>
                </a:moveTo>
                <a:cubicBezTo>
                  <a:pt x="1358258" y="2054743"/>
                  <a:pt x="1244611" y="2103585"/>
                  <a:pt x="1163569" y="2190312"/>
                </a:cubicBezTo>
                <a:cubicBezTo>
                  <a:pt x="1088473" y="2271456"/>
                  <a:pt x="1042263" y="2375121"/>
                  <a:pt x="1032109" y="2485215"/>
                </a:cubicBezTo>
                <a:cubicBezTo>
                  <a:pt x="1029354" y="2508877"/>
                  <a:pt x="1046302" y="2530292"/>
                  <a:pt x="1069965" y="2533047"/>
                </a:cubicBezTo>
                <a:cubicBezTo>
                  <a:pt x="1071620" y="2533241"/>
                  <a:pt x="1073284" y="2533337"/>
                  <a:pt x="1074951" y="2533337"/>
                </a:cubicBezTo>
                <a:lnTo>
                  <a:pt x="1221668" y="2533337"/>
                </a:lnTo>
                <a:cubicBezTo>
                  <a:pt x="1242238" y="2533438"/>
                  <a:pt x="1259978" y="2518901"/>
                  <a:pt x="1263922" y="2498713"/>
                </a:cubicBezTo>
                <a:cubicBezTo>
                  <a:pt x="1272511" y="2444662"/>
                  <a:pt x="1297863" y="2394673"/>
                  <a:pt x="1336401" y="2355810"/>
                </a:cubicBezTo>
                <a:cubicBezTo>
                  <a:pt x="1378535" y="2314131"/>
                  <a:pt x="1435910" y="2291541"/>
                  <a:pt x="1495148" y="2293308"/>
                </a:cubicBezTo>
                <a:cubicBezTo>
                  <a:pt x="1558615" y="2291257"/>
                  <a:pt x="1619664" y="2317745"/>
                  <a:pt x="1661526" y="2365493"/>
                </a:cubicBezTo>
                <a:cubicBezTo>
                  <a:pt x="1698830" y="2411392"/>
                  <a:pt x="1718868" y="2468914"/>
                  <a:pt x="1718159" y="2528056"/>
                </a:cubicBezTo>
                <a:cubicBezTo>
                  <a:pt x="1718003" y="2552244"/>
                  <a:pt x="1715247" y="2576346"/>
                  <a:pt x="1709943" y="2599948"/>
                </a:cubicBezTo>
                <a:cubicBezTo>
                  <a:pt x="1709626" y="2602260"/>
                  <a:pt x="1709036" y="2604525"/>
                  <a:pt x="1708182" y="2606696"/>
                </a:cubicBezTo>
                <a:cubicBezTo>
                  <a:pt x="1696646" y="2638405"/>
                  <a:pt x="1680209" y="2668109"/>
                  <a:pt x="1659472" y="2694726"/>
                </a:cubicBezTo>
                <a:lnTo>
                  <a:pt x="1037685" y="3498738"/>
                </a:lnTo>
                <a:cubicBezTo>
                  <a:pt x="1031806" y="3506279"/>
                  <a:pt x="1028609" y="3515581"/>
                  <a:pt x="1028588" y="3525147"/>
                </a:cubicBezTo>
                <a:lnTo>
                  <a:pt x="1028588" y="3691230"/>
                </a:lnTo>
                <a:cubicBezTo>
                  <a:pt x="1028588" y="3714881"/>
                  <a:pt x="1047767" y="3734072"/>
                  <a:pt x="1071429" y="3734072"/>
                </a:cubicBezTo>
                <a:cubicBezTo>
                  <a:pt x="1071526" y="3734072"/>
                  <a:pt x="1071626" y="3734072"/>
                  <a:pt x="1071723" y="3734072"/>
                </a:cubicBezTo>
                <a:lnTo>
                  <a:pt x="2338186" y="3734072"/>
                </a:lnTo>
                <a:cubicBezTo>
                  <a:pt x="2361836" y="3734248"/>
                  <a:pt x="2381144" y="3715175"/>
                  <a:pt x="2381320" y="3691524"/>
                </a:cubicBezTo>
                <a:cubicBezTo>
                  <a:pt x="2381320" y="3691436"/>
                  <a:pt x="2381320" y="3691319"/>
                  <a:pt x="2381320" y="3691230"/>
                </a:cubicBezTo>
                <a:lnTo>
                  <a:pt x="2381320" y="3228777"/>
                </a:lnTo>
                <a:cubicBezTo>
                  <a:pt x="2381174" y="3226724"/>
                  <a:pt x="2381174" y="3224670"/>
                  <a:pt x="2381320" y="3222616"/>
                </a:cubicBezTo>
                <a:cubicBezTo>
                  <a:pt x="2385663" y="3157239"/>
                  <a:pt x="2413012" y="3095470"/>
                  <a:pt x="2458493" y="3048316"/>
                </a:cubicBezTo>
                <a:cubicBezTo>
                  <a:pt x="2500573" y="3006501"/>
                  <a:pt x="2557968" y="2983789"/>
                  <a:pt x="2617242" y="2985521"/>
                </a:cubicBezTo>
                <a:cubicBezTo>
                  <a:pt x="2680594" y="2982968"/>
                  <a:pt x="2741747" y="3008907"/>
                  <a:pt x="2783913" y="3056238"/>
                </a:cubicBezTo>
                <a:cubicBezTo>
                  <a:pt x="2821444" y="3102483"/>
                  <a:pt x="2841485" y="3160436"/>
                  <a:pt x="2840546" y="3219975"/>
                </a:cubicBezTo>
                <a:cubicBezTo>
                  <a:pt x="2840429" y="3244154"/>
                  <a:pt x="2837670" y="3268274"/>
                  <a:pt x="2832330" y="3291866"/>
                </a:cubicBezTo>
                <a:cubicBezTo>
                  <a:pt x="2832066" y="3294184"/>
                  <a:pt x="2831479" y="3296444"/>
                  <a:pt x="2830568" y="3298615"/>
                </a:cubicBezTo>
                <a:cubicBezTo>
                  <a:pt x="2819154" y="3330366"/>
                  <a:pt x="2802693" y="3360090"/>
                  <a:pt x="2781858" y="3386646"/>
                </a:cubicBezTo>
                <a:lnTo>
                  <a:pt x="2160072" y="4191243"/>
                </a:lnTo>
                <a:cubicBezTo>
                  <a:pt x="2154196" y="4198667"/>
                  <a:pt x="2150993" y="4207881"/>
                  <a:pt x="2150974" y="4217359"/>
                </a:cubicBezTo>
                <a:lnTo>
                  <a:pt x="2150974" y="4383443"/>
                </a:lnTo>
                <a:cubicBezTo>
                  <a:pt x="2150974" y="4407270"/>
                  <a:pt x="2170286" y="4426578"/>
                  <a:pt x="2194109" y="4426578"/>
                </a:cubicBezTo>
                <a:lnTo>
                  <a:pt x="3027464" y="4426578"/>
                </a:lnTo>
                <a:cubicBezTo>
                  <a:pt x="3051290" y="4426578"/>
                  <a:pt x="3070598" y="4407270"/>
                  <a:pt x="3070598" y="4383443"/>
                </a:cubicBezTo>
                <a:lnTo>
                  <a:pt x="3070598" y="4232324"/>
                </a:lnTo>
                <a:cubicBezTo>
                  <a:pt x="3070598" y="4208498"/>
                  <a:pt x="3051290" y="4189189"/>
                  <a:pt x="3027464" y="4189189"/>
                </a:cubicBezTo>
                <a:lnTo>
                  <a:pt x="2542123" y="4189189"/>
                </a:lnTo>
                <a:cubicBezTo>
                  <a:pt x="2518472" y="4189365"/>
                  <a:pt x="2499135" y="4170321"/>
                  <a:pt x="2498989" y="4146641"/>
                </a:cubicBezTo>
                <a:cubicBezTo>
                  <a:pt x="2498900" y="4136987"/>
                  <a:pt x="2502128" y="4127567"/>
                  <a:pt x="2508085" y="4119939"/>
                </a:cubicBezTo>
                <a:lnTo>
                  <a:pt x="2973765" y="3517224"/>
                </a:lnTo>
                <a:cubicBezTo>
                  <a:pt x="3116111" y="3325377"/>
                  <a:pt x="3100558" y="3059114"/>
                  <a:pt x="2936792" y="2885166"/>
                </a:cubicBezTo>
                <a:cubicBezTo>
                  <a:pt x="2848410" y="2794328"/>
                  <a:pt x="2726047" y="2744631"/>
                  <a:pt x="2599343" y="2748132"/>
                </a:cubicBezTo>
                <a:cubicBezTo>
                  <a:pt x="2480707" y="2747281"/>
                  <a:pt x="2367118" y="2795998"/>
                  <a:pt x="2285955" y="2882525"/>
                </a:cubicBezTo>
                <a:cubicBezTo>
                  <a:pt x="2200324" y="2976512"/>
                  <a:pt x="2152277" y="3098698"/>
                  <a:pt x="2150974" y="3225844"/>
                </a:cubicBezTo>
                <a:lnTo>
                  <a:pt x="2150974" y="3453843"/>
                </a:lnTo>
                <a:cubicBezTo>
                  <a:pt x="2150813" y="3477493"/>
                  <a:pt x="2131503" y="3496566"/>
                  <a:pt x="2107843" y="3496390"/>
                </a:cubicBezTo>
                <a:cubicBezTo>
                  <a:pt x="2107840" y="3496390"/>
                  <a:pt x="2107840" y="3496390"/>
                  <a:pt x="2107840" y="3496390"/>
                </a:cubicBezTo>
                <a:lnTo>
                  <a:pt x="1419736" y="3496390"/>
                </a:lnTo>
                <a:cubicBezTo>
                  <a:pt x="1396077" y="3496566"/>
                  <a:pt x="1376760" y="3477522"/>
                  <a:pt x="1376589" y="3453843"/>
                </a:cubicBezTo>
                <a:cubicBezTo>
                  <a:pt x="1376522" y="3444188"/>
                  <a:pt x="1379732" y="3434769"/>
                  <a:pt x="1385697" y="3427139"/>
                </a:cubicBezTo>
                <a:lnTo>
                  <a:pt x="1851378" y="2824719"/>
                </a:lnTo>
                <a:cubicBezTo>
                  <a:pt x="1985530" y="2643677"/>
                  <a:pt x="1980222" y="2394810"/>
                  <a:pt x="1838467" y="2219656"/>
                </a:cubicBezTo>
                <a:cubicBezTo>
                  <a:pt x="1830838" y="2210560"/>
                  <a:pt x="1822914" y="2201463"/>
                  <a:pt x="1814406" y="2192954"/>
                </a:cubicBezTo>
                <a:cubicBezTo>
                  <a:pt x="1726134" y="2101915"/>
                  <a:pt x="1603714" y="2052093"/>
                  <a:pt x="1476955" y="2055626"/>
                </a:cubicBezTo>
                <a:close/>
              </a:path>
            </a:pathLst>
          </a:custGeom>
          <a:solidFill>
            <a:schemeClr val="accent1"/>
          </a:solidFill>
          <a:ln w="345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BBAD94-5401-3747-A45C-5CC8D42494A0}"/>
              </a:ext>
            </a:extLst>
          </p:cNvPr>
          <p:cNvSpPr txBox="1"/>
          <p:nvPr/>
        </p:nvSpPr>
        <p:spPr>
          <a:xfrm>
            <a:off x="1574714" y="4359676"/>
            <a:ext cx="39007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Heebo Thin" pitchFamily="2" charset="-79"/>
                <a:cs typeface="Heebo Thin" pitchFamily="2" charset="-79"/>
              </a:rPr>
              <a:t>678 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EAB9C3-F9AD-B947-A01B-019406B484D2}"/>
              </a:ext>
            </a:extLst>
          </p:cNvPr>
          <p:cNvSpPr txBox="1"/>
          <p:nvPr/>
        </p:nvSpPr>
        <p:spPr>
          <a:xfrm>
            <a:off x="975484" y="4836131"/>
            <a:ext cx="4500029" cy="83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Cum sociis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natoque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penatibus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dis parturient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montes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nascetur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ridiculus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mus.. </a:t>
            </a:r>
          </a:p>
        </p:txBody>
      </p:sp>
      <p:sp>
        <p:nvSpPr>
          <p:cNvPr id="36" name="Graphic 31">
            <a:extLst>
              <a:ext uri="{FF2B5EF4-FFF2-40B4-BE49-F238E27FC236}">
                <a16:creationId xmlns:a16="http://schemas.microsoft.com/office/drawing/2014/main" id="{433B3F92-5D13-2840-BE66-3513969D7B94}"/>
              </a:ext>
            </a:extLst>
          </p:cNvPr>
          <p:cNvSpPr/>
          <p:nvPr/>
        </p:nvSpPr>
        <p:spPr>
          <a:xfrm>
            <a:off x="944169" y="4289694"/>
            <a:ext cx="563800" cy="499494"/>
          </a:xfrm>
          <a:custGeom>
            <a:avLst/>
            <a:gdLst>
              <a:gd name="connsiteX0" fmla="*/ 403155 w 563800"/>
              <a:gd name="connsiteY0" fmla="*/ 0 h 499494"/>
              <a:gd name="connsiteX1" fmla="*/ 160676 w 563800"/>
              <a:gd name="connsiteY1" fmla="*/ 0 h 499494"/>
              <a:gd name="connsiteX2" fmla="*/ 126558 w 563800"/>
              <a:gd name="connsiteY2" fmla="*/ 19720 h 499494"/>
              <a:gd name="connsiteX3" fmla="*/ 5305 w 563800"/>
              <a:gd name="connsiteY3" fmla="*/ 229986 h 499494"/>
              <a:gd name="connsiteX4" fmla="*/ 5305 w 563800"/>
              <a:gd name="connsiteY4" fmla="*/ 269536 h 499494"/>
              <a:gd name="connsiteX5" fmla="*/ 126558 w 563800"/>
              <a:gd name="connsiteY5" fmla="*/ 479802 h 499494"/>
              <a:gd name="connsiteX6" fmla="*/ 160676 w 563800"/>
              <a:gd name="connsiteY6" fmla="*/ 499494 h 499494"/>
              <a:gd name="connsiteX7" fmla="*/ 403155 w 563800"/>
              <a:gd name="connsiteY7" fmla="*/ 499494 h 499494"/>
              <a:gd name="connsiteX8" fmla="*/ 437273 w 563800"/>
              <a:gd name="connsiteY8" fmla="*/ 479802 h 499494"/>
              <a:gd name="connsiteX9" fmla="*/ 558526 w 563800"/>
              <a:gd name="connsiteY9" fmla="*/ 269536 h 499494"/>
              <a:gd name="connsiteX10" fmla="*/ 558526 w 563800"/>
              <a:gd name="connsiteY10" fmla="*/ 230096 h 499494"/>
              <a:gd name="connsiteX11" fmla="*/ 437273 w 563800"/>
              <a:gd name="connsiteY11" fmla="*/ 19720 h 499494"/>
              <a:gd name="connsiteX12" fmla="*/ 403155 w 563800"/>
              <a:gd name="connsiteY12" fmla="*/ 0 h 49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3800" h="499494">
                <a:moveTo>
                  <a:pt x="403155" y="0"/>
                </a:moveTo>
                <a:lnTo>
                  <a:pt x="160676" y="0"/>
                </a:lnTo>
                <a:cubicBezTo>
                  <a:pt x="146600" y="-7"/>
                  <a:pt x="133591" y="7512"/>
                  <a:pt x="126558" y="19720"/>
                </a:cubicBezTo>
                <a:lnTo>
                  <a:pt x="5305" y="229986"/>
                </a:lnTo>
                <a:cubicBezTo>
                  <a:pt x="-1768" y="242218"/>
                  <a:pt x="-1768" y="257304"/>
                  <a:pt x="5305" y="269536"/>
                </a:cubicBezTo>
                <a:lnTo>
                  <a:pt x="126558" y="479802"/>
                </a:lnTo>
                <a:cubicBezTo>
                  <a:pt x="133602" y="491994"/>
                  <a:pt x="146607" y="499500"/>
                  <a:pt x="160676" y="499494"/>
                </a:cubicBezTo>
                <a:lnTo>
                  <a:pt x="403155" y="499494"/>
                </a:lnTo>
                <a:cubicBezTo>
                  <a:pt x="417223" y="499494"/>
                  <a:pt x="430224" y="491991"/>
                  <a:pt x="437273" y="479802"/>
                </a:cubicBezTo>
                <a:lnTo>
                  <a:pt x="558526" y="269536"/>
                </a:lnTo>
                <a:cubicBezTo>
                  <a:pt x="565559" y="257332"/>
                  <a:pt x="565559" y="242300"/>
                  <a:pt x="558526" y="230096"/>
                </a:cubicBezTo>
                <a:lnTo>
                  <a:pt x="437273" y="19720"/>
                </a:lnTo>
                <a:cubicBezTo>
                  <a:pt x="430235" y="7516"/>
                  <a:pt x="417231" y="-1"/>
                  <a:pt x="403155" y="0"/>
                </a:cubicBezTo>
                <a:close/>
              </a:path>
            </a:pathLst>
          </a:cu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152400" dist="101600" dir="7020000" algn="t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endParaRPr lang="en-EG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C7788E-FE70-5D44-9616-447E48F3C6FE}"/>
              </a:ext>
            </a:extLst>
          </p:cNvPr>
          <p:cNvSpPr txBox="1"/>
          <p:nvPr/>
        </p:nvSpPr>
        <p:spPr>
          <a:xfrm>
            <a:off x="944169" y="1184462"/>
            <a:ext cx="4342384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Welcome</a:t>
            </a:r>
          </a:p>
        </p:txBody>
      </p:sp>
      <p:sp>
        <p:nvSpPr>
          <p:cNvPr id="10" name="Graphic 999">
            <a:extLst>
              <a:ext uri="{FF2B5EF4-FFF2-40B4-BE49-F238E27FC236}">
                <a16:creationId xmlns:a16="http://schemas.microsoft.com/office/drawing/2014/main" id="{E60A0D22-1482-BE49-A69D-0805386B1036}"/>
              </a:ext>
            </a:extLst>
          </p:cNvPr>
          <p:cNvSpPr/>
          <p:nvPr/>
        </p:nvSpPr>
        <p:spPr>
          <a:xfrm>
            <a:off x="1077126" y="4390498"/>
            <a:ext cx="297885" cy="297885"/>
          </a:xfrm>
          <a:custGeom>
            <a:avLst/>
            <a:gdLst>
              <a:gd name="connsiteX0" fmla="*/ 293370 w 586740"/>
              <a:gd name="connsiteY0" fmla="*/ 0 h 586740"/>
              <a:gd name="connsiteX1" fmla="*/ 0 w 586740"/>
              <a:gd name="connsiteY1" fmla="*/ 293370 h 586740"/>
              <a:gd name="connsiteX2" fmla="*/ 293370 w 586740"/>
              <a:gd name="connsiteY2" fmla="*/ 586740 h 586740"/>
              <a:gd name="connsiteX3" fmla="*/ 586740 w 586740"/>
              <a:gd name="connsiteY3" fmla="*/ 293370 h 586740"/>
              <a:gd name="connsiteX4" fmla="*/ 293370 w 586740"/>
              <a:gd name="connsiteY4" fmla="*/ 0 h 586740"/>
              <a:gd name="connsiteX5" fmla="*/ 391160 w 586740"/>
              <a:gd name="connsiteY5" fmla="*/ 317818 h 586740"/>
              <a:gd name="connsiteX6" fmla="*/ 317818 w 586740"/>
              <a:gd name="connsiteY6" fmla="*/ 317818 h 586740"/>
              <a:gd name="connsiteX7" fmla="*/ 317818 w 586740"/>
              <a:gd name="connsiteY7" fmla="*/ 391160 h 586740"/>
              <a:gd name="connsiteX8" fmla="*/ 293370 w 586740"/>
              <a:gd name="connsiteY8" fmla="*/ 415608 h 586740"/>
              <a:gd name="connsiteX9" fmla="*/ 268923 w 586740"/>
              <a:gd name="connsiteY9" fmla="*/ 391160 h 586740"/>
              <a:gd name="connsiteX10" fmla="*/ 268923 w 586740"/>
              <a:gd name="connsiteY10" fmla="*/ 317818 h 586740"/>
              <a:gd name="connsiteX11" fmla="*/ 195580 w 586740"/>
              <a:gd name="connsiteY11" fmla="*/ 317818 h 586740"/>
              <a:gd name="connsiteX12" fmla="*/ 171133 w 586740"/>
              <a:gd name="connsiteY12" fmla="*/ 293370 h 586740"/>
              <a:gd name="connsiteX13" fmla="*/ 195580 w 586740"/>
              <a:gd name="connsiteY13" fmla="*/ 268923 h 586740"/>
              <a:gd name="connsiteX14" fmla="*/ 268923 w 586740"/>
              <a:gd name="connsiteY14" fmla="*/ 268923 h 586740"/>
              <a:gd name="connsiteX15" fmla="*/ 268923 w 586740"/>
              <a:gd name="connsiteY15" fmla="*/ 195580 h 586740"/>
              <a:gd name="connsiteX16" fmla="*/ 293370 w 586740"/>
              <a:gd name="connsiteY16" fmla="*/ 171133 h 586740"/>
              <a:gd name="connsiteX17" fmla="*/ 317818 w 586740"/>
              <a:gd name="connsiteY17" fmla="*/ 195580 h 586740"/>
              <a:gd name="connsiteX18" fmla="*/ 317818 w 586740"/>
              <a:gd name="connsiteY18" fmla="*/ 268923 h 586740"/>
              <a:gd name="connsiteX19" fmla="*/ 391160 w 586740"/>
              <a:gd name="connsiteY19" fmla="*/ 268923 h 586740"/>
              <a:gd name="connsiteX20" fmla="*/ 415608 w 586740"/>
              <a:gd name="connsiteY20" fmla="*/ 293370 h 586740"/>
              <a:gd name="connsiteX21" fmla="*/ 391160 w 586740"/>
              <a:gd name="connsiteY21" fmla="*/ 317818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86740" h="586740">
                <a:moveTo>
                  <a:pt x="293370" y="0"/>
                </a:moveTo>
                <a:cubicBezTo>
                  <a:pt x="131346" y="0"/>
                  <a:pt x="0" y="131346"/>
                  <a:pt x="0" y="293370"/>
                </a:cubicBezTo>
                <a:cubicBezTo>
                  <a:pt x="0" y="455394"/>
                  <a:pt x="131346" y="586740"/>
                  <a:pt x="293370" y="586740"/>
                </a:cubicBezTo>
                <a:cubicBezTo>
                  <a:pt x="455394" y="586740"/>
                  <a:pt x="586740" y="455394"/>
                  <a:pt x="586740" y="293370"/>
                </a:cubicBezTo>
                <a:cubicBezTo>
                  <a:pt x="586565" y="131419"/>
                  <a:pt x="455321" y="175"/>
                  <a:pt x="293370" y="0"/>
                </a:cubicBezTo>
                <a:close/>
                <a:moveTo>
                  <a:pt x="391160" y="317818"/>
                </a:moveTo>
                <a:lnTo>
                  <a:pt x="317818" y="317818"/>
                </a:lnTo>
                <a:lnTo>
                  <a:pt x="317818" y="391160"/>
                </a:lnTo>
                <a:cubicBezTo>
                  <a:pt x="317818" y="404662"/>
                  <a:pt x="306872" y="415608"/>
                  <a:pt x="293370" y="415608"/>
                </a:cubicBezTo>
                <a:cubicBezTo>
                  <a:pt x="279868" y="415608"/>
                  <a:pt x="268923" y="404662"/>
                  <a:pt x="268923" y="391160"/>
                </a:cubicBezTo>
                <a:lnTo>
                  <a:pt x="268923" y="317818"/>
                </a:lnTo>
                <a:lnTo>
                  <a:pt x="195580" y="317818"/>
                </a:lnTo>
                <a:cubicBezTo>
                  <a:pt x="182078" y="317818"/>
                  <a:pt x="171133" y="306872"/>
                  <a:pt x="171133" y="293370"/>
                </a:cubicBezTo>
                <a:cubicBezTo>
                  <a:pt x="171133" y="279868"/>
                  <a:pt x="182078" y="268923"/>
                  <a:pt x="195580" y="268923"/>
                </a:cubicBezTo>
                <a:lnTo>
                  <a:pt x="268923" y="268923"/>
                </a:lnTo>
                <a:lnTo>
                  <a:pt x="268923" y="195580"/>
                </a:lnTo>
                <a:cubicBezTo>
                  <a:pt x="268923" y="182078"/>
                  <a:pt x="279868" y="171133"/>
                  <a:pt x="293370" y="171133"/>
                </a:cubicBezTo>
                <a:cubicBezTo>
                  <a:pt x="306872" y="171133"/>
                  <a:pt x="317818" y="182078"/>
                  <a:pt x="317818" y="195580"/>
                </a:cubicBezTo>
                <a:lnTo>
                  <a:pt x="317818" y="268923"/>
                </a:lnTo>
                <a:lnTo>
                  <a:pt x="391160" y="268923"/>
                </a:lnTo>
                <a:cubicBezTo>
                  <a:pt x="404662" y="268923"/>
                  <a:pt x="415608" y="279868"/>
                  <a:pt x="415608" y="293370"/>
                </a:cubicBezTo>
                <a:cubicBezTo>
                  <a:pt x="415608" y="306872"/>
                  <a:pt x="404662" y="317818"/>
                  <a:pt x="391160" y="317818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9DAA5-0188-3F40-8EB0-B487DDE2F5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4887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C549F7B-C207-6243-81C1-3BAD6AB69394}"/>
              </a:ext>
            </a:extLst>
          </p:cNvPr>
          <p:cNvSpPr/>
          <p:nvPr/>
        </p:nvSpPr>
        <p:spPr>
          <a:xfrm>
            <a:off x="836779" y="1023302"/>
            <a:ext cx="5002465" cy="5002465"/>
          </a:xfrm>
          <a:prstGeom prst="ellipse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r="3420000" algn="tl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G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CCBA32-3894-C948-8164-4BF1B361C040}"/>
              </a:ext>
            </a:extLst>
          </p:cNvPr>
          <p:cNvSpPr/>
          <p:nvPr/>
        </p:nvSpPr>
        <p:spPr>
          <a:xfrm>
            <a:off x="1270877" y="1457400"/>
            <a:ext cx="4134268" cy="4134268"/>
          </a:xfrm>
          <a:prstGeom prst="ellipse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r="3420000" algn="tl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G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D2EB35-2A93-DA4F-93C4-0E5620B1074A}"/>
              </a:ext>
            </a:extLst>
          </p:cNvPr>
          <p:cNvSpPr/>
          <p:nvPr/>
        </p:nvSpPr>
        <p:spPr>
          <a:xfrm>
            <a:off x="1773811" y="1971466"/>
            <a:ext cx="3106136" cy="3106136"/>
          </a:xfrm>
          <a:prstGeom prst="ellipse">
            <a:avLst/>
          </a:prstGeom>
          <a:solidFill>
            <a:schemeClr val="bg1">
              <a:alpha val="91000"/>
            </a:schemeClr>
          </a:solidFill>
          <a:ln w="2741" cap="flat">
            <a:noFill/>
            <a:prstDash val="solid"/>
            <a:miter/>
          </a:ln>
          <a:effectLst>
            <a:outerShdw blurRad="355600" dir="3420000" algn="tl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G">
              <a:solidFill>
                <a:schemeClr val="tx1"/>
              </a:solidFill>
            </a:endParaRPr>
          </a:p>
        </p:txBody>
      </p:sp>
      <p:sp>
        <p:nvSpPr>
          <p:cNvPr id="24" name="Graphic 4">
            <a:extLst>
              <a:ext uri="{FF2B5EF4-FFF2-40B4-BE49-F238E27FC236}">
                <a16:creationId xmlns:a16="http://schemas.microsoft.com/office/drawing/2014/main" id="{BA641FE6-91C9-904B-AD03-4E4DDF02B60E}"/>
              </a:ext>
            </a:extLst>
          </p:cNvPr>
          <p:cNvSpPr/>
          <p:nvPr/>
        </p:nvSpPr>
        <p:spPr>
          <a:xfrm rot="19800000">
            <a:off x="-211320" y="159267"/>
            <a:ext cx="1660244" cy="813180"/>
          </a:xfrm>
          <a:custGeom>
            <a:avLst/>
            <a:gdLst>
              <a:gd name="connsiteX0" fmla="*/ 788447 w 1578805"/>
              <a:gd name="connsiteY0" fmla="*/ 518181 h 773292"/>
              <a:gd name="connsiteX1" fmla="*/ 260426 w 1578805"/>
              <a:gd name="connsiteY1" fmla="*/ 0 h 773292"/>
              <a:gd name="connsiteX2" fmla="*/ 0 w 1578805"/>
              <a:gd name="connsiteY2" fmla="*/ 0 h 773292"/>
              <a:gd name="connsiteX3" fmla="*/ 789403 w 1578805"/>
              <a:gd name="connsiteY3" fmla="*/ 773292 h 773292"/>
              <a:gd name="connsiteX4" fmla="*/ 1578805 w 1578805"/>
              <a:gd name="connsiteY4" fmla="*/ 0 h 773292"/>
              <a:gd name="connsiteX5" fmla="*/ 1318379 w 1578805"/>
              <a:gd name="connsiteY5" fmla="*/ 0 h 773292"/>
              <a:gd name="connsiteX6" fmla="*/ 789403 w 1578805"/>
              <a:gd name="connsiteY6" fmla="*/ 518181 h 773292"/>
              <a:gd name="connsiteX7" fmla="*/ 788447 w 1578805"/>
              <a:gd name="connsiteY7" fmla="*/ 518181 h 77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8805" h="773292">
                <a:moveTo>
                  <a:pt x="788447" y="518181"/>
                </a:moveTo>
                <a:cubicBezTo>
                  <a:pt x="496674" y="517663"/>
                  <a:pt x="260426" y="285819"/>
                  <a:pt x="260426" y="0"/>
                </a:cubicBezTo>
                <a:lnTo>
                  <a:pt x="0" y="0"/>
                </a:lnTo>
                <a:cubicBezTo>
                  <a:pt x="0" y="427078"/>
                  <a:pt x="353427" y="773292"/>
                  <a:pt x="789403" y="773292"/>
                </a:cubicBezTo>
                <a:cubicBezTo>
                  <a:pt x="1225378" y="773292"/>
                  <a:pt x="1578805" y="427078"/>
                  <a:pt x="1578805" y="0"/>
                </a:cubicBezTo>
                <a:lnTo>
                  <a:pt x="1318379" y="0"/>
                </a:lnTo>
                <a:cubicBezTo>
                  <a:pt x="1318379" y="286184"/>
                  <a:pt x="1081549" y="518181"/>
                  <a:pt x="789403" y="518181"/>
                </a:cubicBezTo>
                <a:cubicBezTo>
                  <a:pt x="789085" y="518181"/>
                  <a:pt x="788765" y="518181"/>
                  <a:pt x="788447" y="518181"/>
                </a:cubicBezTo>
                <a:close/>
              </a:path>
            </a:pathLst>
          </a:custGeom>
          <a:solidFill>
            <a:schemeClr val="accent1"/>
          </a:solidFill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A07BD8-E467-3543-9128-0308DA2B67CA}"/>
              </a:ext>
            </a:extLst>
          </p:cNvPr>
          <p:cNvGrpSpPr/>
          <p:nvPr/>
        </p:nvGrpSpPr>
        <p:grpSpPr>
          <a:xfrm>
            <a:off x="9618487" y="518031"/>
            <a:ext cx="2615290" cy="2833220"/>
            <a:chOff x="8976230" y="-1345186"/>
            <a:chExt cx="2780090" cy="3011751"/>
          </a:xfrm>
          <a:solidFill>
            <a:schemeClr val="accent1">
              <a:alpha val="5000"/>
            </a:schemeClr>
          </a:solidFill>
          <a:effectLst>
            <a:outerShdw blurRad="25400" dist="12700" dir="2700000" algn="tl" rotWithShape="0">
              <a:prstClr val="black">
                <a:alpha val="10000"/>
              </a:prstClr>
            </a:outerShdw>
          </a:effectLst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C3A1EA5-FBAE-4849-A990-E45F75C3C253}"/>
                </a:ext>
              </a:extLst>
            </p:cNvPr>
            <p:cNvSpPr/>
            <p:nvPr/>
          </p:nvSpPr>
          <p:spPr>
            <a:xfrm>
              <a:off x="8976230" y="-1345186"/>
              <a:ext cx="913416" cy="1445273"/>
            </a:xfrm>
            <a:custGeom>
              <a:avLst/>
              <a:gdLst>
                <a:gd name="connsiteX0" fmla="*/ 458636 w 913416"/>
                <a:gd name="connsiteY0" fmla="*/ 0 h 1445273"/>
                <a:gd name="connsiteX1" fmla="*/ 678450 w 913416"/>
                <a:gd name="connsiteY1" fmla="*/ 49425 h 1445273"/>
                <a:gd name="connsiteX2" fmla="*/ 845954 w 913416"/>
                <a:gd name="connsiteY2" fmla="*/ 189724 h 1445273"/>
                <a:gd name="connsiteX3" fmla="*/ 909560 w 913416"/>
                <a:gd name="connsiteY3" fmla="*/ 408531 h 1445273"/>
                <a:gd name="connsiteX4" fmla="*/ 863475 w 913416"/>
                <a:gd name="connsiteY4" fmla="*/ 601640 h 1445273"/>
                <a:gd name="connsiteX5" fmla="*/ 746019 w 913416"/>
                <a:gd name="connsiteY5" fmla="*/ 757203 h 1445273"/>
                <a:gd name="connsiteX6" fmla="*/ 596147 w 913416"/>
                <a:gd name="connsiteY6" fmla="*/ 881843 h 1445273"/>
                <a:gd name="connsiteX7" fmla="*/ 449287 w 913416"/>
                <a:gd name="connsiteY7" fmla="*/ 983614 h 1445273"/>
                <a:gd name="connsiteX8" fmla="*/ 339805 w 913416"/>
                <a:gd name="connsiteY8" fmla="*/ 1073040 h 1445273"/>
                <a:gd name="connsiteX9" fmla="*/ 298690 w 913416"/>
                <a:gd name="connsiteY9" fmla="*/ 1160073 h 1445273"/>
                <a:gd name="connsiteX10" fmla="*/ 298690 w 913416"/>
                <a:gd name="connsiteY10" fmla="*/ 1188977 h 1445273"/>
                <a:gd name="connsiteX11" fmla="*/ 815134 w 913416"/>
                <a:gd name="connsiteY11" fmla="*/ 1188977 h 1445273"/>
                <a:gd name="connsiteX12" fmla="*/ 885668 w 913416"/>
                <a:gd name="connsiteY12" fmla="*/ 1227126 h 1445273"/>
                <a:gd name="connsiteX13" fmla="*/ 913416 w 913416"/>
                <a:gd name="connsiteY13" fmla="*/ 1314235 h 1445273"/>
                <a:gd name="connsiteX14" fmla="*/ 885699 w 913416"/>
                <a:gd name="connsiteY14" fmla="*/ 1404852 h 1445273"/>
                <a:gd name="connsiteX15" fmla="*/ 815134 w 913416"/>
                <a:gd name="connsiteY15" fmla="*/ 1445273 h 1445273"/>
                <a:gd name="connsiteX16" fmla="*/ 129114 w 913416"/>
                <a:gd name="connsiteY16" fmla="*/ 1445273 h 1445273"/>
                <a:gd name="connsiteX17" fmla="*/ 45452 w 913416"/>
                <a:gd name="connsiteY17" fmla="*/ 1419136 h 1445273"/>
                <a:gd name="connsiteX18" fmla="*/ 0 w 913416"/>
                <a:gd name="connsiteY18" fmla="*/ 1346995 h 1445273"/>
                <a:gd name="connsiteX19" fmla="*/ 0 w 913416"/>
                <a:gd name="connsiteY19" fmla="*/ 1160073 h 1445273"/>
                <a:gd name="connsiteX20" fmla="*/ 46402 w 913416"/>
                <a:gd name="connsiteY20" fmla="*/ 1008411 h 1445273"/>
                <a:gd name="connsiteX21" fmla="*/ 164358 w 913416"/>
                <a:gd name="connsiteY21" fmla="*/ 878847 h 1445273"/>
                <a:gd name="connsiteX22" fmla="*/ 315913 w 913416"/>
                <a:gd name="connsiteY22" fmla="*/ 762307 h 1445273"/>
                <a:gd name="connsiteX23" fmla="*/ 465396 w 913416"/>
                <a:gd name="connsiteY23" fmla="*/ 648611 h 1445273"/>
                <a:gd name="connsiteX24" fmla="*/ 577691 w 913416"/>
                <a:gd name="connsiteY24" fmla="*/ 535037 h 1445273"/>
                <a:gd name="connsiteX25" fmla="*/ 620505 w 913416"/>
                <a:gd name="connsiteY25" fmla="*/ 416238 h 1445273"/>
                <a:gd name="connsiteX26" fmla="*/ 604140 w 913416"/>
                <a:gd name="connsiteY26" fmla="*/ 345329 h 1445273"/>
                <a:gd name="connsiteX27" fmla="*/ 552833 w 913416"/>
                <a:gd name="connsiteY27" fmla="*/ 287009 h 1445273"/>
                <a:gd name="connsiteX28" fmla="*/ 460563 w 913416"/>
                <a:gd name="connsiteY28" fmla="*/ 264003 h 1445273"/>
                <a:gd name="connsiteX29" fmla="*/ 353101 w 913416"/>
                <a:gd name="connsiteY29" fmla="*/ 298644 h 1445273"/>
                <a:gd name="connsiteX30" fmla="*/ 308325 w 913416"/>
                <a:gd name="connsiteY30" fmla="*/ 414314 h 1445273"/>
                <a:gd name="connsiteX31" fmla="*/ 267496 w 913416"/>
                <a:gd name="connsiteY31" fmla="*/ 492055 h 1445273"/>
                <a:gd name="connsiteX32" fmla="*/ 158018 w 913416"/>
                <a:gd name="connsiteY32" fmla="*/ 526078 h 1445273"/>
                <a:gd name="connsiteX33" fmla="*/ 63549 w 913416"/>
                <a:gd name="connsiteY33" fmla="*/ 491784 h 1445273"/>
                <a:gd name="connsiteX34" fmla="*/ 26980 w 913416"/>
                <a:gd name="connsiteY34" fmla="*/ 371916 h 1445273"/>
                <a:gd name="connsiteX35" fmla="*/ 87789 w 913416"/>
                <a:gd name="connsiteY35" fmla="*/ 172951 h 1445273"/>
                <a:gd name="connsiteX36" fmla="*/ 248513 w 913416"/>
                <a:gd name="connsiteY36" fmla="*/ 44429 h 1445273"/>
                <a:gd name="connsiteX37" fmla="*/ 458636 w 913416"/>
                <a:gd name="connsiteY37" fmla="*/ 0 h 144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3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6"/>
                    <a:pt x="803548" y="129140"/>
                    <a:pt x="845954" y="189724"/>
                  </a:cubicBezTo>
                  <a:cubicBezTo>
                    <a:pt x="888355" y="250303"/>
                    <a:pt x="909560" y="323239"/>
                    <a:pt x="909560" y="408531"/>
                  </a:cubicBezTo>
                  <a:cubicBezTo>
                    <a:pt x="909560" y="479832"/>
                    <a:pt x="894200" y="544202"/>
                    <a:pt x="863475" y="601640"/>
                  </a:cubicBezTo>
                  <a:cubicBezTo>
                    <a:pt x="832754" y="659082"/>
                    <a:pt x="793601" y="710935"/>
                    <a:pt x="746019" y="757203"/>
                  </a:cubicBezTo>
                  <a:cubicBezTo>
                    <a:pt x="698433" y="803472"/>
                    <a:pt x="648477" y="845018"/>
                    <a:pt x="596147" y="881843"/>
                  </a:cubicBezTo>
                  <a:cubicBezTo>
                    <a:pt x="543817" y="918668"/>
                    <a:pt x="494861" y="952592"/>
                    <a:pt x="449287" y="983614"/>
                  </a:cubicBezTo>
                  <a:cubicBezTo>
                    <a:pt x="403710" y="1014637"/>
                    <a:pt x="367217" y="1044445"/>
                    <a:pt x="339805" y="1073040"/>
                  </a:cubicBezTo>
                  <a:cubicBezTo>
                    <a:pt x="312398" y="1101635"/>
                    <a:pt x="298690" y="1130646"/>
                    <a:pt x="298690" y="1160073"/>
                  </a:cubicBezTo>
                  <a:lnTo>
                    <a:pt x="298690" y="1188977"/>
                  </a:lnTo>
                  <a:lnTo>
                    <a:pt x="815134" y="1188977"/>
                  </a:lnTo>
                  <a:cubicBezTo>
                    <a:pt x="843660" y="1188977"/>
                    <a:pt x="867170" y="1201696"/>
                    <a:pt x="885668" y="1227126"/>
                  </a:cubicBezTo>
                  <a:cubicBezTo>
                    <a:pt x="904166" y="1252560"/>
                    <a:pt x="913416" y="1281594"/>
                    <a:pt x="913416" y="1314235"/>
                  </a:cubicBezTo>
                  <a:cubicBezTo>
                    <a:pt x="913416" y="1347697"/>
                    <a:pt x="904174" y="1377903"/>
                    <a:pt x="885699" y="1404852"/>
                  </a:cubicBezTo>
                  <a:cubicBezTo>
                    <a:pt x="867219" y="1431798"/>
                    <a:pt x="843698" y="1445273"/>
                    <a:pt x="815134" y="1445273"/>
                  </a:cubicBezTo>
                  <a:lnTo>
                    <a:pt x="129114" y="1445273"/>
                  </a:lnTo>
                  <a:cubicBezTo>
                    <a:pt x="103642" y="1445273"/>
                    <a:pt x="75753" y="1436562"/>
                    <a:pt x="45452" y="1419136"/>
                  </a:cubicBezTo>
                  <a:cubicBezTo>
                    <a:pt x="15151" y="1401714"/>
                    <a:pt x="0" y="1377666"/>
                    <a:pt x="0" y="1346995"/>
                  </a:cubicBezTo>
                  <a:lnTo>
                    <a:pt x="0" y="1160073"/>
                  </a:lnTo>
                  <a:cubicBezTo>
                    <a:pt x="0" y="1105372"/>
                    <a:pt x="15468" y="1054817"/>
                    <a:pt x="46402" y="1008411"/>
                  </a:cubicBezTo>
                  <a:cubicBezTo>
                    <a:pt x="77333" y="962001"/>
                    <a:pt x="116651" y="918813"/>
                    <a:pt x="164358" y="878847"/>
                  </a:cubicBezTo>
                  <a:cubicBezTo>
                    <a:pt x="212062" y="838880"/>
                    <a:pt x="262579" y="800032"/>
                    <a:pt x="315913" y="762307"/>
                  </a:cubicBezTo>
                  <a:cubicBezTo>
                    <a:pt x="369248" y="724577"/>
                    <a:pt x="419074" y="686680"/>
                    <a:pt x="465396" y="648611"/>
                  </a:cubicBezTo>
                  <a:cubicBezTo>
                    <a:pt x="511714" y="610542"/>
                    <a:pt x="549146" y="572686"/>
                    <a:pt x="577691" y="535037"/>
                  </a:cubicBezTo>
                  <a:cubicBezTo>
                    <a:pt x="606232" y="497392"/>
                    <a:pt x="620505" y="457792"/>
                    <a:pt x="620505" y="416238"/>
                  </a:cubicBezTo>
                  <a:cubicBezTo>
                    <a:pt x="620505" y="392514"/>
                    <a:pt x="615050" y="368877"/>
                    <a:pt x="604140" y="345329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37" y="271672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4"/>
                  </a:cubicBezTo>
                  <a:cubicBezTo>
                    <a:pt x="308325" y="443458"/>
                    <a:pt x="294716" y="469373"/>
                    <a:pt x="267496" y="492055"/>
                  </a:cubicBezTo>
                  <a:cubicBezTo>
                    <a:pt x="240279" y="514737"/>
                    <a:pt x="203786" y="526082"/>
                    <a:pt x="158018" y="526078"/>
                  </a:cubicBezTo>
                  <a:cubicBezTo>
                    <a:pt x="119418" y="526082"/>
                    <a:pt x="87926" y="514649"/>
                    <a:pt x="63549" y="491784"/>
                  </a:cubicBezTo>
                  <a:cubicBezTo>
                    <a:pt x="39169" y="468923"/>
                    <a:pt x="26980" y="428964"/>
                    <a:pt x="26980" y="371916"/>
                  </a:cubicBezTo>
                  <a:cubicBezTo>
                    <a:pt x="26980" y="295339"/>
                    <a:pt x="47250" y="229018"/>
                    <a:pt x="87789" y="172951"/>
                  </a:cubicBezTo>
                  <a:cubicBezTo>
                    <a:pt x="128324" y="116887"/>
                    <a:pt x="181902" y="74047"/>
                    <a:pt x="248513" y="44429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92B6672-2D54-A94F-BE5B-74A1B529AB2D}"/>
                </a:ext>
              </a:extLst>
            </p:cNvPr>
            <p:cNvSpPr/>
            <p:nvPr/>
          </p:nvSpPr>
          <p:spPr>
            <a:xfrm>
              <a:off x="9994539" y="-1345186"/>
              <a:ext cx="942318" cy="1456835"/>
            </a:xfrm>
            <a:custGeom>
              <a:avLst/>
              <a:gdLst>
                <a:gd name="connsiteX0" fmla="*/ 470194 w 942319"/>
                <a:gd name="connsiteY0" fmla="*/ 0 h 1456835"/>
                <a:gd name="connsiteX1" fmla="*/ 709056 w 942319"/>
                <a:gd name="connsiteY1" fmla="*/ 45559 h 1456835"/>
                <a:gd name="connsiteX2" fmla="*/ 879839 w 942319"/>
                <a:gd name="connsiteY2" fmla="*/ 192884 h 1456835"/>
                <a:gd name="connsiteX3" fmla="*/ 942319 w 942319"/>
                <a:gd name="connsiteY3" fmla="*/ 458635 h 1456835"/>
                <a:gd name="connsiteX4" fmla="*/ 942319 w 942319"/>
                <a:gd name="connsiteY4" fmla="*/ 996276 h 1456835"/>
                <a:gd name="connsiteX5" fmla="*/ 879537 w 942319"/>
                <a:gd name="connsiteY5" fmla="*/ 1263833 h 1456835"/>
                <a:gd name="connsiteX6" fmla="*/ 708892 w 942319"/>
                <a:gd name="connsiteY6" fmla="*/ 1411475 h 1456835"/>
                <a:gd name="connsiteX7" fmla="*/ 470194 w 942319"/>
                <a:gd name="connsiteY7" fmla="*/ 1456835 h 1456835"/>
                <a:gd name="connsiteX8" fmla="*/ 232041 w 942319"/>
                <a:gd name="connsiteY8" fmla="*/ 1411551 h 1456835"/>
                <a:gd name="connsiteX9" fmla="*/ 62675 w 942319"/>
                <a:gd name="connsiteY9" fmla="*/ 1264161 h 1456835"/>
                <a:gd name="connsiteX10" fmla="*/ 0 w 942319"/>
                <a:gd name="connsiteY10" fmla="*/ 996276 h 1456835"/>
                <a:gd name="connsiteX11" fmla="*/ 0 w 942319"/>
                <a:gd name="connsiteY11" fmla="*/ 458635 h 1456835"/>
                <a:gd name="connsiteX12" fmla="*/ 62358 w 942319"/>
                <a:gd name="connsiteY12" fmla="*/ 192567 h 1456835"/>
                <a:gd name="connsiteX13" fmla="*/ 231877 w 942319"/>
                <a:gd name="connsiteY13" fmla="*/ 45482 h 1456835"/>
                <a:gd name="connsiteX14" fmla="*/ 470194 w 942319"/>
                <a:gd name="connsiteY14" fmla="*/ 0 h 1456835"/>
                <a:gd name="connsiteX15" fmla="*/ 470194 w 942319"/>
                <a:gd name="connsiteY15" fmla="*/ 256296 h 1456835"/>
                <a:gd name="connsiteX16" fmla="*/ 336373 w 942319"/>
                <a:gd name="connsiteY16" fmla="*/ 304488 h 1456835"/>
                <a:gd name="connsiteX17" fmla="*/ 289055 w 942319"/>
                <a:gd name="connsiteY17" fmla="*/ 458635 h 1456835"/>
                <a:gd name="connsiteX18" fmla="*/ 289055 w 942319"/>
                <a:gd name="connsiteY18" fmla="*/ 996276 h 1456835"/>
                <a:gd name="connsiteX19" fmla="*/ 336522 w 942319"/>
                <a:gd name="connsiteY19" fmla="*/ 1152198 h 1456835"/>
                <a:gd name="connsiteX20" fmla="*/ 470194 w 942319"/>
                <a:gd name="connsiteY20" fmla="*/ 1200539 h 1456835"/>
                <a:gd name="connsiteX21" fmla="*/ 604591 w 942319"/>
                <a:gd name="connsiteY21" fmla="*/ 1151866 h 1456835"/>
                <a:gd name="connsiteX22" fmla="*/ 653264 w 942319"/>
                <a:gd name="connsiteY22" fmla="*/ 996276 h 1456835"/>
                <a:gd name="connsiteX23" fmla="*/ 653264 w 942319"/>
                <a:gd name="connsiteY23" fmla="*/ 458635 h 1456835"/>
                <a:gd name="connsiteX24" fmla="*/ 604728 w 942319"/>
                <a:gd name="connsiteY24" fmla="*/ 304832 h 1456835"/>
                <a:gd name="connsiteX25" fmla="*/ 470194 w 942319"/>
                <a:gd name="connsiteY25" fmla="*/ 256296 h 14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2319" h="1456835">
                  <a:moveTo>
                    <a:pt x="470194" y="0"/>
                  </a:moveTo>
                  <a:cubicBezTo>
                    <a:pt x="557234" y="0"/>
                    <a:pt x="636854" y="15185"/>
                    <a:pt x="709056" y="45559"/>
                  </a:cubicBezTo>
                  <a:cubicBezTo>
                    <a:pt x="781259" y="75928"/>
                    <a:pt x="838189" y="125037"/>
                    <a:pt x="879839" y="192884"/>
                  </a:cubicBezTo>
                  <a:cubicBezTo>
                    <a:pt x="921492" y="260732"/>
                    <a:pt x="942319" y="349314"/>
                    <a:pt x="942319" y="458635"/>
                  </a:cubicBezTo>
                  <a:lnTo>
                    <a:pt x="942319" y="996276"/>
                  </a:lnTo>
                  <a:cubicBezTo>
                    <a:pt x="942319" y="1106456"/>
                    <a:pt x="921393" y="1195642"/>
                    <a:pt x="879537" y="1263833"/>
                  </a:cubicBezTo>
                  <a:cubicBezTo>
                    <a:pt x="837685" y="1332020"/>
                    <a:pt x="780805" y="1381235"/>
                    <a:pt x="708892" y="1411475"/>
                  </a:cubicBezTo>
                  <a:cubicBezTo>
                    <a:pt x="636980" y="1441715"/>
                    <a:pt x="557413" y="1456835"/>
                    <a:pt x="470194" y="1456835"/>
                  </a:cubicBezTo>
                  <a:cubicBezTo>
                    <a:pt x="382554" y="1456835"/>
                    <a:pt x="303171" y="1441742"/>
                    <a:pt x="232041" y="1411551"/>
                  </a:cubicBezTo>
                  <a:cubicBezTo>
                    <a:pt x="160911" y="1381361"/>
                    <a:pt x="104458" y="1332230"/>
                    <a:pt x="62675" y="1264161"/>
                  </a:cubicBezTo>
                  <a:cubicBezTo>
                    <a:pt x="20892" y="1196092"/>
                    <a:pt x="0" y="1106800"/>
                    <a:pt x="0" y="996276"/>
                  </a:cubicBezTo>
                  <a:lnTo>
                    <a:pt x="0" y="458635"/>
                  </a:lnTo>
                  <a:cubicBezTo>
                    <a:pt x="0" y="348993"/>
                    <a:pt x="20785" y="260304"/>
                    <a:pt x="62358" y="192567"/>
                  </a:cubicBezTo>
                  <a:cubicBezTo>
                    <a:pt x="103931" y="124831"/>
                    <a:pt x="160434" y="75802"/>
                    <a:pt x="231877" y="45482"/>
                  </a:cubicBezTo>
                  <a:cubicBezTo>
                    <a:pt x="303316" y="15162"/>
                    <a:pt x="382757" y="0"/>
                    <a:pt x="470194" y="0"/>
                  </a:cubicBezTo>
                  <a:close/>
                  <a:moveTo>
                    <a:pt x="470194" y="256296"/>
                  </a:moveTo>
                  <a:cubicBezTo>
                    <a:pt x="412523" y="256296"/>
                    <a:pt x="367919" y="272359"/>
                    <a:pt x="336373" y="304488"/>
                  </a:cubicBezTo>
                  <a:cubicBezTo>
                    <a:pt x="304828" y="336614"/>
                    <a:pt x="289055" y="387998"/>
                    <a:pt x="289055" y="458635"/>
                  </a:cubicBezTo>
                  <a:lnTo>
                    <a:pt x="289055" y="996276"/>
                  </a:lnTo>
                  <a:cubicBezTo>
                    <a:pt x="289055" y="1067998"/>
                    <a:pt x="304878" y="1119973"/>
                    <a:pt x="336522" y="1152198"/>
                  </a:cubicBezTo>
                  <a:cubicBezTo>
                    <a:pt x="368167" y="1184427"/>
                    <a:pt x="412726" y="1200539"/>
                    <a:pt x="470194" y="1200539"/>
                  </a:cubicBezTo>
                  <a:cubicBezTo>
                    <a:pt x="527345" y="1200539"/>
                    <a:pt x="572140" y="1184316"/>
                    <a:pt x="604591" y="1151866"/>
                  </a:cubicBezTo>
                  <a:cubicBezTo>
                    <a:pt x="637041" y="1119419"/>
                    <a:pt x="653264" y="1067555"/>
                    <a:pt x="653264" y="996276"/>
                  </a:cubicBezTo>
                  <a:lnTo>
                    <a:pt x="653264" y="458635"/>
                  </a:lnTo>
                  <a:cubicBezTo>
                    <a:pt x="653264" y="388460"/>
                    <a:pt x="637083" y="337191"/>
                    <a:pt x="604728" y="304832"/>
                  </a:cubicBezTo>
                  <a:cubicBezTo>
                    <a:pt x="572369" y="272473"/>
                    <a:pt x="527525" y="256296"/>
                    <a:pt x="470194" y="256296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022F047-E37A-8E4A-AB40-A527F5E5315D}"/>
                </a:ext>
              </a:extLst>
            </p:cNvPr>
            <p:cNvSpPr/>
            <p:nvPr/>
          </p:nvSpPr>
          <p:spPr>
            <a:xfrm>
              <a:off x="10354109" y="-730462"/>
              <a:ext cx="217753" cy="215826"/>
            </a:xfrm>
            <a:custGeom>
              <a:avLst/>
              <a:gdLst>
                <a:gd name="connsiteX0" fmla="*/ 107913 w 217753"/>
                <a:gd name="connsiteY0" fmla="*/ 0 h 215826"/>
                <a:gd name="connsiteX1" fmla="*/ 188231 w 217753"/>
                <a:gd name="connsiteY1" fmla="*/ 29523 h 215826"/>
                <a:gd name="connsiteX2" fmla="*/ 217753 w 217753"/>
                <a:gd name="connsiteY2" fmla="*/ 105986 h 215826"/>
                <a:gd name="connsiteX3" fmla="*/ 188174 w 217753"/>
                <a:gd name="connsiteY3" fmla="*/ 183880 h 215826"/>
                <a:gd name="connsiteX4" fmla="*/ 107913 w 217753"/>
                <a:gd name="connsiteY4" fmla="*/ 215826 h 215826"/>
                <a:gd name="connsiteX5" fmla="*/ 29435 w 217753"/>
                <a:gd name="connsiteY5" fmla="*/ 184032 h 215826"/>
                <a:gd name="connsiteX6" fmla="*/ 0 w 217753"/>
                <a:gd name="connsiteY6" fmla="*/ 105986 h 215826"/>
                <a:gd name="connsiteX7" fmla="*/ 29373 w 217753"/>
                <a:gd name="connsiteY7" fmla="*/ 29370 h 215826"/>
                <a:gd name="connsiteX8" fmla="*/ 107913 w 217753"/>
                <a:gd name="connsiteY8" fmla="*/ 0 h 21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753" h="215826">
                  <a:moveTo>
                    <a:pt x="107913" y="0"/>
                  </a:moveTo>
                  <a:cubicBezTo>
                    <a:pt x="141779" y="0"/>
                    <a:pt x="168549" y="9841"/>
                    <a:pt x="188231" y="29523"/>
                  </a:cubicBezTo>
                  <a:cubicBezTo>
                    <a:pt x="207913" y="49204"/>
                    <a:pt x="217753" y="74692"/>
                    <a:pt x="217753" y="105986"/>
                  </a:cubicBezTo>
                  <a:cubicBezTo>
                    <a:pt x="217753" y="136619"/>
                    <a:pt x="207893" y="162584"/>
                    <a:pt x="188174" y="183880"/>
                  </a:cubicBezTo>
                  <a:cubicBezTo>
                    <a:pt x="168450" y="205176"/>
                    <a:pt x="141699" y="215826"/>
                    <a:pt x="107913" y="215826"/>
                  </a:cubicBezTo>
                  <a:cubicBezTo>
                    <a:pt x="75214" y="215826"/>
                    <a:pt x="49055" y="205230"/>
                    <a:pt x="29435" y="184032"/>
                  </a:cubicBezTo>
                  <a:cubicBezTo>
                    <a:pt x="9810" y="162832"/>
                    <a:pt x="0" y="136817"/>
                    <a:pt x="0" y="105986"/>
                  </a:cubicBezTo>
                  <a:cubicBezTo>
                    <a:pt x="0" y="74490"/>
                    <a:pt x="9791" y="48952"/>
                    <a:pt x="29373" y="29370"/>
                  </a:cubicBezTo>
                  <a:cubicBezTo>
                    <a:pt x="48956" y="9792"/>
                    <a:pt x="75134" y="0"/>
                    <a:pt x="107913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EE2B1461-D596-B542-9825-B34C76CB2E2D}"/>
                </a:ext>
              </a:extLst>
            </p:cNvPr>
            <p:cNvSpPr/>
            <p:nvPr/>
          </p:nvSpPr>
          <p:spPr>
            <a:xfrm>
              <a:off x="9861213" y="221294"/>
              <a:ext cx="913412" cy="1445271"/>
            </a:xfrm>
            <a:custGeom>
              <a:avLst/>
              <a:gdLst>
                <a:gd name="connsiteX0" fmla="*/ 458632 w 913412"/>
                <a:gd name="connsiteY0" fmla="*/ 0 h 1445272"/>
                <a:gd name="connsiteX1" fmla="*/ 678446 w 913412"/>
                <a:gd name="connsiteY1" fmla="*/ 49425 h 1445272"/>
                <a:gd name="connsiteX2" fmla="*/ 845950 w 913412"/>
                <a:gd name="connsiteY2" fmla="*/ 189723 h 1445272"/>
                <a:gd name="connsiteX3" fmla="*/ 909556 w 913412"/>
                <a:gd name="connsiteY3" fmla="*/ 408530 h 1445272"/>
                <a:gd name="connsiteX4" fmla="*/ 863471 w 913412"/>
                <a:gd name="connsiteY4" fmla="*/ 601640 h 1445272"/>
                <a:gd name="connsiteX5" fmla="*/ 746015 w 913412"/>
                <a:gd name="connsiteY5" fmla="*/ 757203 h 1445272"/>
                <a:gd name="connsiteX6" fmla="*/ 596143 w 913412"/>
                <a:gd name="connsiteY6" fmla="*/ 881843 h 1445272"/>
                <a:gd name="connsiteX7" fmla="*/ 449283 w 913412"/>
                <a:gd name="connsiteY7" fmla="*/ 983614 h 1445272"/>
                <a:gd name="connsiteX8" fmla="*/ 339802 w 913412"/>
                <a:gd name="connsiteY8" fmla="*/ 1073040 h 1445272"/>
                <a:gd name="connsiteX9" fmla="*/ 298686 w 913412"/>
                <a:gd name="connsiteY9" fmla="*/ 1160072 h 1445272"/>
                <a:gd name="connsiteX10" fmla="*/ 298686 w 913412"/>
                <a:gd name="connsiteY10" fmla="*/ 1188976 h 1445272"/>
                <a:gd name="connsiteX11" fmla="*/ 815130 w 913412"/>
                <a:gd name="connsiteY11" fmla="*/ 1188976 h 1445272"/>
                <a:gd name="connsiteX12" fmla="*/ 885664 w 913412"/>
                <a:gd name="connsiteY12" fmla="*/ 1227126 h 1445272"/>
                <a:gd name="connsiteX13" fmla="*/ 913412 w 913412"/>
                <a:gd name="connsiteY13" fmla="*/ 1314235 h 1445272"/>
                <a:gd name="connsiteX14" fmla="*/ 885695 w 913412"/>
                <a:gd name="connsiteY14" fmla="*/ 1404852 h 1445272"/>
                <a:gd name="connsiteX15" fmla="*/ 815130 w 913412"/>
                <a:gd name="connsiteY15" fmla="*/ 1445272 h 1445272"/>
                <a:gd name="connsiteX16" fmla="*/ 129110 w 913412"/>
                <a:gd name="connsiteY16" fmla="*/ 1445272 h 1445272"/>
                <a:gd name="connsiteX17" fmla="*/ 45448 w 913412"/>
                <a:gd name="connsiteY17" fmla="*/ 1419136 h 1445272"/>
                <a:gd name="connsiteX18" fmla="*/ 0 w 913412"/>
                <a:gd name="connsiteY18" fmla="*/ 1346994 h 1445272"/>
                <a:gd name="connsiteX19" fmla="*/ 0 w 913412"/>
                <a:gd name="connsiteY19" fmla="*/ 1160072 h 1445272"/>
                <a:gd name="connsiteX20" fmla="*/ 46399 w 913412"/>
                <a:gd name="connsiteY20" fmla="*/ 1008410 h 1445272"/>
                <a:gd name="connsiteX21" fmla="*/ 164355 w 913412"/>
                <a:gd name="connsiteY21" fmla="*/ 878846 h 1445272"/>
                <a:gd name="connsiteX22" fmla="*/ 315910 w 913412"/>
                <a:gd name="connsiteY22" fmla="*/ 762306 h 1445272"/>
                <a:gd name="connsiteX23" fmla="*/ 465392 w 913412"/>
                <a:gd name="connsiteY23" fmla="*/ 648610 h 1445272"/>
                <a:gd name="connsiteX24" fmla="*/ 577687 w 913412"/>
                <a:gd name="connsiteY24" fmla="*/ 535037 h 1445272"/>
                <a:gd name="connsiteX25" fmla="*/ 620501 w 913412"/>
                <a:gd name="connsiteY25" fmla="*/ 416237 h 1445272"/>
                <a:gd name="connsiteX26" fmla="*/ 604137 w 913412"/>
                <a:gd name="connsiteY26" fmla="*/ 345328 h 1445272"/>
                <a:gd name="connsiteX27" fmla="*/ 552829 w 913412"/>
                <a:gd name="connsiteY27" fmla="*/ 287009 h 1445272"/>
                <a:gd name="connsiteX28" fmla="*/ 460559 w 913412"/>
                <a:gd name="connsiteY28" fmla="*/ 264003 h 1445272"/>
                <a:gd name="connsiteX29" fmla="*/ 353097 w 913412"/>
                <a:gd name="connsiteY29" fmla="*/ 298644 h 1445272"/>
                <a:gd name="connsiteX30" fmla="*/ 308321 w 913412"/>
                <a:gd name="connsiteY30" fmla="*/ 414313 h 1445272"/>
                <a:gd name="connsiteX31" fmla="*/ 267492 w 913412"/>
                <a:gd name="connsiteY31" fmla="*/ 492055 h 1445272"/>
                <a:gd name="connsiteX32" fmla="*/ 158014 w 913412"/>
                <a:gd name="connsiteY32" fmla="*/ 526078 h 1445272"/>
                <a:gd name="connsiteX33" fmla="*/ 63546 w 913412"/>
                <a:gd name="connsiteY33" fmla="*/ 491784 h 1445272"/>
                <a:gd name="connsiteX34" fmla="*/ 26977 w 913412"/>
                <a:gd name="connsiteY34" fmla="*/ 371915 h 1445272"/>
                <a:gd name="connsiteX35" fmla="*/ 87785 w 913412"/>
                <a:gd name="connsiteY35" fmla="*/ 172950 h 1445272"/>
                <a:gd name="connsiteX36" fmla="*/ 248509 w 913412"/>
                <a:gd name="connsiteY36" fmla="*/ 44428 h 1445272"/>
                <a:gd name="connsiteX37" fmla="*/ 458632 w 913412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2" h="1445272">
                  <a:moveTo>
                    <a:pt x="458632" y="0"/>
                  </a:moveTo>
                  <a:cubicBezTo>
                    <a:pt x="535911" y="0"/>
                    <a:pt x="609187" y="16475"/>
                    <a:pt x="678446" y="49425"/>
                  </a:cubicBezTo>
                  <a:cubicBezTo>
                    <a:pt x="747710" y="82375"/>
                    <a:pt x="803544" y="129140"/>
                    <a:pt x="845950" y="189723"/>
                  </a:cubicBezTo>
                  <a:cubicBezTo>
                    <a:pt x="888352" y="250303"/>
                    <a:pt x="909556" y="323238"/>
                    <a:pt x="909556" y="408530"/>
                  </a:cubicBezTo>
                  <a:cubicBezTo>
                    <a:pt x="909556" y="479832"/>
                    <a:pt x="894196" y="544202"/>
                    <a:pt x="863471" y="601640"/>
                  </a:cubicBezTo>
                  <a:cubicBezTo>
                    <a:pt x="832750" y="659081"/>
                    <a:pt x="793597" y="710934"/>
                    <a:pt x="746015" y="757203"/>
                  </a:cubicBezTo>
                  <a:cubicBezTo>
                    <a:pt x="698430" y="803471"/>
                    <a:pt x="648474" y="845018"/>
                    <a:pt x="596143" y="881843"/>
                  </a:cubicBezTo>
                  <a:cubicBezTo>
                    <a:pt x="543813" y="918667"/>
                    <a:pt x="494857" y="952591"/>
                    <a:pt x="449283" y="983614"/>
                  </a:cubicBezTo>
                  <a:cubicBezTo>
                    <a:pt x="403706" y="1014636"/>
                    <a:pt x="367213" y="1044445"/>
                    <a:pt x="339802" y="1073040"/>
                  </a:cubicBezTo>
                  <a:cubicBezTo>
                    <a:pt x="312394" y="1101634"/>
                    <a:pt x="298686" y="1130645"/>
                    <a:pt x="298686" y="1160072"/>
                  </a:cubicBezTo>
                  <a:lnTo>
                    <a:pt x="298686" y="1188976"/>
                  </a:lnTo>
                  <a:lnTo>
                    <a:pt x="815130" y="1188976"/>
                  </a:lnTo>
                  <a:cubicBezTo>
                    <a:pt x="843656" y="1188976"/>
                    <a:pt x="867166" y="1201695"/>
                    <a:pt x="885664" y="1227126"/>
                  </a:cubicBezTo>
                  <a:cubicBezTo>
                    <a:pt x="904163" y="1252560"/>
                    <a:pt x="913408" y="1281593"/>
                    <a:pt x="913412" y="1314235"/>
                  </a:cubicBezTo>
                  <a:cubicBezTo>
                    <a:pt x="913408" y="1347696"/>
                    <a:pt x="904170" y="1377902"/>
                    <a:pt x="885695" y="1404852"/>
                  </a:cubicBezTo>
                  <a:cubicBezTo>
                    <a:pt x="867216" y="1431797"/>
                    <a:pt x="843694" y="1445272"/>
                    <a:pt x="815130" y="1445272"/>
                  </a:cubicBezTo>
                  <a:lnTo>
                    <a:pt x="129110" y="1445272"/>
                  </a:lnTo>
                  <a:cubicBezTo>
                    <a:pt x="103638" y="1445272"/>
                    <a:pt x="75749" y="1436561"/>
                    <a:pt x="45448" y="1419136"/>
                  </a:cubicBezTo>
                  <a:cubicBezTo>
                    <a:pt x="15147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4" y="1054816"/>
                    <a:pt x="46399" y="1008410"/>
                  </a:cubicBezTo>
                  <a:cubicBezTo>
                    <a:pt x="77330" y="962000"/>
                    <a:pt x="116647" y="918812"/>
                    <a:pt x="164355" y="878846"/>
                  </a:cubicBezTo>
                  <a:cubicBezTo>
                    <a:pt x="212055" y="838880"/>
                    <a:pt x="262575" y="800032"/>
                    <a:pt x="315910" y="762306"/>
                  </a:cubicBezTo>
                  <a:cubicBezTo>
                    <a:pt x="369244" y="724577"/>
                    <a:pt x="419070" y="686680"/>
                    <a:pt x="465392" y="648610"/>
                  </a:cubicBezTo>
                  <a:cubicBezTo>
                    <a:pt x="511710" y="610541"/>
                    <a:pt x="549142" y="572686"/>
                    <a:pt x="577687" y="535037"/>
                  </a:cubicBezTo>
                  <a:cubicBezTo>
                    <a:pt x="606228" y="497391"/>
                    <a:pt x="620501" y="457791"/>
                    <a:pt x="620501" y="416237"/>
                  </a:cubicBezTo>
                  <a:cubicBezTo>
                    <a:pt x="620501" y="392513"/>
                    <a:pt x="615046" y="368877"/>
                    <a:pt x="604137" y="345328"/>
                  </a:cubicBezTo>
                  <a:cubicBezTo>
                    <a:pt x="593227" y="321784"/>
                    <a:pt x="576126" y="302343"/>
                    <a:pt x="552829" y="287009"/>
                  </a:cubicBezTo>
                  <a:cubicBezTo>
                    <a:pt x="529533" y="271671"/>
                    <a:pt x="498777" y="264003"/>
                    <a:pt x="460559" y="264003"/>
                  </a:cubicBezTo>
                  <a:cubicBezTo>
                    <a:pt x="418765" y="264003"/>
                    <a:pt x="382944" y="275550"/>
                    <a:pt x="353097" y="298644"/>
                  </a:cubicBezTo>
                  <a:cubicBezTo>
                    <a:pt x="323246" y="321738"/>
                    <a:pt x="308321" y="360296"/>
                    <a:pt x="308321" y="414313"/>
                  </a:cubicBezTo>
                  <a:cubicBezTo>
                    <a:pt x="308321" y="443458"/>
                    <a:pt x="294713" y="469373"/>
                    <a:pt x="267492" y="492055"/>
                  </a:cubicBezTo>
                  <a:cubicBezTo>
                    <a:pt x="240275" y="514737"/>
                    <a:pt x="203783" y="526081"/>
                    <a:pt x="158014" y="526078"/>
                  </a:cubicBezTo>
                  <a:cubicBezTo>
                    <a:pt x="119414" y="526081"/>
                    <a:pt x="87922" y="514649"/>
                    <a:pt x="63546" y="491784"/>
                  </a:cubicBezTo>
                  <a:cubicBezTo>
                    <a:pt x="39165" y="468922"/>
                    <a:pt x="26977" y="428964"/>
                    <a:pt x="26977" y="371915"/>
                  </a:cubicBezTo>
                  <a:cubicBezTo>
                    <a:pt x="26977" y="295338"/>
                    <a:pt x="47246" y="229018"/>
                    <a:pt x="87785" y="172950"/>
                  </a:cubicBezTo>
                  <a:cubicBezTo>
                    <a:pt x="128320" y="116887"/>
                    <a:pt x="181898" y="74046"/>
                    <a:pt x="248509" y="44428"/>
                  </a:cubicBezTo>
                  <a:cubicBezTo>
                    <a:pt x="315123" y="14811"/>
                    <a:pt x="385162" y="0"/>
                    <a:pt x="458632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66413CC-32E0-BC47-9EF4-4708BAA4FE5C}"/>
                </a:ext>
              </a:extLst>
            </p:cNvPr>
            <p:cNvSpPr/>
            <p:nvPr/>
          </p:nvSpPr>
          <p:spPr>
            <a:xfrm>
              <a:off x="10842905" y="221294"/>
              <a:ext cx="913415" cy="1445271"/>
            </a:xfrm>
            <a:custGeom>
              <a:avLst/>
              <a:gdLst>
                <a:gd name="connsiteX0" fmla="*/ 458636 w 913416"/>
                <a:gd name="connsiteY0" fmla="*/ 0 h 1445272"/>
                <a:gd name="connsiteX1" fmla="*/ 678450 w 913416"/>
                <a:gd name="connsiteY1" fmla="*/ 49425 h 1445272"/>
                <a:gd name="connsiteX2" fmla="*/ 845954 w 913416"/>
                <a:gd name="connsiteY2" fmla="*/ 189723 h 1445272"/>
                <a:gd name="connsiteX3" fmla="*/ 909560 w 913416"/>
                <a:gd name="connsiteY3" fmla="*/ 408530 h 1445272"/>
                <a:gd name="connsiteX4" fmla="*/ 863479 w 913416"/>
                <a:gd name="connsiteY4" fmla="*/ 601640 h 1445272"/>
                <a:gd name="connsiteX5" fmla="*/ 746019 w 913416"/>
                <a:gd name="connsiteY5" fmla="*/ 757203 h 1445272"/>
                <a:gd name="connsiteX6" fmla="*/ 596147 w 913416"/>
                <a:gd name="connsiteY6" fmla="*/ 881843 h 1445272"/>
                <a:gd name="connsiteX7" fmla="*/ 449287 w 913416"/>
                <a:gd name="connsiteY7" fmla="*/ 983614 h 1445272"/>
                <a:gd name="connsiteX8" fmla="*/ 339806 w 913416"/>
                <a:gd name="connsiteY8" fmla="*/ 1073040 h 1445272"/>
                <a:gd name="connsiteX9" fmla="*/ 298690 w 913416"/>
                <a:gd name="connsiteY9" fmla="*/ 1160072 h 1445272"/>
                <a:gd name="connsiteX10" fmla="*/ 298690 w 913416"/>
                <a:gd name="connsiteY10" fmla="*/ 1188976 h 1445272"/>
                <a:gd name="connsiteX11" fmla="*/ 815137 w 913416"/>
                <a:gd name="connsiteY11" fmla="*/ 1188976 h 1445272"/>
                <a:gd name="connsiteX12" fmla="*/ 885668 w 913416"/>
                <a:gd name="connsiteY12" fmla="*/ 1227126 h 1445272"/>
                <a:gd name="connsiteX13" fmla="*/ 913416 w 913416"/>
                <a:gd name="connsiteY13" fmla="*/ 1314235 h 1445272"/>
                <a:gd name="connsiteX14" fmla="*/ 885699 w 913416"/>
                <a:gd name="connsiteY14" fmla="*/ 1404852 h 1445272"/>
                <a:gd name="connsiteX15" fmla="*/ 815137 w 913416"/>
                <a:gd name="connsiteY15" fmla="*/ 1445272 h 1445272"/>
                <a:gd name="connsiteX16" fmla="*/ 129114 w 913416"/>
                <a:gd name="connsiteY16" fmla="*/ 1445272 h 1445272"/>
                <a:gd name="connsiteX17" fmla="*/ 45452 w 913416"/>
                <a:gd name="connsiteY17" fmla="*/ 1419136 h 1445272"/>
                <a:gd name="connsiteX18" fmla="*/ 0 w 913416"/>
                <a:gd name="connsiteY18" fmla="*/ 1346994 h 1445272"/>
                <a:gd name="connsiteX19" fmla="*/ 0 w 913416"/>
                <a:gd name="connsiteY19" fmla="*/ 1160072 h 1445272"/>
                <a:gd name="connsiteX20" fmla="*/ 46402 w 913416"/>
                <a:gd name="connsiteY20" fmla="*/ 1008410 h 1445272"/>
                <a:gd name="connsiteX21" fmla="*/ 164355 w 913416"/>
                <a:gd name="connsiteY21" fmla="*/ 878846 h 1445272"/>
                <a:gd name="connsiteX22" fmla="*/ 315914 w 913416"/>
                <a:gd name="connsiteY22" fmla="*/ 762306 h 1445272"/>
                <a:gd name="connsiteX23" fmla="*/ 465396 w 913416"/>
                <a:gd name="connsiteY23" fmla="*/ 648610 h 1445272"/>
                <a:gd name="connsiteX24" fmla="*/ 577691 w 913416"/>
                <a:gd name="connsiteY24" fmla="*/ 535037 h 1445272"/>
                <a:gd name="connsiteX25" fmla="*/ 620505 w 913416"/>
                <a:gd name="connsiteY25" fmla="*/ 416237 h 1445272"/>
                <a:gd name="connsiteX26" fmla="*/ 604140 w 913416"/>
                <a:gd name="connsiteY26" fmla="*/ 345328 h 1445272"/>
                <a:gd name="connsiteX27" fmla="*/ 552833 w 913416"/>
                <a:gd name="connsiteY27" fmla="*/ 287009 h 1445272"/>
                <a:gd name="connsiteX28" fmla="*/ 460563 w 913416"/>
                <a:gd name="connsiteY28" fmla="*/ 264003 h 1445272"/>
                <a:gd name="connsiteX29" fmla="*/ 353101 w 913416"/>
                <a:gd name="connsiteY29" fmla="*/ 298644 h 1445272"/>
                <a:gd name="connsiteX30" fmla="*/ 308325 w 913416"/>
                <a:gd name="connsiteY30" fmla="*/ 414313 h 1445272"/>
                <a:gd name="connsiteX31" fmla="*/ 267496 w 913416"/>
                <a:gd name="connsiteY31" fmla="*/ 492055 h 1445272"/>
                <a:gd name="connsiteX32" fmla="*/ 158018 w 913416"/>
                <a:gd name="connsiteY32" fmla="*/ 526078 h 1445272"/>
                <a:gd name="connsiteX33" fmla="*/ 63549 w 913416"/>
                <a:gd name="connsiteY33" fmla="*/ 491784 h 1445272"/>
                <a:gd name="connsiteX34" fmla="*/ 26980 w 913416"/>
                <a:gd name="connsiteY34" fmla="*/ 371915 h 1445272"/>
                <a:gd name="connsiteX35" fmla="*/ 87789 w 913416"/>
                <a:gd name="connsiteY35" fmla="*/ 172950 h 1445272"/>
                <a:gd name="connsiteX36" fmla="*/ 248513 w 913416"/>
                <a:gd name="connsiteY36" fmla="*/ 44428 h 1445272"/>
                <a:gd name="connsiteX37" fmla="*/ 458636 w 913416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2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5"/>
                    <a:pt x="803548" y="129140"/>
                    <a:pt x="845954" y="189723"/>
                  </a:cubicBezTo>
                  <a:cubicBezTo>
                    <a:pt x="888359" y="250303"/>
                    <a:pt x="909560" y="323238"/>
                    <a:pt x="909560" y="408530"/>
                  </a:cubicBezTo>
                  <a:cubicBezTo>
                    <a:pt x="909560" y="479832"/>
                    <a:pt x="894200" y="544202"/>
                    <a:pt x="863479" y="601640"/>
                  </a:cubicBezTo>
                  <a:cubicBezTo>
                    <a:pt x="832754" y="659081"/>
                    <a:pt x="793601" y="710934"/>
                    <a:pt x="746019" y="757203"/>
                  </a:cubicBezTo>
                  <a:cubicBezTo>
                    <a:pt x="698433" y="803471"/>
                    <a:pt x="648478" y="845018"/>
                    <a:pt x="596147" y="881843"/>
                  </a:cubicBezTo>
                  <a:cubicBezTo>
                    <a:pt x="543817" y="918667"/>
                    <a:pt x="494861" y="952591"/>
                    <a:pt x="449287" y="983614"/>
                  </a:cubicBezTo>
                  <a:cubicBezTo>
                    <a:pt x="403710" y="1014636"/>
                    <a:pt x="367217" y="1044445"/>
                    <a:pt x="339806" y="1073040"/>
                  </a:cubicBezTo>
                  <a:cubicBezTo>
                    <a:pt x="312398" y="1101634"/>
                    <a:pt x="298690" y="1130645"/>
                    <a:pt x="298690" y="1160072"/>
                  </a:cubicBezTo>
                  <a:lnTo>
                    <a:pt x="298690" y="1188976"/>
                  </a:lnTo>
                  <a:lnTo>
                    <a:pt x="815137" y="1188976"/>
                  </a:lnTo>
                  <a:cubicBezTo>
                    <a:pt x="843660" y="1188976"/>
                    <a:pt x="867170" y="1201695"/>
                    <a:pt x="885668" y="1227126"/>
                  </a:cubicBezTo>
                  <a:cubicBezTo>
                    <a:pt x="904166" y="1252560"/>
                    <a:pt x="913416" y="1281593"/>
                    <a:pt x="913416" y="1314235"/>
                  </a:cubicBezTo>
                  <a:cubicBezTo>
                    <a:pt x="913416" y="1347696"/>
                    <a:pt x="904174" y="1377902"/>
                    <a:pt x="885699" y="1404852"/>
                  </a:cubicBezTo>
                  <a:cubicBezTo>
                    <a:pt x="867220" y="1431797"/>
                    <a:pt x="843698" y="1445272"/>
                    <a:pt x="815137" y="1445272"/>
                  </a:cubicBezTo>
                  <a:lnTo>
                    <a:pt x="129114" y="1445272"/>
                  </a:lnTo>
                  <a:cubicBezTo>
                    <a:pt x="103638" y="1445272"/>
                    <a:pt x="75753" y="1436561"/>
                    <a:pt x="45452" y="1419136"/>
                  </a:cubicBezTo>
                  <a:cubicBezTo>
                    <a:pt x="15151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8" y="1054816"/>
                    <a:pt x="46402" y="1008410"/>
                  </a:cubicBezTo>
                  <a:cubicBezTo>
                    <a:pt x="77333" y="962000"/>
                    <a:pt x="116651" y="918812"/>
                    <a:pt x="164355" y="878846"/>
                  </a:cubicBezTo>
                  <a:cubicBezTo>
                    <a:pt x="212062" y="838880"/>
                    <a:pt x="262579" y="800032"/>
                    <a:pt x="315914" y="762306"/>
                  </a:cubicBezTo>
                  <a:cubicBezTo>
                    <a:pt x="369248" y="724577"/>
                    <a:pt x="419074" y="686680"/>
                    <a:pt x="465396" y="648610"/>
                  </a:cubicBezTo>
                  <a:cubicBezTo>
                    <a:pt x="511714" y="610541"/>
                    <a:pt x="549146" y="572686"/>
                    <a:pt x="577691" y="535037"/>
                  </a:cubicBezTo>
                  <a:cubicBezTo>
                    <a:pt x="606232" y="497391"/>
                    <a:pt x="620505" y="457791"/>
                    <a:pt x="620505" y="416237"/>
                  </a:cubicBezTo>
                  <a:cubicBezTo>
                    <a:pt x="620505" y="392513"/>
                    <a:pt x="615050" y="368877"/>
                    <a:pt x="604140" y="345328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41" y="271671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3"/>
                  </a:cubicBezTo>
                  <a:cubicBezTo>
                    <a:pt x="308325" y="443458"/>
                    <a:pt x="294717" y="469373"/>
                    <a:pt x="267496" y="492055"/>
                  </a:cubicBezTo>
                  <a:cubicBezTo>
                    <a:pt x="240279" y="514737"/>
                    <a:pt x="203786" y="526081"/>
                    <a:pt x="158018" y="526078"/>
                  </a:cubicBezTo>
                  <a:cubicBezTo>
                    <a:pt x="119418" y="526081"/>
                    <a:pt x="87926" y="514649"/>
                    <a:pt x="63549" y="491784"/>
                  </a:cubicBezTo>
                  <a:cubicBezTo>
                    <a:pt x="39169" y="468922"/>
                    <a:pt x="26980" y="428964"/>
                    <a:pt x="26980" y="371915"/>
                  </a:cubicBezTo>
                  <a:cubicBezTo>
                    <a:pt x="26980" y="295338"/>
                    <a:pt x="47250" y="229018"/>
                    <a:pt x="87789" y="172950"/>
                  </a:cubicBezTo>
                  <a:cubicBezTo>
                    <a:pt x="128324" y="116887"/>
                    <a:pt x="181899" y="74046"/>
                    <a:pt x="248513" y="44428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C16329-9F34-2343-850A-4C489766A0F7}"/>
              </a:ext>
            </a:extLst>
          </p:cNvPr>
          <p:cNvSpPr txBox="1"/>
          <p:nvPr/>
        </p:nvSpPr>
        <p:spPr>
          <a:xfrm>
            <a:off x="6616447" y="1897319"/>
            <a:ext cx="3255011" cy="579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Cum sociis </a:t>
            </a:r>
            <a:endParaRPr lang="en-US" sz="6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CDC6AD-EC4A-5D4C-940E-F7A2E894EC2E}"/>
              </a:ext>
            </a:extLst>
          </p:cNvPr>
          <p:cNvSpPr txBox="1"/>
          <p:nvPr/>
        </p:nvSpPr>
        <p:spPr>
          <a:xfrm>
            <a:off x="6616447" y="832233"/>
            <a:ext cx="3255011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S.W.O.T Analysis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8110A7-DB3F-2F44-9347-B50E13A63F3D}"/>
              </a:ext>
            </a:extLst>
          </p:cNvPr>
          <p:cNvSpPr txBox="1"/>
          <p:nvPr/>
        </p:nvSpPr>
        <p:spPr>
          <a:xfrm>
            <a:off x="6616447" y="1374099"/>
            <a:ext cx="331307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latin typeface="Heebo Black" pitchFamily="2" charset="-79"/>
                <a:cs typeface="Heebo Black" pitchFamily="2" charset="-79"/>
              </a:rPr>
              <a:t>Weaknesses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6D2F031-4AED-9E4B-9433-546BA3447937}"/>
              </a:ext>
            </a:extLst>
          </p:cNvPr>
          <p:cNvSpPr/>
          <p:nvPr/>
        </p:nvSpPr>
        <p:spPr>
          <a:xfrm>
            <a:off x="6616446" y="2829191"/>
            <a:ext cx="3604610" cy="697423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3C32DA8-B4BB-844B-B0BC-1EFD9E0BCFB6}"/>
              </a:ext>
            </a:extLst>
          </p:cNvPr>
          <p:cNvSpPr/>
          <p:nvPr/>
        </p:nvSpPr>
        <p:spPr>
          <a:xfrm>
            <a:off x="7415051" y="3893249"/>
            <a:ext cx="3604610" cy="697423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B7E7325-ADD8-D74C-829C-C115DA7BF3FC}"/>
              </a:ext>
            </a:extLst>
          </p:cNvPr>
          <p:cNvSpPr/>
          <p:nvPr/>
        </p:nvSpPr>
        <p:spPr>
          <a:xfrm>
            <a:off x="8213655" y="4957307"/>
            <a:ext cx="3604610" cy="697423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778E7E-EDD4-644F-8354-5119914096DD}"/>
              </a:ext>
            </a:extLst>
          </p:cNvPr>
          <p:cNvSpPr txBox="1"/>
          <p:nvPr/>
        </p:nvSpPr>
        <p:spPr>
          <a:xfrm>
            <a:off x="6788578" y="3047097"/>
            <a:ext cx="282728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.</a:t>
            </a:r>
            <a:endParaRPr lang="en-EG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E8F32D-54E9-6C40-86F0-5D20BA2A406D}"/>
              </a:ext>
            </a:extLst>
          </p:cNvPr>
          <p:cNvSpPr txBox="1"/>
          <p:nvPr/>
        </p:nvSpPr>
        <p:spPr>
          <a:xfrm>
            <a:off x="7587183" y="4026517"/>
            <a:ext cx="299989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>
                <a:latin typeface="Heebo" pitchFamily="2" charset="-79"/>
                <a:cs typeface="Heebo" pitchFamily="2" charset="-79"/>
              </a:rPr>
              <a:t>sit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laudantium</a:t>
            </a:r>
            <a:endParaRPr lang="en-EG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F91FD1-E144-DC4F-A76C-F91338571F36}"/>
              </a:ext>
            </a:extLst>
          </p:cNvPr>
          <p:cNvSpPr txBox="1"/>
          <p:nvPr/>
        </p:nvSpPr>
        <p:spPr>
          <a:xfrm>
            <a:off x="8385788" y="5090575"/>
            <a:ext cx="291875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>
                <a:latin typeface="Heebo" pitchFamily="2" charset="-79"/>
                <a:cs typeface="Heebo" pitchFamily="2" charset="-79"/>
              </a:rPr>
              <a:t>Nemo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enim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ipsam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quia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voluptas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sit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aspernatur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050" dirty="0" err="1">
                <a:latin typeface="Heebo" pitchFamily="2" charset="-79"/>
                <a:cs typeface="Heebo" pitchFamily="2" charset="-79"/>
              </a:rPr>
              <a:t>aut</a:t>
            </a:r>
            <a:r>
              <a:rPr lang="en-US" sz="1050" dirty="0">
                <a:latin typeface="Heebo" pitchFamily="2" charset="-79"/>
                <a:cs typeface="Heebo" pitchFamily="2" charset="-79"/>
              </a:rPr>
              <a:t> </a:t>
            </a:r>
            <a:endParaRPr lang="en-EG" sz="1050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EECD1D8B-553C-C945-91F5-16D3316B2BD2}"/>
              </a:ext>
            </a:extLst>
          </p:cNvPr>
          <p:cNvSpPr/>
          <p:nvPr/>
        </p:nvSpPr>
        <p:spPr>
          <a:xfrm rot="5400000">
            <a:off x="9805475" y="3103733"/>
            <a:ext cx="257005" cy="148339"/>
          </a:xfrm>
          <a:custGeom>
            <a:avLst/>
            <a:gdLst>
              <a:gd name="connsiteX0" fmla="*/ 238713 w 544725"/>
              <a:gd name="connsiteY0" fmla="*/ 39025 h 314406"/>
              <a:gd name="connsiteX1" fmla="*/ 0 w 544725"/>
              <a:gd name="connsiteY1" fmla="*/ 313523 h 314406"/>
              <a:gd name="connsiteX2" fmla="*/ 736 w 544725"/>
              <a:gd name="connsiteY2" fmla="*/ 314406 h 314406"/>
              <a:gd name="connsiteX3" fmla="*/ 272583 w 544725"/>
              <a:gd name="connsiteY3" fmla="*/ 139016 h 314406"/>
              <a:gd name="connsiteX4" fmla="*/ 544725 w 544725"/>
              <a:gd name="connsiteY4" fmla="*/ 313964 h 314406"/>
              <a:gd name="connsiteX5" fmla="*/ 306454 w 544725"/>
              <a:gd name="connsiteY5" fmla="*/ 39025 h 314406"/>
              <a:gd name="connsiteX6" fmla="*/ 272583 w 544725"/>
              <a:gd name="connsiteY6" fmla="*/ 0 h 314406"/>
              <a:gd name="connsiteX7" fmla="*/ 238713 w 544725"/>
              <a:gd name="connsiteY7" fmla="*/ 39025 h 3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725" h="314406">
                <a:moveTo>
                  <a:pt x="238713" y="39025"/>
                </a:moveTo>
                <a:lnTo>
                  <a:pt x="0" y="313523"/>
                </a:lnTo>
                <a:lnTo>
                  <a:pt x="736" y="314406"/>
                </a:lnTo>
                <a:lnTo>
                  <a:pt x="272583" y="139016"/>
                </a:lnTo>
                <a:lnTo>
                  <a:pt x="544725" y="313964"/>
                </a:lnTo>
                <a:lnTo>
                  <a:pt x="306454" y="39025"/>
                </a:lnTo>
                <a:lnTo>
                  <a:pt x="272583" y="0"/>
                </a:lnTo>
                <a:lnTo>
                  <a:pt x="238713" y="39025"/>
                </a:lnTo>
                <a:close/>
              </a:path>
            </a:pathLst>
          </a:custGeom>
          <a:solidFill>
            <a:schemeClr val="tx1"/>
          </a:solidFill>
          <a:ln w="904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E9E1AF8-7E4C-2840-8570-F66789DDD948}"/>
              </a:ext>
            </a:extLst>
          </p:cNvPr>
          <p:cNvSpPr/>
          <p:nvPr/>
        </p:nvSpPr>
        <p:spPr>
          <a:xfrm rot="5400000">
            <a:off x="10617110" y="4167790"/>
            <a:ext cx="257005" cy="148339"/>
          </a:xfrm>
          <a:custGeom>
            <a:avLst/>
            <a:gdLst>
              <a:gd name="connsiteX0" fmla="*/ 238713 w 544725"/>
              <a:gd name="connsiteY0" fmla="*/ 39025 h 314406"/>
              <a:gd name="connsiteX1" fmla="*/ 0 w 544725"/>
              <a:gd name="connsiteY1" fmla="*/ 313523 h 314406"/>
              <a:gd name="connsiteX2" fmla="*/ 736 w 544725"/>
              <a:gd name="connsiteY2" fmla="*/ 314406 h 314406"/>
              <a:gd name="connsiteX3" fmla="*/ 272583 w 544725"/>
              <a:gd name="connsiteY3" fmla="*/ 139016 h 314406"/>
              <a:gd name="connsiteX4" fmla="*/ 544725 w 544725"/>
              <a:gd name="connsiteY4" fmla="*/ 313964 h 314406"/>
              <a:gd name="connsiteX5" fmla="*/ 306454 w 544725"/>
              <a:gd name="connsiteY5" fmla="*/ 39025 h 314406"/>
              <a:gd name="connsiteX6" fmla="*/ 272583 w 544725"/>
              <a:gd name="connsiteY6" fmla="*/ 0 h 314406"/>
              <a:gd name="connsiteX7" fmla="*/ 238713 w 544725"/>
              <a:gd name="connsiteY7" fmla="*/ 39025 h 3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725" h="314406">
                <a:moveTo>
                  <a:pt x="238713" y="39025"/>
                </a:moveTo>
                <a:lnTo>
                  <a:pt x="0" y="313523"/>
                </a:lnTo>
                <a:lnTo>
                  <a:pt x="736" y="314406"/>
                </a:lnTo>
                <a:lnTo>
                  <a:pt x="272583" y="139016"/>
                </a:lnTo>
                <a:lnTo>
                  <a:pt x="544725" y="313964"/>
                </a:lnTo>
                <a:lnTo>
                  <a:pt x="306454" y="39025"/>
                </a:lnTo>
                <a:lnTo>
                  <a:pt x="272583" y="0"/>
                </a:lnTo>
                <a:lnTo>
                  <a:pt x="238713" y="39025"/>
                </a:lnTo>
                <a:close/>
              </a:path>
            </a:pathLst>
          </a:custGeom>
          <a:solidFill>
            <a:schemeClr val="tx1"/>
          </a:solidFill>
          <a:ln w="904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0A7FBEE8-1CD1-B94B-A80B-531D980EBE91}"/>
              </a:ext>
            </a:extLst>
          </p:cNvPr>
          <p:cNvSpPr/>
          <p:nvPr/>
        </p:nvSpPr>
        <p:spPr>
          <a:xfrm rot="5400000">
            <a:off x="11411833" y="5231848"/>
            <a:ext cx="257005" cy="148339"/>
          </a:xfrm>
          <a:custGeom>
            <a:avLst/>
            <a:gdLst>
              <a:gd name="connsiteX0" fmla="*/ 238713 w 544725"/>
              <a:gd name="connsiteY0" fmla="*/ 39025 h 314406"/>
              <a:gd name="connsiteX1" fmla="*/ 0 w 544725"/>
              <a:gd name="connsiteY1" fmla="*/ 313523 h 314406"/>
              <a:gd name="connsiteX2" fmla="*/ 736 w 544725"/>
              <a:gd name="connsiteY2" fmla="*/ 314406 h 314406"/>
              <a:gd name="connsiteX3" fmla="*/ 272583 w 544725"/>
              <a:gd name="connsiteY3" fmla="*/ 139016 h 314406"/>
              <a:gd name="connsiteX4" fmla="*/ 544725 w 544725"/>
              <a:gd name="connsiteY4" fmla="*/ 313964 h 314406"/>
              <a:gd name="connsiteX5" fmla="*/ 306454 w 544725"/>
              <a:gd name="connsiteY5" fmla="*/ 39025 h 314406"/>
              <a:gd name="connsiteX6" fmla="*/ 272583 w 544725"/>
              <a:gd name="connsiteY6" fmla="*/ 0 h 314406"/>
              <a:gd name="connsiteX7" fmla="*/ 238713 w 544725"/>
              <a:gd name="connsiteY7" fmla="*/ 39025 h 3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725" h="314406">
                <a:moveTo>
                  <a:pt x="238713" y="39025"/>
                </a:moveTo>
                <a:lnTo>
                  <a:pt x="0" y="313523"/>
                </a:lnTo>
                <a:lnTo>
                  <a:pt x="736" y="314406"/>
                </a:lnTo>
                <a:lnTo>
                  <a:pt x="272583" y="139016"/>
                </a:lnTo>
                <a:lnTo>
                  <a:pt x="544725" y="313964"/>
                </a:lnTo>
                <a:lnTo>
                  <a:pt x="306454" y="39025"/>
                </a:lnTo>
                <a:lnTo>
                  <a:pt x="272583" y="0"/>
                </a:lnTo>
                <a:lnTo>
                  <a:pt x="238713" y="39025"/>
                </a:lnTo>
                <a:close/>
              </a:path>
            </a:pathLst>
          </a:custGeom>
          <a:solidFill>
            <a:schemeClr val="tx1"/>
          </a:solidFill>
          <a:ln w="904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DB3140-11A5-F942-B1CC-C3E3F81D1346}"/>
              </a:ext>
            </a:extLst>
          </p:cNvPr>
          <p:cNvSpPr txBox="1"/>
          <p:nvPr/>
        </p:nvSpPr>
        <p:spPr>
          <a:xfrm>
            <a:off x="2618727" y="2829191"/>
            <a:ext cx="1438568" cy="1708442"/>
          </a:xfrm>
          <a:custGeom>
            <a:avLst/>
            <a:gdLst/>
            <a:ahLst/>
            <a:cxnLst/>
            <a:rect l="l" t="t" r="r" b="b"/>
            <a:pathLst>
              <a:path w="364927" h="433387">
                <a:moveTo>
                  <a:pt x="0" y="0"/>
                </a:moveTo>
                <a:lnTo>
                  <a:pt x="125313" y="0"/>
                </a:lnTo>
                <a:lnTo>
                  <a:pt x="236935" y="0"/>
                </a:lnTo>
                <a:lnTo>
                  <a:pt x="364927" y="0"/>
                </a:lnTo>
                <a:lnTo>
                  <a:pt x="364927" y="90189"/>
                </a:lnTo>
                <a:lnTo>
                  <a:pt x="236935" y="90189"/>
                </a:lnTo>
                <a:lnTo>
                  <a:pt x="236935" y="433387"/>
                </a:lnTo>
                <a:lnTo>
                  <a:pt x="125313" y="433387"/>
                </a:lnTo>
                <a:lnTo>
                  <a:pt x="125313" y="90189"/>
                </a:lnTo>
                <a:lnTo>
                  <a:pt x="0" y="9018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EG" sz="4800" b="1" dirty="0">
              <a:latin typeface="Heebo Black" pitchFamily="2" charset="-79"/>
              <a:cs typeface="Heebo Blac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5386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0C8AA2C-9826-8143-A3F1-B889A06E0072}"/>
              </a:ext>
            </a:extLst>
          </p:cNvPr>
          <p:cNvSpPr/>
          <p:nvPr/>
        </p:nvSpPr>
        <p:spPr>
          <a:xfrm>
            <a:off x="6705603" y="4654679"/>
            <a:ext cx="4799981" cy="22033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7D06148-935B-634A-A6D7-4D2E882CE793}"/>
              </a:ext>
            </a:extLst>
          </p:cNvPr>
          <p:cNvSpPr/>
          <p:nvPr/>
        </p:nvSpPr>
        <p:spPr>
          <a:xfrm>
            <a:off x="3262225" y="3613411"/>
            <a:ext cx="1999888" cy="1965340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B78628E-67C0-0342-B2AF-905914C0984B}"/>
              </a:ext>
            </a:extLst>
          </p:cNvPr>
          <p:cNvSpPr/>
          <p:nvPr/>
        </p:nvSpPr>
        <p:spPr>
          <a:xfrm>
            <a:off x="824962" y="1218251"/>
            <a:ext cx="1999888" cy="1965340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BB5DF5-5E1E-EB4E-8581-D60E53E774A3}"/>
              </a:ext>
            </a:extLst>
          </p:cNvPr>
          <p:cNvSpPr/>
          <p:nvPr/>
        </p:nvSpPr>
        <p:spPr>
          <a:xfrm>
            <a:off x="3262225" y="1218251"/>
            <a:ext cx="1999888" cy="1965340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1BF79C-2E3E-364D-B9C8-F68F489C63B0}"/>
              </a:ext>
            </a:extLst>
          </p:cNvPr>
          <p:cNvSpPr/>
          <p:nvPr/>
        </p:nvSpPr>
        <p:spPr>
          <a:xfrm>
            <a:off x="824962" y="3613411"/>
            <a:ext cx="1999888" cy="1965340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 dirty="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E1D550-9825-834E-893D-34617785CB2E}"/>
              </a:ext>
            </a:extLst>
          </p:cNvPr>
          <p:cNvGrpSpPr/>
          <p:nvPr/>
        </p:nvGrpSpPr>
        <p:grpSpPr>
          <a:xfrm>
            <a:off x="835618" y="1155328"/>
            <a:ext cx="4411572" cy="4486347"/>
            <a:chOff x="1362974" y="287383"/>
            <a:chExt cx="5612592" cy="610035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229C83-53AB-E44F-85F7-20A545944EE7}"/>
                </a:ext>
              </a:extLst>
            </p:cNvPr>
            <p:cNvCxnSpPr>
              <a:cxnSpLocks/>
            </p:cNvCxnSpPr>
            <p:nvPr/>
          </p:nvCxnSpPr>
          <p:spPr>
            <a:xfrm>
              <a:off x="1362974" y="3337560"/>
              <a:ext cx="5612592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7DCACA0-F718-3041-A216-A2A6D8EDC5E8}"/>
                </a:ext>
              </a:extLst>
            </p:cNvPr>
            <p:cNvCxnSpPr>
              <a:cxnSpLocks/>
            </p:cNvCxnSpPr>
            <p:nvPr/>
          </p:nvCxnSpPr>
          <p:spPr>
            <a:xfrm>
              <a:off x="4169270" y="287383"/>
              <a:ext cx="0" cy="6100354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2C39B2-8A62-C84C-82FE-F8FBD9320CC9}"/>
              </a:ext>
            </a:extLst>
          </p:cNvPr>
          <p:cNvGrpSpPr/>
          <p:nvPr/>
        </p:nvGrpSpPr>
        <p:grpSpPr>
          <a:xfrm>
            <a:off x="931011" y="1855029"/>
            <a:ext cx="1787789" cy="1217311"/>
            <a:chOff x="1005874" y="1711055"/>
            <a:chExt cx="2256399" cy="136797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927CC0-ED73-AF48-8BE7-49E19E4908A3}"/>
                </a:ext>
              </a:extLst>
            </p:cNvPr>
            <p:cNvSpPr txBox="1"/>
            <p:nvPr/>
          </p:nvSpPr>
          <p:spPr>
            <a:xfrm>
              <a:off x="1005874" y="2143022"/>
              <a:ext cx="2256399" cy="9360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adipiscing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DEF864-1519-1147-8328-6DDED6A76A2B}"/>
                </a:ext>
              </a:extLst>
            </p:cNvPr>
            <p:cNvSpPr txBox="1"/>
            <p:nvPr/>
          </p:nvSpPr>
          <p:spPr>
            <a:xfrm>
              <a:off x="1005874" y="1711055"/>
              <a:ext cx="2256399" cy="43666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dirty="0">
                  <a:latin typeface="Heebo" pitchFamily="2" charset="-79"/>
                  <a:cs typeface="Heebo" pitchFamily="2" charset="-79"/>
                </a:rPr>
                <a:t>Product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1A68A8-CCDE-E04B-BE4F-8B5BA69EAC33}"/>
              </a:ext>
            </a:extLst>
          </p:cNvPr>
          <p:cNvGrpSpPr/>
          <p:nvPr/>
        </p:nvGrpSpPr>
        <p:grpSpPr>
          <a:xfrm>
            <a:off x="3368274" y="1855029"/>
            <a:ext cx="1787789" cy="1217311"/>
            <a:chOff x="1005874" y="1711055"/>
            <a:chExt cx="2256399" cy="136797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9CC6AC-1EEC-F249-A094-FFC9C7F7025E}"/>
                </a:ext>
              </a:extLst>
            </p:cNvPr>
            <p:cNvSpPr txBox="1"/>
            <p:nvPr/>
          </p:nvSpPr>
          <p:spPr>
            <a:xfrm>
              <a:off x="1005874" y="2143022"/>
              <a:ext cx="2256399" cy="9360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adipiscing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45B0B1-6FA8-BC41-A424-DDD3B4F50B44}"/>
                </a:ext>
              </a:extLst>
            </p:cNvPr>
            <p:cNvSpPr txBox="1"/>
            <p:nvPr/>
          </p:nvSpPr>
          <p:spPr>
            <a:xfrm>
              <a:off x="1005874" y="1711055"/>
              <a:ext cx="2256399" cy="43666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dirty="0">
                  <a:latin typeface="Heebo" pitchFamily="2" charset="-79"/>
                  <a:cs typeface="Heebo" pitchFamily="2" charset="-79"/>
                </a:rPr>
                <a:t>Place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2B5FA3-2B67-8947-964D-A59358A724D4}"/>
              </a:ext>
            </a:extLst>
          </p:cNvPr>
          <p:cNvGrpSpPr/>
          <p:nvPr/>
        </p:nvGrpSpPr>
        <p:grpSpPr>
          <a:xfrm>
            <a:off x="931012" y="4270289"/>
            <a:ext cx="1787789" cy="1217311"/>
            <a:chOff x="1005874" y="1711055"/>
            <a:chExt cx="2256399" cy="136797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63A015-CBE4-8846-8685-31A3423D806C}"/>
                </a:ext>
              </a:extLst>
            </p:cNvPr>
            <p:cNvSpPr txBox="1"/>
            <p:nvPr/>
          </p:nvSpPr>
          <p:spPr>
            <a:xfrm>
              <a:off x="1005874" y="2143022"/>
              <a:ext cx="2256399" cy="9360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adipiscing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5EB182E-B825-A540-8E6C-8CCCF1FAFFBB}"/>
                </a:ext>
              </a:extLst>
            </p:cNvPr>
            <p:cNvSpPr txBox="1"/>
            <p:nvPr/>
          </p:nvSpPr>
          <p:spPr>
            <a:xfrm>
              <a:off x="1005874" y="1711055"/>
              <a:ext cx="2256399" cy="43666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dirty="0">
                  <a:latin typeface="Heebo" pitchFamily="2" charset="-79"/>
                  <a:cs typeface="Heebo" pitchFamily="2" charset="-79"/>
                </a:rPr>
                <a:t>Price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E3158C-DD1E-C445-9AD2-D75A1054A2D5}"/>
              </a:ext>
            </a:extLst>
          </p:cNvPr>
          <p:cNvGrpSpPr/>
          <p:nvPr/>
        </p:nvGrpSpPr>
        <p:grpSpPr>
          <a:xfrm>
            <a:off x="3368275" y="4270289"/>
            <a:ext cx="1787789" cy="1217311"/>
            <a:chOff x="1005874" y="1711055"/>
            <a:chExt cx="2256399" cy="136797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8EA7DE-581B-1248-BA41-BAB0ED9BE330}"/>
                </a:ext>
              </a:extLst>
            </p:cNvPr>
            <p:cNvSpPr txBox="1"/>
            <p:nvPr/>
          </p:nvSpPr>
          <p:spPr>
            <a:xfrm>
              <a:off x="1005874" y="2143022"/>
              <a:ext cx="2256399" cy="9360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adipiscing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D861E1-358B-A441-A91A-5B24AA93C0F9}"/>
                </a:ext>
              </a:extLst>
            </p:cNvPr>
            <p:cNvSpPr txBox="1"/>
            <p:nvPr/>
          </p:nvSpPr>
          <p:spPr>
            <a:xfrm>
              <a:off x="1005874" y="1711055"/>
              <a:ext cx="2256399" cy="43666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dirty="0">
                  <a:latin typeface="Heebo" pitchFamily="2" charset="-79"/>
                  <a:cs typeface="Heebo" pitchFamily="2" charset="-79"/>
                </a:rPr>
                <a:t>Promotional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ED440B-DABC-A84C-8084-B9E85A9F629A}"/>
              </a:ext>
            </a:extLst>
          </p:cNvPr>
          <p:cNvSpPr txBox="1"/>
          <p:nvPr/>
        </p:nvSpPr>
        <p:spPr>
          <a:xfrm>
            <a:off x="6705600" y="5441627"/>
            <a:ext cx="479997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F1F7F7"/>
                </a:solidFill>
                <a:latin typeface="Heebo Black" pitchFamily="2" charset="-79"/>
                <a:cs typeface="Heebo Black" pitchFamily="2" charset="-79"/>
              </a:rPr>
              <a:t>4P Marketing Mix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E9AC5C-4700-8346-83E1-B44CD6810BEA}"/>
              </a:ext>
            </a:extLst>
          </p:cNvPr>
          <p:cNvSpPr txBox="1"/>
          <p:nvPr/>
        </p:nvSpPr>
        <p:spPr>
          <a:xfrm>
            <a:off x="7001307" y="5918724"/>
            <a:ext cx="4208560" cy="579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massa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. Cum sociis </a:t>
            </a:r>
            <a:endParaRPr lang="en-US" sz="600" dirty="0">
              <a:solidFill>
                <a:srgbClr val="F1F7F7"/>
              </a:solidFill>
              <a:latin typeface="Heebo" pitchFamily="2" charset="-79"/>
              <a:cs typeface="Heebo" pitchFamily="2" charset="-79"/>
            </a:endParaRPr>
          </a:p>
        </p:txBody>
      </p:sp>
      <p:grpSp>
        <p:nvGrpSpPr>
          <p:cNvPr id="38" name="Graphic 1081">
            <a:extLst>
              <a:ext uri="{FF2B5EF4-FFF2-40B4-BE49-F238E27FC236}">
                <a16:creationId xmlns:a16="http://schemas.microsoft.com/office/drawing/2014/main" id="{7A6F7FA7-240D-A640-9D2A-4DA800915257}"/>
              </a:ext>
            </a:extLst>
          </p:cNvPr>
          <p:cNvGrpSpPr/>
          <p:nvPr/>
        </p:nvGrpSpPr>
        <p:grpSpPr>
          <a:xfrm>
            <a:off x="1668036" y="1479889"/>
            <a:ext cx="331199" cy="331199"/>
            <a:chOff x="1735859" y="5581996"/>
            <a:chExt cx="586740" cy="586740"/>
          </a:xfrm>
          <a:solidFill>
            <a:schemeClr val="tx1"/>
          </a:solidFill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CA2F2A6-F69E-8148-8885-38E92A7AA487}"/>
                </a:ext>
              </a:extLst>
            </p:cNvPr>
            <p:cNvSpPr/>
            <p:nvPr/>
          </p:nvSpPr>
          <p:spPr>
            <a:xfrm>
              <a:off x="1735859" y="5581996"/>
              <a:ext cx="586740" cy="586740"/>
            </a:xfrm>
            <a:custGeom>
              <a:avLst/>
              <a:gdLst>
                <a:gd name="connsiteX0" fmla="*/ 134461 w 586740"/>
                <a:gd name="connsiteY0" fmla="*/ 513398 h 586740"/>
                <a:gd name="connsiteX1" fmla="*/ 73343 w 586740"/>
                <a:gd name="connsiteY1" fmla="*/ 452279 h 586740"/>
                <a:gd name="connsiteX2" fmla="*/ 73343 w 586740"/>
                <a:gd name="connsiteY2" fmla="*/ 36671 h 586740"/>
                <a:gd name="connsiteX3" fmla="*/ 36671 w 586740"/>
                <a:gd name="connsiteY3" fmla="*/ 0 h 586740"/>
                <a:gd name="connsiteX4" fmla="*/ 36671 w 586740"/>
                <a:gd name="connsiteY4" fmla="*/ 0 h 586740"/>
                <a:gd name="connsiteX5" fmla="*/ 0 w 586740"/>
                <a:gd name="connsiteY5" fmla="*/ 36671 h 586740"/>
                <a:gd name="connsiteX6" fmla="*/ 0 w 586740"/>
                <a:gd name="connsiteY6" fmla="*/ 452279 h 586740"/>
                <a:gd name="connsiteX7" fmla="*/ 134461 w 586740"/>
                <a:gd name="connsiteY7" fmla="*/ 586740 h 586740"/>
                <a:gd name="connsiteX8" fmla="*/ 550069 w 586740"/>
                <a:gd name="connsiteY8" fmla="*/ 586740 h 586740"/>
                <a:gd name="connsiteX9" fmla="*/ 586740 w 586740"/>
                <a:gd name="connsiteY9" fmla="*/ 550069 h 586740"/>
                <a:gd name="connsiteX10" fmla="*/ 586740 w 586740"/>
                <a:gd name="connsiteY10" fmla="*/ 550069 h 586740"/>
                <a:gd name="connsiteX11" fmla="*/ 550069 w 586740"/>
                <a:gd name="connsiteY11" fmla="*/ 513398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6740" h="586740">
                  <a:moveTo>
                    <a:pt x="134461" y="513398"/>
                  </a:moveTo>
                  <a:cubicBezTo>
                    <a:pt x="100706" y="513398"/>
                    <a:pt x="73343" y="486033"/>
                    <a:pt x="73343" y="452279"/>
                  </a:cubicBezTo>
                  <a:lnTo>
                    <a:pt x="73343" y="36671"/>
                  </a:lnTo>
                  <a:cubicBezTo>
                    <a:pt x="73343" y="16418"/>
                    <a:pt x="56924" y="0"/>
                    <a:pt x="36671" y="0"/>
                  </a:cubicBezTo>
                  <a:lnTo>
                    <a:pt x="36671" y="0"/>
                  </a:lnTo>
                  <a:cubicBezTo>
                    <a:pt x="16418" y="0"/>
                    <a:pt x="0" y="16418"/>
                    <a:pt x="0" y="36671"/>
                  </a:cubicBezTo>
                  <a:lnTo>
                    <a:pt x="0" y="452279"/>
                  </a:lnTo>
                  <a:cubicBezTo>
                    <a:pt x="0" y="526540"/>
                    <a:pt x="60200" y="586740"/>
                    <a:pt x="134461" y="586740"/>
                  </a:cubicBezTo>
                  <a:lnTo>
                    <a:pt x="550069" y="586740"/>
                  </a:lnTo>
                  <a:cubicBezTo>
                    <a:pt x="570321" y="586740"/>
                    <a:pt x="586740" y="570321"/>
                    <a:pt x="586740" y="550069"/>
                  </a:cubicBezTo>
                  <a:lnTo>
                    <a:pt x="586740" y="550069"/>
                  </a:lnTo>
                  <a:cubicBezTo>
                    <a:pt x="586740" y="529816"/>
                    <a:pt x="570321" y="513398"/>
                    <a:pt x="550069" y="513398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C8A2A5C-25DC-8D4C-ACA9-76990637574D}"/>
                </a:ext>
              </a:extLst>
            </p:cNvPr>
            <p:cNvSpPr/>
            <p:nvPr/>
          </p:nvSpPr>
          <p:spPr>
            <a:xfrm>
              <a:off x="2175914" y="5802023"/>
              <a:ext cx="73342" cy="220027"/>
            </a:xfrm>
            <a:custGeom>
              <a:avLst/>
              <a:gdLst>
                <a:gd name="connsiteX0" fmla="*/ 36671 w 73342"/>
                <a:gd name="connsiteY0" fmla="*/ 220028 h 220027"/>
                <a:gd name="connsiteX1" fmla="*/ 73343 w 73342"/>
                <a:gd name="connsiteY1" fmla="*/ 183356 h 220027"/>
                <a:gd name="connsiteX2" fmla="*/ 73343 w 73342"/>
                <a:gd name="connsiteY2" fmla="*/ 36671 h 220027"/>
                <a:gd name="connsiteX3" fmla="*/ 36671 w 73342"/>
                <a:gd name="connsiteY3" fmla="*/ 0 h 220027"/>
                <a:gd name="connsiteX4" fmla="*/ 0 w 73342"/>
                <a:gd name="connsiteY4" fmla="*/ 36671 h 220027"/>
                <a:gd name="connsiteX5" fmla="*/ 0 w 73342"/>
                <a:gd name="connsiteY5" fmla="*/ 183356 h 220027"/>
                <a:gd name="connsiteX6" fmla="*/ 36671 w 73342"/>
                <a:gd name="connsiteY6" fmla="*/ 220028 h 220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42" h="220027">
                  <a:moveTo>
                    <a:pt x="36671" y="220028"/>
                  </a:moveTo>
                  <a:cubicBezTo>
                    <a:pt x="56924" y="220028"/>
                    <a:pt x="73343" y="203609"/>
                    <a:pt x="73343" y="183356"/>
                  </a:cubicBezTo>
                  <a:lnTo>
                    <a:pt x="73343" y="36671"/>
                  </a:lnTo>
                  <a:cubicBezTo>
                    <a:pt x="73343" y="16418"/>
                    <a:pt x="56924" y="0"/>
                    <a:pt x="36671" y="0"/>
                  </a:cubicBezTo>
                  <a:cubicBezTo>
                    <a:pt x="16419" y="0"/>
                    <a:pt x="0" y="16418"/>
                    <a:pt x="0" y="36671"/>
                  </a:cubicBezTo>
                  <a:lnTo>
                    <a:pt x="0" y="183356"/>
                  </a:lnTo>
                  <a:cubicBezTo>
                    <a:pt x="0" y="203609"/>
                    <a:pt x="16419" y="220028"/>
                    <a:pt x="36671" y="220028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5625979-88E8-DF4A-B979-D43359275120}"/>
                </a:ext>
              </a:extLst>
            </p:cNvPr>
            <p:cNvSpPr/>
            <p:nvPr/>
          </p:nvSpPr>
          <p:spPr>
            <a:xfrm>
              <a:off x="1882544" y="5802023"/>
              <a:ext cx="73342" cy="220027"/>
            </a:xfrm>
            <a:custGeom>
              <a:avLst/>
              <a:gdLst>
                <a:gd name="connsiteX0" fmla="*/ 36671 w 73342"/>
                <a:gd name="connsiteY0" fmla="*/ 220028 h 220027"/>
                <a:gd name="connsiteX1" fmla="*/ 73343 w 73342"/>
                <a:gd name="connsiteY1" fmla="*/ 183356 h 220027"/>
                <a:gd name="connsiteX2" fmla="*/ 73343 w 73342"/>
                <a:gd name="connsiteY2" fmla="*/ 36671 h 220027"/>
                <a:gd name="connsiteX3" fmla="*/ 36671 w 73342"/>
                <a:gd name="connsiteY3" fmla="*/ 0 h 220027"/>
                <a:gd name="connsiteX4" fmla="*/ 0 w 73342"/>
                <a:gd name="connsiteY4" fmla="*/ 36671 h 220027"/>
                <a:gd name="connsiteX5" fmla="*/ 0 w 73342"/>
                <a:gd name="connsiteY5" fmla="*/ 183356 h 220027"/>
                <a:gd name="connsiteX6" fmla="*/ 36671 w 73342"/>
                <a:gd name="connsiteY6" fmla="*/ 220028 h 220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42" h="220027">
                  <a:moveTo>
                    <a:pt x="36671" y="220028"/>
                  </a:moveTo>
                  <a:cubicBezTo>
                    <a:pt x="56924" y="220028"/>
                    <a:pt x="73343" y="203609"/>
                    <a:pt x="73343" y="183356"/>
                  </a:cubicBezTo>
                  <a:lnTo>
                    <a:pt x="73343" y="36671"/>
                  </a:lnTo>
                  <a:cubicBezTo>
                    <a:pt x="73343" y="16418"/>
                    <a:pt x="56924" y="0"/>
                    <a:pt x="36671" y="0"/>
                  </a:cubicBezTo>
                  <a:cubicBezTo>
                    <a:pt x="16418" y="0"/>
                    <a:pt x="0" y="16418"/>
                    <a:pt x="0" y="36671"/>
                  </a:cubicBezTo>
                  <a:lnTo>
                    <a:pt x="0" y="183356"/>
                  </a:lnTo>
                  <a:cubicBezTo>
                    <a:pt x="0" y="203609"/>
                    <a:pt x="16418" y="220028"/>
                    <a:pt x="36671" y="220028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366F5E6-BCE8-FF4C-A8E6-00C20D43C1D6}"/>
                </a:ext>
              </a:extLst>
            </p:cNvPr>
            <p:cNvSpPr/>
            <p:nvPr/>
          </p:nvSpPr>
          <p:spPr>
            <a:xfrm>
              <a:off x="2029229" y="5679786"/>
              <a:ext cx="73342" cy="342265"/>
            </a:xfrm>
            <a:custGeom>
              <a:avLst/>
              <a:gdLst>
                <a:gd name="connsiteX0" fmla="*/ 36671 w 73342"/>
                <a:gd name="connsiteY0" fmla="*/ 342265 h 342265"/>
                <a:gd name="connsiteX1" fmla="*/ 73343 w 73342"/>
                <a:gd name="connsiteY1" fmla="*/ 305594 h 342265"/>
                <a:gd name="connsiteX2" fmla="*/ 73343 w 73342"/>
                <a:gd name="connsiteY2" fmla="*/ 36671 h 342265"/>
                <a:gd name="connsiteX3" fmla="*/ 36671 w 73342"/>
                <a:gd name="connsiteY3" fmla="*/ 0 h 342265"/>
                <a:gd name="connsiteX4" fmla="*/ 0 w 73342"/>
                <a:gd name="connsiteY4" fmla="*/ 36671 h 342265"/>
                <a:gd name="connsiteX5" fmla="*/ 0 w 73342"/>
                <a:gd name="connsiteY5" fmla="*/ 305594 h 342265"/>
                <a:gd name="connsiteX6" fmla="*/ 36671 w 73342"/>
                <a:gd name="connsiteY6" fmla="*/ 342265 h 34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42" h="342265">
                  <a:moveTo>
                    <a:pt x="36671" y="342265"/>
                  </a:moveTo>
                  <a:cubicBezTo>
                    <a:pt x="56924" y="342265"/>
                    <a:pt x="73343" y="325846"/>
                    <a:pt x="73343" y="305594"/>
                  </a:cubicBezTo>
                  <a:lnTo>
                    <a:pt x="73343" y="36671"/>
                  </a:lnTo>
                  <a:cubicBezTo>
                    <a:pt x="73343" y="16418"/>
                    <a:pt x="56924" y="0"/>
                    <a:pt x="36671" y="0"/>
                  </a:cubicBezTo>
                  <a:cubicBezTo>
                    <a:pt x="16419" y="0"/>
                    <a:pt x="0" y="16418"/>
                    <a:pt x="0" y="36671"/>
                  </a:cubicBezTo>
                  <a:lnTo>
                    <a:pt x="0" y="305594"/>
                  </a:lnTo>
                  <a:cubicBezTo>
                    <a:pt x="0" y="325846"/>
                    <a:pt x="16419" y="342265"/>
                    <a:pt x="36671" y="342265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44" name="Graphic 1083">
            <a:extLst>
              <a:ext uri="{FF2B5EF4-FFF2-40B4-BE49-F238E27FC236}">
                <a16:creationId xmlns:a16="http://schemas.microsoft.com/office/drawing/2014/main" id="{54EF9BE0-A6FF-3B43-B853-42342A2E86C0}"/>
              </a:ext>
            </a:extLst>
          </p:cNvPr>
          <p:cNvGrpSpPr/>
          <p:nvPr/>
        </p:nvGrpSpPr>
        <p:grpSpPr>
          <a:xfrm>
            <a:off x="4117661" y="1479889"/>
            <a:ext cx="331199" cy="331199"/>
            <a:chOff x="2897793" y="5581996"/>
            <a:chExt cx="586740" cy="586740"/>
          </a:xfrm>
          <a:solidFill>
            <a:schemeClr val="tx1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F7E7DC8-F86D-EE4B-97DE-FFFEE0663363}"/>
                </a:ext>
              </a:extLst>
            </p:cNvPr>
            <p:cNvSpPr/>
            <p:nvPr/>
          </p:nvSpPr>
          <p:spPr>
            <a:xfrm>
              <a:off x="2897793" y="5581996"/>
              <a:ext cx="305007" cy="586740"/>
            </a:xfrm>
            <a:custGeom>
              <a:avLst/>
              <a:gdLst>
                <a:gd name="connsiteX0" fmla="*/ 280560 w 305007"/>
                <a:gd name="connsiteY0" fmla="*/ 366713 h 586740"/>
                <a:gd name="connsiteX1" fmla="*/ 256112 w 305007"/>
                <a:gd name="connsiteY1" fmla="*/ 391160 h 586740"/>
                <a:gd name="connsiteX2" fmla="*/ 256112 w 305007"/>
                <a:gd name="connsiteY2" fmla="*/ 464503 h 586740"/>
                <a:gd name="connsiteX3" fmla="*/ 182770 w 305007"/>
                <a:gd name="connsiteY3" fmla="*/ 537845 h 586740"/>
                <a:gd name="connsiteX4" fmla="*/ 122238 w 305007"/>
                <a:gd name="connsiteY4" fmla="*/ 537845 h 586740"/>
                <a:gd name="connsiteX5" fmla="*/ 48895 w 305007"/>
                <a:gd name="connsiteY5" fmla="*/ 464503 h 586740"/>
                <a:gd name="connsiteX6" fmla="*/ 48895 w 305007"/>
                <a:gd name="connsiteY6" fmla="*/ 122238 h 586740"/>
                <a:gd name="connsiteX7" fmla="*/ 122238 w 305007"/>
                <a:gd name="connsiteY7" fmla="*/ 48895 h 586740"/>
                <a:gd name="connsiteX8" fmla="*/ 182770 w 305007"/>
                <a:gd name="connsiteY8" fmla="*/ 48895 h 586740"/>
                <a:gd name="connsiteX9" fmla="*/ 256112 w 305007"/>
                <a:gd name="connsiteY9" fmla="*/ 122238 h 586740"/>
                <a:gd name="connsiteX10" fmla="*/ 256112 w 305007"/>
                <a:gd name="connsiteY10" fmla="*/ 195580 h 586740"/>
                <a:gd name="connsiteX11" fmla="*/ 280560 w 305007"/>
                <a:gd name="connsiteY11" fmla="*/ 220028 h 586740"/>
                <a:gd name="connsiteX12" fmla="*/ 305007 w 305007"/>
                <a:gd name="connsiteY12" fmla="*/ 195580 h 586740"/>
                <a:gd name="connsiteX13" fmla="*/ 305007 w 305007"/>
                <a:gd name="connsiteY13" fmla="*/ 122238 h 586740"/>
                <a:gd name="connsiteX14" fmla="*/ 182770 w 305007"/>
                <a:gd name="connsiteY14" fmla="*/ 0 h 586740"/>
                <a:gd name="connsiteX15" fmla="*/ 122238 w 305007"/>
                <a:gd name="connsiteY15" fmla="*/ 0 h 586740"/>
                <a:gd name="connsiteX16" fmla="*/ 0 w 305007"/>
                <a:gd name="connsiteY16" fmla="*/ 122238 h 586740"/>
                <a:gd name="connsiteX17" fmla="*/ 0 w 305007"/>
                <a:gd name="connsiteY17" fmla="*/ 464503 h 586740"/>
                <a:gd name="connsiteX18" fmla="*/ 122238 w 305007"/>
                <a:gd name="connsiteY18" fmla="*/ 586740 h 586740"/>
                <a:gd name="connsiteX19" fmla="*/ 182770 w 305007"/>
                <a:gd name="connsiteY19" fmla="*/ 586740 h 586740"/>
                <a:gd name="connsiteX20" fmla="*/ 305007 w 305007"/>
                <a:gd name="connsiteY20" fmla="*/ 464503 h 586740"/>
                <a:gd name="connsiteX21" fmla="*/ 305007 w 305007"/>
                <a:gd name="connsiteY21" fmla="*/ 391160 h 586740"/>
                <a:gd name="connsiteX22" fmla="*/ 280560 w 305007"/>
                <a:gd name="connsiteY22" fmla="*/ 366713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5007" h="586740">
                  <a:moveTo>
                    <a:pt x="280560" y="366713"/>
                  </a:moveTo>
                  <a:cubicBezTo>
                    <a:pt x="267057" y="366713"/>
                    <a:pt x="256112" y="377658"/>
                    <a:pt x="256112" y="391160"/>
                  </a:cubicBezTo>
                  <a:lnTo>
                    <a:pt x="256112" y="464503"/>
                  </a:lnTo>
                  <a:cubicBezTo>
                    <a:pt x="256112" y="505010"/>
                    <a:pt x="223275" y="537845"/>
                    <a:pt x="182770" y="537845"/>
                  </a:cubicBezTo>
                  <a:lnTo>
                    <a:pt x="122238" y="537845"/>
                  </a:lnTo>
                  <a:cubicBezTo>
                    <a:pt x="81732" y="537845"/>
                    <a:pt x="48895" y="505010"/>
                    <a:pt x="48895" y="464503"/>
                  </a:cubicBezTo>
                  <a:lnTo>
                    <a:pt x="48895" y="122238"/>
                  </a:lnTo>
                  <a:cubicBezTo>
                    <a:pt x="48895" y="81732"/>
                    <a:pt x="81732" y="48895"/>
                    <a:pt x="122238" y="48895"/>
                  </a:cubicBezTo>
                  <a:lnTo>
                    <a:pt x="182770" y="48895"/>
                  </a:lnTo>
                  <a:cubicBezTo>
                    <a:pt x="223275" y="48895"/>
                    <a:pt x="256112" y="81732"/>
                    <a:pt x="256112" y="122238"/>
                  </a:cubicBezTo>
                  <a:lnTo>
                    <a:pt x="256112" y="195580"/>
                  </a:lnTo>
                  <a:cubicBezTo>
                    <a:pt x="256112" y="209082"/>
                    <a:pt x="267057" y="220028"/>
                    <a:pt x="280560" y="220028"/>
                  </a:cubicBezTo>
                  <a:cubicBezTo>
                    <a:pt x="294062" y="220028"/>
                    <a:pt x="305007" y="209082"/>
                    <a:pt x="305007" y="195580"/>
                  </a:cubicBezTo>
                  <a:lnTo>
                    <a:pt x="305007" y="122238"/>
                  </a:lnTo>
                  <a:cubicBezTo>
                    <a:pt x="304926" y="54761"/>
                    <a:pt x="250247" y="81"/>
                    <a:pt x="182770" y="0"/>
                  </a:cubicBezTo>
                  <a:lnTo>
                    <a:pt x="122238" y="0"/>
                  </a:lnTo>
                  <a:cubicBezTo>
                    <a:pt x="54761" y="81"/>
                    <a:pt x="81" y="54761"/>
                    <a:pt x="0" y="122238"/>
                  </a:cubicBezTo>
                  <a:lnTo>
                    <a:pt x="0" y="464503"/>
                  </a:lnTo>
                  <a:cubicBezTo>
                    <a:pt x="81" y="531980"/>
                    <a:pt x="54761" y="586659"/>
                    <a:pt x="122238" y="586740"/>
                  </a:cubicBezTo>
                  <a:lnTo>
                    <a:pt x="182770" y="586740"/>
                  </a:lnTo>
                  <a:cubicBezTo>
                    <a:pt x="250247" y="586659"/>
                    <a:pt x="304926" y="531980"/>
                    <a:pt x="305007" y="464503"/>
                  </a:cubicBezTo>
                  <a:lnTo>
                    <a:pt x="305007" y="391160"/>
                  </a:lnTo>
                  <a:cubicBezTo>
                    <a:pt x="305007" y="377658"/>
                    <a:pt x="294062" y="366713"/>
                    <a:pt x="280560" y="366713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242C7CA-8484-B947-AEB8-D425C3C1DAF6}"/>
                </a:ext>
              </a:extLst>
            </p:cNvPr>
            <p:cNvSpPr/>
            <p:nvPr/>
          </p:nvSpPr>
          <p:spPr>
            <a:xfrm>
              <a:off x="3020030" y="5703933"/>
              <a:ext cx="458252" cy="342865"/>
            </a:xfrm>
            <a:custGeom>
              <a:avLst/>
              <a:gdLst>
                <a:gd name="connsiteX0" fmla="*/ 436804 w 458252"/>
                <a:gd name="connsiteY0" fmla="*/ 119580 h 342865"/>
                <a:gd name="connsiteX1" fmla="*/ 324687 w 458252"/>
                <a:gd name="connsiteY1" fmla="*/ 7464 h 342865"/>
                <a:gd name="connsiteX2" fmla="*/ 290119 w 458252"/>
                <a:gd name="connsiteY2" fmla="*/ 6863 h 342865"/>
                <a:gd name="connsiteX3" fmla="*/ 289517 w 458252"/>
                <a:gd name="connsiteY3" fmla="*/ 41431 h 342865"/>
                <a:gd name="connsiteX4" fmla="*/ 290119 w 458252"/>
                <a:gd name="connsiteY4" fmla="*/ 42032 h 342865"/>
                <a:gd name="connsiteX5" fmla="*/ 394338 w 458252"/>
                <a:gd name="connsiteY5" fmla="*/ 146252 h 342865"/>
                <a:gd name="connsiteX6" fmla="*/ 24448 w 458252"/>
                <a:gd name="connsiteY6" fmla="*/ 146985 h 342865"/>
                <a:gd name="connsiteX7" fmla="*/ 0 w 458252"/>
                <a:gd name="connsiteY7" fmla="*/ 171433 h 342865"/>
                <a:gd name="connsiteX8" fmla="*/ 24448 w 458252"/>
                <a:gd name="connsiteY8" fmla="*/ 195880 h 342865"/>
                <a:gd name="connsiteX9" fmla="*/ 24448 w 458252"/>
                <a:gd name="connsiteY9" fmla="*/ 195880 h 342865"/>
                <a:gd name="connsiteX10" fmla="*/ 395756 w 458252"/>
                <a:gd name="connsiteY10" fmla="*/ 195147 h 342865"/>
                <a:gd name="connsiteX11" fmla="*/ 290070 w 458252"/>
                <a:gd name="connsiteY11" fmla="*/ 300834 h 342865"/>
                <a:gd name="connsiteX12" fmla="*/ 289468 w 458252"/>
                <a:gd name="connsiteY12" fmla="*/ 335402 h 342865"/>
                <a:gd name="connsiteX13" fmla="*/ 324037 w 458252"/>
                <a:gd name="connsiteY13" fmla="*/ 336004 h 342865"/>
                <a:gd name="connsiteX14" fmla="*/ 324638 w 458252"/>
                <a:gd name="connsiteY14" fmla="*/ 335402 h 342865"/>
                <a:gd name="connsiteX15" fmla="*/ 436755 w 458252"/>
                <a:gd name="connsiteY15" fmla="*/ 223286 h 342865"/>
                <a:gd name="connsiteX16" fmla="*/ 436804 w 458252"/>
                <a:gd name="connsiteY16" fmla="*/ 119580 h 34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8252" h="342865">
                  <a:moveTo>
                    <a:pt x="436804" y="119580"/>
                  </a:moveTo>
                  <a:lnTo>
                    <a:pt x="324687" y="7464"/>
                  </a:lnTo>
                  <a:cubicBezTo>
                    <a:pt x="315307" y="-2248"/>
                    <a:pt x="299831" y="-2517"/>
                    <a:pt x="290119" y="6863"/>
                  </a:cubicBezTo>
                  <a:cubicBezTo>
                    <a:pt x="280406" y="16243"/>
                    <a:pt x="280137" y="31720"/>
                    <a:pt x="289517" y="41431"/>
                  </a:cubicBezTo>
                  <a:cubicBezTo>
                    <a:pt x="289715" y="41635"/>
                    <a:pt x="289916" y="41835"/>
                    <a:pt x="290119" y="42032"/>
                  </a:cubicBezTo>
                  <a:lnTo>
                    <a:pt x="394338" y="146252"/>
                  </a:lnTo>
                  <a:lnTo>
                    <a:pt x="24448" y="146985"/>
                  </a:lnTo>
                  <a:cubicBezTo>
                    <a:pt x="10946" y="146985"/>
                    <a:pt x="0" y="157931"/>
                    <a:pt x="0" y="171433"/>
                  </a:cubicBezTo>
                  <a:cubicBezTo>
                    <a:pt x="0" y="184935"/>
                    <a:pt x="10946" y="195880"/>
                    <a:pt x="24448" y="195880"/>
                  </a:cubicBezTo>
                  <a:lnTo>
                    <a:pt x="24448" y="195880"/>
                  </a:lnTo>
                  <a:lnTo>
                    <a:pt x="395756" y="195147"/>
                  </a:lnTo>
                  <a:lnTo>
                    <a:pt x="290070" y="300834"/>
                  </a:lnTo>
                  <a:cubicBezTo>
                    <a:pt x="280357" y="310214"/>
                    <a:pt x="280088" y="325689"/>
                    <a:pt x="289468" y="335402"/>
                  </a:cubicBezTo>
                  <a:cubicBezTo>
                    <a:pt x="298849" y="345113"/>
                    <a:pt x="314326" y="345384"/>
                    <a:pt x="324037" y="336004"/>
                  </a:cubicBezTo>
                  <a:cubicBezTo>
                    <a:pt x="324242" y="335806"/>
                    <a:pt x="324443" y="335605"/>
                    <a:pt x="324638" y="335402"/>
                  </a:cubicBezTo>
                  <a:lnTo>
                    <a:pt x="436755" y="223286"/>
                  </a:lnTo>
                  <a:cubicBezTo>
                    <a:pt x="465400" y="194660"/>
                    <a:pt x="465422" y="148235"/>
                    <a:pt x="436804" y="11958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47" name="Graphic 1085">
            <a:extLst>
              <a:ext uri="{FF2B5EF4-FFF2-40B4-BE49-F238E27FC236}">
                <a16:creationId xmlns:a16="http://schemas.microsoft.com/office/drawing/2014/main" id="{974871EB-C3F5-CC4C-96E8-DF42FA4D6713}"/>
              </a:ext>
            </a:extLst>
          </p:cNvPr>
          <p:cNvSpPr/>
          <p:nvPr/>
        </p:nvSpPr>
        <p:spPr>
          <a:xfrm>
            <a:off x="4096810" y="3923337"/>
            <a:ext cx="330718" cy="331271"/>
          </a:xfrm>
          <a:custGeom>
            <a:avLst/>
            <a:gdLst>
              <a:gd name="connsiteX0" fmla="*/ 561440 w 585887"/>
              <a:gd name="connsiteY0" fmla="*/ 268966 h 586867"/>
              <a:gd name="connsiteX1" fmla="*/ 536993 w 585887"/>
              <a:gd name="connsiteY1" fmla="*/ 244518 h 586867"/>
              <a:gd name="connsiteX2" fmla="*/ 341413 w 585887"/>
              <a:gd name="connsiteY2" fmla="*/ 48938 h 586867"/>
              <a:gd name="connsiteX3" fmla="*/ 316965 w 585887"/>
              <a:gd name="connsiteY3" fmla="*/ 24491 h 586867"/>
              <a:gd name="connsiteX4" fmla="*/ 341413 w 585887"/>
              <a:gd name="connsiteY4" fmla="*/ 43 h 586867"/>
              <a:gd name="connsiteX5" fmla="*/ 585888 w 585887"/>
              <a:gd name="connsiteY5" fmla="*/ 244518 h 586867"/>
              <a:gd name="connsiteX6" fmla="*/ 561440 w 585887"/>
              <a:gd name="connsiteY6" fmla="*/ 268966 h 586867"/>
              <a:gd name="connsiteX7" fmla="*/ 488098 w 585887"/>
              <a:gd name="connsiteY7" fmla="*/ 244518 h 586867"/>
              <a:gd name="connsiteX8" fmla="*/ 341413 w 585887"/>
              <a:gd name="connsiteY8" fmla="*/ 97833 h 586867"/>
              <a:gd name="connsiteX9" fmla="*/ 316965 w 585887"/>
              <a:gd name="connsiteY9" fmla="*/ 122281 h 586867"/>
              <a:gd name="connsiteX10" fmla="*/ 341413 w 585887"/>
              <a:gd name="connsiteY10" fmla="*/ 146728 h 586867"/>
              <a:gd name="connsiteX11" fmla="*/ 439203 w 585887"/>
              <a:gd name="connsiteY11" fmla="*/ 244518 h 586867"/>
              <a:gd name="connsiteX12" fmla="*/ 463650 w 585887"/>
              <a:gd name="connsiteY12" fmla="*/ 268966 h 586867"/>
              <a:gd name="connsiteX13" fmla="*/ 488098 w 585887"/>
              <a:gd name="connsiteY13" fmla="*/ 244518 h 586867"/>
              <a:gd name="connsiteX14" fmla="*/ 541467 w 585887"/>
              <a:gd name="connsiteY14" fmla="*/ 541897 h 586867"/>
              <a:gd name="connsiteX15" fmla="*/ 563714 w 585887"/>
              <a:gd name="connsiteY15" fmla="*/ 516252 h 586867"/>
              <a:gd name="connsiteX16" fmla="*/ 563714 w 585887"/>
              <a:gd name="connsiteY16" fmla="*/ 409245 h 586867"/>
              <a:gd name="connsiteX17" fmla="*/ 504135 w 585887"/>
              <a:gd name="connsiteY17" fmla="*/ 363235 h 586867"/>
              <a:gd name="connsiteX18" fmla="*/ 399476 w 585887"/>
              <a:gd name="connsiteY18" fmla="*/ 363382 h 586867"/>
              <a:gd name="connsiteX19" fmla="*/ 352879 w 585887"/>
              <a:gd name="connsiteY19" fmla="*/ 402644 h 586867"/>
              <a:gd name="connsiteX20" fmla="*/ 183409 w 585887"/>
              <a:gd name="connsiteY20" fmla="*/ 232881 h 586867"/>
              <a:gd name="connsiteX21" fmla="*/ 222525 w 585887"/>
              <a:gd name="connsiteY21" fmla="*/ 186431 h 586867"/>
              <a:gd name="connsiteX22" fmla="*/ 222696 w 585887"/>
              <a:gd name="connsiteY22" fmla="*/ 81747 h 586867"/>
              <a:gd name="connsiteX23" fmla="*/ 176637 w 585887"/>
              <a:gd name="connsiteY23" fmla="*/ 22241 h 586867"/>
              <a:gd name="connsiteX24" fmla="*/ 70877 w 585887"/>
              <a:gd name="connsiteY24" fmla="*/ 21117 h 586867"/>
              <a:gd name="connsiteX25" fmla="*/ 42762 w 585887"/>
              <a:gd name="connsiteY25" fmla="*/ 45564 h 586867"/>
              <a:gd name="connsiteX26" fmla="*/ 433384 w 585887"/>
              <a:gd name="connsiteY26" fmla="*/ 586783 h 586867"/>
              <a:gd name="connsiteX27" fmla="*/ 541467 w 585887"/>
              <a:gd name="connsiteY27" fmla="*/ 541897 h 5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5887" h="586867">
                <a:moveTo>
                  <a:pt x="561440" y="268966"/>
                </a:moveTo>
                <a:cubicBezTo>
                  <a:pt x="547938" y="268966"/>
                  <a:pt x="536993" y="258020"/>
                  <a:pt x="536993" y="244518"/>
                </a:cubicBezTo>
                <a:cubicBezTo>
                  <a:pt x="536885" y="136547"/>
                  <a:pt x="449385" y="49046"/>
                  <a:pt x="341413" y="48938"/>
                </a:cubicBezTo>
                <a:cubicBezTo>
                  <a:pt x="327910" y="48938"/>
                  <a:pt x="316965" y="37992"/>
                  <a:pt x="316965" y="24491"/>
                </a:cubicBezTo>
                <a:cubicBezTo>
                  <a:pt x="316965" y="10989"/>
                  <a:pt x="327910" y="43"/>
                  <a:pt x="341413" y="43"/>
                </a:cubicBezTo>
                <a:cubicBezTo>
                  <a:pt x="476370" y="191"/>
                  <a:pt x="585739" y="109560"/>
                  <a:pt x="585888" y="244518"/>
                </a:cubicBezTo>
                <a:cubicBezTo>
                  <a:pt x="585888" y="258020"/>
                  <a:pt x="574943" y="268966"/>
                  <a:pt x="561440" y="268966"/>
                </a:cubicBezTo>
                <a:close/>
                <a:moveTo>
                  <a:pt x="488098" y="244518"/>
                </a:moveTo>
                <a:cubicBezTo>
                  <a:pt x="488098" y="163506"/>
                  <a:pt x="422424" y="97833"/>
                  <a:pt x="341413" y="97833"/>
                </a:cubicBezTo>
                <a:cubicBezTo>
                  <a:pt x="327910" y="97833"/>
                  <a:pt x="316965" y="108779"/>
                  <a:pt x="316965" y="122281"/>
                </a:cubicBezTo>
                <a:cubicBezTo>
                  <a:pt x="316965" y="135782"/>
                  <a:pt x="327910" y="146728"/>
                  <a:pt x="341413" y="146728"/>
                </a:cubicBezTo>
                <a:cubicBezTo>
                  <a:pt x="395420" y="146728"/>
                  <a:pt x="439203" y="190510"/>
                  <a:pt x="439203" y="244518"/>
                </a:cubicBezTo>
                <a:cubicBezTo>
                  <a:pt x="439203" y="258020"/>
                  <a:pt x="450148" y="268966"/>
                  <a:pt x="463650" y="268966"/>
                </a:cubicBezTo>
                <a:cubicBezTo>
                  <a:pt x="477153" y="268966"/>
                  <a:pt x="488098" y="258020"/>
                  <a:pt x="488098" y="244518"/>
                </a:cubicBezTo>
                <a:close/>
                <a:moveTo>
                  <a:pt x="541467" y="541897"/>
                </a:moveTo>
                <a:lnTo>
                  <a:pt x="563714" y="516252"/>
                </a:lnTo>
                <a:cubicBezTo>
                  <a:pt x="593195" y="486675"/>
                  <a:pt x="593195" y="438822"/>
                  <a:pt x="563714" y="409245"/>
                </a:cubicBezTo>
                <a:cubicBezTo>
                  <a:pt x="562956" y="408487"/>
                  <a:pt x="504135" y="363235"/>
                  <a:pt x="504135" y="363235"/>
                </a:cubicBezTo>
                <a:cubicBezTo>
                  <a:pt x="474811" y="335321"/>
                  <a:pt x="428722" y="335385"/>
                  <a:pt x="399476" y="363382"/>
                </a:cubicBezTo>
                <a:lnTo>
                  <a:pt x="352879" y="402644"/>
                </a:lnTo>
                <a:cubicBezTo>
                  <a:pt x="276057" y="370850"/>
                  <a:pt x="215070" y="309759"/>
                  <a:pt x="183409" y="232881"/>
                </a:cubicBezTo>
                <a:lnTo>
                  <a:pt x="222525" y="186431"/>
                </a:lnTo>
                <a:cubicBezTo>
                  <a:pt x="250544" y="157187"/>
                  <a:pt x="250620" y="111082"/>
                  <a:pt x="222696" y="81747"/>
                </a:cubicBezTo>
                <a:cubicBezTo>
                  <a:pt x="222696" y="81747"/>
                  <a:pt x="177394" y="22999"/>
                  <a:pt x="176637" y="22241"/>
                </a:cubicBezTo>
                <a:cubicBezTo>
                  <a:pt x="147614" y="-6970"/>
                  <a:pt x="100514" y="-7471"/>
                  <a:pt x="70877" y="21117"/>
                </a:cubicBezTo>
                <a:lnTo>
                  <a:pt x="42762" y="45564"/>
                </a:lnTo>
                <a:cubicBezTo>
                  <a:pt x="-123334" y="238259"/>
                  <a:pt x="234333" y="593164"/>
                  <a:pt x="433384" y="586783"/>
                </a:cubicBezTo>
                <a:cubicBezTo>
                  <a:pt x="473992" y="587018"/>
                  <a:pt x="512971" y="570831"/>
                  <a:pt x="541467" y="541897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48" name="Graphic 1087">
            <a:extLst>
              <a:ext uri="{FF2B5EF4-FFF2-40B4-BE49-F238E27FC236}">
                <a16:creationId xmlns:a16="http://schemas.microsoft.com/office/drawing/2014/main" id="{C518EED3-6A9F-2F42-A947-36797D9497D0}"/>
              </a:ext>
            </a:extLst>
          </p:cNvPr>
          <p:cNvGrpSpPr/>
          <p:nvPr/>
        </p:nvGrpSpPr>
        <p:grpSpPr>
          <a:xfrm>
            <a:off x="1659307" y="3923373"/>
            <a:ext cx="331199" cy="331199"/>
            <a:chOff x="5221661" y="5581996"/>
            <a:chExt cx="586740" cy="586740"/>
          </a:xfrm>
          <a:solidFill>
            <a:schemeClr val="tx1"/>
          </a:solidFill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C68350F-60E4-4543-9B87-3F35285D8EB3}"/>
                </a:ext>
              </a:extLst>
            </p:cNvPr>
            <p:cNvSpPr/>
            <p:nvPr/>
          </p:nvSpPr>
          <p:spPr>
            <a:xfrm>
              <a:off x="5221661" y="5723204"/>
              <a:ext cx="445531" cy="445531"/>
            </a:xfrm>
            <a:custGeom>
              <a:avLst/>
              <a:gdLst>
                <a:gd name="connsiteX0" fmla="*/ 28652 w 445531"/>
                <a:gd name="connsiteY0" fmla="*/ 326203 h 445531"/>
                <a:gd name="connsiteX1" fmla="*/ 0 w 445531"/>
                <a:gd name="connsiteY1" fmla="*/ 395341 h 445531"/>
                <a:gd name="connsiteX2" fmla="*/ 0 w 445531"/>
                <a:gd name="connsiteY2" fmla="*/ 445531 h 445531"/>
                <a:gd name="connsiteX3" fmla="*/ 50191 w 445531"/>
                <a:gd name="connsiteY3" fmla="*/ 445531 h 445531"/>
                <a:gd name="connsiteX4" fmla="*/ 119328 w 445531"/>
                <a:gd name="connsiteY4" fmla="*/ 416879 h 445531"/>
                <a:gd name="connsiteX5" fmla="*/ 445531 w 445531"/>
                <a:gd name="connsiteY5" fmla="*/ 90676 h 445531"/>
                <a:gd name="connsiteX6" fmla="*/ 354855 w 445531"/>
                <a:gd name="connsiteY6" fmla="*/ 0 h 44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5531" h="445531">
                  <a:moveTo>
                    <a:pt x="28652" y="326203"/>
                  </a:moveTo>
                  <a:cubicBezTo>
                    <a:pt x="10312" y="344539"/>
                    <a:pt x="6" y="369407"/>
                    <a:pt x="0" y="395341"/>
                  </a:cubicBezTo>
                  <a:lnTo>
                    <a:pt x="0" y="445531"/>
                  </a:lnTo>
                  <a:lnTo>
                    <a:pt x="50191" y="445531"/>
                  </a:lnTo>
                  <a:cubicBezTo>
                    <a:pt x="76124" y="445526"/>
                    <a:pt x="100993" y="435219"/>
                    <a:pt x="119328" y="416879"/>
                  </a:cubicBezTo>
                  <a:lnTo>
                    <a:pt x="445531" y="90676"/>
                  </a:lnTo>
                  <a:lnTo>
                    <a:pt x="354855" y="0"/>
                  </a:ln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7692431-645C-114C-96BD-F6F0DAEB06DA}"/>
                </a:ext>
              </a:extLst>
            </p:cNvPr>
            <p:cNvSpPr/>
            <p:nvPr/>
          </p:nvSpPr>
          <p:spPr>
            <a:xfrm>
              <a:off x="5611085" y="5584100"/>
              <a:ext cx="195212" cy="195211"/>
            </a:xfrm>
            <a:custGeom>
              <a:avLst/>
              <a:gdLst>
                <a:gd name="connsiteX0" fmla="*/ 176413 w 195212"/>
                <a:gd name="connsiteY0" fmla="*/ 18798 h 195211"/>
                <a:gd name="connsiteX1" fmla="*/ 85759 w 195212"/>
                <a:gd name="connsiteY1" fmla="*/ 18751 h 195211"/>
                <a:gd name="connsiteX2" fmla="*/ 85713 w 195212"/>
                <a:gd name="connsiteY2" fmla="*/ 18798 h 195211"/>
                <a:gd name="connsiteX3" fmla="*/ 0 w 195212"/>
                <a:gd name="connsiteY3" fmla="*/ 104536 h 195211"/>
                <a:gd name="connsiteX4" fmla="*/ 90676 w 195212"/>
                <a:gd name="connsiteY4" fmla="*/ 195212 h 195211"/>
                <a:gd name="connsiteX5" fmla="*/ 176413 w 195212"/>
                <a:gd name="connsiteY5" fmla="*/ 109499 h 195211"/>
                <a:gd name="connsiteX6" fmla="*/ 176460 w 195212"/>
                <a:gd name="connsiteY6" fmla="*/ 18846 h 195211"/>
                <a:gd name="connsiteX7" fmla="*/ 176413 w 195212"/>
                <a:gd name="connsiteY7" fmla="*/ 18798 h 19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212" h="195211">
                  <a:moveTo>
                    <a:pt x="176413" y="18798"/>
                  </a:moveTo>
                  <a:cubicBezTo>
                    <a:pt x="151394" y="-6248"/>
                    <a:pt x="110806" y="-6269"/>
                    <a:pt x="85759" y="18751"/>
                  </a:cubicBezTo>
                  <a:cubicBezTo>
                    <a:pt x="85745" y="18767"/>
                    <a:pt x="85728" y="18783"/>
                    <a:pt x="85713" y="18798"/>
                  </a:cubicBezTo>
                  <a:lnTo>
                    <a:pt x="0" y="104536"/>
                  </a:lnTo>
                  <a:lnTo>
                    <a:pt x="90676" y="195212"/>
                  </a:lnTo>
                  <a:lnTo>
                    <a:pt x="176413" y="109499"/>
                  </a:lnTo>
                  <a:cubicBezTo>
                    <a:pt x="201460" y="84479"/>
                    <a:pt x="201482" y="43892"/>
                    <a:pt x="176460" y="18846"/>
                  </a:cubicBezTo>
                  <a:cubicBezTo>
                    <a:pt x="176445" y="18830"/>
                    <a:pt x="176428" y="18814"/>
                    <a:pt x="176413" y="18798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A8B7C-D203-7444-B03A-4AE8E37E13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2770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B0D61BD-BAFA-3947-BBA0-0424C46F8FD0}"/>
              </a:ext>
            </a:extLst>
          </p:cNvPr>
          <p:cNvGrpSpPr/>
          <p:nvPr/>
        </p:nvGrpSpPr>
        <p:grpSpPr>
          <a:xfrm>
            <a:off x="883291" y="1559593"/>
            <a:ext cx="10425419" cy="4794193"/>
            <a:chOff x="1301384" y="1732123"/>
            <a:chExt cx="10425419" cy="4794193"/>
          </a:xfrm>
        </p:grpSpPr>
        <p:sp>
          <p:nvSpPr>
            <p:cNvPr id="4" name="Rectangle: Rounded Corners 7">
              <a:extLst>
                <a:ext uri="{FF2B5EF4-FFF2-40B4-BE49-F238E27FC236}">
                  <a16:creationId xmlns:a16="http://schemas.microsoft.com/office/drawing/2014/main" id="{B652CD9A-B44A-2A4E-BDB8-4D936397477C}"/>
                </a:ext>
              </a:extLst>
            </p:cNvPr>
            <p:cNvSpPr/>
            <p:nvPr/>
          </p:nvSpPr>
          <p:spPr>
            <a:xfrm>
              <a:off x="1793218" y="1743544"/>
              <a:ext cx="8955950" cy="4293121"/>
            </a:xfrm>
            <a:prstGeom prst="roundRect">
              <a:avLst>
                <a:gd name="adj" fmla="val 3535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CEC0C6-C2B7-8842-84B9-47D7D13D4C83}"/>
                </a:ext>
              </a:extLst>
            </p:cNvPr>
            <p:cNvSpPr/>
            <p:nvPr/>
          </p:nvSpPr>
          <p:spPr>
            <a:xfrm>
              <a:off x="1791343" y="2406326"/>
              <a:ext cx="8530551" cy="708832"/>
            </a:xfrm>
            <a:prstGeom prst="rect">
              <a:avLst/>
            </a:prstGeom>
            <a:solidFill>
              <a:srgbClr val="FFFFFF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0B7D3B-4266-6A4E-A65C-9E53F5EA7DDA}"/>
                </a:ext>
              </a:extLst>
            </p:cNvPr>
            <p:cNvSpPr/>
            <p:nvPr/>
          </p:nvSpPr>
          <p:spPr>
            <a:xfrm>
              <a:off x="1791342" y="3872037"/>
              <a:ext cx="8825403" cy="708832"/>
            </a:xfrm>
            <a:prstGeom prst="rect">
              <a:avLst/>
            </a:prstGeom>
            <a:solidFill>
              <a:srgbClr val="FFFFFF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CFCA76-EEAE-074D-B7A0-2D2501A9B7C9}"/>
                </a:ext>
              </a:extLst>
            </p:cNvPr>
            <p:cNvSpPr txBox="1"/>
            <p:nvPr/>
          </p:nvSpPr>
          <p:spPr>
            <a:xfrm>
              <a:off x="4284980" y="1916301"/>
              <a:ext cx="36364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Heebo" pitchFamily="2" charset="-79"/>
                  <a:ea typeface="Open Sans" panose="020B0606030504020204" pitchFamily="34" charset="0"/>
                  <a:cs typeface="Heebo" pitchFamily="2" charset="-79"/>
                </a:rPr>
                <a:t>Margin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5101A51-FD8C-8048-9B04-FA384F7814D6}"/>
                </a:ext>
              </a:extLst>
            </p:cNvPr>
            <p:cNvCxnSpPr>
              <a:cxnSpLocks/>
            </p:cNvCxnSpPr>
            <p:nvPr/>
          </p:nvCxnSpPr>
          <p:spPr>
            <a:xfrm>
              <a:off x="1795362" y="2396565"/>
              <a:ext cx="8863560" cy="0"/>
            </a:xfrm>
            <a:prstGeom prst="line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2FBFDD-F309-6647-84F6-2F4734753263}"/>
                </a:ext>
              </a:extLst>
            </p:cNvPr>
            <p:cNvCxnSpPr>
              <a:cxnSpLocks/>
            </p:cNvCxnSpPr>
            <p:nvPr/>
          </p:nvCxnSpPr>
          <p:spPr>
            <a:xfrm>
              <a:off x="1791342" y="3124921"/>
              <a:ext cx="8891390" cy="0"/>
            </a:xfrm>
            <a:prstGeom prst="line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206427-EFBF-FC49-B19C-2DDA13D73F8F}"/>
                </a:ext>
              </a:extLst>
            </p:cNvPr>
            <p:cNvSpPr txBox="1"/>
            <p:nvPr/>
          </p:nvSpPr>
          <p:spPr>
            <a:xfrm>
              <a:off x="4033644" y="2644657"/>
              <a:ext cx="4134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ebo" pitchFamily="2" charset="-79"/>
                  <a:ea typeface="Open Sans" panose="020B0606030504020204" pitchFamily="34" charset="0"/>
                  <a:cs typeface="Heebo" pitchFamily="2" charset="-79"/>
                </a:rPr>
                <a:t>Human Resource Management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62534-B27A-D249-ADDB-62745683EEF3}"/>
                </a:ext>
              </a:extLst>
            </p:cNvPr>
            <p:cNvSpPr txBox="1"/>
            <p:nvPr/>
          </p:nvSpPr>
          <p:spPr>
            <a:xfrm>
              <a:off x="4033644" y="3373013"/>
              <a:ext cx="4134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Heebo" pitchFamily="2" charset="-79"/>
                  <a:ea typeface="Open Sans" panose="020B0606030504020204" pitchFamily="34" charset="0"/>
                  <a:cs typeface="Heebo" pitchFamily="2" charset="-79"/>
                </a:rPr>
                <a:t>Technology Development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33086D-D813-E749-8E58-AD2C9D559CDC}"/>
                </a:ext>
              </a:extLst>
            </p:cNvPr>
            <p:cNvSpPr txBox="1"/>
            <p:nvPr/>
          </p:nvSpPr>
          <p:spPr>
            <a:xfrm>
              <a:off x="4033644" y="4101369"/>
              <a:ext cx="4134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ebo" pitchFamily="2" charset="-79"/>
                  <a:ea typeface="Open Sans" panose="020B0606030504020204" pitchFamily="34" charset="0"/>
                  <a:cs typeface="Heebo" pitchFamily="2" charset="-79"/>
                </a:rPr>
                <a:t>Procurement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3592A4-51EB-0040-AF13-D78444678F3C}"/>
                </a:ext>
              </a:extLst>
            </p:cNvPr>
            <p:cNvCxnSpPr>
              <a:cxnSpLocks/>
            </p:cNvCxnSpPr>
            <p:nvPr/>
          </p:nvCxnSpPr>
          <p:spPr>
            <a:xfrm>
              <a:off x="1819172" y="3859373"/>
              <a:ext cx="8863560" cy="0"/>
            </a:xfrm>
            <a:prstGeom prst="line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CC0B9D-29B8-474F-95FC-0C85CCF5CDC9}"/>
                </a:ext>
              </a:extLst>
            </p:cNvPr>
            <p:cNvCxnSpPr>
              <a:cxnSpLocks/>
            </p:cNvCxnSpPr>
            <p:nvPr/>
          </p:nvCxnSpPr>
          <p:spPr>
            <a:xfrm>
              <a:off x="1791342" y="4581635"/>
              <a:ext cx="8913775" cy="0"/>
            </a:xfrm>
            <a:prstGeom prst="line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D050A9-9DD8-AB42-B156-84CDB044ED09}"/>
                </a:ext>
              </a:extLst>
            </p:cNvPr>
            <p:cNvSpPr txBox="1"/>
            <p:nvPr/>
          </p:nvSpPr>
          <p:spPr>
            <a:xfrm>
              <a:off x="1979168" y="5114662"/>
              <a:ext cx="13024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Heebo" pitchFamily="2" charset="-79"/>
                  <a:ea typeface="Open Sans" panose="020B0606030504020204" pitchFamily="34" charset="0"/>
                  <a:cs typeface="Heebo" pitchFamily="2" charset="-79"/>
                </a:rPr>
                <a:t>Inbound Logistics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0EDC71-0921-644F-86C5-109A733DB750}"/>
                </a:ext>
              </a:extLst>
            </p:cNvPr>
            <p:cNvSpPr txBox="1"/>
            <p:nvPr/>
          </p:nvSpPr>
          <p:spPr>
            <a:xfrm>
              <a:off x="3622892" y="5222384"/>
              <a:ext cx="129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Heebo" pitchFamily="2" charset="-79"/>
                  <a:ea typeface="Open Sans" panose="020B0606030504020204" pitchFamily="34" charset="0"/>
                  <a:cs typeface="Heebo" pitchFamily="2" charset="-79"/>
                </a:rPr>
                <a:t>Operations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7D2568-9CCF-CA49-B52C-D3B9A4E5FC67}"/>
                </a:ext>
              </a:extLst>
            </p:cNvPr>
            <p:cNvSpPr txBox="1"/>
            <p:nvPr/>
          </p:nvSpPr>
          <p:spPr>
            <a:xfrm>
              <a:off x="5260295" y="5114662"/>
              <a:ext cx="1118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Heebo" pitchFamily="2" charset="-79"/>
                  <a:ea typeface="Open Sans" panose="020B0606030504020204" pitchFamily="34" charset="0"/>
                  <a:cs typeface="Heebo" pitchFamily="2" charset="-79"/>
                </a:rPr>
                <a:t>Outbound Logistics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B018BC-44E4-4945-A735-4F5FCA48D345}"/>
                </a:ext>
              </a:extLst>
            </p:cNvPr>
            <p:cNvSpPr txBox="1"/>
            <p:nvPr/>
          </p:nvSpPr>
          <p:spPr>
            <a:xfrm>
              <a:off x="6720212" y="5114662"/>
              <a:ext cx="1201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Heebo" pitchFamily="2" charset="-79"/>
                  <a:ea typeface="Open Sans" panose="020B0606030504020204" pitchFamily="34" charset="0"/>
                  <a:cs typeface="Heebo" pitchFamily="2" charset="-79"/>
                </a:rPr>
                <a:t>Marketing </a:t>
              </a:r>
            </a:p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Heebo" pitchFamily="2" charset="-79"/>
                  <a:ea typeface="Open Sans" panose="020B0606030504020204" pitchFamily="34" charset="0"/>
                  <a:cs typeface="Heebo" pitchFamily="2" charset="-79"/>
                </a:rPr>
                <a:t>&amp; Sales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008D02-A794-3B45-AE54-21CE8AF1E211}"/>
                </a:ext>
              </a:extLst>
            </p:cNvPr>
            <p:cNvSpPr txBox="1"/>
            <p:nvPr/>
          </p:nvSpPr>
          <p:spPr>
            <a:xfrm>
              <a:off x="8262620" y="5222384"/>
              <a:ext cx="1386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FFFF"/>
                  </a:solidFill>
                  <a:latin typeface="Heebo" pitchFamily="2" charset="-79"/>
                  <a:ea typeface="Open Sans" panose="020B0606030504020204" pitchFamily="34" charset="0"/>
                  <a:cs typeface="Heebo" pitchFamily="2" charset="-79"/>
                </a:rPr>
                <a:t>Service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CC13B80-A228-6A4D-90C7-00042F73E3BD}"/>
                </a:ext>
              </a:extLst>
            </p:cNvPr>
            <p:cNvCxnSpPr>
              <a:cxnSpLocks/>
            </p:cNvCxnSpPr>
            <p:nvPr/>
          </p:nvCxnSpPr>
          <p:spPr>
            <a:xfrm>
              <a:off x="3452274" y="4581635"/>
              <a:ext cx="0" cy="1435657"/>
            </a:xfrm>
            <a:prstGeom prst="line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2719E4-8420-A243-87D5-63255017B1DE}"/>
                </a:ext>
              </a:extLst>
            </p:cNvPr>
            <p:cNvCxnSpPr>
              <a:cxnSpLocks/>
            </p:cNvCxnSpPr>
            <p:nvPr/>
          </p:nvCxnSpPr>
          <p:spPr>
            <a:xfrm>
              <a:off x="5089677" y="4581635"/>
              <a:ext cx="0" cy="1435657"/>
            </a:xfrm>
            <a:prstGeom prst="line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995C140-8962-C642-A49F-7001AB56482E}"/>
                </a:ext>
              </a:extLst>
            </p:cNvPr>
            <p:cNvCxnSpPr>
              <a:cxnSpLocks/>
            </p:cNvCxnSpPr>
            <p:nvPr/>
          </p:nvCxnSpPr>
          <p:spPr>
            <a:xfrm>
              <a:off x="6549594" y="4581635"/>
              <a:ext cx="0" cy="1435657"/>
            </a:xfrm>
            <a:prstGeom prst="line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8A876B-239F-BF4F-AC10-1D8F42ECE7F9}"/>
                </a:ext>
              </a:extLst>
            </p:cNvPr>
            <p:cNvCxnSpPr>
              <a:cxnSpLocks/>
            </p:cNvCxnSpPr>
            <p:nvPr/>
          </p:nvCxnSpPr>
          <p:spPr>
            <a:xfrm>
              <a:off x="8092005" y="4581635"/>
              <a:ext cx="0" cy="1435657"/>
            </a:xfrm>
            <a:prstGeom prst="line">
              <a:avLst/>
            </a:prstGeom>
            <a:ln w="15875">
              <a:solidFill>
                <a:schemeClr val="tx1">
                  <a:alpha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D6B00A-F779-1A40-BFF1-9B560CEA2560}"/>
                </a:ext>
              </a:extLst>
            </p:cNvPr>
            <p:cNvSpPr txBox="1"/>
            <p:nvPr/>
          </p:nvSpPr>
          <p:spPr>
            <a:xfrm rot="16200000">
              <a:off x="505414" y="3586993"/>
              <a:ext cx="1930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ebo" pitchFamily="2" charset="-79"/>
                  <a:ea typeface="Open Sans" panose="020B0606030504020204" pitchFamily="34" charset="0"/>
                  <a:cs typeface="Heebo" pitchFamily="2" charset="-79"/>
                </a:rPr>
                <a:t>Support Activities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EB9E2-AB8D-C749-9F39-3C70F33A5840}"/>
                </a:ext>
              </a:extLst>
            </p:cNvPr>
            <p:cNvGrpSpPr/>
            <p:nvPr/>
          </p:nvGrpSpPr>
          <p:grpSpPr>
            <a:xfrm>
              <a:off x="9591041" y="1732123"/>
              <a:ext cx="2135762" cy="4304540"/>
              <a:chOff x="9591041" y="1732123"/>
              <a:chExt cx="2135762" cy="4304540"/>
            </a:xfrm>
          </p:grpSpPr>
          <p:sp>
            <p:nvSpPr>
              <p:cNvPr id="27" name="Chevron">
                <a:extLst>
                  <a:ext uri="{FF2B5EF4-FFF2-40B4-BE49-F238E27FC236}">
                    <a16:creationId xmlns:a16="http://schemas.microsoft.com/office/drawing/2014/main" id="{6FBF75EA-72D5-0648-B7F4-3C3FA1F03C87}"/>
                  </a:ext>
                </a:extLst>
              </p:cNvPr>
              <p:cNvSpPr/>
              <p:nvPr/>
            </p:nvSpPr>
            <p:spPr>
              <a:xfrm>
                <a:off x="9591041" y="1732123"/>
                <a:ext cx="2135762" cy="4304540"/>
              </a:xfrm>
              <a:prstGeom prst="chevron">
                <a:avLst>
                  <a:gd name="adj" fmla="val 44375"/>
                </a:avLst>
              </a:prstGeom>
              <a:solidFill>
                <a:schemeClr val="bg1"/>
              </a:solidFill>
              <a:ln w="25400"/>
              <a:effectLst>
                <a:outerShdw blurRad="330200" dist="38100" algn="l" rotWithShape="0">
                  <a:prstClr val="black">
                    <a:alpha val="32000"/>
                  </a:prstClr>
                </a:outerShdw>
              </a:effectLst>
            </p:spPr>
            <p:txBody>
              <a:bodyPr lIns="0" tIns="0" rIns="0" bIns="0"/>
              <a:lstStyle/>
              <a:p>
                <a:pPr algn="l" defTabSz="647700">
                  <a:defRPr sz="3000"/>
                </a:pPr>
                <a:endParaRPr dirty="0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BCA2F4-8177-3043-AAF3-13371039ACB4}"/>
                  </a:ext>
                </a:extLst>
              </p:cNvPr>
              <p:cNvSpPr txBox="1"/>
              <p:nvPr/>
            </p:nvSpPr>
            <p:spPr>
              <a:xfrm rot="3968663">
                <a:off x="9904920" y="2680392"/>
                <a:ext cx="15080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Heebo" pitchFamily="2" charset="-79"/>
                    <a:ea typeface="Open Sans" panose="020B0606030504020204" pitchFamily="34" charset="0"/>
                    <a:cs typeface="Heebo" pitchFamily="2" charset="-79"/>
                  </a:rPr>
                  <a:t>Margin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2AE940-320C-F041-BF7F-6E703FB54473}"/>
                  </a:ext>
                </a:extLst>
              </p:cNvPr>
              <p:cNvSpPr txBox="1"/>
              <p:nvPr/>
            </p:nvSpPr>
            <p:spPr>
              <a:xfrm rot="6642532">
                <a:off x="9937805" y="4742839"/>
                <a:ext cx="15080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Heebo" pitchFamily="2" charset="-79"/>
                    <a:ea typeface="Open Sans" panose="020B0606030504020204" pitchFamily="34" charset="0"/>
                    <a:cs typeface="Heebo" pitchFamily="2" charset="-79"/>
                  </a:rPr>
                  <a:t>Margin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2D132C-98A5-2E49-BBFB-1D824D9603BB}"/>
                </a:ext>
              </a:extLst>
            </p:cNvPr>
            <p:cNvSpPr txBox="1"/>
            <p:nvPr/>
          </p:nvSpPr>
          <p:spPr>
            <a:xfrm>
              <a:off x="5305947" y="6187762"/>
              <a:ext cx="1930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ebo" pitchFamily="2" charset="-79"/>
                  <a:ea typeface="Open Sans" panose="020B0606030504020204" pitchFamily="34" charset="0"/>
                  <a:cs typeface="Heebo" pitchFamily="2" charset="-79"/>
                </a:rPr>
                <a:t>Primary Activities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4C4E5F6-C145-D846-B56C-7AA2A0321F78}"/>
              </a:ext>
            </a:extLst>
          </p:cNvPr>
          <p:cNvSpPr txBox="1"/>
          <p:nvPr/>
        </p:nvSpPr>
        <p:spPr>
          <a:xfrm>
            <a:off x="2527286" y="755835"/>
            <a:ext cx="713742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 dirty="0">
                <a:latin typeface="Heebo Black" pitchFamily="2" charset="-79"/>
                <a:cs typeface="Heebo Black" pitchFamily="2" charset="-79"/>
              </a:rPr>
              <a:t>Porter's Value Chain </a:t>
            </a:r>
          </a:p>
        </p:txBody>
      </p:sp>
      <p:sp>
        <p:nvSpPr>
          <p:cNvPr id="30" name="Graphic 2">
            <a:extLst>
              <a:ext uri="{FF2B5EF4-FFF2-40B4-BE49-F238E27FC236}">
                <a16:creationId xmlns:a16="http://schemas.microsoft.com/office/drawing/2014/main" id="{EAAE67EF-9A10-F844-A5CC-DBA01112D813}"/>
              </a:ext>
            </a:extLst>
          </p:cNvPr>
          <p:cNvSpPr/>
          <p:nvPr/>
        </p:nvSpPr>
        <p:spPr>
          <a:xfrm rot="16200000">
            <a:off x="10252836" y="128182"/>
            <a:ext cx="2092346" cy="1785983"/>
          </a:xfrm>
          <a:custGeom>
            <a:avLst/>
            <a:gdLst>
              <a:gd name="connsiteX0" fmla="*/ 2392989 w 2392988"/>
              <a:gd name="connsiteY0" fmla="*/ 34354 h 2042604"/>
              <a:gd name="connsiteX1" fmla="*/ 1789140 w 2392988"/>
              <a:gd name="connsiteY1" fmla="*/ 27476 h 2042604"/>
              <a:gd name="connsiteX2" fmla="*/ 1394590 w 2392988"/>
              <a:gd name="connsiteY2" fmla="*/ 212463 h 2042604"/>
              <a:gd name="connsiteX3" fmla="*/ 1051043 w 2392988"/>
              <a:gd name="connsiteY3" fmla="*/ 876209 h 2042604"/>
              <a:gd name="connsiteX4" fmla="*/ 1043392 w 2392988"/>
              <a:gd name="connsiteY4" fmla="*/ 1111515 h 2042604"/>
              <a:gd name="connsiteX5" fmla="*/ 892566 w 2392988"/>
              <a:gd name="connsiteY5" fmla="*/ 1324015 h 2042604"/>
              <a:gd name="connsiteX6" fmla="*/ 386718 w 2392988"/>
              <a:gd name="connsiteY6" fmla="*/ 1496151 h 2042604"/>
              <a:gd name="connsiteX7" fmla="*/ 100550 w 2392988"/>
              <a:gd name="connsiteY7" fmla="*/ 1734896 h 2042604"/>
              <a:gd name="connsiteX8" fmla="*/ 0 w 2392988"/>
              <a:gd name="connsiteY8" fmla="*/ 2042604 h 2042604"/>
              <a:gd name="connsiteX9" fmla="*/ 2390439 w 2392988"/>
              <a:gd name="connsiteY9" fmla="*/ 2042604 h 20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2988" h="2042604">
                <a:moveTo>
                  <a:pt x="2392989" y="34354"/>
                </a:moveTo>
                <a:cubicBezTo>
                  <a:pt x="2241617" y="-11078"/>
                  <a:pt x="1947070" y="-9449"/>
                  <a:pt x="1789140" y="27476"/>
                </a:cubicBezTo>
                <a:cubicBezTo>
                  <a:pt x="1645974" y="60823"/>
                  <a:pt x="1511519" y="123863"/>
                  <a:pt x="1394590" y="212463"/>
                </a:cubicBezTo>
                <a:cubicBezTo>
                  <a:pt x="1149589" y="398174"/>
                  <a:pt x="1052864" y="640540"/>
                  <a:pt x="1051043" y="876209"/>
                </a:cubicBezTo>
                <a:cubicBezTo>
                  <a:pt x="1051043" y="954584"/>
                  <a:pt x="1059422" y="1033321"/>
                  <a:pt x="1043392" y="1111515"/>
                </a:cubicBezTo>
                <a:cubicBezTo>
                  <a:pt x="1025606" y="1200349"/>
                  <a:pt x="970810" y="1277551"/>
                  <a:pt x="892566" y="1324015"/>
                </a:cubicBezTo>
                <a:cubicBezTo>
                  <a:pt x="757224" y="1407458"/>
                  <a:pt x="546469" y="1428817"/>
                  <a:pt x="386718" y="1496151"/>
                </a:cubicBezTo>
                <a:cubicBezTo>
                  <a:pt x="268956" y="1544702"/>
                  <a:pt x="169055" y="1628047"/>
                  <a:pt x="100550" y="1734896"/>
                </a:cubicBezTo>
                <a:cubicBezTo>
                  <a:pt x="42176" y="1827733"/>
                  <a:pt x="7648" y="1933404"/>
                  <a:pt x="0" y="2042604"/>
                </a:cubicBezTo>
                <a:lnTo>
                  <a:pt x="2390439" y="2042604"/>
                </a:lnTo>
                <a:close/>
              </a:path>
            </a:pathLst>
          </a:custGeom>
          <a:solidFill>
            <a:schemeClr val="accent2"/>
          </a:solidFill>
          <a:ln w="18177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2" name="Graphic 4">
            <a:extLst>
              <a:ext uri="{FF2B5EF4-FFF2-40B4-BE49-F238E27FC236}">
                <a16:creationId xmlns:a16="http://schemas.microsoft.com/office/drawing/2014/main" id="{26CD5784-9F62-5647-89AB-275C5EB64C93}"/>
              </a:ext>
            </a:extLst>
          </p:cNvPr>
          <p:cNvSpPr/>
          <p:nvPr/>
        </p:nvSpPr>
        <p:spPr>
          <a:xfrm rot="19800000">
            <a:off x="-180369" y="209706"/>
            <a:ext cx="1862584" cy="912285"/>
          </a:xfrm>
          <a:custGeom>
            <a:avLst/>
            <a:gdLst>
              <a:gd name="connsiteX0" fmla="*/ 788447 w 1578805"/>
              <a:gd name="connsiteY0" fmla="*/ 518181 h 773292"/>
              <a:gd name="connsiteX1" fmla="*/ 260426 w 1578805"/>
              <a:gd name="connsiteY1" fmla="*/ 0 h 773292"/>
              <a:gd name="connsiteX2" fmla="*/ 0 w 1578805"/>
              <a:gd name="connsiteY2" fmla="*/ 0 h 773292"/>
              <a:gd name="connsiteX3" fmla="*/ 789403 w 1578805"/>
              <a:gd name="connsiteY3" fmla="*/ 773292 h 773292"/>
              <a:gd name="connsiteX4" fmla="*/ 1578805 w 1578805"/>
              <a:gd name="connsiteY4" fmla="*/ 0 h 773292"/>
              <a:gd name="connsiteX5" fmla="*/ 1318379 w 1578805"/>
              <a:gd name="connsiteY5" fmla="*/ 0 h 773292"/>
              <a:gd name="connsiteX6" fmla="*/ 789403 w 1578805"/>
              <a:gd name="connsiteY6" fmla="*/ 518181 h 773292"/>
              <a:gd name="connsiteX7" fmla="*/ 788447 w 1578805"/>
              <a:gd name="connsiteY7" fmla="*/ 518181 h 77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8805" h="773292">
                <a:moveTo>
                  <a:pt x="788447" y="518181"/>
                </a:moveTo>
                <a:cubicBezTo>
                  <a:pt x="496674" y="517663"/>
                  <a:pt x="260426" y="285819"/>
                  <a:pt x="260426" y="0"/>
                </a:cubicBezTo>
                <a:lnTo>
                  <a:pt x="0" y="0"/>
                </a:lnTo>
                <a:cubicBezTo>
                  <a:pt x="0" y="427078"/>
                  <a:pt x="353427" y="773292"/>
                  <a:pt x="789403" y="773292"/>
                </a:cubicBezTo>
                <a:cubicBezTo>
                  <a:pt x="1225378" y="773292"/>
                  <a:pt x="1578805" y="427078"/>
                  <a:pt x="1578805" y="0"/>
                </a:cubicBezTo>
                <a:lnTo>
                  <a:pt x="1318379" y="0"/>
                </a:lnTo>
                <a:cubicBezTo>
                  <a:pt x="1318379" y="286184"/>
                  <a:pt x="1081549" y="518181"/>
                  <a:pt x="789403" y="518181"/>
                </a:cubicBezTo>
                <a:cubicBezTo>
                  <a:pt x="789085" y="518181"/>
                  <a:pt x="788765" y="518181"/>
                  <a:pt x="788447" y="518181"/>
                </a:cubicBezTo>
                <a:close/>
              </a:path>
            </a:pathLst>
          </a:custGeom>
          <a:solidFill>
            <a:schemeClr val="accent1"/>
          </a:solidFill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70129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>
            <a:extLst>
              <a:ext uri="{FF2B5EF4-FFF2-40B4-BE49-F238E27FC236}">
                <a16:creationId xmlns:a16="http://schemas.microsoft.com/office/drawing/2014/main" id="{FDB6D020-9C12-E246-A143-BF5F4F724C1A}"/>
              </a:ext>
            </a:extLst>
          </p:cNvPr>
          <p:cNvGrpSpPr/>
          <p:nvPr/>
        </p:nvGrpSpPr>
        <p:grpSpPr>
          <a:xfrm>
            <a:off x="4191816" y="2586602"/>
            <a:ext cx="3809184" cy="3683632"/>
            <a:chOff x="3930505" y="1797190"/>
            <a:chExt cx="4331806" cy="4189028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162F5F3-D1EA-3244-913F-8CBCB5AA4D3D}"/>
                </a:ext>
              </a:extLst>
            </p:cNvPr>
            <p:cNvSpPr/>
            <p:nvPr/>
          </p:nvSpPr>
          <p:spPr>
            <a:xfrm>
              <a:off x="3930505" y="1797190"/>
              <a:ext cx="4331806" cy="4189028"/>
            </a:xfrm>
            <a:custGeom>
              <a:avLst/>
              <a:gdLst>
                <a:gd name="connsiteX0" fmla="*/ 3742440 w 4331806"/>
                <a:gd name="connsiteY0" fmla="*/ 2096126 h 4189028"/>
                <a:gd name="connsiteX1" fmla="*/ 3739141 w 4331806"/>
                <a:gd name="connsiteY1" fmla="*/ 2094314 h 4189028"/>
                <a:gd name="connsiteX2" fmla="*/ 3742440 w 4331806"/>
                <a:gd name="connsiteY2" fmla="*/ 2092502 h 4189028"/>
                <a:gd name="connsiteX3" fmla="*/ 2166452 w 4331806"/>
                <a:gd name="connsiteY3" fmla="*/ 770747 h 4189028"/>
                <a:gd name="connsiteX4" fmla="*/ 2165920 w 4331806"/>
                <a:gd name="connsiteY4" fmla="*/ 772346 h 4189028"/>
                <a:gd name="connsiteX5" fmla="*/ 2165920 w 4331806"/>
                <a:gd name="connsiteY5" fmla="*/ 770747 h 4189028"/>
                <a:gd name="connsiteX6" fmla="*/ 3989746 w 4331806"/>
                <a:gd name="connsiteY6" fmla="*/ 2099857 h 4189028"/>
                <a:gd name="connsiteX7" fmla="*/ 3989746 w 4331806"/>
                <a:gd name="connsiteY7" fmla="*/ 2085787 h 4189028"/>
                <a:gd name="connsiteX8" fmla="*/ 4090733 w 4331806"/>
                <a:gd name="connsiteY8" fmla="*/ 1801633 h 4189028"/>
                <a:gd name="connsiteX9" fmla="*/ 4331760 w 4331806"/>
                <a:gd name="connsiteY9" fmla="*/ 1121091 h 4189028"/>
                <a:gd name="connsiteX10" fmla="*/ 3238784 w 4331806"/>
                <a:gd name="connsiteY10" fmla="*/ 141 h 4189028"/>
                <a:gd name="connsiteX11" fmla="*/ 2342460 w 4331806"/>
                <a:gd name="connsiteY11" fmla="*/ 435432 h 4189028"/>
                <a:gd name="connsiteX12" fmla="*/ 2165920 w 4331806"/>
                <a:gd name="connsiteY12" fmla="*/ 522938 h 4189028"/>
                <a:gd name="connsiteX13" fmla="*/ 2165920 w 4331806"/>
                <a:gd name="connsiteY13" fmla="*/ 522938 h 4189028"/>
                <a:gd name="connsiteX14" fmla="*/ 1989273 w 4331806"/>
                <a:gd name="connsiteY14" fmla="*/ 435432 h 4189028"/>
                <a:gd name="connsiteX15" fmla="*/ 814252 w 4331806"/>
                <a:gd name="connsiteY15" fmla="*/ 38511 h 4189028"/>
                <a:gd name="connsiteX16" fmla="*/ 31046 w 4331806"/>
                <a:gd name="connsiteY16" fmla="*/ 845250 h 4189028"/>
                <a:gd name="connsiteX17" fmla="*/ 241107 w 4331806"/>
                <a:gd name="connsiteY17" fmla="*/ 1802059 h 4189028"/>
                <a:gd name="connsiteX18" fmla="*/ 342094 w 4331806"/>
                <a:gd name="connsiteY18" fmla="*/ 2086214 h 4189028"/>
                <a:gd name="connsiteX19" fmla="*/ 342094 w 4331806"/>
                <a:gd name="connsiteY19" fmla="*/ 2104973 h 4189028"/>
                <a:gd name="connsiteX20" fmla="*/ 242278 w 4331806"/>
                <a:gd name="connsiteY20" fmla="*/ 2385184 h 4189028"/>
                <a:gd name="connsiteX21" fmla="*/ 427065 w 4331806"/>
                <a:gd name="connsiteY21" fmla="*/ 3944878 h 4189028"/>
                <a:gd name="connsiteX22" fmla="*/ 1984261 w 4331806"/>
                <a:gd name="connsiteY22" fmla="*/ 3759794 h 4189028"/>
                <a:gd name="connsiteX23" fmla="*/ 1989911 w 4331806"/>
                <a:gd name="connsiteY23" fmla="*/ 3752557 h 4189028"/>
                <a:gd name="connsiteX24" fmla="*/ 2166026 w 4331806"/>
                <a:gd name="connsiteY24" fmla="*/ 3665690 h 4189028"/>
                <a:gd name="connsiteX25" fmla="*/ 2166026 w 4331806"/>
                <a:gd name="connsiteY25" fmla="*/ 3665690 h 4189028"/>
                <a:gd name="connsiteX26" fmla="*/ 2342354 w 4331806"/>
                <a:gd name="connsiteY26" fmla="*/ 3752877 h 4189028"/>
                <a:gd name="connsiteX27" fmla="*/ 3238784 w 4331806"/>
                <a:gd name="connsiteY27" fmla="*/ 4188914 h 4189028"/>
                <a:gd name="connsiteX28" fmla="*/ 4331760 w 4331806"/>
                <a:gd name="connsiteY28" fmla="*/ 3067644 h 4189028"/>
                <a:gd name="connsiteX29" fmla="*/ 4087008 w 4331806"/>
                <a:gd name="connsiteY29" fmla="*/ 2382839 h 4189028"/>
                <a:gd name="connsiteX30" fmla="*/ 3989746 w 4331806"/>
                <a:gd name="connsiteY30" fmla="*/ 2099857 h 4189028"/>
                <a:gd name="connsiteX31" fmla="*/ 2165388 w 4331806"/>
                <a:gd name="connsiteY31" fmla="*/ 1451929 h 4189028"/>
                <a:gd name="connsiteX32" fmla="*/ 2165388 w 4331806"/>
                <a:gd name="connsiteY32" fmla="*/ 1450224 h 4189028"/>
                <a:gd name="connsiteX33" fmla="*/ 2165920 w 4331806"/>
                <a:gd name="connsiteY33" fmla="*/ 1451929 h 4189028"/>
                <a:gd name="connsiteX34" fmla="*/ 592698 w 4331806"/>
                <a:gd name="connsiteY34" fmla="*/ 2094314 h 4189028"/>
                <a:gd name="connsiteX35" fmla="*/ 589399 w 4331806"/>
                <a:gd name="connsiteY35" fmla="*/ 2096126 h 4189028"/>
                <a:gd name="connsiteX36" fmla="*/ 589399 w 4331806"/>
                <a:gd name="connsiteY36" fmla="*/ 2092502 h 4189028"/>
                <a:gd name="connsiteX37" fmla="*/ 592698 w 4331806"/>
                <a:gd name="connsiteY37" fmla="*/ 2094314 h 4189028"/>
                <a:gd name="connsiteX38" fmla="*/ 2166452 w 4331806"/>
                <a:gd name="connsiteY38" fmla="*/ 2736806 h 4189028"/>
                <a:gd name="connsiteX39" fmla="*/ 2165920 w 4331806"/>
                <a:gd name="connsiteY39" fmla="*/ 2738405 h 4189028"/>
                <a:gd name="connsiteX40" fmla="*/ 2165920 w 4331806"/>
                <a:gd name="connsiteY40" fmla="*/ 2736806 h 4189028"/>
                <a:gd name="connsiteX41" fmla="*/ 2165388 w 4331806"/>
                <a:gd name="connsiteY41" fmla="*/ 3417988 h 4189028"/>
                <a:gd name="connsiteX42" fmla="*/ 2165388 w 4331806"/>
                <a:gd name="connsiteY42" fmla="*/ 3416283 h 4189028"/>
                <a:gd name="connsiteX43" fmla="*/ 2165920 w 4331806"/>
                <a:gd name="connsiteY43" fmla="*/ 3417988 h 4189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31806" h="4189028">
                  <a:moveTo>
                    <a:pt x="3742440" y="2096126"/>
                  </a:moveTo>
                  <a:lnTo>
                    <a:pt x="3739141" y="2094314"/>
                  </a:lnTo>
                  <a:cubicBezTo>
                    <a:pt x="3740280" y="2093771"/>
                    <a:pt x="3741376" y="2093174"/>
                    <a:pt x="3742440" y="2092502"/>
                  </a:cubicBezTo>
                  <a:close/>
                  <a:moveTo>
                    <a:pt x="2166452" y="770747"/>
                  </a:moveTo>
                  <a:cubicBezTo>
                    <a:pt x="2166452" y="770747"/>
                    <a:pt x="2166452" y="771813"/>
                    <a:pt x="2165920" y="772346"/>
                  </a:cubicBezTo>
                  <a:cubicBezTo>
                    <a:pt x="2165877" y="771814"/>
                    <a:pt x="2165877" y="771279"/>
                    <a:pt x="2165920" y="770747"/>
                  </a:cubicBezTo>
                  <a:close/>
                  <a:moveTo>
                    <a:pt x="3989746" y="2099857"/>
                  </a:moveTo>
                  <a:lnTo>
                    <a:pt x="3989746" y="2085787"/>
                  </a:lnTo>
                  <a:cubicBezTo>
                    <a:pt x="3990267" y="1982336"/>
                    <a:pt x="4025873" y="1882147"/>
                    <a:pt x="4090733" y="1801633"/>
                  </a:cubicBezTo>
                  <a:cubicBezTo>
                    <a:pt x="4244916" y="1608235"/>
                    <a:pt x="4329791" y="1368580"/>
                    <a:pt x="4331760" y="1121091"/>
                  </a:cubicBezTo>
                  <a:cubicBezTo>
                    <a:pt x="4337293" y="512919"/>
                    <a:pt x="3846406" y="9094"/>
                    <a:pt x="3238784" y="141"/>
                  </a:cubicBezTo>
                  <a:cubicBezTo>
                    <a:pt x="2888076" y="-4996"/>
                    <a:pt x="2555628" y="156450"/>
                    <a:pt x="2342460" y="435432"/>
                  </a:cubicBezTo>
                  <a:cubicBezTo>
                    <a:pt x="2300395" y="490509"/>
                    <a:pt x="2235153" y="522851"/>
                    <a:pt x="2165920" y="522938"/>
                  </a:cubicBezTo>
                  <a:lnTo>
                    <a:pt x="2165920" y="522938"/>
                  </a:lnTo>
                  <a:cubicBezTo>
                    <a:pt x="2096687" y="522754"/>
                    <a:pt x="2031445" y="490435"/>
                    <a:pt x="1989273" y="435432"/>
                  </a:cubicBezTo>
                  <a:cubicBezTo>
                    <a:pt x="1731858" y="100010"/>
                    <a:pt x="1287580" y="-85127"/>
                    <a:pt x="814252" y="38511"/>
                  </a:cubicBezTo>
                  <a:cubicBezTo>
                    <a:pt x="423998" y="141108"/>
                    <a:pt x="122514" y="451651"/>
                    <a:pt x="31046" y="845250"/>
                  </a:cubicBezTo>
                  <a:cubicBezTo>
                    <a:pt x="-53340" y="1206998"/>
                    <a:pt x="40091" y="1548708"/>
                    <a:pt x="241107" y="1802059"/>
                  </a:cubicBezTo>
                  <a:cubicBezTo>
                    <a:pt x="305963" y="1882573"/>
                    <a:pt x="341572" y="1982763"/>
                    <a:pt x="342094" y="2086214"/>
                  </a:cubicBezTo>
                  <a:lnTo>
                    <a:pt x="342094" y="2104973"/>
                  </a:lnTo>
                  <a:cubicBezTo>
                    <a:pt x="341596" y="2207027"/>
                    <a:pt x="306389" y="2305863"/>
                    <a:pt x="242278" y="2385184"/>
                  </a:cubicBezTo>
                  <a:cubicBezTo>
                    <a:pt x="-136703" y="2866988"/>
                    <a:pt x="-53971" y="3565288"/>
                    <a:pt x="427065" y="3944878"/>
                  </a:cubicBezTo>
                  <a:cubicBezTo>
                    <a:pt x="908102" y="4324468"/>
                    <a:pt x="1605279" y="4241610"/>
                    <a:pt x="1984261" y="3759794"/>
                  </a:cubicBezTo>
                  <a:cubicBezTo>
                    <a:pt x="1986155" y="3757396"/>
                    <a:pt x="1988039" y="3754976"/>
                    <a:pt x="1989911" y="3752557"/>
                  </a:cubicBezTo>
                  <a:cubicBezTo>
                    <a:pt x="2031913" y="3697719"/>
                    <a:pt x="2097017" y="3665605"/>
                    <a:pt x="2166026" y="3665690"/>
                  </a:cubicBezTo>
                  <a:lnTo>
                    <a:pt x="2166026" y="3665690"/>
                  </a:lnTo>
                  <a:cubicBezTo>
                    <a:pt x="2235131" y="3665754"/>
                    <a:pt x="2300289" y="3697964"/>
                    <a:pt x="2342354" y="3752877"/>
                  </a:cubicBezTo>
                  <a:cubicBezTo>
                    <a:pt x="2555362" y="4032213"/>
                    <a:pt x="2887895" y="4193955"/>
                    <a:pt x="3238784" y="4188914"/>
                  </a:cubicBezTo>
                  <a:cubicBezTo>
                    <a:pt x="3846406" y="4180174"/>
                    <a:pt x="4337293" y="3676242"/>
                    <a:pt x="4331760" y="3067644"/>
                  </a:cubicBezTo>
                  <a:cubicBezTo>
                    <a:pt x="4329663" y="2818258"/>
                    <a:pt x="4243404" y="2576908"/>
                    <a:pt x="4087008" y="2382839"/>
                  </a:cubicBezTo>
                  <a:cubicBezTo>
                    <a:pt x="4023245" y="2302421"/>
                    <a:pt x="3988926" y="2202551"/>
                    <a:pt x="3989746" y="2099857"/>
                  </a:cubicBezTo>
                  <a:close/>
                  <a:moveTo>
                    <a:pt x="2165388" y="1451929"/>
                  </a:moveTo>
                  <a:cubicBezTo>
                    <a:pt x="2165324" y="1451364"/>
                    <a:pt x="2165324" y="1450789"/>
                    <a:pt x="2165388" y="1450224"/>
                  </a:cubicBezTo>
                  <a:cubicBezTo>
                    <a:pt x="2165388" y="1450224"/>
                    <a:pt x="2165388" y="1451290"/>
                    <a:pt x="2165920" y="1451929"/>
                  </a:cubicBezTo>
                  <a:close/>
                  <a:moveTo>
                    <a:pt x="592698" y="2094314"/>
                  </a:moveTo>
                  <a:lnTo>
                    <a:pt x="589399" y="2096126"/>
                  </a:lnTo>
                  <a:lnTo>
                    <a:pt x="589399" y="2092502"/>
                  </a:lnTo>
                  <a:cubicBezTo>
                    <a:pt x="590464" y="2093174"/>
                    <a:pt x="591565" y="2093771"/>
                    <a:pt x="592698" y="2094314"/>
                  </a:cubicBezTo>
                  <a:close/>
                  <a:moveTo>
                    <a:pt x="2166452" y="2736806"/>
                  </a:moveTo>
                  <a:cubicBezTo>
                    <a:pt x="2166452" y="2737339"/>
                    <a:pt x="2166452" y="2737872"/>
                    <a:pt x="2165920" y="2738405"/>
                  </a:cubicBezTo>
                  <a:cubicBezTo>
                    <a:pt x="2165877" y="2737872"/>
                    <a:pt x="2165877" y="2737339"/>
                    <a:pt x="2165920" y="2736806"/>
                  </a:cubicBezTo>
                  <a:close/>
                  <a:moveTo>
                    <a:pt x="2165388" y="3417988"/>
                  </a:moveTo>
                  <a:cubicBezTo>
                    <a:pt x="2165324" y="3417423"/>
                    <a:pt x="2165324" y="3416847"/>
                    <a:pt x="2165388" y="3416283"/>
                  </a:cubicBezTo>
                  <a:cubicBezTo>
                    <a:pt x="2165388" y="3416815"/>
                    <a:pt x="2165388" y="3417348"/>
                    <a:pt x="2165920" y="3417988"/>
                  </a:cubicBezTo>
                  <a:close/>
                </a:path>
              </a:pathLst>
            </a:custGeom>
            <a:solidFill>
              <a:schemeClr val="accent1"/>
            </a:solidFill>
            <a:ln w="10620" cap="flat">
              <a:noFill/>
              <a:prstDash val="solid"/>
              <a:miter/>
            </a:ln>
            <a:effectLst>
              <a:innerShdw blurRad="203200">
                <a:prstClr val="black">
                  <a:alpha val="37000"/>
                </a:prstClr>
              </a:innerShdw>
            </a:effectLst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FFC83205-F722-F84D-887F-D406845B1E5A}"/>
                </a:ext>
              </a:extLst>
            </p:cNvPr>
            <p:cNvSpPr/>
            <p:nvPr/>
          </p:nvSpPr>
          <p:spPr>
            <a:xfrm>
              <a:off x="4254615" y="2132113"/>
              <a:ext cx="1570029" cy="1572548"/>
            </a:xfrm>
            <a:custGeom>
              <a:avLst/>
              <a:gdLst>
                <a:gd name="connsiteX0" fmla="*/ 1570029 w 1570029"/>
                <a:gd name="connsiteY0" fmla="*/ 786274 h 1572548"/>
                <a:gd name="connsiteX1" fmla="*/ 785015 w 1570029"/>
                <a:gd name="connsiteY1" fmla="*/ 1572549 h 1572548"/>
                <a:gd name="connsiteX2" fmla="*/ 0 w 1570029"/>
                <a:gd name="connsiteY2" fmla="*/ 786274 h 1572548"/>
                <a:gd name="connsiteX3" fmla="*/ 785015 w 1570029"/>
                <a:gd name="connsiteY3" fmla="*/ 0 h 1572548"/>
                <a:gd name="connsiteX4" fmla="*/ 1570029 w 1570029"/>
                <a:gd name="connsiteY4" fmla="*/ 786274 h 157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0029" h="1572548">
                  <a:moveTo>
                    <a:pt x="1570029" y="786274"/>
                  </a:moveTo>
                  <a:cubicBezTo>
                    <a:pt x="1570029" y="1220521"/>
                    <a:pt x="1218566" y="1572549"/>
                    <a:pt x="785015" y="1572549"/>
                  </a:cubicBezTo>
                  <a:cubicBezTo>
                    <a:pt x="351463" y="1572549"/>
                    <a:pt x="0" y="1220521"/>
                    <a:pt x="0" y="786274"/>
                  </a:cubicBezTo>
                  <a:cubicBezTo>
                    <a:pt x="0" y="352028"/>
                    <a:pt x="351463" y="0"/>
                    <a:pt x="785015" y="0"/>
                  </a:cubicBezTo>
                  <a:cubicBezTo>
                    <a:pt x="1218566" y="0"/>
                    <a:pt x="1570029" y="352028"/>
                    <a:pt x="1570029" y="786274"/>
                  </a:cubicBezTo>
                  <a:close/>
                </a:path>
              </a:pathLst>
            </a:custGeom>
            <a:solidFill>
              <a:schemeClr val="bg2"/>
            </a:solidFill>
            <a:ln w="10620" cap="flat">
              <a:noFill/>
              <a:prstDash val="solid"/>
              <a:miter/>
            </a:ln>
            <a:effectLst>
              <a:outerShdw blurRad="203200" dist="127000" dir="2700000" algn="t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9489056A-C04F-7347-A8C1-F096A83C65CB}"/>
                </a:ext>
              </a:extLst>
            </p:cNvPr>
            <p:cNvSpPr/>
            <p:nvPr/>
          </p:nvSpPr>
          <p:spPr>
            <a:xfrm>
              <a:off x="6366716" y="2100138"/>
              <a:ext cx="1570029" cy="1572548"/>
            </a:xfrm>
            <a:custGeom>
              <a:avLst/>
              <a:gdLst>
                <a:gd name="connsiteX0" fmla="*/ 1570029 w 1570029"/>
                <a:gd name="connsiteY0" fmla="*/ 786274 h 1572548"/>
                <a:gd name="connsiteX1" fmla="*/ 785014 w 1570029"/>
                <a:gd name="connsiteY1" fmla="*/ 1572549 h 1572548"/>
                <a:gd name="connsiteX2" fmla="*/ 0 w 1570029"/>
                <a:gd name="connsiteY2" fmla="*/ 786274 h 1572548"/>
                <a:gd name="connsiteX3" fmla="*/ 785014 w 1570029"/>
                <a:gd name="connsiteY3" fmla="*/ 0 h 1572548"/>
                <a:gd name="connsiteX4" fmla="*/ 1570029 w 1570029"/>
                <a:gd name="connsiteY4" fmla="*/ 786274 h 157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0029" h="1572548">
                  <a:moveTo>
                    <a:pt x="1570029" y="786274"/>
                  </a:moveTo>
                  <a:cubicBezTo>
                    <a:pt x="1570029" y="1220521"/>
                    <a:pt x="1218566" y="1572549"/>
                    <a:pt x="785014" y="1572549"/>
                  </a:cubicBezTo>
                  <a:cubicBezTo>
                    <a:pt x="351463" y="1572549"/>
                    <a:pt x="0" y="1220521"/>
                    <a:pt x="0" y="786274"/>
                  </a:cubicBezTo>
                  <a:cubicBezTo>
                    <a:pt x="0" y="352027"/>
                    <a:pt x="351463" y="0"/>
                    <a:pt x="785014" y="0"/>
                  </a:cubicBezTo>
                  <a:cubicBezTo>
                    <a:pt x="1218566" y="0"/>
                    <a:pt x="1570029" y="352027"/>
                    <a:pt x="1570029" y="786274"/>
                  </a:cubicBezTo>
                  <a:close/>
                </a:path>
              </a:pathLst>
            </a:custGeom>
            <a:solidFill>
              <a:schemeClr val="bg2"/>
            </a:solidFill>
            <a:ln w="10620" cap="flat">
              <a:noFill/>
              <a:prstDash val="solid"/>
              <a:miter/>
            </a:ln>
            <a:effectLst>
              <a:outerShdw blurRad="203200" dist="127000" dir="5400000" algn="ct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EB59357-2237-324B-897E-6CF3A018F98A}"/>
                </a:ext>
              </a:extLst>
            </p:cNvPr>
            <p:cNvSpPr/>
            <p:nvPr/>
          </p:nvSpPr>
          <p:spPr>
            <a:xfrm>
              <a:off x="4254615" y="4080692"/>
              <a:ext cx="1570029" cy="1572548"/>
            </a:xfrm>
            <a:custGeom>
              <a:avLst/>
              <a:gdLst>
                <a:gd name="connsiteX0" fmla="*/ 1570029 w 1570029"/>
                <a:gd name="connsiteY0" fmla="*/ 786274 h 1572548"/>
                <a:gd name="connsiteX1" fmla="*/ 785015 w 1570029"/>
                <a:gd name="connsiteY1" fmla="*/ 1572549 h 1572548"/>
                <a:gd name="connsiteX2" fmla="*/ 0 w 1570029"/>
                <a:gd name="connsiteY2" fmla="*/ 786274 h 1572548"/>
                <a:gd name="connsiteX3" fmla="*/ 785015 w 1570029"/>
                <a:gd name="connsiteY3" fmla="*/ 0 h 1572548"/>
                <a:gd name="connsiteX4" fmla="*/ 1570029 w 1570029"/>
                <a:gd name="connsiteY4" fmla="*/ 786274 h 157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0029" h="1572548">
                  <a:moveTo>
                    <a:pt x="1570029" y="786274"/>
                  </a:moveTo>
                  <a:cubicBezTo>
                    <a:pt x="1570029" y="1220521"/>
                    <a:pt x="1218566" y="1572549"/>
                    <a:pt x="785015" y="1572549"/>
                  </a:cubicBezTo>
                  <a:cubicBezTo>
                    <a:pt x="351463" y="1572549"/>
                    <a:pt x="0" y="1220521"/>
                    <a:pt x="0" y="786274"/>
                  </a:cubicBezTo>
                  <a:cubicBezTo>
                    <a:pt x="0" y="352027"/>
                    <a:pt x="351463" y="0"/>
                    <a:pt x="785015" y="0"/>
                  </a:cubicBezTo>
                  <a:cubicBezTo>
                    <a:pt x="1218566" y="0"/>
                    <a:pt x="1570029" y="352027"/>
                    <a:pt x="1570029" y="786274"/>
                  </a:cubicBezTo>
                  <a:close/>
                </a:path>
              </a:pathLst>
            </a:custGeom>
            <a:solidFill>
              <a:schemeClr val="bg2"/>
            </a:solidFill>
            <a:ln w="10620" cap="flat">
              <a:noFill/>
              <a:prstDash val="solid"/>
              <a:miter/>
            </a:ln>
            <a:effectLst>
              <a:outerShdw blurRad="203200" dist="127000" dir="18900000" algn="bl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B9DA83FC-7015-7B4A-999E-944DA5966516}"/>
                </a:ext>
              </a:extLst>
            </p:cNvPr>
            <p:cNvSpPr/>
            <p:nvPr/>
          </p:nvSpPr>
          <p:spPr>
            <a:xfrm>
              <a:off x="6366716" y="4080692"/>
              <a:ext cx="1570029" cy="1572548"/>
            </a:xfrm>
            <a:custGeom>
              <a:avLst/>
              <a:gdLst>
                <a:gd name="connsiteX0" fmla="*/ 1570029 w 1570029"/>
                <a:gd name="connsiteY0" fmla="*/ 786274 h 1572548"/>
                <a:gd name="connsiteX1" fmla="*/ 785014 w 1570029"/>
                <a:gd name="connsiteY1" fmla="*/ 1572549 h 1572548"/>
                <a:gd name="connsiteX2" fmla="*/ 0 w 1570029"/>
                <a:gd name="connsiteY2" fmla="*/ 786274 h 1572548"/>
                <a:gd name="connsiteX3" fmla="*/ 785014 w 1570029"/>
                <a:gd name="connsiteY3" fmla="*/ 0 h 1572548"/>
                <a:gd name="connsiteX4" fmla="*/ 1570029 w 1570029"/>
                <a:gd name="connsiteY4" fmla="*/ 786274 h 157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0029" h="1572548">
                  <a:moveTo>
                    <a:pt x="1570029" y="786274"/>
                  </a:moveTo>
                  <a:cubicBezTo>
                    <a:pt x="1570029" y="1220521"/>
                    <a:pt x="1218566" y="1572549"/>
                    <a:pt x="785014" y="1572549"/>
                  </a:cubicBezTo>
                  <a:cubicBezTo>
                    <a:pt x="351463" y="1572549"/>
                    <a:pt x="0" y="1220521"/>
                    <a:pt x="0" y="786274"/>
                  </a:cubicBezTo>
                  <a:cubicBezTo>
                    <a:pt x="0" y="352027"/>
                    <a:pt x="351463" y="0"/>
                    <a:pt x="785014" y="0"/>
                  </a:cubicBezTo>
                  <a:cubicBezTo>
                    <a:pt x="1218566" y="0"/>
                    <a:pt x="1570029" y="352027"/>
                    <a:pt x="1570029" y="786274"/>
                  </a:cubicBezTo>
                  <a:close/>
                </a:path>
              </a:pathLst>
            </a:custGeom>
            <a:solidFill>
              <a:schemeClr val="bg2"/>
            </a:solidFill>
            <a:ln w="10620" cap="flat">
              <a:noFill/>
              <a:prstDash val="solid"/>
              <a:miter/>
            </a:ln>
            <a:effectLst>
              <a:outerShdw blurRad="203200" dist="127000" dir="13500000" algn="br" rotWithShape="0">
                <a:prstClr val="black">
                  <a:alpha val="10000"/>
                </a:prstClr>
              </a:outerShdw>
            </a:effectLst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B395644F-0058-9940-9B11-38F3C1EEA657}"/>
              </a:ext>
            </a:extLst>
          </p:cNvPr>
          <p:cNvSpPr txBox="1"/>
          <p:nvPr/>
        </p:nvSpPr>
        <p:spPr>
          <a:xfrm>
            <a:off x="4334701" y="1215959"/>
            <a:ext cx="352213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 dirty="0">
                <a:latin typeface="Heebo Black" pitchFamily="2" charset="-79"/>
                <a:cs typeface="Heebo Black" pitchFamily="2" charset="-79"/>
              </a:rPr>
              <a:t>PEST Analysis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45AFF11-8930-1A42-89E2-4132A1E6B5C0}"/>
              </a:ext>
            </a:extLst>
          </p:cNvPr>
          <p:cNvGrpSpPr/>
          <p:nvPr/>
        </p:nvGrpSpPr>
        <p:grpSpPr>
          <a:xfrm>
            <a:off x="8300688" y="2861122"/>
            <a:ext cx="3387307" cy="1182343"/>
            <a:chOff x="8337400" y="2681628"/>
            <a:chExt cx="3078745" cy="1182343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87AACAF-228F-5D4B-841C-0782F8E13E2B}"/>
                </a:ext>
              </a:extLst>
            </p:cNvPr>
            <p:cNvSpPr txBox="1"/>
            <p:nvPr/>
          </p:nvSpPr>
          <p:spPr>
            <a:xfrm>
              <a:off x="8337400" y="3031051"/>
              <a:ext cx="3078745" cy="8329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adipiscing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massa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Cum sociis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natoque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penatibus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et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magnis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dis parturient.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FE08A6-6E96-1F40-A91F-7930F1D25D35}"/>
                </a:ext>
              </a:extLst>
            </p:cNvPr>
            <p:cNvSpPr txBox="1"/>
            <p:nvPr/>
          </p:nvSpPr>
          <p:spPr>
            <a:xfrm>
              <a:off x="8337400" y="2681628"/>
              <a:ext cx="3078745" cy="388568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1" dirty="0">
                  <a:latin typeface="Heebo" pitchFamily="2" charset="-79"/>
                  <a:cs typeface="Heebo" pitchFamily="2" charset="-79"/>
                </a:rPr>
                <a:t>Economical Factor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91D2605-CEFF-1047-BD76-8EF9DBA15D09}"/>
              </a:ext>
            </a:extLst>
          </p:cNvPr>
          <p:cNvGrpSpPr/>
          <p:nvPr/>
        </p:nvGrpSpPr>
        <p:grpSpPr>
          <a:xfrm>
            <a:off x="8300688" y="4748592"/>
            <a:ext cx="3387307" cy="1182343"/>
            <a:chOff x="8337400" y="2681628"/>
            <a:chExt cx="3078745" cy="1182343"/>
          </a:xfrm>
        </p:grpSpPr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EC91F59A-790F-8E44-ABF8-FC5DF3246A03}"/>
                </a:ext>
              </a:extLst>
            </p:cNvPr>
            <p:cNvSpPr txBox="1"/>
            <p:nvPr/>
          </p:nvSpPr>
          <p:spPr>
            <a:xfrm>
              <a:off x="8337400" y="3031051"/>
              <a:ext cx="3078745" cy="8329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adipiscing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massa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Cum sociis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natoque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penatibus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et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magnis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dis parturient.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408A744-8D06-0042-9DCB-41D19D8A7ECA}"/>
                </a:ext>
              </a:extLst>
            </p:cNvPr>
            <p:cNvSpPr txBox="1"/>
            <p:nvPr/>
          </p:nvSpPr>
          <p:spPr>
            <a:xfrm>
              <a:off x="8337400" y="2681628"/>
              <a:ext cx="3078745" cy="388568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1" dirty="0">
                  <a:latin typeface="Heebo" pitchFamily="2" charset="-79"/>
                  <a:cs typeface="Heebo" pitchFamily="2" charset="-79"/>
                </a:rPr>
                <a:t>Technological Factor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9F267A7-B324-B244-A5EE-08D50A7726B5}"/>
              </a:ext>
            </a:extLst>
          </p:cNvPr>
          <p:cNvGrpSpPr/>
          <p:nvPr/>
        </p:nvGrpSpPr>
        <p:grpSpPr>
          <a:xfrm>
            <a:off x="493263" y="2861122"/>
            <a:ext cx="3387307" cy="1182343"/>
            <a:chOff x="8337400" y="2681628"/>
            <a:chExt cx="3078745" cy="1182343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8D64E74-444D-7447-8CFA-6A782301D545}"/>
                </a:ext>
              </a:extLst>
            </p:cNvPr>
            <p:cNvSpPr txBox="1"/>
            <p:nvPr/>
          </p:nvSpPr>
          <p:spPr>
            <a:xfrm>
              <a:off x="8337400" y="3031051"/>
              <a:ext cx="3078745" cy="8329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adipiscing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massa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Cum sociis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natoque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penatibus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et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magnis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dis parturient.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87E3A53F-25D3-7744-A625-1D9C1A31FFB3}"/>
                </a:ext>
              </a:extLst>
            </p:cNvPr>
            <p:cNvSpPr txBox="1"/>
            <p:nvPr/>
          </p:nvSpPr>
          <p:spPr>
            <a:xfrm>
              <a:off x="8337400" y="2681628"/>
              <a:ext cx="3078745" cy="388568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400" b="1" dirty="0">
                  <a:latin typeface="Heebo" pitchFamily="2" charset="-79"/>
                  <a:cs typeface="Heebo" pitchFamily="2" charset="-79"/>
                </a:rPr>
                <a:t>Political Factor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3B26F6E-0B5E-E840-8A5B-8781F24476C0}"/>
              </a:ext>
            </a:extLst>
          </p:cNvPr>
          <p:cNvGrpSpPr/>
          <p:nvPr/>
        </p:nvGrpSpPr>
        <p:grpSpPr>
          <a:xfrm>
            <a:off x="493263" y="4748592"/>
            <a:ext cx="3387307" cy="1182343"/>
            <a:chOff x="8337400" y="2681628"/>
            <a:chExt cx="3078745" cy="1182343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5075088C-364E-404A-9C94-320696D56AA4}"/>
                </a:ext>
              </a:extLst>
            </p:cNvPr>
            <p:cNvSpPr txBox="1"/>
            <p:nvPr/>
          </p:nvSpPr>
          <p:spPr>
            <a:xfrm>
              <a:off x="8337400" y="3031051"/>
              <a:ext cx="3078745" cy="8329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adipiscing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massa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Cum sociis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natoque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penatibus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et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magnis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dis parturient.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A070760A-57EE-4E42-9A7F-7B72E3853486}"/>
                </a:ext>
              </a:extLst>
            </p:cNvPr>
            <p:cNvSpPr txBox="1"/>
            <p:nvPr/>
          </p:nvSpPr>
          <p:spPr>
            <a:xfrm>
              <a:off x="8337400" y="2681628"/>
              <a:ext cx="3078745" cy="388568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400" b="1" dirty="0">
                  <a:latin typeface="Heebo" pitchFamily="2" charset="-79"/>
                  <a:cs typeface="Heebo" pitchFamily="2" charset="-79"/>
                </a:rPr>
                <a:t>Social Factor</a:t>
              </a: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2DA07C3B-4C3A-8149-80BB-F48A7C2C8011}"/>
              </a:ext>
            </a:extLst>
          </p:cNvPr>
          <p:cNvSpPr txBox="1"/>
          <p:nvPr/>
        </p:nvSpPr>
        <p:spPr>
          <a:xfrm>
            <a:off x="4742251" y="3303839"/>
            <a:ext cx="8497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latin typeface="Heebo Black" pitchFamily="2" charset="-79"/>
                <a:cs typeface="Heebo Black" pitchFamily="2" charset="-79"/>
              </a:rPr>
              <a:t>P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6EEC734-72CF-714B-8544-784BB4CCCA85}"/>
              </a:ext>
            </a:extLst>
          </p:cNvPr>
          <p:cNvSpPr txBox="1"/>
          <p:nvPr/>
        </p:nvSpPr>
        <p:spPr>
          <a:xfrm>
            <a:off x="6599532" y="3249690"/>
            <a:ext cx="8497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latin typeface="Heebo Black" pitchFamily="2" charset="-79"/>
                <a:cs typeface="Heebo Black" pitchFamily="2" charset="-79"/>
              </a:rPr>
              <a:t>E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1C57441-4A28-B347-AEEA-D8C4D4AD57EA}"/>
              </a:ext>
            </a:extLst>
          </p:cNvPr>
          <p:cNvSpPr txBox="1"/>
          <p:nvPr/>
        </p:nvSpPr>
        <p:spPr>
          <a:xfrm>
            <a:off x="4742251" y="4981639"/>
            <a:ext cx="8497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latin typeface="Heebo Black" pitchFamily="2" charset="-79"/>
                <a:cs typeface="Heebo Black" pitchFamily="2" charset="-79"/>
              </a:rPr>
              <a:t>S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02F26FB-E9BF-5B4B-8E48-8F23EA18BDBB}"/>
              </a:ext>
            </a:extLst>
          </p:cNvPr>
          <p:cNvSpPr txBox="1"/>
          <p:nvPr/>
        </p:nvSpPr>
        <p:spPr>
          <a:xfrm>
            <a:off x="6599532" y="4995710"/>
            <a:ext cx="8497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latin typeface="Heebo Black" pitchFamily="2" charset="-79"/>
                <a:cs typeface="Heebo Black" pitchFamily="2" charset="-79"/>
              </a:rPr>
              <a:t>T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A4E08A9-0475-F448-A1B3-177B21B4573C}"/>
              </a:ext>
            </a:extLst>
          </p:cNvPr>
          <p:cNvSpPr txBox="1"/>
          <p:nvPr/>
        </p:nvSpPr>
        <p:spPr>
          <a:xfrm>
            <a:off x="5407047" y="4226685"/>
            <a:ext cx="13774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F1F7F7"/>
                </a:solidFill>
                <a:latin typeface="Heebo Black" pitchFamily="2" charset="-79"/>
                <a:cs typeface="Heebo Black" pitchFamily="2" charset="-79"/>
              </a:rPr>
              <a:t>PEST</a:t>
            </a:r>
          </a:p>
        </p:txBody>
      </p:sp>
      <p:sp>
        <p:nvSpPr>
          <p:cNvPr id="26" name="Graphic 2">
            <a:extLst>
              <a:ext uri="{FF2B5EF4-FFF2-40B4-BE49-F238E27FC236}">
                <a16:creationId xmlns:a16="http://schemas.microsoft.com/office/drawing/2014/main" id="{F1B556E5-0CDC-3C4E-9278-5559506FAA7F}"/>
              </a:ext>
            </a:extLst>
          </p:cNvPr>
          <p:cNvSpPr/>
          <p:nvPr/>
        </p:nvSpPr>
        <p:spPr>
          <a:xfrm rot="16200000">
            <a:off x="10252836" y="128182"/>
            <a:ext cx="2092346" cy="1785983"/>
          </a:xfrm>
          <a:custGeom>
            <a:avLst/>
            <a:gdLst>
              <a:gd name="connsiteX0" fmla="*/ 2392989 w 2392988"/>
              <a:gd name="connsiteY0" fmla="*/ 34354 h 2042604"/>
              <a:gd name="connsiteX1" fmla="*/ 1789140 w 2392988"/>
              <a:gd name="connsiteY1" fmla="*/ 27476 h 2042604"/>
              <a:gd name="connsiteX2" fmla="*/ 1394590 w 2392988"/>
              <a:gd name="connsiteY2" fmla="*/ 212463 h 2042604"/>
              <a:gd name="connsiteX3" fmla="*/ 1051043 w 2392988"/>
              <a:gd name="connsiteY3" fmla="*/ 876209 h 2042604"/>
              <a:gd name="connsiteX4" fmla="*/ 1043392 w 2392988"/>
              <a:gd name="connsiteY4" fmla="*/ 1111515 h 2042604"/>
              <a:gd name="connsiteX5" fmla="*/ 892566 w 2392988"/>
              <a:gd name="connsiteY5" fmla="*/ 1324015 h 2042604"/>
              <a:gd name="connsiteX6" fmla="*/ 386718 w 2392988"/>
              <a:gd name="connsiteY6" fmla="*/ 1496151 h 2042604"/>
              <a:gd name="connsiteX7" fmla="*/ 100550 w 2392988"/>
              <a:gd name="connsiteY7" fmla="*/ 1734896 h 2042604"/>
              <a:gd name="connsiteX8" fmla="*/ 0 w 2392988"/>
              <a:gd name="connsiteY8" fmla="*/ 2042604 h 2042604"/>
              <a:gd name="connsiteX9" fmla="*/ 2390439 w 2392988"/>
              <a:gd name="connsiteY9" fmla="*/ 2042604 h 20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2988" h="2042604">
                <a:moveTo>
                  <a:pt x="2392989" y="34354"/>
                </a:moveTo>
                <a:cubicBezTo>
                  <a:pt x="2241617" y="-11078"/>
                  <a:pt x="1947070" y="-9449"/>
                  <a:pt x="1789140" y="27476"/>
                </a:cubicBezTo>
                <a:cubicBezTo>
                  <a:pt x="1645974" y="60823"/>
                  <a:pt x="1511519" y="123863"/>
                  <a:pt x="1394590" y="212463"/>
                </a:cubicBezTo>
                <a:cubicBezTo>
                  <a:pt x="1149589" y="398174"/>
                  <a:pt x="1052864" y="640540"/>
                  <a:pt x="1051043" y="876209"/>
                </a:cubicBezTo>
                <a:cubicBezTo>
                  <a:pt x="1051043" y="954584"/>
                  <a:pt x="1059422" y="1033321"/>
                  <a:pt x="1043392" y="1111515"/>
                </a:cubicBezTo>
                <a:cubicBezTo>
                  <a:pt x="1025606" y="1200349"/>
                  <a:pt x="970810" y="1277551"/>
                  <a:pt x="892566" y="1324015"/>
                </a:cubicBezTo>
                <a:cubicBezTo>
                  <a:pt x="757224" y="1407458"/>
                  <a:pt x="546469" y="1428817"/>
                  <a:pt x="386718" y="1496151"/>
                </a:cubicBezTo>
                <a:cubicBezTo>
                  <a:pt x="268956" y="1544702"/>
                  <a:pt x="169055" y="1628047"/>
                  <a:pt x="100550" y="1734896"/>
                </a:cubicBezTo>
                <a:cubicBezTo>
                  <a:pt x="42176" y="1827733"/>
                  <a:pt x="7648" y="1933404"/>
                  <a:pt x="0" y="2042604"/>
                </a:cubicBezTo>
                <a:lnTo>
                  <a:pt x="2390439" y="2042604"/>
                </a:lnTo>
                <a:close/>
              </a:path>
            </a:pathLst>
          </a:custGeom>
          <a:solidFill>
            <a:schemeClr val="accent2"/>
          </a:solidFill>
          <a:ln w="18177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27" name="Graphic 4">
            <a:extLst>
              <a:ext uri="{FF2B5EF4-FFF2-40B4-BE49-F238E27FC236}">
                <a16:creationId xmlns:a16="http://schemas.microsoft.com/office/drawing/2014/main" id="{E3ED6D6E-8666-2440-ACEB-DA736CD04BF9}"/>
              </a:ext>
            </a:extLst>
          </p:cNvPr>
          <p:cNvSpPr/>
          <p:nvPr/>
        </p:nvSpPr>
        <p:spPr>
          <a:xfrm rot="19800000">
            <a:off x="-180369" y="209706"/>
            <a:ext cx="1862584" cy="912285"/>
          </a:xfrm>
          <a:custGeom>
            <a:avLst/>
            <a:gdLst>
              <a:gd name="connsiteX0" fmla="*/ 788447 w 1578805"/>
              <a:gd name="connsiteY0" fmla="*/ 518181 h 773292"/>
              <a:gd name="connsiteX1" fmla="*/ 260426 w 1578805"/>
              <a:gd name="connsiteY1" fmla="*/ 0 h 773292"/>
              <a:gd name="connsiteX2" fmla="*/ 0 w 1578805"/>
              <a:gd name="connsiteY2" fmla="*/ 0 h 773292"/>
              <a:gd name="connsiteX3" fmla="*/ 789403 w 1578805"/>
              <a:gd name="connsiteY3" fmla="*/ 773292 h 773292"/>
              <a:gd name="connsiteX4" fmla="*/ 1578805 w 1578805"/>
              <a:gd name="connsiteY4" fmla="*/ 0 h 773292"/>
              <a:gd name="connsiteX5" fmla="*/ 1318379 w 1578805"/>
              <a:gd name="connsiteY5" fmla="*/ 0 h 773292"/>
              <a:gd name="connsiteX6" fmla="*/ 789403 w 1578805"/>
              <a:gd name="connsiteY6" fmla="*/ 518181 h 773292"/>
              <a:gd name="connsiteX7" fmla="*/ 788447 w 1578805"/>
              <a:gd name="connsiteY7" fmla="*/ 518181 h 77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8805" h="773292">
                <a:moveTo>
                  <a:pt x="788447" y="518181"/>
                </a:moveTo>
                <a:cubicBezTo>
                  <a:pt x="496674" y="517663"/>
                  <a:pt x="260426" y="285819"/>
                  <a:pt x="260426" y="0"/>
                </a:cubicBezTo>
                <a:lnTo>
                  <a:pt x="0" y="0"/>
                </a:lnTo>
                <a:cubicBezTo>
                  <a:pt x="0" y="427078"/>
                  <a:pt x="353427" y="773292"/>
                  <a:pt x="789403" y="773292"/>
                </a:cubicBezTo>
                <a:cubicBezTo>
                  <a:pt x="1225378" y="773292"/>
                  <a:pt x="1578805" y="427078"/>
                  <a:pt x="1578805" y="0"/>
                </a:cubicBezTo>
                <a:lnTo>
                  <a:pt x="1318379" y="0"/>
                </a:lnTo>
                <a:cubicBezTo>
                  <a:pt x="1318379" y="286184"/>
                  <a:pt x="1081549" y="518181"/>
                  <a:pt x="789403" y="518181"/>
                </a:cubicBezTo>
                <a:cubicBezTo>
                  <a:pt x="789085" y="518181"/>
                  <a:pt x="788765" y="518181"/>
                  <a:pt x="788447" y="518181"/>
                </a:cubicBezTo>
                <a:close/>
              </a:path>
            </a:pathLst>
          </a:custGeom>
          <a:solidFill>
            <a:schemeClr val="accent1"/>
          </a:solidFill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71907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7">
            <a:extLst>
              <a:ext uri="{FF2B5EF4-FFF2-40B4-BE49-F238E27FC236}">
                <a16:creationId xmlns:a16="http://schemas.microsoft.com/office/drawing/2014/main" id="{0038409D-A984-B546-8D82-EE9259F69BF4}"/>
              </a:ext>
            </a:extLst>
          </p:cNvPr>
          <p:cNvSpPr/>
          <p:nvPr/>
        </p:nvSpPr>
        <p:spPr>
          <a:xfrm rot="16200000">
            <a:off x="1360404" y="3655579"/>
            <a:ext cx="1818301" cy="2058427"/>
          </a:xfrm>
          <a:prstGeom prst="roundRect">
            <a:avLst/>
          </a:prstGeom>
          <a:solidFill>
            <a:schemeClr val="accent3"/>
          </a:solidFill>
          <a:ln w="9525" cap="flat">
            <a:solidFill>
              <a:schemeClr val="tx2">
                <a:alpha val="8000"/>
              </a:schemeClr>
            </a:solidFill>
            <a:prstDash val="solid"/>
            <a:miter/>
          </a:ln>
          <a:effectLst>
            <a:outerShdw blurRad="215900" sx="102000" sy="102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endParaRPr lang="en-US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90" name="Freeform: Shape 166">
            <a:extLst>
              <a:ext uri="{FF2B5EF4-FFF2-40B4-BE49-F238E27FC236}">
                <a16:creationId xmlns:a16="http://schemas.microsoft.com/office/drawing/2014/main" id="{DAC81568-CEF3-BC4B-A5BD-D274B5366343}"/>
              </a:ext>
            </a:extLst>
          </p:cNvPr>
          <p:cNvSpPr/>
          <p:nvPr/>
        </p:nvSpPr>
        <p:spPr>
          <a:xfrm rot="16200000" flipH="1">
            <a:off x="1360404" y="1309338"/>
            <a:ext cx="1818301" cy="2058427"/>
          </a:xfrm>
          <a:prstGeom prst="roundRect">
            <a:avLst/>
          </a:prstGeom>
          <a:solidFill>
            <a:schemeClr val="accent1"/>
          </a:solidFill>
          <a:ln w="9525" cap="flat">
            <a:solidFill>
              <a:schemeClr val="tx2">
                <a:alpha val="8000"/>
              </a:schemeClr>
            </a:solidFill>
            <a:prstDash val="solid"/>
            <a:miter/>
          </a:ln>
          <a:effectLst>
            <a:outerShdw blurRad="215900" sx="102000" sy="102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endParaRPr lang="en-US">
              <a:latin typeface="Heebo" pitchFamily="2" charset="-79"/>
              <a:cs typeface="Heebo" pitchFamily="2" charset="-79"/>
            </a:endParaRPr>
          </a:p>
        </p:txBody>
      </p:sp>
      <p:sp>
        <p:nvSpPr>
          <p:cNvPr id="91" name="Freeform: Shape 175">
            <a:extLst>
              <a:ext uri="{FF2B5EF4-FFF2-40B4-BE49-F238E27FC236}">
                <a16:creationId xmlns:a16="http://schemas.microsoft.com/office/drawing/2014/main" id="{319FCA69-D731-6246-8208-D7A96499A9E8}"/>
              </a:ext>
            </a:extLst>
          </p:cNvPr>
          <p:cNvSpPr/>
          <p:nvPr/>
        </p:nvSpPr>
        <p:spPr>
          <a:xfrm rot="16200000" flipH="1">
            <a:off x="3626153" y="3657088"/>
            <a:ext cx="1818301" cy="2058427"/>
          </a:xfrm>
          <a:prstGeom prst="roundRect">
            <a:avLst/>
          </a:prstGeom>
          <a:solidFill>
            <a:schemeClr val="accent4"/>
          </a:solidFill>
          <a:ln w="9525" cap="flat">
            <a:solidFill>
              <a:schemeClr val="tx2">
                <a:alpha val="8000"/>
              </a:schemeClr>
            </a:solidFill>
            <a:prstDash val="solid"/>
            <a:miter/>
          </a:ln>
          <a:effectLst>
            <a:outerShdw blurRad="215900" sx="102000" sy="102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endParaRPr lang="en-US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92" name="Freeform: Shape 184">
            <a:extLst>
              <a:ext uri="{FF2B5EF4-FFF2-40B4-BE49-F238E27FC236}">
                <a16:creationId xmlns:a16="http://schemas.microsoft.com/office/drawing/2014/main" id="{FD671E1A-98EC-2C41-ADCE-ADA374AE5796}"/>
              </a:ext>
            </a:extLst>
          </p:cNvPr>
          <p:cNvSpPr/>
          <p:nvPr/>
        </p:nvSpPr>
        <p:spPr>
          <a:xfrm rot="16200000">
            <a:off x="3626153" y="1307830"/>
            <a:ext cx="1818301" cy="2058427"/>
          </a:xfrm>
          <a:prstGeom prst="roundRect">
            <a:avLst/>
          </a:prstGeom>
          <a:solidFill>
            <a:schemeClr val="accent2"/>
          </a:solidFill>
          <a:ln w="9525" cap="flat">
            <a:solidFill>
              <a:schemeClr val="tx2">
                <a:alpha val="8000"/>
              </a:schemeClr>
            </a:solidFill>
            <a:prstDash val="solid"/>
            <a:miter/>
          </a:ln>
          <a:effectLst>
            <a:outerShdw blurRad="215900" sx="102000" sy="102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endParaRPr lang="en-US" dirty="0">
              <a:latin typeface="Heebo" pitchFamily="2" charset="-79"/>
              <a:cs typeface="Heebo" pitchFamily="2" charset="-79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441D91-1B93-6E4D-B981-818919A6017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26742" y="4421743"/>
            <a:ext cx="2" cy="117220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D32393-4DEE-F540-BC31-587D485F011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29954" y="6291037"/>
            <a:ext cx="1234563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D5E851-0817-5942-8233-13A15CC854E8}"/>
              </a:ext>
            </a:extLst>
          </p:cNvPr>
          <p:cNvSpPr txBox="1"/>
          <p:nvPr/>
        </p:nvSpPr>
        <p:spPr>
          <a:xfrm>
            <a:off x="2474908" y="6152537"/>
            <a:ext cx="18550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Relative Markets Share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711C5-2AF7-C240-9EFF-231E006C0CEB}"/>
              </a:ext>
            </a:extLst>
          </p:cNvPr>
          <p:cNvSpPr txBox="1"/>
          <p:nvPr/>
        </p:nvSpPr>
        <p:spPr>
          <a:xfrm rot="16200000">
            <a:off x="-130038" y="3426462"/>
            <a:ext cx="17135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Market Growth Rate </a:t>
            </a:r>
          </a:p>
        </p:txBody>
      </p:sp>
      <p:grpSp>
        <p:nvGrpSpPr>
          <p:cNvPr id="43" name="Graphic 214">
            <a:extLst>
              <a:ext uri="{FF2B5EF4-FFF2-40B4-BE49-F238E27FC236}">
                <a16:creationId xmlns:a16="http://schemas.microsoft.com/office/drawing/2014/main" id="{E0AC4676-4518-7A42-A142-FA083A20A07A}"/>
              </a:ext>
            </a:extLst>
          </p:cNvPr>
          <p:cNvGrpSpPr/>
          <p:nvPr/>
        </p:nvGrpSpPr>
        <p:grpSpPr>
          <a:xfrm>
            <a:off x="1850671" y="1936088"/>
            <a:ext cx="865419" cy="865420"/>
            <a:chOff x="1981584" y="2874719"/>
            <a:chExt cx="733592" cy="733592"/>
          </a:xfrm>
          <a:solidFill>
            <a:srgbClr val="F1F4F4"/>
          </a:solidFill>
        </p:grpSpPr>
        <p:sp>
          <p:nvSpPr>
            <p:cNvPr id="54" name="Freeform: Shape 217">
              <a:extLst>
                <a:ext uri="{FF2B5EF4-FFF2-40B4-BE49-F238E27FC236}">
                  <a16:creationId xmlns:a16="http://schemas.microsoft.com/office/drawing/2014/main" id="{C5DA46C8-834F-4341-8AB1-31A7B86B2C99}"/>
                </a:ext>
              </a:extLst>
            </p:cNvPr>
            <p:cNvSpPr/>
            <p:nvPr/>
          </p:nvSpPr>
          <p:spPr>
            <a:xfrm>
              <a:off x="2023958" y="2880177"/>
              <a:ext cx="648849" cy="621812"/>
            </a:xfrm>
            <a:custGeom>
              <a:avLst/>
              <a:gdLst>
                <a:gd name="connsiteX0" fmla="*/ 634204 w 648849"/>
                <a:gd name="connsiteY0" fmla="*/ 283553 h 621812"/>
                <a:gd name="connsiteX1" fmla="*/ 646446 w 648849"/>
                <a:gd name="connsiteY1" fmla="*/ 233960 h 621812"/>
                <a:gd name="connsiteX2" fmla="*/ 607392 w 648849"/>
                <a:gd name="connsiteY2" fmla="*/ 201036 h 621812"/>
                <a:gd name="connsiteX3" fmla="*/ 446876 w 648849"/>
                <a:gd name="connsiteY3" fmla="*/ 177711 h 621812"/>
                <a:gd name="connsiteX4" fmla="*/ 439591 w 648849"/>
                <a:gd name="connsiteY4" fmla="*/ 172418 h 621812"/>
                <a:gd name="connsiteX5" fmla="*/ 367807 w 648849"/>
                <a:gd name="connsiteY5" fmla="*/ 26968 h 621812"/>
                <a:gd name="connsiteX6" fmla="*/ 324425 w 648849"/>
                <a:gd name="connsiteY6" fmla="*/ 0 h 621812"/>
                <a:gd name="connsiteX7" fmla="*/ 281042 w 648849"/>
                <a:gd name="connsiteY7" fmla="*/ 26968 h 621812"/>
                <a:gd name="connsiteX8" fmla="*/ 209258 w 648849"/>
                <a:gd name="connsiteY8" fmla="*/ 172420 h 621812"/>
                <a:gd name="connsiteX9" fmla="*/ 201972 w 648849"/>
                <a:gd name="connsiteY9" fmla="*/ 177713 h 621812"/>
                <a:gd name="connsiteX10" fmla="*/ 41459 w 648849"/>
                <a:gd name="connsiteY10" fmla="*/ 201036 h 621812"/>
                <a:gd name="connsiteX11" fmla="*/ 2405 w 648849"/>
                <a:gd name="connsiteY11" fmla="*/ 233960 h 621812"/>
                <a:gd name="connsiteX12" fmla="*/ 14647 w 648849"/>
                <a:gd name="connsiteY12" fmla="*/ 283553 h 621812"/>
                <a:gd name="connsiteX13" fmla="*/ 130796 w 648849"/>
                <a:gd name="connsiteY13" fmla="*/ 396772 h 621812"/>
                <a:gd name="connsiteX14" fmla="*/ 133579 w 648849"/>
                <a:gd name="connsiteY14" fmla="*/ 405337 h 621812"/>
                <a:gd name="connsiteX15" fmla="*/ 106160 w 648849"/>
                <a:gd name="connsiteY15" fmla="*/ 565203 h 621812"/>
                <a:gd name="connsiteX16" fmla="*/ 125405 w 648849"/>
                <a:gd name="connsiteY16" fmla="*/ 612519 h 621812"/>
                <a:gd name="connsiteX17" fmla="*/ 176355 w 648849"/>
                <a:gd name="connsiteY17" fmla="*/ 616204 h 621812"/>
                <a:gd name="connsiteX18" fmla="*/ 319923 w 648849"/>
                <a:gd name="connsiteY18" fmla="*/ 540726 h 621812"/>
                <a:gd name="connsiteX19" fmla="*/ 328929 w 648849"/>
                <a:gd name="connsiteY19" fmla="*/ 540726 h 621812"/>
                <a:gd name="connsiteX20" fmla="*/ 472498 w 648849"/>
                <a:gd name="connsiteY20" fmla="*/ 616204 h 621812"/>
                <a:gd name="connsiteX21" fmla="*/ 495056 w 648849"/>
                <a:gd name="connsiteY21" fmla="*/ 621812 h 621812"/>
                <a:gd name="connsiteX22" fmla="*/ 523444 w 648849"/>
                <a:gd name="connsiteY22" fmla="*/ 612518 h 621812"/>
                <a:gd name="connsiteX23" fmla="*/ 542690 w 648849"/>
                <a:gd name="connsiteY23" fmla="*/ 565201 h 621812"/>
                <a:gd name="connsiteX24" fmla="*/ 515270 w 648849"/>
                <a:gd name="connsiteY24" fmla="*/ 405335 h 621812"/>
                <a:gd name="connsiteX25" fmla="*/ 518053 w 648849"/>
                <a:gd name="connsiteY25" fmla="*/ 396770 h 621812"/>
                <a:gd name="connsiteX26" fmla="*/ 634204 w 648849"/>
                <a:gd name="connsiteY26" fmla="*/ 283553 h 621812"/>
                <a:gd name="connsiteX27" fmla="*/ 477128 w 648849"/>
                <a:gd name="connsiteY27" fmla="*/ 411880 h 621812"/>
                <a:gd name="connsiteX28" fmla="*/ 504547 w 648849"/>
                <a:gd name="connsiteY28" fmla="*/ 571749 h 621812"/>
                <a:gd name="connsiteX29" fmla="*/ 500699 w 648849"/>
                <a:gd name="connsiteY29" fmla="*/ 581211 h 621812"/>
                <a:gd name="connsiteX30" fmla="*/ 490509 w 648849"/>
                <a:gd name="connsiteY30" fmla="*/ 581946 h 621812"/>
                <a:gd name="connsiteX31" fmla="*/ 346940 w 648849"/>
                <a:gd name="connsiteY31" fmla="*/ 506468 h 621812"/>
                <a:gd name="connsiteX32" fmla="*/ 324427 w 648849"/>
                <a:gd name="connsiteY32" fmla="*/ 500910 h 621812"/>
                <a:gd name="connsiteX33" fmla="*/ 301915 w 648849"/>
                <a:gd name="connsiteY33" fmla="*/ 506466 h 621812"/>
                <a:gd name="connsiteX34" fmla="*/ 158348 w 648849"/>
                <a:gd name="connsiteY34" fmla="*/ 581943 h 621812"/>
                <a:gd name="connsiteX35" fmla="*/ 148158 w 648849"/>
                <a:gd name="connsiteY35" fmla="*/ 581208 h 621812"/>
                <a:gd name="connsiteX36" fmla="*/ 144309 w 648849"/>
                <a:gd name="connsiteY36" fmla="*/ 571746 h 621812"/>
                <a:gd name="connsiteX37" fmla="*/ 171729 w 648849"/>
                <a:gd name="connsiteY37" fmla="*/ 411880 h 621812"/>
                <a:gd name="connsiteX38" fmla="*/ 157815 w 648849"/>
                <a:gd name="connsiteY38" fmla="*/ 369060 h 621812"/>
                <a:gd name="connsiteX39" fmla="*/ 41665 w 648849"/>
                <a:gd name="connsiteY39" fmla="*/ 255842 h 621812"/>
                <a:gd name="connsiteX40" fmla="*/ 39218 w 648849"/>
                <a:gd name="connsiteY40" fmla="*/ 245922 h 621812"/>
                <a:gd name="connsiteX41" fmla="*/ 47028 w 648849"/>
                <a:gd name="connsiteY41" fmla="*/ 239337 h 621812"/>
                <a:gd name="connsiteX42" fmla="*/ 207540 w 648849"/>
                <a:gd name="connsiteY42" fmla="*/ 216013 h 621812"/>
                <a:gd name="connsiteX43" fmla="*/ 243967 w 648849"/>
                <a:gd name="connsiteY43" fmla="*/ 189548 h 621812"/>
                <a:gd name="connsiteX44" fmla="*/ 315752 w 648849"/>
                <a:gd name="connsiteY44" fmla="*/ 44096 h 621812"/>
                <a:gd name="connsiteX45" fmla="*/ 324429 w 648849"/>
                <a:gd name="connsiteY45" fmla="*/ 38703 h 621812"/>
                <a:gd name="connsiteX46" fmla="*/ 333105 w 648849"/>
                <a:gd name="connsiteY46" fmla="*/ 44096 h 621812"/>
                <a:gd name="connsiteX47" fmla="*/ 333105 w 648849"/>
                <a:gd name="connsiteY47" fmla="*/ 44097 h 621812"/>
                <a:gd name="connsiteX48" fmla="*/ 404889 w 648849"/>
                <a:gd name="connsiteY48" fmla="*/ 189549 h 621812"/>
                <a:gd name="connsiteX49" fmla="*/ 441314 w 648849"/>
                <a:gd name="connsiteY49" fmla="*/ 216014 h 621812"/>
                <a:gd name="connsiteX50" fmla="*/ 601828 w 648849"/>
                <a:gd name="connsiteY50" fmla="*/ 239339 h 621812"/>
                <a:gd name="connsiteX51" fmla="*/ 609639 w 648849"/>
                <a:gd name="connsiteY51" fmla="*/ 245924 h 621812"/>
                <a:gd name="connsiteX52" fmla="*/ 607190 w 648849"/>
                <a:gd name="connsiteY52" fmla="*/ 255843 h 621812"/>
                <a:gd name="connsiteX53" fmla="*/ 491040 w 648849"/>
                <a:gd name="connsiteY53" fmla="*/ 369061 h 621812"/>
                <a:gd name="connsiteX54" fmla="*/ 477128 w 648849"/>
                <a:gd name="connsiteY54" fmla="*/ 411880 h 62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48849" h="621812">
                  <a:moveTo>
                    <a:pt x="634204" y="283553"/>
                  </a:moveTo>
                  <a:cubicBezTo>
                    <a:pt x="647487" y="270605"/>
                    <a:pt x="652177" y="251602"/>
                    <a:pt x="646446" y="233960"/>
                  </a:cubicBezTo>
                  <a:cubicBezTo>
                    <a:pt x="640713" y="216318"/>
                    <a:pt x="625749" y="203702"/>
                    <a:pt x="607392" y="201036"/>
                  </a:cubicBezTo>
                  <a:lnTo>
                    <a:pt x="446876" y="177711"/>
                  </a:lnTo>
                  <a:cubicBezTo>
                    <a:pt x="443725" y="177254"/>
                    <a:pt x="441001" y="175275"/>
                    <a:pt x="439591" y="172418"/>
                  </a:cubicBezTo>
                  <a:lnTo>
                    <a:pt x="367807" y="26968"/>
                  </a:lnTo>
                  <a:cubicBezTo>
                    <a:pt x="359598" y="10333"/>
                    <a:pt x="342975" y="0"/>
                    <a:pt x="324425" y="0"/>
                  </a:cubicBezTo>
                  <a:cubicBezTo>
                    <a:pt x="305874" y="0"/>
                    <a:pt x="289251" y="10333"/>
                    <a:pt x="281042" y="26968"/>
                  </a:cubicBezTo>
                  <a:lnTo>
                    <a:pt x="209258" y="172420"/>
                  </a:lnTo>
                  <a:cubicBezTo>
                    <a:pt x="207847" y="175275"/>
                    <a:pt x="205124" y="177254"/>
                    <a:pt x="201972" y="177713"/>
                  </a:cubicBezTo>
                  <a:lnTo>
                    <a:pt x="41459" y="201036"/>
                  </a:lnTo>
                  <a:cubicBezTo>
                    <a:pt x="23102" y="203702"/>
                    <a:pt x="8139" y="216318"/>
                    <a:pt x="2405" y="233960"/>
                  </a:cubicBezTo>
                  <a:cubicBezTo>
                    <a:pt x="-3329" y="251602"/>
                    <a:pt x="1362" y="270605"/>
                    <a:pt x="14647" y="283553"/>
                  </a:cubicBezTo>
                  <a:lnTo>
                    <a:pt x="130796" y="396772"/>
                  </a:lnTo>
                  <a:cubicBezTo>
                    <a:pt x="133076" y="398995"/>
                    <a:pt x="134118" y="402198"/>
                    <a:pt x="133579" y="405337"/>
                  </a:cubicBezTo>
                  <a:lnTo>
                    <a:pt x="106160" y="565203"/>
                  </a:lnTo>
                  <a:cubicBezTo>
                    <a:pt x="103025" y="583486"/>
                    <a:pt x="110398" y="601616"/>
                    <a:pt x="125405" y="612519"/>
                  </a:cubicBezTo>
                  <a:cubicBezTo>
                    <a:pt x="140412" y="623426"/>
                    <a:pt x="159938" y="624834"/>
                    <a:pt x="176355" y="616204"/>
                  </a:cubicBezTo>
                  <a:lnTo>
                    <a:pt x="319923" y="540726"/>
                  </a:lnTo>
                  <a:cubicBezTo>
                    <a:pt x="322743" y="539243"/>
                    <a:pt x="326108" y="539243"/>
                    <a:pt x="328929" y="540726"/>
                  </a:cubicBezTo>
                  <a:lnTo>
                    <a:pt x="472498" y="616204"/>
                  </a:lnTo>
                  <a:cubicBezTo>
                    <a:pt x="479640" y="619958"/>
                    <a:pt x="487367" y="621814"/>
                    <a:pt x="495056" y="621812"/>
                  </a:cubicBezTo>
                  <a:cubicBezTo>
                    <a:pt x="505043" y="621812"/>
                    <a:pt x="514967" y="618683"/>
                    <a:pt x="523444" y="612518"/>
                  </a:cubicBezTo>
                  <a:cubicBezTo>
                    <a:pt x="538452" y="601613"/>
                    <a:pt x="545826" y="583482"/>
                    <a:pt x="542690" y="565201"/>
                  </a:cubicBezTo>
                  <a:lnTo>
                    <a:pt x="515270" y="405335"/>
                  </a:lnTo>
                  <a:cubicBezTo>
                    <a:pt x="514733" y="402196"/>
                    <a:pt x="515773" y="398994"/>
                    <a:pt x="518053" y="396770"/>
                  </a:cubicBezTo>
                  <a:lnTo>
                    <a:pt x="634204" y="283553"/>
                  </a:lnTo>
                  <a:close/>
                  <a:moveTo>
                    <a:pt x="477128" y="411880"/>
                  </a:moveTo>
                  <a:lnTo>
                    <a:pt x="504547" y="571749"/>
                  </a:lnTo>
                  <a:cubicBezTo>
                    <a:pt x="505464" y="577099"/>
                    <a:pt x="502162" y="580150"/>
                    <a:pt x="500699" y="581211"/>
                  </a:cubicBezTo>
                  <a:cubicBezTo>
                    <a:pt x="499234" y="582271"/>
                    <a:pt x="495311" y="584474"/>
                    <a:pt x="490509" y="581946"/>
                  </a:cubicBezTo>
                  <a:lnTo>
                    <a:pt x="346940" y="506468"/>
                  </a:lnTo>
                  <a:cubicBezTo>
                    <a:pt x="339892" y="502764"/>
                    <a:pt x="332160" y="500910"/>
                    <a:pt x="324427" y="500910"/>
                  </a:cubicBezTo>
                  <a:cubicBezTo>
                    <a:pt x="316695" y="500910"/>
                    <a:pt x="308962" y="502764"/>
                    <a:pt x="301915" y="506466"/>
                  </a:cubicBezTo>
                  <a:lnTo>
                    <a:pt x="158348" y="581943"/>
                  </a:lnTo>
                  <a:cubicBezTo>
                    <a:pt x="153542" y="584469"/>
                    <a:pt x="149621" y="582270"/>
                    <a:pt x="148158" y="581208"/>
                  </a:cubicBezTo>
                  <a:cubicBezTo>
                    <a:pt x="146695" y="580147"/>
                    <a:pt x="143391" y="577096"/>
                    <a:pt x="144309" y="571746"/>
                  </a:cubicBezTo>
                  <a:lnTo>
                    <a:pt x="171729" y="411880"/>
                  </a:lnTo>
                  <a:cubicBezTo>
                    <a:pt x="174421" y="396184"/>
                    <a:pt x="169221" y="380177"/>
                    <a:pt x="157815" y="369060"/>
                  </a:cubicBezTo>
                  <a:lnTo>
                    <a:pt x="41665" y="255842"/>
                  </a:lnTo>
                  <a:cubicBezTo>
                    <a:pt x="37778" y="252050"/>
                    <a:pt x="38658" y="247642"/>
                    <a:pt x="39218" y="245922"/>
                  </a:cubicBezTo>
                  <a:cubicBezTo>
                    <a:pt x="39775" y="244202"/>
                    <a:pt x="41656" y="240117"/>
                    <a:pt x="47028" y="239337"/>
                  </a:cubicBezTo>
                  <a:lnTo>
                    <a:pt x="207540" y="216013"/>
                  </a:lnTo>
                  <a:cubicBezTo>
                    <a:pt x="223299" y="213723"/>
                    <a:pt x="236918" y="203831"/>
                    <a:pt x="243967" y="189548"/>
                  </a:cubicBezTo>
                  <a:lnTo>
                    <a:pt x="315752" y="44096"/>
                  </a:lnTo>
                  <a:cubicBezTo>
                    <a:pt x="318155" y="39229"/>
                    <a:pt x="322619" y="38703"/>
                    <a:pt x="324429" y="38703"/>
                  </a:cubicBezTo>
                  <a:cubicBezTo>
                    <a:pt x="326236" y="38703"/>
                    <a:pt x="330700" y="39227"/>
                    <a:pt x="333105" y="44096"/>
                  </a:cubicBezTo>
                  <a:lnTo>
                    <a:pt x="333105" y="44097"/>
                  </a:lnTo>
                  <a:lnTo>
                    <a:pt x="404889" y="189549"/>
                  </a:lnTo>
                  <a:cubicBezTo>
                    <a:pt x="411937" y="203833"/>
                    <a:pt x="425554" y="213725"/>
                    <a:pt x="441314" y="216014"/>
                  </a:cubicBezTo>
                  <a:lnTo>
                    <a:pt x="601828" y="239339"/>
                  </a:lnTo>
                  <a:cubicBezTo>
                    <a:pt x="607200" y="240118"/>
                    <a:pt x="609080" y="244203"/>
                    <a:pt x="609639" y="245924"/>
                  </a:cubicBezTo>
                  <a:cubicBezTo>
                    <a:pt x="610197" y="247645"/>
                    <a:pt x="611079" y="252055"/>
                    <a:pt x="607190" y="255843"/>
                  </a:cubicBezTo>
                  <a:lnTo>
                    <a:pt x="491040" y="369061"/>
                  </a:lnTo>
                  <a:cubicBezTo>
                    <a:pt x="479635" y="380177"/>
                    <a:pt x="474436" y="396184"/>
                    <a:pt x="477128" y="411880"/>
                  </a:cubicBezTo>
                  <a:close/>
                </a:path>
              </a:pathLst>
            </a:custGeom>
            <a:grpFill/>
            <a:ln w="14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55" name="Freeform: Shape 218">
              <a:extLst>
                <a:ext uri="{FF2B5EF4-FFF2-40B4-BE49-F238E27FC236}">
                  <a16:creationId xmlns:a16="http://schemas.microsoft.com/office/drawing/2014/main" id="{F916EA2C-EE61-114B-A41C-297CE77A27B0}"/>
                </a:ext>
              </a:extLst>
            </p:cNvPr>
            <p:cNvSpPr/>
            <p:nvPr/>
          </p:nvSpPr>
          <p:spPr>
            <a:xfrm>
              <a:off x="2523182" y="2903439"/>
              <a:ext cx="59247" cy="66976"/>
            </a:xfrm>
            <a:custGeom>
              <a:avLst/>
              <a:gdLst>
                <a:gd name="connsiteX0" fmla="*/ 51269 w 59247"/>
                <a:gd name="connsiteY0" fmla="*/ 3697 h 66976"/>
                <a:gd name="connsiteX1" fmla="*/ 24239 w 59247"/>
                <a:gd name="connsiteY1" fmla="*/ 7978 h 66976"/>
                <a:gd name="connsiteX2" fmla="*/ 3697 w 59247"/>
                <a:gd name="connsiteY2" fmla="*/ 36250 h 66976"/>
                <a:gd name="connsiteX3" fmla="*/ 7978 w 59247"/>
                <a:gd name="connsiteY3" fmla="*/ 63280 h 66976"/>
                <a:gd name="connsiteX4" fmla="*/ 19337 w 59247"/>
                <a:gd name="connsiteY4" fmla="*/ 66976 h 66976"/>
                <a:gd name="connsiteX5" fmla="*/ 35008 w 59247"/>
                <a:gd name="connsiteY5" fmla="*/ 59000 h 66976"/>
                <a:gd name="connsiteX6" fmla="*/ 55550 w 59247"/>
                <a:gd name="connsiteY6" fmla="*/ 30728 h 66976"/>
                <a:gd name="connsiteX7" fmla="*/ 51269 w 59247"/>
                <a:gd name="connsiteY7" fmla="*/ 3697 h 6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47" h="66976">
                  <a:moveTo>
                    <a:pt x="51269" y="3697"/>
                  </a:moveTo>
                  <a:cubicBezTo>
                    <a:pt x="42620" y="-2585"/>
                    <a:pt x="30520" y="-668"/>
                    <a:pt x="24239" y="7978"/>
                  </a:cubicBezTo>
                  <a:lnTo>
                    <a:pt x="3697" y="36250"/>
                  </a:lnTo>
                  <a:cubicBezTo>
                    <a:pt x="-2584" y="44895"/>
                    <a:pt x="-669" y="56998"/>
                    <a:pt x="7978" y="63280"/>
                  </a:cubicBezTo>
                  <a:cubicBezTo>
                    <a:pt x="11416" y="65774"/>
                    <a:pt x="15394" y="66976"/>
                    <a:pt x="19337" y="66976"/>
                  </a:cubicBezTo>
                  <a:cubicBezTo>
                    <a:pt x="25322" y="66976"/>
                    <a:pt x="31223" y="64209"/>
                    <a:pt x="35008" y="59000"/>
                  </a:cubicBezTo>
                  <a:lnTo>
                    <a:pt x="55550" y="30728"/>
                  </a:lnTo>
                  <a:cubicBezTo>
                    <a:pt x="61831" y="22081"/>
                    <a:pt x="59916" y="9978"/>
                    <a:pt x="51269" y="3697"/>
                  </a:cubicBezTo>
                  <a:close/>
                </a:path>
              </a:pathLst>
            </a:custGeom>
            <a:grpFill/>
            <a:ln w="14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56" name="Freeform: Shape 219">
              <a:extLst>
                <a:ext uri="{FF2B5EF4-FFF2-40B4-BE49-F238E27FC236}">
                  <a16:creationId xmlns:a16="http://schemas.microsoft.com/office/drawing/2014/main" id="{BE269214-F077-A041-A59B-3AFB6125FADD}"/>
                </a:ext>
              </a:extLst>
            </p:cNvPr>
            <p:cNvSpPr/>
            <p:nvPr/>
          </p:nvSpPr>
          <p:spPr>
            <a:xfrm>
              <a:off x="2114246" y="2903326"/>
              <a:ext cx="59247" cy="66975"/>
            </a:xfrm>
            <a:custGeom>
              <a:avLst/>
              <a:gdLst>
                <a:gd name="connsiteX0" fmla="*/ 55550 w 59247"/>
                <a:gd name="connsiteY0" fmla="*/ 36248 h 66975"/>
                <a:gd name="connsiteX1" fmla="*/ 35008 w 59247"/>
                <a:gd name="connsiteY1" fmla="*/ 7976 h 66975"/>
                <a:gd name="connsiteX2" fmla="*/ 7978 w 59247"/>
                <a:gd name="connsiteY2" fmla="*/ 3695 h 66975"/>
                <a:gd name="connsiteX3" fmla="*/ 3697 w 59247"/>
                <a:gd name="connsiteY3" fmla="*/ 30724 h 66975"/>
                <a:gd name="connsiteX4" fmla="*/ 24239 w 59247"/>
                <a:gd name="connsiteY4" fmla="*/ 58996 h 66975"/>
                <a:gd name="connsiteX5" fmla="*/ 39912 w 59247"/>
                <a:gd name="connsiteY5" fmla="*/ 66976 h 66975"/>
                <a:gd name="connsiteX6" fmla="*/ 51270 w 59247"/>
                <a:gd name="connsiteY6" fmla="*/ 63277 h 66975"/>
                <a:gd name="connsiteX7" fmla="*/ 55550 w 59247"/>
                <a:gd name="connsiteY7" fmla="*/ 36248 h 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47" h="66975">
                  <a:moveTo>
                    <a:pt x="55550" y="36248"/>
                  </a:moveTo>
                  <a:lnTo>
                    <a:pt x="35008" y="7976"/>
                  </a:lnTo>
                  <a:cubicBezTo>
                    <a:pt x="28728" y="-667"/>
                    <a:pt x="16626" y="-2584"/>
                    <a:pt x="7978" y="3695"/>
                  </a:cubicBezTo>
                  <a:cubicBezTo>
                    <a:pt x="-668" y="9976"/>
                    <a:pt x="-2585" y="22079"/>
                    <a:pt x="3697" y="30724"/>
                  </a:cubicBezTo>
                  <a:lnTo>
                    <a:pt x="24239" y="58996"/>
                  </a:lnTo>
                  <a:cubicBezTo>
                    <a:pt x="28026" y="64210"/>
                    <a:pt x="33926" y="66976"/>
                    <a:pt x="39912" y="66976"/>
                  </a:cubicBezTo>
                  <a:cubicBezTo>
                    <a:pt x="43857" y="66976"/>
                    <a:pt x="47837" y="65773"/>
                    <a:pt x="51270" y="63277"/>
                  </a:cubicBezTo>
                  <a:cubicBezTo>
                    <a:pt x="59915" y="56998"/>
                    <a:pt x="61832" y="44895"/>
                    <a:pt x="55550" y="36248"/>
                  </a:cubicBezTo>
                  <a:close/>
                </a:path>
              </a:pathLst>
            </a:custGeom>
            <a:grpFill/>
            <a:ln w="14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57" name="Freeform: Shape 220">
              <a:extLst>
                <a:ext uri="{FF2B5EF4-FFF2-40B4-BE49-F238E27FC236}">
                  <a16:creationId xmlns:a16="http://schemas.microsoft.com/office/drawing/2014/main" id="{9A81F2D4-F1DF-F04C-AD77-BFA1B69E4882}"/>
                </a:ext>
              </a:extLst>
            </p:cNvPr>
            <p:cNvSpPr/>
            <p:nvPr/>
          </p:nvSpPr>
          <p:spPr>
            <a:xfrm>
              <a:off x="1981584" y="3300966"/>
              <a:ext cx="71950" cy="49515"/>
            </a:xfrm>
            <a:custGeom>
              <a:avLst/>
              <a:gdLst>
                <a:gd name="connsiteX0" fmla="*/ 70998 w 71950"/>
                <a:gd name="connsiteY0" fmla="*/ 13376 h 49515"/>
                <a:gd name="connsiteX1" fmla="*/ 46613 w 71950"/>
                <a:gd name="connsiteY1" fmla="*/ 952 h 49515"/>
                <a:gd name="connsiteX2" fmla="*/ 13376 w 71950"/>
                <a:gd name="connsiteY2" fmla="*/ 11753 h 49515"/>
                <a:gd name="connsiteX3" fmla="*/ 953 w 71950"/>
                <a:gd name="connsiteY3" fmla="*/ 36137 h 49515"/>
                <a:gd name="connsiteX4" fmla="*/ 19352 w 71950"/>
                <a:gd name="connsiteY4" fmla="*/ 49515 h 49515"/>
                <a:gd name="connsiteX5" fmla="*/ 25337 w 71950"/>
                <a:gd name="connsiteY5" fmla="*/ 48561 h 49515"/>
                <a:gd name="connsiteX6" fmla="*/ 58574 w 71950"/>
                <a:gd name="connsiteY6" fmla="*/ 37761 h 49515"/>
                <a:gd name="connsiteX7" fmla="*/ 70998 w 71950"/>
                <a:gd name="connsiteY7" fmla="*/ 13376 h 4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950" h="49515">
                  <a:moveTo>
                    <a:pt x="70998" y="13376"/>
                  </a:moveTo>
                  <a:cubicBezTo>
                    <a:pt x="67695" y="3213"/>
                    <a:pt x="56779" y="-2350"/>
                    <a:pt x="46613" y="952"/>
                  </a:cubicBezTo>
                  <a:lnTo>
                    <a:pt x="13376" y="11753"/>
                  </a:lnTo>
                  <a:cubicBezTo>
                    <a:pt x="3211" y="15055"/>
                    <a:pt x="-2350" y="25975"/>
                    <a:pt x="953" y="36137"/>
                  </a:cubicBezTo>
                  <a:cubicBezTo>
                    <a:pt x="3609" y="44317"/>
                    <a:pt x="11196" y="49515"/>
                    <a:pt x="19352" y="49515"/>
                  </a:cubicBezTo>
                  <a:cubicBezTo>
                    <a:pt x="21334" y="49515"/>
                    <a:pt x="23350" y="49207"/>
                    <a:pt x="25337" y="48561"/>
                  </a:cubicBezTo>
                  <a:lnTo>
                    <a:pt x="58574" y="37761"/>
                  </a:lnTo>
                  <a:cubicBezTo>
                    <a:pt x="68738" y="34458"/>
                    <a:pt x="74300" y="23542"/>
                    <a:pt x="70998" y="13376"/>
                  </a:cubicBezTo>
                  <a:close/>
                </a:path>
              </a:pathLst>
            </a:custGeom>
            <a:grpFill/>
            <a:ln w="14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58" name="Freeform: Shape 221">
              <a:extLst>
                <a:ext uri="{FF2B5EF4-FFF2-40B4-BE49-F238E27FC236}">
                  <a16:creationId xmlns:a16="http://schemas.microsoft.com/office/drawing/2014/main" id="{66839F41-85CF-DE45-8630-88D7F94A4C7C}"/>
                </a:ext>
              </a:extLst>
            </p:cNvPr>
            <p:cNvSpPr/>
            <p:nvPr/>
          </p:nvSpPr>
          <p:spPr>
            <a:xfrm>
              <a:off x="2329035" y="3529200"/>
              <a:ext cx="38702" cy="73651"/>
            </a:xfrm>
            <a:custGeom>
              <a:avLst/>
              <a:gdLst>
                <a:gd name="connsiteX0" fmla="*/ 19351 w 38702"/>
                <a:gd name="connsiteY0" fmla="*/ 0 h 73651"/>
                <a:gd name="connsiteX1" fmla="*/ 0 w 38702"/>
                <a:gd name="connsiteY1" fmla="*/ 19351 h 73651"/>
                <a:gd name="connsiteX2" fmla="*/ 0 w 38702"/>
                <a:gd name="connsiteY2" fmla="*/ 54300 h 73651"/>
                <a:gd name="connsiteX3" fmla="*/ 19351 w 38702"/>
                <a:gd name="connsiteY3" fmla="*/ 73651 h 73651"/>
                <a:gd name="connsiteX4" fmla="*/ 38703 w 38702"/>
                <a:gd name="connsiteY4" fmla="*/ 54300 h 73651"/>
                <a:gd name="connsiteX5" fmla="*/ 38703 w 38702"/>
                <a:gd name="connsiteY5" fmla="*/ 19351 h 73651"/>
                <a:gd name="connsiteX6" fmla="*/ 19351 w 38702"/>
                <a:gd name="connsiteY6" fmla="*/ 0 h 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702" h="73651">
                  <a:moveTo>
                    <a:pt x="19351" y="0"/>
                  </a:moveTo>
                  <a:cubicBezTo>
                    <a:pt x="8664" y="0"/>
                    <a:pt x="0" y="8664"/>
                    <a:pt x="0" y="19351"/>
                  </a:cubicBezTo>
                  <a:lnTo>
                    <a:pt x="0" y="54300"/>
                  </a:lnTo>
                  <a:cubicBezTo>
                    <a:pt x="0" y="64987"/>
                    <a:pt x="8664" y="73651"/>
                    <a:pt x="19351" y="73651"/>
                  </a:cubicBezTo>
                  <a:cubicBezTo>
                    <a:pt x="30039" y="73651"/>
                    <a:pt x="38703" y="64987"/>
                    <a:pt x="38703" y="54300"/>
                  </a:cubicBezTo>
                  <a:lnTo>
                    <a:pt x="38703" y="19351"/>
                  </a:lnTo>
                  <a:cubicBezTo>
                    <a:pt x="38703" y="8663"/>
                    <a:pt x="30040" y="0"/>
                    <a:pt x="19351" y="0"/>
                  </a:cubicBezTo>
                  <a:close/>
                </a:path>
              </a:pathLst>
            </a:custGeom>
            <a:grpFill/>
            <a:ln w="14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59" name="Freeform: Shape 222">
              <a:extLst>
                <a:ext uri="{FF2B5EF4-FFF2-40B4-BE49-F238E27FC236}">
                  <a16:creationId xmlns:a16="http://schemas.microsoft.com/office/drawing/2014/main" id="{586B94D7-53D4-9043-A895-25099BD1DFDA}"/>
                </a:ext>
              </a:extLst>
            </p:cNvPr>
            <p:cNvSpPr/>
            <p:nvPr/>
          </p:nvSpPr>
          <p:spPr>
            <a:xfrm>
              <a:off x="2643225" y="3300994"/>
              <a:ext cx="71950" cy="49513"/>
            </a:xfrm>
            <a:custGeom>
              <a:avLst/>
              <a:gdLst>
                <a:gd name="connsiteX0" fmla="*/ 58574 w 71950"/>
                <a:gd name="connsiteY0" fmla="*/ 11752 h 49513"/>
                <a:gd name="connsiteX1" fmla="*/ 25337 w 71950"/>
                <a:gd name="connsiteY1" fmla="*/ 951 h 49513"/>
                <a:gd name="connsiteX2" fmla="*/ 953 w 71950"/>
                <a:gd name="connsiteY2" fmla="*/ 13377 h 49513"/>
                <a:gd name="connsiteX3" fmla="*/ 13376 w 71950"/>
                <a:gd name="connsiteY3" fmla="*/ 37761 h 49513"/>
                <a:gd name="connsiteX4" fmla="*/ 46613 w 71950"/>
                <a:gd name="connsiteY4" fmla="*/ 48562 h 49513"/>
                <a:gd name="connsiteX5" fmla="*/ 52596 w 71950"/>
                <a:gd name="connsiteY5" fmla="*/ 49513 h 49513"/>
                <a:gd name="connsiteX6" fmla="*/ 70998 w 71950"/>
                <a:gd name="connsiteY6" fmla="*/ 36135 h 49513"/>
                <a:gd name="connsiteX7" fmla="*/ 58574 w 71950"/>
                <a:gd name="connsiteY7" fmla="*/ 11752 h 4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950" h="49513">
                  <a:moveTo>
                    <a:pt x="58574" y="11752"/>
                  </a:moveTo>
                  <a:lnTo>
                    <a:pt x="25337" y="951"/>
                  </a:lnTo>
                  <a:cubicBezTo>
                    <a:pt x="15176" y="-2348"/>
                    <a:pt x="4255" y="3211"/>
                    <a:pt x="953" y="13377"/>
                  </a:cubicBezTo>
                  <a:cubicBezTo>
                    <a:pt x="-2350" y="23542"/>
                    <a:pt x="3211" y="34459"/>
                    <a:pt x="13376" y="37761"/>
                  </a:cubicBezTo>
                  <a:lnTo>
                    <a:pt x="46613" y="48562"/>
                  </a:lnTo>
                  <a:cubicBezTo>
                    <a:pt x="48600" y="49206"/>
                    <a:pt x="50615" y="49513"/>
                    <a:pt x="52596" y="49513"/>
                  </a:cubicBezTo>
                  <a:cubicBezTo>
                    <a:pt x="60755" y="49513"/>
                    <a:pt x="68341" y="44313"/>
                    <a:pt x="70998" y="36135"/>
                  </a:cubicBezTo>
                  <a:cubicBezTo>
                    <a:pt x="74300" y="25971"/>
                    <a:pt x="68738" y="15054"/>
                    <a:pt x="58574" y="11752"/>
                  </a:cubicBezTo>
                  <a:close/>
                </a:path>
              </a:pathLst>
            </a:custGeom>
            <a:grpFill/>
            <a:ln w="14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44" name="Graphic 215">
            <a:extLst>
              <a:ext uri="{FF2B5EF4-FFF2-40B4-BE49-F238E27FC236}">
                <a16:creationId xmlns:a16="http://schemas.microsoft.com/office/drawing/2014/main" id="{F38CCC69-7439-7342-8220-CAAFABE4FBB2}"/>
              </a:ext>
            </a:extLst>
          </p:cNvPr>
          <p:cNvGrpSpPr/>
          <p:nvPr/>
        </p:nvGrpSpPr>
        <p:grpSpPr>
          <a:xfrm>
            <a:off x="4113108" y="1895931"/>
            <a:ext cx="902368" cy="902368"/>
            <a:chOff x="3971430" y="2791643"/>
            <a:chExt cx="764912" cy="764912"/>
          </a:xfrm>
          <a:solidFill>
            <a:srgbClr val="F1F4F4"/>
          </a:solidFill>
        </p:grpSpPr>
        <p:sp>
          <p:nvSpPr>
            <p:cNvPr id="51" name="Freeform: Shape 224">
              <a:extLst>
                <a:ext uri="{FF2B5EF4-FFF2-40B4-BE49-F238E27FC236}">
                  <a16:creationId xmlns:a16="http://schemas.microsoft.com/office/drawing/2014/main" id="{BEE14ADE-B43C-DD4E-9816-EE73582547B5}"/>
                </a:ext>
              </a:extLst>
            </p:cNvPr>
            <p:cNvSpPr/>
            <p:nvPr/>
          </p:nvSpPr>
          <p:spPr>
            <a:xfrm>
              <a:off x="3971430" y="2791643"/>
              <a:ext cx="764912" cy="764912"/>
            </a:xfrm>
            <a:custGeom>
              <a:avLst/>
              <a:gdLst>
                <a:gd name="connsiteX0" fmla="*/ 382456 w 764912"/>
                <a:gd name="connsiteY0" fmla="*/ 0 h 764912"/>
                <a:gd name="connsiteX1" fmla="*/ 0 w 764912"/>
                <a:gd name="connsiteY1" fmla="*/ 382456 h 764912"/>
                <a:gd name="connsiteX2" fmla="*/ 382456 w 764912"/>
                <a:gd name="connsiteY2" fmla="*/ 764912 h 764912"/>
                <a:gd name="connsiteX3" fmla="*/ 764912 w 764912"/>
                <a:gd name="connsiteY3" fmla="*/ 382456 h 764912"/>
                <a:gd name="connsiteX4" fmla="*/ 382456 w 764912"/>
                <a:gd name="connsiteY4" fmla="*/ 0 h 764912"/>
                <a:gd name="connsiteX5" fmla="*/ 382456 w 764912"/>
                <a:gd name="connsiteY5" fmla="*/ 713918 h 764912"/>
                <a:gd name="connsiteX6" fmla="*/ 50994 w 764912"/>
                <a:gd name="connsiteY6" fmla="*/ 382456 h 764912"/>
                <a:gd name="connsiteX7" fmla="*/ 382456 w 764912"/>
                <a:gd name="connsiteY7" fmla="*/ 50994 h 764912"/>
                <a:gd name="connsiteX8" fmla="*/ 713918 w 764912"/>
                <a:gd name="connsiteY8" fmla="*/ 382456 h 764912"/>
                <a:gd name="connsiteX9" fmla="*/ 382456 w 764912"/>
                <a:gd name="connsiteY9" fmla="*/ 713918 h 76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4912" h="764912">
                  <a:moveTo>
                    <a:pt x="382456" y="0"/>
                  </a:moveTo>
                  <a:cubicBezTo>
                    <a:pt x="171077" y="0"/>
                    <a:pt x="0" y="171055"/>
                    <a:pt x="0" y="382456"/>
                  </a:cubicBezTo>
                  <a:cubicBezTo>
                    <a:pt x="0" y="593835"/>
                    <a:pt x="171055" y="764912"/>
                    <a:pt x="382456" y="764912"/>
                  </a:cubicBezTo>
                  <a:cubicBezTo>
                    <a:pt x="593835" y="764912"/>
                    <a:pt x="764912" y="593857"/>
                    <a:pt x="764912" y="382456"/>
                  </a:cubicBezTo>
                  <a:cubicBezTo>
                    <a:pt x="764912" y="171077"/>
                    <a:pt x="593857" y="0"/>
                    <a:pt x="382456" y="0"/>
                  </a:cubicBezTo>
                  <a:close/>
                  <a:moveTo>
                    <a:pt x="382456" y="713918"/>
                  </a:moveTo>
                  <a:cubicBezTo>
                    <a:pt x="199688" y="713918"/>
                    <a:pt x="50994" y="565225"/>
                    <a:pt x="50994" y="382456"/>
                  </a:cubicBezTo>
                  <a:cubicBezTo>
                    <a:pt x="50994" y="199687"/>
                    <a:pt x="199688" y="50994"/>
                    <a:pt x="382456" y="50994"/>
                  </a:cubicBezTo>
                  <a:cubicBezTo>
                    <a:pt x="565224" y="50994"/>
                    <a:pt x="713918" y="199688"/>
                    <a:pt x="713918" y="382456"/>
                  </a:cubicBezTo>
                  <a:cubicBezTo>
                    <a:pt x="713918" y="565224"/>
                    <a:pt x="565224" y="713918"/>
                    <a:pt x="382456" y="713918"/>
                  </a:cubicBezTo>
                  <a:close/>
                </a:path>
              </a:pathLst>
            </a:custGeom>
            <a:grpFill/>
            <a:ln w="14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52" name="Freeform: Shape 225">
              <a:extLst>
                <a:ext uri="{FF2B5EF4-FFF2-40B4-BE49-F238E27FC236}">
                  <a16:creationId xmlns:a16="http://schemas.microsoft.com/office/drawing/2014/main" id="{65C08AFD-BCF8-F349-8561-E7CBD9FD3FF8}"/>
                </a:ext>
              </a:extLst>
            </p:cNvPr>
            <p:cNvSpPr/>
            <p:nvPr/>
          </p:nvSpPr>
          <p:spPr>
            <a:xfrm>
              <a:off x="4311415" y="3257686"/>
              <a:ext cx="65972" cy="66403"/>
            </a:xfrm>
            <a:custGeom>
              <a:avLst/>
              <a:gdLst>
                <a:gd name="connsiteX0" fmla="*/ 32770 w 65972"/>
                <a:gd name="connsiteY0" fmla="*/ 0 h 66403"/>
                <a:gd name="connsiteX1" fmla="*/ 0 w 65972"/>
                <a:gd name="connsiteY1" fmla="*/ 33202 h 66403"/>
                <a:gd name="connsiteX2" fmla="*/ 32770 w 65972"/>
                <a:gd name="connsiteY2" fmla="*/ 66404 h 66403"/>
                <a:gd name="connsiteX3" fmla="*/ 65972 w 65972"/>
                <a:gd name="connsiteY3" fmla="*/ 33202 h 66403"/>
                <a:gd name="connsiteX4" fmla="*/ 32770 w 65972"/>
                <a:gd name="connsiteY4" fmla="*/ 0 h 66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72" h="66403">
                  <a:moveTo>
                    <a:pt x="32770" y="0"/>
                  </a:moveTo>
                  <a:cubicBezTo>
                    <a:pt x="14660" y="0"/>
                    <a:pt x="0" y="15091"/>
                    <a:pt x="0" y="33202"/>
                  </a:cubicBezTo>
                  <a:cubicBezTo>
                    <a:pt x="0" y="50880"/>
                    <a:pt x="14229" y="66404"/>
                    <a:pt x="32770" y="66404"/>
                  </a:cubicBezTo>
                  <a:cubicBezTo>
                    <a:pt x="51312" y="66404"/>
                    <a:pt x="65972" y="50880"/>
                    <a:pt x="65972" y="33202"/>
                  </a:cubicBezTo>
                  <a:cubicBezTo>
                    <a:pt x="65972" y="15091"/>
                    <a:pt x="50880" y="0"/>
                    <a:pt x="32770" y="0"/>
                  </a:cubicBezTo>
                  <a:close/>
                </a:path>
              </a:pathLst>
            </a:custGeom>
            <a:grpFill/>
            <a:ln w="14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53" name="Freeform: Shape 226">
              <a:extLst>
                <a:ext uri="{FF2B5EF4-FFF2-40B4-BE49-F238E27FC236}">
                  <a16:creationId xmlns:a16="http://schemas.microsoft.com/office/drawing/2014/main" id="{A1A36EAA-C0B8-0648-A533-E79B24B81F65}"/>
                </a:ext>
              </a:extLst>
            </p:cNvPr>
            <p:cNvSpPr/>
            <p:nvPr/>
          </p:nvSpPr>
          <p:spPr>
            <a:xfrm>
              <a:off x="4264843" y="3006294"/>
              <a:ext cx="176793" cy="221639"/>
            </a:xfrm>
            <a:custGeom>
              <a:avLst/>
              <a:gdLst>
                <a:gd name="connsiteX0" fmla="*/ 84947 w 176793"/>
                <a:gd name="connsiteY0" fmla="*/ 0 h 221639"/>
                <a:gd name="connsiteX1" fmla="*/ 0 w 176793"/>
                <a:gd name="connsiteY1" fmla="*/ 57781 h 221639"/>
                <a:gd name="connsiteX2" fmla="*/ 25873 w 176793"/>
                <a:gd name="connsiteY2" fmla="*/ 82360 h 221639"/>
                <a:gd name="connsiteX3" fmla="*/ 83655 w 176793"/>
                <a:gd name="connsiteY3" fmla="*/ 49158 h 221639"/>
                <a:gd name="connsiteX4" fmla="*/ 122464 w 176793"/>
                <a:gd name="connsiteY4" fmla="*/ 78480 h 221639"/>
                <a:gd name="connsiteX5" fmla="*/ 84087 w 176793"/>
                <a:gd name="connsiteY5" fmla="*/ 127204 h 221639"/>
                <a:gd name="connsiteX6" fmla="*/ 55195 w 176793"/>
                <a:gd name="connsiteY6" fmla="*/ 192749 h 221639"/>
                <a:gd name="connsiteX7" fmla="*/ 78910 w 176793"/>
                <a:gd name="connsiteY7" fmla="*/ 221639 h 221639"/>
                <a:gd name="connsiteX8" fmla="*/ 104352 w 176793"/>
                <a:gd name="connsiteY8" fmla="*/ 203960 h 221639"/>
                <a:gd name="connsiteX9" fmla="*/ 128498 w 176793"/>
                <a:gd name="connsiteY9" fmla="*/ 150060 h 221639"/>
                <a:gd name="connsiteX10" fmla="*/ 176793 w 176793"/>
                <a:gd name="connsiteY10" fmla="*/ 71150 h 221639"/>
                <a:gd name="connsiteX11" fmla="*/ 84947 w 176793"/>
                <a:gd name="connsiteY11" fmla="*/ 0 h 22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793" h="221639">
                  <a:moveTo>
                    <a:pt x="84947" y="0"/>
                  </a:moveTo>
                  <a:cubicBezTo>
                    <a:pt x="26736" y="0"/>
                    <a:pt x="0" y="34497"/>
                    <a:pt x="0" y="57781"/>
                  </a:cubicBezTo>
                  <a:cubicBezTo>
                    <a:pt x="0" y="74598"/>
                    <a:pt x="14232" y="82360"/>
                    <a:pt x="25873" y="82360"/>
                  </a:cubicBezTo>
                  <a:cubicBezTo>
                    <a:pt x="49158" y="82360"/>
                    <a:pt x="39672" y="49158"/>
                    <a:pt x="83655" y="49158"/>
                  </a:cubicBezTo>
                  <a:cubicBezTo>
                    <a:pt x="105216" y="49158"/>
                    <a:pt x="122464" y="58643"/>
                    <a:pt x="122464" y="78480"/>
                  </a:cubicBezTo>
                  <a:cubicBezTo>
                    <a:pt x="122464" y="101763"/>
                    <a:pt x="98317" y="115133"/>
                    <a:pt x="84087" y="127204"/>
                  </a:cubicBezTo>
                  <a:cubicBezTo>
                    <a:pt x="71581" y="137984"/>
                    <a:pt x="55195" y="155664"/>
                    <a:pt x="55195" y="192749"/>
                  </a:cubicBezTo>
                  <a:cubicBezTo>
                    <a:pt x="55195" y="215169"/>
                    <a:pt x="61232" y="221639"/>
                    <a:pt x="78910" y="221639"/>
                  </a:cubicBezTo>
                  <a:cubicBezTo>
                    <a:pt x="100041" y="221639"/>
                    <a:pt x="104352" y="212153"/>
                    <a:pt x="104352" y="203960"/>
                  </a:cubicBezTo>
                  <a:cubicBezTo>
                    <a:pt x="104352" y="181540"/>
                    <a:pt x="104783" y="168602"/>
                    <a:pt x="128498" y="150060"/>
                  </a:cubicBezTo>
                  <a:cubicBezTo>
                    <a:pt x="140142" y="141005"/>
                    <a:pt x="176793" y="111683"/>
                    <a:pt x="176793" y="71150"/>
                  </a:cubicBezTo>
                  <a:cubicBezTo>
                    <a:pt x="176793" y="30617"/>
                    <a:pt x="140142" y="0"/>
                    <a:pt x="84947" y="0"/>
                  </a:cubicBezTo>
                  <a:close/>
                </a:path>
              </a:pathLst>
            </a:custGeom>
            <a:grpFill/>
            <a:ln w="14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ebo" pitchFamily="2" charset="-79"/>
                <a:cs typeface="Heebo" pitchFamily="2" charset="-79"/>
              </a:endParaRPr>
            </a:p>
          </p:txBody>
        </p:sp>
      </p:grpSp>
      <p:sp>
        <p:nvSpPr>
          <p:cNvPr id="45" name="Graphic 213">
            <a:extLst>
              <a:ext uri="{FF2B5EF4-FFF2-40B4-BE49-F238E27FC236}">
                <a16:creationId xmlns:a16="http://schemas.microsoft.com/office/drawing/2014/main" id="{95FF985E-909B-134B-8E45-FF05E700F94D}"/>
              </a:ext>
            </a:extLst>
          </p:cNvPr>
          <p:cNvSpPr/>
          <p:nvPr/>
        </p:nvSpPr>
        <p:spPr>
          <a:xfrm>
            <a:off x="1789793" y="4223538"/>
            <a:ext cx="941533" cy="944067"/>
          </a:xfrm>
          <a:custGeom>
            <a:avLst/>
            <a:gdLst>
              <a:gd name="connsiteX0" fmla="*/ 788430 w 798111"/>
              <a:gd name="connsiteY0" fmla="*/ 186055 h 800259"/>
              <a:gd name="connsiteX1" fmla="*/ 775606 w 798111"/>
              <a:gd name="connsiteY1" fmla="*/ 196179 h 800259"/>
              <a:gd name="connsiteX2" fmla="*/ 621043 w 798111"/>
              <a:gd name="connsiteY2" fmla="*/ 334544 h 800259"/>
              <a:gd name="connsiteX3" fmla="*/ 613618 w 798111"/>
              <a:gd name="connsiteY3" fmla="*/ 285272 h 800259"/>
              <a:gd name="connsiteX4" fmla="*/ 602144 w 798111"/>
              <a:gd name="connsiteY4" fmla="*/ 244100 h 800259"/>
              <a:gd name="connsiteX5" fmla="*/ 698662 w 798111"/>
              <a:gd name="connsiteY5" fmla="*/ 177280 h 800259"/>
              <a:gd name="connsiteX6" fmla="*/ 684488 w 798111"/>
              <a:gd name="connsiteY6" fmla="*/ 31491 h 800259"/>
              <a:gd name="connsiteX7" fmla="*/ 758057 w 798111"/>
              <a:gd name="connsiteY7" fmla="*/ 105736 h 800259"/>
              <a:gd name="connsiteX8" fmla="*/ 773581 w 798111"/>
              <a:gd name="connsiteY8" fmla="*/ 111135 h 800259"/>
              <a:gd name="connsiteX9" fmla="*/ 778981 w 798111"/>
              <a:gd name="connsiteY9" fmla="*/ 95611 h 800259"/>
              <a:gd name="connsiteX10" fmla="*/ 664239 w 798111"/>
              <a:gd name="connsiteY10" fmla="*/ 443 h 800259"/>
              <a:gd name="connsiteX11" fmla="*/ 650065 w 798111"/>
              <a:gd name="connsiteY11" fmla="*/ 9218 h 800259"/>
              <a:gd name="connsiteX12" fmla="*/ 650740 w 798111"/>
              <a:gd name="connsiteY12" fmla="*/ 17317 h 800259"/>
              <a:gd name="connsiteX13" fmla="*/ 676388 w 798111"/>
              <a:gd name="connsiteY13" fmla="*/ 167831 h 800259"/>
              <a:gd name="connsiteX14" fmla="*/ 592695 w 798111"/>
              <a:gd name="connsiteY14" fmla="*/ 222502 h 800259"/>
              <a:gd name="connsiteX15" fmla="*/ 399659 w 798111"/>
              <a:gd name="connsiteY15" fmla="*/ 121934 h 800259"/>
              <a:gd name="connsiteX16" fmla="*/ 205948 w 798111"/>
              <a:gd name="connsiteY16" fmla="*/ 222502 h 800259"/>
              <a:gd name="connsiteX17" fmla="*/ 122254 w 798111"/>
              <a:gd name="connsiteY17" fmla="*/ 167831 h 800259"/>
              <a:gd name="connsiteX18" fmla="*/ 147903 w 798111"/>
              <a:gd name="connsiteY18" fmla="*/ 17317 h 800259"/>
              <a:gd name="connsiteX19" fmla="*/ 142503 w 798111"/>
              <a:gd name="connsiteY19" fmla="*/ 1118 h 800259"/>
              <a:gd name="connsiteX20" fmla="*/ 134404 w 798111"/>
              <a:gd name="connsiteY20" fmla="*/ 443 h 800259"/>
              <a:gd name="connsiteX21" fmla="*/ 88 w 798111"/>
              <a:gd name="connsiteY21" fmla="*/ 185380 h 800259"/>
              <a:gd name="connsiteX22" fmla="*/ 147228 w 798111"/>
              <a:gd name="connsiteY22" fmla="*/ 352092 h 800259"/>
              <a:gd name="connsiteX23" fmla="*/ 82432 w 798111"/>
              <a:gd name="connsiteY23" fmla="*/ 478308 h 800259"/>
              <a:gd name="connsiteX24" fmla="*/ 91882 w 798111"/>
              <a:gd name="connsiteY24" fmla="*/ 490457 h 800259"/>
              <a:gd name="connsiteX25" fmla="*/ 199199 w 798111"/>
              <a:gd name="connsiteY25" fmla="*/ 476283 h 800259"/>
              <a:gd name="connsiteX26" fmla="*/ 217422 w 798111"/>
              <a:gd name="connsiteY26" fmla="*/ 522855 h 800259"/>
              <a:gd name="connsiteX27" fmla="*/ 232946 w 798111"/>
              <a:gd name="connsiteY27" fmla="*/ 528929 h 800259"/>
              <a:gd name="connsiteX28" fmla="*/ 239021 w 798111"/>
              <a:gd name="connsiteY28" fmla="*/ 513405 h 800259"/>
              <a:gd name="connsiteX29" fmla="*/ 209323 w 798111"/>
              <a:gd name="connsiteY29" fmla="*/ 291347 h 800259"/>
              <a:gd name="connsiteX30" fmla="*/ 399659 w 798111"/>
              <a:gd name="connsiteY30" fmla="*/ 144883 h 800259"/>
              <a:gd name="connsiteX31" fmla="*/ 589995 w 798111"/>
              <a:gd name="connsiteY31" fmla="*/ 291347 h 800259"/>
              <a:gd name="connsiteX32" fmla="*/ 546798 w 798111"/>
              <a:gd name="connsiteY32" fmla="*/ 545803 h 800259"/>
              <a:gd name="connsiteX33" fmla="*/ 517100 w 798111"/>
              <a:gd name="connsiteY33" fmla="*/ 622747 h 800259"/>
              <a:gd name="connsiteX34" fmla="*/ 399659 w 798111"/>
              <a:gd name="connsiteY34" fmla="*/ 590350 h 800259"/>
              <a:gd name="connsiteX35" fmla="*/ 282218 w 798111"/>
              <a:gd name="connsiteY35" fmla="*/ 622747 h 800259"/>
              <a:gd name="connsiteX36" fmla="*/ 259269 w 798111"/>
              <a:gd name="connsiteY36" fmla="*/ 560652 h 800259"/>
              <a:gd name="connsiteX37" fmla="*/ 243745 w 798111"/>
              <a:gd name="connsiteY37" fmla="*/ 553902 h 800259"/>
              <a:gd name="connsiteX38" fmla="*/ 236996 w 798111"/>
              <a:gd name="connsiteY38" fmla="*/ 569426 h 800259"/>
              <a:gd name="connsiteX39" fmla="*/ 262644 w 798111"/>
              <a:gd name="connsiteY39" fmla="*/ 641646 h 800259"/>
              <a:gd name="connsiteX40" fmla="*/ 235646 w 798111"/>
              <a:gd name="connsiteY40" fmla="*/ 701716 h 800259"/>
              <a:gd name="connsiteX41" fmla="*/ 398984 w 798111"/>
              <a:gd name="connsiteY41" fmla="*/ 800259 h 800259"/>
              <a:gd name="connsiteX42" fmla="*/ 562322 w 798111"/>
              <a:gd name="connsiteY42" fmla="*/ 701716 h 800259"/>
              <a:gd name="connsiteX43" fmla="*/ 535324 w 798111"/>
              <a:gd name="connsiteY43" fmla="*/ 641646 h 800259"/>
              <a:gd name="connsiteX44" fmla="*/ 567047 w 798111"/>
              <a:gd name="connsiteY44" fmla="*/ 555927 h 800259"/>
              <a:gd name="connsiteX45" fmla="*/ 599444 w 798111"/>
              <a:gd name="connsiteY45" fmla="*/ 476958 h 800259"/>
              <a:gd name="connsiteX46" fmla="*/ 706761 w 798111"/>
              <a:gd name="connsiteY46" fmla="*/ 491132 h 800259"/>
              <a:gd name="connsiteX47" fmla="*/ 716210 w 798111"/>
              <a:gd name="connsiteY47" fmla="*/ 478983 h 800259"/>
              <a:gd name="connsiteX48" fmla="*/ 651415 w 798111"/>
              <a:gd name="connsiteY48" fmla="*/ 352767 h 800259"/>
              <a:gd name="connsiteX49" fmla="*/ 797879 w 798111"/>
              <a:gd name="connsiteY49" fmla="*/ 200229 h 800259"/>
              <a:gd name="connsiteX50" fmla="*/ 788430 w 798111"/>
              <a:gd name="connsiteY50" fmla="*/ 186055 h 800259"/>
              <a:gd name="connsiteX51" fmla="*/ 23712 w 798111"/>
              <a:gd name="connsiteY51" fmla="*/ 184705 h 800259"/>
              <a:gd name="connsiteX52" fmla="*/ 114830 w 798111"/>
              <a:gd name="connsiteY52" fmla="*/ 32166 h 800259"/>
              <a:gd name="connsiteX53" fmla="*/ 100656 w 798111"/>
              <a:gd name="connsiteY53" fmla="*/ 177955 h 800259"/>
              <a:gd name="connsiteX54" fmla="*/ 197174 w 798111"/>
              <a:gd name="connsiteY54" fmla="*/ 244775 h 800259"/>
              <a:gd name="connsiteX55" fmla="*/ 185700 w 798111"/>
              <a:gd name="connsiteY55" fmla="*/ 285947 h 800259"/>
              <a:gd name="connsiteX56" fmla="*/ 177600 w 798111"/>
              <a:gd name="connsiteY56" fmla="*/ 335219 h 800259"/>
              <a:gd name="connsiteX57" fmla="*/ 23712 w 798111"/>
              <a:gd name="connsiteY57" fmla="*/ 184705 h 800259"/>
              <a:gd name="connsiteX58" fmla="*/ 106731 w 798111"/>
              <a:gd name="connsiteY58" fmla="*/ 468184 h 800259"/>
              <a:gd name="connsiteX59" fmla="*/ 177600 w 798111"/>
              <a:gd name="connsiteY59" fmla="*/ 362892 h 800259"/>
              <a:gd name="connsiteX60" fmla="*/ 191774 w 798111"/>
              <a:gd name="connsiteY60" fmla="*/ 453335 h 800259"/>
              <a:gd name="connsiteX61" fmla="*/ 106731 w 798111"/>
              <a:gd name="connsiteY61" fmla="*/ 468184 h 800259"/>
              <a:gd name="connsiteX62" fmla="*/ 399659 w 798111"/>
              <a:gd name="connsiteY62" fmla="*/ 776636 h 800259"/>
              <a:gd name="connsiteX63" fmla="*/ 259269 w 798111"/>
              <a:gd name="connsiteY63" fmla="*/ 705091 h 800259"/>
              <a:gd name="connsiteX64" fmla="*/ 399659 w 798111"/>
              <a:gd name="connsiteY64" fmla="*/ 614648 h 800259"/>
              <a:gd name="connsiteX65" fmla="*/ 540049 w 798111"/>
              <a:gd name="connsiteY65" fmla="*/ 705091 h 800259"/>
              <a:gd name="connsiteX66" fmla="*/ 399659 w 798111"/>
              <a:gd name="connsiteY66" fmla="*/ 776636 h 800259"/>
              <a:gd name="connsiteX67" fmla="*/ 692587 w 798111"/>
              <a:gd name="connsiteY67" fmla="*/ 468184 h 800259"/>
              <a:gd name="connsiteX68" fmla="*/ 607544 w 798111"/>
              <a:gd name="connsiteY68" fmla="*/ 453335 h 800259"/>
              <a:gd name="connsiteX69" fmla="*/ 621717 w 798111"/>
              <a:gd name="connsiteY69" fmla="*/ 362892 h 800259"/>
              <a:gd name="connsiteX70" fmla="*/ 692587 w 798111"/>
              <a:gd name="connsiteY70" fmla="*/ 468184 h 800259"/>
              <a:gd name="connsiteX71" fmla="*/ 778981 w 798111"/>
              <a:gd name="connsiteY71" fmla="*/ 124634 h 800259"/>
              <a:gd name="connsiteX72" fmla="*/ 793155 w 798111"/>
              <a:gd name="connsiteY72" fmla="*/ 132734 h 800259"/>
              <a:gd name="connsiteX73" fmla="*/ 797879 w 798111"/>
              <a:gd name="connsiteY73" fmla="*/ 155682 h 800259"/>
              <a:gd name="connsiteX74" fmla="*/ 787755 w 798111"/>
              <a:gd name="connsiteY74" fmla="*/ 169181 h 800259"/>
              <a:gd name="connsiteX75" fmla="*/ 774256 w 798111"/>
              <a:gd name="connsiteY75" fmla="*/ 159057 h 800259"/>
              <a:gd name="connsiteX76" fmla="*/ 770206 w 798111"/>
              <a:gd name="connsiteY76" fmla="*/ 138808 h 800259"/>
              <a:gd name="connsiteX77" fmla="*/ 778981 w 798111"/>
              <a:gd name="connsiteY77" fmla="*/ 124634 h 800259"/>
              <a:gd name="connsiteX78" fmla="*/ 496852 w 798111"/>
              <a:gd name="connsiteY78" fmla="*/ 187405 h 800259"/>
              <a:gd name="connsiteX79" fmla="*/ 482003 w 798111"/>
              <a:gd name="connsiteY79" fmla="*/ 194829 h 800259"/>
              <a:gd name="connsiteX80" fmla="*/ 428682 w 798111"/>
              <a:gd name="connsiteY80" fmla="*/ 186730 h 800259"/>
              <a:gd name="connsiteX81" fmla="*/ 417208 w 798111"/>
              <a:gd name="connsiteY81" fmla="*/ 174580 h 800259"/>
              <a:gd name="connsiteX82" fmla="*/ 429357 w 798111"/>
              <a:gd name="connsiteY82" fmla="*/ 163106 h 800259"/>
              <a:gd name="connsiteX83" fmla="*/ 489427 w 798111"/>
              <a:gd name="connsiteY83" fmla="*/ 172556 h 800259"/>
              <a:gd name="connsiteX84" fmla="*/ 496852 w 798111"/>
              <a:gd name="connsiteY84" fmla="*/ 187405 h 800259"/>
              <a:gd name="connsiteX85" fmla="*/ 332839 w 798111"/>
              <a:gd name="connsiteY85" fmla="*/ 663244 h 800259"/>
              <a:gd name="connsiteX86" fmla="*/ 300441 w 798111"/>
              <a:gd name="connsiteY86" fmla="*/ 695642 h 800259"/>
              <a:gd name="connsiteX87" fmla="*/ 332839 w 798111"/>
              <a:gd name="connsiteY87" fmla="*/ 728039 h 800259"/>
              <a:gd name="connsiteX88" fmla="*/ 365236 w 798111"/>
              <a:gd name="connsiteY88" fmla="*/ 695642 h 800259"/>
              <a:gd name="connsiteX89" fmla="*/ 332839 w 798111"/>
              <a:gd name="connsiteY89" fmla="*/ 663244 h 800259"/>
              <a:gd name="connsiteX90" fmla="*/ 332839 w 798111"/>
              <a:gd name="connsiteY90" fmla="*/ 703741 h 800259"/>
              <a:gd name="connsiteX91" fmla="*/ 324065 w 798111"/>
              <a:gd name="connsiteY91" fmla="*/ 694967 h 800259"/>
              <a:gd name="connsiteX92" fmla="*/ 332839 w 798111"/>
              <a:gd name="connsiteY92" fmla="*/ 686193 h 800259"/>
              <a:gd name="connsiteX93" fmla="*/ 341613 w 798111"/>
              <a:gd name="connsiteY93" fmla="*/ 694967 h 800259"/>
              <a:gd name="connsiteX94" fmla="*/ 332839 w 798111"/>
              <a:gd name="connsiteY94" fmla="*/ 703741 h 800259"/>
              <a:gd name="connsiteX95" fmla="*/ 466479 w 798111"/>
              <a:gd name="connsiteY95" fmla="*/ 663244 h 800259"/>
              <a:gd name="connsiteX96" fmla="*/ 434081 w 798111"/>
              <a:gd name="connsiteY96" fmla="*/ 695642 h 800259"/>
              <a:gd name="connsiteX97" fmla="*/ 466479 w 798111"/>
              <a:gd name="connsiteY97" fmla="*/ 728039 h 800259"/>
              <a:gd name="connsiteX98" fmla="*/ 498877 w 798111"/>
              <a:gd name="connsiteY98" fmla="*/ 695642 h 800259"/>
              <a:gd name="connsiteX99" fmla="*/ 466479 w 798111"/>
              <a:gd name="connsiteY99" fmla="*/ 663244 h 800259"/>
              <a:gd name="connsiteX100" fmla="*/ 466479 w 798111"/>
              <a:gd name="connsiteY100" fmla="*/ 703741 h 800259"/>
              <a:gd name="connsiteX101" fmla="*/ 457705 w 798111"/>
              <a:gd name="connsiteY101" fmla="*/ 694967 h 800259"/>
              <a:gd name="connsiteX102" fmla="*/ 466479 w 798111"/>
              <a:gd name="connsiteY102" fmla="*/ 686193 h 800259"/>
              <a:gd name="connsiteX103" fmla="*/ 475253 w 798111"/>
              <a:gd name="connsiteY103" fmla="*/ 694967 h 800259"/>
              <a:gd name="connsiteX104" fmla="*/ 466479 w 798111"/>
              <a:gd name="connsiteY104" fmla="*/ 703741 h 800259"/>
              <a:gd name="connsiteX105" fmla="*/ 299091 w 798111"/>
              <a:gd name="connsiteY105" fmla="*/ 397989 h 800259"/>
              <a:gd name="connsiteX106" fmla="*/ 341613 w 798111"/>
              <a:gd name="connsiteY106" fmla="*/ 355467 h 800259"/>
              <a:gd name="connsiteX107" fmla="*/ 299091 w 798111"/>
              <a:gd name="connsiteY107" fmla="*/ 312945 h 800259"/>
              <a:gd name="connsiteX108" fmla="*/ 256569 w 798111"/>
              <a:gd name="connsiteY108" fmla="*/ 355467 h 800259"/>
              <a:gd name="connsiteX109" fmla="*/ 299091 w 798111"/>
              <a:gd name="connsiteY109" fmla="*/ 397989 h 800259"/>
              <a:gd name="connsiteX110" fmla="*/ 299091 w 798111"/>
              <a:gd name="connsiteY110" fmla="*/ 337243 h 800259"/>
              <a:gd name="connsiteX111" fmla="*/ 317990 w 798111"/>
              <a:gd name="connsiteY111" fmla="*/ 356142 h 800259"/>
              <a:gd name="connsiteX112" fmla="*/ 299091 w 798111"/>
              <a:gd name="connsiteY112" fmla="*/ 375041 h 800259"/>
              <a:gd name="connsiteX113" fmla="*/ 280193 w 798111"/>
              <a:gd name="connsiteY113" fmla="*/ 356142 h 800259"/>
              <a:gd name="connsiteX114" fmla="*/ 299091 w 798111"/>
              <a:gd name="connsiteY114" fmla="*/ 337243 h 800259"/>
              <a:gd name="connsiteX115" fmla="*/ 458380 w 798111"/>
              <a:gd name="connsiteY115" fmla="*/ 356142 h 800259"/>
              <a:gd name="connsiteX116" fmla="*/ 500901 w 798111"/>
              <a:gd name="connsiteY116" fmla="*/ 398664 h 800259"/>
              <a:gd name="connsiteX117" fmla="*/ 543423 w 798111"/>
              <a:gd name="connsiteY117" fmla="*/ 356142 h 800259"/>
              <a:gd name="connsiteX118" fmla="*/ 500901 w 798111"/>
              <a:gd name="connsiteY118" fmla="*/ 313620 h 800259"/>
              <a:gd name="connsiteX119" fmla="*/ 458380 w 798111"/>
              <a:gd name="connsiteY119" fmla="*/ 356142 h 800259"/>
              <a:gd name="connsiteX120" fmla="*/ 500226 w 798111"/>
              <a:gd name="connsiteY120" fmla="*/ 337918 h 800259"/>
              <a:gd name="connsiteX121" fmla="*/ 519125 w 798111"/>
              <a:gd name="connsiteY121" fmla="*/ 356817 h 800259"/>
              <a:gd name="connsiteX122" fmla="*/ 500226 w 798111"/>
              <a:gd name="connsiteY122" fmla="*/ 375716 h 800259"/>
              <a:gd name="connsiteX123" fmla="*/ 481328 w 798111"/>
              <a:gd name="connsiteY123" fmla="*/ 356817 h 800259"/>
              <a:gd name="connsiteX124" fmla="*/ 500226 w 798111"/>
              <a:gd name="connsiteY124" fmla="*/ 337918 h 80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798111" h="800259">
                <a:moveTo>
                  <a:pt x="788430" y="186055"/>
                </a:moveTo>
                <a:cubicBezTo>
                  <a:pt x="781681" y="185380"/>
                  <a:pt x="776281" y="190104"/>
                  <a:pt x="775606" y="196179"/>
                </a:cubicBezTo>
                <a:cubicBezTo>
                  <a:pt x="768182" y="265699"/>
                  <a:pt x="712161" y="315645"/>
                  <a:pt x="621043" y="334544"/>
                </a:cubicBezTo>
                <a:cubicBezTo>
                  <a:pt x="619693" y="318345"/>
                  <a:pt x="616993" y="301471"/>
                  <a:pt x="613618" y="285272"/>
                </a:cubicBezTo>
                <a:cubicBezTo>
                  <a:pt x="610243" y="270423"/>
                  <a:pt x="606194" y="256249"/>
                  <a:pt x="602144" y="244100"/>
                </a:cubicBezTo>
                <a:cubicBezTo>
                  <a:pt x="651415" y="231276"/>
                  <a:pt x="683138" y="209678"/>
                  <a:pt x="698662" y="177280"/>
                </a:cubicBezTo>
                <a:cubicBezTo>
                  <a:pt x="716210" y="140833"/>
                  <a:pt x="711486" y="92911"/>
                  <a:pt x="684488" y="31491"/>
                </a:cubicBezTo>
                <a:cubicBezTo>
                  <a:pt x="716885" y="47015"/>
                  <a:pt x="742534" y="73338"/>
                  <a:pt x="758057" y="105736"/>
                </a:cubicBezTo>
                <a:cubicBezTo>
                  <a:pt x="760757" y="111810"/>
                  <a:pt x="768182" y="113835"/>
                  <a:pt x="773581" y="111135"/>
                </a:cubicBezTo>
                <a:cubicBezTo>
                  <a:pt x="778981" y="108435"/>
                  <a:pt x="781681" y="101011"/>
                  <a:pt x="778981" y="95611"/>
                </a:cubicBezTo>
                <a:cubicBezTo>
                  <a:pt x="754683" y="47015"/>
                  <a:pt x="711486" y="11243"/>
                  <a:pt x="664239" y="443"/>
                </a:cubicBezTo>
                <a:cubicBezTo>
                  <a:pt x="658165" y="-907"/>
                  <a:pt x="651415" y="3143"/>
                  <a:pt x="650065" y="9218"/>
                </a:cubicBezTo>
                <a:cubicBezTo>
                  <a:pt x="649390" y="11917"/>
                  <a:pt x="650065" y="14617"/>
                  <a:pt x="650740" y="17317"/>
                </a:cubicBezTo>
                <a:cubicBezTo>
                  <a:pt x="684488" y="83462"/>
                  <a:pt x="693262" y="134083"/>
                  <a:pt x="676388" y="167831"/>
                </a:cubicBezTo>
                <a:cubicBezTo>
                  <a:pt x="664239" y="193479"/>
                  <a:pt x="636566" y="211703"/>
                  <a:pt x="592695" y="222502"/>
                </a:cubicBezTo>
                <a:cubicBezTo>
                  <a:pt x="560972" y="146908"/>
                  <a:pt x="507651" y="121934"/>
                  <a:pt x="399659" y="121934"/>
                </a:cubicBezTo>
                <a:cubicBezTo>
                  <a:pt x="291667" y="121934"/>
                  <a:pt x="238346" y="146908"/>
                  <a:pt x="205948" y="222502"/>
                </a:cubicBezTo>
                <a:cubicBezTo>
                  <a:pt x="162076" y="211703"/>
                  <a:pt x="134404" y="194154"/>
                  <a:pt x="122254" y="167831"/>
                </a:cubicBezTo>
                <a:cubicBezTo>
                  <a:pt x="106056" y="133409"/>
                  <a:pt x="114830" y="82787"/>
                  <a:pt x="147903" y="17317"/>
                </a:cubicBezTo>
                <a:cubicBezTo>
                  <a:pt x="150602" y="11243"/>
                  <a:pt x="148577" y="4493"/>
                  <a:pt x="142503" y="1118"/>
                </a:cubicBezTo>
                <a:cubicBezTo>
                  <a:pt x="139803" y="-232"/>
                  <a:pt x="137103" y="-232"/>
                  <a:pt x="134404" y="443"/>
                </a:cubicBezTo>
                <a:cubicBezTo>
                  <a:pt x="56784" y="17992"/>
                  <a:pt x="-2611" y="99661"/>
                  <a:pt x="88" y="185380"/>
                </a:cubicBezTo>
                <a:cubicBezTo>
                  <a:pt x="2113" y="264349"/>
                  <a:pt x="56109" y="325094"/>
                  <a:pt x="147228" y="352092"/>
                </a:cubicBezTo>
                <a:cubicBezTo>
                  <a:pt x="104031" y="377740"/>
                  <a:pt x="85132" y="434436"/>
                  <a:pt x="82432" y="478308"/>
                </a:cubicBezTo>
                <a:cubicBezTo>
                  <a:pt x="81757" y="484383"/>
                  <a:pt x="86482" y="489107"/>
                  <a:pt x="91882" y="490457"/>
                </a:cubicBezTo>
                <a:cubicBezTo>
                  <a:pt x="113480" y="495182"/>
                  <a:pt x="160052" y="495182"/>
                  <a:pt x="199199" y="476283"/>
                </a:cubicBezTo>
                <a:cubicBezTo>
                  <a:pt x="204598" y="491807"/>
                  <a:pt x="210673" y="507331"/>
                  <a:pt x="217422" y="522855"/>
                </a:cubicBezTo>
                <a:cubicBezTo>
                  <a:pt x="220122" y="528929"/>
                  <a:pt x="226872" y="531629"/>
                  <a:pt x="232946" y="528929"/>
                </a:cubicBezTo>
                <a:cubicBezTo>
                  <a:pt x="239021" y="526229"/>
                  <a:pt x="241721" y="519480"/>
                  <a:pt x="239021" y="513405"/>
                </a:cubicBezTo>
                <a:cubicBezTo>
                  <a:pt x="210673" y="445235"/>
                  <a:pt x="186375" y="374366"/>
                  <a:pt x="209323" y="291347"/>
                </a:cubicBezTo>
                <a:cubicBezTo>
                  <a:pt x="234296" y="200229"/>
                  <a:pt x="252520" y="144883"/>
                  <a:pt x="399659" y="144883"/>
                </a:cubicBezTo>
                <a:cubicBezTo>
                  <a:pt x="522500" y="144883"/>
                  <a:pt x="562997" y="176605"/>
                  <a:pt x="589995" y="291347"/>
                </a:cubicBezTo>
                <a:cubicBezTo>
                  <a:pt x="613618" y="391914"/>
                  <a:pt x="583920" y="460084"/>
                  <a:pt x="546798" y="545803"/>
                </a:cubicBezTo>
                <a:cubicBezTo>
                  <a:pt x="542073" y="556602"/>
                  <a:pt x="521825" y="601149"/>
                  <a:pt x="517100" y="622747"/>
                </a:cubicBezTo>
                <a:cubicBezTo>
                  <a:pt x="492802" y="604524"/>
                  <a:pt x="455680" y="590350"/>
                  <a:pt x="399659" y="590350"/>
                </a:cubicBezTo>
                <a:cubicBezTo>
                  <a:pt x="343638" y="590350"/>
                  <a:pt x="306516" y="603849"/>
                  <a:pt x="282218" y="622747"/>
                </a:cubicBezTo>
                <a:cubicBezTo>
                  <a:pt x="274793" y="594399"/>
                  <a:pt x="262644" y="568751"/>
                  <a:pt x="259269" y="560652"/>
                </a:cubicBezTo>
                <a:cubicBezTo>
                  <a:pt x="256569" y="553902"/>
                  <a:pt x="249820" y="551203"/>
                  <a:pt x="243745" y="553902"/>
                </a:cubicBezTo>
                <a:cubicBezTo>
                  <a:pt x="237671" y="556602"/>
                  <a:pt x="234296" y="563352"/>
                  <a:pt x="236996" y="569426"/>
                </a:cubicBezTo>
                <a:cubicBezTo>
                  <a:pt x="245095" y="586975"/>
                  <a:pt x="257919" y="620047"/>
                  <a:pt x="262644" y="641646"/>
                </a:cubicBezTo>
                <a:cubicBezTo>
                  <a:pt x="248470" y="659195"/>
                  <a:pt x="239021" y="679443"/>
                  <a:pt x="235646" y="701716"/>
                </a:cubicBezTo>
                <a:cubicBezTo>
                  <a:pt x="228222" y="754363"/>
                  <a:pt x="257919" y="800259"/>
                  <a:pt x="398984" y="800259"/>
                </a:cubicBezTo>
                <a:cubicBezTo>
                  <a:pt x="519800" y="800259"/>
                  <a:pt x="572446" y="766512"/>
                  <a:pt x="562322" y="701716"/>
                </a:cubicBezTo>
                <a:cubicBezTo>
                  <a:pt x="558947" y="679443"/>
                  <a:pt x="549498" y="658520"/>
                  <a:pt x="535324" y="641646"/>
                </a:cubicBezTo>
                <a:cubicBezTo>
                  <a:pt x="541398" y="613298"/>
                  <a:pt x="562322" y="566726"/>
                  <a:pt x="567047" y="555927"/>
                </a:cubicBezTo>
                <a:cubicBezTo>
                  <a:pt x="578521" y="528929"/>
                  <a:pt x="589995" y="503281"/>
                  <a:pt x="599444" y="476958"/>
                </a:cubicBezTo>
                <a:cubicBezTo>
                  <a:pt x="631842" y="493157"/>
                  <a:pt x="675039" y="497207"/>
                  <a:pt x="706761" y="491132"/>
                </a:cubicBezTo>
                <a:cubicBezTo>
                  <a:pt x="712836" y="489782"/>
                  <a:pt x="716885" y="485057"/>
                  <a:pt x="716210" y="478983"/>
                </a:cubicBezTo>
                <a:cubicBezTo>
                  <a:pt x="712836" y="422962"/>
                  <a:pt x="686513" y="372341"/>
                  <a:pt x="651415" y="352767"/>
                </a:cubicBezTo>
                <a:cubicBezTo>
                  <a:pt x="737134" y="327794"/>
                  <a:pt x="789780" y="273123"/>
                  <a:pt x="797879" y="200229"/>
                </a:cubicBezTo>
                <a:cubicBezTo>
                  <a:pt x="799229" y="192804"/>
                  <a:pt x="794505" y="186730"/>
                  <a:pt x="788430" y="186055"/>
                </a:cubicBezTo>
                <a:close/>
                <a:moveTo>
                  <a:pt x="23712" y="184705"/>
                </a:moveTo>
                <a:cubicBezTo>
                  <a:pt x="21687" y="120584"/>
                  <a:pt x="60834" y="57814"/>
                  <a:pt x="114830" y="32166"/>
                </a:cubicBezTo>
                <a:cubicBezTo>
                  <a:pt x="87832" y="93586"/>
                  <a:pt x="83107" y="141508"/>
                  <a:pt x="100656" y="177955"/>
                </a:cubicBezTo>
                <a:cubicBezTo>
                  <a:pt x="116180" y="210353"/>
                  <a:pt x="147903" y="231951"/>
                  <a:pt x="197174" y="244775"/>
                </a:cubicBezTo>
                <a:cubicBezTo>
                  <a:pt x="193124" y="257599"/>
                  <a:pt x="189074" y="271098"/>
                  <a:pt x="185700" y="285947"/>
                </a:cubicBezTo>
                <a:cubicBezTo>
                  <a:pt x="181650" y="302146"/>
                  <a:pt x="179625" y="318345"/>
                  <a:pt x="177600" y="335219"/>
                </a:cubicBezTo>
                <a:cubicBezTo>
                  <a:pt x="81757" y="314970"/>
                  <a:pt x="25737" y="260299"/>
                  <a:pt x="23712" y="184705"/>
                </a:cubicBezTo>
                <a:close/>
                <a:moveTo>
                  <a:pt x="106731" y="468184"/>
                </a:moveTo>
                <a:cubicBezTo>
                  <a:pt x="109430" y="448610"/>
                  <a:pt x="121579" y="381115"/>
                  <a:pt x="177600" y="362892"/>
                </a:cubicBezTo>
                <a:cubicBezTo>
                  <a:pt x="178275" y="393264"/>
                  <a:pt x="183000" y="424312"/>
                  <a:pt x="191774" y="453335"/>
                </a:cubicBezTo>
                <a:cubicBezTo>
                  <a:pt x="161402" y="470209"/>
                  <a:pt x="124954" y="469534"/>
                  <a:pt x="106731" y="468184"/>
                </a:cubicBezTo>
                <a:close/>
                <a:moveTo>
                  <a:pt x="399659" y="776636"/>
                </a:moveTo>
                <a:cubicBezTo>
                  <a:pt x="334189" y="776636"/>
                  <a:pt x="249145" y="767187"/>
                  <a:pt x="259269" y="705091"/>
                </a:cubicBezTo>
                <a:cubicBezTo>
                  <a:pt x="271418" y="632197"/>
                  <a:pt x="340263" y="614648"/>
                  <a:pt x="399659" y="614648"/>
                </a:cubicBezTo>
                <a:cubicBezTo>
                  <a:pt x="522500" y="614648"/>
                  <a:pt x="536674" y="686193"/>
                  <a:pt x="540049" y="705091"/>
                </a:cubicBezTo>
                <a:cubicBezTo>
                  <a:pt x="549498" y="766512"/>
                  <a:pt x="467154" y="776636"/>
                  <a:pt x="399659" y="776636"/>
                </a:cubicBezTo>
                <a:close/>
                <a:moveTo>
                  <a:pt x="692587" y="468184"/>
                </a:moveTo>
                <a:cubicBezTo>
                  <a:pt x="674364" y="469534"/>
                  <a:pt x="637241" y="470209"/>
                  <a:pt x="607544" y="453335"/>
                </a:cubicBezTo>
                <a:cubicBezTo>
                  <a:pt x="616318" y="424312"/>
                  <a:pt x="621043" y="393939"/>
                  <a:pt x="621717" y="362892"/>
                </a:cubicBezTo>
                <a:cubicBezTo>
                  <a:pt x="668289" y="379765"/>
                  <a:pt x="686513" y="424987"/>
                  <a:pt x="692587" y="468184"/>
                </a:cubicBezTo>
                <a:close/>
                <a:moveTo>
                  <a:pt x="778981" y="124634"/>
                </a:moveTo>
                <a:cubicBezTo>
                  <a:pt x="785055" y="123284"/>
                  <a:pt x="791805" y="126659"/>
                  <a:pt x="793155" y="132734"/>
                </a:cubicBezTo>
                <a:cubicBezTo>
                  <a:pt x="795180" y="140158"/>
                  <a:pt x="796530" y="148257"/>
                  <a:pt x="797879" y="155682"/>
                </a:cubicBezTo>
                <a:cubicBezTo>
                  <a:pt x="798554" y="162431"/>
                  <a:pt x="794505" y="167831"/>
                  <a:pt x="787755" y="169181"/>
                </a:cubicBezTo>
                <a:cubicBezTo>
                  <a:pt x="781006" y="169856"/>
                  <a:pt x="775606" y="165806"/>
                  <a:pt x="774256" y="159057"/>
                </a:cubicBezTo>
                <a:cubicBezTo>
                  <a:pt x="773581" y="152307"/>
                  <a:pt x="772231" y="145558"/>
                  <a:pt x="770206" y="138808"/>
                </a:cubicBezTo>
                <a:cubicBezTo>
                  <a:pt x="768857" y="132734"/>
                  <a:pt x="772906" y="126659"/>
                  <a:pt x="778981" y="124634"/>
                </a:cubicBezTo>
                <a:close/>
                <a:moveTo>
                  <a:pt x="496852" y="187405"/>
                </a:moveTo>
                <a:cubicBezTo>
                  <a:pt x="494827" y="193479"/>
                  <a:pt x="488077" y="196854"/>
                  <a:pt x="482003" y="194829"/>
                </a:cubicBezTo>
                <a:cubicBezTo>
                  <a:pt x="464454" y="189429"/>
                  <a:pt x="446905" y="186730"/>
                  <a:pt x="428682" y="186730"/>
                </a:cubicBezTo>
                <a:cubicBezTo>
                  <a:pt x="421932" y="186730"/>
                  <a:pt x="417208" y="180655"/>
                  <a:pt x="417208" y="174580"/>
                </a:cubicBezTo>
                <a:cubicBezTo>
                  <a:pt x="417208" y="167831"/>
                  <a:pt x="423282" y="163106"/>
                  <a:pt x="429357" y="163106"/>
                </a:cubicBezTo>
                <a:cubicBezTo>
                  <a:pt x="449605" y="163781"/>
                  <a:pt x="469854" y="166481"/>
                  <a:pt x="489427" y="172556"/>
                </a:cubicBezTo>
                <a:cubicBezTo>
                  <a:pt x="495502" y="174580"/>
                  <a:pt x="498877" y="181330"/>
                  <a:pt x="496852" y="187405"/>
                </a:cubicBezTo>
                <a:close/>
                <a:moveTo>
                  <a:pt x="332839" y="663244"/>
                </a:moveTo>
                <a:cubicBezTo>
                  <a:pt x="315290" y="663244"/>
                  <a:pt x="300441" y="677418"/>
                  <a:pt x="300441" y="695642"/>
                </a:cubicBezTo>
                <a:cubicBezTo>
                  <a:pt x="300441" y="713866"/>
                  <a:pt x="314615" y="728039"/>
                  <a:pt x="332839" y="728039"/>
                </a:cubicBezTo>
                <a:cubicBezTo>
                  <a:pt x="351063" y="728039"/>
                  <a:pt x="365236" y="713866"/>
                  <a:pt x="365236" y="695642"/>
                </a:cubicBezTo>
                <a:cubicBezTo>
                  <a:pt x="364562" y="677418"/>
                  <a:pt x="350388" y="663244"/>
                  <a:pt x="332839" y="663244"/>
                </a:cubicBezTo>
                <a:close/>
                <a:moveTo>
                  <a:pt x="332839" y="703741"/>
                </a:moveTo>
                <a:cubicBezTo>
                  <a:pt x="328114" y="703741"/>
                  <a:pt x="324065" y="699692"/>
                  <a:pt x="324065" y="694967"/>
                </a:cubicBezTo>
                <a:cubicBezTo>
                  <a:pt x="324065" y="690242"/>
                  <a:pt x="328114" y="686193"/>
                  <a:pt x="332839" y="686193"/>
                </a:cubicBezTo>
                <a:cubicBezTo>
                  <a:pt x="337564" y="686193"/>
                  <a:pt x="341613" y="690242"/>
                  <a:pt x="341613" y="694967"/>
                </a:cubicBezTo>
                <a:cubicBezTo>
                  <a:pt x="340938" y="699692"/>
                  <a:pt x="337564" y="703741"/>
                  <a:pt x="332839" y="703741"/>
                </a:cubicBezTo>
                <a:close/>
                <a:moveTo>
                  <a:pt x="466479" y="663244"/>
                </a:moveTo>
                <a:cubicBezTo>
                  <a:pt x="448930" y="663244"/>
                  <a:pt x="434081" y="677418"/>
                  <a:pt x="434081" y="695642"/>
                </a:cubicBezTo>
                <a:cubicBezTo>
                  <a:pt x="434081" y="713866"/>
                  <a:pt x="448255" y="728039"/>
                  <a:pt x="466479" y="728039"/>
                </a:cubicBezTo>
                <a:cubicBezTo>
                  <a:pt x="484703" y="728039"/>
                  <a:pt x="498877" y="713866"/>
                  <a:pt x="498877" y="695642"/>
                </a:cubicBezTo>
                <a:cubicBezTo>
                  <a:pt x="498877" y="677418"/>
                  <a:pt x="484703" y="663244"/>
                  <a:pt x="466479" y="663244"/>
                </a:cubicBezTo>
                <a:close/>
                <a:moveTo>
                  <a:pt x="466479" y="703741"/>
                </a:moveTo>
                <a:cubicBezTo>
                  <a:pt x="461754" y="703741"/>
                  <a:pt x="457705" y="699692"/>
                  <a:pt x="457705" y="694967"/>
                </a:cubicBezTo>
                <a:cubicBezTo>
                  <a:pt x="457705" y="690242"/>
                  <a:pt x="461754" y="686193"/>
                  <a:pt x="466479" y="686193"/>
                </a:cubicBezTo>
                <a:cubicBezTo>
                  <a:pt x="471204" y="686193"/>
                  <a:pt x="475253" y="690242"/>
                  <a:pt x="475253" y="694967"/>
                </a:cubicBezTo>
                <a:cubicBezTo>
                  <a:pt x="475253" y="699692"/>
                  <a:pt x="471204" y="703741"/>
                  <a:pt x="466479" y="703741"/>
                </a:cubicBezTo>
                <a:close/>
                <a:moveTo>
                  <a:pt x="299091" y="397989"/>
                </a:moveTo>
                <a:cubicBezTo>
                  <a:pt x="322715" y="397989"/>
                  <a:pt x="341613" y="379090"/>
                  <a:pt x="341613" y="355467"/>
                </a:cubicBezTo>
                <a:cubicBezTo>
                  <a:pt x="341613" y="331844"/>
                  <a:pt x="322715" y="312945"/>
                  <a:pt x="299091" y="312945"/>
                </a:cubicBezTo>
                <a:cubicBezTo>
                  <a:pt x="275468" y="312945"/>
                  <a:pt x="256569" y="331844"/>
                  <a:pt x="256569" y="355467"/>
                </a:cubicBezTo>
                <a:cubicBezTo>
                  <a:pt x="256569" y="379090"/>
                  <a:pt x="275468" y="397989"/>
                  <a:pt x="299091" y="397989"/>
                </a:cubicBezTo>
                <a:close/>
                <a:moveTo>
                  <a:pt x="299091" y="337243"/>
                </a:moveTo>
                <a:cubicBezTo>
                  <a:pt x="309216" y="337243"/>
                  <a:pt x="317990" y="345343"/>
                  <a:pt x="317990" y="356142"/>
                </a:cubicBezTo>
                <a:cubicBezTo>
                  <a:pt x="317990" y="366941"/>
                  <a:pt x="309891" y="375041"/>
                  <a:pt x="299091" y="375041"/>
                </a:cubicBezTo>
                <a:cubicBezTo>
                  <a:pt x="288292" y="375041"/>
                  <a:pt x="280193" y="366941"/>
                  <a:pt x="280193" y="356142"/>
                </a:cubicBezTo>
                <a:cubicBezTo>
                  <a:pt x="280193" y="346018"/>
                  <a:pt x="288967" y="337918"/>
                  <a:pt x="299091" y="337243"/>
                </a:cubicBezTo>
                <a:close/>
                <a:moveTo>
                  <a:pt x="458380" y="356142"/>
                </a:moveTo>
                <a:cubicBezTo>
                  <a:pt x="458380" y="379765"/>
                  <a:pt x="477278" y="398664"/>
                  <a:pt x="500901" y="398664"/>
                </a:cubicBezTo>
                <a:cubicBezTo>
                  <a:pt x="524525" y="398664"/>
                  <a:pt x="543423" y="379765"/>
                  <a:pt x="543423" y="356142"/>
                </a:cubicBezTo>
                <a:cubicBezTo>
                  <a:pt x="543423" y="332519"/>
                  <a:pt x="524525" y="313620"/>
                  <a:pt x="500901" y="313620"/>
                </a:cubicBezTo>
                <a:cubicBezTo>
                  <a:pt x="477278" y="314295"/>
                  <a:pt x="458380" y="332519"/>
                  <a:pt x="458380" y="356142"/>
                </a:cubicBezTo>
                <a:close/>
                <a:moveTo>
                  <a:pt x="500226" y="337918"/>
                </a:moveTo>
                <a:cubicBezTo>
                  <a:pt x="510351" y="337918"/>
                  <a:pt x="519125" y="346018"/>
                  <a:pt x="519125" y="356817"/>
                </a:cubicBezTo>
                <a:cubicBezTo>
                  <a:pt x="519125" y="367616"/>
                  <a:pt x="511026" y="375716"/>
                  <a:pt x="500226" y="375716"/>
                </a:cubicBezTo>
                <a:cubicBezTo>
                  <a:pt x="489427" y="375716"/>
                  <a:pt x="481328" y="367616"/>
                  <a:pt x="481328" y="356817"/>
                </a:cubicBezTo>
                <a:cubicBezTo>
                  <a:pt x="482003" y="346018"/>
                  <a:pt x="490102" y="337918"/>
                  <a:pt x="500226" y="337918"/>
                </a:cubicBezTo>
                <a:close/>
              </a:path>
            </a:pathLst>
          </a:custGeom>
          <a:solidFill>
            <a:srgbClr val="F1F4F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Heebo" pitchFamily="2" charset="-79"/>
              <a:cs typeface="Heebo" pitchFamily="2" charset="-79"/>
            </a:endParaRPr>
          </a:p>
        </p:txBody>
      </p:sp>
      <p:grpSp>
        <p:nvGrpSpPr>
          <p:cNvPr id="46" name="Graphic 212">
            <a:extLst>
              <a:ext uri="{FF2B5EF4-FFF2-40B4-BE49-F238E27FC236}">
                <a16:creationId xmlns:a16="http://schemas.microsoft.com/office/drawing/2014/main" id="{AAD5F4C7-9FE8-E543-950C-9AFEA4E83B7A}"/>
              </a:ext>
            </a:extLst>
          </p:cNvPr>
          <p:cNvGrpSpPr/>
          <p:nvPr/>
        </p:nvGrpSpPr>
        <p:grpSpPr>
          <a:xfrm>
            <a:off x="4097919" y="4292787"/>
            <a:ext cx="931936" cy="943703"/>
            <a:chOff x="3958555" y="4823391"/>
            <a:chExt cx="789976" cy="799951"/>
          </a:xfrm>
          <a:solidFill>
            <a:srgbClr val="F1F4F4"/>
          </a:solidFill>
        </p:grpSpPr>
        <p:sp>
          <p:nvSpPr>
            <p:cNvPr id="47" name="Freeform: Shape 229">
              <a:extLst>
                <a:ext uri="{FF2B5EF4-FFF2-40B4-BE49-F238E27FC236}">
                  <a16:creationId xmlns:a16="http://schemas.microsoft.com/office/drawing/2014/main" id="{F161F2F3-A708-0B4E-9F5E-6297739594D5}"/>
                </a:ext>
              </a:extLst>
            </p:cNvPr>
            <p:cNvSpPr/>
            <p:nvPr/>
          </p:nvSpPr>
          <p:spPr>
            <a:xfrm>
              <a:off x="4444155" y="4921713"/>
              <a:ext cx="113668" cy="132146"/>
            </a:xfrm>
            <a:custGeom>
              <a:avLst/>
              <a:gdLst>
                <a:gd name="connsiteX0" fmla="*/ 107117 w 113668"/>
                <a:gd name="connsiteY0" fmla="*/ 8233 h 132146"/>
                <a:gd name="connsiteX1" fmla="*/ 92426 w 113668"/>
                <a:gd name="connsiteY1" fmla="*/ 538 h 132146"/>
                <a:gd name="connsiteX2" fmla="*/ 84730 w 113668"/>
                <a:gd name="connsiteY2" fmla="*/ 15229 h 132146"/>
                <a:gd name="connsiteX3" fmla="*/ 75923 w 113668"/>
                <a:gd name="connsiteY3" fmla="*/ 106524 h 132146"/>
                <a:gd name="connsiteX4" fmla="*/ 23269 w 113668"/>
                <a:gd name="connsiteY4" fmla="*/ 39951 h 132146"/>
                <a:gd name="connsiteX5" fmla="*/ 9632 w 113668"/>
                <a:gd name="connsiteY5" fmla="*/ 30510 h 132146"/>
                <a:gd name="connsiteX6" fmla="*/ 191 w 113668"/>
                <a:gd name="connsiteY6" fmla="*/ 44148 h 132146"/>
                <a:gd name="connsiteX7" fmla="*/ 76577 w 113668"/>
                <a:gd name="connsiteY7" fmla="*/ 131727 h 132146"/>
                <a:gd name="connsiteX8" fmla="*/ 79683 w 113668"/>
                <a:gd name="connsiteY8" fmla="*/ 132146 h 132146"/>
                <a:gd name="connsiteX9" fmla="*/ 88288 w 113668"/>
                <a:gd name="connsiteY9" fmla="*/ 128387 h 132146"/>
                <a:gd name="connsiteX10" fmla="*/ 113603 w 113668"/>
                <a:gd name="connsiteY10" fmla="*/ 50537 h 132146"/>
                <a:gd name="connsiteX11" fmla="*/ 107117 w 113668"/>
                <a:gd name="connsiteY11" fmla="*/ 8233 h 13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668" h="132146">
                  <a:moveTo>
                    <a:pt x="107117" y="8233"/>
                  </a:moveTo>
                  <a:cubicBezTo>
                    <a:pt x="105184" y="2050"/>
                    <a:pt x="98604" y="-1396"/>
                    <a:pt x="92426" y="538"/>
                  </a:cubicBezTo>
                  <a:cubicBezTo>
                    <a:pt x="86243" y="2469"/>
                    <a:pt x="82798" y="9048"/>
                    <a:pt x="84730" y="15229"/>
                  </a:cubicBezTo>
                  <a:cubicBezTo>
                    <a:pt x="84912" y="15813"/>
                    <a:pt x="101655" y="70822"/>
                    <a:pt x="75923" y="106524"/>
                  </a:cubicBezTo>
                  <a:cubicBezTo>
                    <a:pt x="61970" y="100435"/>
                    <a:pt x="30983" y="82380"/>
                    <a:pt x="23269" y="39951"/>
                  </a:cubicBezTo>
                  <a:cubicBezTo>
                    <a:pt x="22112" y="33578"/>
                    <a:pt x="16012" y="29344"/>
                    <a:pt x="9632" y="30510"/>
                  </a:cubicBezTo>
                  <a:cubicBezTo>
                    <a:pt x="3259" y="31669"/>
                    <a:pt x="-968" y="37775"/>
                    <a:pt x="191" y="44148"/>
                  </a:cubicBezTo>
                  <a:cubicBezTo>
                    <a:pt x="12792" y="113455"/>
                    <a:pt x="73980" y="131014"/>
                    <a:pt x="76577" y="131727"/>
                  </a:cubicBezTo>
                  <a:cubicBezTo>
                    <a:pt x="77604" y="132008"/>
                    <a:pt x="78647" y="132146"/>
                    <a:pt x="79683" y="132146"/>
                  </a:cubicBezTo>
                  <a:cubicBezTo>
                    <a:pt x="82904" y="132146"/>
                    <a:pt x="86038" y="130817"/>
                    <a:pt x="88288" y="128387"/>
                  </a:cubicBezTo>
                  <a:cubicBezTo>
                    <a:pt x="105768" y="109509"/>
                    <a:pt x="114521" y="82589"/>
                    <a:pt x="113603" y="50537"/>
                  </a:cubicBezTo>
                  <a:cubicBezTo>
                    <a:pt x="112934" y="27081"/>
                    <a:pt x="107355" y="8990"/>
                    <a:pt x="107117" y="8233"/>
                  </a:cubicBezTo>
                  <a:close/>
                </a:path>
              </a:pathLst>
            </a:custGeom>
            <a:grpFill/>
            <a:ln w="1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48" name="Freeform: Shape 230">
              <a:extLst>
                <a:ext uri="{FF2B5EF4-FFF2-40B4-BE49-F238E27FC236}">
                  <a16:creationId xmlns:a16="http://schemas.microsoft.com/office/drawing/2014/main" id="{EEDF0202-8345-3B47-B40B-218880EA5098}"/>
                </a:ext>
              </a:extLst>
            </p:cNvPr>
            <p:cNvSpPr/>
            <p:nvPr/>
          </p:nvSpPr>
          <p:spPr>
            <a:xfrm>
              <a:off x="4573587" y="4920265"/>
              <a:ext cx="33634" cy="33634"/>
            </a:xfrm>
            <a:custGeom>
              <a:avLst/>
              <a:gdLst>
                <a:gd name="connsiteX0" fmla="*/ 16818 w 33634"/>
                <a:gd name="connsiteY0" fmla="*/ 0 h 33634"/>
                <a:gd name="connsiteX1" fmla="*/ 0 w 33634"/>
                <a:gd name="connsiteY1" fmla="*/ 16817 h 33634"/>
                <a:gd name="connsiteX2" fmla="*/ 16818 w 33634"/>
                <a:gd name="connsiteY2" fmla="*/ 33635 h 33634"/>
                <a:gd name="connsiteX3" fmla="*/ 33635 w 33634"/>
                <a:gd name="connsiteY3" fmla="*/ 16817 h 33634"/>
                <a:gd name="connsiteX4" fmla="*/ 16818 w 33634"/>
                <a:gd name="connsiteY4" fmla="*/ 0 h 33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34" h="33634">
                  <a:moveTo>
                    <a:pt x="16818" y="0"/>
                  </a:moveTo>
                  <a:cubicBezTo>
                    <a:pt x="7544" y="0"/>
                    <a:pt x="0" y="7544"/>
                    <a:pt x="0" y="16817"/>
                  </a:cubicBezTo>
                  <a:cubicBezTo>
                    <a:pt x="0" y="26091"/>
                    <a:pt x="7544" y="33635"/>
                    <a:pt x="16818" y="33635"/>
                  </a:cubicBezTo>
                  <a:cubicBezTo>
                    <a:pt x="26091" y="33635"/>
                    <a:pt x="33635" y="26091"/>
                    <a:pt x="33635" y="16817"/>
                  </a:cubicBezTo>
                  <a:cubicBezTo>
                    <a:pt x="33635" y="7544"/>
                    <a:pt x="26090" y="0"/>
                    <a:pt x="16818" y="0"/>
                  </a:cubicBezTo>
                  <a:close/>
                </a:path>
              </a:pathLst>
            </a:custGeom>
            <a:grpFill/>
            <a:ln w="1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49" name="Freeform: Shape 231">
              <a:extLst>
                <a:ext uri="{FF2B5EF4-FFF2-40B4-BE49-F238E27FC236}">
                  <a16:creationId xmlns:a16="http://schemas.microsoft.com/office/drawing/2014/main" id="{A607760D-7663-4848-8E36-C9E06CFCED3F}"/>
                </a:ext>
              </a:extLst>
            </p:cNvPr>
            <p:cNvSpPr/>
            <p:nvPr/>
          </p:nvSpPr>
          <p:spPr>
            <a:xfrm>
              <a:off x="3958555" y="4823395"/>
              <a:ext cx="113222" cy="491216"/>
            </a:xfrm>
            <a:custGeom>
              <a:avLst/>
              <a:gdLst>
                <a:gd name="connsiteX0" fmla="*/ 86482 w 113222"/>
                <a:gd name="connsiteY0" fmla="*/ 333179 h 491216"/>
                <a:gd name="connsiteX1" fmla="*/ 71013 w 113222"/>
                <a:gd name="connsiteY1" fmla="*/ 409170 h 491216"/>
                <a:gd name="connsiteX2" fmla="*/ 71341 w 113222"/>
                <a:gd name="connsiteY2" fmla="*/ 413723 h 491216"/>
                <a:gd name="connsiteX3" fmla="*/ 59806 w 113222"/>
                <a:gd name="connsiteY3" fmla="*/ 475238 h 491216"/>
                <a:gd name="connsiteX4" fmla="*/ 66491 w 113222"/>
                <a:gd name="connsiteY4" fmla="*/ 490417 h 491216"/>
                <a:gd name="connsiteX5" fmla="*/ 70735 w 113222"/>
                <a:gd name="connsiteY5" fmla="*/ 491216 h 491216"/>
                <a:gd name="connsiteX6" fmla="*/ 81670 w 113222"/>
                <a:gd name="connsiteY6" fmla="*/ 483732 h 491216"/>
                <a:gd name="connsiteX7" fmla="*/ 94718 w 113222"/>
                <a:gd name="connsiteY7" fmla="*/ 411809 h 491216"/>
                <a:gd name="connsiteX8" fmla="*/ 94424 w 113222"/>
                <a:gd name="connsiteY8" fmla="*/ 407717 h 491216"/>
                <a:gd name="connsiteX9" fmla="*/ 111594 w 113222"/>
                <a:gd name="connsiteY9" fmla="*/ 336090 h 491216"/>
                <a:gd name="connsiteX10" fmla="*/ 108584 w 113222"/>
                <a:gd name="connsiteY10" fmla="*/ 320788 h 491216"/>
                <a:gd name="connsiteX11" fmla="*/ 36742 w 113222"/>
                <a:gd name="connsiteY11" fmla="*/ 225999 h 491216"/>
                <a:gd name="connsiteX12" fmla="*/ 51948 w 113222"/>
                <a:gd name="connsiteY12" fmla="*/ 29796 h 491216"/>
                <a:gd name="connsiteX13" fmla="*/ 52401 w 113222"/>
                <a:gd name="connsiteY13" fmla="*/ 28782 h 491216"/>
                <a:gd name="connsiteX14" fmla="*/ 64006 w 113222"/>
                <a:gd name="connsiteY14" fmla="*/ 24180 h 491216"/>
                <a:gd name="connsiteX15" fmla="*/ 68597 w 113222"/>
                <a:gd name="connsiteY15" fmla="*/ 35813 h 491216"/>
                <a:gd name="connsiteX16" fmla="*/ 53286 w 113222"/>
                <a:gd name="connsiteY16" fmla="*/ 91097 h 491216"/>
                <a:gd name="connsiteX17" fmla="*/ 62828 w 113222"/>
                <a:gd name="connsiteY17" fmla="*/ 104665 h 491216"/>
                <a:gd name="connsiteX18" fmla="*/ 76395 w 113222"/>
                <a:gd name="connsiteY18" fmla="*/ 95123 h 491216"/>
                <a:gd name="connsiteX19" fmla="*/ 90161 w 113222"/>
                <a:gd name="connsiteY19" fmla="*/ 45045 h 491216"/>
                <a:gd name="connsiteX20" fmla="*/ 73307 w 113222"/>
                <a:gd name="connsiteY20" fmla="*/ 2646 h 491216"/>
                <a:gd name="connsiteX21" fmla="*/ 30876 w 113222"/>
                <a:gd name="connsiteY21" fmla="*/ 19464 h 491216"/>
                <a:gd name="connsiteX22" fmla="*/ 30603 w 113222"/>
                <a:gd name="connsiteY22" fmla="*/ 20067 h 491216"/>
                <a:gd name="connsiteX23" fmla="*/ 6271 w 113222"/>
                <a:gd name="connsiteY23" fmla="*/ 95660 h 491216"/>
                <a:gd name="connsiteX24" fmla="*/ 15067 w 113222"/>
                <a:gd name="connsiteY24" fmla="*/ 234959 h 491216"/>
                <a:gd name="connsiteX25" fmla="*/ 86482 w 113222"/>
                <a:gd name="connsiteY25" fmla="*/ 333179 h 49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3222" h="491216">
                  <a:moveTo>
                    <a:pt x="86482" y="333179"/>
                  </a:moveTo>
                  <a:cubicBezTo>
                    <a:pt x="74700" y="356672"/>
                    <a:pt x="69368" y="382735"/>
                    <a:pt x="71013" y="409170"/>
                  </a:cubicBezTo>
                  <a:cubicBezTo>
                    <a:pt x="71107" y="410676"/>
                    <a:pt x="71216" y="412196"/>
                    <a:pt x="71341" y="413723"/>
                  </a:cubicBezTo>
                  <a:cubicBezTo>
                    <a:pt x="72766" y="431168"/>
                    <a:pt x="68886" y="451866"/>
                    <a:pt x="59806" y="475238"/>
                  </a:cubicBezTo>
                  <a:cubicBezTo>
                    <a:pt x="57460" y="481276"/>
                    <a:pt x="60453" y="488072"/>
                    <a:pt x="66491" y="490417"/>
                  </a:cubicBezTo>
                  <a:cubicBezTo>
                    <a:pt x="67887" y="490960"/>
                    <a:pt x="69323" y="491216"/>
                    <a:pt x="70735" y="491216"/>
                  </a:cubicBezTo>
                  <a:cubicBezTo>
                    <a:pt x="75432" y="491216"/>
                    <a:pt x="79867" y="488375"/>
                    <a:pt x="81670" y="483732"/>
                  </a:cubicBezTo>
                  <a:cubicBezTo>
                    <a:pt x="92045" y="457023"/>
                    <a:pt x="96435" y="432826"/>
                    <a:pt x="94718" y="411809"/>
                  </a:cubicBezTo>
                  <a:cubicBezTo>
                    <a:pt x="94605" y="410436"/>
                    <a:pt x="94507" y="409071"/>
                    <a:pt x="94424" y="407717"/>
                  </a:cubicBezTo>
                  <a:cubicBezTo>
                    <a:pt x="92857" y="382547"/>
                    <a:pt x="98794" y="357779"/>
                    <a:pt x="111594" y="336090"/>
                  </a:cubicBezTo>
                  <a:cubicBezTo>
                    <a:pt x="114620" y="330965"/>
                    <a:pt x="113325" y="324387"/>
                    <a:pt x="108584" y="320788"/>
                  </a:cubicBezTo>
                  <a:cubicBezTo>
                    <a:pt x="69252" y="290933"/>
                    <a:pt x="47807" y="252762"/>
                    <a:pt x="36742" y="225999"/>
                  </a:cubicBezTo>
                  <a:cubicBezTo>
                    <a:pt x="3143" y="144731"/>
                    <a:pt x="43513" y="48301"/>
                    <a:pt x="51948" y="29796"/>
                  </a:cubicBezTo>
                  <a:cubicBezTo>
                    <a:pt x="52171" y="29304"/>
                    <a:pt x="52323" y="28967"/>
                    <a:pt x="52401" y="28782"/>
                  </a:cubicBezTo>
                  <a:cubicBezTo>
                    <a:pt x="54331" y="24316"/>
                    <a:pt x="59537" y="22243"/>
                    <a:pt x="64006" y="24180"/>
                  </a:cubicBezTo>
                  <a:cubicBezTo>
                    <a:pt x="68469" y="26107"/>
                    <a:pt x="70536" y="31308"/>
                    <a:pt x="68597" y="35813"/>
                  </a:cubicBezTo>
                  <a:cubicBezTo>
                    <a:pt x="68500" y="36040"/>
                    <a:pt x="58921" y="58761"/>
                    <a:pt x="53286" y="91097"/>
                  </a:cubicBezTo>
                  <a:cubicBezTo>
                    <a:pt x="52175" y="97479"/>
                    <a:pt x="56447" y="103553"/>
                    <a:pt x="62828" y="104665"/>
                  </a:cubicBezTo>
                  <a:cubicBezTo>
                    <a:pt x="69202" y="105776"/>
                    <a:pt x="75284" y="101504"/>
                    <a:pt x="76395" y="95123"/>
                  </a:cubicBezTo>
                  <a:cubicBezTo>
                    <a:pt x="81517" y="65723"/>
                    <a:pt x="90099" y="45195"/>
                    <a:pt x="90161" y="45045"/>
                  </a:cubicBezTo>
                  <a:cubicBezTo>
                    <a:pt x="97190" y="28715"/>
                    <a:pt x="89629" y="9695"/>
                    <a:pt x="73307" y="2646"/>
                  </a:cubicBezTo>
                  <a:cubicBezTo>
                    <a:pt x="56963" y="-4413"/>
                    <a:pt x="37924" y="3145"/>
                    <a:pt x="30876" y="19464"/>
                  </a:cubicBezTo>
                  <a:lnTo>
                    <a:pt x="30603" y="20067"/>
                  </a:lnTo>
                  <a:cubicBezTo>
                    <a:pt x="24557" y="33331"/>
                    <a:pt x="13358" y="60791"/>
                    <a:pt x="6271" y="95660"/>
                  </a:cubicBezTo>
                  <a:cubicBezTo>
                    <a:pt x="-4400" y="148165"/>
                    <a:pt x="-1442" y="195032"/>
                    <a:pt x="15067" y="234959"/>
                  </a:cubicBezTo>
                  <a:cubicBezTo>
                    <a:pt x="31164" y="273896"/>
                    <a:pt x="55743" y="307656"/>
                    <a:pt x="86482" y="333179"/>
                  </a:cubicBezTo>
                  <a:close/>
                </a:path>
              </a:pathLst>
            </a:custGeom>
            <a:grpFill/>
            <a:ln w="1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50" name="Freeform: Shape 232">
              <a:extLst>
                <a:ext uri="{FF2B5EF4-FFF2-40B4-BE49-F238E27FC236}">
                  <a16:creationId xmlns:a16="http://schemas.microsoft.com/office/drawing/2014/main" id="{D0C74C94-421D-D941-A127-5CE33F7F337A}"/>
                </a:ext>
              </a:extLst>
            </p:cNvPr>
            <p:cNvSpPr/>
            <p:nvPr/>
          </p:nvSpPr>
          <p:spPr>
            <a:xfrm>
              <a:off x="3958611" y="4823391"/>
              <a:ext cx="789920" cy="799951"/>
            </a:xfrm>
            <a:custGeom>
              <a:avLst/>
              <a:gdLst>
                <a:gd name="connsiteX0" fmla="*/ 789343 w 789920"/>
                <a:gd name="connsiteY0" fmla="*/ 149796 h 799951"/>
                <a:gd name="connsiteX1" fmla="*/ 789920 w 789920"/>
                <a:gd name="connsiteY1" fmla="*/ 138132 h 799951"/>
                <a:gd name="connsiteX2" fmla="*/ 782703 w 789920"/>
                <a:gd name="connsiteY2" fmla="*/ 127306 h 799951"/>
                <a:gd name="connsiteX3" fmla="*/ 760780 w 789920"/>
                <a:gd name="connsiteY3" fmla="*/ 118171 h 799951"/>
                <a:gd name="connsiteX4" fmla="*/ 760769 w 789920"/>
                <a:gd name="connsiteY4" fmla="*/ 118168 h 799951"/>
                <a:gd name="connsiteX5" fmla="*/ 690256 w 789920"/>
                <a:gd name="connsiteY5" fmla="*/ 88788 h 799951"/>
                <a:gd name="connsiteX6" fmla="*/ 662315 w 789920"/>
                <a:gd name="connsiteY6" fmla="*/ 51815 h 799951"/>
                <a:gd name="connsiteX7" fmla="*/ 558203 w 789920"/>
                <a:gd name="connsiteY7" fmla="*/ 0 h 799951"/>
                <a:gd name="connsiteX8" fmla="*/ 463635 w 789920"/>
                <a:gd name="connsiteY8" fmla="*/ 62889 h 799951"/>
                <a:gd name="connsiteX9" fmla="*/ 400541 w 789920"/>
                <a:gd name="connsiteY9" fmla="*/ 213345 h 799951"/>
                <a:gd name="connsiteX10" fmla="*/ 196144 w 789920"/>
                <a:gd name="connsiteY10" fmla="*/ 4615 h 799951"/>
                <a:gd name="connsiteX11" fmla="*/ 179560 w 789920"/>
                <a:gd name="connsiteY11" fmla="*/ 4441 h 799951"/>
                <a:gd name="connsiteX12" fmla="*/ 179387 w 789920"/>
                <a:gd name="connsiteY12" fmla="*/ 21026 h 799951"/>
                <a:gd name="connsiteX13" fmla="*/ 390699 w 789920"/>
                <a:gd name="connsiteY13" fmla="*/ 236817 h 799951"/>
                <a:gd name="connsiteX14" fmla="*/ 385438 w 789920"/>
                <a:gd name="connsiteY14" fmla="*/ 249360 h 799951"/>
                <a:gd name="connsiteX15" fmla="*/ 222482 w 789920"/>
                <a:gd name="connsiteY15" fmla="*/ 249360 h 799951"/>
                <a:gd name="connsiteX16" fmla="*/ 144535 w 789920"/>
                <a:gd name="connsiteY16" fmla="*/ 270786 h 799951"/>
                <a:gd name="connsiteX17" fmla="*/ 84686 w 789920"/>
                <a:gd name="connsiteY17" fmla="*/ 202330 h 799951"/>
                <a:gd name="connsiteX18" fmla="*/ 72598 w 789920"/>
                <a:gd name="connsiteY18" fmla="*/ 139597 h 799951"/>
                <a:gd name="connsiteX19" fmla="*/ 60875 w 789920"/>
                <a:gd name="connsiteY19" fmla="*/ 128019 h 799951"/>
                <a:gd name="connsiteX20" fmla="*/ 60722 w 789920"/>
                <a:gd name="connsiteY20" fmla="*/ 128021 h 799951"/>
                <a:gd name="connsiteX21" fmla="*/ 49145 w 789920"/>
                <a:gd name="connsiteY21" fmla="*/ 139897 h 799951"/>
                <a:gd name="connsiteX22" fmla="*/ 63027 w 789920"/>
                <a:gd name="connsiteY22" fmla="*/ 211331 h 799951"/>
                <a:gd name="connsiteX23" fmla="*/ 138759 w 789920"/>
                <a:gd name="connsiteY23" fmla="*/ 294708 h 799951"/>
                <a:gd name="connsiteX24" fmla="*/ 151153 w 789920"/>
                <a:gd name="connsiteY24" fmla="*/ 294336 h 799951"/>
                <a:gd name="connsiteX25" fmla="*/ 222482 w 789920"/>
                <a:gd name="connsiteY25" fmla="*/ 272817 h 799951"/>
                <a:gd name="connsiteX26" fmla="*/ 391149 w 789920"/>
                <a:gd name="connsiteY26" fmla="*/ 272817 h 799951"/>
                <a:gd name="connsiteX27" fmla="*/ 612485 w 789920"/>
                <a:gd name="connsiteY27" fmla="*/ 354224 h 799951"/>
                <a:gd name="connsiteX28" fmla="*/ 612485 w 789920"/>
                <a:gd name="connsiteY28" fmla="*/ 415137 h 799951"/>
                <a:gd name="connsiteX29" fmla="*/ 524014 w 789920"/>
                <a:gd name="connsiteY29" fmla="*/ 503608 h 799951"/>
                <a:gd name="connsiteX30" fmla="*/ 512286 w 789920"/>
                <a:gd name="connsiteY30" fmla="*/ 515336 h 799951"/>
                <a:gd name="connsiteX31" fmla="*/ 512286 w 789920"/>
                <a:gd name="connsiteY31" fmla="*/ 733380 h 799951"/>
                <a:gd name="connsiteX32" fmla="*/ 524014 w 789920"/>
                <a:gd name="connsiteY32" fmla="*/ 745108 h 799951"/>
                <a:gd name="connsiteX33" fmla="*/ 565879 w 789920"/>
                <a:gd name="connsiteY33" fmla="*/ 765960 h 799951"/>
                <a:gd name="connsiteX34" fmla="*/ 570580 w 789920"/>
                <a:gd name="connsiteY34" fmla="*/ 776500 h 799951"/>
                <a:gd name="connsiteX35" fmla="*/ 487723 w 789920"/>
                <a:gd name="connsiteY35" fmla="*/ 776500 h 799951"/>
                <a:gd name="connsiteX36" fmla="*/ 450565 w 789920"/>
                <a:gd name="connsiteY36" fmla="*/ 739342 h 799951"/>
                <a:gd name="connsiteX37" fmla="*/ 450565 w 789920"/>
                <a:gd name="connsiteY37" fmla="*/ 511598 h 799951"/>
                <a:gd name="connsiteX38" fmla="*/ 438837 w 789920"/>
                <a:gd name="connsiteY38" fmla="*/ 499870 h 799951"/>
                <a:gd name="connsiteX39" fmla="*/ 246148 w 789920"/>
                <a:gd name="connsiteY39" fmla="*/ 499870 h 799951"/>
                <a:gd name="connsiteX40" fmla="*/ 236063 w 789920"/>
                <a:gd name="connsiteY40" fmla="*/ 505611 h 799951"/>
                <a:gd name="connsiteX41" fmla="*/ 93371 w 789920"/>
                <a:gd name="connsiteY41" fmla="*/ 607282 h 799951"/>
                <a:gd name="connsiteX42" fmla="*/ 85174 w 789920"/>
                <a:gd name="connsiteY42" fmla="*/ 618466 h 799951"/>
                <a:gd name="connsiteX43" fmla="*/ 85174 w 789920"/>
                <a:gd name="connsiteY43" fmla="*/ 733377 h 799951"/>
                <a:gd name="connsiteX44" fmla="*/ 96902 w 789920"/>
                <a:gd name="connsiteY44" fmla="*/ 745105 h 799951"/>
                <a:gd name="connsiteX45" fmla="*/ 138768 w 789920"/>
                <a:gd name="connsiteY45" fmla="*/ 765957 h 799951"/>
                <a:gd name="connsiteX46" fmla="*/ 143469 w 789920"/>
                <a:gd name="connsiteY46" fmla="*/ 776497 h 799951"/>
                <a:gd name="connsiteX47" fmla="*/ 60614 w 789920"/>
                <a:gd name="connsiteY47" fmla="*/ 776497 h 799951"/>
                <a:gd name="connsiteX48" fmla="*/ 23456 w 789920"/>
                <a:gd name="connsiteY48" fmla="*/ 739339 h 799951"/>
                <a:gd name="connsiteX49" fmla="*/ 23456 w 789920"/>
                <a:gd name="connsiteY49" fmla="*/ 615062 h 799951"/>
                <a:gd name="connsiteX50" fmla="*/ 43507 w 789920"/>
                <a:gd name="connsiteY50" fmla="*/ 553352 h 799951"/>
                <a:gd name="connsiteX51" fmla="*/ 60210 w 789920"/>
                <a:gd name="connsiteY51" fmla="*/ 527616 h 799951"/>
                <a:gd name="connsiteX52" fmla="*/ 56017 w 789920"/>
                <a:gd name="connsiteY52" fmla="*/ 511569 h 799951"/>
                <a:gd name="connsiteX53" fmla="*/ 39969 w 789920"/>
                <a:gd name="connsiteY53" fmla="*/ 515763 h 799951"/>
                <a:gd name="connsiteX54" fmla="*/ 24473 w 789920"/>
                <a:gd name="connsiteY54" fmla="*/ 539644 h 799951"/>
                <a:gd name="connsiteX55" fmla="*/ 0 w 789920"/>
                <a:gd name="connsiteY55" fmla="*/ 615060 h 799951"/>
                <a:gd name="connsiteX56" fmla="*/ 0 w 789920"/>
                <a:gd name="connsiteY56" fmla="*/ 739338 h 799951"/>
                <a:gd name="connsiteX57" fmla="*/ 60614 w 789920"/>
                <a:gd name="connsiteY57" fmla="*/ 799952 h 799951"/>
                <a:gd name="connsiteX58" fmla="*/ 157666 w 789920"/>
                <a:gd name="connsiteY58" fmla="*/ 799952 h 799951"/>
                <a:gd name="connsiteX59" fmla="*/ 169387 w 789920"/>
                <a:gd name="connsiteY59" fmla="*/ 787806 h 799951"/>
                <a:gd name="connsiteX60" fmla="*/ 108629 w 789920"/>
                <a:gd name="connsiteY60" fmla="*/ 722319 h 799951"/>
                <a:gd name="connsiteX61" fmla="*/ 108629 w 789920"/>
                <a:gd name="connsiteY61" fmla="*/ 626812 h 799951"/>
                <a:gd name="connsiteX62" fmla="*/ 161056 w 789920"/>
                <a:gd name="connsiteY62" fmla="*/ 602830 h 799951"/>
                <a:gd name="connsiteX63" fmla="*/ 161056 w 789920"/>
                <a:gd name="connsiteY63" fmla="*/ 717545 h 799951"/>
                <a:gd name="connsiteX64" fmla="*/ 221670 w 789920"/>
                <a:gd name="connsiteY64" fmla="*/ 778161 h 799951"/>
                <a:gd name="connsiteX65" fmla="*/ 318724 w 789920"/>
                <a:gd name="connsiteY65" fmla="*/ 778161 h 799951"/>
                <a:gd name="connsiteX66" fmla="*/ 330445 w 789920"/>
                <a:gd name="connsiteY66" fmla="*/ 766014 h 799951"/>
                <a:gd name="connsiteX67" fmla="*/ 269687 w 789920"/>
                <a:gd name="connsiteY67" fmla="*/ 700529 h 799951"/>
                <a:gd name="connsiteX68" fmla="*/ 269687 w 789920"/>
                <a:gd name="connsiteY68" fmla="*/ 605015 h 799951"/>
                <a:gd name="connsiteX69" fmla="*/ 396980 w 789920"/>
                <a:gd name="connsiteY69" fmla="*/ 523322 h 799951"/>
                <a:gd name="connsiteX70" fmla="*/ 427106 w 789920"/>
                <a:gd name="connsiteY70" fmla="*/ 523322 h 799951"/>
                <a:gd name="connsiteX71" fmla="*/ 427106 w 789920"/>
                <a:gd name="connsiteY71" fmla="*/ 739338 h 799951"/>
                <a:gd name="connsiteX72" fmla="*/ 487720 w 789920"/>
                <a:gd name="connsiteY72" fmla="*/ 799952 h 799951"/>
                <a:gd name="connsiteX73" fmla="*/ 584774 w 789920"/>
                <a:gd name="connsiteY73" fmla="*/ 799952 h 799951"/>
                <a:gd name="connsiteX74" fmla="*/ 596494 w 789920"/>
                <a:gd name="connsiteY74" fmla="*/ 787806 h 799951"/>
                <a:gd name="connsiteX75" fmla="*/ 595115 w 789920"/>
                <a:gd name="connsiteY75" fmla="*/ 778161 h 799951"/>
                <a:gd name="connsiteX76" fmla="*/ 655777 w 789920"/>
                <a:gd name="connsiteY76" fmla="*/ 778161 h 799951"/>
                <a:gd name="connsiteX77" fmla="*/ 667498 w 789920"/>
                <a:gd name="connsiteY77" fmla="*/ 766014 h 799951"/>
                <a:gd name="connsiteX78" fmla="*/ 606741 w 789920"/>
                <a:gd name="connsiteY78" fmla="*/ 700529 h 799951"/>
                <a:gd name="connsiteX79" fmla="*/ 606741 w 789920"/>
                <a:gd name="connsiteY79" fmla="*/ 620856 h 799951"/>
                <a:gd name="connsiteX80" fmla="*/ 595013 w 789920"/>
                <a:gd name="connsiteY80" fmla="*/ 609128 h 799951"/>
                <a:gd name="connsiteX81" fmla="*/ 583285 w 789920"/>
                <a:gd name="connsiteY81" fmla="*/ 620856 h 799951"/>
                <a:gd name="connsiteX82" fmla="*/ 583285 w 789920"/>
                <a:gd name="connsiteY82" fmla="*/ 711584 h 799951"/>
                <a:gd name="connsiteX83" fmla="*/ 595013 w 789920"/>
                <a:gd name="connsiteY83" fmla="*/ 723312 h 799951"/>
                <a:gd name="connsiteX84" fmla="*/ 641763 w 789920"/>
                <a:gd name="connsiteY84" fmla="*/ 754705 h 799951"/>
                <a:gd name="connsiteX85" fmla="*/ 586364 w 789920"/>
                <a:gd name="connsiteY85" fmla="*/ 754705 h 799951"/>
                <a:gd name="connsiteX86" fmla="*/ 535739 w 789920"/>
                <a:gd name="connsiteY86" fmla="*/ 722319 h 799951"/>
                <a:gd name="connsiteX87" fmla="*/ 535739 w 789920"/>
                <a:gd name="connsiteY87" fmla="*/ 526452 h 799951"/>
                <a:gd name="connsiteX88" fmla="*/ 583285 w 789920"/>
                <a:gd name="connsiteY88" fmla="*/ 510030 h 799951"/>
                <a:gd name="connsiteX89" fmla="*/ 583285 w 789920"/>
                <a:gd name="connsiteY89" fmla="*/ 573946 h 799951"/>
                <a:gd name="connsiteX90" fmla="*/ 595013 w 789920"/>
                <a:gd name="connsiteY90" fmla="*/ 585675 h 799951"/>
                <a:gd name="connsiteX91" fmla="*/ 606741 w 789920"/>
                <a:gd name="connsiteY91" fmla="*/ 573946 h 799951"/>
                <a:gd name="connsiteX92" fmla="*/ 606741 w 789920"/>
                <a:gd name="connsiteY92" fmla="*/ 490439 h 799951"/>
                <a:gd name="connsiteX93" fmla="*/ 635938 w 789920"/>
                <a:gd name="connsiteY93" fmla="*/ 415134 h 799951"/>
                <a:gd name="connsiteX94" fmla="*/ 635938 w 789920"/>
                <a:gd name="connsiteY94" fmla="*/ 246385 h 799951"/>
                <a:gd name="connsiteX95" fmla="*/ 680272 w 789920"/>
                <a:gd name="connsiteY95" fmla="*/ 246385 h 799951"/>
                <a:gd name="connsiteX96" fmla="*/ 763752 w 789920"/>
                <a:gd name="connsiteY96" fmla="*/ 209217 h 799951"/>
                <a:gd name="connsiteX97" fmla="*/ 789302 w 789920"/>
                <a:gd name="connsiteY97" fmla="*/ 150188 h 799951"/>
                <a:gd name="connsiteX98" fmla="*/ 789343 w 789920"/>
                <a:gd name="connsiteY98" fmla="*/ 149796 h 799951"/>
                <a:gd name="connsiteX99" fmla="*/ 254431 w 789920"/>
                <a:gd name="connsiteY99" fmla="*/ 585490 h 799951"/>
                <a:gd name="connsiteX100" fmla="*/ 246234 w 789920"/>
                <a:gd name="connsiteY100" fmla="*/ 596674 h 799951"/>
                <a:gd name="connsiteX101" fmla="*/ 246234 w 789920"/>
                <a:gd name="connsiteY101" fmla="*/ 711586 h 799951"/>
                <a:gd name="connsiteX102" fmla="*/ 257962 w 789920"/>
                <a:gd name="connsiteY102" fmla="*/ 723314 h 799951"/>
                <a:gd name="connsiteX103" fmla="*/ 304712 w 789920"/>
                <a:gd name="connsiteY103" fmla="*/ 754706 h 799951"/>
                <a:gd name="connsiteX104" fmla="*/ 221672 w 789920"/>
                <a:gd name="connsiteY104" fmla="*/ 754706 h 799951"/>
                <a:gd name="connsiteX105" fmla="*/ 184514 w 789920"/>
                <a:gd name="connsiteY105" fmla="*/ 717547 h 799951"/>
                <a:gd name="connsiteX106" fmla="*/ 184514 w 789920"/>
                <a:gd name="connsiteY106" fmla="*/ 588707 h 799951"/>
                <a:gd name="connsiteX107" fmla="*/ 252661 w 789920"/>
                <a:gd name="connsiteY107" fmla="*/ 523323 h 799951"/>
                <a:gd name="connsiteX108" fmla="*/ 363907 w 789920"/>
                <a:gd name="connsiteY108" fmla="*/ 523323 h 799951"/>
                <a:gd name="connsiteX109" fmla="*/ 254431 w 789920"/>
                <a:gd name="connsiteY109" fmla="*/ 585490 h 799951"/>
                <a:gd name="connsiteX110" fmla="*/ 408795 w 789920"/>
                <a:gd name="connsiteY110" fmla="*/ 254314 h 799951"/>
                <a:gd name="connsiteX111" fmla="*/ 420419 w 789920"/>
                <a:gd name="connsiteY111" fmla="*/ 226592 h 799951"/>
                <a:gd name="connsiteX112" fmla="*/ 612483 w 789920"/>
                <a:gd name="connsiteY112" fmla="*/ 298771 h 799951"/>
                <a:gd name="connsiteX113" fmla="*/ 612483 w 789920"/>
                <a:gd name="connsiteY113" fmla="*/ 329231 h 799951"/>
                <a:gd name="connsiteX114" fmla="*/ 408795 w 789920"/>
                <a:gd name="connsiteY114" fmla="*/ 254314 h 799951"/>
                <a:gd name="connsiteX115" fmla="*/ 746098 w 789920"/>
                <a:gd name="connsiteY115" fmla="*/ 193775 h 799951"/>
                <a:gd name="connsiteX116" fmla="*/ 680272 w 789920"/>
                <a:gd name="connsiteY116" fmla="*/ 222931 h 799951"/>
                <a:gd name="connsiteX117" fmla="*/ 624210 w 789920"/>
                <a:gd name="connsiteY117" fmla="*/ 222931 h 799951"/>
                <a:gd name="connsiteX118" fmla="*/ 612482 w 789920"/>
                <a:gd name="connsiteY118" fmla="*/ 234659 h 799951"/>
                <a:gd name="connsiteX119" fmla="*/ 612482 w 789920"/>
                <a:gd name="connsiteY119" fmla="*/ 273713 h 799951"/>
                <a:gd name="connsiteX120" fmla="*/ 429497 w 789920"/>
                <a:gd name="connsiteY120" fmla="*/ 204945 h 799951"/>
                <a:gd name="connsiteX121" fmla="*/ 485265 w 789920"/>
                <a:gd name="connsiteY121" fmla="*/ 71959 h 799951"/>
                <a:gd name="connsiteX122" fmla="*/ 558203 w 789920"/>
                <a:gd name="connsiteY122" fmla="*/ 23456 h 799951"/>
                <a:gd name="connsiteX123" fmla="*/ 643602 w 789920"/>
                <a:gd name="connsiteY123" fmla="*/ 65959 h 799951"/>
                <a:gd name="connsiteX124" fmla="*/ 673460 w 789920"/>
                <a:gd name="connsiteY124" fmla="*/ 105465 h 799951"/>
                <a:gd name="connsiteX125" fmla="*/ 678306 w 789920"/>
                <a:gd name="connsiteY125" fmla="*/ 109218 h 799951"/>
                <a:gd name="connsiteX126" fmla="*/ 745955 w 789920"/>
                <a:gd name="connsiteY126" fmla="*/ 137406 h 799951"/>
                <a:gd name="connsiteX127" fmla="*/ 762738 w 789920"/>
                <a:gd name="connsiteY127" fmla="*/ 164015 h 799951"/>
                <a:gd name="connsiteX128" fmla="*/ 746098 w 789920"/>
                <a:gd name="connsiteY128" fmla="*/ 193775 h 79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789920" h="799951">
                  <a:moveTo>
                    <a:pt x="789343" y="149796"/>
                  </a:moveTo>
                  <a:cubicBezTo>
                    <a:pt x="789718" y="145921"/>
                    <a:pt x="789920" y="142024"/>
                    <a:pt x="789920" y="138132"/>
                  </a:cubicBezTo>
                  <a:cubicBezTo>
                    <a:pt x="789920" y="133398"/>
                    <a:pt x="787074" y="129126"/>
                    <a:pt x="782703" y="127306"/>
                  </a:cubicBezTo>
                  <a:lnTo>
                    <a:pt x="760780" y="118171"/>
                  </a:lnTo>
                  <a:cubicBezTo>
                    <a:pt x="760777" y="118169"/>
                    <a:pt x="760773" y="118169"/>
                    <a:pt x="760769" y="118168"/>
                  </a:cubicBezTo>
                  <a:lnTo>
                    <a:pt x="690256" y="88788"/>
                  </a:lnTo>
                  <a:lnTo>
                    <a:pt x="662315" y="51815"/>
                  </a:lnTo>
                  <a:cubicBezTo>
                    <a:pt x="637794" y="19370"/>
                    <a:pt x="598874" y="0"/>
                    <a:pt x="558203" y="0"/>
                  </a:cubicBezTo>
                  <a:cubicBezTo>
                    <a:pt x="516777" y="0"/>
                    <a:pt x="479657" y="24685"/>
                    <a:pt x="463635" y="62889"/>
                  </a:cubicBezTo>
                  <a:lnTo>
                    <a:pt x="400541" y="213345"/>
                  </a:lnTo>
                  <a:lnTo>
                    <a:pt x="196144" y="4615"/>
                  </a:lnTo>
                  <a:cubicBezTo>
                    <a:pt x="191612" y="-17"/>
                    <a:pt x="184186" y="-92"/>
                    <a:pt x="179560" y="4441"/>
                  </a:cubicBezTo>
                  <a:cubicBezTo>
                    <a:pt x="174932" y="8973"/>
                    <a:pt x="174853" y="16399"/>
                    <a:pt x="179387" y="21026"/>
                  </a:cubicBezTo>
                  <a:lnTo>
                    <a:pt x="390699" y="236817"/>
                  </a:lnTo>
                  <a:lnTo>
                    <a:pt x="385438" y="249360"/>
                  </a:lnTo>
                  <a:lnTo>
                    <a:pt x="222482" y="249360"/>
                  </a:lnTo>
                  <a:cubicBezTo>
                    <a:pt x="194866" y="249360"/>
                    <a:pt x="168076" y="256747"/>
                    <a:pt x="144535" y="270786"/>
                  </a:cubicBezTo>
                  <a:cubicBezTo>
                    <a:pt x="116290" y="252967"/>
                    <a:pt x="96170" y="229966"/>
                    <a:pt x="84686" y="202330"/>
                  </a:cubicBezTo>
                  <a:cubicBezTo>
                    <a:pt x="76960" y="183729"/>
                    <a:pt x="72892" y="162622"/>
                    <a:pt x="72598" y="139597"/>
                  </a:cubicBezTo>
                  <a:cubicBezTo>
                    <a:pt x="72517" y="133172"/>
                    <a:pt x="67283" y="128019"/>
                    <a:pt x="60875" y="128019"/>
                  </a:cubicBezTo>
                  <a:cubicBezTo>
                    <a:pt x="60825" y="128019"/>
                    <a:pt x="60772" y="128019"/>
                    <a:pt x="60722" y="128021"/>
                  </a:cubicBezTo>
                  <a:cubicBezTo>
                    <a:pt x="54245" y="128104"/>
                    <a:pt x="49061" y="133420"/>
                    <a:pt x="49145" y="139897"/>
                  </a:cubicBezTo>
                  <a:cubicBezTo>
                    <a:pt x="49478" y="165926"/>
                    <a:pt x="54148" y="189959"/>
                    <a:pt x="63027" y="211331"/>
                  </a:cubicBezTo>
                  <a:cubicBezTo>
                    <a:pt x="77323" y="245735"/>
                    <a:pt x="102802" y="273787"/>
                    <a:pt x="138759" y="294708"/>
                  </a:cubicBezTo>
                  <a:cubicBezTo>
                    <a:pt x="142623" y="296957"/>
                    <a:pt x="147430" y="296813"/>
                    <a:pt x="151153" y="294336"/>
                  </a:cubicBezTo>
                  <a:cubicBezTo>
                    <a:pt x="172314" y="280259"/>
                    <a:pt x="196979" y="272817"/>
                    <a:pt x="222482" y="272817"/>
                  </a:cubicBezTo>
                  <a:lnTo>
                    <a:pt x="391149" y="272817"/>
                  </a:lnTo>
                  <a:lnTo>
                    <a:pt x="612485" y="354224"/>
                  </a:lnTo>
                  <a:lnTo>
                    <a:pt x="612485" y="415137"/>
                  </a:lnTo>
                  <a:cubicBezTo>
                    <a:pt x="612485" y="463920"/>
                    <a:pt x="572797" y="503608"/>
                    <a:pt x="524014" y="503608"/>
                  </a:cubicBezTo>
                  <a:cubicBezTo>
                    <a:pt x="517537" y="503608"/>
                    <a:pt x="512286" y="508859"/>
                    <a:pt x="512286" y="515336"/>
                  </a:cubicBezTo>
                  <a:lnTo>
                    <a:pt x="512286" y="733380"/>
                  </a:lnTo>
                  <a:cubicBezTo>
                    <a:pt x="512286" y="739857"/>
                    <a:pt x="517537" y="745108"/>
                    <a:pt x="524014" y="745108"/>
                  </a:cubicBezTo>
                  <a:cubicBezTo>
                    <a:pt x="543577" y="745108"/>
                    <a:pt x="557663" y="752123"/>
                    <a:pt x="565879" y="765960"/>
                  </a:cubicBezTo>
                  <a:cubicBezTo>
                    <a:pt x="568015" y="769555"/>
                    <a:pt x="569520" y="773208"/>
                    <a:pt x="570580" y="776500"/>
                  </a:cubicBezTo>
                  <a:lnTo>
                    <a:pt x="487723" y="776500"/>
                  </a:lnTo>
                  <a:cubicBezTo>
                    <a:pt x="467233" y="776500"/>
                    <a:pt x="450565" y="759832"/>
                    <a:pt x="450565" y="739342"/>
                  </a:cubicBezTo>
                  <a:lnTo>
                    <a:pt x="450565" y="511598"/>
                  </a:lnTo>
                  <a:cubicBezTo>
                    <a:pt x="450565" y="505120"/>
                    <a:pt x="445316" y="499870"/>
                    <a:pt x="438837" y="499870"/>
                  </a:cubicBezTo>
                  <a:lnTo>
                    <a:pt x="246148" y="499870"/>
                  </a:lnTo>
                  <a:cubicBezTo>
                    <a:pt x="242010" y="499870"/>
                    <a:pt x="238176" y="502053"/>
                    <a:pt x="236063" y="505611"/>
                  </a:cubicBezTo>
                  <a:cubicBezTo>
                    <a:pt x="195251" y="574347"/>
                    <a:pt x="94380" y="606963"/>
                    <a:pt x="93371" y="607282"/>
                  </a:cubicBezTo>
                  <a:cubicBezTo>
                    <a:pt x="88492" y="608823"/>
                    <a:pt x="85174" y="613350"/>
                    <a:pt x="85174" y="618466"/>
                  </a:cubicBezTo>
                  <a:lnTo>
                    <a:pt x="85174" y="733377"/>
                  </a:lnTo>
                  <a:cubicBezTo>
                    <a:pt x="85174" y="739854"/>
                    <a:pt x="90425" y="745105"/>
                    <a:pt x="96902" y="745105"/>
                  </a:cubicBezTo>
                  <a:cubicBezTo>
                    <a:pt x="116466" y="745105"/>
                    <a:pt x="130552" y="752120"/>
                    <a:pt x="138768" y="765957"/>
                  </a:cubicBezTo>
                  <a:cubicBezTo>
                    <a:pt x="140904" y="769552"/>
                    <a:pt x="142409" y="773205"/>
                    <a:pt x="143469" y="776497"/>
                  </a:cubicBezTo>
                  <a:lnTo>
                    <a:pt x="60614" y="776497"/>
                  </a:lnTo>
                  <a:cubicBezTo>
                    <a:pt x="40124" y="776497"/>
                    <a:pt x="23456" y="759829"/>
                    <a:pt x="23456" y="739339"/>
                  </a:cubicBezTo>
                  <a:lnTo>
                    <a:pt x="23456" y="615062"/>
                  </a:lnTo>
                  <a:cubicBezTo>
                    <a:pt x="23456" y="592905"/>
                    <a:pt x="30390" y="571568"/>
                    <a:pt x="43507" y="553352"/>
                  </a:cubicBezTo>
                  <a:cubicBezTo>
                    <a:pt x="49310" y="545294"/>
                    <a:pt x="54930" y="536635"/>
                    <a:pt x="60210" y="527616"/>
                  </a:cubicBezTo>
                  <a:cubicBezTo>
                    <a:pt x="63485" y="522027"/>
                    <a:pt x="61605" y="514842"/>
                    <a:pt x="56017" y="511569"/>
                  </a:cubicBezTo>
                  <a:cubicBezTo>
                    <a:pt x="50431" y="508293"/>
                    <a:pt x="43242" y="510172"/>
                    <a:pt x="39969" y="515763"/>
                  </a:cubicBezTo>
                  <a:cubicBezTo>
                    <a:pt x="35058" y="524147"/>
                    <a:pt x="29844" y="532183"/>
                    <a:pt x="24473" y="539644"/>
                  </a:cubicBezTo>
                  <a:cubicBezTo>
                    <a:pt x="8463" y="561876"/>
                    <a:pt x="0" y="587953"/>
                    <a:pt x="0" y="615060"/>
                  </a:cubicBezTo>
                  <a:lnTo>
                    <a:pt x="0" y="739338"/>
                  </a:lnTo>
                  <a:cubicBezTo>
                    <a:pt x="0" y="772760"/>
                    <a:pt x="27192" y="799952"/>
                    <a:pt x="60614" y="799952"/>
                  </a:cubicBezTo>
                  <a:lnTo>
                    <a:pt x="157666" y="799952"/>
                  </a:lnTo>
                  <a:cubicBezTo>
                    <a:pt x="164211" y="799952"/>
                    <a:pt x="169620" y="794347"/>
                    <a:pt x="169387" y="787806"/>
                  </a:cubicBezTo>
                  <a:cubicBezTo>
                    <a:pt x="169365" y="787184"/>
                    <a:pt x="166587" y="729242"/>
                    <a:pt x="108629" y="722319"/>
                  </a:cubicBezTo>
                  <a:lnTo>
                    <a:pt x="108629" y="626812"/>
                  </a:lnTo>
                  <a:cubicBezTo>
                    <a:pt x="119236" y="622932"/>
                    <a:pt x="138864" y="615057"/>
                    <a:pt x="161056" y="602830"/>
                  </a:cubicBezTo>
                  <a:lnTo>
                    <a:pt x="161056" y="717545"/>
                  </a:lnTo>
                  <a:cubicBezTo>
                    <a:pt x="161056" y="750969"/>
                    <a:pt x="188248" y="778161"/>
                    <a:pt x="221670" y="778161"/>
                  </a:cubicBezTo>
                  <a:lnTo>
                    <a:pt x="318724" y="778161"/>
                  </a:lnTo>
                  <a:cubicBezTo>
                    <a:pt x="325272" y="778161"/>
                    <a:pt x="330678" y="772556"/>
                    <a:pt x="330445" y="766014"/>
                  </a:cubicBezTo>
                  <a:cubicBezTo>
                    <a:pt x="330423" y="765393"/>
                    <a:pt x="327644" y="707451"/>
                    <a:pt x="269687" y="700529"/>
                  </a:cubicBezTo>
                  <a:lnTo>
                    <a:pt x="269687" y="605015"/>
                  </a:lnTo>
                  <a:cubicBezTo>
                    <a:pt x="292078" y="596813"/>
                    <a:pt x="354798" y="570775"/>
                    <a:pt x="396980" y="523322"/>
                  </a:cubicBezTo>
                  <a:lnTo>
                    <a:pt x="427106" y="523322"/>
                  </a:lnTo>
                  <a:lnTo>
                    <a:pt x="427106" y="739338"/>
                  </a:lnTo>
                  <a:cubicBezTo>
                    <a:pt x="427106" y="772760"/>
                    <a:pt x="454298" y="799952"/>
                    <a:pt x="487720" y="799952"/>
                  </a:cubicBezTo>
                  <a:lnTo>
                    <a:pt x="584774" y="799952"/>
                  </a:lnTo>
                  <a:cubicBezTo>
                    <a:pt x="591318" y="799952"/>
                    <a:pt x="596727" y="794347"/>
                    <a:pt x="596494" y="787806"/>
                  </a:cubicBezTo>
                  <a:cubicBezTo>
                    <a:pt x="596489" y="787650"/>
                    <a:pt x="596306" y="783854"/>
                    <a:pt x="595115" y="778161"/>
                  </a:cubicBezTo>
                  <a:lnTo>
                    <a:pt x="655777" y="778161"/>
                  </a:lnTo>
                  <a:cubicBezTo>
                    <a:pt x="662323" y="778161"/>
                    <a:pt x="667731" y="772555"/>
                    <a:pt x="667498" y="766014"/>
                  </a:cubicBezTo>
                  <a:cubicBezTo>
                    <a:pt x="667476" y="765393"/>
                    <a:pt x="664698" y="707451"/>
                    <a:pt x="606741" y="700529"/>
                  </a:cubicBezTo>
                  <a:lnTo>
                    <a:pt x="606741" y="620856"/>
                  </a:lnTo>
                  <a:cubicBezTo>
                    <a:pt x="606741" y="614377"/>
                    <a:pt x="601492" y="609128"/>
                    <a:pt x="595013" y="609128"/>
                  </a:cubicBezTo>
                  <a:cubicBezTo>
                    <a:pt x="588535" y="609128"/>
                    <a:pt x="583285" y="614377"/>
                    <a:pt x="583285" y="620856"/>
                  </a:cubicBezTo>
                  <a:lnTo>
                    <a:pt x="583285" y="711584"/>
                  </a:lnTo>
                  <a:cubicBezTo>
                    <a:pt x="583285" y="718063"/>
                    <a:pt x="588535" y="723312"/>
                    <a:pt x="595013" y="723312"/>
                  </a:cubicBezTo>
                  <a:cubicBezTo>
                    <a:pt x="626348" y="723312"/>
                    <a:pt x="637672" y="741719"/>
                    <a:pt x="641763" y="754705"/>
                  </a:cubicBezTo>
                  <a:lnTo>
                    <a:pt x="586364" y="754705"/>
                  </a:lnTo>
                  <a:cubicBezTo>
                    <a:pt x="578067" y="740138"/>
                    <a:pt x="563017" y="725578"/>
                    <a:pt x="535739" y="722319"/>
                  </a:cubicBezTo>
                  <a:lnTo>
                    <a:pt x="535739" y="526452"/>
                  </a:lnTo>
                  <a:cubicBezTo>
                    <a:pt x="553063" y="524640"/>
                    <a:pt x="569216" y="518849"/>
                    <a:pt x="583285" y="510030"/>
                  </a:cubicBezTo>
                  <a:lnTo>
                    <a:pt x="583285" y="573946"/>
                  </a:lnTo>
                  <a:cubicBezTo>
                    <a:pt x="583285" y="580423"/>
                    <a:pt x="588535" y="585675"/>
                    <a:pt x="595013" y="585675"/>
                  </a:cubicBezTo>
                  <a:cubicBezTo>
                    <a:pt x="601492" y="585675"/>
                    <a:pt x="606741" y="580423"/>
                    <a:pt x="606741" y="573946"/>
                  </a:cubicBezTo>
                  <a:lnTo>
                    <a:pt x="606741" y="490439"/>
                  </a:lnTo>
                  <a:cubicBezTo>
                    <a:pt x="624868" y="470542"/>
                    <a:pt x="635938" y="444109"/>
                    <a:pt x="635938" y="415134"/>
                  </a:cubicBezTo>
                  <a:lnTo>
                    <a:pt x="635938" y="246385"/>
                  </a:lnTo>
                  <a:lnTo>
                    <a:pt x="680272" y="246385"/>
                  </a:lnTo>
                  <a:cubicBezTo>
                    <a:pt x="712662" y="246385"/>
                    <a:pt x="743089" y="232839"/>
                    <a:pt x="763752" y="209217"/>
                  </a:cubicBezTo>
                  <a:cubicBezTo>
                    <a:pt x="778511" y="192344"/>
                    <a:pt x="787060" y="172525"/>
                    <a:pt x="789302" y="150188"/>
                  </a:cubicBezTo>
                  <a:cubicBezTo>
                    <a:pt x="789316" y="150059"/>
                    <a:pt x="789331" y="149927"/>
                    <a:pt x="789343" y="149796"/>
                  </a:cubicBezTo>
                  <a:close/>
                  <a:moveTo>
                    <a:pt x="254431" y="585490"/>
                  </a:moveTo>
                  <a:cubicBezTo>
                    <a:pt x="249550" y="587030"/>
                    <a:pt x="246234" y="591557"/>
                    <a:pt x="246234" y="596674"/>
                  </a:cubicBezTo>
                  <a:lnTo>
                    <a:pt x="246234" y="711586"/>
                  </a:lnTo>
                  <a:cubicBezTo>
                    <a:pt x="246234" y="718064"/>
                    <a:pt x="251483" y="723314"/>
                    <a:pt x="257962" y="723314"/>
                  </a:cubicBezTo>
                  <a:cubicBezTo>
                    <a:pt x="289295" y="723314"/>
                    <a:pt x="300621" y="741721"/>
                    <a:pt x="304712" y="754706"/>
                  </a:cubicBezTo>
                  <a:lnTo>
                    <a:pt x="221672" y="754706"/>
                  </a:lnTo>
                  <a:cubicBezTo>
                    <a:pt x="201184" y="754706"/>
                    <a:pt x="184514" y="738037"/>
                    <a:pt x="184514" y="717547"/>
                  </a:cubicBezTo>
                  <a:lnTo>
                    <a:pt x="184514" y="588707"/>
                  </a:lnTo>
                  <a:cubicBezTo>
                    <a:pt x="209486" y="572276"/>
                    <a:pt x="234878" y="550651"/>
                    <a:pt x="252661" y="523323"/>
                  </a:cubicBezTo>
                  <a:lnTo>
                    <a:pt x="363907" y="523323"/>
                  </a:lnTo>
                  <a:cubicBezTo>
                    <a:pt x="317397" y="565171"/>
                    <a:pt x="255138" y="585266"/>
                    <a:pt x="254431" y="585490"/>
                  </a:cubicBezTo>
                  <a:close/>
                  <a:moveTo>
                    <a:pt x="408795" y="254314"/>
                  </a:moveTo>
                  <a:lnTo>
                    <a:pt x="420419" y="226592"/>
                  </a:lnTo>
                  <a:lnTo>
                    <a:pt x="612483" y="298771"/>
                  </a:lnTo>
                  <a:lnTo>
                    <a:pt x="612483" y="329231"/>
                  </a:lnTo>
                  <a:lnTo>
                    <a:pt x="408795" y="254314"/>
                  </a:lnTo>
                  <a:close/>
                  <a:moveTo>
                    <a:pt x="746098" y="193775"/>
                  </a:moveTo>
                  <a:cubicBezTo>
                    <a:pt x="729889" y="212304"/>
                    <a:pt x="705897" y="222931"/>
                    <a:pt x="680272" y="222931"/>
                  </a:cubicBezTo>
                  <a:lnTo>
                    <a:pt x="624210" y="222931"/>
                  </a:lnTo>
                  <a:cubicBezTo>
                    <a:pt x="617731" y="222931"/>
                    <a:pt x="612482" y="228180"/>
                    <a:pt x="612482" y="234659"/>
                  </a:cubicBezTo>
                  <a:lnTo>
                    <a:pt x="612482" y="273713"/>
                  </a:lnTo>
                  <a:lnTo>
                    <a:pt x="429497" y="204945"/>
                  </a:lnTo>
                  <a:lnTo>
                    <a:pt x="485265" y="71959"/>
                  </a:lnTo>
                  <a:cubicBezTo>
                    <a:pt x="497623" y="42495"/>
                    <a:pt x="526252" y="23456"/>
                    <a:pt x="558203" y="23456"/>
                  </a:cubicBezTo>
                  <a:cubicBezTo>
                    <a:pt x="591564" y="23456"/>
                    <a:pt x="623489" y="39344"/>
                    <a:pt x="643602" y="65959"/>
                  </a:cubicBezTo>
                  <a:lnTo>
                    <a:pt x="673460" y="105465"/>
                  </a:lnTo>
                  <a:cubicBezTo>
                    <a:pt x="674714" y="107124"/>
                    <a:pt x="676386" y="108419"/>
                    <a:pt x="678306" y="109218"/>
                  </a:cubicBezTo>
                  <a:lnTo>
                    <a:pt x="745955" y="137406"/>
                  </a:lnTo>
                  <a:cubicBezTo>
                    <a:pt x="748653" y="147779"/>
                    <a:pt x="754537" y="157113"/>
                    <a:pt x="762738" y="164015"/>
                  </a:cubicBezTo>
                  <a:cubicBezTo>
                    <a:pt x="759407" y="174946"/>
                    <a:pt x="753859" y="184902"/>
                    <a:pt x="746098" y="193775"/>
                  </a:cubicBezTo>
                  <a:close/>
                </a:path>
              </a:pathLst>
            </a:custGeom>
            <a:grpFill/>
            <a:ln w="1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ebo" pitchFamily="2" charset="-79"/>
                <a:cs typeface="Heebo" pitchFamily="2" charset="-79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FAEB915E-571F-A241-B283-3A2ECF2889EC}"/>
              </a:ext>
            </a:extLst>
          </p:cNvPr>
          <p:cNvSpPr txBox="1"/>
          <p:nvPr/>
        </p:nvSpPr>
        <p:spPr>
          <a:xfrm>
            <a:off x="6230790" y="2641415"/>
            <a:ext cx="4342384" cy="1225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amet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600" dirty="0">
              <a:latin typeface="Heebo" pitchFamily="2" charset="-79"/>
              <a:cs typeface="Heebo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Cum sociis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natoque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penatibus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dis parturient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montes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nascetur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ridiculus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F2F13B7-1064-0946-B6CF-4CE69B09F437}"/>
              </a:ext>
            </a:extLst>
          </p:cNvPr>
          <p:cNvSpPr txBox="1"/>
          <p:nvPr/>
        </p:nvSpPr>
        <p:spPr>
          <a:xfrm>
            <a:off x="6280826" y="1069630"/>
            <a:ext cx="4342384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BCG Matrix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D65006-421A-4C44-BB5C-0B6565381101}"/>
              </a:ext>
            </a:extLst>
          </p:cNvPr>
          <p:cNvSpPr txBox="1"/>
          <p:nvPr/>
        </p:nvSpPr>
        <p:spPr>
          <a:xfrm>
            <a:off x="6230791" y="1611496"/>
            <a:ext cx="458340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Heebo" pitchFamily="2" charset="-79"/>
                <a:cs typeface="Heebo" pitchFamily="2" charset="-79"/>
              </a:rPr>
              <a:t>The Secret Of Getting Ahead Is Getting Started 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02C0EB89-6755-5847-80DA-EBF1EE21D376}"/>
              </a:ext>
            </a:extLst>
          </p:cNvPr>
          <p:cNvSpPr/>
          <p:nvPr/>
        </p:nvSpPr>
        <p:spPr>
          <a:xfrm>
            <a:off x="6184796" y="4223538"/>
            <a:ext cx="5416875" cy="1749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14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80D830E-124C-5645-9950-5490CE9824C7}"/>
              </a:ext>
            </a:extLst>
          </p:cNvPr>
          <p:cNvCxnSpPr>
            <a:cxnSpLocks/>
          </p:cNvCxnSpPr>
          <p:nvPr/>
        </p:nvCxnSpPr>
        <p:spPr>
          <a:xfrm>
            <a:off x="8893233" y="4472301"/>
            <a:ext cx="0" cy="12524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3FBE807-439C-BB4E-9C14-610034F668F9}"/>
              </a:ext>
            </a:extLst>
          </p:cNvPr>
          <p:cNvSpPr txBox="1"/>
          <p:nvPr/>
        </p:nvSpPr>
        <p:spPr>
          <a:xfrm>
            <a:off x="6711926" y="4602229"/>
            <a:ext cx="1970029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amet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600" dirty="0">
              <a:latin typeface="Heebo" pitchFamily="2" charset="-79"/>
              <a:cs typeface="Heebo" pitchFamily="2" charset="-79"/>
            </a:endParaRPr>
          </a:p>
          <a:p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3B62C1-A13D-1043-9AB5-AEDE47AB224A}"/>
              </a:ext>
            </a:extLst>
          </p:cNvPr>
          <p:cNvSpPr txBox="1"/>
          <p:nvPr/>
        </p:nvSpPr>
        <p:spPr>
          <a:xfrm>
            <a:off x="9147822" y="4667631"/>
            <a:ext cx="198798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b="1" dirty="0"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amet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</a:t>
            </a:r>
          </a:p>
          <a:p>
            <a:endParaRPr lang="en-US" sz="600" dirty="0">
              <a:latin typeface="Heebo" pitchFamily="2" charset="-79"/>
              <a:cs typeface="Heebo" pitchFamily="2" charset="-79"/>
            </a:endParaRPr>
          </a:p>
          <a:p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</a:t>
            </a:r>
          </a:p>
        </p:txBody>
      </p:sp>
      <p:sp>
        <p:nvSpPr>
          <p:cNvPr id="37" name="Graphic 4">
            <a:extLst>
              <a:ext uri="{FF2B5EF4-FFF2-40B4-BE49-F238E27FC236}">
                <a16:creationId xmlns:a16="http://schemas.microsoft.com/office/drawing/2014/main" id="{BA7A44E5-1A77-7444-9528-2B94C7483359}"/>
              </a:ext>
            </a:extLst>
          </p:cNvPr>
          <p:cNvSpPr/>
          <p:nvPr/>
        </p:nvSpPr>
        <p:spPr>
          <a:xfrm rot="2358174">
            <a:off x="10701490" y="187193"/>
            <a:ext cx="1862584" cy="912285"/>
          </a:xfrm>
          <a:custGeom>
            <a:avLst/>
            <a:gdLst>
              <a:gd name="connsiteX0" fmla="*/ 788447 w 1578805"/>
              <a:gd name="connsiteY0" fmla="*/ 518181 h 773292"/>
              <a:gd name="connsiteX1" fmla="*/ 260426 w 1578805"/>
              <a:gd name="connsiteY1" fmla="*/ 0 h 773292"/>
              <a:gd name="connsiteX2" fmla="*/ 0 w 1578805"/>
              <a:gd name="connsiteY2" fmla="*/ 0 h 773292"/>
              <a:gd name="connsiteX3" fmla="*/ 789403 w 1578805"/>
              <a:gd name="connsiteY3" fmla="*/ 773292 h 773292"/>
              <a:gd name="connsiteX4" fmla="*/ 1578805 w 1578805"/>
              <a:gd name="connsiteY4" fmla="*/ 0 h 773292"/>
              <a:gd name="connsiteX5" fmla="*/ 1318379 w 1578805"/>
              <a:gd name="connsiteY5" fmla="*/ 0 h 773292"/>
              <a:gd name="connsiteX6" fmla="*/ 789403 w 1578805"/>
              <a:gd name="connsiteY6" fmla="*/ 518181 h 773292"/>
              <a:gd name="connsiteX7" fmla="*/ 788447 w 1578805"/>
              <a:gd name="connsiteY7" fmla="*/ 518181 h 77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8805" h="773292">
                <a:moveTo>
                  <a:pt x="788447" y="518181"/>
                </a:moveTo>
                <a:cubicBezTo>
                  <a:pt x="496674" y="517663"/>
                  <a:pt x="260426" y="285819"/>
                  <a:pt x="260426" y="0"/>
                </a:cubicBezTo>
                <a:lnTo>
                  <a:pt x="0" y="0"/>
                </a:lnTo>
                <a:cubicBezTo>
                  <a:pt x="0" y="427078"/>
                  <a:pt x="353427" y="773292"/>
                  <a:pt x="789403" y="773292"/>
                </a:cubicBezTo>
                <a:cubicBezTo>
                  <a:pt x="1225378" y="773292"/>
                  <a:pt x="1578805" y="427078"/>
                  <a:pt x="1578805" y="0"/>
                </a:cubicBezTo>
                <a:lnTo>
                  <a:pt x="1318379" y="0"/>
                </a:lnTo>
                <a:cubicBezTo>
                  <a:pt x="1318379" y="286184"/>
                  <a:pt x="1081549" y="518181"/>
                  <a:pt x="789403" y="518181"/>
                </a:cubicBezTo>
                <a:cubicBezTo>
                  <a:pt x="789085" y="518181"/>
                  <a:pt x="788765" y="518181"/>
                  <a:pt x="788447" y="518181"/>
                </a:cubicBezTo>
                <a:close/>
              </a:path>
            </a:pathLst>
          </a:custGeom>
          <a:solidFill>
            <a:schemeClr val="accent1"/>
          </a:solidFill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DC71B8-BEEE-184F-AF50-BE36FB7E6778}"/>
              </a:ext>
            </a:extLst>
          </p:cNvPr>
          <p:cNvSpPr/>
          <p:nvPr/>
        </p:nvSpPr>
        <p:spPr>
          <a:xfrm>
            <a:off x="-339202" y="2309303"/>
            <a:ext cx="600164" cy="600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A81FA00-B72F-EA41-B6ED-0D8154C84B08}"/>
              </a:ext>
            </a:extLst>
          </p:cNvPr>
          <p:cNvSpPr/>
          <p:nvPr/>
        </p:nvSpPr>
        <p:spPr>
          <a:xfrm>
            <a:off x="-300082" y="6454425"/>
            <a:ext cx="600164" cy="600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8323FB-93E8-B44A-AC73-3F342BFAC12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40341" y="6291036"/>
            <a:ext cx="1234567" cy="1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FD2C02-4273-EA4F-94D7-53E654545D49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726740" y="1535982"/>
            <a:ext cx="3" cy="1172199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53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9763962-4C28-FB4E-852A-0BF2F714D572}"/>
              </a:ext>
            </a:extLst>
          </p:cNvPr>
          <p:cNvSpPr/>
          <p:nvPr/>
        </p:nvSpPr>
        <p:spPr>
          <a:xfrm>
            <a:off x="10210403" y="1891431"/>
            <a:ext cx="1748985" cy="1748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AECBD-1E71-C546-8897-B15A3CB3D0B5}"/>
              </a:ext>
            </a:extLst>
          </p:cNvPr>
          <p:cNvSpPr txBox="1"/>
          <p:nvPr/>
        </p:nvSpPr>
        <p:spPr>
          <a:xfrm>
            <a:off x="4334701" y="982880"/>
            <a:ext cx="352213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 dirty="0">
                <a:latin typeface="Heebo Black" pitchFamily="2" charset="-79"/>
                <a:cs typeface="Heebo Black" pitchFamily="2" charset="-79"/>
              </a:rPr>
              <a:t>A.I.D.A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0C760-631E-1743-A106-C7FD8A88639A}"/>
              </a:ext>
            </a:extLst>
          </p:cNvPr>
          <p:cNvSpPr txBox="1"/>
          <p:nvPr/>
        </p:nvSpPr>
        <p:spPr>
          <a:xfrm>
            <a:off x="2793187" y="1546921"/>
            <a:ext cx="6605626" cy="579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error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laudantium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totam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rem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aperiam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eaque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ipsa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quae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ab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illo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inventore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veritatis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66C3F6-C7F8-A94C-A724-F3513FB079A9}"/>
              </a:ext>
            </a:extLst>
          </p:cNvPr>
          <p:cNvGrpSpPr/>
          <p:nvPr/>
        </p:nvGrpSpPr>
        <p:grpSpPr>
          <a:xfrm>
            <a:off x="950259" y="2716218"/>
            <a:ext cx="10291482" cy="3423962"/>
            <a:chOff x="1524209" y="2787934"/>
            <a:chExt cx="8331651" cy="342396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762C1AD-AF90-964E-A9F9-062248F0C501}"/>
                </a:ext>
              </a:extLst>
            </p:cNvPr>
            <p:cNvSpPr/>
            <p:nvPr/>
          </p:nvSpPr>
          <p:spPr>
            <a:xfrm>
              <a:off x="1524209" y="2787934"/>
              <a:ext cx="3998050" cy="3423962"/>
            </a:xfrm>
            <a:prstGeom prst="roundRect">
              <a:avLst>
                <a:gd name="adj" fmla="val 11431"/>
              </a:avLst>
            </a:prstGeom>
            <a:solidFill>
              <a:schemeClr val="bg1"/>
            </a:solidFill>
            <a:ln w="2741" cap="flat">
              <a:noFill/>
              <a:prstDash val="solid"/>
              <a:miter/>
            </a:ln>
            <a:effectLst>
              <a:outerShdw blurRad="355600" dist="317500" dir="2700000" algn="tl" rotWithShape="0">
                <a:prstClr val="black">
                  <a:alpha val="7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04F17E7-14A6-3A46-A1B1-516E900FFCE5}"/>
                </a:ext>
              </a:extLst>
            </p:cNvPr>
            <p:cNvSpPr/>
            <p:nvPr/>
          </p:nvSpPr>
          <p:spPr>
            <a:xfrm>
              <a:off x="5857810" y="2787934"/>
              <a:ext cx="3998050" cy="3423962"/>
            </a:xfrm>
            <a:prstGeom prst="roundRect">
              <a:avLst>
                <a:gd name="adj" fmla="val 11431"/>
              </a:avLst>
            </a:prstGeom>
            <a:solidFill>
              <a:schemeClr val="bg1"/>
            </a:solidFill>
            <a:ln w="2741" cap="flat">
              <a:noFill/>
              <a:prstDash val="solid"/>
              <a:miter/>
            </a:ln>
            <a:effectLst>
              <a:outerShdw blurRad="355600" dist="317500" dir="2700000" algn="tl" rotWithShape="0">
                <a:prstClr val="black">
                  <a:alpha val="7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999ECC3-F072-5D49-83AC-5960F71DC788}"/>
              </a:ext>
            </a:extLst>
          </p:cNvPr>
          <p:cNvSpPr txBox="1"/>
          <p:nvPr/>
        </p:nvSpPr>
        <p:spPr>
          <a:xfrm>
            <a:off x="1248317" y="3677148"/>
            <a:ext cx="4342384" cy="21024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Heebo" pitchFamily="2" charset="-79"/>
                <a:cs typeface="Heebo" pitchFamily="2" charset="-79"/>
              </a:rPr>
              <a:t>Attention</a:t>
            </a:r>
          </a:p>
          <a:p>
            <a:pPr>
              <a:lnSpc>
                <a:spcPct val="150000"/>
              </a:lnSpc>
            </a:pPr>
            <a:endParaRPr lang="en-US" sz="600" dirty="0">
              <a:latin typeface="Heebo" pitchFamily="2" charset="-79"/>
              <a:cs typeface="Heebo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error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laudantium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totam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rem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aperiam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eaque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ipsa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quae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ab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illo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inventore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veritatis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et quasi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architecto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beatae vitae dicta sunt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explicabo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Nemo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enim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ipsam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quia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aspernatur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odit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fugit, 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quia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consequuntur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eos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qui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ratione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DDD0E-0CAE-8E47-BBE0-3056CDE975E2}"/>
              </a:ext>
            </a:extLst>
          </p:cNvPr>
          <p:cNvSpPr txBox="1"/>
          <p:nvPr/>
        </p:nvSpPr>
        <p:spPr>
          <a:xfrm>
            <a:off x="6601299" y="3677148"/>
            <a:ext cx="4342384" cy="21024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Heebo" pitchFamily="2" charset="-79"/>
                <a:cs typeface="Heebo" pitchFamily="2" charset="-79"/>
              </a:rPr>
              <a:t>Interest</a:t>
            </a:r>
          </a:p>
          <a:p>
            <a:pPr>
              <a:lnSpc>
                <a:spcPct val="150000"/>
              </a:lnSpc>
            </a:pPr>
            <a:endParaRPr lang="en-US" sz="600" dirty="0">
              <a:latin typeface="Heebo" pitchFamily="2" charset="-79"/>
              <a:cs typeface="Heebo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error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laudantium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totam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rem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aperiam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eaque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ipsa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quae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ab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illo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inventore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veritatis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et quasi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architecto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beatae vitae dicta sunt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explicabo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Nemo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enim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ipsam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quia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aspernatur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odit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fugit, 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quia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consequuntur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eos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qui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ratione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CF02EC-ADC5-854D-8589-5D2D756A1C5B}"/>
              </a:ext>
            </a:extLst>
          </p:cNvPr>
          <p:cNvSpPr/>
          <p:nvPr/>
        </p:nvSpPr>
        <p:spPr>
          <a:xfrm>
            <a:off x="-329261" y="-202064"/>
            <a:ext cx="1748985" cy="17489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13" name="Graphic 1063">
            <a:extLst>
              <a:ext uri="{FF2B5EF4-FFF2-40B4-BE49-F238E27FC236}">
                <a16:creationId xmlns:a16="http://schemas.microsoft.com/office/drawing/2014/main" id="{19B8611A-B038-2E4A-95CF-CCA1EC93056F}"/>
              </a:ext>
            </a:extLst>
          </p:cNvPr>
          <p:cNvSpPr/>
          <p:nvPr/>
        </p:nvSpPr>
        <p:spPr>
          <a:xfrm>
            <a:off x="1410538" y="3144155"/>
            <a:ext cx="323273" cy="484909"/>
          </a:xfrm>
          <a:custGeom>
            <a:avLst/>
            <a:gdLst>
              <a:gd name="connsiteX0" fmla="*/ 220028 w 391160"/>
              <a:gd name="connsiteY0" fmla="*/ 73343 h 586740"/>
              <a:gd name="connsiteX1" fmla="*/ 220028 w 391160"/>
              <a:gd name="connsiteY1" fmla="*/ 24448 h 586740"/>
              <a:gd name="connsiteX2" fmla="*/ 195580 w 391160"/>
              <a:gd name="connsiteY2" fmla="*/ 0 h 586740"/>
              <a:gd name="connsiteX3" fmla="*/ 171133 w 391160"/>
              <a:gd name="connsiteY3" fmla="*/ 24448 h 586740"/>
              <a:gd name="connsiteX4" fmla="*/ 171133 w 391160"/>
              <a:gd name="connsiteY4" fmla="*/ 73343 h 586740"/>
              <a:gd name="connsiteX5" fmla="*/ 0 w 391160"/>
              <a:gd name="connsiteY5" fmla="*/ 244475 h 586740"/>
              <a:gd name="connsiteX6" fmla="*/ 0 w 391160"/>
              <a:gd name="connsiteY6" fmla="*/ 391160 h 586740"/>
              <a:gd name="connsiteX7" fmla="*/ 195580 w 391160"/>
              <a:gd name="connsiteY7" fmla="*/ 586740 h 586740"/>
              <a:gd name="connsiteX8" fmla="*/ 391160 w 391160"/>
              <a:gd name="connsiteY8" fmla="*/ 391160 h 586740"/>
              <a:gd name="connsiteX9" fmla="*/ 391160 w 391160"/>
              <a:gd name="connsiteY9" fmla="*/ 244475 h 586740"/>
              <a:gd name="connsiteX10" fmla="*/ 220028 w 391160"/>
              <a:gd name="connsiteY10" fmla="*/ 73343 h 586740"/>
              <a:gd name="connsiteX11" fmla="*/ 220028 w 391160"/>
              <a:gd name="connsiteY11" fmla="*/ 244475 h 586740"/>
              <a:gd name="connsiteX12" fmla="*/ 195580 w 391160"/>
              <a:gd name="connsiteY12" fmla="*/ 268923 h 586740"/>
              <a:gd name="connsiteX13" fmla="*/ 171133 w 391160"/>
              <a:gd name="connsiteY13" fmla="*/ 244475 h 586740"/>
              <a:gd name="connsiteX14" fmla="*/ 171133 w 391160"/>
              <a:gd name="connsiteY14" fmla="*/ 195580 h 586740"/>
              <a:gd name="connsiteX15" fmla="*/ 195580 w 391160"/>
              <a:gd name="connsiteY15" fmla="*/ 171133 h 586740"/>
              <a:gd name="connsiteX16" fmla="*/ 220028 w 391160"/>
              <a:gd name="connsiteY16" fmla="*/ 195580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1160" h="586740">
                <a:moveTo>
                  <a:pt x="220028" y="73343"/>
                </a:moveTo>
                <a:lnTo>
                  <a:pt x="220028" y="24448"/>
                </a:lnTo>
                <a:cubicBezTo>
                  <a:pt x="220028" y="10946"/>
                  <a:pt x="209082" y="0"/>
                  <a:pt x="195580" y="0"/>
                </a:cubicBezTo>
                <a:cubicBezTo>
                  <a:pt x="182078" y="0"/>
                  <a:pt x="171133" y="10946"/>
                  <a:pt x="171133" y="24448"/>
                </a:cubicBezTo>
                <a:lnTo>
                  <a:pt x="171133" y="73343"/>
                </a:lnTo>
                <a:cubicBezTo>
                  <a:pt x="76663" y="73450"/>
                  <a:pt x="108" y="150006"/>
                  <a:pt x="0" y="244475"/>
                </a:cubicBezTo>
                <a:lnTo>
                  <a:pt x="0" y="391160"/>
                </a:lnTo>
                <a:cubicBezTo>
                  <a:pt x="0" y="499176"/>
                  <a:pt x="87564" y="586740"/>
                  <a:pt x="195580" y="586740"/>
                </a:cubicBezTo>
                <a:cubicBezTo>
                  <a:pt x="303596" y="586740"/>
                  <a:pt x="391160" y="499176"/>
                  <a:pt x="391160" y="391160"/>
                </a:cubicBezTo>
                <a:lnTo>
                  <a:pt x="391160" y="244475"/>
                </a:lnTo>
                <a:cubicBezTo>
                  <a:pt x="391052" y="150006"/>
                  <a:pt x="314497" y="73450"/>
                  <a:pt x="220028" y="73343"/>
                </a:cubicBezTo>
                <a:close/>
                <a:moveTo>
                  <a:pt x="220028" y="244475"/>
                </a:moveTo>
                <a:cubicBezTo>
                  <a:pt x="220028" y="257977"/>
                  <a:pt x="209082" y="268923"/>
                  <a:pt x="195580" y="268923"/>
                </a:cubicBezTo>
                <a:cubicBezTo>
                  <a:pt x="182078" y="268923"/>
                  <a:pt x="171133" y="257977"/>
                  <a:pt x="171133" y="244475"/>
                </a:cubicBezTo>
                <a:lnTo>
                  <a:pt x="171133" y="195580"/>
                </a:lnTo>
                <a:cubicBezTo>
                  <a:pt x="171133" y="182078"/>
                  <a:pt x="182078" y="171133"/>
                  <a:pt x="195580" y="171133"/>
                </a:cubicBezTo>
                <a:cubicBezTo>
                  <a:pt x="209082" y="171133"/>
                  <a:pt x="220028" y="182078"/>
                  <a:pt x="220028" y="195580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14" name="Graphic 1065">
            <a:extLst>
              <a:ext uri="{FF2B5EF4-FFF2-40B4-BE49-F238E27FC236}">
                <a16:creationId xmlns:a16="http://schemas.microsoft.com/office/drawing/2014/main" id="{366159E6-DEA3-FA4E-9387-38B0643858E9}"/>
              </a:ext>
            </a:extLst>
          </p:cNvPr>
          <p:cNvGrpSpPr/>
          <p:nvPr/>
        </p:nvGrpSpPr>
        <p:grpSpPr>
          <a:xfrm>
            <a:off x="6708135" y="3144155"/>
            <a:ext cx="484909" cy="484909"/>
            <a:chOff x="4059727" y="4358813"/>
            <a:chExt cx="586740" cy="586740"/>
          </a:xfrm>
          <a:solidFill>
            <a:schemeClr val="tx1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34E1011-0EE4-E241-87DE-8A3838EA7CDF}"/>
                </a:ext>
              </a:extLst>
            </p:cNvPr>
            <p:cNvSpPr/>
            <p:nvPr/>
          </p:nvSpPr>
          <p:spPr>
            <a:xfrm>
              <a:off x="4181964" y="4358813"/>
              <a:ext cx="342265" cy="122237"/>
            </a:xfrm>
            <a:custGeom>
              <a:avLst/>
              <a:gdLst>
                <a:gd name="connsiteX0" fmla="*/ 342265 w 342265"/>
                <a:gd name="connsiteY0" fmla="*/ 97790 h 122237"/>
                <a:gd name="connsiteX1" fmla="*/ 244475 w 342265"/>
                <a:gd name="connsiteY1" fmla="*/ 0 h 122237"/>
                <a:gd name="connsiteX2" fmla="*/ 97790 w 342265"/>
                <a:gd name="connsiteY2" fmla="*/ 0 h 122237"/>
                <a:gd name="connsiteX3" fmla="*/ 0 w 342265"/>
                <a:gd name="connsiteY3" fmla="*/ 97790 h 122237"/>
                <a:gd name="connsiteX4" fmla="*/ 0 w 342265"/>
                <a:gd name="connsiteY4" fmla="*/ 122238 h 122237"/>
                <a:gd name="connsiteX5" fmla="*/ 342265 w 342265"/>
                <a:gd name="connsiteY5" fmla="*/ 122238 h 122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265" h="122237">
                  <a:moveTo>
                    <a:pt x="342265" y="97790"/>
                  </a:moveTo>
                  <a:cubicBezTo>
                    <a:pt x="342265" y="43782"/>
                    <a:pt x="298483" y="0"/>
                    <a:pt x="244475" y="0"/>
                  </a:cubicBezTo>
                  <a:lnTo>
                    <a:pt x="97790" y="0"/>
                  </a:lnTo>
                  <a:cubicBezTo>
                    <a:pt x="43782" y="0"/>
                    <a:pt x="0" y="43782"/>
                    <a:pt x="0" y="97790"/>
                  </a:cubicBezTo>
                  <a:lnTo>
                    <a:pt x="0" y="122238"/>
                  </a:lnTo>
                  <a:lnTo>
                    <a:pt x="342265" y="122238"/>
                  </a:ln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9A34A1C-872C-BF4A-98EF-DE8B6074552E}"/>
                </a:ext>
              </a:extLst>
            </p:cNvPr>
            <p:cNvSpPr/>
            <p:nvPr/>
          </p:nvSpPr>
          <p:spPr>
            <a:xfrm>
              <a:off x="4181964" y="4725525"/>
              <a:ext cx="342265" cy="220027"/>
            </a:xfrm>
            <a:custGeom>
              <a:avLst/>
              <a:gdLst>
                <a:gd name="connsiteX0" fmla="*/ 268923 w 342265"/>
                <a:gd name="connsiteY0" fmla="*/ 0 h 220027"/>
                <a:gd name="connsiteX1" fmla="*/ 342265 w 342265"/>
                <a:gd name="connsiteY1" fmla="*/ 0 h 220027"/>
                <a:gd name="connsiteX2" fmla="*/ 342265 w 342265"/>
                <a:gd name="connsiteY2" fmla="*/ 220028 h 220027"/>
                <a:gd name="connsiteX3" fmla="*/ 268923 w 342265"/>
                <a:gd name="connsiteY3" fmla="*/ 220028 h 220027"/>
                <a:gd name="connsiteX4" fmla="*/ 73343 w 342265"/>
                <a:gd name="connsiteY4" fmla="*/ 220028 h 220027"/>
                <a:gd name="connsiteX5" fmla="*/ 0 w 342265"/>
                <a:gd name="connsiteY5" fmla="*/ 220028 h 220027"/>
                <a:gd name="connsiteX6" fmla="*/ 0 w 342265"/>
                <a:gd name="connsiteY6" fmla="*/ 0 h 220027"/>
                <a:gd name="connsiteX7" fmla="*/ 73343 w 342265"/>
                <a:gd name="connsiteY7" fmla="*/ 0 h 220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2265" h="220027">
                  <a:moveTo>
                    <a:pt x="268923" y="0"/>
                  </a:moveTo>
                  <a:cubicBezTo>
                    <a:pt x="309428" y="0"/>
                    <a:pt x="342265" y="0"/>
                    <a:pt x="342265" y="0"/>
                  </a:cubicBezTo>
                  <a:lnTo>
                    <a:pt x="342265" y="220028"/>
                  </a:lnTo>
                  <a:cubicBezTo>
                    <a:pt x="342265" y="220028"/>
                    <a:pt x="309428" y="220028"/>
                    <a:pt x="268923" y="220028"/>
                  </a:cubicBezTo>
                  <a:lnTo>
                    <a:pt x="73343" y="220028"/>
                  </a:lnTo>
                  <a:cubicBezTo>
                    <a:pt x="32837" y="220028"/>
                    <a:pt x="0" y="220028"/>
                    <a:pt x="0" y="220028"/>
                  </a:cubicBezTo>
                  <a:lnTo>
                    <a:pt x="0" y="0"/>
                  </a:lnTo>
                  <a:cubicBezTo>
                    <a:pt x="0" y="0"/>
                    <a:pt x="32837" y="0"/>
                    <a:pt x="73343" y="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BF197CB-D368-634D-A890-41A1B10E0089}"/>
                </a:ext>
              </a:extLst>
            </p:cNvPr>
            <p:cNvSpPr/>
            <p:nvPr/>
          </p:nvSpPr>
          <p:spPr>
            <a:xfrm>
              <a:off x="4059727" y="4529945"/>
              <a:ext cx="586740" cy="331899"/>
            </a:xfrm>
            <a:custGeom>
              <a:avLst/>
              <a:gdLst>
                <a:gd name="connsiteX0" fmla="*/ 464503 w 586740"/>
                <a:gd name="connsiteY0" fmla="*/ 0 h 331899"/>
                <a:gd name="connsiteX1" fmla="*/ 122238 w 586740"/>
                <a:gd name="connsiteY1" fmla="*/ 0 h 331899"/>
                <a:gd name="connsiteX2" fmla="*/ 0 w 586740"/>
                <a:gd name="connsiteY2" fmla="*/ 122238 h 331899"/>
                <a:gd name="connsiteX3" fmla="*/ 0 w 586740"/>
                <a:gd name="connsiteY3" fmla="*/ 220028 h 331899"/>
                <a:gd name="connsiteX4" fmla="*/ 73343 w 586740"/>
                <a:gd name="connsiteY4" fmla="*/ 331899 h 331899"/>
                <a:gd name="connsiteX5" fmla="*/ 73343 w 586740"/>
                <a:gd name="connsiteY5" fmla="*/ 268923 h 331899"/>
                <a:gd name="connsiteX6" fmla="*/ 195580 w 586740"/>
                <a:gd name="connsiteY6" fmla="*/ 146685 h 331899"/>
                <a:gd name="connsiteX7" fmla="*/ 391160 w 586740"/>
                <a:gd name="connsiteY7" fmla="*/ 146685 h 331899"/>
                <a:gd name="connsiteX8" fmla="*/ 513398 w 586740"/>
                <a:gd name="connsiteY8" fmla="*/ 268923 h 331899"/>
                <a:gd name="connsiteX9" fmla="*/ 513398 w 586740"/>
                <a:gd name="connsiteY9" fmla="*/ 331899 h 331899"/>
                <a:gd name="connsiteX10" fmla="*/ 586740 w 586740"/>
                <a:gd name="connsiteY10" fmla="*/ 220028 h 331899"/>
                <a:gd name="connsiteX11" fmla="*/ 586740 w 586740"/>
                <a:gd name="connsiteY11" fmla="*/ 122238 h 331899"/>
                <a:gd name="connsiteX12" fmla="*/ 464503 w 586740"/>
                <a:gd name="connsiteY12" fmla="*/ 0 h 331899"/>
                <a:gd name="connsiteX13" fmla="*/ 440055 w 586740"/>
                <a:gd name="connsiteY13" fmla="*/ 97790 h 331899"/>
                <a:gd name="connsiteX14" fmla="*/ 391160 w 586740"/>
                <a:gd name="connsiteY14" fmla="*/ 97790 h 331899"/>
                <a:gd name="connsiteX15" fmla="*/ 366713 w 586740"/>
                <a:gd name="connsiteY15" fmla="*/ 73343 h 331899"/>
                <a:gd name="connsiteX16" fmla="*/ 391160 w 586740"/>
                <a:gd name="connsiteY16" fmla="*/ 48895 h 331899"/>
                <a:gd name="connsiteX17" fmla="*/ 440055 w 586740"/>
                <a:gd name="connsiteY17" fmla="*/ 48895 h 331899"/>
                <a:gd name="connsiteX18" fmla="*/ 464503 w 586740"/>
                <a:gd name="connsiteY18" fmla="*/ 73343 h 331899"/>
                <a:gd name="connsiteX19" fmla="*/ 440055 w 586740"/>
                <a:gd name="connsiteY19" fmla="*/ 97790 h 3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6740" h="331899">
                  <a:moveTo>
                    <a:pt x="464503" y="0"/>
                  </a:moveTo>
                  <a:lnTo>
                    <a:pt x="122238" y="0"/>
                  </a:lnTo>
                  <a:cubicBezTo>
                    <a:pt x="54761" y="81"/>
                    <a:pt x="81" y="54761"/>
                    <a:pt x="0" y="122238"/>
                  </a:cubicBezTo>
                  <a:lnTo>
                    <a:pt x="0" y="220028"/>
                  </a:lnTo>
                  <a:cubicBezTo>
                    <a:pt x="64" y="268573"/>
                    <a:pt x="28849" y="312481"/>
                    <a:pt x="73343" y="331899"/>
                  </a:cubicBezTo>
                  <a:lnTo>
                    <a:pt x="73343" y="268923"/>
                  </a:lnTo>
                  <a:cubicBezTo>
                    <a:pt x="73423" y="201446"/>
                    <a:pt x="128104" y="146766"/>
                    <a:pt x="195580" y="146685"/>
                  </a:cubicBezTo>
                  <a:lnTo>
                    <a:pt x="391160" y="146685"/>
                  </a:lnTo>
                  <a:cubicBezTo>
                    <a:pt x="458636" y="146766"/>
                    <a:pt x="513317" y="201446"/>
                    <a:pt x="513398" y="268923"/>
                  </a:cubicBezTo>
                  <a:lnTo>
                    <a:pt x="513398" y="331899"/>
                  </a:lnTo>
                  <a:cubicBezTo>
                    <a:pt x="557891" y="312481"/>
                    <a:pt x="586676" y="268573"/>
                    <a:pt x="586740" y="220028"/>
                  </a:cubicBezTo>
                  <a:lnTo>
                    <a:pt x="586740" y="122238"/>
                  </a:lnTo>
                  <a:cubicBezTo>
                    <a:pt x="586659" y="54761"/>
                    <a:pt x="531979" y="81"/>
                    <a:pt x="464503" y="0"/>
                  </a:cubicBezTo>
                  <a:close/>
                  <a:moveTo>
                    <a:pt x="440055" y="97790"/>
                  </a:moveTo>
                  <a:lnTo>
                    <a:pt x="391160" y="97790"/>
                  </a:lnTo>
                  <a:cubicBezTo>
                    <a:pt x="377658" y="97790"/>
                    <a:pt x="366713" y="86844"/>
                    <a:pt x="366713" y="73343"/>
                  </a:cubicBezTo>
                  <a:cubicBezTo>
                    <a:pt x="366713" y="59841"/>
                    <a:pt x="377658" y="48895"/>
                    <a:pt x="391160" y="48895"/>
                  </a:cubicBezTo>
                  <a:lnTo>
                    <a:pt x="440055" y="48895"/>
                  </a:lnTo>
                  <a:cubicBezTo>
                    <a:pt x="453557" y="48895"/>
                    <a:pt x="464503" y="59841"/>
                    <a:pt x="464503" y="73343"/>
                  </a:cubicBezTo>
                  <a:cubicBezTo>
                    <a:pt x="464503" y="86844"/>
                    <a:pt x="453557" y="97790"/>
                    <a:pt x="440055" y="9779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358766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36D61BE-3297-E34D-A899-950B74D1B081}"/>
              </a:ext>
            </a:extLst>
          </p:cNvPr>
          <p:cNvSpPr/>
          <p:nvPr/>
        </p:nvSpPr>
        <p:spPr>
          <a:xfrm>
            <a:off x="373824" y="1980804"/>
            <a:ext cx="1748985" cy="1748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66C3F6-C7F8-A94C-A724-F3513FB079A9}"/>
              </a:ext>
            </a:extLst>
          </p:cNvPr>
          <p:cNvGrpSpPr/>
          <p:nvPr/>
        </p:nvGrpSpPr>
        <p:grpSpPr>
          <a:xfrm>
            <a:off x="950259" y="2716218"/>
            <a:ext cx="10291482" cy="3423962"/>
            <a:chOff x="1524209" y="2787934"/>
            <a:chExt cx="8331651" cy="342396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762C1AD-AF90-964E-A9F9-062248F0C501}"/>
                </a:ext>
              </a:extLst>
            </p:cNvPr>
            <p:cNvSpPr/>
            <p:nvPr/>
          </p:nvSpPr>
          <p:spPr>
            <a:xfrm>
              <a:off x="1524209" y="2787934"/>
              <a:ext cx="3998050" cy="3423962"/>
            </a:xfrm>
            <a:prstGeom prst="roundRect">
              <a:avLst>
                <a:gd name="adj" fmla="val 11431"/>
              </a:avLst>
            </a:prstGeom>
            <a:solidFill>
              <a:schemeClr val="bg1"/>
            </a:solidFill>
            <a:ln w="2741" cap="flat">
              <a:noFill/>
              <a:prstDash val="solid"/>
              <a:miter/>
            </a:ln>
            <a:effectLst>
              <a:outerShdw blurRad="355600" dist="317500" dir="2700000" algn="tl" rotWithShape="0">
                <a:prstClr val="black">
                  <a:alpha val="7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04F17E7-14A6-3A46-A1B1-516E900FFCE5}"/>
                </a:ext>
              </a:extLst>
            </p:cNvPr>
            <p:cNvSpPr/>
            <p:nvPr/>
          </p:nvSpPr>
          <p:spPr>
            <a:xfrm>
              <a:off x="5857810" y="2787934"/>
              <a:ext cx="3998050" cy="3423962"/>
            </a:xfrm>
            <a:prstGeom prst="roundRect">
              <a:avLst>
                <a:gd name="adj" fmla="val 11431"/>
              </a:avLst>
            </a:prstGeom>
            <a:solidFill>
              <a:schemeClr val="bg1"/>
            </a:solidFill>
            <a:ln w="2741" cap="flat">
              <a:noFill/>
              <a:prstDash val="solid"/>
              <a:miter/>
            </a:ln>
            <a:effectLst>
              <a:outerShdw blurRad="355600" dist="317500" dir="2700000" algn="tl" rotWithShape="0">
                <a:prstClr val="black">
                  <a:alpha val="7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A7AECBD-1E71-C546-8897-B15A3CB3D0B5}"/>
              </a:ext>
            </a:extLst>
          </p:cNvPr>
          <p:cNvSpPr txBox="1"/>
          <p:nvPr/>
        </p:nvSpPr>
        <p:spPr>
          <a:xfrm>
            <a:off x="4334701" y="982880"/>
            <a:ext cx="352213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 dirty="0">
                <a:latin typeface="Heebo Black" pitchFamily="2" charset="-79"/>
                <a:cs typeface="Heebo Black" pitchFamily="2" charset="-79"/>
              </a:rPr>
              <a:t>A.I.D.A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0C760-631E-1743-A106-C7FD8A88639A}"/>
              </a:ext>
            </a:extLst>
          </p:cNvPr>
          <p:cNvSpPr txBox="1"/>
          <p:nvPr/>
        </p:nvSpPr>
        <p:spPr>
          <a:xfrm>
            <a:off x="2793187" y="1546921"/>
            <a:ext cx="6605626" cy="579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error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laudantium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totam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rem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aperiam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eaque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ipsa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quae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ab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illo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inventore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veritatis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DDD0E-0CAE-8E47-BBE0-3056CDE975E2}"/>
              </a:ext>
            </a:extLst>
          </p:cNvPr>
          <p:cNvSpPr txBox="1"/>
          <p:nvPr/>
        </p:nvSpPr>
        <p:spPr>
          <a:xfrm>
            <a:off x="6601299" y="3677148"/>
            <a:ext cx="4342384" cy="21024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Heebo" pitchFamily="2" charset="-79"/>
                <a:cs typeface="Heebo" pitchFamily="2" charset="-79"/>
              </a:rPr>
              <a:t>Action</a:t>
            </a:r>
          </a:p>
          <a:p>
            <a:pPr>
              <a:lnSpc>
                <a:spcPct val="150000"/>
              </a:lnSpc>
            </a:pPr>
            <a:endParaRPr lang="en-US" sz="600" dirty="0">
              <a:latin typeface="Heebo" pitchFamily="2" charset="-79"/>
              <a:cs typeface="Heebo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error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laudantium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totam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rem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aperiam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eaque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ipsa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quae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ab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illo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inventore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veritatis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et quasi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architecto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beatae vitae dicta sunt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explicabo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Nemo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enim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ipsam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quia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aspernatur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odit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fugit, 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quia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consequuntur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eos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qui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ratione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296E91-6777-A04F-AD3A-98AD085925EC}"/>
              </a:ext>
            </a:extLst>
          </p:cNvPr>
          <p:cNvSpPr/>
          <p:nvPr/>
        </p:nvSpPr>
        <p:spPr>
          <a:xfrm>
            <a:off x="11529435" y="-248188"/>
            <a:ext cx="871194" cy="871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grpSp>
        <p:nvGrpSpPr>
          <p:cNvPr id="14" name="Graphic 1043">
            <a:extLst>
              <a:ext uri="{FF2B5EF4-FFF2-40B4-BE49-F238E27FC236}">
                <a16:creationId xmlns:a16="http://schemas.microsoft.com/office/drawing/2014/main" id="{D3EB7E6F-FC5A-694F-88DC-2E26FCBA2F6C}"/>
              </a:ext>
            </a:extLst>
          </p:cNvPr>
          <p:cNvGrpSpPr/>
          <p:nvPr/>
        </p:nvGrpSpPr>
        <p:grpSpPr>
          <a:xfrm>
            <a:off x="1381409" y="3188120"/>
            <a:ext cx="382612" cy="382373"/>
            <a:chOff x="5221660" y="3135813"/>
            <a:chExt cx="586740" cy="586374"/>
          </a:xfrm>
          <a:solidFill>
            <a:schemeClr val="tx1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50025EA-A8EF-0845-A804-4F6FD092C290}"/>
                </a:ext>
              </a:extLst>
            </p:cNvPr>
            <p:cNvSpPr/>
            <p:nvPr/>
          </p:nvSpPr>
          <p:spPr>
            <a:xfrm>
              <a:off x="5441688" y="3502160"/>
              <a:ext cx="146685" cy="220027"/>
            </a:xfrm>
            <a:custGeom>
              <a:avLst/>
              <a:gdLst>
                <a:gd name="connsiteX0" fmla="*/ 73343 w 146685"/>
                <a:gd name="connsiteY0" fmla="*/ 0 h 220027"/>
                <a:gd name="connsiteX1" fmla="*/ 0 w 146685"/>
                <a:gd name="connsiteY1" fmla="*/ 73343 h 220027"/>
                <a:gd name="connsiteX2" fmla="*/ 0 w 146685"/>
                <a:gd name="connsiteY2" fmla="*/ 220028 h 220027"/>
                <a:gd name="connsiteX3" fmla="*/ 146685 w 146685"/>
                <a:gd name="connsiteY3" fmla="*/ 220028 h 220027"/>
                <a:gd name="connsiteX4" fmla="*/ 146685 w 146685"/>
                <a:gd name="connsiteY4" fmla="*/ 73343 h 220027"/>
                <a:gd name="connsiteX5" fmla="*/ 73343 w 146685"/>
                <a:gd name="connsiteY5" fmla="*/ 0 h 220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685" h="220027">
                  <a:moveTo>
                    <a:pt x="73343" y="0"/>
                  </a:moveTo>
                  <a:cubicBezTo>
                    <a:pt x="32837" y="0"/>
                    <a:pt x="0" y="32837"/>
                    <a:pt x="0" y="73343"/>
                  </a:cubicBezTo>
                  <a:lnTo>
                    <a:pt x="0" y="220028"/>
                  </a:lnTo>
                  <a:lnTo>
                    <a:pt x="146685" y="220028"/>
                  </a:lnTo>
                  <a:lnTo>
                    <a:pt x="146685" y="73343"/>
                  </a:lnTo>
                  <a:cubicBezTo>
                    <a:pt x="146685" y="32837"/>
                    <a:pt x="113848" y="0"/>
                    <a:pt x="73343" y="0"/>
                  </a:cubicBezTo>
                  <a:close/>
                </a:path>
              </a:pathLst>
            </a:custGeom>
            <a:grpFill/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grpSp>
          <p:nvGrpSpPr>
            <p:cNvPr id="18" name="Graphic 1043">
              <a:extLst>
                <a:ext uri="{FF2B5EF4-FFF2-40B4-BE49-F238E27FC236}">
                  <a16:creationId xmlns:a16="http://schemas.microsoft.com/office/drawing/2014/main" id="{3EB48AA2-6F05-B346-B760-8EFFF95313B2}"/>
                </a:ext>
              </a:extLst>
            </p:cNvPr>
            <p:cNvGrpSpPr/>
            <p:nvPr/>
          </p:nvGrpSpPr>
          <p:grpSpPr>
            <a:xfrm>
              <a:off x="5221660" y="3135813"/>
              <a:ext cx="586740" cy="586374"/>
              <a:chOff x="5221660" y="3135813"/>
              <a:chExt cx="586740" cy="586374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0B4C3A2-194B-5E4A-B5F9-665CF67F36F2}"/>
                  </a:ext>
                </a:extLst>
              </p:cNvPr>
              <p:cNvSpPr/>
              <p:nvPr/>
            </p:nvSpPr>
            <p:spPr>
              <a:xfrm>
                <a:off x="5221660" y="3135813"/>
                <a:ext cx="586740" cy="586374"/>
              </a:xfrm>
              <a:custGeom>
                <a:avLst/>
                <a:gdLst>
                  <a:gd name="connsiteX0" fmla="*/ 415608 w 586740"/>
                  <a:gd name="connsiteY0" fmla="*/ 439690 h 586374"/>
                  <a:gd name="connsiteX1" fmla="*/ 415608 w 586740"/>
                  <a:gd name="connsiteY1" fmla="*/ 586375 h 586374"/>
                  <a:gd name="connsiteX2" fmla="*/ 513398 w 586740"/>
                  <a:gd name="connsiteY2" fmla="*/ 586375 h 586374"/>
                  <a:gd name="connsiteX3" fmla="*/ 586740 w 586740"/>
                  <a:gd name="connsiteY3" fmla="*/ 513032 h 586374"/>
                  <a:gd name="connsiteX4" fmla="*/ 586740 w 586740"/>
                  <a:gd name="connsiteY4" fmla="*/ 290047 h 586374"/>
                  <a:gd name="connsiteX5" fmla="*/ 572976 w 586740"/>
                  <a:gd name="connsiteY5" fmla="*/ 256016 h 586374"/>
                  <a:gd name="connsiteX6" fmla="*/ 365222 w 586740"/>
                  <a:gd name="connsiteY6" fmla="*/ 31416 h 586374"/>
                  <a:gd name="connsiteX7" fmla="*/ 227033 w 586740"/>
                  <a:gd name="connsiteY7" fmla="*/ 25976 h 586374"/>
                  <a:gd name="connsiteX8" fmla="*/ 221593 w 586740"/>
                  <a:gd name="connsiteY8" fmla="*/ 31416 h 586374"/>
                  <a:gd name="connsiteX9" fmla="*/ 14204 w 586740"/>
                  <a:gd name="connsiteY9" fmla="*/ 255943 h 586374"/>
                  <a:gd name="connsiteX10" fmla="*/ 0 w 586740"/>
                  <a:gd name="connsiteY10" fmla="*/ 290414 h 586374"/>
                  <a:gd name="connsiteX11" fmla="*/ 0 w 586740"/>
                  <a:gd name="connsiteY11" fmla="*/ 513032 h 586374"/>
                  <a:gd name="connsiteX12" fmla="*/ 73343 w 586740"/>
                  <a:gd name="connsiteY12" fmla="*/ 586375 h 586374"/>
                  <a:gd name="connsiteX13" fmla="*/ 171132 w 586740"/>
                  <a:gd name="connsiteY13" fmla="*/ 586375 h 586374"/>
                  <a:gd name="connsiteX14" fmla="*/ 171132 w 586740"/>
                  <a:gd name="connsiteY14" fmla="*/ 439690 h 586374"/>
                  <a:gd name="connsiteX15" fmla="*/ 290397 w 586740"/>
                  <a:gd name="connsiteY15" fmla="*/ 317020 h 586374"/>
                  <a:gd name="connsiteX16" fmla="*/ 415608 w 586740"/>
                  <a:gd name="connsiteY16" fmla="*/ 439690 h 586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6740" h="586374">
                    <a:moveTo>
                      <a:pt x="415608" y="439690"/>
                    </a:moveTo>
                    <a:lnTo>
                      <a:pt x="415608" y="586375"/>
                    </a:lnTo>
                    <a:lnTo>
                      <a:pt x="513398" y="586375"/>
                    </a:lnTo>
                    <a:cubicBezTo>
                      <a:pt x="553903" y="586375"/>
                      <a:pt x="586740" y="553538"/>
                      <a:pt x="586740" y="513032"/>
                    </a:cubicBezTo>
                    <a:lnTo>
                      <a:pt x="586740" y="290047"/>
                    </a:lnTo>
                    <a:cubicBezTo>
                      <a:pt x="586746" y="277346"/>
                      <a:pt x="581810" y="265141"/>
                      <a:pt x="572976" y="256016"/>
                    </a:cubicBezTo>
                    <a:lnTo>
                      <a:pt x="365222" y="31416"/>
                    </a:lnTo>
                    <a:cubicBezTo>
                      <a:pt x="328564" y="-8246"/>
                      <a:pt x="266695" y="-10681"/>
                      <a:pt x="227033" y="25976"/>
                    </a:cubicBezTo>
                    <a:cubicBezTo>
                      <a:pt x="225149" y="27718"/>
                      <a:pt x="223334" y="29532"/>
                      <a:pt x="221593" y="31416"/>
                    </a:cubicBezTo>
                    <a:lnTo>
                      <a:pt x="14204" y="255943"/>
                    </a:lnTo>
                    <a:cubicBezTo>
                      <a:pt x="5103" y="265106"/>
                      <a:pt x="-3" y="277498"/>
                      <a:pt x="0" y="290414"/>
                    </a:cubicBezTo>
                    <a:lnTo>
                      <a:pt x="0" y="513032"/>
                    </a:lnTo>
                    <a:cubicBezTo>
                      <a:pt x="0" y="553538"/>
                      <a:pt x="32837" y="586375"/>
                      <a:pt x="73343" y="586375"/>
                    </a:cubicBezTo>
                    <a:lnTo>
                      <a:pt x="171132" y="586375"/>
                    </a:lnTo>
                    <a:lnTo>
                      <a:pt x="171132" y="439690"/>
                    </a:lnTo>
                    <a:cubicBezTo>
                      <a:pt x="171589" y="373026"/>
                      <a:pt x="225412" y="318587"/>
                      <a:pt x="290397" y="317020"/>
                    </a:cubicBezTo>
                    <a:cubicBezTo>
                      <a:pt x="357556" y="315399"/>
                      <a:pt x="415096" y="370765"/>
                      <a:pt x="415608" y="439690"/>
                    </a:cubicBez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EG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CF53855-9B12-8148-B4E0-BE344A7B3BD8}"/>
                  </a:ext>
                </a:extLst>
              </p:cNvPr>
              <p:cNvSpPr/>
              <p:nvPr/>
            </p:nvSpPr>
            <p:spPr>
              <a:xfrm>
                <a:off x="5441688" y="3502160"/>
                <a:ext cx="146685" cy="220027"/>
              </a:xfrm>
              <a:custGeom>
                <a:avLst/>
                <a:gdLst>
                  <a:gd name="connsiteX0" fmla="*/ 73343 w 146685"/>
                  <a:gd name="connsiteY0" fmla="*/ 0 h 220027"/>
                  <a:gd name="connsiteX1" fmla="*/ 0 w 146685"/>
                  <a:gd name="connsiteY1" fmla="*/ 73343 h 220027"/>
                  <a:gd name="connsiteX2" fmla="*/ 0 w 146685"/>
                  <a:gd name="connsiteY2" fmla="*/ 220028 h 220027"/>
                  <a:gd name="connsiteX3" fmla="*/ 146685 w 146685"/>
                  <a:gd name="connsiteY3" fmla="*/ 220028 h 220027"/>
                  <a:gd name="connsiteX4" fmla="*/ 146685 w 146685"/>
                  <a:gd name="connsiteY4" fmla="*/ 73343 h 220027"/>
                  <a:gd name="connsiteX5" fmla="*/ 73343 w 146685"/>
                  <a:gd name="connsiteY5" fmla="*/ 0 h 220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685" h="220027">
                    <a:moveTo>
                      <a:pt x="73343" y="0"/>
                    </a:moveTo>
                    <a:cubicBezTo>
                      <a:pt x="32837" y="0"/>
                      <a:pt x="0" y="32837"/>
                      <a:pt x="0" y="73343"/>
                    </a:cubicBezTo>
                    <a:lnTo>
                      <a:pt x="0" y="220028"/>
                    </a:lnTo>
                    <a:lnTo>
                      <a:pt x="146685" y="220028"/>
                    </a:lnTo>
                    <a:lnTo>
                      <a:pt x="146685" y="73343"/>
                    </a:lnTo>
                    <a:cubicBezTo>
                      <a:pt x="146685" y="32837"/>
                      <a:pt x="113848" y="0"/>
                      <a:pt x="73343" y="0"/>
                    </a:cubicBez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EG"/>
              </a:p>
            </p:txBody>
          </p:sp>
        </p:grpSp>
      </p:grpSp>
      <p:sp>
        <p:nvSpPr>
          <p:cNvPr id="21" name="Graphic 1045">
            <a:extLst>
              <a:ext uri="{FF2B5EF4-FFF2-40B4-BE49-F238E27FC236}">
                <a16:creationId xmlns:a16="http://schemas.microsoft.com/office/drawing/2014/main" id="{57BC60CD-27BD-F54A-A40E-D84D53E74665}"/>
              </a:ext>
            </a:extLst>
          </p:cNvPr>
          <p:cNvSpPr/>
          <p:nvPr/>
        </p:nvSpPr>
        <p:spPr>
          <a:xfrm>
            <a:off x="6783663" y="3210581"/>
            <a:ext cx="287014" cy="382612"/>
          </a:xfrm>
          <a:custGeom>
            <a:avLst/>
            <a:gdLst>
              <a:gd name="connsiteX0" fmla="*/ 331264 w 440139"/>
              <a:gd name="connsiteY0" fmla="*/ 293370 h 586740"/>
              <a:gd name="connsiteX1" fmla="*/ 438980 w 440139"/>
              <a:gd name="connsiteY1" fmla="*/ 111261 h 586740"/>
              <a:gd name="connsiteX2" fmla="*/ 416537 w 440139"/>
              <a:gd name="connsiteY2" fmla="*/ 34227 h 586740"/>
              <a:gd name="connsiteX3" fmla="*/ 342241 w 440139"/>
              <a:gd name="connsiteY3" fmla="*/ 0 h 586740"/>
              <a:gd name="connsiteX4" fmla="*/ 97889 w 440139"/>
              <a:gd name="connsiteY4" fmla="*/ 0 h 586740"/>
              <a:gd name="connsiteX5" fmla="*/ 23470 w 440139"/>
              <a:gd name="connsiteY5" fmla="*/ 34227 h 586740"/>
              <a:gd name="connsiteX6" fmla="*/ 1052 w 440139"/>
              <a:gd name="connsiteY6" fmla="*/ 111432 h 586740"/>
              <a:gd name="connsiteX7" fmla="*/ 108646 w 440139"/>
              <a:gd name="connsiteY7" fmla="*/ 293370 h 586740"/>
              <a:gd name="connsiteX8" fmla="*/ 1077 w 440139"/>
              <a:gd name="connsiteY8" fmla="*/ 475357 h 586740"/>
              <a:gd name="connsiteX9" fmla="*/ 23470 w 440139"/>
              <a:gd name="connsiteY9" fmla="*/ 552514 h 586740"/>
              <a:gd name="connsiteX10" fmla="*/ 97889 w 440139"/>
              <a:gd name="connsiteY10" fmla="*/ 586740 h 586740"/>
              <a:gd name="connsiteX11" fmla="*/ 342241 w 440139"/>
              <a:gd name="connsiteY11" fmla="*/ 586740 h 586740"/>
              <a:gd name="connsiteX12" fmla="*/ 416660 w 440139"/>
              <a:gd name="connsiteY12" fmla="*/ 552514 h 586740"/>
              <a:gd name="connsiteX13" fmla="*/ 439102 w 440139"/>
              <a:gd name="connsiteY13" fmla="*/ 475357 h 586740"/>
              <a:gd name="connsiteX14" fmla="*/ 331264 w 440139"/>
              <a:gd name="connsiteY14" fmla="*/ 293370 h 586740"/>
              <a:gd name="connsiteX15" fmla="*/ 362484 w 440139"/>
              <a:gd name="connsiteY15" fmla="*/ 502616 h 586740"/>
              <a:gd name="connsiteX16" fmla="*/ 342241 w 440139"/>
              <a:gd name="connsiteY16" fmla="*/ 513398 h 586740"/>
              <a:gd name="connsiteX17" fmla="*/ 97766 w 440139"/>
              <a:gd name="connsiteY17" fmla="*/ 513398 h 586740"/>
              <a:gd name="connsiteX18" fmla="*/ 73305 w 440139"/>
              <a:gd name="connsiteY18" fmla="*/ 488964 h 586740"/>
              <a:gd name="connsiteX19" fmla="*/ 75079 w 440139"/>
              <a:gd name="connsiteY19" fmla="*/ 479807 h 586740"/>
              <a:gd name="connsiteX20" fmla="*/ 187538 w 440139"/>
              <a:gd name="connsiteY20" fmla="*/ 341532 h 586740"/>
              <a:gd name="connsiteX21" fmla="*/ 204651 w 440139"/>
              <a:gd name="connsiteY21" fmla="*/ 327865 h 586740"/>
              <a:gd name="connsiteX22" fmla="*/ 235088 w 440139"/>
              <a:gd name="connsiteY22" fmla="*/ 327865 h 586740"/>
              <a:gd name="connsiteX23" fmla="*/ 251957 w 440139"/>
              <a:gd name="connsiteY23" fmla="*/ 341336 h 586740"/>
              <a:gd name="connsiteX24" fmla="*/ 364660 w 440139"/>
              <a:gd name="connsiteY24" fmla="*/ 479758 h 586740"/>
              <a:gd name="connsiteX25" fmla="*/ 362484 w 440139"/>
              <a:gd name="connsiteY25" fmla="*/ 502616 h 586740"/>
              <a:gd name="connsiteX26" fmla="*/ 301879 w 440139"/>
              <a:gd name="connsiteY26" fmla="*/ 464503 h 586740"/>
              <a:gd name="connsiteX27" fmla="*/ 138080 w 440139"/>
              <a:gd name="connsiteY27" fmla="*/ 464503 h 586740"/>
              <a:gd name="connsiteX28" fmla="*/ 218048 w 440139"/>
              <a:gd name="connsiteY28" fmla="*/ 379865 h 586740"/>
              <a:gd name="connsiteX29" fmla="*/ 220004 w 440139"/>
              <a:gd name="connsiteY29" fmla="*/ 378252 h 586740"/>
              <a:gd name="connsiteX30" fmla="*/ 221740 w 440139"/>
              <a:gd name="connsiteY30" fmla="*/ 379596 h 586740"/>
              <a:gd name="connsiteX31" fmla="*/ 301879 w 440139"/>
              <a:gd name="connsiteY31" fmla="*/ 464503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0139" h="586740">
                <a:moveTo>
                  <a:pt x="331264" y="293370"/>
                </a:moveTo>
                <a:cubicBezTo>
                  <a:pt x="387617" y="247350"/>
                  <a:pt x="425791" y="182811"/>
                  <a:pt x="438980" y="111261"/>
                </a:cubicBezTo>
                <a:cubicBezTo>
                  <a:pt x="443049" y="83541"/>
                  <a:pt x="434857" y="55423"/>
                  <a:pt x="416537" y="34227"/>
                </a:cubicBezTo>
                <a:cubicBezTo>
                  <a:pt x="397928" y="12556"/>
                  <a:pt x="370806" y="61"/>
                  <a:pt x="342241" y="0"/>
                </a:cubicBezTo>
                <a:lnTo>
                  <a:pt x="97889" y="0"/>
                </a:lnTo>
                <a:cubicBezTo>
                  <a:pt x="69279" y="16"/>
                  <a:pt x="42101" y="12515"/>
                  <a:pt x="23470" y="34227"/>
                </a:cubicBezTo>
                <a:cubicBezTo>
                  <a:pt x="5102" y="55464"/>
                  <a:pt x="-3085" y="83659"/>
                  <a:pt x="1052" y="111432"/>
                </a:cubicBezTo>
                <a:cubicBezTo>
                  <a:pt x="14178" y="182929"/>
                  <a:pt x="52318" y="247422"/>
                  <a:pt x="108646" y="293370"/>
                </a:cubicBezTo>
                <a:cubicBezTo>
                  <a:pt x="52317" y="339335"/>
                  <a:pt x="14185" y="403846"/>
                  <a:pt x="1077" y="475357"/>
                </a:cubicBezTo>
                <a:cubicBezTo>
                  <a:pt x="-3053" y="503110"/>
                  <a:pt x="5124" y="531284"/>
                  <a:pt x="23470" y="552514"/>
                </a:cubicBezTo>
                <a:cubicBezTo>
                  <a:pt x="42101" y="574225"/>
                  <a:pt x="69279" y="586725"/>
                  <a:pt x="97889" y="586740"/>
                </a:cubicBezTo>
                <a:lnTo>
                  <a:pt x="342241" y="586740"/>
                </a:lnTo>
                <a:cubicBezTo>
                  <a:pt x="370849" y="586715"/>
                  <a:pt x="398023" y="574217"/>
                  <a:pt x="416660" y="552514"/>
                </a:cubicBezTo>
                <a:cubicBezTo>
                  <a:pt x="435011" y="531286"/>
                  <a:pt x="443205" y="503116"/>
                  <a:pt x="439102" y="475357"/>
                </a:cubicBezTo>
                <a:cubicBezTo>
                  <a:pt x="425852" y="403835"/>
                  <a:pt x="387636" y="339341"/>
                  <a:pt x="331264" y="293370"/>
                </a:cubicBezTo>
                <a:close/>
                <a:moveTo>
                  <a:pt x="362484" y="502616"/>
                </a:moveTo>
                <a:cubicBezTo>
                  <a:pt x="357945" y="509348"/>
                  <a:pt x="350361" y="513388"/>
                  <a:pt x="342241" y="513398"/>
                </a:cubicBezTo>
                <a:lnTo>
                  <a:pt x="97766" y="513398"/>
                </a:lnTo>
                <a:cubicBezTo>
                  <a:pt x="84264" y="513405"/>
                  <a:pt x="73313" y="502466"/>
                  <a:pt x="73305" y="488964"/>
                </a:cubicBezTo>
                <a:cubicBezTo>
                  <a:pt x="73303" y="485826"/>
                  <a:pt x="73905" y="482717"/>
                  <a:pt x="75079" y="479807"/>
                </a:cubicBezTo>
                <a:cubicBezTo>
                  <a:pt x="100498" y="425090"/>
                  <a:pt x="139148" y="377567"/>
                  <a:pt x="187538" y="341532"/>
                </a:cubicBezTo>
                <a:lnTo>
                  <a:pt x="204651" y="327865"/>
                </a:lnTo>
                <a:cubicBezTo>
                  <a:pt x="213559" y="320780"/>
                  <a:pt x="226179" y="320780"/>
                  <a:pt x="235088" y="327865"/>
                </a:cubicBezTo>
                <a:lnTo>
                  <a:pt x="251957" y="341336"/>
                </a:lnTo>
                <a:cubicBezTo>
                  <a:pt x="300343" y="377499"/>
                  <a:pt x="339055" y="425046"/>
                  <a:pt x="364660" y="479758"/>
                </a:cubicBezTo>
                <a:cubicBezTo>
                  <a:pt x="367780" y="487265"/>
                  <a:pt x="366965" y="495832"/>
                  <a:pt x="362484" y="502616"/>
                </a:cubicBezTo>
                <a:close/>
                <a:moveTo>
                  <a:pt x="301879" y="464503"/>
                </a:moveTo>
                <a:lnTo>
                  <a:pt x="138080" y="464503"/>
                </a:lnTo>
                <a:cubicBezTo>
                  <a:pt x="160046" y="432201"/>
                  <a:pt x="187044" y="403627"/>
                  <a:pt x="218048" y="379865"/>
                </a:cubicBezTo>
                <a:lnTo>
                  <a:pt x="220004" y="378252"/>
                </a:lnTo>
                <a:lnTo>
                  <a:pt x="221740" y="379596"/>
                </a:lnTo>
                <a:cubicBezTo>
                  <a:pt x="252732" y="403529"/>
                  <a:pt x="279775" y="432180"/>
                  <a:pt x="301879" y="464503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510077-2727-C142-9A05-BBC992E64B29}"/>
              </a:ext>
            </a:extLst>
          </p:cNvPr>
          <p:cNvSpPr txBox="1"/>
          <p:nvPr/>
        </p:nvSpPr>
        <p:spPr>
          <a:xfrm>
            <a:off x="1248317" y="3684321"/>
            <a:ext cx="4342384" cy="21024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Heebo" pitchFamily="2" charset="-79"/>
                <a:cs typeface="Heebo" pitchFamily="2" charset="-79"/>
              </a:rPr>
              <a:t>Desire</a:t>
            </a:r>
            <a:br>
              <a:rPr lang="en-US" sz="1600" b="1" dirty="0">
                <a:latin typeface="Heebo" pitchFamily="2" charset="-79"/>
                <a:cs typeface="Heebo" pitchFamily="2" charset="-79"/>
              </a:rPr>
            </a:br>
            <a:endParaRPr lang="en-US" sz="600" dirty="0">
              <a:latin typeface="Heebo" pitchFamily="2" charset="-79"/>
              <a:cs typeface="Heebo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error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laudantium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totam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rem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aperiam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eaque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ipsa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quae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ab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illo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inventore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veritatis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et quasi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architecto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beatae vitae dicta sunt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explicabo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Nemo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enim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ipsam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quia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aspernatur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odit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fugit, 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quia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consequuntur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eos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qui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ratione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497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54FD9C-1DC4-1B48-B96B-E3B9E49A48AC}"/>
              </a:ext>
            </a:extLst>
          </p:cNvPr>
          <p:cNvSpPr txBox="1"/>
          <p:nvPr/>
        </p:nvSpPr>
        <p:spPr>
          <a:xfrm>
            <a:off x="938979" y="3064764"/>
            <a:ext cx="5157021" cy="579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Cum sociis </a:t>
            </a:r>
            <a:endParaRPr lang="en-US" sz="6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5A87C-8087-7442-A431-DF40F5494F09}"/>
              </a:ext>
            </a:extLst>
          </p:cNvPr>
          <p:cNvSpPr txBox="1"/>
          <p:nvPr/>
        </p:nvSpPr>
        <p:spPr>
          <a:xfrm>
            <a:off x="938979" y="1406623"/>
            <a:ext cx="5232696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Customer Needs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C309C-D2C9-9D47-B4E6-4921297D7F0A}"/>
              </a:ext>
            </a:extLst>
          </p:cNvPr>
          <p:cNvSpPr txBox="1"/>
          <p:nvPr/>
        </p:nvSpPr>
        <p:spPr>
          <a:xfrm>
            <a:off x="938979" y="2003353"/>
            <a:ext cx="532603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latin typeface="Heebo Black" pitchFamily="2" charset="-79"/>
                <a:cs typeface="Heebo Black" pitchFamily="2" charset="-79"/>
              </a:rPr>
              <a:t>Opportunities don't happen. </a:t>
            </a:r>
            <a:br>
              <a:rPr lang="en-US" sz="3200" b="1" dirty="0">
                <a:latin typeface="Heebo Black" pitchFamily="2" charset="-79"/>
                <a:cs typeface="Heebo Black" pitchFamily="2" charset="-79"/>
              </a:rPr>
            </a:br>
            <a:r>
              <a:rPr lang="en-US" sz="3200" b="1" dirty="0">
                <a:latin typeface="Heebo Black" pitchFamily="2" charset="-79"/>
                <a:cs typeface="Heebo Black" pitchFamily="2" charset="-79"/>
              </a:rPr>
              <a:t>You create them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C879A4-E693-6049-B17B-431874F1E0F6}"/>
              </a:ext>
            </a:extLst>
          </p:cNvPr>
          <p:cNvSpPr/>
          <p:nvPr/>
        </p:nvSpPr>
        <p:spPr>
          <a:xfrm>
            <a:off x="938980" y="3950208"/>
            <a:ext cx="5157020" cy="2138123"/>
          </a:xfrm>
          <a:prstGeom prst="roundRect">
            <a:avLst>
              <a:gd name="adj" fmla="val 15179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grpSp>
        <p:nvGrpSpPr>
          <p:cNvPr id="11" name="Graphic 6">
            <a:extLst>
              <a:ext uri="{FF2B5EF4-FFF2-40B4-BE49-F238E27FC236}">
                <a16:creationId xmlns:a16="http://schemas.microsoft.com/office/drawing/2014/main" id="{407660AA-9EDE-DE4E-86E5-ED34E3FF7A13}"/>
              </a:ext>
            </a:extLst>
          </p:cNvPr>
          <p:cNvGrpSpPr/>
          <p:nvPr/>
        </p:nvGrpSpPr>
        <p:grpSpPr>
          <a:xfrm>
            <a:off x="6442706" y="2136875"/>
            <a:ext cx="5220779" cy="3626665"/>
            <a:chOff x="6071231" y="2116349"/>
            <a:chExt cx="5588406" cy="38820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B166646-E77A-E44A-BC29-9CEF6843ADC3}"/>
                </a:ext>
              </a:extLst>
            </p:cNvPr>
            <p:cNvSpPr/>
            <p:nvPr/>
          </p:nvSpPr>
          <p:spPr>
            <a:xfrm>
              <a:off x="6803432" y="2132239"/>
              <a:ext cx="4639012" cy="3524117"/>
            </a:xfrm>
            <a:custGeom>
              <a:avLst/>
              <a:gdLst>
                <a:gd name="connsiteX0" fmla="*/ 729815 w 4639012"/>
                <a:gd name="connsiteY0" fmla="*/ 2972394 h 3524117"/>
                <a:gd name="connsiteX1" fmla="*/ 0 w 4639012"/>
                <a:gd name="connsiteY1" fmla="*/ 3401397 h 3524117"/>
                <a:gd name="connsiteX2" fmla="*/ 4379542 w 4639012"/>
                <a:gd name="connsiteY2" fmla="*/ 3391790 h 3524117"/>
                <a:gd name="connsiteX3" fmla="*/ 3979828 w 4639012"/>
                <a:gd name="connsiteY3" fmla="*/ 1665523 h 3524117"/>
                <a:gd name="connsiteX4" fmla="*/ 3544187 w 4639012"/>
                <a:gd name="connsiteY4" fmla="*/ 1337496 h 3524117"/>
                <a:gd name="connsiteX5" fmla="*/ 3302602 w 4639012"/>
                <a:gd name="connsiteY5" fmla="*/ 1081084 h 3524117"/>
                <a:gd name="connsiteX6" fmla="*/ 2830202 w 4639012"/>
                <a:gd name="connsiteY6" fmla="*/ 655187 h 3524117"/>
                <a:gd name="connsiteX7" fmla="*/ 2179116 w 4639012"/>
                <a:gd name="connsiteY7" fmla="*/ 4 h 3524117"/>
                <a:gd name="connsiteX8" fmla="*/ 1523395 w 4639012"/>
                <a:gd name="connsiteY8" fmla="*/ 650561 h 3524117"/>
                <a:gd name="connsiteX9" fmla="*/ 1909657 w 4639012"/>
                <a:gd name="connsiteY9" fmla="*/ 1248691 h 3524117"/>
                <a:gd name="connsiteX10" fmla="*/ 1993478 w 4639012"/>
                <a:gd name="connsiteY10" fmla="*/ 1454359 h 3524117"/>
                <a:gd name="connsiteX11" fmla="*/ 1848465 w 4639012"/>
                <a:gd name="connsiteY11" fmla="*/ 1550427 h 3524117"/>
                <a:gd name="connsiteX12" fmla="*/ 941549 w 4639012"/>
                <a:gd name="connsiteY12" fmla="*/ 2387569 h 3524117"/>
                <a:gd name="connsiteX13" fmla="*/ 966087 w 4639012"/>
                <a:gd name="connsiteY13" fmla="*/ 2630246 h 3524117"/>
                <a:gd name="connsiteX14" fmla="*/ 790045 w 4639012"/>
                <a:gd name="connsiteY14" fmla="*/ 2961354 h 3524117"/>
                <a:gd name="connsiteX15" fmla="*/ 729815 w 4639012"/>
                <a:gd name="connsiteY15" fmla="*/ 2972394 h 352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39012" h="3524117">
                  <a:moveTo>
                    <a:pt x="729815" y="2972394"/>
                  </a:moveTo>
                  <a:cubicBezTo>
                    <a:pt x="413767" y="2914976"/>
                    <a:pt x="103299" y="3097494"/>
                    <a:pt x="0" y="3401397"/>
                  </a:cubicBezTo>
                  <a:cubicBezTo>
                    <a:pt x="2205157" y="3568173"/>
                    <a:pt x="3665016" y="3564958"/>
                    <a:pt x="4379542" y="3391790"/>
                  </a:cubicBezTo>
                  <a:cubicBezTo>
                    <a:pt x="4828231" y="2314906"/>
                    <a:pt x="4695005" y="1739485"/>
                    <a:pt x="3979828" y="1665523"/>
                  </a:cubicBezTo>
                  <a:cubicBezTo>
                    <a:pt x="3695087" y="1633118"/>
                    <a:pt x="3549861" y="1523774"/>
                    <a:pt x="3544187" y="1337496"/>
                  </a:cubicBezTo>
                  <a:cubicBezTo>
                    <a:pt x="3539741" y="1172573"/>
                    <a:pt x="3459213" y="1087105"/>
                    <a:pt x="3302602" y="1081084"/>
                  </a:cubicBezTo>
                  <a:cubicBezTo>
                    <a:pt x="3021945" y="1065916"/>
                    <a:pt x="2864467" y="923951"/>
                    <a:pt x="2830202" y="655187"/>
                  </a:cubicBezTo>
                  <a:cubicBezTo>
                    <a:pt x="2831468" y="294618"/>
                    <a:pt x="2539968" y="1279"/>
                    <a:pt x="2179116" y="4"/>
                  </a:cubicBezTo>
                  <a:cubicBezTo>
                    <a:pt x="1818249" y="-1274"/>
                    <a:pt x="1524675" y="289992"/>
                    <a:pt x="1523395" y="650561"/>
                  </a:cubicBezTo>
                  <a:cubicBezTo>
                    <a:pt x="1522481" y="908707"/>
                    <a:pt x="1673880" y="1143150"/>
                    <a:pt x="1909657" y="1248691"/>
                  </a:cubicBezTo>
                  <a:cubicBezTo>
                    <a:pt x="1989643" y="1282357"/>
                    <a:pt x="2027171" y="1374438"/>
                    <a:pt x="1993478" y="1454359"/>
                  </a:cubicBezTo>
                  <a:cubicBezTo>
                    <a:pt x="1968911" y="1512637"/>
                    <a:pt x="1911753" y="1550502"/>
                    <a:pt x="1848465" y="1550427"/>
                  </a:cubicBezTo>
                  <a:cubicBezTo>
                    <a:pt x="1366668" y="1531362"/>
                    <a:pt x="960629" y="1906164"/>
                    <a:pt x="941549" y="2387569"/>
                  </a:cubicBezTo>
                  <a:cubicBezTo>
                    <a:pt x="938314" y="2469209"/>
                    <a:pt x="946573" y="2550899"/>
                    <a:pt x="966087" y="2630246"/>
                  </a:cubicBezTo>
                  <a:cubicBezTo>
                    <a:pt x="1008982" y="2770251"/>
                    <a:pt x="930167" y="2918493"/>
                    <a:pt x="790045" y="2961354"/>
                  </a:cubicBezTo>
                  <a:cubicBezTo>
                    <a:pt x="770462" y="2967345"/>
                    <a:pt x="750251" y="2971050"/>
                    <a:pt x="729815" y="2972394"/>
                  </a:cubicBezTo>
                  <a:close/>
                </a:path>
              </a:pathLst>
            </a:custGeom>
            <a:solidFill>
              <a:srgbClr val="F1E5F1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450E715-7BC8-464E-8DBB-59A2A8FD24CB}"/>
                </a:ext>
              </a:extLst>
            </p:cNvPr>
            <p:cNvSpPr/>
            <p:nvPr/>
          </p:nvSpPr>
          <p:spPr>
            <a:xfrm>
              <a:off x="6852298" y="4213161"/>
              <a:ext cx="4188050" cy="1326974"/>
            </a:xfrm>
            <a:custGeom>
              <a:avLst/>
              <a:gdLst>
                <a:gd name="connsiteX0" fmla="*/ 0 w 4188050"/>
                <a:gd name="connsiteY0" fmla="*/ 1296567 h 1326974"/>
                <a:gd name="connsiteX1" fmla="*/ 4136511 w 4188050"/>
                <a:gd name="connsiteY1" fmla="*/ 1326975 h 1326974"/>
                <a:gd name="connsiteX2" fmla="*/ 3883107 w 4188050"/>
                <a:gd name="connsiteY2" fmla="*/ 828813 h 1326974"/>
                <a:gd name="connsiteX3" fmla="*/ 3357396 w 4188050"/>
                <a:gd name="connsiteY3" fmla="*/ 515124 h 1326974"/>
                <a:gd name="connsiteX4" fmla="*/ 2780252 w 4188050"/>
                <a:gd name="connsiteY4" fmla="*/ 909 h 1326974"/>
                <a:gd name="connsiteX5" fmla="*/ 2265619 w 4188050"/>
                <a:gd name="connsiteY5" fmla="*/ 577587 h 1326974"/>
                <a:gd name="connsiteX6" fmla="*/ 2266143 w 4188050"/>
                <a:gd name="connsiteY6" fmla="*/ 585691 h 1326974"/>
                <a:gd name="connsiteX7" fmla="*/ 2032629 w 4188050"/>
                <a:gd name="connsiteY7" fmla="*/ 812049 h 1326974"/>
                <a:gd name="connsiteX8" fmla="*/ 1838598 w 4188050"/>
                <a:gd name="connsiteY8" fmla="*/ 700065 h 1326974"/>
                <a:gd name="connsiteX9" fmla="*/ 1205330 w 4188050"/>
                <a:gd name="connsiteY9" fmla="*/ 505951 h 1326974"/>
                <a:gd name="connsiteX10" fmla="*/ 991894 w 4188050"/>
                <a:gd name="connsiteY10" fmla="*/ 740766 h 1326974"/>
                <a:gd name="connsiteX11" fmla="*/ 555964 w 4188050"/>
                <a:gd name="connsiteY11" fmla="*/ 912851 h 1326974"/>
                <a:gd name="connsiteX12" fmla="*/ 560626 w 4188050"/>
                <a:gd name="connsiteY12" fmla="*/ 816498 h 1326974"/>
                <a:gd name="connsiteX13" fmla="*/ 454255 w 4188050"/>
                <a:gd name="connsiteY13" fmla="*/ 832641 h 1326974"/>
                <a:gd name="connsiteX14" fmla="*/ 467339 w 4188050"/>
                <a:gd name="connsiteY14" fmla="*/ 914007 h 1326974"/>
                <a:gd name="connsiteX15" fmla="*/ 0 w 4188050"/>
                <a:gd name="connsiteY15" fmla="*/ 1296567 h 132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88050" h="1326974">
                  <a:moveTo>
                    <a:pt x="0" y="1296567"/>
                  </a:moveTo>
                  <a:cubicBezTo>
                    <a:pt x="863547" y="1273453"/>
                    <a:pt x="2194325" y="1264569"/>
                    <a:pt x="4136511" y="1326975"/>
                  </a:cubicBezTo>
                  <a:cubicBezTo>
                    <a:pt x="4254448" y="961208"/>
                    <a:pt x="4169980" y="795154"/>
                    <a:pt x="3883107" y="828813"/>
                  </a:cubicBezTo>
                  <a:cubicBezTo>
                    <a:pt x="3593523" y="859221"/>
                    <a:pt x="3418298" y="754659"/>
                    <a:pt x="3357396" y="515124"/>
                  </a:cubicBezTo>
                  <a:cubicBezTo>
                    <a:pt x="3340119" y="213883"/>
                    <a:pt x="3081727" y="-16339"/>
                    <a:pt x="2780252" y="909"/>
                  </a:cubicBezTo>
                  <a:cubicBezTo>
                    <a:pt x="2478777" y="18161"/>
                    <a:pt x="2248356" y="276346"/>
                    <a:pt x="2265619" y="577587"/>
                  </a:cubicBezTo>
                  <a:cubicBezTo>
                    <a:pt x="2265774" y="580288"/>
                    <a:pt x="2265948" y="582990"/>
                    <a:pt x="2266143" y="585691"/>
                  </a:cubicBezTo>
                  <a:cubicBezTo>
                    <a:pt x="2264216" y="712630"/>
                    <a:pt x="2159670" y="813974"/>
                    <a:pt x="2032629" y="812049"/>
                  </a:cubicBezTo>
                  <a:cubicBezTo>
                    <a:pt x="1952899" y="810843"/>
                    <a:pt x="1879480" y="768469"/>
                    <a:pt x="1838598" y="700065"/>
                  </a:cubicBezTo>
                  <a:cubicBezTo>
                    <a:pt x="1717372" y="471732"/>
                    <a:pt x="1433849" y="384823"/>
                    <a:pt x="1205330" y="505951"/>
                  </a:cubicBezTo>
                  <a:cubicBezTo>
                    <a:pt x="1108996" y="557009"/>
                    <a:pt x="1033513" y="640054"/>
                    <a:pt x="991894" y="740766"/>
                  </a:cubicBezTo>
                  <a:cubicBezTo>
                    <a:pt x="942330" y="862013"/>
                    <a:pt x="797017" y="919377"/>
                    <a:pt x="555964" y="912851"/>
                  </a:cubicBezTo>
                  <a:lnTo>
                    <a:pt x="560626" y="816498"/>
                  </a:lnTo>
                  <a:cubicBezTo>
                    <a:pt x="525603" y="824429"/>
                    <a:pt x="490055" y="829824"/>
                    <a:pt x="454255" y="832641"/>
                  </a:cubicBezTo>
                  <a:cubicBezTo>
                    <a:pt x="458375" y="859341"/>
                    <a:pt x="462738" y="886462"/>
                    <a:pt x="467339" y="914007"/>
                  </a:cubicBezTo>
                  <a:cubicBezTo>
                    <a:pt x="273681" y="932859"/>
                    <a:pt x="71818" y="1110649"/>
                    <a:pt x="0" y="1296567"/>
                  </a:cubicBezTo>
                  <a:close/>
                </a:path>
              </a:pathLst>
            </a:custGeom>
            <a:solidFill>
              <a:srgbClr val="E2CBE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E9632A4-DDA0-FC4F-AF5B-D0BF4A8B1C0F}"/>
                </a:ext>
              </a:extLst>
            </p:cNvPr>
            <p:cNvSpPr/>
            <p:nvPr/>
          </p:nvSpPr>
          <p:spPr>
            <a:xfrm>
              <a:off x="6071231" y="5363789"/>
              <a:ext cx="5588406" cy="634601"/>
            </a:xfrm>
            <a:custGeom>
              <a:avLst/>
              <a:gdLst>
                <a:gd name="connsiteX0" fmla="*/ 5588407 w 5588406"/>
                <a:gd name="connsiteY0" fmla="*/ 317301 h 634601"/>
                <a:gd name="connsiteX1" fmla="*/ 2794203 w 5588406"/>
                <a:gd name="connsiteY1" fmla="*/ 634602 h 634601"/>
                <a:gd name="connsiteX2" fmla="*/ 0 w 5588406"/>
                <a:gd name="connsiteY2" fmla="*/ 317301 h 634601"/>
                <a:gd name="connsiteX3" fmla="*/ 2794203 w 5588406"/>
                <a:gd name="connsiteY3" fmla="*/ 0 h 634601"/>
                <a:gd name="connsiteX4" fmla="*/ 5588407 w 5588406"/>
                <a:gd name="connsiteY4" fmla="*/ 317301 h 63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8406" h="634601">
                  <a:moveTo>
                    <a:pt x="5588407" y="317301"/>
                  </a:moveTo>
                  <a:cubicBezTo>
                    <a:pt x="5588407" y="492541"/>
                    <a:pt x="4337399" y="634602"/>
                    <a:pt x="2794203" y="634602"/>
                  </a:cubicBezTo>
                  <a:cubicBezTo>
                    <a:pt x="1251007" y="634602"/>
                    <a:pt x="0" y="492541"/>
                    <a:pt x="0" y="317301"/>
                  </a:cubicBezTo>
                  <a:cubicBezTo>
                    <a:pt x="0" y="142061"/>
                    <a:pt x="1251007" y="0"/>
                    <a:pt x="2794203" y="0"/>
                  </a:cubicBezTo>
                  <a:cubicBezTo>
                    <a:pt x="4337399" y="0"/>
                    <a:pt x="5588407" y="142061"/>
                    <a:pt x="5588407" y="317301"/>
                  </a:cubicBezTo>
                  <a:close/>
                </a:path>
              </a:pathLst>
            </a:custGeom>
            <a:solidFill>
              <a:srgbClr val="FFD83C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7CDDD88-5F09-FD45-92A7-E7E892F79009}"/>
                </a:ext>
              </a:extLst>
            </p:cNvPr>
            <p:cNvSpPr/>
            <p:nvPr/>
          </p:nvSpPr>
          <p:spPr>
            <a:xfrm>
              <a:off x="6474343" y="5473071"/>
              <a:ext cx="4636017" cy="358399"/>
            </a:xfrm>
            <a:custGeom>
              <a:avLst/>
              <a:gdLst>
                <a:gd name="connsiteX0" fmla="*/ 4636018 w 4636017"/>
                <a:gd name="connsiteY0" fmla="*/ 179200 h 358399"/>
                <a:gd name="connsiteX1" fmla="*/ 2318009 w 4636017"/>
                <a:gd name="connsiteY1" fmla="*/ 358399 h 358399"/>
                <a:gd name="connsiteX2" fmla="*/ 0 w 4636017"/>
                <a:gd name="connsiteY2" fmla="*/ 179200 h 358399"/>
                <a:gd name="connsiteX3" fmla="*/ 2318009 w 4636017"/>
                <a:gd name="connsiteY3" fmla="*/ 0 h 358399"/>
                <a:gd name="connsiteX4" fmla="*/ 4636018 w 4636017"/>
                <a:gd name="connsiteY4" fmla="*/ 179200 h 358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6017" h="358399">
                  <a:moveTo>
                    <a:pt x="4636018" y="179200"/>
                  </a:moveTo>
                  <a:cubicBezTo>
                    <a:pt x="4636018" y="278169"/>
                    <a:pt x="3598210" y="358399"/>
                    <a:pt x="2318009" y="358399"/>
                  </a:cubicBezTo>
                  <a:cubicBezTo>
                    <a:pt x="1037808" y="358399"/>
                    <a:pt x="0" y="278169"/>
                    <a:pt x="0" y="179200"/>
                  </a:cubicBezTo>
                  <a:cubicBezTo>
                    <a:pt x="0" y="80230"/>
                    <a:pt x="1037808" y="0"/>
                    <a:pt x="2318009" y="0"/>
                  </a:cubicBezTo>
                  <a:cubicBezTo>
                    <a:pt x="3598210" y="0"/>
                    <a:pt x="4636018" y="80230"/>
                    <a:pt x="4636018" y="179200"/>
                  </a:cubicBezTo>
                  <a:close/>
                </a:path>
              </a:pathLst>
            </a:custGeom>
            <a:solidFill>
              <a:srgbClr val="F5A61C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0B245D1-0874-6D44-9208-8EAD68B2BCF4}"/>
                </a:ext>
              </a:extLst>
            </p:cNvPr>
            <p:cNvSpPr/>
            <p:nvPr/>
          </p:nvSpPr>
          <p:spPr>
            <a:xfrm>
              <a:off x="8007887" y="2436611"/>
              <a:ext cx="2237191" cy="3140794"/>
            </a:xfrm>
            <a:custGeom>
              <a:avLst/>
              <a:gdLst>
                <a:gd name="connsiteX0" fmla="*/ 1455004 w 2237191"/>
                <a:gd name="connsiteY0" fmla="*/ 247528 h 3140794"/>
                <a:gd name="connsiteX1" fmla="*/ 1454679 w 2237191"/>
                <a:gd name="connsiteY1" fmla="*/ 19466 h 3140794"/>
                <a:gd name="connsiteX2" fmla="*/ 1435161 w 2237191"/>
                <a:gd name="connsiteY2" fmla="*/ 0 h 3140794"/>
                <a:gd name="connsiteX3" fmla="*/ 770766 w 2237191"/>
                <a:gd name="connsiteY3" fmla="*/ 903 h 3140794"/>
                <a:gd name="connsiteX4" fmla="*/ 751285 w 2237191"/>
                <a:gd name="connsiteY4" fmla="*/ 20405 h 3140794"/>
                <a:gd name="connsiteX5" fmla="*/ 751610 w 2237191"/>
                <a:gd name="connsiteY5" fmla="*/ 248503 h 3140794"/>
                <a:gd name="connsiteX6" fmla="*/ 771128 w 2237191"/>
                <a:gd name="connsiteY6" fmla="*/ 267933 h 3140794"/>
                <a:gd name="connsiteX7" fmla="*/ 77926 w 2237191"/>
                <a:gd name="connsiteY7" fmla="*/ 268908 h 3140794"/>
                <a:gd name="connsiteX8" fmla="*/ 0 w 2237191"/>
                <a:gd name="connsiteY8" fmla="*/ 346951 h 3140794"/>
                <a:gd name="connsiteX9" fmla="*/ 3614 w 2237191"/>
                <a:gd name="connsiteY9" fmla="*/ 3062932 h 3140794"/>
                <a:gd name="connsiteX10" fmla="*/ 81721 w 2237191"/>
                <a:gd name="connsiteY10" fmla="*/ 3140795 h 3140794"/>
                <a:gd name="connsiteX11" fmla="*/ 2159302 w 2237191"/>
                <a:gd name="connsiteY11" fmla="*/ 3137942 h 3140794"/>
                <a:gd name="connsiteX12" fmla="*/ 2237192 w 2237191"/>
                <a:gd name="connsiteY12" fmla="*/ 3059862 h 3140794"/>
                <a:gd name="connsiteX13" fmla="*/ 2233577 w 2237191"/>
                <a:gd name="connsiteY13" fmla="*/ 344062 h 3140794"/>
                <a:gd name="connsiteX14" fmla="*/ 2155398 w 2237191"/>
                <a:gd name="connsiteY14" fmla="*/ 266055 h 3140794"/>
                <a:gd name="connsiteX15" fmla="*/ 1435486 w 2237191"/>
                <a:gd name="connsiteY15" fmla="*/ 267030 h 3140794"/>
                <a:gd name="connsiteX16" fmla="*/ 1455004 w 2237191"/>
                <a:gd name="connsiteY16" fmla="*/ 247528 h 314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37191" h="3140794">
                  <a:moveTo>
                    <a:pt x="1455004" y="247528"/>
                  </a:moveTo>
                  <a:lnTo>
                    <a:pt x="1454679" y="19466"/>
                  </a:lnTo>
                  <a:cubicBezTo>
                    <a:pt x="1454643" y="8711"/>
                    <a:pt x="1445932" y="0"/>
                    <a:pt x="1435161" y="0"/>
                  </a:cubicBezTo>
                  <a:lnTo>
                    <a:pt x="770766" y="903"/>
                  </a:lnTo>
                  <a:cubicBezTo>
                    <a:pt x="760010" y="943"/>
                    <a:pt x="751303" y="9657"/>
                    <a:pt x="751285" y="20405"/>
                  </a:cubicBezTo>
                  <a:lnTo>
                    <a:pt x="751610" y="248503"/>
                  </a:lnTo>
                  <a:cubicBezTo>
                    <a:pt x="751650" y="259247"/>
                    <a:pt x="760375" y="267933"/>
                    <a:pt x="771128" y="267933"/>
                  </a:cubicBezTo>
                  <a:lnTo>
                    <a:pt x="77926" y="268908"/>
                  </a:lnTo>
                  <a:cubicBezTo>
                    <a:pt x="34893" y="269085"/>
                    <a:pt x="80" y="303953"/>
                    <a:pt x="0" y="346951"/>
                  </a:cubicBezTo>
                  <a:lnTo>
                    <a:pt x="3614" y="3062932"/>
                  </a:lnTo>
                  <a:cubicBezTo>
                    <a:pt x="3792" y="3105944"/>
                    <a:pt x="38688" y="3140722"/>
                    <a:pt x="81721" y="3140795"/>
                  </a:cubicBezTo>
                  <a:lnTo>
                    <a:pt x="2159302" y="3137942"/>
                  </a:lnTo>
                  <a:cubicBezTo>
                    <a:pt x="2202349" y="3137761"/>
                    <a:pt x="2237119" y="3102875"/>
                    <a:pt x="2237192" y="3059862"/>
                  </a:cubicBezTo>
                  <a:lnTo>
                    <a:pt x="2233577" y="344062"/>
                  </a:lnTo>
                  <a:cubicBezTo>
                    <a:pt x="2233469" y="300977"/>
                    <a:pt x="2198518" y="266094"/>
                    <a:pt x="2155398" y="266055"/>
                  </a:cubicBezTo>
                  <a:lnTo>
                    <a:pt x="1435486" y="267030"/>
                  </a:lnTo>
                  <a:cubicBezTo>
                    <a:pt x="1446257" y="266990"/>
                    <a:pt x="1454968" y="258283"/>
                    <a:pt x="1455004" y="2475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28D2426-B6A8-0B4B-863A-BAB6CA944C9A}"/>
                </a:ext>
              </a:extLst>
            </p:cNvPr>
            <p:cNvSpPr/>
            <p:nvPr/>
          </p:nvSpPr>
          <p:spPr>
            <a:xfrm>
              <a:off x="8186980" y="3035965"/>
              <a:ext cx="1994883" cy="2436275"/>
            </a:xfrm>
            <a:custGeom>
              <a:avLst/>
              <a:gdLst>
                <a:gd name="connsiteX0" fmla="*/ 3108 w 1994883"/>
                <a:gd name="connsiteY0" fmla="*/ 2366863 h 2436275"/>
                <a:gd name="connsiteX1" fmla="*/ 72757 w 1994883"/>
                <a:gd name="connsiteY1" fmla="*/ 2436276 h 2436275"/>
                <a:gd name="connsiteX2" fmla="*/ 1925415 w 1994883"/>
                <a:gd name="connsiteY2" fmla="*/ 2433747 h 2436275"/>
                <a:gd name="connsiteX3" fmla="*/ 1994884 w 1994883"/>
                <a:gd name="connsiteY3" fmla="*/ 2364155 h 2436275"/>
                <a:gd name="connsiteX4" fmla="*/ 1991703 w 1994883"/>
                <a:gd name="connsiteY4" fmla="*/ 69412 h 2436275"/>
                <a:gd name="connsiteX5" fmla="*/ 1922090 w 1994883"/>
                <a:gd name="connsiteY5" fmla="*/ 0 h 2436275"/>
                <a:gd name="connsiteX6" fmla="*/ 69468 w 1994883"/>
                <a:gd name="connsiteY6" fmla="*/ 2528 h 2436275"/>
                <a:gd name="connsiteX7" fmla="*/ 0 w 1994883"/>
                <a:gd name="connsiteY7" fmla="*/ 72157 h 243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4883" h="2436275">
                  <a:moveTo>
                    <a:pt x="3108" y="2366863"/>
                  </a:moveTo>
                  <a:cubicBezTo>
                    <a:pt x="3267" y="2405217"/>
                    <a:pt x="34387" y="2436203"/>
                    <a:pt x="72757" y="2436276"/>
                  </a:cubicBezTo>
                  <a:lnTo>
                    <a:pt x="1925415" y="2433747"/>
                  </a:lnTo>
                  <a:cubicBezTo>
                    <a:pt x="1963764" y="2433567"/>
                    <a:pt x="1994811" y="2402473"/>
                    <a:pt x="1994884" y="2364155"/>
                  </a:cubicBezTo>
                  <a:lnTo>
                    <a:pt x="1991703" y="69412"/>
                  </a:lnTo>
                  <a:cubicBezTo>
                    <a:pt x="1991558" y="31076"/>
                    <a:pt x="1960438" y="58"/>
                    <a:pt x="1922090" y="0"/>
                  </a:cubicBezTo>
                  <a:lnTo>
                    <a:pt x="69468" y="2528"/>
                  </a:lnTo>
                  <a:cubicBezTo>
                    <a:pt x="31084" y="2687"/>
                    <a:pt x="40" y="33803"/>
                    <a:pt x="0" y="7215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1"/>
              <a:tileRect/>
            </a:gra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8AD9A39-CF08-7548-932D-69A635648DDC}"/>
                </a:ext>
              </a:extLst>
            </p:cNvPr>
            <p:cNvSpPr/>
            <p:nvPr/>
          </p:nvSpPr>
          <p:spPr>
            <a:xfrm>
              <a:off x="8129114" y="2921880"/>
              <a:ext cx="1936366" cy="2436275"/>
            </a:xfrm>
            <a:custGeom>
              <a:avLst/>
              <a:gdLst>
                <a:gd name="connsiteX0" fmla="*/ 3072 w 1936366"/>
                <a:gd name="connsiteY0" fmla="*/ 2368922 h 2436275"/>
                <a:gd name="connsiteX1" fmla="*/ 70661 w 1936366"/>
                <a:gd name="connsiteY1" fmla="*/ 2436275 h 2436275"/>
                <a:gd name="connsiteX2" fmla="*/ 1868959 w 1936366"/>
                <a:gd name="connsiteY2" fmla="*/ 2433747 h 2436275"/>
                <a:gd name="connsiteX3" fmla="*/ 1936367 w 1936366"/>
                <a:gd name="connsiteY3" fmla="*/ 2366178 h 2436275"/>
                <a:gd name="connsiteX4" fmla="*/ 1933294 w 1936366"/>
                <a:gd name="connsiteY4" fmla="*/ 67353 h 2436275"/>
                <a:gd name="connsiteX5" fmla="*/ 1865706 w 1936366"/>
                <a:gd name="connsiteY5" fmla="*/ 0 h 2436275"/>
                <a:gd name="connsiteX6" fmla="*/ 67408 w 1936366"/>
                <a:gd name="connsiteY6" fmla="*/ 2564 h 2436275"/>
                <a:gd name="connsiteX7" fmla="*/ 0 w 1936366"/>
                <a:gd name="connsiteY7" fmla="*/ 70062 h 243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6366" h="2436275">
                  <a:moveTo>
                    <a:pt x="3072" y="2368922"/>
                  </a:moveTo>
                  <a:cubicBezTo>
                    <a:pt x="3231" y="2406120"/>
                    <a:pt x="33429" y="2436203"/>
                    <a:pt x="70661" y="2436275"/>
                  </a:cubicBezTo>
                  <a:lnTo>
                    <a:pt x="1868959" y="2433747"/>
                  </a:lnTo>
                  <a:cubicBezTo>
                    <a:pt x="1906223" y="2433603"/>
                    <a:pt x="1936331" y="2403411"/>
                    <a:pt x="1936367" y="2366178"/>
                  </a:cubicBezTo>
                  <a:lnTo>
                    <a:pt x="1933294" y="67353"/>
                  </a:lnTo>
                  <a:cubicBezTo>
                    <a:pt x="1933150" y="30152"/>
                    <a:pt x="1902934" y="58"/>
                    <a:pt x="1865706" y="0"/>
                  </a:cubicBezTo>
                  <a:lnTo>
                    <a:pt x="67408" y="2564"/>
                  </a:lnTo>
                  <a:cubicBezTo>
                    <a:pt x="30191" y="2723"/>
                    <a:pt x="79" y="32871"/>
                    <a:pt x="0" y="70062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591C9FA-0F6E-9D43-AB82-38A90F682E77}"/>
                </a:ext>
              </a:extLst>
            </p:cNvPr>
            <p:cNvSpPr/>
            <p:nvPr/>
          </p:nvSpPr>
          <p:spPr>
            <a:xfrm>
              <a:off x="9565323" y="3512061"/>
              <a:ext cx="272668" cy="270424"/>
            </a:xfrm>
            <a:custGeom>
              <a:avLst/>
              <a:gdLst>
                <a:gd name="connsiteX0" fmla="*/ 325 w 272668"/>
                <a:gd name="connsiteY0" fmla="*/ 217120 h 270424"/>
                <a:gd name="connsiteX1" fmla="*/ 53818 w 272668"/>
                <a:gd name="connsiteY1" fmla="*/ 270424 h 270424"/>
                <a:gd name="connsiteX2" fmla="*/ 219429 w 272668"/>
                <a:gd name="connsiteY2" fmla="*/ 270208 h 270424"/>
                <a:gd name="connsiteX3" fmla="*/ 272668 w 272668"/>
                <a:gd name="connsiteY3" fmla="*/ 216614 h 270424"/>
                <a:gd name="connsiteX4" fmla="*/ 272451 w 272668"/>
                <a:gd name="connsiteY4" fmla="*/ 53305 h 270424"/>
                <a:gd name="connsiteX5" fmla="*/ 218959 w 272668"/>
                <a:gd name="connsiteY5" fmla="*/ 0 h 270424"/>
                <a:gd name="connsiteX6" fmla="*/ 53348 w 272668"/>
                <a:gd name="connsiteY6" fmla="*/ 217 h 270424"/>
                <a:gd name="connsiteX7" fmla="*/ 0 w 272668"/>
                <a:gd name="connsiteY7" fmla="*/ 53666 h 270424"/>
                <a:gd name="connsiteX8" fmla="*/ 40915 w 272668"/>
                <a:gd name="connsiteY8" fmla="*/ 41206 h 270424"/>
                <a:gd name="connsiteX9" fmla="*/ 53493 w 272668"/>
                <a:gd name="connsiteY9" fmla="*/ 35970 h 270424"/>
                <a:gd name="connsiteX10" fmla="*/ 219104 w 272668"/>
                <a:gd name="connsiteY10" fmla="*/ 35717 h 270424"/>
                <a:gd name="connsiteX11" fmla="*/ 236922 w 272668"/>
                <a:gd name="connsiteY11" fmla="*/ 53485 h 270424"/>
                <a:gd name="connsiteX12" fmla="*/ 237139 w 272668"/>
                <a:gd name="connsiteY12" fmla="*/ 216794 h 270424"/>
                <a:gd name="connsiteX13" fmla="*/ 219356 w 272668"/>
                <a:gd name="connsiteY13" fmla="*/ 234599 h 270424"/>
                <a:gd name="connsiteX14" fmla="*/ 53746 w 272668"/>
                <a:gd name="connsiteY14" fmla="*/ 234852 h 270424"/>
                <a:gd name="connsiteX15" fmla="*/ 35927 w 272668"/>
                <a:gd name="connsiteY15" fmla="*/ 217083 h 270424"/>
                <a:gd name="connsiteX16" fmla="*/ 35710 w 272668"/>
                <a:gd name="connsiteY16" fmla="*/ 53774 h 270424"/>
                <a:gd name="connsiteX17" fmla="*/ 40915 w 272668"/>
                <a:gd name="connsiteY17" fmla="*/ 41206 h 270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2668" h="270424">
                  <a:moveTo>
                    <a:pt x="325" y="217120"/>
                  </a:moveTo>
                  <a:cubicBezTo>
                    <a:pt x="398" y="246582"/>
                    <a:pt x="24325" y="270424"/>
                    <a:pt x="53818" y="270424"/>
                  </a:cubicBezTo>
                  <a:lnTo>
                    <a:pt x="219429" y="270208"/>
                  </a:lnTo>
                  <a:cubicBezTo>
                    <a:pt x="248922" y="270067"/>
                    <a:pt x="272741" y="246090"/>
                    <a:pt x="272668" y="216614"/>
                  </a:cubicBezTo>
                  <a:lnTo>
                    <a:pt x="272451" y="53305"/>
                  </a:lnTo>
                  <a:cubicBezTo>
                    <a:pt x="272379" y="23843"/>
                    <a:pt x="248452" y="0"/>
                    <a:pt x="218959" y="0"/>
                  </a:cubicBezTo>
                  <a:lnTo>
                    <a:pt x="53348" y="217"/>
                  </a:lnTo>
                  <a:cubicBezTo>
                    <a:pt x="23891" y="376"/>
                    <a:pt x="72" y="24236"/>
                    <a:pt x="0" y="53666"/>
                  </a:cubicBezTo>
                  <a:close/>
                  <a:moveTo>
                    <a:pt x="40915" y="41206"/>
                  </a:moveTo>
                  <a:cubicBezTo>
                    <a:pt x="44276" y="37887"/>
                    <a:pt x="48794" y="36010"/>
                    <a:pt x="53493" y="35970"/>
                  </a:cubicBezTo>
                  <a:lnTo>
                    <a:pt x="219104" y="35717"/>
                  </a:lnTo>
                  <a:cubicBezTo>
                    <a:pt x="228862" y="35854"/>
                    <a:pt x="236777" y="43724"/>
                    <a:pt x="236922" y="53485"/>
                  </a:cubicBezTo>
                  <a:lnTo>
                    <a:pt x="237139" y="216794"/>
                  </a:lnTo>
                  <a:cubicBezTo>
                    <a:pt x="236995" y="226556"/>
                    <a:pt x="229115" y="234444"/>
                    <a:pt x="219356" y="234599"/>
                  </a:cubicBezTo>
                  <a:lnTo>
                    <a:pt x="53746" y="234852"/>
                  </a:lnTo>
                  <a:cubicBezTo>
                    <a:pt x="43987" y="234715"/>
                    <a:pt x="36071" y="226845"/>
                    <a:pt x="35927" y="217083"/>
                  </a:cubicBezTo>
                  <a:lnTo>
                    <a:pt x="35710" y="53774"/>
                  </a:lnTo>
                  <a:cubicBezTo>
                    <a:pt x="35710" y="49061"/>
                    <a:pt x="37589" y="44543"/>
                    <a:pt x="40915" y="41206"/>
                  </a:cubicBezTo>
                  <a:close/>
                </a:path>
              </a:pathLst>
            </a:custGeom>
            <a:solidFill>
              <a:srgbClr val="8D578B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9C1D2E3E-201F-1648-B853-7B48CE8112F5}"/>
                </a:ext>
              </a:extLst>
            </p:cNvPr>
            <p:cNvSpPr/>
            <p:nvPr/>
          </p:nvSpPr>
          <p:spPr>
            <a:xfrm>
              <a:off x="9566009" y="4051465"/>
              <a:ext cx="272668" cy="270279"/>
            </a:xfrm>
            <a:custGeom>
              <a:avLst/>
              <a:gdLst>
                <a:gd name="connsiteX0" fmla="*/ 217 w 272668"/>
                <a:gd name="connsiteY0" fmla="*/ 216975 h 270279"/>
                <a:gd name="connsiteX1" fmla="*/ 53710 w 272668"/>
                <a:gd name="connsiteY1" fmla="*/ 270280 h 270279"/>
                <a:gd name="connsiteX2" fmla="*/ 219321 w 272668"/>
                <a:gd name="connsiteY2" fmla="*/ 270027 h 270279"/>
                <a:gd name="connsiteX3" fmla="*/ 272668 w 272668"/>
                <a:gd name="connsiteY3" fmla="*/ 216578 h 270279"/>
                <a:gd name="connsiteX4" fmla="*/ 272452 w 272668"/>
                <a:gd name="connsiteY4" fmla="*/ 53305 h 270279"/>
                <a:gd name="connsiteX5" fmla="*/ 218959 w 272668"/>
                <a:gd name="connsiteY5" fmla="*/ 0 h 270279"/>
                <a:gd name="connsiteX6" fmla="*/ 53348 w 272668"/>
                <a:gd name="connsiteY6" fmla="*/ 217 h 270279"/>
                <a:gd name="connsiteX7" fmla="*/ 0 w 272668"/>
                <a:gd name="connsiteY7" fmla="*/ 53666 h 270279"/>
                <a:gd name="connsiteX8" fmla="*/ 40843 w 272668"/>
                <a:gd name="connsiteY8" fmla="*/ 41062 h 270279"/>
                <a:gd name="connsiteX9" fmla="*/ 53384 w 272668"/>
                <a:gd name="connsiteY9" fmla="*/ 35789 h 270279"/>
                <a:gd name="connsiteX10" fmla="*/ 218995 w 272668"/>
                <a:gd name="connsiteY10" fmla="*/ 35573 h 270279"/>
                <a:gd name="connsiteX11" fmla="*/ 236850 w 272668"/>
                <a:gd name="connsiteY11" fmla="*/ 53341 h 270279"/>
                <a:gd name="connsiteX12" fmla="*/ 237067 w 272668"/>
                <a:gd name="connsiteY12" fmla="*/ 216650 h 270279"/>
                <a:gd name="connsiteX13" fmla="*/ 219284 w 272668"/>
                <a:gd name="connsiteY13" fmla="*/ 234454 h 270279"/>
                <a:gd name="connsiteX14" fmla="*/ 53673 w 272668"/>
                <a:gd name="connsiteY14" fmla="*/ 234671 h 270279"/>
                <a:gd name="connsiteX15" fmla="*/ 41095 w 272668"/>
                <a:gd name="connsiteY15" fmla="*/ 229471 h 270279"/>
                <a:gd name="connsiteX16" fmla="*/ 35855 w 272668"/>
                <a:gd name="connsiteY16" fmla="*/ 216903 h 270279"/>
                <a:gd name="connsiteX17" fmla="*/ 35602 w 272668"/>
                <a:gd name="connsiteY17" fmla="*/ 53630 h 270279"/>
                <a:gd name="connsiteX18" fmla="*/ 40843 w 272668"/>
                <a:gd name="connsiteY18" fmla="*/ 41062 h 2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2668" h="270279">
                  <a:moveTo>
                    <a:pt x="217" y="216975"/>
                  </a:moveTo>
                  <a:cubicBezTo>
                    <a:pt x="361" y="246405"/>
                    <a:pt x="24252" y="270200"/>
                    <a:pt x="53710" y="270280"/>
                  </a:cubicBezTo>
                  <a:lnTo>
                    <a:pt x="219321" y="270027"/>
                  </a:lnTo>
                  <a:cubicBezTo>
                    <a:pt x="248814" y="269948"/>
                    <a:pt x="272668" y="246040"/>
                    <a:pt x="272668" y="216578"/>
                  </a:cubicBezTo>
                  <a:lnTo>
                    <a:pt x="272452" y="53305"/>
                  </a:lnTo>
                  <a:cubicBezTo>
                    <a:pt x="272379" y="23843"/>
                    <a:pt x="248452" y="0"/>
                    <a:pt x="218959" y="0"/>
                  </a:cubicBezTo>
                  <a:lnTo>
                    <a:pt x="53348" y="217"/>
                  </a:lnTo>
                  <a:cubicBezTo>
                    <a:pt x="23855" y="296"/>
                    <a:pt x="0" y="24204"/>
                    <a:pt x="0" y="53666"/>
                  </a:cubicBezTo>
                  <a:close/>
                  <a:moveTo>
                    <a:pt x="40843" y="41062"/>
                  </a:moveTo>
                  <a:cubicBezTo>
                    <a:pt x="44168" y="37714"/>
                    <a:pt x="48686" y="35815"/>
                    <a:pt x="53384" y="35789"/>
                  </a:cubicBezTo>
                  <a:lnTo>
                    <a:pt x="218995" y="35573"/>
                  </a:lnTo>
                  <a:cubicBezTo>
                    <a:pt x="228790" y="35688"/>
                    <a:pt x="236706" y="43565"/>
                    <a:pt x="236850" y="53341"/>
                  </a:cubicBezTo>
                  <a:lnTo>
                    <a:pt x="237067" y="216650"/>
                  </a:lnTo>
                  <a:cubicBezTo>
                    <a:pt x="236923" y="226412"/>
                    <a:pt x="229043" y="234299"/>
                    <a:pt x="219284" y="234454"/>
                  </a:cubicBezTo>
                  <a:lnTo>
                    <a:pt x="53673" y="234671"/>
                  </a:lnTo>
                  <a:cubicBezTo>
                    <a:pt x="48939" y="234682"/>
                    <a:pt x="44421" y="232808"/>
                    <a:pt x="41095" y="229471"/>
                  </a:cubicBezTo>
                  <a:cubicBezTo>
                    <a:pt x="37770" y="226127"/>
                    <a:pt x="35891" y="221616"/>
                    <a:pt x="35855" y="216903"/>
                  </a:cubicBezTo>
                  <a:lnTo>
                    <a:pt x="35602" y="53630"/>
                  </a:lnTo>
                  <a:cubicBezTo>
                    <a:pt x="35638" y="48917"/>
                    <a:pt x="37517" y="44406"/>
                    <a:pt x="40843" y="41062"/>
                  </a:cubicBezTo>
                  <a:close/>
                </a:path>
              </a:pathLst>
            </a:custGeom>
            <a:solidFill>
              <a:srgbClr val="612F61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7526E2A-D314-BC40-99F2-41C91CF45767}"/>
                </a:ext>
              </a:extLst>
            </p:cNvPr>
            <p:cNvSpPr/>
            <p:nvPr/>
          </p:nvSpPr>
          <p:spPr>
            <a:xfrm>
              <a:off x="9566696" y="4579674"/>
              <a:ext cx="272668" cy="270243"/>
            </a:xfrm>
            <a:custGeom>
              <a:avLst/>
              <a:gdLst>
                <a:gd name="connsiteX0" fmla="*/ 217 w 272668"/>
                <a:gd name="connsiteY0" fmla="*/ 216975 h 270243"/>
                <a:gd name="connsiteX1" fmla="*/ 53710 w 272668"/>
                <a:gd name="connsiteY1" fmla="*/ 270244 h 270243"/>
                <a:gd name="connsiteX2" fmla="*/ 219321 w 272668"/>
                <a:gd name="connsiteY2" fmla="*/ 270027 h 270243"/>
                <a:gd name="connsiteX3" fmla="*/ 272669 w 272668"/>
                <a:gd name="connsiteY3" fmla="*/ 216578 h 270243"/>
                <a:gd name="connsiteX4" fmla="*/ 272416 w 272668"/>
                <a:gd name="connsiteY4" fmla="*/ 53305 h 270243"/>
                <a:gd name="connsiteX5" fmla="*/ 218923 w 272668"/>
                <a:gd name="connsiteY5" fmla="*/ 0 h 270243"/>
                <a:gd name="connsiteX6" fmla="*/ 53312 w 272668"/>
                <a:gd name="connsiteY6" fmla="*/ 217 h 270243"/>
                <a:gd name="connsiteX7" fmla="*/ 0 w 272668"/>
                <a:gd name="connsiteY7" fmla="*/ 53666 h 270243"/>
                <a:gd name="connsiteX8" fmla="*/ 40734 w 272668"/>
                <a:gd name="connsiteY8" fmla="*/ 41026 h 270243"/>
                <a:gd name="connsiteX9" fmla="*/ 53312 w 272668"/>
                <a:gd name="connsiteY9" fmla="*/ 35753 h 270243"/>
                <a:gd name="connsiteX10" fmla="*/ 218923 w 272668"/>
                <a:gd name="connsiteY10" fmla="*/ 35536 h 270243"/>
                <a:gd name="connsiteX11" fmla="*/ 236742 w 272668"/>
                <a:gd name="connsiteY11" fmla="*/ 53305 h 270243"/>
                <a:gd name="connsiteX12" fmla="*/ 236959 w 272668"/>
                <a:gd name="connsiteY12" fmla="*/ 216614 h 270243"/>
                <a:gd name="connsiteX13" fmla="*/ 219176 w 272668"/>
                <a:gd name="connsiteY13" fmla="*/ 234418 h 270243"/>
                <a:gd name="connsiteX14" fmla="*/ 53565 w 272668"/>
                <a:gd name="connsiteY14" fmla="*/ 234635 h 270243"/>
                <a:gd name="connsiteX15" fmla="*/ 35746 w 272668"/>
                <a:gd name="connsiteY15" fmla="*/ 216867 h 270243"/>
                <a:gd name="connsiteX16" fmla="*/ 35530 w 272668"/>
                <a:gd name="connsiteY16" fmla="*/ 53557 h 270243"/>
                <a:gd name="connsiteX17" fmla="*/ 40734 w 272668"/>
                <a:gd name="connsiteY17" fmla="*/ 41026 h 27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2668" h="270243">
                  <a:moveTo>
                    <a:pt x="217" y="216975"/>
                  </a:moveTo>
                  <a:cubicBezTo>
                    <a:pt x="326" y="246423"/>
                    <a:pt x="24253" y="270244"/>
                    <a:pt x="53710" y="270244"/>
                  </a:cubicBezTo>
                  <a:lnTo>
                    <a:pt x="219321" y="270027"/>
                  </a:lnTo>
                  <a:cubicBezTo>
                    <a:pt x="248778" y="269908"/>
                    <a:pt x="272633" y="246025"/>
                    <a:pt x="272669" y="216578"/>
                  </a:cubicBezTo>
                  <a:lnTo>
                    <a:pt x="272416" y="53305"/>
                  </a:lnTo>
                  <a:cubicBezTo>
                    <a:pt x="272344" y="23843"/>
                    <a:pt x="248417" y="0"/>
                    <a:pt x="218923" y="0"/>
                  </a:cubicBezTo>
                  <a:lnTo>
                    <a:pt x="53312" y="217"/>
                  </a:lnTo>
                  <a:cubicBezTo>
                    <a:pt x="23855" y="318"/>
                    <a:pt x="0" y="24218"/>
                    <a:pt x="0" y="53666"/>
                  </a:cubicBezTo>
                  <a:close/>
                  <a:moveTo>
                    <a:pt x="40734" y="41026"/>
                  </a:moveTo>
                  <a:cubicBezTo>
                    <a:pt x="44059" y="37667"/>
                    <a:pt x="48577" y="35771"/>
                    <a:pt x="53312" y="35753"/>
                  </a:cubicBezTo>
                  <a:lnTo>
                    <a:pt x="218923" y="35536"/>
                  </a:lnTo>
                  <a:cubicBezTo>
                    <a:pt x="228682" y="35674"/>
                    <a:pt x="236597" y="43543"/>
                    <a:pt x="236742" y="53305"/>
                  </a:cubicBezTo>
                  <a:lnTo>
                    <a:pt x="236959" y="216614"/>
                  </a:lnTo>
                  <a:cubicBezTo>
                    <a:pt x="236814" y="226376"/>
                    <a:pt x="228935" y="234263"/>
                    <a:pt x="219176" y="234418"/>
                  </a:cubicBezTo>
                  <a:lnTo>
                    <a:pt x="53565" y="234635"/>
                  </a:lnTo>
                  <a:cubicBezTo>
                    <a:pt x="43807" y="234498"/>
                    <a:pt x="35891" y="226628"/>
                    <a:pt x="35746" y="216867"/>
                  </a:cubicBezTo>
                  <a:lnTo>
                    <a:pt x="35530" y="53557"/>
                  </a:lnTo>
                  <a:cubicBezTo>
                    <a:pt x="35530" y="48856"/>
                    <a:pt x="37409" y="44352"/>
                    <a:pt x="40734" y="41026"/>
                  </a:cubicBezTo>
                  <a:close/>
                </a:path>
              </a:pathLst>
            </a:custGeom>
            <a:solidFill>
              <a:srgbClr val="8D578B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900951D-7BBE-B343-BD18-2C2A3BC0EC4B}"/>
                </a:ext>
              </a:extLst>
            </p:cNvPr>
            <p:cNvSpPr/>
            <p:nvPr/>
          </p:nvSpPr>
          <p:spPr>
            <a:xfrm>
              <a:off x="9557737" y="3472632"/>
              <a:ext cx="319854" cy="247054"/>
            </a:xfrm>
            <a:custGeom>
              <a:avLst/>
              <a:gdLst>
                <a:gd name="connsiteX0" fmla="*/ 4007 w 319854"/>
                <a:gd name="connsiteY0" fmla="*/ 124189 h 247054"/>
                <a:gd name="connsiteX1" fmla="*/ 6465 w 319854"/>
                <a:gd name="connsiteY1" fmla="*/ 149145 h 247054"/>
                <a:gd name="connsiteX2" fmla="*/ 121185 w 319854"/>
                <a:gd name="connsiteY2" fmla="*/ 243042 h 247054"/>
                <a:gd name="connsiteX3" fmla="*/ 146161 w 319854"/>
                <a:gd name="connsiteY3" fmla="*/ 240586 h 247054"/>
                <a:gd name="connsiteX4" fmla="*/ 146161 w 319854"/>
                <a:gd name="connsiteY4" fmla="*/ 240586 h 247054"/>
                <a:gd name="connsiteX5" fmla="*/ 146161 w 319854"/>
                <a:gd name="connsiteY5" fmla="*/ 240586 h 247054"/>
                <a:gd name="connsiteX6" fmla="*/ 315458 w 319854"/>
                <a:gd name="connsiteY6" fmla="*/ 29462 h 247054"/>
                <a:gd name="connsiteX7" fmla="*/ 313759 w 319854"/>
                <a:gd name="connsiteY7" fmla="*/ 4391 h 247054"/>
                <a:gd name="connsiteX8" fmla="*/ 288675 w 319854"/>
                <a:gd name="connsiteY8" fmla="*/ 6074 h 247054"/>
                <a:gd name="connsiteX9" fmla="*/ 287736 w 319854"/>
                <a:gd name="connsiteY9" fmla="*/ 7251 h 247054"/>
                <a:gd name="connsiteX10" fmla="*/ 129643 w 319854"/>
                <a:gd name="connsiteY10" fmla="*/ 204400 h 247054"/>
                <a:gd name="connsiteX11" fmla="*/ 28838 w 319854"/>
                <a:gd name="connsiteY11" fmla="*/ 121806 h 247054"/>
                <a:gd name="connsiteX12" fmla="*/ 4007 w 319854"/>
                <a:gd name="connsiteY12" fmla="*/ 124189 h 24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9854" h="247054">
                  <a:moveTo>
                    <a:pt x="4007" y="124189"/>
                  </a:moveTo>
                  <a:cubicBezTo>
                    <a:pt x="-2174" y="131766"/>
                    <a:pt x="-1089" y="142922"/>
                    <a:pt x="6465" y="149145"/>
                  </a:cubicBezTo>
                  <a:lnTo>
                    <a:pt x="121185" y="243042"/>
                  </a:lnTo>
                  <a:cubicBezTo>
                    <a:pt x="128775" y="249236"/>
                    <a:pt x="139944" y="248138"/>
                    <a:pt x="146161" y="240586"/>
                  </a:cubicBezTo>
                  <a:lnTo>
                    <a:pt x="146161" y="240586"/>
                  </a:lnTo>
                  <a:lnTo>
                    <a:pt x="146161" y="240586"/>
                  </a:lnTo>
                  <a:lnTo>
                    <a:pt x="315458" y="29462"/>
                  </a:lnTo>
                  <a:cubicBezTo>
                    <a:pt x="321928" y="22072"/>
                    <a:pt x="321169" y="10848"/>
                    <a:pt x="313759" y="4391"/>
                  </a:cubicBezTo>
                  <a:cubicBezTo>
                    <a:pt x="306386" y="-2066"/>
                    <a:pt x="295145" y="-1315"/>
                    <a:pt x="288675" y="6074"/>
                  </a:cubicBezTo>
                  <a:cubicBezTo>
                    <a:pt x="288350" y="6453"/>
                    <a:pt x="288025" y="6847"/>
                    <a:pt x="287736" y="7251"/>
                  </a:cubicBezTo>
                  <a:lnTo>
                    <a:pt x="129643" y="204400"/>
                  </a:lnTo>
                  <a:lnTo>
                    <a:pt x="28838" y="121806"/>
                  </a:lnTo>
                  <a:cubicBezTo>
                    <a:pt x="21320" y="115674"/>
                    <a:pt x="10224" y="116736"/>
                    <a:pt x="4007" y="124189"/>
                  </a:cubicBezTo>
                  <a:close/>
                </a:path>
              </a:pathLst>
            </a:custGeom>
            <a:solidFill>
              <a:srgbClr val="FDB732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A05167F-555B-144F-B4B8-1882B0CF8CAE}"/>
                </a:ext>
              </a:extLst>
            </p:cNvPr>
            <p:cNvSpPr/>
            <p:nvPr/>
          </p:nvSpPr>
          <p:spPr>
            <a:xfrm>
              <a:off x="9558289" y="3986034"/>
              <a:ext cx="319880" cy="247086"/>
            </a:xfrm>
            <a:custGeom>
              <a:avLst/>
              <a:gdLst>
                <a:gd name="connsiteX0" fmla="*/ 4034 w 319880"/>
                <a:gd name="connsiteY0" fmla="*/ 124226 h 247086"/>
                <a:gd name="connsiteX1" fmla="*/ 6492 w 319880"/>
                <a:gd name="connsiteY1" fmla="*/ 149181 h 247086"/>
                <a:gd name="connsiteX2" fmla="*/ 121212 w 319880"/>
                <a:gd name="connsiteY2" fmla="*/ 243078 h 247086"/>
                <a:gd name="connsiteX3" fmla="*/ 146151 w 319880"/>
                <a:gd name="connsiteY3" fmla="*/ 240604 h 247086"/>
                <a:gd name="connsiteX4" fmla="*/ 146151 w 319880"/>
                <a:gd name="connsiteY4" fmla="*/ 240586 h 247086"/>
                <a:gd name="connsiteX5" fmla="*/ 146151 w 319880"/>
                <a:gd name="connsiteY5" fmla="*/ 240586 h 247086"/>
                <a:gd name="connsiteX6" fmla="*/ 146151 w 319880"/>
                <a:gd name="connsiteY6" fmla="*/ 240586 h 247086"/>
                <a:gd name="connsiteX7" fmla="*/ 315485 w 319880"/>
                <a:gd name="connsiteY7" fmla="*/ 29461 h 247086"/>
                <a:gd name="connsiteX8" fmla="*/ 313786 w 319880"/>
                <a:gd name="connsiteY8" fmla="*/ 4391 h 247086"/>
                <a:gd name="connsiteX9" fmla="*/ 288702 w 319880"/>
                <a:gd name="connsiteY9" fmla="*/ 6074 h 247086"/>
                <a:gd name="connsiteX10" fmla="*/ 287762 w 319880"/>
                <a:gd name="connsiteY10" fmla="*/ 7251 h 247086"/>
                <a:gd name="connsiteX11" fmla="*/ 129669 w 319880"/>
                <a:gd name="connsiteY11" fmla="*/ 204399 h 247086"/>
                <a:gd name="connsiteX12" fmla="*/ 28973 w 319880"/>
                <a:gd name="connsiteY12" fmla="*/ 121842 h 247086"/>
                <a:gd name="connsiteX13" fmla="*/ 4034 w 319880"/>
                <a:gd name="connsiteY13" fmla="*/ 124218 h 247086"/>
                <a:gd name="connsiteX14" fmla="*/ 4034 w 319880"/>
                <a:gd name="connsiteY14" fmla="*/ 124226 h 247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9880" h="247086">
                  <a:moveTo>
                    <a:pt x="4034" y="124226"/>
                  </a:moveTo>
                  <a:cubicBezTo>
                    <a:pt x="-2183" y="131795"/>
                    <a:pt x="-1099" y="142969"/>
                    <a:pt x="6492" y="149181"/>
                  </a:cubicBezTo>
                  <a:lnTo>
                    <a:pt x="121212" y="243078"/>
                  </a:lnTo>
                  <a:cubicBezTo>
                    <a:pt x="128766" y="249272"/>
                    <a:pt x="139934" y="248167"/>
                    <a:pt x="146151" y="240604"/>
                  </a:cubicBezTo>
                  <a:cubicBezTo>
                    <a:pt x="146151" y="240600"/>
                    <a:pt x="146151" y="240593"/>
                    <a:pt x="146151" y="240586"/>
                  </a:cubicBezTo>
                  <a:lnTo>
                    <a:pt x="146151" y="240586"/>
                  </a:lnTo>
                  <a:lnTo>
                    <a:pt x="146151" y="240586"/>
                  </a:lnTo>
                  <a:lnTo>
                    <a:pt x="315485" y="29461"/>
                  </a:lnTo>
                  <a:cubicBezTo>
                    <a:pt x="321954" y="22073"/>
                    <a:pt x="321195" y="10848"/>
                    <a:pt x="313786" y="4391"/>
                  </a:cubicBezTo>
                  <a:cubicBezTo>
                    <a:pt x="306413" y="-2066"/>
                    <a:pt x="295172" y="-1315"/>
                    <a:pt x="288702" y="6074"/>
                  </a:cubicBezTo>
                  <a:cubicBezTo>
                    <a:pt x="288377" y="6453"/>
                    <a:pt x="288052" y="6847"/>
                    <a:pt x="287762" y="7251"/>
                  </a:cubicBezTo>
                  <a:lnTo>
                    <a:pt x="129669" y="204399"/>
                  </a:lnTo>
                  <a:lnTo>
                    <a:pt x="28973" y="121842"/>
                  </a:lnTo>
                  <a:cubicBezTo>
                    <a:pt x="21419" y="115619"/>
                    <a:pt x="10250" y="116681"/>
                    <a:pt x="4034" y="124218"/>
                  </a:cubicBezTo>
                  <a:cubicBezTo>
                    <a:pt x="4034" y="124222"/>
                    <a:pt x="4034" y="124222"/>
                    <a:pt x="4034" y="124226"/>
                  </a:cubicBezTo>
                  <a:close/>
                </a:path>
              </a:pathLst>
            </a:custGeom>
            <a:solidFill>
              <a:srgbClr val="FDB732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6DBB0A0-E72F-0A46-A279-3A9D7EF7CD18}"/>
                </a:ext>
              </a:extLst>
            </p:cNvPr>
            <p:cNvSpPr/>
            <p:nvPr/>
          </p:nvSpPr>
          <p:spPr>
            <a:xfrm>
              <a:off x="9609138" y="4555939"/>
              <a:ext cx="233615" cy="233450"/>
            </a:xfrm>
            <a:custGeom>
              <a:avLst/>
              <a:gdLst>
                <a:gd name="connsiteX0" fmla="*/ 227950 w 233615"/>
                <a:gd name="connsiteY0" fmla="*/ 5281 h 233450"/>
                <a:gd name="connsiteX1" fmla="*/ 202794 w 233615"/>
                <a:gd name="connsiteY1" fmla="*/ 5129 h 233450"/>
                <a:gd name="connsiteX2" fmla="*/ 202649 w 233615"/>
                <a:gd name="connsiteY2" fmla="*/ 5281 h 233450"/>
                <a:gd name="connsiteX3" fmla="*/ 116808 w 233615"/>
                <a:gd name="connsiteY3" fmla="*/ 91522 h 233450"/>
                <a:gd name="connsiteX4" fmla="*/ 30533 w 233615"/>
                <a:gd name="connsiteY4" fmla="*/ 5570 h 233450"/>
                <a:gd name="connsiteX5" fmla="*/ 5232 w 233615"/>
                <a:gd name="connsiteY5" fmla="*/ 5570 h 233450"/>
                <a:gd name="connsiteX6" fmla="*/ 5232 w 233615"/>
                <a:gd name="connsiteY6" fmla="*/ 30850 h 233450"/>
                <a:gd name="connsiteX7" fmla="*/ 91507 w 233615"/>
                <a:gd name="connsiteY7" fmla="*/ 116730 h 233450"/>
                <a:gd name="connsiteX8" fmla="*/ 5485 w 233615"/>
                <a:gd name="connsiteY8" fmla="*/ 202935 h 233450"/>
                <a:gd name="connsiteX9" fmla="*/ 5485 w 233615"/>
                <a:gd name="connsiteY9" fmla="*/ 228215 h 233450"/>
                <a:gd name="connsiteX10" fmla="*/ 30785 w 233615"/>
                <a:gd name="connsiteY10" fmla="*/ 228215 h 233450"/>
                <a:gd name="connsiteX11" fmla="*/ 116808 w 233615"/>
                <a:gd name="connsiteY11" fmla="*/ 142010 h 233450"/>
                <a:gd name="connsiteX12" fmla="*/ 203083 w 233615"/>
                <a:gd name="connsiteY12" fmla="*/ 227998 h 233450"/>
                <a:gd name="connsiteX13" fmla="*/ 228384 w 233615"/>
                <a:gd name="connsiteY13" fmla="*/ 227998 h 233450"/>
                <a:gd name="connsiteX14" fmla="*/ 228384 w 233615"/>
                <a:gd name="connsiteY14" fmla="*/ 202718 h 233450"/>
                <a:gd name="connsiteX15" fmla="*/ 142108 w 233615"/>
                <a:gd name="connsiteY15" fmla="*/ 116657 h 233450"/>
                <a:gd name="connsiteX16" fmla="*/ 228131 w 233615"/>
                <a:gd name="connsiteY16" fmla="*/ 30452 h 233450"/>
                <a:gd name="connsiteX17" fmla="*/ 227950 w 233615"/>
                <a:gd name="connsiteY17" fmla="*/ 5281 h 2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3615" h="233450">
                  <a:moveTo>
                    <a:pt x="227950" y="5281"/>
                  </a:moveTo>
                  <a:cubicBezTo>
                    <a:pt x="221046" y="-1700"/>
                    <a:pt x="209806" y="-1769"/>
                    <a:pt x="202794" y="5129"/>
                  </a:cubicBezTo>
                  <a:cubicBezTo>
                    <a:pt x="202758" y="5180"/>
                    <a:pt x="202685" y="5230"/>
                    <a:pt x="202649" y="5281"/>
                  </a:cubicBezTo>
                  <a:lnTo>
                    <a:pt x="116808" y="91522"/>
                  </a:lnTo>
                  <a:lnTo>
                    <a:pt x="30533" y="5570"/>
                  </a:lnTo>
                  <a:cubicBezTo>
                    <a:pt x="23557" y="-1411"/>
                    <a:pt x="12208" y="-1411"/>
                    <a:pt x="5232" y="5570"/>
                  </a:cubicBezTo>
                  <a:cubicBezTo>
                    <a:pt x="-1744" y="12551"/>
                    <a:pt x="-1744" y="23869"/>
                    <a:pt x="5232" y="30850"/>
                  </a:cubicBezTo>
                  <a:lnTo>
                    <a:pt x="91507" y="116730"/>
                  </a:lnTo>
                  <a:lnTo>
                    <a:pt x="5485" y="202935"/>
                  </a:lnTo>
                  <a:cubicBezTo>
                    <a:pt x="-1491" y="209916"/>
                    <a:pt x="-1491" y="221234"/>
                    <a:pt x="5485" y="228215"/>
                  </a:cubicBezTo>
                  <a:cubicBezTo>
                    <a:pt x="12461" y="235196"/>
                    <a:pt x="23810" y="235196"/>
                    <a:pt x="30785" y="228215"/>
                  </a:cubicBezTo>
                  <a:lnTo>
                    <a:pt x="116808" y="142010"/>
                  </a:lnTo>
                  <a:lnTo>
                    <a:pt x="203083" y="227998"/>
                  </a:lnTo>
                  <a:cubicBezTo>
                    <a:pt x="210059" y="234979"/>
                    <a:pt x="221408" y="234979"/>
                    <a:pt x="228384" y="227998"/>
                  </a:cubicBezTo>
                  <a:cubicBezTo>
                    <a:pt x="235360" y="221017"/>
                    <a:pt x="235360" y="209699"/>
                    <a:pt x="228384" y="202718"/>
                  </a:cubicBezTo>
                  <a:lnTo>
                    <a:pt x="142108" y="116657"/>
                  </a:lnTo>
                  <a:lnTo>
                    <a:pt x="228131" y="30452"/>
                  </a:lnTo>
                  <a:cubicBezTo>
                    <a:pt x="235034" y="23450"/>
                    <a:pt x="234962" y="12182"/>
                    <a:pt x="227950" y="5281"/>
                  </a:cubicBezTo>
                  <a:close/>
                </a:path>
              </a:pathLst>
            </a:custGeom>
            <a:solidFill>
              <a:srgbClr val="FDB732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0282BC6-DAC6-C843-A822-35B1BF4AE85E}"/>
                </a:ext>
              </a:extLst>
            </p:cNvPr>
            <p:cNvSpPr/>
            <p:nvPr/>
          </p:nvSpPr>
          <p:spPr>
            <a:xfrm>
              <a:off x="8393288" y="3528168"/>
              <a:ext cx="975773" cy="42145"/>
            </a:xfrm>
            <a:custGeom>
              <a:avLst/>
              <a:gdLst>
                <a:gd name="connsiteX0" fmla="*/ 962111 w 975773"/>
                <a:gd name="connsiteY0" fmla="*/ 0 h 42145"/>
                <a:gd name="connsiteX1" fmla="*/ 13590 w 975773"/>
                <a:gd name="connsiteY1" fmla="*/ 903 h 42145"/>
                <a:gd name="connsiteX2" fmla="*/ 0 w 975773"/>
                <a:gd name="connsiteY2" fmla="*/ 14518 h 42145"/>
                <a:gd name="connsiteX3" fmla="*/ 0 w 975773"/>
                <a:gd name="connsiteY3" fmla="*/ 28567 h 42145"/>
                <a:gd name="connsiteX4" fmla="*/ 13626 w 975773"/>
                <a:gd name="connsiteY4" fmla="*/ 42146 h 42145"/>
                <a:gd name="connsiteX5" fmla="*/ 962184 w 975773"/>
                <a:gd name="connsiteY5" fmla="*/ 41243 h 42145"/>
                <a:gd name="connsiteX6" fmla="*/ 975774 w 975773"/>
                <a:gd name="connsiteY6" fmla="*/ 27628 h 42145"/>
                <a:gd name="connsiteX7" fmla="*/ 975774 w 975773"/>
                <a:gd name="connsiteY7" fmla="*/ 13579 h 42145"/>
                <a:gd name="connsiteX8" fmla="*/ 962111 w 975773"/>
                <a:gd name="connsiteY8" fmla="*/ 0 h 42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5773" h="42145">
                  <a:moveTo>
                    <a:pt x="962111" y="0"/>
                  </a:moveTo>
                  <a:lnTo>
                    <a:pt x="13590" y="903"/>
                  </a:lnTo>
                  <a:cubicBezTo>
                    <a:pt x="6087" y="943"/>
                    <a:pt x="18" y="7021"/>
                    <a:pt x="0" y="14518"/>
                  </a:cubicBezTo>
                  <a:lnTo>
                    <a:pt x="0" y="28567"/>
                  </a:lnTo>
                  <a:cubicBezTo>
                    <a:pt x="18" y="36071"/>
                    <a:pt x="6116" y="42146"/>
                    <a:pt x="13626" y="42146"/>
                  </a:cubicBezTo>
                  <a:lnTo>
                    <a:pt x="962184" y="41243"/>
                  </a:lnTo>
                  <a:cubicBezTo>
                    <a:pt x="969701" y="41203"/>
                    <a:pt x="975738" y="35125"/>
                    <a:pt x="975774" y="27628"/>
                  </a:cubicBezTo>
                  <a:lnTo>
                    <a:pt x="975774" y="13579"/>
                  </a:lnTo>
                  <a:cubicBezTo>
                    <a:pt x="975738" y="6060"/>
                    <a:pt x="969629" y="-22"/>
                    <a:pt x="962111" y="0"/>
                  </a:cubicBezTo>
                  <a:close/>
                </a:path>
              </a:pathLst>
            </a:custGeom>
            <a:solidFill>
              <a:srgbClr val="612F61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D562915-948D-FF4B-BEB7-9D8A54498786}"/>
                </a:ext>
              </a:extLst>
            </p:cNvPr>
            <p:cNvSpPr/>
            <p:nvPr/>
          </p:nvSpPr>
          <p:spPr>
            <a:xfrm>
              <a:off x="8395059" y="3612531"/>
              <a:ext cx="422520" cy="42145"/>
            </a:xfrm>
            <a:custGeom>
              <a:avLst/>
              <a:gdLst>
                <a:gd name="connsiteX0" fmla="*/ 408858 w 422520"/>
                <a:gd name="connsiteY0" fmla="*/ 0 h 42145"/>
                <a:gd name="connsiteX1" fmla="*/ 13590 w 422520"/>
                <a:gd name="connsiteY1" fmla="*/ 903 h 42145"/>
                <a:gd name="connsiteX2" fmla="*/ 0 w 422520"/>
                <a:gd name="connsiteY2" fmla="*/ 14554 h 42145"/>
                <a:gd name="connsiteX3" fmla="*/ 0 w 422520"/>
                <a:gd name="connsiteY3" fmla="*/ 28566 h 42145"/>
                <a:gd name="connsiteX4" fmla="*/ 13590 w 422520"/>
                <a:gd name="connsiteY4" fmla="*/ 42145 h 42145"/>
                <a:gd name="connsiteX5" fmla="*/ 13626 w 422520"/>
                <a:gd name="connsiteY5" fmla="*/ 42145 h 42145"/>
                <a:gd name="connsiteX6" fmla="*/ 408894 w 422520"/>
                <a:gd name="connsiteY6" fmla="*/ 41279 h 42145"/>
                <a:gd name="connsiteX7" fmla="*/ 422521 w 422520"/>
                <a:gd name="connsiteY7" fmla="*/ 27627 h 42145"/>
                <a:gd name="connsiteX8" fmla="*/ 422521 w 422520"/>
                <a:gd name="connsiteY8" fmla="*/ 13579 h 42145"/>
                <a:gd name="connsiteX9" fmla="*/ 408858 w 422520"/>
                <a:gd name="connsiteY9" fmla="*/ 0 h 42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520" h="42145">
                  <a:moveTo>
                    <a:pt x="408858" y="0"/>
                  </a:moveTo>
                  <a:lnTo>
                    <a:pt x="13590" y="903"/>
                  </a:lnTo>
                  <a:cubicBezTo>
                    <a:pt x="6065" y="925"/>
                    <a:pt x="-22" y="7035"/>
                    <a:pt x="0" y="14554"/>
                  </a:cubicBezTo>
                  <a:lnTo>
                    <a:pt x="0" y="28566"/>
                  </a:lnTo>
                  <a:cubicBezTo>
                    <a:pt x="0" y="36067"/>
                    <a:pt x="6083" y="42145"/>
                    <a:pt x="13590" y="42145"/>
                  </a:cubicBezTo>
                  <a:cubicBezTo>
                    <a:pt x="13601" y="42145"/>
                    <a:pt x="13615" y="42145"/>
                    <a:pt x="13626" y="42145"/>
                  </a:cubicBezTo>
                  <a:lnTo>
                    <a:pt x="408894" y="41279"/>
                  </a:lnTo>
                  <a:cubicBezTo>
                    <a:pt x="416416" y="41239"/>
                    <a:pt x="422499" y="35143"/>
                    <a:pt x="422521" y="27627"/>
                  </a:cubicBezTo>
                  <a:lnTo>
                    <a:pt x="422521" y="13579"/>
                  </a:lnTo>
                  <a:cubicBezTo>
                    <a:pt x="422499" y="6060"/>
                    <a:pt x="416384" y="-22"/>
                    <a:pt x="408858" y="0"/>
                  </a:cubicBezTo>
                  <a:close/>
                </a:path>
              </a:pathLst>
            </a:custGeom>
            <a:solidFill>
              <a:srgbClr val="612F61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DCA96F7-B3AF-4047-B055-AEF157AA84F2}"/>
                </a:ext>
              </a:extLst>
            </p:cNvPr>
            <p:cNvSpPr/>
            <p:nvPr/>
          </p:nvSpPr>
          <p:spPr>
            <a:xfrm>
              <a:off x="8858495" y="3612531"/>
              <a:ext cx="503699" cy="42145"/>
            </a:xfrm>
            <a:custGeom>
              <a:avLst/>
              <a:gdLst>
                <a:gd name="connsiteX0" fmla="*/ 490110 w 503699"/>
                <a:gd name="connsiteY0" fmla="*/ 0 h 42145"/>
                <a:gd name="connsiteX1" fmla="*/ 13626 w 503699"/>
                <a:gd name="connsiteY1" fmla="*/ 903 h 42145"/>
                <a:gd name="connsiteX2" fmla="*/ 0 w 503699"/>
                <a:gd name="connsiteY2" fmla="*/ 14554 h 42145"/>
                <a:gd name="connsiteX3" fmla="*/ 0 w 503699"/>
                <a:gd name="connsiteY3" fmla="*/ 28566 h 42145"/>
                <a:gd name="connsiteX4" fmla="*/ 13590 w 503699"/>
                <a:gd name="connsiteY4" fmla="*/ 42145 h 42145"/>
                <a:gd name="connsiteX5" fmla="*/ 13626 w 503699"/>
                <a:gd name="connsiteY5" fmla="*/ 42145 h 42145"/>
                <a:gd name="connsiteX6" fmla="*/ 490110 w 503699"/>
                <a:gd name="connsiteY6" fmla="*/ 41279 h 42145"/>
                <a:gd name="connsiteX7" fmla="*/ 503700 w 503699"/>
                <a:gd name="connsiteY7" fmla="*/ 27627 h 42145"/>
                <a:gd name="connsiteX8" fmla="*/ 503700 w 503699"/>
                <a:gd name="connsiteY8" fmla="*/ 13579 h 42145"/>
                <a:gd name="connsiteX9" fmla="*/ 490110 w 503699"/>
                <a:gd name="connsiteY9" fmla="*/ 0 h 42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3699" h="42145">
                  <a:moveTo>
                    <a:pt x="490110" y="0"/>
                  </a:moveTo>
                  <a:lnTo>
                    <a:pt x="13626" y="903"/>
                  </a:lnTo>
                  <a:cubicBezTo>
                    <a:pt x="6105" y="943"/>
                    <a:pt x="18" y="7039"/>
                    <a:pt x="0" y="14554"/>
                  </a:cubicBezTo>
                  <a:lnTo>
                    <a:pt x="0" y="28566"/>
                  </a:lnTo>
                  <a:cubicBezTo>
                    <a:pt x="0" y="36067"/>
                    <a:pt x="6083" y="42145"/>
                    <a:pt x="13590" y="42145"/>
                  </a:cubicBezTo>
                  <a:cubicBezTo>
                    <a:pt x="13601" y="42145"/>
                    <a:pt x="13615" y="42145"/>
                    <a:pt x="13626" y="42145"/>
                  </a:cubicBezTo>
                  <a:lnTo>
                    <a:pt x="490110" y="41279"/>
                  </a:lnTo>
                  <a:cubicBezTo>
                    <a:pt x="497628" y="41221"/>
                    <a:pt x="503663" y="35132"/>
                    <a:pt x="503700" y="27627"/>
                  </a:cubicBezTo>
                  <a:lnTo>
                    <a:pt x="503700" y="13579"/>
                  </a:lnTo>
                  <a:cubicBezTo>
                    <a:pt x="503663" y="6096"/>
                    <a:pt x="497591" y="40"/>
                    <a:pt x="490110" y="0"/>
                  </a:cubicBezTo>
                  <a:close/>
                </a:path>
              </a:pathLst>
            </a:custGeom>
            <a:solidFill>
              <a:srgbClr val="8D578B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A931FF4-5FE5-9A4A-8CD1-EF7CF4595D8A}"/>
                </a:ext>
              </a:extLst>
            </p:cNvPr>
            <p:cNvSpPr/>
            <p:nvPr/>
          </p:nvSpPr>
          <p:spPr>
            <a:xfrm>
              <a:off x="8395059" y="3693825"/>
              <a:ext cx="669454" cy="42145"/>
            </a:xfrm>
            <a:custGeom>
              <a:avLst/>
              <a:gdLst>
                <a:gd name="connsiteX0" fmla="*/ 655937 w 669454"/>
                <a:gd name="connsiteY0" fmla="*/ 0 h 42145"/>
                <a:gd name="connsiteX1" fmla="*/ 13590 w 669454"/>
                <a:gd name="connsiteY1" fmla="*/ 903 h 42145"/>
                <a:gd name="connsiteX2" fmla="*/ 0 w 669454"/>
                <a:gd name="connsiteY2" fmla="*/ 14518 h 42145"/>
                <a:gd name="connsiteX3" fmla="*/ 0 w 669454"/>
                <a:gd name="connsiteY3" fmla="*/ 28567 h 42145"/>
                <a:gd name="connsiteX4" fmla="*/ 13662 w 669454"/>
                <a:gd name="connsiteY4" fmla="*/ 42146 h 42145"/>
                <a:gd name="connsiteX5" fmla="*/ 655973 w 669454"/>
                <a:gd name="connsiteY5" fmla="*/ 41243 h 42145"/>
                <a:gd name="connsiteX6" fmla="*/ 669455 w 669454"/>
                <a:gd name="connsiteY6" fmla="*/ 27628 h 42145"/>
                <a:gd name="connsiteX7" fmla="*/ 669455 w 669454"/>
                <a:gd name="connsiteY7" fmla="*/ 13579 h 42145"/>
                <a:gd name="connsiteX8" fmla="*/ 655937 w 669454"/>
                <a:gd name="connsiteY8" fmla="*/ 0 h 42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454" h="42145">
                  <a:moveTo>
                    <a:pt x="655937" y="0"/>
                  </a:moveTo>
                  <a:lnTo>
                    <a:pt x="13590" y="903"/>
                  </a:lnTo>
                  <a:cubicBezTo>
                    <a:pt x="6079" y="921"/>
                    <a:pt x="0" y="7013"/>
                    <a:pt x="0" y="14518"/>
                  </a:cubicBezTo>
                  <a:lnTo>
                    <a:pt x="0" y="28567"/>
                  </a:lnTo>
                  <a:cubicBezTo>
                    <a:pt x="22" y="36085"/>
                    <a:pt x="6137" y="42167"/>
                    <a:pt x="13662" y="42146"/>
                  </a:cubicBezTo>
                  <a:lnTo>
                    <a:pt x="655973" y="41243"/>
                  </a:lnTo>
                  <a:cubicBezTo>
                    <a:pt x="663433" y="41145"/>
                    <a:pt x="669437" y="35082"/>
                    <a:pt x="669455" y="27628"/>
                  </a:cubicBezTo>
                  <a:lnTo>
                    <a:pt x="669455" y="13579"/>
                  </a:lnTo>
                  <a:cubicBezTo>
                    <a:pt x="669437" y="6114"/>
                    <a:pt x="663404" y="58"/>
                    <a:pt x="655937" y="0"/>
                  </a:cubicBezTo>
                  <a:close/>
                </a:path>
              </a:pathLst>
            </a:custGeom>
            <a:solidFill>
              <a:srgbClr val="612F61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5F7EFBD-0EA9-074B-A01C-1ED5EC69D3A0}"/>
                </a:ext>
              </a:extLst>
            </p:cNvPr>
            <p:cNvSpPr/>
            <p:nvPr/>
          </p:nvSpPr>
          <p:spPr>
            <a:xfrm>
              <a:off x="8393288" y="4068945"/>
              <a:ext cx="975773" cy="42181"/>
            </a:xfrm>
            <a:custGeom>
              <a:avLst/>
              <a:gdLst>
                <a:gd name="connsiteX0" fmla="*/ 962111 w 975773"/>
                <a:gd name="connsiteY0" fmla="*/ 0 h 42181"/>
                <a:gd name="connsiteX1" fmla="*/ 13590 w 975773"/>
                <a:gd name="connsiteY1" fmla="*/ 939 h 42181"/>
                <a:gd name="connsiteX2" fmla="*/ 0 w 975773"/>
                <a:gd name="connsiteY2" fmla="*/ 14554 h 42181"/>
                <a:gd name="connsiteX3" fmla="*/ 0 w 975773"/>
                <a:gd name="connsiteY3" fmla="*/ 28603 h 42181"/>
                <a:gd name="connsiteX4" fmla="*/ 13626 w 975773"/>
                <a:gd name="connsiteY4" fmla="*/ 42182 h 42181"/>
                <a:gd name="connsiteX5" fmla="*/ 962184 w 975773"/>
                <a:gd name="connsiteY5" fmla="*/ 41279 h 42181"/>
                <a:gd name="connsiteX6" fmla="*/ 975774 w 975773"/>
                <a:gd name="connsiteY6" fmla="*/ 27664 h 42181"/>
                <a:gd name="connsiteX7" fmla="*/ 975774 w 975773"/>
                <a:gd name="connsiteY7" fmla="*/ 13651 h 42181"/>
                <a:gd name="connsiteX8" fmla="*/ 962111 w 975773"/>
                <a:gd name="connsiteY8" fmla="*/ 0 h 42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5773" h="42181">
                  <a:moveTo>
                    <a:pt x="962111" y="0"/>
                  </a:moveTo>
                  <a:lnTo>
                    <a:pt x="13590" y="939"/>
                  </a:lnTo>
                  <a:cubicBezTo>
                    <a:pt x="6087" y="979"/>
                    <a:pt x="18" y="7057"/>
                    <a:pt x="0" y="14554"/>
                  </a:cubicBezTo>
                  <a:lnTo>
                    <a:pt x="0" y="28603"/>
                  </a:lnTo>
                  <a:cubicBezTo>
                    <a:pt x="40" y="36100"/>
                    <a:pt x="6123" y="42164"/>
                    <a:pt x="13626" y="42182"/>
                  </a:cubicBezTo>
                  <a:lnTo>
                    <a:pt x="962184" y="41279"/>
                  </a:lnTo>
                  <a:cubicBezTo>
                    <a:pt x="969701" y="41239"/>
                    <a:pt x="975738" y="35161"/>
                    <a:pt x="975774" y="27664"/>
                  </a:cubicBezTo>
                  <a:lnTo>
                    <a:pt x="975774" y="13651"/>
                  </a:lnTo>
                  <a:cubicBezTo>
                    <a:pt x="975738" y="6121"/>
                    <a:pt x="969665" y="22"/>
                    <a:pt x="962111" y="0"/>
                  </a:cubicBezTo>
                  <a:close/>
                </a:path>
              </a:pathLst>
            </a:custGeom>
            <a:solidFill>
              <a:srgbClr val="612F61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3DDBEB0-5E86-AC41-89BF-C29655820B78}"/>
                </a:ext>
              </a:extLst>
            </p:cNvPr>
            <p:cNvSpPr/>
            <p:nvPr/>
          </p:nvSpPr>
          <p:spPr>
            <a:xfrm>
              <a:off x="8395059" y="4153344"/>
              <a:ext cx="422520" cy="42145"/>
            </a:xfrm>
            <a:custGeom>
              <a:avLst/>
              <a:gdLst>
                <a:gd name="connsiteX0" fmla="*/ 408858 w 422520"/>
                <a:gd name="connsiteY0" fmla="*/ 0 h 42145"/>
                <a:gd name="connsiteX1" fmla="*/ 13590 w 422520"/>
                <a:gd name="connsiteY1" fmla="*/ 903 h 42145"/>
                <a:gd name="connsiteX2" fmla="*/ 0 w 422520"/>
                <a:gd name="connsiteY2" fmla="*/ 14518 h 42145"/>
                <a:gd name="connsiteX3" fmla="*/ 0 w 422520"/>
                <a:gd name="connsiteY3" fmla="*/ 28566 h 42145"/>
                <a:gd name="connsiteX4" fmla="*/ 13626 w 422520"/>
                <a:gd name="connsiteY4" fmla="*/ 42145 h 42145"/>
                <a:gd name="connsiteX5" fmla="*/ 408894 w 422520"/>
                <a:gd name="connsiteY5" fmla="*/ 41206 h 42145"/>
                <a:gd name="connsiteX6" fmla="*/ 422521 w 422520"/>
                <a:gd name="connsiteY6" fmla="*/ 27591 h 42145"/>
                <a:gd name="connsiteX7" fmla="*/ 422521 w 422520"/>
                <a:gd name="connsiteY7" fmla="*/ 13543 h 42145"/>
                <a:gd name="connsiteX8" fmla="*/ 408858 w 422520"/>
                <a:gd name="connsiteY8" fmla="*/ 0 h 42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20" h="42145">
                  <a:moveTo>
                    <a:pt x="408858" y="0"/>
                  </a:moveTo>
                  <a:lnTo>
                    <a:pt x="13590" y="903"/>
                  </a:lnTo>
                  <a:cubicBezTo>
                    <a:pt x="6079" y="925"/>
                    <a:pt x="0" y="7013"/>
                    <a:pt x="0" y="14518"/>
                  </a:cubicBezTo>
                  <a:lnTo>
                    <a:pt x="0" y="28566"/>
                  </a:lnTo>
                  <a:cubicBezTo>
                    <a:pt x="40" y="36064"/>
                    <a:pt x="6123" y="42127"/>
                    <a:pt x="13626" y="42145"/>
                  </a:cubicBezTo>
                  <a:lnTo>
                    <a:pt x="408894" y="41206"/>
                  </a:lnTo>
                  <a:cubicBezTo>
                    <a:pt x="416412" y="41188"/>
                    <a:pt x="422499" y="35103"/>
                    <a:pt x="422521" y="27591"/>
                  </a:cubicBezTo>
                  <a:lnTo>
                    <a:pt x="422521" y="13543"/>
                  </a:lnTo>
                  <a:cubicBezTo>
                    <a:pt x="422481" y="6038"/>
                    <a:pt x="416369" y="-22"/>
                    <a:pt x="408858" y="0"/>
                  </a:cubicBezTo>
                  <a:close/>
                </a:path>
              </a:pathLst>
            </a:custGeom>
            <a:solidFill>
              <a:srgbClr val="612F61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5D0B4A3-5EC8-9C4D-9E84-4AC08BB14DE5}"/>
                </a:ext>
              </a:extLst>
            </p:cNvPr>
            <p:cNvSpPr/>
            <p:nvPr/>
          </p:nvSpPr>
          <p:spPr>
            <a:xfrm>
              <a:off x="8858495" y="4153344"/>
              <a:ext cx="503699" cy="42145"/>
            </a:xfrm>
            <a:custGeom>
              <a:avLst/>
              <a:gdLst>
                <a:gd name="connsiteX0" fmla="*/ 490110 w 503699"/>
                <a:gd name="connsiteY0" fmla="*/ 0 h 42145"/>
                <a:gd name="connsiteX1" fmla="*/ 13626 w 503699"/>
                <a:gd name="connsiteY1" fmla="*/ 903 h 42145"/>
                <a:gd name="connsiteX2" fmla="*/ 0 w 503699"/>
                <a:gd name="connsiteY2" fmla="*/ 14518 h 42145"/>
                <a:gd name="connsiteX3" fmla="*/ 0 w 503699"/>
                <a:gd name="connsiteY3" fmla="*/ 28566 h 42145"/>
                <a:gd name="connsiteX4" fmla="*/ 13626 w 503699"/>
                <a:gd name="connsiteY4" fmla="*/ 42145 h 42145"/>
                <a:gd name="connsiteX5" fmla="*/ 490110 w 503699"/>
                <a:gd name="connsiteY5" fmla="*/ 41243 h 42145"/>
                <a:gd name="connsiteX6" fmla="*/ 503700 w 503699"/>
                <a:gd name="connsiteY6" fmla="*/ 27627 h 42145"/>
                <a:gd name="connsiteX7" fmla="*/ 503700 w 503699"/>
                <a:gd name="connsiteY7" fmla="*/ 13579 h 42145"/>
                <a:gd name="connsiteX8" fmla="*/ 490110 w 503699"/>
                <a:gd name="connsiteY8" fmla="*/ 0 h 42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3699" h="42145">
                  <a:moveTo>
                    <a:pt x="490110" y="0"/>
                  </a:moveTo>
                  <a:lnTo>
                    <a:pt x="13626" y="903"/>
                  </a:lnTo>
                  <a:cubicBezTo>
                    <a:pt x="6116" y="943"/>
                    <a:pt x="40" y="7013"/>
                    <a:pt x="0" y="14518"/>
                  </a:cubicBezTo>
                  <a:lnTo>
                    <a:pt x="0" y="28566"/>
                  </a:lnTo>
                  <a:cubicBezTo>
                    <a:pt x="18" y="36071"/>
                    <a:pt x="6116" y="42145"/>
                    <a:pt x="13626" y="42145"/>
                  </a:cubicBezTo>
                  <a:lnTo>
                    <a:pt x="490110" y="41243"/>
                  </a:lnTo>
                  <a:cubicBezTo>
                    <a:pt x="497628" y="41224"/>
                    <a:pt x="503700" y="35132"/>
                    <a:pt x="503700" y="27627"/>
                  </a:cubicBezTo>
                  <a:lnTo>
                    <a:pt x="503700" y="13579"/>
                  </a:lnTo>
                  <a:cubicBezTo>
                    <a:pt x="503663" y="6096"/>
                    <a:pt x="497591" y="40"/>
                    <a:pt x="490110" y="0"/>
                  </a:cubicBezTo>
                  <a:close/>
                </a:path>
              </a:pathLst>
            </a:custGeom>
            <a:solidFill>
              <a:srgbClr val="8D578B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3DD9E63-4D77-874E-A9CE-7528667D2743}"/>
                </a:ext>
              </a:extLst>
            </p:cNvPr>
            <p:cNvSpPr/>
            <p:nvPr/>
          </p:nvSpPr>
          <p:spPr>
            <a:xfrm>
              <a:off x="8395059" y="4234601"/>
              <a:ext cx="669599" cy="42145"/>
            </a:xfrm>
            <a:custGeom>
              <a:avLst/>
              <a:gdLst>
                <a:gd name="connsiteX0" fmla="*/ 655937 w 669599"/>
                <a:gd name="connsiteY0" fmla="*/ 0 h 42145"/>
                <a:gd name="connsiteX1" fmla="*/ 13590 w 669599"/>
                <a:gd name="connsiteY1" fmla="*/ 939 h 42145"/>
                <a:gd name="connsiteX2" fmla="*/ 0 w 669599"/>
                <a:gd name="connsiteY2" fmla="*/ 14554 h 42145"/>
                <a:gd name="connsiteX3" fmla="*/ 0 w 669599"/>
                <a:gd name="connsiteY3" fmla="*/ 28566 h 42145"/>
                <a:gd name="connsiteX4" fmla="*/ 13662 w 669599"/>
                <a:gd name="connsiteY4" fmla="*/ 42145 h 42145"/>
                <a:gd name="connsiteX5" fmla="*/ 655973 w 669599"/>
                <a:gd name="connsiteY5" fmla="*/ 41243 h 42145"/>
                <a:gd name="connsiteX6" fmla="*/ 669599 w 669599"/>
                <a:gd name="connsiteY6" fmla="*/ 27591 h 42145"/>
                <a:gd name="connsiteX7" fmla="*/ 669599 w 669599"/>
                <a:gd name="connsiteY7" fmla="*/ 13579 h 42145"/>
                <a:gd name="connsiteX8" fmla="*/ 655937 w 669599"/>
                <a:gd name="connsiteY8" fmla="*/ 0 h 42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599" h="42145">
                  <a:moveTo>
                    <a:pt x="655937" y="0"/>
                  </a:moveTo>
                  <a:lnTo>
                    <a:pt x="13590" y="939"/>
                  </a:lnTo>
                  <a:cubicBezTo>
                    <a:pt x="6079" y="957"/>
                    <a:pt x="0" y="7049"/>
                    <a:pt x="0" y="14554"/>
                  </a:cubicBezTo>
                  <a:lnTo>
                    <a:pt x="0" y="28566"/>
                  </a:lnTo>
                  <a:cubicBezTo>
                    <a:pt x="40" y="36078"/>
                    <a:pt x="6144" y="42145"/>
                    <a:pt x="13662" y="42145"/>
                  </a:cubicBezTo>
                  <a:lnTo>
                    <a:pt x="655973" y="41243"/>
                  </a:lnTo>
                  <a:cubicBezTo>
                    <a:pt x="663506" y="41224"/>
                    <a:pt x="669599" y="35118"/>
                    <a:pt x="669599" y="27591"/>
                  </a:cubicBezTo>
                  <a:lnTo>
                    <a:pt x="669599" y="13579"/>
                  </a:lnTo>
                  <a:cubicBezTo>
                    <a:pt x="669560" y="6067"/>
                    <a:pt x="663455" y="0"/>
                    <a:pt x="655937" y="0"/>
                  </a:cubicBezTo>
                  <a:close/>
                </a:path>
              </a:pathLst>
            </a:custGeom>
            <a:solidFill>
              <a:srgbClr val="612F61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A609BDA-8BC4-3C43-AAD3-FFB15809520C}"/>
                </a:ext>
              </a:extLst>
            </p:cNvPr>
            <p:cNvSpPr/>
            <p:nvPr/>
          </p:nvSpPr>
          <p:spPr>
            <a:xfrm>
              <a:off x="8393288" y="4603257"/>
              <a:ext cx="975773" cy="42145"/>
            </a:xfrm>
            <a:custGeom>
              <a:avLst/>
              <a:gdLst>
                <a:gd name="connsiteX0" fmla="*/ 962111 w 975773"/>
                <a:gd name="connsiteY0" fmla="*/ 0 h 42145"/>
                <a:gd name="connsiteX1" fmla="*/ 13590 w 975773"/>
                <a:gd name="connsiteY1" fmla="*/ 903 h 42145"/>
                <a:gd name="connsiteX2" fmla="*/ 0 w 975773"/>
                <a:gd name="connsiteY2" fmla="*/ 14518 h 42145"/>
                <a:gd name="connsiteX3" fmla="*/ 0 w 975773"/>
                <a:gd name="connsiteY3" fmla="*/ 28567 h 42145"/>
                <a:gd name="connsiteX4" fmla="*/ 13626 w 975773"/>
                <a:gd name="connsiteY4" fmla="*/ 42146 h 42145"/>
                <a:gd name="connsiteX5" fmla="*/ 962184 w 975773"/>
                <a:gd name="connsiteY5" fmla="*/ 41243 h 42145"/>
                <a:gd name="connsiteX6" fmla="*/ 975774 w 975773"/>
                <a:gd name="connsiteY6" fmla="*/ 27628 h 42145"/>
                <a:gd name="connsiteX7" fmla="*/ 975774 w 975773"/>
                <a:gd name="connsiteY7" fmla="*/ 13579 h 42145"/>
                <a:gd name="connsiteX8" fmla="*/ 962111 w 975773"/>
                <a:gd name="connsiteY8" fmla="*/ 0 h 42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5773" h="42145">
                  <a:moveTo>
                    <a:pt x="962111" y="0"/>
                  </a:moveTo>
                  <a:lnTo>
                    <a:pt x="13590" y="903"/>
                  </a:lnTo>
                  <a:cubicBezTo>
                    <a:pt x="6087" y="943"/>
                    <a:pt x="18" y="7021"/>
                    <a:pt x="0" y="14518"/>
                  </a:cubicBezTo>
                  <a:lnTo>
                    <a:pt x="0" y="28567"/>
                  </a:lnTo>
                  <a:cubicBezTo>
                    <a:pt x="18" y="36071"/>
                    <a:pt x="6116" y="42146"/>
                    <a:pt x="13626" y="42146"/>
                  </a:cubicBezTo>
                  <a:lnTo>
                    <a:pt x="962184" y="41243"/>
                  </a:lnTo>
                  <a:cubicBezTo>
                    <a:pt x="969701" y="41203"/>
                    <a:pt x="975738" y="35125"/>
                    <a:pt x="975774" y="27628"/>
                  </a:cubicBezTo>
                  <a:lnTo>
                    <a:pt x="975774" y="13579"/>
                  </a:lnTo>
                  <a:cubicBezTo>
                    <a:pt x="975738" y="6060"/>
                    <a:pt x="969629" y="-22"/>
                    <a:pt x="962111" y="0"/>
                  </a:cubicBezTo>
                  <a:close/>
                </a:path>
              </a:pathLst>
            </a:custGeom>
            <a:solidFill>
              <a:srgbClr val="8D578B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DFF4839-21D2-D446-A29E-F8B9285C8F10}"/>
                </a:ext>
              </a:extLst>
            </p:cNvPr>
            <p:cNvSpPr/>
            <p:nvPr/>
          </p:nvSpPr>
          <p:spPr>
            <a:xfrm>
              <a:off x="8395059" y="4687620"/>
              <a:ext cx="422521" cy="42145"/>
            </a:xfrm>
            <a:custGeom>
              <a:avLst/>
              <a:gdLst>
                <a:gd name="connsiteX0" fmla="*/ 408858 w 422521"/>
                <a:gd name="connsiteY0" fmla="*/ 0 h 42145"/>
                <a:gd name="connsiteX1" fmla="*/ 13590 w 422521"/>
                <a:gd name="connsiteY1" fmla="*/ 903 h 42145"/>
                <a:gd name="connsiteX2" fmla="*/ 0 w 422521"/>
                <a:gd name="connsiteY2" fmla="*/ 14554 h 42145"/>
                <a:gd name="connsiteX3" fmla="*/ 0 w 422521"/>
                <a:gd name="connsiteY3" fmla="*/ 28566 h 42145"/>
                <a:gd name="connsiteX4" fmla="*/ 13590 w 422521"/>
                <a:gd name="connsiteY4" fmla="*/ 42145 h 42145"/>
                <a:gd name="connsiteX5" fmla="*/ 13626 w 422521"/>
                <a:gd name="connsiteY5" fmla="*/ 42145 h 42145"/>
                <a:gd name="connsiteX6" fmla="*/ 408894 w 422521"/>
                <a:gd name="connsiteY6" fmla="*/ 41423 h 42145"/>
                <a:gd name="connsiteX7" fmla="*/ 422521 w 422521"/>
                <a:gd name="connsiteY7" fmla="*/ 27772 h 42145"/>
                <a:gd name="connsiteX8" fmla="*/ 422521 w 422521"/>
                <a:gd name="connsiteY8" fmla="*/ 13723 h 42145"/>
                <a:gd name="connsiteX9" fmla="*/ 409003 w 422521"/>
                <a:gd name="connsiteY9" fmla="*/ 0 h 42145"/>
                <a:gd name="connsiteX10" fmla="*/ 408858 w 422521"/>
                <a:gd name="connsiteY10" fmla="*/ 0 h 42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2521" h="42145">
                  <a:moveTo>
                    <a:pt x="408858" y="0"/>
                  </a:moveTo>
                  <a:lnTo>
                    <a:pt x="13590" y="903"/>
                  </a:lnTo>
                  <a:cubicBezTo>
                    <a:pt x="6065" y="924"/>
                    <a:pt x="-22" y="7035"/>
                    <a:pt x="0" y="14554"/>
                  </a:cubicBezTo>
                  <a:lnTo>
                    <a:pt x="0" y="28566"/>
                  </a:lnTo>
                  <a:cubicBezTo>
                    <a:pt x="0" y="36067"/>
                    <a:pt x="6083" y="42145"/>
                    <a:pt x="13590" y="42145"/>
                  </a:cubicBezTo>
                  <a:cubicBezTo>
                    <a:pt x="13601" y="42145"/>
                    <a:pt x="13615" y="42145"/>
                    <a:pt x="13626" y="42145"/>
                  </a:cubicBezTo>
                  <a:lnTo>
                    <a:pt x="408894" y="41423"/>
                  </a:lnTo>
                  <a:cubicBezTo>
                    <a:pt x="416416" y="41383"/>
                    <a:pt x="422499" y="35287"/>
                    <a:pt x="422521" y="27772"/>
                  </a:cubicBezTo>
                  <a:lnTo>
                    <a:pt x="422521" y="13723"/>
                  </a:lnTo>
                  <a:cubicBezTo>
                    <a:pt x="422582" y="6204"/>
                    <a:pt x="416528" y="61"/>
                    <a:pt x="409003" y="0"/>
                  </a:cubicBezTo>
                  <a:cubicBezTo>
                    <a:pt x="408956" y="0"/>
                    <a:pt x="408905" y="0"/>
                    <a:pt x="408858" y="0"/>
                  </a:cubicBezTo>
                  <a:close/>
                </a:path>
              </a:pathLst>
            </a:custGeom>
            <a:solidFill>
              <a:srgbClr val="612F61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FFA8A12-5988-EE40-A0BC-7F9D12B236DA}"/>
                </a:ext>
              </a:extLst>
            </p:cNvPr>
            <p:cNvSpPr/>
            <p:nvPr/>
          </p:nvSpPr>
          <p:spPr>
            <a:xfrm>
              <a:off x="8858495" y="4687620"/>
              <a:ext cx="503699" cy="42145"/>
            </a:xfrm>
            <a:custGeom>
              <a:avLst/>
              <a:gdLst>
                <a:gd name="connsiteX0" fmla="*/ 490110 w 503699"/>
                <a:gd name="connsiteY0" fmla="*/ 0 h 42145"/>
                <a:gd name="connsiteX1" fmla="*/ 13626 w 503699"/>
                <a:gd name="connsiteY1" fmla="*/ 903 h 42145"/>
                <a:gd name="connsiteX2" fmla="*/ 0 w 503699"/>
                <a:gd name="connsiteY2" fmla="*/ 14554 h 42145"/>
                <a:gd name="connsiteX3" fmla="*/ 0 w 503699"/>
                <a:gd name="connsiteY3" fmla="*/ 28566 h 42145"/>
                <a:gd name="connsiteX4" fmla="*/ 13590 w 503699"/>
                <a:gd name="connsiteY4" fmla="*/ 42145 h 42145"/>
                <a:gd name="connsiteX5" fmla="*/ 13626 w 503699"/>
                <a:gd name="connsiteY5" fmla="*/ 42145 h 42145"/>
                <a:gd name="connsiteX6" fmla="*/ 490110 w 503699"/>
                <a:gd name="connsiteY6" fmla="*/ 41279 h 42145"/>
                <a:gd name="connsiteX7" fmla="*/ 503700 w 503699"/>
                <a:gd name="connsiteY7" fmla="*/ 27627 h 42145"/>
                <a:gd name="connsiteX8" fmla="*/ 503700 w 503699"/>
                <a:gd name="connsiteY8" fmla="*/ 13579 h 42145"/>
                <a:gd name="connsiteX9" fmla="*/ 490110 w 503699"/>
                <a:gd name="connsiteY9" fmla="*/ 0 h 42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3699" h="42145">
                  <a:moveTo>
                    <a:pt x="490110" y="0"/>
                  </a:moveTo>
                  <a:lnTo>
                    <a:pt x="13626" y="903"/>
                  </a:lnTo>
                  <a:cubicBezTo>
                    <a:pt x="6105" y="943"/>
                    <a:pt x="18" y="7039"/>
                    <a:pt x="0" y="14554"/>
                  </a:cubicBezTo>
                  <a:lnTo>
                    <a:pt x="0" y="28566"/>
                  </a:lnTo>
                  <a:cubicBezTo>
                    <a:pt x="0" y="36067"/>
                    <a:pt x="6083" y="42145"/>
                    <a:pt x="13590" y="42145"/>
                  </a:cubicBezTo>
                  <a:cubicBezTo>
                    <a:pt x="13601" y="42145"/>
                    <a:pt x="13615" y="42145"/>
                    <a:pt x="13626" y="42145"/>
                  </a:cubicBezTo>
                  <a:lnTo>
                    <a:pt x="490110" y="41279"/>
                  </a:lnTo>
                  <a:cubicBezTo>
                    <a:pt x="497628" y="41221"/>
                    <a:pt x="503663" y="35132"/>
                    <a:pt x="503700" y="27627"/>
                  </a:cubicBezTo>
                  <a:lnTo>
                    <a:pt x="503700" y="13579"/>
                  </a:lnTo>
                  <a:cubicBezTo>
                    <a:pt x="503663" y="6096"/>
                    <a:pt x="497591" y="40"/>
                    <a:pt x="490110" y="0"/>
                  </a:cubicBezTo>
                  <a:close/>
                </a:path>
              </a:pathLst>
            </a:custGeom>
            <a:solidFill>
              <a:srgbClr val="612F61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38A1E44-2F94-B74D-A007-BBA1F275E1E4}"/>
                </a:ext>
              </a:extLst>
            </p:cNvPr>
            <p:cNvSpPr/>
            <p:nvPr/>
          </p:nvSpPr>
          <p:spPr>
            <a:xfrm>
              <a:off x="8395059" y="4768769"/>
              <a:ext cx="669599" cy="42470"/>
            </a:xfrm>
            <a:custGeom>
              <a:avLst/>
              <a:gdLst>
                <a:gd name="connsiteX0" fmla="*/ 655937 w 669599"/>
                <a:gd name="connsiteY0" fmla="*/ 0 h 42470"/>
                <a:gd name="connsiteX1" fmla="*/ 13590 w 669599"/>
                <a:gd name="connsiteY1" fmla="*/ 903 h 42470"/>
                <a:gd name="connsiteX2" fmla="*/ 0 w 669599"/>
                <a:gd name="connsiteY2" fmla="*/ 14518 h 42470"/>
                <a:gd name="connsiteX3" fmla="*/ 0 w 669599"/>
                <a:gd name="connsiteY3" fmla="*/ 28891 h 42470"/>
                <a:gd name="connsiteX4" fmla="*/ 13662 w 669599"/>
                <a:gd name="connsiteY4" fmla="*/ 42471 h 42470"/>
                <a:gd name="connsiteX5" fmla="*/ 655973 w 669599"/>
                <a:gd name="connsiteY5" fmla="*/ 41568 h 42470"/>
                <a:gd name="connsiteX6" fmla="*/ 669599 w 669599"/>
                <a:gd name="connsiteY6" fmla="*/ 27952 h 42470"/>
                <a:gd name="connsiteX7" fmla="*/ 669599 w 669599"/>
                <a:gd name="connsiteY7" fmla="*/ 13723 h 42470"/>
                <a:gd name="connsiteX8" fmla="*/ 656082 w 669599"/>
                <a:gd name="connsiteY8" fmla="*/ 0 h 42470"/>
                <a:gd name="connsiteX9" fmla="*/ 655937 w 669599"/>
                <a:gd name="connsiteY9" fmla="*/ 0 h 4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9599" h="42470">
                  <a:moveTo>
                    <a:pt x="655937" y="0"/>
                  </a:moveTo>
                  <a:lnTo>
                    <a:pt x="13590" y="903"/>
                  </a:lnTo>
                  <a:cubicBezTo>
                    <a:pt x="6079" y="921"/>
                    <a:pt x="0" y="7013"/>
                    <a:pt x="0" y="14518"/>
                  </a:cubicBezTo>
                  <a:lnTo>
                    <a:pt x="0" y="28891"/>
                  </a:lnTo>
                  <a:cubicBezTo>
                    <a:pt x="40" y="36403"/>
                    <a:pt x="6144" y="42471"/>
                    <a:pt x="13662" y="42471"/>
                  </a:cubicBezTo>
                  <a:lnTo>
                    <a:pt x="655973" y="41568"/>
                  </a:lnTo>
                  <a:cubicBezTo>
                    <a:pt x="663491" y="41550"/>
                    <a:pt x="669581" y="35464"/>
                    <a:pt x="669599" y="27952"/>
                  </a:cubicBezTo>
                  <a:lnTo>
                    <a:pt x="669599" y="13723"/>
                  </a:lnTo>
                  <a:cubicBezTo>
                    <a:pt x="669661" y="6205"/>
                    <a:pt x="663607" y="61"/>
                    <a:pt x="656082" y="0"/>
                  </a:cubicBezTo>
                  <a:cubicBezTo>
                    <a:pt x="656035" y="0"/>
                    <a:pt x="655984" y="0"/>
                    <a:pt x="655937" y="0"/>
                  </a:cubicBezTo>
                  <a:close/>
                </a:path>
              </a:pathLst>
            </a:custGeom>
            <a:solidFill>
              <a:srgbClr val="612F61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0EBCA1E-B907-264B-A653-B50E224087BF}"/>
                </a:ext>
              </a:extLst>
            </p:cNvPr>
            <p:cNvSpPr/>
            <p:nvPr/>
          </p:nvSpPr>
          <p:spPr>
            <a:xfrm>
              <a:off x="9046840" y="2483632"/>
              <a:ext cx="119346" cy="119249"/>
            </a:xfrm>
            <a:custGeom>
              <a:avLst/>
              <a:gdLst>
                <a:gd name="connsiteX0" fmla="*/ 0 w 119346"/>
                <a:gd name="connsiteY0" fmla="*/ 59697 h 119249"/>
                <a:gd name="connsiteX1" fmla="*/ 59746 w 119346"/>
                <a:gd name="connsiteY1" fmla="*/ 119250 h 119249"/>
                <a:gd name="connsiteX2" fmla="*/ 119347 w 119346"/>
                <a:gd name="connsiteY2" fmla="*/ 59553 h 119249"/>
                <a:gd name="connsiteX3" fmla="*/ 59601 w 119346"/>
                <a:gd name="connsiteY3" fmla="*/ 0 h 119249"/>
                <a:gd name="connsiteX4" fmla="*/ 59565 w 119346"/>
                <a:gd name="connsiteY4" fmla="*/ 0 h 119249"/>
                <a:gd name="connsiteX5" fmla="*/ 0 w 119346"/>
                <a:gd name="connsiteY5" fmla="*/ 59697 h 11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346" h="119249">
                  <a:moveTo>
                    <a:pt x="0" y="59697"/>
                  </a:moveTo>
                  <a:cubicBezTo>
                    <a:pt x="40" y="92626"/>
                    <a:pt x="26790" y="119289"/>
                    <a:pt x="59746" y="119250"/>
                  </a:cubicBezTo>
                  <a:cubicBezTo>
                    <a:pt x="92702" y="119210"/>
                    <a:pt x="119387" y="92482"/>
                    <a:pt x="119347" y="59553"/>
                  </a:cubicBezTo>
                  <a:cubicBezTo>
                    <a:pt x="119307" y="26624"/>
                    <a:pt x="92557" y="-40"/>
                    <a:pt x="59601" y="0"/>
                  </a:cubicBezTo>
                  <a:cubicBezTo>
                    <a:pt x="59590" y="0"/>
                    <a:pt x="59576" y="0"/>
                    <a:pt x="59565" y="0"/>
                  </a:cubicBezTo>
                  <a:cubicBezTo>
                    <a:pt x="26624" y="61"/>
                    <a:pt x="-40" y="26782"/>
                    <a:pt x="0" y="59697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5FD1074-049E-8E45-B698-20B1CCEA1F7E}"/>
                </a:ext>
              </a:extLst>
            </p:cNvPr>
            <p:cNvSpPr/>
            <p:nvPr/>
          </p:nvSpPr>
          <p:spPr>
            <a:xfrm>
              <a:off x="8340229" y="2646978"/>
              <a:ext cx="1535568" cy="346445"/>
            </a:xfrm>
            <a:custGeom>
              <a:avLst/>
              <a:gdLst>
                <a:gd name="connsiteX0" fmla="*/ 253 w 1535568"/>
                <a:gd name="connsiteY0" fmla="*/ 278333 h 346445"/>
                <a:gd name="connsiteX1" fmla="*/ 68601 w 1535568"/>
                <a:gd name="connsiteY1" fmla="*/ 346445 h 346445"/>
                <a:gd name="connsiteX2" fmla="*/ 1467365 w 1535568"/>
                <a:gd name="connsiteY2" fmla="*/ 344495 h 346445"/>
                <a:gd name="connsiteX3" fmla="*/ 1535568 w 1535568"/>
                <a:gd name="connsiteY3" fmla="*/ 276347 h 346445"/>
                <a:gd name="connsiteX4" fmla="*/ 1535279 w 1535568"/>
                <a:gd name="connsiteY4" fmla="*/ 68112 h 346445"/>
                <a:gd name="connsiteX5" fmla="*/ 1466931 w 1535568"/>
                <a:gd name="connsiteY5" fmla="*/ 0 h 346445"/>
                <a:gd name="connsiteX6" fmla="*/ 68167 w 1535568"/>
                <a:gd name="connsiteY6" fmla="*/ 1914 h 346445"/>
                <a:gd name="connsiteX7" fmla="*/ 0 w 1535568"/>
                <a:gd name="connsiteY7" fmla="*/ 70206 h 34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5568" h="346445">
                  <a:moveTo>
                    <a:pt x="253" y="278333"/>
                  </a:moveTo>
                  <a:cubicBezTo>
                    <a:pt x="412" y="315954"/>
                    <a:pt x="30950" y="346387"/>
                    <a:pt x="68601" y="346445"/>
                  </a:cubicBezTo>
                  <a:lnTo>
                    <a:pt x="1467365" y="344495"/>
                  </a:lnTo>
                  <a:cubicBezTo>
                    <a:pt x="1504991" y="344358"/>
                    <a:pt x="1535424" y="313928"/>
                    <a:pt x="1535568" y="276347"/>
                  </a:cubicBezTo>
                  <a:lnTo>
                    <a:pt x="1535279" y="68112"/>
                  </a:lnTo>
                  <a:cubicBezTo>
                    <a:pt x="1535135" y="30491"/>
                    <a:pt x="1504593" y="58"/>
                    <a:pt x="1466931" y="0"/>
                  </a:cubicBezTo>
                  <a:lnTo>
                    <a:pt x="68167" y="1914"/>
                  </a:lnTo>
                  <a:cubicBezTo>
                    <a:pt x="30516" y="2073"/>
                    <a:pt x="58" y="32586"/>
                    <a:pt x="0" y="702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82AEFC6-FB87-CC47-BAE5-582D1F9256E8}"/>
                </a:ext>
              </a:extLst>
            </p:cNvPr>
            <p:cNvSpPr/>
            <p:nvPr/>
          </p:nvSpPr>
          <p:spPr>
            <a:xfrm>
              <a:off x="9395989" y="2693998"/>
              <a:ext cx="429821" cy="252186"/>
            </a:xfrm>
            <a:custGeom>
              <a:avLst/>
              <a:gdLst>
                <a:gd name="connsiteX0" fmla="*/ 0 w 429821"/>
                <a:gd name="connsiteY0" fmla="*/ 202710 h 252186"/>
                <a:gd name="connsiteX1" fmla="*/ 49734 w 429821"/>
                <a:gd name="connsiteY1" fmla="*/ 252187 h 252186"/>
                <a:gd name="connsiteX2" fmla="*/ 380160 w 429821"/>
                <a:gd name="connsiteY2" fmla="*/ 250995 h 252186"/>
                <a:gd name="connsiteX3" fmla="*/ 429822 w 429821"/>
                <a:gd name="connsiteY3" fmla="*/ 201157 h 252186"/>
                <a:gd name="connsiteX4" fmla="*/ 429822 w 429821"/>
                <a:gd name="connsiteY4" fmla="*/ 49477 h 252186"/>
                <a:gd name="connsiteX5" fmla="*/ 380088 w 429821"/>
                <a:gd name="connsiteY5" fmla="*/ 0 h 252186"/>
                <a:gd name="connsiteX6" fmla="*/ 49662 w 429821"/>
                <a:gd name="connsiteY6" fmla="*/ 1156 h 252186"/>
                <a:gd name="connsiteX7" fmla="*/ 0 w 429821"/>
                <a:gd name="connsiteY7" fmla="*/ 50994 h 25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9821" h="252186">
                  <a:moveTo>
                    <a:pt x="0" y="202710"/>
                  </a:moveTo>
                  <a:cubicBezTo>
                    <a:pt x="109" y="230078"/>
                    <a:pt x="22337" y="252208"/>
                    <a:pt x="49734" y="252187"/>
                  </a:cubicBezTo>
                  <a:lnTo>
                    <a:pt x="380160" y="250995"/>
                  </a:lnTo>
                  <a:cubicBezTo>
                    <a:pt x="407593" y="250818"/>
                    <a:pt x="429750" y="228572"/>
                    <a:pt x="429822" y="201157"/>
                  </a:cubicBezTo>
                  <a:lnTo>
                    <a:pt x="429822" y="49477"/>
                  </a:lnTo>
                  <a:cubicBezTo>
                    <a:pt x="429750" y="22091"/>
                    <a:pt x="407485" y="-61"/>
                    <a:pt x="380088" y="0"/>
                  </a:cubicBezTo>
                  <a:lnTo>
                    <a:pt x="49662" y="1156"/>
                  </a:lnTo>
                  <a:cubicBezTo>
                    <a:pt x="22229" y="1372"/>
                    <a:pt x="109" y="23594"/>
                    <a:pt x="0" y="5099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9EF9B41-8065-5841-B4A4-281ED05ABF3A}"/>
                </a:ext>
              </a:extLst>
            </p:cNvPr>
            <p:cNvSpPr/>
            <p:nvPr/>
          </p:nvSpPr>
          <p:spPr>
            <a:xfrm>
              <a:off x="7146581" y="5370398"/>
              <a:ext cx="202332" cy="167570"/>
            </a:xfrm>
            <a:custGeom>
              <a:avLst/>
              <a:gdLst>
                <a:gd name="connsiteX0" fmla="*/ 0 w 202332"/>
                <a:gd name="connsiteY0" fmla="*/ 167571 h 167570"/>
                <a:gd name="connsiteX1" fmla="*/ 150214 w 202332"/>
                <a:gd name="connsiteY1" fmla="*/ 167571 h 167570"/>
                <a:gd name="connsiteX2" fmla="*/ 202333 w 202332"/>
                <a:gd name="connsiteY2" fmla="*/ 0 h 167570"/>
                <a:gd name="connsiteX3" fmla="*/ 52119 w 202332"/>
                <a:gd name="connsiteY3" fmla="*/ 0 h 167570"/>
                <a:gd name="connsiteX4" fmla="*/ 0 w 202332"/>
                <a:gd name="connsiteY4" fmla="*/ 167571 h 16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332" h="167570">
                  <a:moveTo>
                    <a:pt x="0" y="167571"/>
                  </a:moveTo>
                  <a:lnTo>
                    <a:pt x="150214" y="167571"/>
                  </a:lnTo>
                  <a:lnTo>
                    <a:pt x="202333" y="0"/>
                  </a:lnTo>
                  <a:lnTo>
                    <a:pt x="52119" y="0"/>
                  </a:lnTo>
                  <a:lnTo>
                    <a:pt x="0" y="167571"/>
                  </a:lnTo>
                  <a:close/>
                </a:path>
              </a:pathLst>
            </a:custGeom>
            <a:solidFill>
              <a:srgbClr val="F9B3A7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9D18689-0A9A-6C46-8FD1-3F08AD9169C4}"/>
                </a:ext>
              </a:extLst>
            </p:cNvPr>
            <p:cNvSpPr/>
            <p:nvPr/>
          </p:nvSpPr>
          <p:spPr>
            <a:xfrm>
              <a:off x="7178279" y="5370398"/>
              <a:ext cx="100009" cy="167570"/>
            </a:xfrm>
            <a:custGeom>
              <a:avLst/>
              <a:gdLst>
                <a:gd name="connsiteX0" fmla="*/ 61264 w 100009"/>
                <a:gd name="connsiteY0" fmla="*/ 167571 h 167570"/>
                <a:gd name="connsiteX1" fmla="*/ 100010 w 100009"/>
                <a:gd name="connsiteY1" fmla="*/ 0 h 167570"/>
                <a:gd name="connsiteX2" fmla="*/ 38746 w 100009"/>
                <a:gd name="connsiteY2" fmla="*/ 0 h 167570"/>
                <a:gd name="connsiteX3" fmla="*/ 0 w 100009"/>
                <a:gd name="connsiteY3" fmla="*/ 167571 h 167570"/>
                <a:gd name="connsiteX4" fmla="*/ 61264 w 100009"/>
                <a:gd name="connsiteY4" fmla="*/ 167571 h 16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9" h="167570">
                  <a:moveTo>
                    <a:pt x="61264" y="167571"/>
                  </a:moveTo>
                  <a:lnTo>
                    <a:pt x="100010" y="0"/>
                  </a:lnTo>
                  <a:lnTo>
                    <a:pt x="38746" y="0"/>
                  </a:lnTo>
                  <a:lnTo>
                    <a:pt x="0" y="167571"/>
                  </a:lnTo>
                  <a:lnTo>
                    <a:pt x="61264" y="167571"/>
                  </a:lnTo>
                  <a:close/>
                </a:path>
              </a:pathLst>
            </a:custGeom>
            <a:solidFill>
              <a:srgbClr val="E47E68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EBA9428-E90C-9D4D-889C-2B592E2EB49D}"/>
                </a:ext>
              </a:extLst>
            </p:cNvPr>
            <p:cNvSpPr/>
            <p:nvPr/>
          </p:nvSpPr>
          <p:spPr>
            <a:xfrm>
              <a:off x="7610812" y="5370398"/>
              <a:ext cx="193658" cy="167570"/>
            </a:xfrm>
            <a:custGeom>
              <a:avLst/>
              <a:gdLst>
                <a:gd name="connsiteX0" fmla="*/ 150250 w 193658"/>
                <a:gd name="connsiteY0" fmla="*/ 167571 h 167570"/>
                <a:gd name="connsiteX1" fmla="*/ 193658 w 193658"/>
                <a:gd name="connsiteY1" fmla="*/ 0 h 167570"/>
                <a:gd name="connsiteX2" fmla="*/ 43409 w 193658"/>
                <a:gd name="connsiteY2" fmla="*/ 0 h 167570"/>
                <a:gd name="connsiteX3" fmla="*/ 0 w 193658"/>
                <a:gd name="connsiteY3" fmla="*/ 167571 h 167570"/>
                <a:gd name="connsiteX4" fmla="*/ 150250 w 193658"/>
                <a:gd name="connsiteY4" fmla="*/ 167571 h 16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658" h="167570">
                  <a:moveTo>
                    <a:pt x="150250" y="167571"/>
                  </a:moveTo>
                  <a:lnTo>
                    <a:pt x="193658" y="0"/>
                  </a:lnTo>
                  <a:lnTo>
                    <a:pt x="43409" y="0"/>
                  </a:lnTo>
                  <a:lnTo>
                    <a:pt x="0" y="167571"/>
                  </a:lnTo>
                  <a:lnTo>
                    <a:pt x="150250" y="167571"/>
                  </a:lnTo>
                  <a:close/>
                </a:path>
              </a:pathLst>
            </a:custGeom>
            <a:solidFill>
              <a:srgbClr val="F9B3A7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F578E14-55DB-7C46-881D-A082D297AAFD}"/>
                </a:ext>
              </a:extLst>
            </p:cNvPr>
            <p:cNvSpPr/>
            <p:nvPr/>
          </p:nvSpPr>
          <p:spPr>
            <a:xfrm>
              <a:off x="7637124" y="5370398"/>
              <a:ext cx="100009" cy="167570"/>
            </a:xfrm>
            <a:custGeom>
              <a:avLst/>
              <a:gdLst>
                <a:gd name="connsiteX0" fmla="*/ 61264 w 100009"/>
                <a:gd name="connsiteY0" fmla="*/ 167571 h 167570"/>
                <a:gd name="connsiteX1" fmla="*/ 100010 w 100009"/>
                <a:gd name="connsiteY1" fmla="*/ 0 h 167570"/>
                <a:gd name="connsiteX2" fmla="*/ 38746 w 100009"/>
                <a:gd name="connsiteY2" fmla="*/ 0 h 167570"/>
                <a:gd name="connsiteX3" fmla="*/ 0 w 100009"/>
                <a:gd name="connsiteY3" fmla="*/ 167571 h 167570"/>
                <a:gd name="connsiteX4" fmla="*/ 61264 w 100009"/>
                <a:gd name="connsiteY4" fmla="*/ 167571 h 16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9" h="167570">
                  <a:moveTo>
                    <a:pt x="61264" y="167571"/>
                  </a:moveTo>
                  <a:lnTo>
                    <a:pt x="100010" y="0"/>
                  </a:lnTo>
                  <a:lnTo>
                    <a:pt x="38746" y="0"/>
                  </a:lnTo>
                  <a:lnTo>
                    <a:pt x="0" y="167571"/>
                  </a:lnTo>
                  <a:lnTo>
                    <a:pt x="61264" y="167571"/>
                  </a:lnTo>
                  <a:close/>
                </a:path>
              </a:pathLst>
            </a:custGeom>
            <a:solidFill>
              <a:srgbClr val="E47E68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F48600C-E992-A64B-88B9-444860C7482F}"/>
                </a:ext>
              </a:extLst>
            </p:cNvPr>
            <p:cNvSpPr/>
            <p:nvPr/>
          </p:nvSpPr>
          <p:spPr>
            <a:xfrm>
              <a:off x="7585273" y="5468436"/>
              <a:ext cx="397991" cy="158148"/>
            </a:xfrm>
            <a:custGeom>
              <a:avLst/>
              <a:gdLst>
                <a:gd name="connsiteX0" fmla="*/ 346821 w 397991"/>
                <a:gd name="connsiteY0" fmla="*/ 75203 h 158148"/>
                <a:gd name="connsiteX1" fmla="*/ 255992 w 397991"/>
                <a:gd name="connsiteY1" fmla="*/ 22838 h 158148"/>
                <a:gd name="connsiteX2" fmla="*/ 184355 w 397991"/>
                <a:gd name="connsiteY2" fmla="*/ 7344 h 158148"/>
                <a:gd name="connsiteX3" fmla="*/ 33003 w 397991"/>
                <a:gd name="connsiteY3" fmla="*/ 24029 h 158148"/>
                <a:gd name="connsiteX4" fmla="*/ 22648 w 397991"/>
                <a:gd name="connsiteY4" fmla="*/ 14567 h 158148"/>
                <a:gd name="connsiteX5" fmla="*/ 8190 w 397991"/>
                <a:gd name="connsiteY5" fmla="*/ 148804 h 158148"/>
                <a:gd name="connsiteX6" fmla="*/ 392507 w 397991"/>
                <a:gd name="connsiteY6" fmla="*/ 148804 h 158148"/>
                <a:gd name="connsiteX7" fmla="*/ 370080 w 397991"/>
                <a:gd name="connsiteY7" fmla="*/ 80512 h 158148"/>
                <a:gd name="connsiteX8" fmla="*/ 346713 w 397991"/>
                <a:gd name="connsiteY8" fmla="*/ 75059 h 15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7991" h="158148">
                  <a:moveTo>
                    <a:pt x="346821" y="75203"/>
                  </a:moveTo>
                  <a:lnTo>
                    <a:pt x="255992" y="22838"/>
                  </a:lnTo>
                  <a:cubicBezTo>
                    <a:pt x="239691" y="-23"/>
                    <a:pt x="208658" y="-6740"/>
                    <a:pt x="184355" y="7344"/>
                  </a:cubicBezTo>
                  <a:cubicBezTo>
                    <a:pt x="147170" y="53715"/>
                    <a:pt x="79408" y="61191"/>
                    <a:pt x="33003" y="24029"/>
                  </a:cubicBezTo>
                  <a:cubicBezTo>
                    <a:pt x="29349" y="21104"/>
                    <a:pt x="25890" y="17926"/>
                    <a:pt x="22648" y="14567"/>
                  </a:cubicBezTo>
                  <a:cubicBezTo>
                    <a:pt x="-1251" y="55160"/>
                    <a:pt x="-6517" y="104059"/>
                    <a:pt x="8190" y="148804"/>
                  </a:cubicBezTo>
                  <a:cubicBezTo>
                    <a:pt x="26406" y="161264"/>
                    <a:pt x="154511" y="161264"/>
                    <a:pt x="392507" y="148804"/>
                  </a:cubicBezTo>
                  <a:cubicBezTo>
                    <a:pt x="405182" y="123777"/>
                    <a:pt x="395142" y="93188"/>
                    <a:pt x="370080" y="80512"/>
                  </a:cubicBezTo>
                  <a:cubicBezTo>
                    <a:pt x="362840" y="76864"/>
                    <a:pt x="354827" y="74986"/>
                    <a:pt x="346713" y="75059"/>
                  </a:cubicBezTo>
                  <a:close/>
                </a:path>
              </a:pathLst>
            </a:custGeom>
            <a:solidFill>
              <a:srgbClr val="1A1A1A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9866D23-E49B-A746-886F-9A8D77C0A0C4}"/>
                </a:ext>
              </a:extLst>
            </p:cNvPr>
            <p:cNvSpPr/>
            <p:nvPr/>
          </p:nvSpPr>
          <p:spPr>
            <a:xfrm>
              <a:off x="7553018" y="4125847"/>
              <a:ext cx="375208" cy="1268158"/>
            </a:xfrm>
            <a:custGeom>
              <a:avLst/>
              <a:gdLst>
                <a:gd name="connsiteX0" fmla="*/ 302704 w 375208"/>
                <a:gd name="connsiteY0" fmla="*/ 1261850 h 1268158"/>
                <a:gd name="connsiteX1" fmla="*/ 375209 w 375208"/>
                <a:gd name="connsiteY1" fmla="*/ 628620 h 1268158"/>
                <a:gd name="connsiteX2" fmla="*/ 233344 w 375208"/>
                <a:gd name="connsiteY2" fmla="*/ 77299 h 1268158"/>
                <a:gd name="connsiteX3" fmla="*/ 0 w 375208"/>
                <a:gd name="connsiteY3" fmla="*/ 282067 h 1268158"/>
                <a:gd name="connsiteX4" fmla="*/ 167129 w 375208"/>
                <a:gd name="connsiteY4" fmla="*/ 631762 h 1268158"/>
                <a:gd name="connsiteX5" fmla="*/ 40987 w 375208"/>
                <a:gd name="connsiteY5" fmla="*/ 1258708 h 1268158"/>
                <a:gd name="connsiteX6" fmla="*/ 302704 w 375208"/>
                <a:gd name="connsiteY6" fmla="*/ 1261850 h 126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208" h="1268158">
                  <a:moveTo>
                    <a:pt x="302704" y="1261850"/>
                  </a:moveTo>
                  <a:cubicBezTo>
                    <a:pt x="302704" y="1261850"/>
                    <a:pt x="326884" y="1050761"/>
                    <a:pt x="375209" y="628620"/>
                  </a:cubicBezTo>
                  <a:cubicBezTo>
                    <a:pt x="375209" y="628620"/>
                    <a:pt x="327922" y="444845"/>
                    <a:pt x="233344" y="77299"/>
                  </a:cubicBezTo>
                  <a:cubicBezTo>
                    <a:pt x="109516" y="-72674"/>
                    <a:pt x="31734" y="-4418"/>
                    <a:pt x="0" y="282067"/>
                  </a:cubicBezTo>
                  <a:cubicBezTo>
                    <a:pt x="0" y="282067"/>
                    <a:pt x="55734" y="398644"/>
                    <a:pt x="167129" y="631762"/>
                  </a:cubicBezTo>
                  <a:cubicBezTo>
                    <a:pt x="167129" y="631762"/>
                    <a:pt x="125083" y="840745"/>
                    <a:pt x="40987" y="1258708"/>
                  </a:cubicBezTo>
                  <a:cubicBezTo>
                    <a:pt x="127790" y="1270156"/>
                    <a:pt x="215652" y="1271203"/>
                    <a:pt x="302704" y="1261850"/>
                  </a:cubicBezTo>
                  <a:close/>
                </a:path>
              </a:pathLst>
            </a:custGeom>
            <a:solidFill>
              <a:srgbClr val="30192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96B39FA-0BF7-CE48-BEDB-A67889C48B20}"/>
                </a:ext>
              </a:extLst>
            </p:cNvPr>
            <p:cNvSpPr/>
            <p:nvPr/>
          </p:nvSpPr>
          <p:spPr>
            <a:xfrm>
              <a:off x="7584788" y="5617384"/>
              <a:ext cx="401882" cy="53990"/>
            </a:xfrm>
            <a:custGeom>
              <a:avLst/>
              <a:gdLst>
                <a:gd name="connsiteX0" fmla="*/ 393100 w 401882"/>
                <a:gd name="connsiteY0" fmla="*/ 0 h 53990"/>
                <a:gd name="connsiteX1" fmla="*/ 401883 w 401882"/>
                <a:gd name="connsiteY1" fmla="*/ 0 h 53990"/>
                <a:gd name="connsiteX2" fmla="*/ 401883 w 401882"/>
                <a:gd name="connsiteY2" fmla="*/ 53991 h 53990"/>
                <a:gd name="connsiteX3" fmla="*/ 393100 w 401882"/>
                <a:gd name="connsiteY3" fmla="*/ 53991 h 53990"/>
                <a:gd name="connsiteX4" fmla="*/ 8783 w 401882"/>
                <a:gd name="connsiteY4" fmla="*/ 53991 h 53990"/>
                <a:gd name="connsiteX5" fmla="*/ 0 w 401882"/>
                <a:gd name="connsiteY5" fmla="*/ 53991 h 53990"/>
                <a:gd name="connsiteX6" fmla="*/ 0 w 401882"/>
                <a:gd name="connsiteY6" fmla="*/ 0 h 53990"/>
                <a:gd name="connsiteX7" fmla="*/ 8783 w 401882"/>
                <a:gd name="connsiteY7" fmla="*/ 0 h 5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1882" h="53990">
                  <a:moveTo>
                    <a:pt x="393100" y="0"/>
                  </a:moveTo>
                  <a:cubicBezTo>
                    <a:pt x="397950" y="0"/>
                    <a:pt x="401883" y="0"/>
                    <a:pt x="401883" y="0"/>
                  </a:cubicBezTo>
                  <a:lnTo>
                    <a:pt x="401883" y="53991"/>
                  </a:lnTo>
                  <a:cubicBezTo>
                    <a:pt x="401883" y="53991"/>
                    <a:pt x="397950" y="53991"/>
                    <a:pt x="393100" y="53991"/>
                  </a:cubicBezTo>
                  <a:lnTo>
                    <a:pt x="8783" y="53991"/>
                  </a:lnTo>
                  <a:cubicBezTo>
                    <a:pt x="3932" y="53991"/>
                    <a:pt x="0" y="53991"/>
                    <a:pt x="0" y="53991"/>
                  </a:cubicBezTo>
                  <a:lnTo>
                    <a:pt x="0" y="0"/>
                  </a:lnTo>
                  <a:cubicBezTo>
                    <a:pt x="0" y="0"/>
                    <a:pt x="3932" y="0"/>
                    <a:pt x="8783" y="0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ECBAA5B-1E89-374A-AA43-12D1196B5F34}"/>
                </a:ext>
              </a:extLst>
            </p:cNvPr>
            <p:cNvSpPr/>
            <p:nvPr/>
          </p:nvSpPr>
          <p:spPr>
            <a:xfrm rot="-3698399">
              <a:off x="7856771" y="5460758"/>
              <a:ext cx="36794" cy="121849"/>
            </a:xfrm>
            <a:custGeom>
              <a:avLst/>
              <a:gdLst>
                <a:gd name="connsiteX0" fmla="*/ 28481 w 36794"/>
                <a:gd name="connsiteY0" fmla="*/ 0 h 121849"/>
                <a:gd name="connsiteX1" fmla="*/ 36794 w 36794"/>
                <a:gd name="connsiteY1" fmla="*/ 0 h 121849"/>
                <a:gd name="connsiteX2" fmla="*/ 36794 w 36794"/>
                <a:gd name="connsiteY2" fmla="*/ 121850 h 121849"/>
                <a:gd name="connsiteX3" fmla="*/ 28481 w 36794"/>
                <a:gd name="connsiteY3" fmla="*/ 121850 h 121849"/>
                <a:gd name="connsiteX4" fmla="*/ 8313 w 36794"/>
                <a:gd name="connsiteY4" fmla="*/ 121850 h 121849"/>
                <a:gd name="connsiteX5" fmla="*/ 0 w 36794"/>
                <a:gd name="connsiteY5" fmla="*/ 121850 h 121849"/>
                <a:gd name="connsiteX6" fmla="*/ 0 w 36794"/>
                <a:gd name="connsiteY6" fmla="*/ 0 h 121849"/>
                <a:gd name="connsiteX7" fmla="*/ 8313 w 36794"/>
                <a:gd name="connsiteY7" fmla="*/ 0 h 12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94" h="121849">
                  <a:moveTo>
                    <a:pt x="28481" y="0"/>
                  </a:moveTo>
                  <a:cubicBezTo>
                    <a:pt x="33072" y="0"/>
                    <a:pt x="36794" y="0"/>
                    <a:pt x="36794" y="0"/>
                  </a:cubicBezTo>
                  <a:lnTo>
                    <a:pt x="36794" y="121850"/>
                  </a:lnTo>
                  <a:cubicBezTo>
                    <a:pt x="36794" y="121850"/>
                    <a:pt x="33072" y="121850"/>
                    <a:pt x="28481" y="121850"/>
                  </a:cubicBezTo>
                  <a:lnTo>
                    <a:pt x="8313" y="121850"/>
                  </a:lnTo>
                  <a:cubicBezTo>
                    <a:pt x="3722" y="121850"/>
                    <a:pt x="0" y="121850"/>
                    <a:pt x="0" y="121850"/>
                  </a:cubicBezTo>
                  <a:lnTo>
                    <a:pt x="0" y="0"/>
                  </a:lnTo>
                  <a:cubicBezTo>
                    <a:pt x="0" y="0"/>
                    <a:pt x="3722" y="0"/>
                    <a:pt x="8313" y="0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C46F9D22-F199-574B-B218-02B640B28BB2}"/>
                </a:ext>
              </a:extLst>
            </p:cNvPr>
            <p:cNvSpPr/>
            <p:nvPr/>
          </p:nvSpPr>
          <p:spPr>
            <a:xfrm>
              <a:off x="7596342" y="4230665"/>
              <a:ext cx="237260" cy="1139733"/>
            </a:xfrm>
            <a:custGeom>
              <a:avLst/>
              <a:gdLst>
                <a:gd name="connsiteX0" fmla="*/ 133022 w 237260"/>
                <a:gd name="connsiteY0" fmla="*/ 1139733 h 1139733"/>
                <a:gd name="connsiteX1" fmla="*/ 237260 w 237260"/>
                <a:gd name="connsiteY1" fmla="*/ 534746 h 1139733"/>
                <a:gd name="connsiteX2" fmla="*/ 43277 w 237260"/>
                <a:gd name="connsiteY2" fmla="*/ 0 h 1139733"/>
                <a:gd name="connsiteX3" fmla="*/ 9555 w 237260"/>
                <a:gd name="connsiteY3" fmla="*/ 217120 h 1139733"/>
                <a:gd name="connsiteX4" fmla="*/ 158973 w 237260"/>
                <a:gd name="connsiteY4" fmla="*/ 516435 h 1139733"/>
                <a:gd name="connsiteX5" fmla="*/ 38831 w 237260"/>
                <a:gd name="connsiteY5" fmla="*/ 1127202 h 113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260" h="1139733">
                  <a:moveTo>
                    <a:pt x="133022" y="1139733"/>
                  </a:moveTo>
                  <a:cubicBezTo>
                    <a:pt x="202490" y="736408"/>
                    <a:pt x="237235" y="534746"/>
                    <a:pt x="237260" y="534746"/>
                  </a:cubicBezTo>
                  <a:lnTo>
                    <a:pt x="43277" y="0"/>
                  </a:lnTo>
                  <a:cubicBezTo>
                    <a:pt x="869" y="66909"/>
                    <a:pt x="-10371" y="139282"/>
                    <a:pt x="9555" y="217120"/>
                  </a:cubicBezTo>
                  <a:lnTo>
                    <a:pt x="158973" y="516435"/>
                  </a:lnTo>
                  <a:lnTo>
                    <a:pt x="38831" y="1127202"/>
                  </a:lnTo>
                  <a:close/>
                </a:path>
              </a:pathLst>
            </a:custGeom>
            <a:solidFill>
              <a:srgbClr val="160F1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77E011C-FCE9-8A4A-9120-EF7CBE5D3AC6}"/>
                </a:ext>
              </a:extLst>
            </p:cNvPr>
            <p:cNvSpPr/>
            <p:nvPr/>
          </p:nvSpPr>
          <p:spPr>
            <a:xfrm>
              <a:off x="7152834" y="4162773"/>
              <a:ext cx="486784" cy="1254226"/>
            </a:xfrm>
            <a:custGeom>
              <a:avLst/>
              <a:gdLst>
                <a:gd name="connsiteX0" fmla="*/ 244368 w 486784"/>
                <a:gd name="connsiteY0" fmla="*/ 1247135 h 1254226"/>
                <a:gd name="connsiteX1" fmla="*/ 407015 w 486784"/>
                <a:gd name="connsiteY1" fmla="*/ 582016 h 1254226"/>
                <a:gd name="connsiteX2" fmla="*/ 486785 w 486784"/>
                <a:gd name="connsiteY2" fmla="*/ 67892 h 1254226"/>
                <a:gd name="connsiteX3" fmla="*/ 113275 w 486784"/>
                <a:gd name="connsiteY3" fmla="*/ 22496 h 1254226"/>
                <a:gd name="connsiteX4" fmla="*/ 177358 w 486784"/>
                <a:gd name="connsiteY4" fmla="*/ 578657 h 1254226"/>
                <a:gd name="connsiteX5" fmla="*/ 0 w 486784"/>
                <a:gd name="connsiteY5" fmla="*/ 1226477 h 1254226"/>
                <a:gd name="connsiteX6" fmla="*/ 244368 w 486784"/>
                <a:gd name="connsiteY6" fmla="*/ 1247135 h 125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784" h="1254226">
                  <a:moveTo>
                    <a:pt x="244368" y="1247135"/>
                  </a:moveTo>
                  <a:cubicBezTo>
                    <a:pt x="244368" y="1247135"/>
                    <a:pt x="298584" y="1025428"/>
                    <a:pt x="407015" y="582016"/>
                  </a:cubicBezTo>
                  <a:cubicBezTo>
                    <a:pt x="407015" y="582016"/>
                    <a:pt x="433606" y="410642"/>
                    <a:pt x="486785" y="67892"/>
                  </a:cubicBezTo>
                  <a:cubicBezTo>
                    <a:pt x="387487" y="-3423"/>
                    <a:pt x="262982" y="-18555"/>
                    <a:pt x="113275" y="22496"/>
                  </a:cubicBezTo>
                  <a:lnTo>
                    <a:pt x="177358" y="578657"/>
                  </a:lnTo>
                  <a:lnTo>
                    <a:pt x="0" y="1226477"/>
                  </a:lnTo>
                  <a:cubicBezTo>
                    <a:pt x="78338" y="1254177"/>
                    <a:pt x="162488" y="1261291"/>
                    <a:pt x="244368" y="1247135"/>
                  </a:cubicBezTo>
                  <a:close/>
                </a:path>
              </a:pathLst>
            </a:custGeom>
            <a:solidFill>
              <a:srgbClr val="482746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B425B54-9700-0840-85A3-9637C204B8B5}"/>
                </a:ext>
              </a:extLst>
            </p:cNvPr>
            <p:cNvSpPr/>
            <p:nvPr/>
          </p:nvSpPr>
          <p:spPr>
            <a:xfrm>
              <a:off x="7129765" y="5468386"/>
              <a:ext cx="398003" cy="158198"/>
            </a:xfrm>
            <a:custGeom>
              <a:avLst/>
              <a:gdLst>
                <a:gd name="connsiteX0" fmla="*/ 346772 w 398003"/>
                <a:gd name="connsiteY0" fmla="*/ 75253 h 158198"/>
                <a:gd name="connsiteX1" fmla="*/ 255943 w 398003"/>
                <a:gd name="connsiteY1" fmla="*/ 22887 h 158198"/>
                <a:gd name="connsiteX2" fmla="*/ 184342 w 398003"/>
                <a:gd name="connsiteY2" fmla="*/ 7394 h 158198"/>
                <a:gd name="connsiteX3" fmla="*/ 32932 w 398003"/>
                <a:gd name="connsiteY3" fmla="*/ 24042 h 158198"/>
                <a:gd name="connsiteX4" fmla="*/ 22635 w 398003"/>
                <a:gd name="connsiteY4" fmla="*/ 14617 h 158198"/>
                <a:gd name="connsiteX5" fmla="*/ 8177 w 398003"/>
                <a:gd name="connsiteY5" fmla="*/ 148854 h 158198"/>
                <a:gd name="connsiteX6" fmla="*/ 392494 w 398003"/>
                <a:gd name="connsiteY6" fmla="*/ 148854 h 158198"/>
                <a:gd name="connsiteX7" fmla="*/ 370165 w 398003"/>
                <a:gd name="connsiteY7" fmla="*/ 80598 h 158198"/>
                <a:gd name="connsiteX8" fmla="*/ 346700 w 398003"/>
                <a:gd name="connsiteY8" fmla="*/ 75108 h 15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003" h="158198">
                  <a:moveTo>
                    <a:pt x="346772" y="75253"/>
                  </a:moveTo>
                  <a:lnTo>
                    <a:pt x="255943" y="22887"/>
                  </a:lnTo>
                  <a:cubicBezTo>
                    <a:pt x="239707" y="-46"/>
                    <a:pt x="208620" y="-6763"/>
                    <a:pt x="184342" y="7394"/>
                  </a:cubicBezTo>
                  <a:cubicBezTo>
                    <a:pt x="147129" y="53765"/>
                    <a:pt x="79337" y="61204"/>
                    <a:pt x="32932" y="24042"/>
                  </a:cubicBezTo>
                  <a:cubicBezTo>
                    <a:pt x="29300" y="21117"/>
                    <a:pt x="25859" y="17975"/>
                    <a:pt x="22635" y="14617"/>
                  </a:cubicBezTo>
                  <a:cubicBezTo>
                    <a:pt x="-1245" y="55209"/>
                    <a:pt x="-6511" y="104108"/>
                    <a:pt x="8177" y="148854"/>
                  </a:cubicBezTo>
                  <a:cubicBezTo>
                    <a:pt x="26394" y="161313"/>
                    <a:pt x="154498" y="161313"/>
                    <a:pt x="392494" y="148854"/>
                  </a:cubicBezTo>
                  <a:cubicBezTo>
                    <a:pt x="405192" y="123827"/>
                    <a:pt x="395194" y="93274"/>
                    <a:pt x="370165" y="80598"/>
                  </a:cubicBezTo>
                  <a:cubicBezTo>
                    <a:pt x="362896" y="76914"/>
                    <a:pt x="354847" y="75036"/>
                    <a:pt x="346700" y="75108"/>
                  </a:cubicBezTo>
                  <a:close/>
                </a:path>
              </a:pathLst>
            </a:custGeom>
            <a:solidFill>
              <a:srgbClr val="1A1A1A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086460C-1D3C-514F-B13F-FF7468C160A7}"/>
                </a:ext>
              </a:extLst>
            </p:cNvPr>
            <p:cNvSpPr/>
            <p:nvPr/>
          </p:nvSpPr>
          <p:spPr>
            <a:xfrm>
              <a:off x="7129232" y="5617384"/>
              <a:ext cx="401846" cy="53990"/>
            </a:xfrm>
            <a:custGeom>
              <a:avLst/>
              <a:gdLst>
                <a:gd name="connsiteX0" fmla="*/ 393064 w 401846"/>
                <a:gd name="connsiteY0" fmla="*/ 0 h 53990"/>
                <a:gd name="connsiteX1" fmla="*/ 401847 w 401846"/>
                <a:gd name="connsiteY1" fmla="*/ 0 h 53990"/>
                <a:gd name="connsiteX2" fmla="*/ 401847 w 401846"/>
                <a:gd name="connsiteY2" fmla="*/ 53991 h 53990"/>
                <a:gd name="connsiteX3" fmla="*/ 393064 w 401846"/>
                <a:gd name="connsiteY3" fmla="*/ 53991 h 53990"/>
                <a:gd name="connsiteX4" fmla="*/ 8783 w 401846"/>
                <a:gd name="connsiteY4" fmla="*/ 53991 h 53990"/>
                <a:gd name="connsiteX5" fmla="*/ 0 w 401846"/>
                <a:gd name="connsiteY5" fmla="*/ 53991 h 53990"/>
                <a:gd name="connsiteX6" fmla="*/ 0 w 401846"/>
                <a:gd name="connsiteY6" fmla="*/ 0 h 53990"/>
                <a:gd name="connsiteX7" fmla="*/ 8783 w 401846"/>
                <a:gd name="connsiteY7" fmla="*/ 0 h 5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1846" h="53990">
                  <a:moveTo>
                    <a:pt x="393064" y="0"/>
                  </a:moveTo>
                  <a:cubicBezTo>
                    <a:pt x="397914" y="0"/>
                    <a:pt x="401847" y="0"/>
                    <a:pt x="401847" y="0"/>
                  </a:cubicBezTo>
                  <a:lnTo>
                    <a:pt x="401847" y="53991"/>
                  </a:lnTo>
                  <a:cubicBezTo>
                    <a:pt x="401847" y="53991"/>
                    <a:pt x="397914" y="53991"/>
                    <a:pt x="393064" y="53991"/>
                  </a:cubicBezTo>
                  <a:lnTo>
                    <a:pt x="8783" y="53991"/>
                  </a:lnTo>
                  <a:cubicBezTo>
                    <a:pt x="3932" y="53991"/>
                    <a:pt x="0" y="53991"/>
                    <a:pt x="0" y="53991"/>
                  </a:cubicBezTo>
                  <a:lnTo>
                    <a:pt x="0" y="0"/>
                  </a:lnTo>
                  <a:cubicBezTo>
                    <a:pt x="0" y="0"/>
                    <a:pt x="3932" y="0"/>
                    <a:pt x="8783" y="0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1B045FFF-DC27-CD45-9CC6-49C2635180AF}"/>
                </a:ext>
              </a:extLst>
            </p:cNvPr>
            <p:cNvSpPr/>
            <p:nvPr/>
          </p:nvSpPr>
          <p:spPr>
            <a:xfrm rot="-3698399">
              <a:off x="7410799" y="5469412"/>
              <a:ext cx="36794" cy="121849"/>
            </a:xfrm>
            <a:custGeom>
              <a:avLst/>
              <a:gdLst>
                <a:gd name="connsiteX0" fmla="*/ 28481 w 36794"/>
                <a:gd name="connsiteY0" fmla="*/ 0 h 121849"/>
                <a:gd name="connsiteX1" fmla="*/ 36794 w 36794"/>
                <a:gd name="connsiteY1" fmla="*/ 0 h 121849"/>
                <a:gd name="connsiteX2" fmla="*/ 36794 w 36794"/>
                <a:gd name="connsiteY2" fmla="*/ 121850 h 121849"/>
                <a:gd name="connsiteX3" fmla="*/ 28481 w 36794"/>
                <a:gd name="connsiteY3" fmla="*/ 121850 h 121849"/>
                <a:gd name="connsiteX4" fmla="*/ 8313 w 36794"/>
                <a:gd name="connsiteY4" fmla="*/ 121850 h 121849"/>
                <a:gd name="connsiteX5" fmla="*/ 0 w 36794"/>
                <a:gd name="connsiteY5" fmla="*/ 121850 h 121849"/>
                <a:gd name="connsiteX6" fmla="*/ 0 w 36794"/>
                <a:gd name="connsiteY6" fmla="*/ 0 h 121849"/>
                <a:gd name="connsiteX7" fmla="*/ 8313 w 36794"/>
                <a:gd name="connsiteY7" fmla="*/ 0 h 12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94" h="121849">
                  <a:moveTo>
                    <a:pt x="28481" y="0"/>
                  </a:moveTo>
                  <a:cubicBezTo>
                    <a:pt x="33073" y="0"/>
                    <a:pt x="36794" y="0"/>
                    <a:pt x="36794" y="0"/>
                  </a:cubicBezTo>
                  <a:lnTo>
                    <a:pt x="36794" y="121850"/>
                  </a:lnTo>
                  <a:cubicBezTo>
                    <a:pt x="36794" y="121850"/>
                    <a:pt x="33072" y="121850"/>
                    <a:pt x="28481" y="121850"/>
                  </a:cubicBezTo>
                  <a:lnTo>
                    <a:pt x="8313" y="121850"/>
                  </a:lnTo>
                  <a:cubicBezTo>
                    <a:pt x="3722" y="121850"/>
                    <a:pt x="0" y="121850"/>
                    <a:pt x="0" y="121850"/>
                  </a:cubicBezTo>
                  <a:lnTo>
                    <a:pt x="0" y="0"/>
                  </a:lnTo>
                  <a:cubicBezTo>
                    <a:pt x="0" y="0"/>
                    <a:pt x="3722" y="0"/>
                    <a:pt x="8313" y="0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DA3326D-1ECE-9D4E-BCD0-C77A54ACAD1E}"/>
                </a:ext>
              </a:extLst>
            </p:cNvPr>
            <p:cNvSpPr/>
            <p:nvPr/>
          </p:nvSpPr>
          <p:spPr>
            <a:xfrm>
              <a:off x="7193098" y="4245833"/>
              <a:ext cx="288499" cy="1124565"/>
            </a:xfrm>
            <a:custGeom>
              <a:avLst/>
              <a:gdLst>
                <a:gd name="connsiteX0" fmla="*/ 80709 w 288499"/>
                <a:gd name="connsiteY0" fmla="*/ 1124565 h 1124565"/>
                <a:gd name="connsiteX1" fmla="*/ 256223 w 288499"/>
                <a:gd name="connsiteY1" fmla="*/ 474507 h 1124565"/>
                <a:gd name="connsiteX2" fmla="*/ 288500 w 288499"/>
                <a:gd name="connsiteY2" fmla="*/ 22860 h 1124565"/>
                <a:gd name="connsiteX3" fmla="*/ 114250 w 288499"/>
                <a:gd name="connsiteY3" fmla="*/ 0 h 1124565"/>
                <a:gd name="connsiteX4" fmla="*/ 169478 w 288499"/>
                <a:gd name="connsiteY4" fmla="*/ 496356 h 1124565"/>
                <a:gd name="connsiteX5" fmla="*/ 0 w 288499"/>
                <a:gd name="connsiteY5" fmla="*/ 1111600 h 112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499" h="1124565">
                  <a:moveTo>
                    <a:pt x="80709" y="1124565"/>
                  </a:moveTo>
                  <a:cubicBezTo>
                    <a:pt x="80709" y="1124565"/>
                    <a:pt x="139226" y="907879"/>
                    <a:pt x="256223" y="474507"/>
                  </a:cubicBezTo>
                  <a:cubicBezTo>
                    <a:pt x="256223" y="474507"/>
                    <a:pt x="266983" y="323957"/>
                    <a:pt x="288500" y="22860"/>
                  </a:cubicBezTo>
                  <a:lnTo>
                    <a:pt x="114250" y="0"/>
                  </a:lnTo>
                  <a:cubicBezTo>
                    <a:pt x="114250" y="0"/>
                    <a:pt x="132648" y="165476"/>
                    <a:pt x="169478" y="496356"/>
                  </a:cubicBezTo>
                  <a:lnTo>
                    <a:pt x="0" y="1111600"/>
                  </a:lnTo>
                  <a:close/>
                </a:path>
              </a:pathLst>
            </a:custGeom>
            <a:solidFill>
              <a:srgbClr val="291228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1CD45D05-FE19-DC4D-99CC-A560A41C5BC1}"/>
                </a:ext>
              </a:extLst>
            </p:cNvPr>
            <p:cNvSpPr/>
            <p:nvPr/>
          </p:nvSpPr>
          <p:spPr>
            <a:xfrm>
              <a:off x="7493486" y="3304295"/>
              <a:ext cx="868067" cy="399241"/>
            </a:xfrm>
            <a:custGeom>
              <a:avLst/>
              <a:gdLst>
                <a:gd name="connsiteX0" fmla="*/ 450571 w 868067"/>
                <a:gd name="connsiteY0" fmla="*/ 206863 h 399241"/>
                <a:gd name="connsiteX1" fmla="*/ 210396 w 868067"/>
                <a:gd name="connsiteY1" fmla="*/ 65150 h 399241"/>
                <a:gd name="connsiteX2" fmla="*/ 24490 w 868067"/>
                <a:gd name="connsiteY2" fmla="*/ 96978 h 399241"/>
                <a:gd name="connsiteX3" fmla="*/ 75 w 868067"/>
                <a:gd name="connsiteY3" fmla="*/ 178405 h 399241"/>
                <a:gd name="connsiteX4" fmla="*/ 78073 w 868067"/>
                <a:gd name="connsiteY4" fmla="*/ 295235 h 399241"/>
                <a:gd name="connsiteX5" fmla="*/ 476522 w 868067"/>
                <a:gd name="connsiteY5" fmla="*/ 396139 h 399241"/>
                <a:gd name="connsiteX6" fmla="*/ 602194 w 868067"/>
                <a:gd name="connsiteY6" fmla="*/ 350851 h 399241"/>
                <a:gd name="connsiteX7" fmla="*/ 868068 w 868067"/>
                <a:gd name="connsiteY7" fmla="*/ 121958 h 399241"/>
                <a:gd name="connsiteX8" fmla="*/ 785335 w 868067"/>
                <a:gd name="connsiteY8" fmla="*/ 0 h 399241"/>
                <a:gd name="connsiteX9" fmla="*/ 509015 w 868067"/>
                <a:gd name="connsiteY9" fmla="*/ 196534 h 399241"/>
                <a:gd name="connsiteX10" fmla="*/ 450571 w 868067"/>
                <a:gd name="connsiteY10" fmla="*/ 206863 h 399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8067" h="399241">
                  <a:moveTo>
                    <a:pt x="450571" y="206863"/>
                  </a:moveTo>
                  <a:lnTo>
                    <a:pt x="210396" y="65150"/>
                  </a:lnTo>
                  <a:cubicBezTo>
                    <a:pt x="150263" y="22644"/>
                    <a:pt x="67031" y="36894"/>
                    <a:pt x="24490" y="96978"/>
                  </a:cubicBezTo>
                  <a:cubicBezTo>
                    <a:pt x="7676" y="120730"/>
                    <a:pt x="-901" y="149329"/>
                    <a:pt x="75" y="178405"/>
                  </a:cubicBezTo>
                  <a:cubicBezTo>
                    <a:pt x="1774" y="228965"/>
                    <a:pt x="28050" y="279742"/>
                    <a:pt x="78073" y="295235"/>
                  </a:cubicBezTo>
                  <a:lnTo>
                    <a:pt x="476522" y="396139"/>
                  </a:lnTo>
                  <a:cubicBezTo>
                    <a:pt x="521413" y="406214"/>
                    <a:pt x="548810" y="391913"/>
                    <a:pt x="602194" y="350851"/>
                  </a:cubicBezTo>
                  <a:cubicBezTo>
                    <a:pt x="769468" y="209391"/>
                    <a:pt x="868068" y="121958"/>
                    <a:pt x="868068" y="121958"/>
                  </a:cubicBezTo>
                  <a:cubicBezTo>
                    <a:pt x="856466" y="94909"/>
                    <a:pt x="824695" y="62333"/>
                    <a:pt x="785335" y="0"/>
                  </a:cubicBezTo>
                  <a:cubicBezTo>
                    <a:pt x="785335" y="0"/>
                    <a:pt x="694975" y="67714"/>
                    <a:pt x="509015" y="196534"/>
                  </a:cubicBezTo>
                  <a:cubicBezTo>
                    <a:pt x="485305" y="211811"/>
                    <a:pt x="463872" y="213039"/>
                    <a:pt x="450571" y="206863"/>
                  </a:cubicBezTo>
                  <a:close/>
                </a:path>
              </a:pathLst>
            </a:custGeom>
            <a:solidFill>
              <a:srgbClr val="835182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4C077CF0-B0D5-DE40-84AC-E4FC05C6E4C6}"/>
                </a:ext>
              </a:extLst>
            </p:cNvPr>
            <p:cNvSpPr/>
            <p:nvPr/>
          </p:nvSpPr>
          <p:spPr>
            <a:xfrm rot="-1686000">
              <a:off x="8286915" y="3282552"/>
              <a:ext cx="62781" cy="166559"/>
            </a:xfrm>
            <a:custGeom>
              <a:avLst/>
              <a:gdLst>
                <a:gd name="connsiteX0" fmla="*/ 0 w 62781"/>
                <a:gd name="connsiteY0" fmla="*/ 0 h 166559"/>
                <a:gd name="connsiteX1" fmla="*/ 62782 w 62781"/>
                <a:gd name="connsiteY1" fmla="*/ 0 h 166559"/>
                <a:gd name="connsiteX2" fmla="*/ 62782 w 62781"/>
                <a:gd name="connsiteY2" fmla="*/ 166560 h 166559"/>
                <a:gd name="connsiteX3" fmla="*/ 0 w 62781"/>
                <a:gd name="connsiteY3" fmla="*/ 166560 h 16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781" h="166559">
                  <a:moveTo>
                    <a:pt x="0" y="0"/>
                  </a:moveTo>
                  <a:lnTo>
                    <a:pt x="62782" y="0"/>
                  </a:lnTo>
                  <a:lnTo>
                    <a:pt x="62782" y="166560"/>
                  </a:lnTo>
                  <a:lnTo>
                    <a:pt x="0" y="166560"/>
                  </a:ln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38162B6-A8A8-0440-B54C-4CCFFA8A501D}"/>
                </a:ext>
              </a:extLst>
            </p:cNvPr>
            <p:cNvSpPr/>
            <p:nvPr/>
          </p:nvSpPr>
          <p:spPr>
            <a:xfrm>
              <a:off x="7483499" y="4078659"/>
              <a:ext cx="292887" cy="145113"/>
            </a:xfrm>
            <a:custGeom>
              <a:avLst/>
              <a:gdLst>
                <a:gd name="connsiteX0" fmla="*/ 2544 w 292887"/>
                <a:gd name="connsiteY0" fmla="*/ 141641 h 145113"/>
                <a:gd name="connsiteX1" fmla="*/ 292887 w 292887"/>
                <a:gd name="connsiteY1" fmla="*/ 86422 h 145113"/>
                <a:gd name="connsiteX2" fmla="*/ 271201 w 292887"/>
                <a:gd name="connsiteY2" fmla="*/ 0 h 145113"/>
                <a:gd name="connsiteX3" fmla="*/ 23218 w 292887"/>
                <a:gd name="connsiteY3" fmla="*/ 45107 h 145113"/>
                <a:gd name="connsiteX4" fmla="*/ 2544 w 292887"/>
                <a:gd name="connsiteY4" fmla="*/ 141641 h 1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887" h="145113">
                  <a:moveTo>
                    <a:pt x="2544" y="141641"/>
                  </a:moveTo>
                  <a:cubicBezTo>
                    <a:pt x="101361" y="151753"/>
                    <a:pt x="200612" y="141641"/>
                    <a:pt x="292887" y="86422"/>
                  </a:cubicBezTo>
                  <a:cubicBezTo>
                    <a:pt x="292887" y="86422"/>
                    <a:pt x="285658" y="57613"/>
                    <a:pt x="271201" y="0"/>
                  </a:cubicBezTo>
                  <a:lnTo>
                    <a:pt x="23218" y="45107"/>
                  </a:lnTo>
                  <a:cubicBezTo>
                    <a:pt x="2616" y="49560"/>
                    <a:pt x="-4276" y="81738"/>
                    <a:pt x="2544" y="141641"/>
                  </a:cubicBezTo>
                  <a:close/>
                </a:path>
              </a:pathLst>
            </a:custGeom>
            <a:solidFill>
              <a:srgbClr val="251729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760FB211-60AF-F94C-A056-816263381B52}"/>
                </a:ext>
              </a:extLst>
            </p:cNvPr>
            <p:cNvSpPr/>
            <p:nvPr/>
          </p:nvSpPr>
          <p:spPr>
            <a:xfrm>
              <a:off x="7348155" y="3347508"/>
              <a:ext cx="421617" cy="795314"/>
            </a:xfrm>
            <a:custGeom>
              <a:avLst/>
              <a:gdLst>
                <a:gd name="connsiteX0" fmla="*/ 0 w 421617"/>
                <a:gd name="connsiteY0" fmla="*/ 84126 h 795314"/>
                <a:gd name="connsiteX1" fmla="*/ 124551 w 421617"/>
                <a:gd name="connsiteY1" fmla="*/ 789549 h 795314"/>
                <a:gd name="connsiteX2" fmla="*/ 421617 w 421617"/>
                <a:gd name="connsiteY2" fmla="*/ 736388 h 795314"/>
                <a:gd name="connsiteX3" fmla="*/ 231862 w 421617"/>
                <a:gd name="connsiteY3" fmla="*/ 10489 h 795314"/>
                <a:gd name="connsiteX4" fmla="*/ 0 w 421617"/>
                <a:gd name="connsiteY4" fmla="*/ 84126 h 79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617" h="795314">
                  <a:moveTo>
                    <a:pt x="0" y="84126"/>
                  </a:moveTo>
                  <a:cubicBezTo>
                    <a:pt x="0" y="84126"/>
                    <a:pt x="41493" y="319267"/>
                    <a:pt x="124551" y="789549"/>
                  </a:cubicBezTo>
                  <a:cubicBezTo>
                    <a:pt x="226741" y="805923"/>
                    <a:pt x="331467" y="787183"/>
                    <a:pt x="421617" y="736388"/>
                  </a:cubicBezTo>
                  <a:lnTo>
                    <a:pt x="231862" y="10489"/>
                  </a:lnTo>
                  <a:cubicBezTo>
                    <a:pt x="188490" y="-16308"/>
                    <a:pt x="111204" y="8239"/>
                    <a:pt x="0" y="84126"/>
                  </a:cubicBezTo>
                  <a:close/>
                </a:path>
              </a:pathLst>
            </a:custGeom>
            <a:solidFill>
              <a:srgbClr val="F5E2EE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625EC0E-A331-C54D-A453-0EA20D175D84}"/>
                </a:ext>
              </a:extLst>
            </p:cNvPr>
            <p:cNvSpPr/>
            <p:nvPr/>
          </p:nvSpPr>
          <p:spPr>
            <a:xfrm>
              <a:off x="7576692" y="3332905"/>
              <a:ext cx="258934" cy="911016"/>
            </a:xfrm>
            <a:custGeom>
              <a:avLst/>
              <a:gdLst>
                <a:gd name="connsiteX0" fmla="*/ 0 w 258934"/>
                <a:gd name="connsiteY0" fmla="*/ 4687 h 911016"/>
                <a:gd name="connsiteX1" fmla="*/ 44746 w 258934"/>
                <a:gd name="connsiteY1" fmla="*/ 277856 h 911016"/>
                <a:gd name="connsiteX2" fmla="*/ 131961 w 258934"/>
                <a:gd name="connsiteY2" fmla="*/ 643153 h 911016"/>
                <a:gd name="connsiteX3" fmla="*/ 171213 w 258934"/>
                <a:gd name="connsiteY3" fmla="*/ 910941 h 911016"/>
                <a:gd name="connsiteX4" fmla="*/ 258934 w 258934"/>
                <a:gd name="connsiteY4" fmla="*/ 893065 h 911016"/>
                <a:gd name="connsiteX5" fmla="*/ 154551 w 258934"/>
                <a:gd name="connsiteY5" fmla="*/ 134085 h 911016"/>
                <a:gd name="connsiteX6" fmla="*/ 0 w 258934"/>
                <a:gd name="connsiteY6" fmla="*/ 4687 h 91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34" h="911016">
                  <a:moveTo>
                    <a:pt x="0" y="4687"/>
                  </a:moveTo>
                  <a:cubicBezTo>
                    <a:pt x="29829" y="186823"/>
                    <a:pt x="44746" y="277882"/>
                    <a:pt x="44746" y="277856"/>
                  </a:cubicBezTo>
                  <a:cubicBezTo>
                    <a:pt x="102865" y="521365"/>
                    <a:pt x="131936" y="643128"/>
                    <a:pt x="131961" y="643153"/>
                  </a:cubicBezTo>
                  <a:lnTo>
                    <a:pt x="171213" y="910941"/>
                  </a:lnTo>
                  <a:cubicBezTo>
                    <a:pt x="201436" y="911775"/>
                    <a:pt x="231450" y="905661"/>
                    <a:pt x="258934" y="893065"/>
                  </a:cubicBezTo>
                  <a:cubicBezTo>
                    <a:pt x="189368" y="387077"/>
                    <a:pt x="154576" y="134085"/>
                    <a:pt x="154551" y="134085"/>
                  </a:cubicBezTo>
                  <a:cubicBezTo>
                    <a:pt x="141131" y="27981"/>
                    <a:pt x="89611" y="-15150"/>
                    <a:pt x="0" y="4687"/>
                  </a:cubicBezTo>
                  <a:close/>
                </a:path>
              </a:pathLst>
            </a:custGeom>
            <a:solidFill>
              <a:srgbClr val="74427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A5F2D0B-73D8-A146-A39F-B5F1359E8AC0}"/>
                </a:ext>
              </a:extLst>
            </p:cNvPr>
            <p:cNvSpPr/>
            <p:nvPr/>
          </p:nvSpPr>
          <p:spPr>
            <a:xfrm>
              <a:off x="7037769" y="3358214"/>
              <a:ext cx="474008" cy="941907"/>
            </a:xfrm>
            <a:custGeom>
              <a:avLst/>
              <a:gdLst>
                <a:gd name="connsiteX0" fmla="*/ 159594 w 474008"/>
                <a:gd name="connsiteY0" fmla="*/ 0 h 941907"/>
                <a:gd name="connsiteX1" fmla="*/ 1971 w 474008"/>
                <a:gd name="connsiteY1" fmla="*/ 174252 h 941907"/>
                <a:gd name="connsiteX2" fmla="*/ 184569 w 474008"/>
                <a:gd name="connsiteY2" fmla="*/ 930451 h 941907"/>
                <a:gd name="connsiteX3" fmla="*/ 474009 w 474008"/>
                <a:gd name="connsiteY3" fmla="*/ 930451 h 941907"/>
                <a:gd name="connsiteX4" fmla="*/ 467178 w 474008"/>
                <a:gd name="connsiteY4" fmla="*/ 676278 h 941907"/>
                <a:gd name="connsiteX5" fmla="*/ 352385 w 474008"/>
                <a:gd name="connsiteY5" fmla="*/ 230554 h 941907"/>
                <a:gd name="connsiteX6" fmla="*/ 159594 w 474008"/>
                <a:gd name="connsiteY6" fmla="*/ 0 h 94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4008" h="941907">
                  <a:moveTo>
                    <a:pt x="159594" y="0"/>
                  </a:moveTo>
                  <a:cubicBezTo>
                    <a:pt x="24127" y="94656"/>
                    <a:pt x="-9089" y="135609"/>
                    <a:pt x="1971" y="174252"/>
                  </a:cubicBezTo>
                  <a:lnTo>
                    <a:pt x="184569" y="930451"/>
                  </a:lnTo>
                  <a:cubicBezTo>
                    <a:pt x="280444" y="945727"/>
                    <a:pt x="378134" y="945727"/>
                    <a:pt x="474009" y="930451"/>
                  </a:cubicBezTo>
                  <a:lnTo>
                    <a:pt x="467178" y="676278"/>
                  </a:lnTo>
                  <a:cubicBezTo>
                    <a:pt x="417599" y="530841"/>
                    <a:pt x="379225" y="381834"/>
                    <a:pt x="352385" y="230554"/>
                  </a:cubicBezTo>
                  <a:cubicBezTo>
                    <a:pt x="352385" y="230554"/>
                    <a:pt x="287146" y="144421"/>
                    <a:pt x="159594" y="0"/>
                  </a:cubicBezTo>
                  <a:close/>
                </a:path>
              </a:pathLst>
            </a:custGeom>
            <a:solidFill>
              <a:srgbClr val="74427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CDEF7A9-9A8E-614D-BD98-D47B7798E125}"/>
                </a:ext>
              </a:extLst>
            </p:cNvPr>
            <p:cNvSpPr/>
            <p:nvPr/>
          </p:nvSpPr>
          <p:spPr>
            <a:xfrm>
              <a:off x="7436779" y="3475297"/>
              <a:ext cx="243862" cy="612643"/>
            </a:xfrm>
            <a:custGeom>
              <a:avLst/>
              <a:gdLst>
                <a:gd name="connsiteX0" fmla="*/ 108251 w 243862"/>
                <a:gd name="connsiteY0" fmla="*/ 536009 h 612643"/>
                <a:gd name="connsiteX1" fmla="*/ 200815 w 243862"/>
                <a:gd name="connsiteY1" fmla="*/ 612644 h 612643"/>
                <a:gd name="connsiteX2" fmla="*/ 243862 w 243862"/>
                <a:gd name="connsiteY2" fmla="*/ 515533 h 612643"/>
                <a:gd name="connsiteX3" fmla="*/ 57830 w 243862"/>
                <a:gd name="connsiteY3" fmla="*/ 0 h 612643"/>
                <a:gd name="connsiteX4" fmla="*/ 0 w 243862"/>
                <a:gd name="connsiteY4" fmla="*/ 13001 h 612643"/>
                <a:gd name="connsiteX5" fmla="*/ 108251 w 243862"/>
                <a:gd name="connsiteY5" fmla="*/ 536009 h 61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62" h="612643">
                  <a:moveTo>
                    <a:pt x="108251" y="536009"/>
                  </a:moveTo>
                  <a:cubicBezTo>
                    <a:pt x="169984" y="587075"/>
                    <a:pt x="200840" y="612619"/>
                    <a:pt x="200815" y="612644"/>
                  </a:cubicBezTo>
                  <a:lnTo>
                    <a:pt x="243862" y="515533"/>
                  </a:lnTo>
                  <a:cubicBezTo>
                    <a:pt x="206710" y="335723"/>
                    <a:pt x="144069" y="162128"/>
                    <a:pt x="57830" y="0"/>
                  </a:cubicBezTo>
                  <a:lnTo>
                    <a:pt x="0" y="13001"/>
                  </a:lnTo>
                  <a:cubicBezTo>
                    <a:pt x="54382" y="183049"/>
                    <a:pt x="90663" y="358356"/>
                    <a:pt x="108251" y="536009"/>
                  </a:cubicBezTo>
                  <a:close/>
                </a:path>
              </a:pathLst>
            </a:custGeom>
            <a:solidFill>
              <a:srgbClr val="532F5C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069ADBCB-2053-A844-A5EE-85E80A02AA57}"/>
                </a:ext>
              </a:extLst>
            </p:cNvPr>
            <p:cNvSpPr/>
            <p:nvPr/>
          </p:nvSpPr>
          <p:spPr>
            <a:xfrm>
              <a:off x="7283421" y="3253085"/>
              <a:ext cx="218344" cy="146892"/>
            </a:xfrm>
            <a:custGeom>
              <a:avLst/>
              <a:gdLst>
                <a:gd name="connsiteX0" fmla="*/ 0 w 218344"/>
                <a:gd name="connsiteY0" fmla="*/ 63886 h 146892"/>
                <a:gd name="connsiteX1" fmla="*/ 218345 w 218344"/>
                <a:gd name="connsiteY1" fmla="*/ 123331 h 146892"/>
                <a:gd name="connsiteX2" fmla="*/ 216501 w 218344"/>
                <a:gd name="connsiteY2" fmla="*/ 66089 h 146892"/>
                <a:gd name="connsiteX3" fmla="*/ 1084 w 218344"/>
                <a:gd name="connsiteY3" fmla="*/ 0 h 1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44" h="146892">
                  <a:moveTo>
                    <a:pt x="0" y="63886"/>
                  </a:moveTo>
                  <a:cubicBezTo>
                    <a:pt x="86962" y="148708"/>
                    <a:pt x="159745" y="168521"/>
                    <a:pt x="218345" y="123331"/>
                  </a:cubicBezTo>
                  <a:lnTo>
                    <a:pt x="216501" y="66089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F8AB9C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911297C-C636-D34B-87F1-88370817A51D}"/>
                </a:ext>
              </a:extLst>
            </p:cNvPr>
            <p:cNvSpPr/>
            <p:nvPr/>
          </p:nvSpPr>
          <p:spPr>
            <a:xfrm>
              <a:off x="7283963" y="3256942"/>
              <a:ext cx="217151" cy="98571"/>
            </a:xfrm>
            <a:custGeom>
              <a:avLst/>
              <a:gdLst>
                <a:gd name="connsiteX0" fmla="*/ 398 w 217151"/>
                <a:gd name="connsiteY0" fmla="*/ 5858 h 98571"/>
                <a:gd name="connsiteX1" fmla="*/ 0 w 217151"/>
                <a:gd name="connsiteY1" fmla="*/ 27923 h 98571"/>
                <a:gd name="connsiteX2" fmla="*/ 217152 w 217151"/>
                <a:gd name="connsiteY2" fmla="*/ 98094 h 98571"/>
                <a:gd name="connsiteX3" fmla="*/ 216465 w 217151"/>
                <a:gd name="connsiteY3" fmla="*/ 76931 h 98571"/>
                <a:gd name="connsiteX4" fmla="*/ 398 w 217151"/>
                <a:gd name="connsiteY4" fmla="*/ 5858 h 98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51" h="98571">
                  <a:moveTo>
                    <a:pt x="398" y="5858"/>
                  </a:moveTo>
                  <a:cubicBezTo>
                    <a:pt x="398" y="5858"/>
                    <a:pt x="398" y="13081"/>
                    <a:pt x="0" y="27923"/>
                  </a:cubicBezTo>
                  <a:cubicBezTo>
                    <a:pt x="61177" y="77400"/>
                    <a:pt x="138564" y="102406"/>
                    <a:pt x="217152" y="98094"/>
                  </a:cubicBezTo>
                  <a:cubicBezTo>
                    <a:pt x="216693" y="83962"/>
                    <a:pt x="216465" y="76905"/>
                    <a:pt x="216465" y="76931"/>
                  </a:cubicBezTo>
                  <a:cubicBezTo>
                    <a:pt x="102587" y="11491"/>
                    <a:pt x="30567" y="-12200"/>
                    <a:pt x="398" y="5858"/>
                  </a:cubicBezTo>
                  <a:close/>
                </a:path>
              </a:pathLst>
            </a:custGeom>
            <a:solidFill>
              <a:srgbClr val="C35348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0C463E1-AA7C-ED4D-87EC-E442AE8359B4}"/>
                </a:ext>
              </a:extLst>
            </p:cNvPr>
            <p:cNvSpPr/>
            <p:nvPr/>
          </p:nvSpPr>
          <p:spPr>
            <a:xfrm>
              <a:off x="7396979" y="3380347"/>
              <a:ext cx="118442" cy="110530"/>
            </a:xfrm>
            <a:custGeom>
              <a:avLst/>
              <a:gdLst>
                <a:gd name="connsiteX0" fmla="*/ 62173 w 118442"/>
                <a:gd name="connsiteY0" fmla="*/ 2606 h 110530"/>
                <a:gd name="connsiteX1" fmla="*/ 26210 w 118442"/>
                <a:gd name="connsiteY1" fmla="*/ 8456 h 110530"/>
                <a:gd name="connsiteX2" fmla="*/ 6910 w 118442"/>
                <a:gd name="connsiteY2" fmla="*/ 84694 h 110530"/>
                <a:gd name="connsiteX3" fmla="*/ 92589 w 118442"/>
                <a:gd name="connsiteY3" fmla="*/ 99179 h 110530"/>
                <a:gd name="connsiteX4" fmla="*/ 117618 w 118442"/>
                <a:gd name="connsiteY4" fmla="*/ 39117 h 110530"/>
                <a:gd name="connsiteX5" fmla="*/ 62173 w 118442"/>
                <a:gd name="connsiteY5" fmla="*/ 2606 h 11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442" h="110530">
                  <a:moveTo>
                    <a:pt x="62173" y="2606"/>
                  </a:moveTo>
                  <a:cubicBezTo>
                    <a:pt x="50040" y="-2371"/>
                    <a:pt x="36139" y="-110"/>
                    <a:pt x="26210" y="8456"/>
                  </a:cubicBezTo>
                  <a:cubicBezTo>
                    <a:pt x="1051" y="25083"/>
                    <a:pt x="-7313" y="58114"/>
                    <a:pt x="6910" y="84694"/>
                  </a:cubicBezTo>
                  <a:cubicBezTo>
                    <a:pt x="26565" y="112332"/>
                    <a:pt x="64924" y="118818"/>
                    <a:pt x="92589" y="99179"/>
                  </a:cubicBezTo>
                  <a:cubicBezTo>
                    <a:pt x="111734" y="85582"/>
                    <a:pt x="121449" y="62274"/>
                    <a:pt x="117618" y="39117"/>
                  </a:cubicBezTo>
                  <a:cubicBezTo>
                    <a:pt x="105553" y="19254"/>
                    <a:pt x="85201" y="5852"/>
                    <a:pt x="62173" y="2606"/>
                  </a:cubicBezTo>
                  <a:close/>
                </a:path>
              </a:pathLst>
            </a:custGeom>
            <a:solidFill>
              <a:srgbClr val="855192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8A5C6A6-D395-6B46-B91F-50B6CBB9259A}"/>
                </a:ext>
              </a:extLst>
            </p:cNvPr>
            <p:cNvSpPr/>
            <p:nvPr/>
          </p:nvSpPr>
          <p:spPr>
            <a:xfrm>
              <a:off x="7220712" y="3266411"/>
              <a:ext cx="202477" cy="236946"/>
            </a:xfrm>
            <a:custGeom>
              <a:avLst/>
              <a:gdLst>
                <a:gd name="connsiteX0" fmla="*/ 41385 w 202477"/>
                <a:gd name="connsiteY0" fmla="*/ 0 h 236946"/>
                <a:gd name="connsiteX1" fmla="*/ 0 w 202477"/>
                <a:gd name="connsiteY1" fmla="*/ 100326 h 236946"/>
                <a:gd name="connsiteX2" fmla="*/ 177358 w 202477"/>
                <a:gd name="connsiteY2" fmla="*/ 236946 h 236946"/>
                <a:gd name="connsiteX3" fmla="*/ 202478 w 202477"/>
                <a:gd name="connsiteY3" fmla="*/ 122392 h 236946"/>
                <a:gd name="connsiteX4" fmla="*/ 41385 w 202477"/>
                <a:gd name="connsiteY4" fmla="*/ 0 h 23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77" h="236946">
                  <a:moveTo>
                    <a:pt x="41385" y="0"/>
                  </a:moveTo>
                  <a:lnTo>
                    <a:pt x="0" y="100326"/>
                  </a:lnTo>
                  <a:cubicBezTo>
                    <a:pt x="50594" y="155960"/>
                    <a:pt x="110640" y="202212"/>
                    <a:pt x="177358" y="236946"/>
                  </a:cubicBezTo>
                  <a:cubicBezTo>
                    <a:pt x="181977" y="198037"/>
                    <a:pt x="190391" y="159669"/>
                    <a:pt x="202478" y="122392"/>
                  </a:cubicBezTo>
                  <a:cubicBezTo>
                    <a:pt x="141290" y="92511"/>
                    <a:pt x="86557" y="50928"/>
                    <a:pt x="41385" y="0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9461185-9AEE-1D48-8EF9-0FA4A23C259B}"/>
                </a:ext>
              </a:extLst>
            </p:cNvPr>
            <p:cNvSpPr/>
            <p:nvPr/>
          </p:nvSpPr>
          <p:spPr>
            <a:xfrm>
              <a:off x="7459152" y="3294797"/>
              <a:ext cx="100768" cy="173132"/>
            </a:xfrm>
            <a:custGeom>
              <a:avLst/>
              <a:gdLst>
                <a:gd name="connsiteX0" fmla="*/ 0 w 100768"/>
                <a:gd name="connsiteY0" fmla="*/ 88155 h 173132"/>
                <a:gd name="connsiteX1" fmla="*/ 71167 w 100768"/>
                <a:gd name="connsiteY1" fmla="*/ 173132 h 173132"/>
                <a:gd name="connsiteX2" fmla="*/ 100769 w 100768"/>
                <a:gd name="connsiteY2" fmla="*/ 43337 h 173132"/>
                <a:gd name="connsiteX3" fmla="*/ 77492 w 100768"/>
                <a:gd name="connsiteY3" fmla="*/ 0 h 173132"/>
                <a:gd name="connsiteX4" fmla="*/ 36722 w 100768"/>
                <a:gd name="connsiteY4" fmla="*/ 17299 h 173132"/>
                <a:gd name="connsiteX5" fmla="*/ 0 w 100768"/>
                <a:gd name="connsiteY5" fmla="*/ 88155 h 17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768" h="173132">
                  <a:moveTo>
                    <a:pt x="0" y="88155"/>
                  </a:moveTo>
                  <a:cubicBezTo>
                    <a:pt x="29595" y="111005"/>
                    <a:pt x="53876" y="139997"/>
                    <a:pt x="71167" y="173132"/>
                  </a:cubicBezTo>
                  <a:cubicBezTo>
                    <a:pt x="88867" y="132031"/>
                    <a:pt x="98900" y="88043"/>
                    <a:pt x="100769" y="43337"/>
                  </a:cubicBezTo>
                  <a:cubicBezTo>
                    <a:pt x="95007" y="27906"/>
                    <a:pt x="87175" y="13326"/>
                    <a:pt x="77492" y="0"/>
                  </a:cubicBezTo>
                  <a:cubicBezTo>
                    <a:pt x="64249" y="6551"/>
                    <a:pt x="50637" y="12329"/>
                    <a:pt x="36722" y="17299"/>
                  </a:cubicBezTo>
                  <a:cubicBezTo>
                    <a:pt x="27010" y="42142"/>
                    <a:pt x="14700" y="65891"/>
                    <a:pt x="0" y="88155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FAA8933-3037-CE42-80B9-80BE828999DD}"/>
                </a:ext>
              </a:extLst>
            </p:cNvPr>
            <p:cNvSpPr/>
            <p:nvPr/>
          </p:nvSpPr>
          <p:spPr>
            <a:xfrm>
              <a:off x="7467136" y="2766697"/>
              <a:ext cx="73530" cy="110943"/>
            </a:xfrm>
            <a:custGeom>
              <a:avLst/>
              <a:gdLst>
                <a:gd name="connsiteX0" fmla="*/ 37196 w 73530"/>
                <a:gd name="connsiteY0" fmla="*/ 0 h 110943"/>
                <a:gd name="connsiteX1" fmla="*/ 3683 w 73530"/>
                <a:gd name="connsiteY1" fmla="*/ 73814 h 110943"/>
                <a:gd name="connsiteX2" fmla="*/ 55882 w 73530"/>
                <a:gd name="connsiteY2" fmla="*/ 110943 h 110943"/>
                <a:gd name="connsiteX3" fmla="*/ 47912 w 73530"/>
                <a:gd name="connsiteY3" fmla="*/ 7620 h 110943"/>
                <a:gd name="connsiteX4" fmla="*/ 37196 w 73530"/>
                <a:gd name="connsiteY4" fmla="*/ 0 h 11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30" h="110943">
                  <a:moveTo>
                    <a:pt x="37196" y="0"/>
                  </a:moveTo>
                  <a:cubicBezTo>
                    <a:pt x="7543" y="11138"/>
                    <a:pt x="-7464" y="44182"/>
                    <a:pt x="3683" y="73814"/>
                  </a:cubicBezTo>
                  <a:cubicBezTo>
                    <a:pt x="11899" y="95652"/>
                    <a:pt x="32540" y="110337"/>
                    <a:pt x="55882" y="110943"/>
                  </a:cubicBezTo>
                  <a:cubicBezTo>
                    <a:pt x="82234" y="80214"/>
                    <a:pt x="78667" y="33955"/>
                    <a:pt x="47912" y="7620"/>
                  </a:cubicBezTo>
                  <a:cubicBezTo>
                    <a:pt x="44576" y="4767"/>
                    <a:pt x="40987" y="2214"/>
                    <a:pt x="37196" y="0"/>
                  </a:cubicBezTo>
                  <a:close/>
                </a:path>
              </a:pathLst>
            </a:custGeom>
            <a:solidFill>
              <a:srgbClr val="080707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6AF085B-0919-8440-8480-EAAA0B30819E}"/>
                </a:ext>
              </a:extLst>
            </p:cNvPr>
            <p:cNvSpPr/>
            <p:nvPr/>
          </p:nvSpPr>
          <p:spPr>
            <a:xfrm>
              <a:off x="7205539" y="2784921"/>
              <a:ext cx="388427" cy="527976"/>
            </a:xfrm>
            <a:custGeom>
              <a:avLst/>
              <a:gdLst>
                <a:gd name="connsiteX0" fmla="*/ 103725 w 388427"/>
                <a:gd name="connsiteY0" fmla="*/ 490699 h 527976"/>
                <a:gd name="connsiteX1" fmla="*/ 344153 w 388427"/>
                <a:gd name="connsiteY1" fmla="*/ 322226 h 527976"/>
                <a:gd name="connsiteX2" fmla="*/ 347370 w 388427"/>
                <a:gd name="connsiteY2" fmla="*/ 238440 h 527976"/>
                <a:gd name="connsiteX3" fmla="*/ 346105 w 388427"/>
                <a:gd name="connsiteY3" fmla="*/ 192756 h 527976"/>
                <a:gd name="connsiteX4" fmla="*/ 335262 w 388427"/>
                <a:gd name="connsiteY4" fmla="*/ 180513 h 527976"/>
                <a:gd name="connsiteX5" fmla="*/ 341587 w 388427"/>
                <a:gd name="connsiteY5" fmla="*/ 165381 h 527976"/>
                <a:gd name="connsiteX6" fmla="*/ 267348 w 388427"/>
                <a:gd name="connsiteY6" fmla="*/ 18612 h 527976"/>
                <a:gd name="connsiteX7" fmla="*/ 21570 w 388427"/>
                <a:gd name="connsiteY7" fmla="*/ 230242 h 527976"/>
                <a:gd name="connsiteX8" fmla="*/ 103725 w 388427"/>
                <a:gd name="connsiteY8" fmla="*/ 490699 h 52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427" h="527976">
                  <a:moveTo>
                    <a:pt x="103725" y="490699"/>
                  </a:moveTo>
                  <a:cubicBezTo>
                    <a:pt x="345888" y="603340"/>
                    <a:pt x="457030" y="435372"/>
                    <a:pt x="344153" y="322226"/>
                  </a:cubicBezTo>
                  <a:cubicBezTo>
                    <a:pt x="322720" y="301677"/>
                    <a:pt x="328395" y="271449"/>
                    <a:pt x="347370" y="238440"/>
                  </a:cubicBezTo>
                  <a:cubicBezTo>
                    <a:pt x="359948" y="216024"/>
                    <a:pt x="359525" y="200798"/>
                    <a:pt x="346105" y="192756"/>
                  </a:cubicBezTo>
                  <a:cubicBezTo>
                    <a:pt x="340358" y="189433"/>
                    <a:pt x="336165" y="186364"/>
                    <a:pt x="335262" y="180513"/>
                  </a:cubicBezTo>
                  <a:cubicBezTo>
                    <a:pt x="334177" y="174663"/>
                    <a:pt x="336661" y="168722"/>
                    <a:pt x="341587" y="165381"/>
                  </a:cubicBezTo>
                  <a:cubicBezTo>
                    <a:pt x="378201" y="137031"/>
                    <a:pt x="357165" y="88710"/>
                    <a:pt x="267348" y="18612"/>
                  </a:cubicBezTo>
                  <a:cubicBezTo>
                    <a:pt x="50196" y="-37437"/>
                    <a:pt x="-31731" y="33105"/>
                    <a:pt x="21570" y="230242"/>
                  </a:cubicBezTo>
                  <a:cubicBezTo>
                    <a:pt x="-22453" y="363938"/>
                    <a:pt x="-1020" y="443101"/>
                    <a:pt x="103725" y="490699"/>
                  </a:cubicBezTo>
                  <a:close/>
                </a:path>
              </a:pathLst>
            </a:custGeom>
            <a:solidFill>
              <a:srgbClr val="F9B3A7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EDE333C-DC74-6C45-9617-1BA468CBDC47}"/>
                </a:ext>
              </a:extLst>
            </p:cNvPr>
            <p:cNvSpPr/>
            <p:nvPr/>
          </p:nvSpPr>
          <p:spPr>
            <a:xfrm>
              <a:off x="7224409" y="2796563"/>
              <a:ext cx="287083" cy="507872"/>
            </a:xfrm>
            <a:custGeom>
              <a:avLst/>
              <a:gdLst>
                <a:gd name="connsiteX0" fmla="*/ 95952 w 287083"/>
                <a:gd name="connsiteY0" fmla="*/ 467067 h 507872"/>
                <a:gd name="connsiteX1" fmla="*/ 175866 w 287083"/>
                <a:gd name="connsiteY1" fmla="*/ 502820 h 507872"/>
                <a:gd name="connsiteX2" fmla="*/ 285996 w 287083"/>
                <a:gd name="connsiteY2" fmla="*/ 476132 h 507872"/>
                <a:gd name="connsiteX3" fmla="*/ 61398 w 287083"/>
                <a:gd name="connsiteY3" fmla="*/ 170857 h 507872"/>
                <a:gd name="connsiteX4" fmla="*/ 108385 w 287083"/>
                <a:gd name="connsiteY4" fmla="*/ 1625 h 507872"/>
                <a:gd name="connsiteX5" fmla="*/ 70290 w 287083"/>
                <a:gd name="connsiteY5" fmla="*/ 0 h 507872"/>
                <a:gd name="connsiteX6" fmla="*/ 16688 w 287083"/>
                <a:gd name="connsiteY6" fmla="*/ 200615 h 507872"/>
                <a:gd name="connsiteX7" fmla="*/ 95952 w 287083"/>
                <a:gd name="connsiteY7" fmla="*/ 467067 h 507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7083" h="507872">
                  <a:moveTo>
                    <a:pt x="95952" y="467067"/>
                  </a:moveTo>
                  <a:cubicBezTo>
                    <a:pt x="133494" y="485583"/>
                    <a:pt x="160132" y="497501"/>
                    <a:pt x="175866" y="502820"/>
                  </a:cubicBezTo>
                  <a:cubicBezTo>
                    <a:pt x="228093" y="515569"/>
                    <a:pt x="296550" y="503290"/>
                    <a:pt x="285996" y="476132"/>
                  </a:cubicBezTo>
                  <a:cubicBezTo>
                    <a:pt x="118433" y="418710"/>
                    <a:pt x="33206" y="351393"/>
                    <a:pt x="61398" y="170857"/>
                  </a:cubicBezTo>
                  <a:cubicBezTo>
                    <a:pt x="68844" y="123042"/>
                    <a:pt x="54169" y="24847"/>
                    <a:pt x="108385" y="1625"/>
                  </a:cubicBezTo>
                  <a:lnTo>
                    <a:pt x="70290" y="0"/>
                  </a:lnTo>
                  <a:cubicBezTo>
                    <a:pt x="13327" y="7512"/>
                    <a:pt x="-4539" y="74385"/>
                    <a:pt x="16688" y="200615"/>
                  </a:cubicBezTo>
                  <a:cubicBezTo>
                    <a:pt x="-18118" y="349623"/>
                    <a:pt x="-1600" y="418096"/>
                    <a:pt x="95952" y="467067"/>
                  </a:cubicBezTo>
                  <a:close/>
                </a:path>
              </a:pathLst>
            </a:custGeom>
            <a:solidFill>
              <a:srgbClr val="C35348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A65DF8B-6F01-4D43-9689-E358DCF458A8}"/>
                </a:ext>
              </a:extLst>
            </p:cNvPr>
            <p:cNvSpPr/>
            <p:nvPr/>
          </p:nvSpPr>
          <p:spPr>
            <a:xfrm rot="-796800">
              <a:off x="7303344" y="2928133"/>
              <a:ext cx="114358" cy="114265"/>
            </a:xfrm>
            <a:custGeom>
              <a:avLst/>
              <a:gdLst>
                <a:gd name="connsiteX0" fmla="*/ 114359 w 114358"/>
                <a:gd name="connsiteY0" fmla="*/ 57133 h 114265"/>
                <a:gd name="connsiteX1" fmla="*/ 57179 w 114358"/>
                <a:gd name="connsiteY1" fmla="*/ 114266 h 114265"/>
                <a:gd name="connsiteX2" fmla="*/ 0 w 114358"/>
                <a:gd name="connsiteY2" fmla="*/ 57133 h 114265"/>
                <a:gd name="connsiteX3" fmla="*/ 57179 w 114358"/>
                <a:gd name="connsiteY3" fmla="*/ 0 h 114265"/>
                <a:gd name="connsiteX4" fmla="*/ 114359 w 114358"/>
                <a:gd name="connsiteY4" fmla="*/ 57133 h 11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58" h="114265">
                  <a:moveTo>
                    <a:pt x="114359" y="57133"/>
                  </a:moveTo>
                  <a:cubicBezTo>
                    <a:pt x="114359" y="88687"/>
                    <a:pt x="88759" y="114266"/>
                    <a:pt x="57179" y="114266"/>
                  </a:cubicBezTo>
                  <a:cubicBezTo>
                    <a:pt x="25600" y="114266"/>
                    <a:pt x="0" y="88687"/>
                    <a:pt x="0" y="57133"/>
                  </a:cubicBezTo>
                  <a:cubicBezTo>
                    <a:pt x="0" y="25579"/>
                    <a:pt x="25600" y="0"/>
                    <a:pt x="57179" y="0"/>
                  </a:cubicBezTo>
                  <a:cubicBezTo>
                    <a:pt x="88759" y="0"/>
                    <a:pt x="114359" y="25579"/>
                    <a:pt x="114359" y="57133"/>
                  </a:cubicBezTo>
                  <a:close/>
                </a:path>
              </a:pathLst>
            </a:custGeom>
            <a:solidFill>
              <a:srgbClr val="C35348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1BB04FF-BA6F-E242-8D08-C6F68B92F40C}"/>
                </a:ext>
              </a:extLst>
            </p:cNvPr>
            <p:cNvSpPr/>
            <p:nvPr/>
          </p:nvSpPr>
          <p:spPr>
            <a:xfrm>
              <a:off x="7326794" y="2927839"/>
              <a:ext cx="93250" cy="93175"/>
            </a:xfrm>
            <a:custGeom>
              <a:avLst/>
              <a:gdLst>
                <a:gd name="connsiteX0" fmla="*/ 0 w 93250"/>
                <a:gd name="connsiteY0" fmla="*/ 46588 h 93175"/>
                <a:gd name="connsiteX1" fmla="*/ 46625 w 93250"/>
                <a:gd name="connsiteY1" fmla="*/ 93175 h 93175"/>
                <a:gd name="connsiteX2" fmla="*/ 93251 w 93250"/>
                <a:gd name="connsiteY2" fmla="*/ 46588 h 93175"/>
                <a:gd name="connsiteX3" fmla="*/ 46625 w 93250"/>
                <a:gd name="connsiteY3" fmla="*/ 0 h 93175"/>
                <a:gd name="connsiteX4" fmla="*/ 0 w 93250"/>
                <a:gd name="connsiteY4" fmla="*/ 46515 h 93175"/>
                <a:gd name="connsiteX5" fmla="*/ 0 w 93250"/>
                <a:gd name="connsiteY5" fmla="*/ 46588 h 9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250" h="93175">
                  <a:moveTo>
                    <a:pt x="0" y="46588"/>
                  </a:moveTo>
                  <a:cubicBezTo>
                    <a:pt x="0" y="72315"/>
                    <a:pt x="20877" y="93175"/>
                    <a:pt x="46625" y="93175"/>
                  </a:cubicBezTo>
                  <a:cubicBezTo>
                    <a:pt x="72374" y="93175"/>
                    <a:pt x="93251" y="72315"/>
                    <a:pt x="93251" y="46588"/>
                  </a:cubicBezTo>
                  <a:cubicBezTo>
                    <a:pt x="93251" y="20860"/>
                    <a:pt x="72374" y="0"/>
                    <a:pt x="46625" y="0"/>
                  </a:cubicBezTo>
                  <a:cubicBezTo>
                    <a:pt x="20895" y="-22"/>
                    <a:pt x="22" y="20805"/>
                    <a:pt x="0" y="46515"/>
                  </a:cubicBezTo>
                  <a:cubicBezTo>
                    <a:pt x="0" y="46541"/>
                    <a:pt x="0" y="46562"/>
                    <a:pt x="0" y="46588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14C3B5C-A237-E946-AB68-F1277193852A}"/>
                </a:ext>
              </a:extLst>
            </p:cNvPr>
            <p:cNvSpPr/>
            <p:nvPr/>
          </p:nvSpPr>
          <p:spPr>
            <a:xfrm>
              <a:off x="7350179" y="2929970"/>
              <a:ext cx="66576" cy="66522"/>
            </a:xfrm>
            <a:custGeom>
              <a:avLst/>
              <a:gdLst>
                <a:gd name="connsiteX0" fmla="*/ 66577 w 66576"/>
                <a:gd name="connsiteY0" fmla="*/ 33261 h 66522"/>
                <a:gd name="connsiteX1" fmla="*/ 33288 w 66576"/>
                <a:gd name="connsiteY1" fmla="*/ 66523 h 66522"/>
                <a:gd name="connsiteX2" fmla="*/ 0 w 66576"/>
                <a:gd name="connsiteY2" fmla="*/ 33261 h 66522"/>
                <a:gd name="connsiteX3" fmla="*/ 33288 w 66576"/>
                <a:gd name="connsiteY3" fmla="*/ 0 h 66522"/>
                <a:gd name="connsiteX4" fmla="*/ 66577 w 66576"/>
                <a:gd name="connsiteY4" fmla="*/ 33261 h 6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76" h="66522">
                  <a:moveTo>
                    <a:pt x="66577" y="33261"/>
                  </a:moveTo>
                  <a:cubicBezTo>
                    <a:pt x="66577" y="51631"/>
                    <a:pt x="51673" y="66523"/>
                    <a:pt x="33288" y="66523"/>
                  </a:cubicBezTo>
                  <a:cubicBezTo>
                    <a:pt x="14904" y="66523"/>
                    <a:pt x="0" y="51631"/>
                    <a:pt x="0" y="33261"/>
                  </a:cubicBezTo>
                  <a:cubicBezTo>
                    <a:pt x="0" y="14892"/>
                    <a:pt x="14904" y="0"/>
                    <a:pt x="33288" y="0"/>
                  </a:cubicBezTo>
                  <a:cubicBezTo>
                    <a:pt x="51673" y="0"/>
                    <a:pt x="66577" y="14892"/>
                    <a:pt x="66577" y="33261"/>
                  </a:cubicBezTo>
                  <a:close/>
                </a:path>
              </a:pathLst>
            </a:custGeom>
            <a:solidFill>
              <a:srgbClr val="669A9A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1A4395B3-D415-BE46-BF34-1C5B4F250EBC}"/>
                </a:ext>
              </a:extLst>
            </p:cNvPr>
            <p:cNvSpPr/>
            <p:nvPr/>
          </p:nvSpPr>
          <p:spPr>
            <a:xfrm>
              <a:off x="7376998" y="2941165"/>
              <a:ext cx="38457" cy="38425"/>
            </a:xfrm>
            <a:custGeom>
              <a:avLst/>
              <a:gdLst>
                <a:gd name="connsiteX0" fmla="*/ 0 w 38457"/>
                <a:gd name="connsiteY0" fmla="*/ 19213 h 38425"/>
                <a:gd name="connsiteX1" fmla="*/ 19229 w 38457"/>
                <a:gd name="connsiteY1" fmla="*/ 38426 h 38425"/>
                <a:gd name="connsiteX2" fmla="*/ 38457 w 38457"/>
                <a:gd name="connsiteY2" fmla="*/ 19213 h 38425"/>
                <a:gd name="connsiteX3" fmla="*/ 19229 w 38457"/>
                <a:gd name="connsiteY3" fmla="*/ 0 h 38425"/>
                <a:gd name="connsiteX4" fmla="*/ 0 w 38457"/>
                <a:gd name="connsiteY4" fmla="*/ 19213 h 38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57" h="38425">
                  <a:moveTo>
                    <a:pt x="0" y="19213"/>
                  </a:moveTo>
                  <a:cubicBezTo>
                    <a:pt x="0" y="29823"/>
                    <a:pt x="8610" y="38426"/>
                    <a:pt x="19229" y="38426"/>
                  </a:cubicBezTo>
                  <a:cubicBezTo>
                    <a:pt x="29848" y="38426"/>
                    <a:pt x="38457" y="29823"/>
                    <a:pt x="38457" y="19213"/>
                  </a:cubicBezTo>
                  <a:cubicBezTo>
                    <a:pt x="38457" y="8602"/>
                    <a:pt x="29848" y="0"/>
                    <a:pt x="19229" y="0"/>
                  </a:cubicBezTo>
                  <a:cubicBezTo>
                    <a:pt x="8610" y="0"/>
                    <a:pt x="0" y="8602"/>
                    <a:pt x="0" y="19213"/>
                  </a:cubicBezTo>
                  <a:close/>
                </a:path>
              </a:pathLst>
            </a:custGeom>
            <a:solidFill>
              <a:srgbClr val="010101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E08F46F9-998A-9E45-8AAC-52F8AD80B127}"/>
                </a:ext>
              </a:extLst>
            </p:cNvPr>
            <p:cNvSpPr/>
            <p:nvPr/>
          </p:nvSpPr>
          <p:spPr>
            <a:xfrm>
              <a:off x="7343348" y="2936759"/>
              <a:ext cx="32240" cy="32214"/>
            </a:xfrm>
            <a:custGeom>
              <a:avLst/>
              <a:gdLst>
                <a:gd name="connsiteX0" fmla="*/ 0 w 32240"/>
                <a:gd name="connsiteY0" fmla="*/ 16071 h 32214"/>
                <a:gd name="connsiteX1" fmla="*/ 16084 w 32240"/>
                <a:gd name="connsiteY1" fmla="*/ 32214 h 32214"/>
                <a:gd name="connsiteX2" fmla="*/ 32240 w 32240"/>
                <a:gd name="connsiteY2" fmla="*/ 16143 h 32214"/>
                <a:gd name="connsiteX3" fmla="*/ 16156 w 32240"/>
                <a:gd name="connsiteY3" fmla="*/ 0 h 32214"/>
                <a:gd name="connsiteX4" fmla="*/ 16084 w 32240"/>
                <a:gd name="connsiteY4" fmla="*/ 0 h 32214"/>
                <a:gd name="connsiteX5" fmla="*/ 0 w 32240"/>
                <a:gd name="connsiteY5" fmla="*/ 16071 h 3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40" h="32214">
                  <a:moveTo>
                    <a:pt x="0" y="16071"/>
                  </a:moveTo>
                  <a:cubicBezTo>
                    <a:pt x="-22" y="24966"/>
                    <a:pt x="7182" y="32192"/>
                    <a:pt x="16084" y="32214"/>
                  </a:cubicBezTo>
                  <a:cubicBezTo>
                    <a:pt x="24986" y="32236"/>
                    <a:pt x="32219" y="25038"/>
                    <a:pt x="32240" y="16143"/>
                  </a:cubicBezTo>
                  <a:cubicBezTo>
                    <a:pt x="32258" y="7248"/>
                    <a:pt x="25059" y="22"/>
                    <a:pt x="16156" y="0"/>
                  </a:cubicBezTo>
                  <a:cubicBezTo>
                    <a:pt x="16131" y="0"/>
                    <a:pt x="16109" y="0"/>
                    <a:pt x="16084" y="0"/>
                  </a:cubicBezTo>
                  <a:cubicBezTo>
                    <a:pt x="7211" y="18"/>
                    <a:pt x="18" y="7205"/>
                    <a:pt x="0" y="16071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51B3B3A-DC3E-C848-B473-80409893D489}"/>
                </a:ext>
              </a:extLst>
            </p:cNvPr>
            <p:cNvSpPr/>
            <p:nvPr/>
          </p:nvSpPr>
          <p:spPr>
            <a:xfrm rot="-796800">
              <a:off x="7458655" y="2933442"/>
              <a:ext cx="108720" cy="108632"/>
            </a:xfrm>
            <a:custGeom>
              <a:avLst/>
              <a:gdLst>
                <a:gd name="connsiteX0" fmla="*/ 108720 w 108720"/>
                <a:gd name="connsiteY0" fmla="*/ 54316 h 108632"/>
                <a:gd name="connsiteX1" fmla="*/ 54360 w 108720"/>
                <a:gd name="connsiteY1" fmla="*/ 108632 h 108632"/>
                <a:gd name="connsiteX2" fmla="*/ 0 w 108720"/>
                <a:gd name="connsiteY2" fmla="*/ 54316 h 108632"/>
                <a:gd name="connsiteX3" fmla="*/ 54360 w 108720"/>
                <a:gd name="connsiteY3" fmla="*/ 0 h 108632"/>
                <a:gd name="connsiteX4" fmla="*/ 108720 w 108720"/>
                <a:gd name="connsiteY4" fmla="*/ 54316 h 10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720" h="108632">
                  <a:moveTo>
                    <a:pt x="108720" y="54316"/>
                  </a:moveTo>
                  <a:cubicBezTo>
                    <a:pt x="108720" y="84314"/>
                    <a:pt x="84382" y="108632"/>
                    <a:pt x="54360" y="108632"/>
                  </a:cubicBezTo>
                  <a:cubicBezTo>
                    <a:pt x="24338" y="108632"/>
                    <a:pt x="0" y="84314"/>
                    <a:pt x="0" y="54316"/>
                  </a:cubicBezTo>
                  <a:cubicBezTo>
                    <a:pt x="0" y="24318"/>
                    <a:pt x="24338" y="0"/>
                    <a:pt x="54360" y="0"/>
                  </a:cubicBezTo>
                  <a:cubicBezTo>
                    <a:pt x="84382" y="0"/>
                    <a:pt x="108720" y="24318"/>
                    <a:pt x="108720" y="54316"/>
                  </a:cubicBezTo>
                  <a:close/>
                </a:path>
              </a:pathLst>
            </a:custGeom>
            <a:solidFill>
              <a:srgbClr val="C35348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F5E1264-5220-8B43-B29F-98F29DFFDF70}"/>
                </a:ext>
              </a:extLst>
            </p:cNvPr>
            <p:cNvSpPr/>
            <p:nvPr/>
          </p:nvSpPr>
          <p:spPr>
            <a:xfrm>
              <a:off x="7483080" y="2939793"/>
              <a:ext cx="82769" cy="82701"/>
            </a:xfrm>
            <a:custGeom>
              <a:avLst/>
              <a:gdLst>
                <a:gd name="connsiteX0" fmla="*/ 0 w 82769"/>
                <a:gd name="connsiteY0" fmla="*/ 41315 h 82701"/>
                <a:gd name="connsiteX1" fmla="*/ 41349 w 82769"/>
                <a:gd name="connsiteY1" fmla="*/ 82702 h 82701"/>
                <a:gd name="connsiteX2" fmla="*/ 82769 w 82769"/>
                <a:gd name="connsiteY2" fmla="*/ 41387 h 82701"/>
                <a:gd name="connsiteX3" fmla="*/ 41421 w 82769"/>
                <a:gd name="connsiteY3" fmla="*/ 0 h 82701"/>
                <a:gd name="connsiteX4" fmla="*/ 41349 w 82769"/>
                <a:gd name="connsiteY4" fmla="*/ 0 h 82701"/>
                <a:gd name="connsiteX5" fmla="*/ 0 w 82769"/>
                <a:gd name="connsiteY5" fmla="*/ 41315 h 8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769" h="82701">
                  <a:moveTo>
                    <a:pt x="0" y="41315"/>
                  </a:moveTo>
                  <a:cubicBezTo>
                    <a:pt x="-22" y="64154"/>
                    <a:pt x="18491" y="82680"/>
                    <a:pt x="41349" y="82702"/>
                  </a:cubicBezTo>
                  <a:cubicBezTo>
                    <a:pt x="64206" y="82724"/>
                    <a:pt x="82748" y="64226"/>
                    <a:pt x="82769" y="41387"/>
                  </a:cubicBezTo>
                  <a:cubicBezTo>
                    <a:pt x="82787" y="18548"/>
                    <a:pt x="64278" y="22"/>
                    <a:pt x="41421" y="0"/>
                  </a:cubicBezTo>
                  <a:cubicBezTo>
                    <a:pt x="41396" y="0"/>
                    <a:pt x="41374" y="0"/>
                    <a:pt x="41349" y="0"/>
                  </a:cubicBezTo>
                  <a:cubicBezTo>
                    <a:pt x="18520" y="22"/>
                    <a:pt x="18" y="18505"/>
                    <a:pt x="0" y="41315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582CFD9-993E-E347-A6B0-7DA242D48A47}"/>
                </a:ext>
              </a:extLst>
            </p:cNvPr>
            <p:cNvSpPr/>
            <p:nvPr/>
          </p:nvSpPr>
          <p:spPr>
            <a:xfrm>
              <a:off x="7503826" y="2941635"/>
              <a:ext cx="59131" cy="59083"/>
            </a:xfrm>
            <a:custGeom>
              <a:avLst/>
              <a:gdLst>
                <a:gd name="connsiteX0" fmla="*/ 0 w 59131"/>
                <a:gd name="connsiteY0" fmla="*/ 29542 h 59083"/>
                <a:gd name="connsiteX1" fmla="*/ 29566 w 59131"/>
                <a:gd name="connsiteY1" fmla="*/ 59083 h 59083"/>
                <a:gd name="connsiteX2" fmla="*/ 59131 w 59131"/>
                <a:gd name="connsiteY2" fmla="*/ 29542 h 59083"/>
                <a:gd name="connsiteX3" fmla="*/ 29566 w 59131"/>
                <a:gd name="connsiteY3" fmla="*/ 0 h 59083"/>
                <a:gd name="connsiteX4" fmla="*/ 29529 w 59131"/>
                <a:gd name="connsiteY4" fmla="*/ 0 h 59083"/>
                <a:gd name="connsiteX5" fmla="*/ 0 w 59131"/>
                <a:gd name="connsiteY5" fmla="*/ 29505 h 59083"/>
                <a:gd name="connsiteX6" fmla="*/ 0 w 59131"/>
                <a:gd name="connsiteY6" fmla="*/ 29542 h 5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131" h="59083">
                  <a:moveTo>
                    <a:pt x="0" y="29542"/>
                  </a:moveTo>
                  <a:cubicBezTo>
                    <a:pt x="0" y="45858"/>
                    <a:pt x="13236" y="59083"/>
                    <a:pt x="29566" y="59083"/>
                  </a:cubicBezTo>
                  <a:cubicBezTo>
                    <a:pt x="45895" y="59083"/>
                    <a:pt x="59131" y="45858"/>
                    <a:pt x="59131" y="29542"/>
                  </a:cubicBezTo>
                  <a:cubicBezTo>
                    <a:pt x="59131" y="13225"/>
                    <a:pt x="45895" y="0"/>
                    <a:pt x="29566" y="0"/>
                  </a:cubicBezTo>
                  <a:cubicBezTo>
                    <a:pt x="29555" y="0"/>
                    <a:pt x="29540" y="0"/>
                    <a:pt x="29529" y="0"/>
                  </a:cubicBezTo>
                  <a:cubicBezTo>
                    <a:pt x="13221" y="0"/>
                    <a:pt x="0" y="13211"/>
                    <a:pt x="0" y="29505"/>
                  </a:cubicBezTo>
                  <a:cubicBezTo>
                    <a:pt x="0" y="29516"/>
                    <a:pt x="0" y="29531"/>
                    <a:pt x="0" y="29542"/>
                  </a:cubicBezTo>
                  <a:close/>
                </a:path>
              </a:pathLst>
            </a:custGeom>
            <a:solidFill>
              <a:srgbClr val="669A9A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8D7CC100-078F-534A-A1C1-A8DA0F2B7EF0}"/>
                </a:ext>
              </a:extLst>
            </p:cNvPr>
            <p:cNvSpPr/>
            <p:nvPr/>
          </p:nvSpPr>
          <p:spPr>
            <a:xfrm>
              <a:off x="7525259" y="2951349"/>
              <a:ext cx="34119" cy="34092"/>
            </a:xfrm>
            <a:custGeom>
              <a:avLst/>
              <a:gdLst>
                <a:gd name="connsiteX0" fmla="*/ 0 w 34119"/>
                <a:gd name="connsiteY0" fmla="*/ 17046 h 34092"/>
                <a:gd name="connsiteX1" fmla="*/ 17060 w 34119"/>
                <a:gd name="connsiteY1" fmla="*/ 34092 h 34092"/>
                <a:gd name="connsiteX2" fmla="*/ 34120 w 34119"/>
                <a:gd name="connsiteY2" fmla="*/ 17046 h 34092"/>
                <a:gd name="connsiteX3" fmla="*/ 17060 w 34119"/>
                <a:gd name="connsiteY3" fmla="*/ 0 h 34092"/>
                <a:gd name="connsiteX4" fmla="*/ 0 w 34119"/>
                <a:gd name="connsiteY4" fmla="*/ 16974 h 34092"/>
                <a:gd name="connsiteX5" fmla="*/ 0 w 34119"/>
                <a:gd name="connsiteY5" fmla="*/ 17046 h 3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19" h="34092">
                  <a:moveTo>
                    <a:pt x="0" y="17046"/>
                  </a:moveTo>
                  <a:cubicBezTo>
                    <a:pt x="0" y="26461"/>
                    <a:pt x="7637" y="34092"/>
                    <a:pt x="17060" y="34092"/>
                  </a:cubicBezTo>
                  <a:cubicBezTo>
                    <a:pt x="26482" y="34092"/>
                    <a:pt x="34120" y="26461"/>
                    <a:pt x="34120" y="17046"/>
                  </a:cubicBezTo>
                  <a:cubicBezTo>
                    <a:pt x="34120" y="7631"/>
                    <a:pt x="26482" y="0"/>
                    <a:pt x="17060" y="0"/>
                  </a:cubicBezTo>
                  <a:cubicBezTo>
                    <a:pt x="7659" y="-22"/>
                    <a:pt x="18" y="7580"/>
                    <a:pt x="0" y="16974"/>
                  </a:cubicBezTo>
                  <a:cubicBezTo>
                    <a:pt x="0" y="16999"/>
                    <a:pt x="0" y="17021"/>
                    <a:pt x="0" y="17046"/>
                  </a:cubicBezTo>
                  <a:close/>
                </a:path>
              </a:pathLst>
            </a:custGeom>
            <a:solidFill>
              <a:srgbClr val="010101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8916B4A-98D2-F045-B0A7-70BC2FD86635}"/>
                </a:ext>
              </a:extLst>
            </p:cNvPr>
            <p:cNvSpPr/>
            <p:nvPr/>
          </p:nvSpPr>
          <p:spPr>
            <a:xfrm>
              <a:off x="7498079" y="2950880"/>
              <a:ext cx="28553" cy="28530"/>
            </a:xfrm>
            <a:custGeom>
              <a:avLst/>
              <a:gdLst>
                <a:gd name="connsiteX0" fmla="*/ 0 w 28553"/>
                <a:gd name="connsiteY0" fmla="*/ 14265 h 28530"/>
                <a:gd name="connsiteX1" fmla="*/ 14277 w 28553"/>
                <a:gd name="connsiteY1" fmla="*/ 28530 h 28530"/>
                <a:gd name="connsiteX2" fmla="*/ 28554 w 28553"/>
                <a:gd name="connsiteY2" fmla="*/ 14265 h 28530"/>
                <a:gd name="connsiteX3" fmla="*/ 14277 w 28553"/>
                <a:gd name="connsiteY3" fmla="*/ 0 h 28530"/>
                <a:gd name="connsiteX4" fmla="*/ 0 w 28553"/>
                <a:gd name="connsiteY4" fmla="*/ 14265 h 2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53" h="28530">
                  <a:moveTo>
                    <a:pt x="0" y="14265"/>
                  </a:moveTo>
                  <a:cubicBezTo>
                    <a:pt x="0" y="22145"/>
                    <a:pt x="6390" y="28530"/>
                    <a:pt x="14277" y="28530"/>
                  </a:cubicBezTo>
                  <a:cubicBezTo>
                    <a:pt x="22163" y="28530"/>
                    <a:pt x="28554" y="22145"/>
                    <a:pt x="28554" y="14265"/>
                  </a:cubicBezTo>
                  <a:cubicBezTo>
                    <a:pt x="28554" y="6385"/>
                    <a:pt x="22163" y="0"/>
                    <a:pt x="14277" y="0"/>
                  </a:cubicBezTo>
                  <a:cubicBezTo>
                    <a:pt x="6390" y="0"/>
                    <a:pt x="0" y="6385"/>
                    <a:pt x="0" y="14265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BAFB706A-AB7A-D34C-85CA-5492A5436527}"/>
                </a:ext>
              </a:extLst>
            </p:cNvPr>
            <p:cNvSpPr/>
            <p:nvPr/>
          </p:nvSpPr>
          <p:spPr>
            <a:xfrm>
              <a:off x="7409896" y="2936658"/>
              <a:ext cx="125698" cy="162909"/>
            </a:xfrm>
            <a:custGeom>
              <a:avLst/>
              <a:gdLst>
                <a:gd name="connsiteX0" fmla="*/ 97834 w 125698"/>
                <a:gd name="connsiteY0" fmla="*/ 159293 h 162909"/>
                <a:gd name="connsiteX1" fmla="*/ 122137 w 125698"/>
                <a:gd name="connsiteY1" fmla="*/ 99809 h 162909"/>
                <a:gd name="connsiteX2" fmla="*/ 94617 w 125698"/>
                <a:gd name="connsiteY2" fmla="*/ 74316 h 162909"/>
                <a:gd name="connsiteX3" fmla="*/ 57063 w 125698"/>
                <a:gd name="connsiteY3" fmla="*/ 7938 h 162909"/>
                <a:gd name="connsiteX4" fmla="*/ 44811 w 125698"/>
                <a:gd name="connsiteY4" fmla="*/ 29 h 162909"/>
                <a:gd name="connsiteX5" fmla="*/ 33787 w 125698"/>
                <a:gd name="connsiteY5" fmla="*/ 9563 h 162909"/>
                <a:gd name="connsiteX6" fmla="*/ 23486 w 125698"/>
                <a:gd name="connsiteY6" fmla="*/ 98368 h 162909"/>
                <a:gd name="connsiteX7" fmla="*/ 943 w 125698"/>
                <a:gd name="connsiteY7" fmla="*/ 109506 h 162909"/>
                <a:gd name="connsiteX8" fmla="*/ 12090 w 125698"/>
                <a:gd name="connsiteY8" fmla="*/ 132030 h 162909"/>
                <a:gd name="connsiteX9" fmla="*/ 23052 w 125698"/>
                <a:gd name="connsiteY9" fmla="*/ 132171 h 162909"/>
                <a:gd name="connsiteX10" fmla="*/ 43643 w 125698"/>
                <a:gd name="connsiteY10" fmla="*/ 130044 h 162909"/>
                <a:gd name="connsiteX11" fmla="*/ 47088 w 125698"/>
                <a:gd name="connsiteY11" fmla="*/ 148712 h 162909"/>
                <a:gd name="connsiteX12" fmla="*/ 97834 w 125698"/>
                <a:gd name="connsiteY12" fmla="*/ 159293 h 16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698" h="162909">
                  <a:moveTo>
                    <a:pt x="97834" y="159293"/>
                  </a:moveTo>
                  <a:cubicBezTo>
                    <a:pt x="120984" y="149571"/>
                    <a:pt x="131863" y="122940"/>
                    <a:pt x="122137" y="99809"/>
                  </a:cubicBezTo>
                  <a:cubicBezTo>
                    <a:pt x="117062" y="87747"/>
                    <a:pt x="107036" y="78458"/>
                    <a:pt x="94617" y="74316"/>
                  </a:cubicBezTo>
                  <a:lnTo>
                    <a:pt x="57063" y="7938"/>
                  </a:lnTo>
                  <a:cubicBezTo>
                    <a:pt x="53991" y="2737"/>
                    <a:pt x="50196" y="-332"/>
                    <a:pt x="44811" y="29"/>
                  </a:cubicBezTo>
                  <a:cubicBezTo>
                    <a:pt x="39429" y="415"/>
                    <a:pt x="34943" y="4297"/>
                    <a:pt x="33787" y="9563"/>
                  </a:cubicBezTo>
                  <a:lnTo>
                    <a:pt x="23486" y="98368"/>
                  </a:lnTo>
                  <a:cubicBezTo>
                    <a:pt x="14182" y="95222"/>
                    <a:pt x="4091" y="100210"/>
                    <a:pt x="943" y="109506"/>
                  </a:cubicBezTo>
                  <a:cubicBezTo>
                    <a:pt x="-2205" y="118802"/>
                    <a:pt x="2786" y="128885"/>
                    <a:pt x="12090" y="132030"/>
                  </a:cubicBezTo>
                  <a:cubicBezTo>
                    <a:pt x="15639" y="133229"/>
                    <a:pt x="19474" y="133280"/>
                    <a:pt x="23052" y="132171"/>
                  </a:cubicBezTo>
                  <a:cubicBezTo>
                    <a:pt x="28152" y="125902"/>
                    <a:pt x="37369" y="124948"/>
                    <a:pt x="43643" y="130044"/>
                  </a:cubicBezTo>
                  <a:cubicBezTo>
                    <a:pt x="49227" y="134576"/>
                    <a:pt x="50684" y="142489"/>
                    <a:pt x="47088" y="148712"/>
                  </a:cubicBezTo>
                  <a:cubicBezTo>
                    <a:pt x="60125" y="162489"/>
                    <a:pt x="80369" y="166711"/>
                    <a:pt x="97834" y="159293"/>
                  </a:cubicBezTo>
                  <a:close/>
                </a:path>
              </a:pathLst>
            </a:custGeom>
            <a:solidFill>
              <a:srgbClr val="D6665C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271DCB61-E5BB-7140-973D-C2B795D1D7D8}"/>
                </a:ext>
              </a:extLst>
            </p:cNvPr>
            <p:cNvSpPr/>
            <p:nvPr/>
          </p:nvSpPr>
          <p:spPr>
            <a:xfrm>
              <a:off x="7389223" y="3157852"/>
              <a:ext cx="144395" cy="53221"/>
            </a:xfrm>
            <a:custGeom>
              <a:avLst/>
              <a:gdLst>
                <a:gd name="connsiteX0" fmla="*/ 139181 w 144395"/>
                <a:gd name="connsiteY0" fmla="*/ 1155 h 53221"/>
                <a:gd name="connsiteX1" fmla="*/ 5016 w 144395"/>
                <a:gd name="connsiteY1" fmla="*/ 1444 h 53221"/>
                <a:gd name="connsiteX2" fmla="*/ 859 w 144395"/>
                <a:gd name="connsiteY2" fmla="*/ 2130 h 53221"/>
                <a:gd name="connsiteX3" fmla="*/ 534 w 144395"/>
                <a:gd name="connsiteY3" fmla="*/ 6356 h 53221"/>
                <a:gd name="connsiteX4" fmla="*/ 144277 w 144395"/>
                <a:gd name="connsiteY4" fmla="*/ 3828 h 53221"/>
                <a:gd name="connsiteX5" fmla="*/ 142228 w 144395"/>
                <a:gd name="connsiteY5" fmla="*/ 119 h 53221"/>
                <a:gd name="connsiteX6" fmla="*/ 139001 w 144395"/>
                <a:gd name="connsiteY6" fmla="*/ 1191 h 5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395" h="53221">
                  <a:moveTo>
                    <a:pt x="139181" y="1155"/>
                  </a:moveTo>
                  <a:cubicBezTo>
                    <a:pt x="113255" y="53449"/>
                    <a:pt x="68531" y="53546"/>
                    <a:pt x="5016" y="1444"/>
                  </a:cubicBezTo>
                  <a:cubicBezTo>
                    <a:pt x="3628" y="758"/>
                    <a:pt x="1954" y="1036"/>
                    <a:pt x="859" y="2130"/>
                  </a:cubicBezTo>
                  <a:cubicBezTo>
                    <a:pt x="-153" y="3322"/>
                    <a:pt x="-283" y="5027"/>
                    <a:pt x="534" y="6356"/>
                  </a:cubicBezTo>
                  <a:cubicBezTo>
                    <a:pt x="71520" y="69675"/>
                    <a:pt x="119436" y="68833"/>
                    <a:pt x="144277" y="3828"/>
                  </a:cubicBezTo>
                  <a:cubicBezTo>
                    <a:pt x="144737" y="2239"/>
                    <a:pt x="143819" y="577"/>
                    <a:pt x="142228" y="119"/>
                  </a:cubicBezTo>
                  <a:cubicBezTo>
                    <a:pt x="141032" y="-228"/>
                    <a:pt x="139749" y="202"/>
                    <a:pt x="139001" y="1191"/>
                  </a:cubicBezTo>
                  <a:close/>
                </a:path>
              </a:pathLst>
            </a:custGeom>
            <a:solidFill>
              <a:srgbClr val="7F191A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D5BA0EA1-2859-8641-BE5B-EDA7A8249B51}"/>
                </a:ext>
              </a:extLst>
            </p:cNvPr>
            <p:cNvSpPr/>
            <p:nvPr/>
          </p:nvSpPr>
          <p:spPr>
            <a:xfrm>
              <a:off x="7349239" y="3070442"/>
              <a:ext cx="183758" cy="112659"/>
            </a:xfrm>
            <a:custGeom>
              <a:avLst/>
              <a:gdLst>
                <a:gd name="connsiteX0" fmla="*/ 171141 w 183758"/>
                <a:gd name="connsiteY0" fmla="*/ 41255 h 112659"/>
                <a:gd name="connsiteX1" fmla="*/ 8060 w 183758"/>
                <a:gd name="connsiteY1" fmla="*/ 374 h 112659"/>
                <a:gd name="connsiteX2" fmla="*/ 1626 w 183758"/>
                <a:gd name="connsiteY2" fmla="*/ 1890 h 112659"/>
                <a:gd name="connsiteX3" fmla="*/ 542 w 183758"/>
                <a:gd name="connsiteY3" fmla="*/ 8391 h 112659"/>
                <a:gd name="connsiteX4" fmla="*/ 183429 w 183758"/>
                <a:gd name="connsiteY4" fmla="*/ 51728 h 112659"/>
                <a:gd name="connsiteX5" fmla="*/ 171141 w 183758"/>
                <a:gd name="connsiteY5" fmla="*/ 41255 h 11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758" h="112659">
                  <a:moveTo>
                    <a:pt x="171141" y="41255"/>
                  </a:moveTo>
                  <a:cubicBezTo>
                    <a:pt x="134997" y="56087"/>
                    <a:pt x="80637" y="42458"/>
                    <a:pt x="8060" y="374"/>
                  </a:cubicBezTo>
                  <a:cubicBezTo>
                    <a:pt x="5804" y="-464"/>
                    <a:pt x="3267" y="135"/>
                    <a:pt x="1626" y="1890"/>
                  </a:cubicBezTo>
                  <a:cubicBezTo>
                    <a:pt x="-40" y="3627"/>
                    <a:pt x="-470" y="6206"/>
                    <a:pt x="542" y="8391"/>
                  </a:cubicBezTo>
                  <a:cubicBezTo>
                    <a:pt x="46625" y="107814"/>
                    <a:pt x="160225" y="161733"/>
                    <a:pt x="183429" y="51728"/>
                  </a:cubicBezTo>
                  <a:cubicBezTo>
                    <a:pt x="185345" y="41219"/>
                    <a:pt x="178586" y="38294"/>
                    <a:pt x="171141" y="41255"/>
                  </a:cubicBezTo>
                  <a:close/>
                </a:path>
              </a:pathLst>
            </a:custGeom>
            <a:solidFill>
              <a:srgbClr val="7F191A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80EBD1E-47B7-3F46-81DA-A08B6A5976FC}"/>
                </a:ext>
              </a:extLst>
            </p:cNvPr>
            <p:cNvSpPr/>
            <p:nvPr/>
          </p:nvSpPr>
          <p:spPr>
            <a:xfrm>
              <a:off x="7377178" y="3089379"/>
              <a:ext cx="140454" cy="53876"/>
            </a:xfrm>
            <a:custGeom>
              <a:avLst/>
              <a:gdLst>
                <a:gd name="connsiteX0" fmla="*/ 2386 w 140454"/>
                <a:gd name="connsiteY0" fmla="*/ 10437 h 53876"/>
                <a:gd name="connsiteX1" fmla="*/ 137057 w 140454"/>
                <a:gd name="connsiteY1" fmla="*/ 49513 h 53876"/>
                <a:gd name="connsiteX2" fmla="*/ 140455 w 140454"/>
                <a:gd name="connsiteY2" fmla="*/ 31456 h 53876"/>
                <a:gd name="connsiteX3" fmla="*/ 0 w 140454"/>
                <a:gd name="connsiteY3" fmla="*/ 0 h 5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454" h="53876">
                  <a:moveTo>
                    <a:pt x="2386" y="10437"/>
                  </a:moveTo>
                  <a:cubicBezTo>
                    <a:pt x="55708" y="48574"/>
                    <a:pt x="100599" y="61600"/>
                    <a:pt x="137057" y="49513"/>
                  </a:cubicBezTo>
                  <a:cubicBezTo>
                    <a:pt x="137057" y="49513"/>
                    <a:pt x="138178" y="43554"/>
                    <a:pt x="140455" y="31456"/>
                  </a:cubicBezTo>
                  <a:cubicBezTo>
                    <a:pt x="108142" y="43254"/>
                    <a:pt x="61325" y="3276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AD5D057-DCD4-034C-88C1-E95CFAA4D946}"/>
                </a:ext>
              </a:extLst>
            </p:cNvPr>
            <p:cNvSpPr/>
            <p:nvPr/>
          </p:nvSpPr>
          <p:spPr>
            <a:xfrm>
              <a:off x="7351552" y="3128332"/>
              <a:ext cx="244487" cy="207979"/>
            </a:xfrm>
            <a:custGeom>
              <a:avLst/>
              <a:gdLst>
                <a:gd name="connsiteX0" fmla="*/ 111251 w 244487"/>
                <a:gd name="connsiteY0" fmla="*/ 149456 h 207979"/>
                <a:gd name="connsiteX1" fmla="*/ 11421 w 244487"/>
                <a:gd name="connsiteY1" fmla="*/ 12763 h 207979"/>
                <a:gd name="connsiteX2" fmla="*/ 4847 w 244487"/>
                <a:gd name="connsiteY2" fmla="*/ 7988 h 207979"/>
                <a:gd name="connsiteX3" fmla="*/ 0 w 244487"/>
                <a:gd name="connsiteY3" fmla="*/ 13521 h 207979"/>
                <a:gd name="connsiteX4" fmla="*/ 66288 w 244487"/>
                <a:gd name="connsiteY4" fmla="*/ 200810 h 207979"/>
                <a:gd name="connsiteX5" fmla="*/ 238115 w 244487"/>
                <a:gd name="connsiteY5" fmla="*/ 139416 h 207979"/>
                <a:gd name="connsiteX6" fmla="*/ 211405 w 244487"/>
                <a:gd name="connsiteY6" fmla="*/ 2362 h 207979"/>
                <a:gd name="connsiteX7" fmla="*/ 204935 w 244487"/>
                <a:gd name="connsiteY7" fmla="*/ 556 h 207979"/>
                <a:gd name="connsiteX8" fmla="*/ 202658 w 244487"/>
                <a:gd name="connsiteY8" fmla="*/ 6876 h 207979"/>
                <a:gd name="connsiteX9" fmla="*/ 199044 w 244487"/>
                <a:gd name="connsiteY9" fmla="*/ 126848 h 207979"/>
                <a:gd name="connsiteX10" fmla="*/ 160045 w 244487"/>
                <a:gd name="connsiteY10" fmla="*/ 87519 h 207979"/>
                <a:gd name="connsiteX11" fmla="*/ 132467 w 244487"/>
                <a:gd name="connsiteY11" fmla="*/ 92250 h 207979"/>
                <a:gd name="connsiteX12" fmla="*/ 111251 w 244487"/>
                <a:gd name="connsiteY12" fmla="*/ 149456 h 20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487" h="207979">
                  <a:moveTo>
                    <a:pt x="111251" y="149456"/>
                  </a:moveTo>
                  <a:cubicBezTo>
                    <a:pt x="63902" y="164443"/>
                    <a:pt x="38132" y="116122"/>
                    <a:pt x="11421" y="12763"/>
                  </a:cubicBezTo>
                  <a:cubicBezTo>
                    <a:pt x="10926" y="9632"/>
                    <a:pt x="7981" y="7494"/>
                    <a:pt x="4847" y="7988"/>
                  </a:cubicBezTo>
                  <a:cubicBezTo>
                    <a:pt x="2107" y="8422"/>
                    <a:pt x="69" y="10751"/>
                    <a:pt x="0" y="13521"/>
                  </a:cubicBezTo>
                  <a:cubicBezTo>
                    <a:pt x="8855" y="130640"/>
                    <a:pt x="29168" y="190301"/>
                    <a:pt x="66288" y="200810"/>
                  </a:cubicBezTo>
                  <a:cubicBezTo>
                    <a:pt x="135503" y="218687"/>
                    <a:pt x="205947" y="204891"/>
                    <a:pt x="238115" y="139416"/>
                  </a:cubicBezTo>
                  <a:cubicBezTo>
                    <a:pt x="250729" y="112691"/>
                    <a:pt x="245995" y="93767"/>
                    <a:pt x="211405" y="2362"/>
                  </a:cubicBezTo>
                  <a:cubicBezTo>
                    <a:pt x="210060" y="152"/>
                    <a:pt x="207230" y="-639"/>
                    <a:pt x="204935" y="556"/>
                  </a:cubicBezTo>
                  <a:cubicBezTo>
                    <a:pt x="202597" y="1708"/>
                    <a:pt x="201592" y="4500"/>
                    <a:pt x="202658" y="6876"/>
                  </a:cubicBezTo>
                  <a:cubicBezTo>
                    <a:pt x="224670" y="90986"/>
                    <a:pt x="225971" y="116339"/>
                    <a:pt x="199044" y="126848"/>
                  </a:cubicBezTo>
                  <a:cubicBezTo>
                    <a:pt x="182490" y="133349"/>
                    <a:pt x="168755" y="126848"/>
                    <a:pt x="160045" y="87519"/>
                  </a:cubicBezTo>
                  <a:cubicBezTo>
                    <a:pt x="151876" y="92771"/>
                    <a:pt x="141922" y="94479"/>
                    <a:pt x="132467" y="92250"/>
                  </a:cubicBezTo>
                  <a:cubicBezTo>
                    <a:pt x="139298" y="132771"/>
                    <a:pt x="133479" y="142233"/>
                    <a:pt x="111251" y="149456"/>
                  </a:cubicBezTo>
                  <a:close/>
                </a:path>
              </a:pathLst>
            </a:custGeom>
            <a:solidFill>
              <a:srgbClr val="141110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2C1BFB5F-F1A7-6349-846E-3C3276ED31BE}"/>
                </a:ext>
              </a:extLst>
            </p:cNvPr>
            <p:cNvSpPr/>
            <p:nvPr/>
          </p:nvSpPr>
          <p:spPr>
            <a:xfrm>
              <a:off x="7284353" y="2845414"/>
              <a:ext cx="122337" cy="85896"/>
            </a:xfrm>
            <a:custGeom>
              <a:avLst/>
              <a:gdLst>
                <a:gd name="connsiteX0" fmla="*/ 101825 w 122337"/>
                <a:gd name="connsiteY0" fmla="*/ 157 h 85896"/>
                <a:gd name="connsiteX1" fmla="*/ 8 w 122337"/>
                <a:gd name="connsiteY1" fmla="*/ 82389 h 85896"/>
                <a:gd name="connsiteX2" fmla="*/ 3065 w 122337"/>
                <a:gd name="connsiteY2" fmla="*/ 85889 h 85896"/>
                <a:gd name="connsiteX3" fmla="*/ 6297 w 122337"/>
                <a:gd name="connsiteY3" fmla="*/ 83942 h 85896"/>
                <a:gd name="connsiteX4" fmla="*/ 109270 w 122337"/>
                <a:gd name="connsiteY4" fmla="*/ 35766 h 85896"/>
                <a:gd name="connsiteX5" fmla="*/ 121921 w 122337"/>
                <a:gd name="connsiteY5" fmla="*/ 14566 h 85896"/>
                <a:gd name="connsiteX6" fmla="*/ 101825 w 122337"/>
                <a:gd name="connsiteY6" fmla="*/ 157 h 8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337" h="85896">
                  <a:moveTo>
                    <a:pt x="101825" y="157"/>
                  </a:moveTo>
                  <a:cubicBezTo>
                    <a:pt x="37200" y="11208"/>
                    <a:pt x="3261" y="38619"/>
                    <a:pt x="8" y="82389"/>
                  </a:cubicBezTo>
                  <a:cubicBezTo>
                    <a:pt x="-115" y="84199"/>
                    <a:pt x="1255" y="85766"/>
                    <a:pt x="3065" y="85889"/>
                  </a:cubicBezTo>
                  <a:cubicBezTo>
                    <a:pt x="4446" y="85983"/>
                    <a:pt x="5736" y="85206"/>
                    <a:pt x="6297" y="83942"/>
                  </a:cubicBezTo>
                  <a:cubicBezTo>
                    <a:pt x="17068" y="58662"/>
                    <a:pt x="51393" y="42602"/>
                    <a:pt x="109270" y="35766"/>
                  </a:cubicBezTo>
                  <a:cubicBezTo>
                    <a:pt x="119680" y="34538"/>
                    <a:pt x="123728" y="23848"/>
                    <a:pt x="121921" y="14566"/>
                  </a:cubicBezTo>
                  <a:cubicBezTo>
                    <a:pt x="120077" y="5216"/>
                    <a:pt x="111280" y="-1089"/>
                    <a:pt x="101825" y="157"/>
                  </a:cubicBezTo>
                  <a:close/>
                </a:path>
              </a:pathLst>
            </a:custGeom>
            <a:solidFill>
              <a:srgbClr val="141110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CB6A1F79-AC07-994D-B2EA-4CC6673CC953}"/>
                </a:ext>
              </a:extLst>
            </p:cNvPr>
            <p:cNvSpPr/>
            <p:nvPr/>
          </p:nvSpPr>
          <p:spPr>
            <a:xfrm>
              <a:off x="7478131" y="2867114"/>
              <a:ext cx="91558" cy="65328"/>
            </a:xfrm>
            <a:custGeom>
              <a:avLst/>
              <a:gdLst>
                <a:gd name="connsiteX0" fmla="*/ 7226 w 91558"/>
                <a:gd name="connsiteY0" fmla="*/ 4025 h 65328"/>
                <a:gd name="connsiteX1" fmla="*/ 286 w 91558"/>
                <a:gd name="connsiteY1" fmla="*/ 22082 h 65328"/>
                <a:gd name="connsiteX2" fmla="*/ 12828 w 91558"/>
                <a:gd name="connsiteY2" fmla="*/ 36781 h 65328"/>
                <a:gd name="connsiteX3" fmla="*/ 78935 w 91558"/>
                <a:gd name="connsiteY3" fmla="*/ 60653 h 65328"/>
                <a:gd name="connsiteX4" fmla="*/ 83019 w 91558"/>
                <a:gd name="connsiteY4" fmla="*/ 65131 h 65328"/>
                <a:gd name="connsiteX5" fmla="*/ 88621 w 91558"/>
                <a:gd name="connsiteY5" fmla="*/ 62783 h 65328"/>
                <a:gd name="connsiteX6" fmla="*/ 26418 w 91558"/>
                <a:gd name="connsiteY6" fmla="*/ 1606 h 65328"/>
                <a:gd name="connsiteX7" fmla="*/ 7226 w 91558"/>
                <a:gd name="connsiteY7" fmla="*/ 4025 h 6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558" h="65328">
                  <a:moveTo>
                    <a:pt x="7226" y="4025"/>
                  </a:moveTo>
                  <a:cubicBezTo>
                    <a:pt x="1750" y="8301"/>
                    <a:pt x="-921" y="15246"/>
                    <a:pt x="286" y="22082"/>
                  </a:cubicBezTo>
                  <a:cubicBezTo>
                    <a:pt x="1443" y="28944"/>
                    <a:pt x="5202" y="35806"/>
                    <a:pt x="12828" y="36781"/>
                  </a:cubicBezTo>
                  <a:cubicBezTo>
                    <a:pt x="55525" y="41595"/>
                    <a:pt x="77561" y="49555"/>
                    <a:pt x="78935" y="60653"/>
                  </a:cubicBezTo>
                  <a:cubicBezTo>
                    <a:pt x="79206" y="62859"/>
                    <a:pt x="80843" y="64658"/>
                    <a:pt x="83019" y="65131"/>
                  </a:cubicBezTo>
                  <a:cubicBezTo>
                    <a:pt x="85206" y="65777"/>
                    <a:pt x="87548" y="64795"/>
                    <a:pt x="88621" y="62783"/>
                  </a:cubicBezTo>
                  <a:cubicBezTo>
                    <a:pt x="99801" y="41548"/>
                    <a:pt x="79069" y="21154"/>
                    <a:pt x="26418" y="1606"/>
                  </a:cubicBezTo>
                  <a:cubicBezTo>
                    <a:pt x="20067" y="-1208"/>
                    <a:pt x="12680" y="-276"/>
                    <a:pt x="7226" y="4025"/>
                  </a:cubicBezTo>
                  <a:close/>
                </a:path>
              </a:pathLst>
            </a:custGeom>
            <a:solidFill>
              <a:srgbClr val="141110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078881A7-B7D6-3E4B-A1B7-09E79CB7EB29}"/>
                </a:ext>
              </a:extLst>
            </p:cNvPr>
            <p:cNvSpPr/>
            <p:nvPr/>
          </p:nvSpPr>
          <p:spPr>
            <a:xfrm>
              <a:off x="7194136" y="2693926"/>
              <a:ext cx="328210" cy="282883"/>
            </a:xfrm>
            <a:custGeom>
              <a:avLst/>
              <a:gdLst>
                <a:gd name="connsiteX0" fmla="*/ 152211 w 328210"/>
                <a:gd name="connsiteY0" fmla="*/ 118130 h 282883"/>
                <a:gd name="connsiteX1" fmla="*/ 319340 w 328210"/>
                <a:gd name="connsiteY1" fmla="*/ 85627 h 282883"/>
                <a:gd name="connsiteX2" fmla="*/ 302703 w 328210"/>
                <a:gd name="connsiteY2" fmla="*/ 8801 h 282883"/>
                <a:gd name="connsiteX3" fmla="*/ 275028 w 328210"/>
                <a:gd name="connsiteY3" fmla="*/ 0 h 282883"/>
                <a:gd name="connsiteX4" fmla="*/ 299942 w 328210"/>
                <a:gd name="connsiteY4" fmla="*/ 37667 h 282883"/>
                <a:gd name="connsiteX5" fmla="*/ 268088 w 328210"/>
                <a:gd name="connsiteY5" fmla="*/ 63200 h 282883"/>
                <a:gd name="connsiteX6" fmla="*/ 263317 w 328210"/>
                <a:gd name="connsiteY6" fmla="*/ 24626 h 282883"/>
                <a:gd name="connsiteX7" fmla="*/ 256016 w 328210"/>
                <a:gd name="connsiteY7" fmla="*/ 20549 h 282883"/>
                <a:gd name="connsiteX8" fmla="*/ 256016 w 328210"/>
                <a:gd name="connsiteY8" fmla="*/ 46226 h 282883"/>
                <a:gd name="connsiteX9" fmla="*/ 232089 w 328210"/>
                <a:gd name="connsiteY9" fmla="*/ 55688 h 282883"/>
                <a:gd name="connsiteX10" fmla="*/ 23359 w 328210"/>
                <a:gd name="connsiteY10" fmla="*/ 83316 h 282883"/>
                <a:gd name="connsiteX11" fmla="*/ 1672 w 328210"/>
                <a:gd name="connsiteY11" fmla="*/ 210077 h 282883"/>
                <a:gd name="connsiteX12" fmla="*/ 49816 w 328210"/>
                <a:gd name="connsiteY12" fmla="*/ 270605 h 282883"/>
                <a:gd name="connsiteX13" fmla="*/ 76020 w 328210"/>
                <a:gd name="connsiteY13" fmla="*/ 282884 h 282883"/>
                <a:gd name="connsiteX14" fmla="*/ 80394 w 328210"/>
                <a:gd name="connsiteY14" fmla="*/ 275661 h 282883"/>
                <a:gd name="connsiteX15" fmla="*/ 77755 w 328210"/>
                <a:gd name="connsiteY15" fmla="*/ 223945 h 282883"/>
                <a:gd name="connsiteX16" fmla="*/ 87369 w 328210"/>
                <a:gd name="connsiteY16" fmla="*/ 195740 h 282883"/>
                <a:gd name="connsiteX17" fmla="*/ 84297 w 328210"/>
                <a:gd name="connsiteY17" fmla="*/ 127339 h 282883"/>
                <a:gd name="connsiteX18" fmla="*/ 152211 w 328210"/>
                <a:gd name="connsiteY18" fmla="*/ 118130 h 282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8210" h="282883">
                  <a:moveTo>
                    <a:pt x="152211" y="118130"/>
                  </a:moveTo>
                  <a:cubicBezTo>
                    <a:pt x="231113" y="163454"/>
                    <a:pt x="266715" y="163381"/>
                    <a:pt x="319340" y="85627"/>
                  </a:cubicBezTo>
                  <a:cubicBezTo>
                    <a:pt x="335977" y="59823"/>
                    <a:pt x="328532" y="25428"/>
                    <a:pt x="302703" y="8801"/>
                  </a:cubicBezTo>
                  <a:cubicBezTo>
                    <a:pt x="294423" y="3471"/>
                    <a:pt x="284870" y="433"/>
                    <a:pt x="275028" y="0"/>
                  </a:cubicBezTo>
                  <a:cubicBezTo>
                    <a:pt x="292315" y="3528"/>
                    <a:pt x="303473" y="20390"/>
                    <a:pt x="299942" y="37667"/>
                  </a:cubicBezTo>
                  <a:cubicBezTo>
                    <a:pt x="296862" y="52731"/>
                    <a:pt x="283475" y="63464"/>
                    <a:pt x="268088" y="63200"/>
                  </a:cubicBezTo>
                  <a:cubicBezTo>
                    <a:pt x="277431" y="51232"/>
                    <a:pt x="275295" y="33962"/>
                    <a:pt x="263317" y="24626"/>
                  </a:cubicBezTo>
                  <a:cubicBezTo>
                    <a:pt x="261105" y="22904"/>
                    <a:pt x="258644" y="21528"/>
                    <a:pt x="256016" y="20549"/>
                  </a:cubicBezTo>
                  <a:cubicBezTo>
                    <a:pt x="261261" y="28306"/>
                    <a:pt x="261261" y="38469"/>
                    <a:pt x="256016" y="46226"/>
                  </a:cubicBezTo>
                  <a:cubicBezTo>
                    <a:pt x="250703" y="53991"/>
                    <a:pt x="243691" y="56555"/>
                    <a:pt x="232089" y="55688"/>
                  </a:cubicBezTo>
                  <a:cubicBezTo>
                    <a:pt x="118019" y="44096"/>
                    <a:pt x="50611" y="47274"/>
                    <a:pt x="23359" y="83316"/>
                  </a:cubicBezTo>
                  <a:cubicBezTo>
                    <a:pt x="-5990" y="123367"/>
                    <a:pt x="-63" y="179272"/>
                    <a:pt x="1672" y="210077"/>
                  </a:cubicBezTo>
                  <a:cubicBezTo>
                    <a:pt x="22997" y="229868"/>
                    <a:pt x="38684" y="243700"/>
                    <a:pt x="49816" y="270605"/>
                  </a:cubicBezTo>
                  <a:cubicBezTo>
                    <a:pt x="53430" y="282306"/>
                    <a:pt x="59792" y="282775"/>
                    <a:pt x="76020" y="282884"/>
                  </a:cubicBezTo>
                  <a:cubicBezTo>
                    <a:pt x="79815" y="282884"/>
                    <a:pt x="81044" y="280175"/>
                    <a:pt x="80394" y="275661"/>
                  </a:cubicBezTo>
                  <a:cubicBezTo>
                    <a:pt x="76418" y="249767"/>
                    <a:pt x="68538" y="231204"/>
                    <a:pt x="77755" y="223945"/>
                  </a:cubicBezTo>
                  <a:cubicBezTo>
                    <a:pt x="90369" y="213689"/>
                    <a:pt x="95827" y="204407"/>
                    <a:pt x="87369" y="195740"/>
                  </a:cubicBezTo>
                  <a:cubicBezTo>
                    <a:pt x="68791" y="177177"/>
                    <a:pt x="62069" y="159373"/>
                    <a:pt x="84297" y="127339"/>
                  </a:cubicBezTo>
                  <a:cubicBezTo>
                    <a:pt x="102369" y="101229"/>
                    <a:pt x="128465" y="104768"/>
                    <a:pt x="152211" y="118130"/>
                  </a:cubicBezTo>
                  <a:close/>
                </a:path>
              </a:pathLst>
            </a:custGeom>
            <a:solidFill>
              <a:srgbClr val="141110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145AAE4A-98BC-BF42-B299-38CABF4AF81D}"/>
                </a:ext>
              </a:extLst>
            </p:cNvPr>
            <p:cNvSpPr/>
            <p:nvPr/>
          </p:nvSpPr>
          <p:spPr>
            <a:xfrm>
              <a:off x="7477738" y="3028843"/>
              <a:ext cx="49098" cy="52416"/>
            </a:xfrm>
            <a:custGeom>
              <a:avLst/>
              <a:gdLst>
                <a:gd name="connsiteX0" fmla="*/ 64 w 49098"/>
                <a:gd name="connsiteY0" fmla="*/ 27563 h 52416"/>
                <a:gd name="connsiteX1" fmla="*/ 25068 w 49098"/>
                <a:gd name="connsiteY1" fmla="*/ 52417 h 52416"/>
                <a:gd name="connsiteX2" fmla="*/ 25582 w 49098"/>
                <a:gd name="connsiteY2" fmla="*/ 52409 h 52416"/>
                <a:gd name="connsiteX3" fmla="*/ 49039 w 49098"/>
                <a:gd name="connsiteY3" fmla="*/ 24854 h 52416"/>
                <a:gd name="connsiteX4" fmla="*/ 24035 w 49098"/>
                <a:gd name="connsiteY4" fmla="*/ 0 h 52416"/>
                <a:gd name="connsiteX5" fmla="*/ 23521 w 49098"/>
                <a:gd name="connsiteY5" fmla="*/ 7 h 52416"/>
                <a:gd name="connsiteX6" fmla="*/ 64 w 49098"/>
                <a:gd name="connsiteY6" fmla="*/ 27563 h 5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98" h="52416">
                  <a:moveTo>
                    <a:pt x="64" y="27563"/>
                  </a:moveTo>
                  <a:cubicBezTo>
                    <a:pt x="100" y="41326"/>
                    <a:pt x="11294" y="52453"/>
                    <a:pt x="25068" y="52417"/>
                  </a:cubicBezTo>
                  <a:cubicBezTo>
                    <a:pt x="25238" y="52417"/>
                    <a:pt x="25412" y="52413"/>
                    <a:pt x="25582" y="52409"/>
                  </a:cubicBezTo>
                  <a:cubicBezTo>
                    <a:pt x="39580" y="51091"/>
                    <a:pt x="49982" y="38874"/>
                    <a:pt x="49039" y="24854"/>
                  </a:cubicBezTo>
                  <a:cubicBezTo>
                    <a:pt x="49003" y="11091"/>
                    <a:pt x="37809" y="-36"/>
                    <a:pt x="24035" y="0"/>
                  </a:cubicBezTo>
                  <a:cubicBezTo>
                    <a:pt x="23865" y="0"/>
                    <a:pt x="23691" y="4"/>
                    <a:pt x="23521" y="7"/>
                  </a:cubicBezTo>
                  <a:cubicBezTo>
                    <a:pt x="9505" y="1289"/>
                    <a:pt x="-919" y="13532"/>
                    <a:pt x="64" y="27563"/>
                  </a:cubicBezTo>
                  <a:close/>
                </a:path>
              </a:pathLst>
            </a:custGeom>
            <a:solidFill>
              <a:srgbClr val="EF887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0294A6B-36BF-4E43-8433-4085A89FB899}"/>
                </a:ext>
              </a:extLst>
            </p:cNvPr>
            <p:cNvSpPr/>
            <p:nvPr/>
          </p:nvSpPr>
          <p:spPr>
            <a:xfrm>
              <a:off x="7500943" y="3030870"/>
              <a:ext cx="25861" cy="27562"/>
            </a:xfrm>
            <a:custGeom>
              <a:avLst/>
              <a:gdLst>
                <a:gd name="connsiteX0" fmla="*/ 27 w 25861"/>
                <a:gd name="connsiteY0" fmla="*/ 14449 h 27562"/>
                <a:gd name="connsiteX1" fmla="*/ 13288 w 25861"/>
                <a:gd name="connsiteY1" fmla="*/ 27563 h 27562"/>
                <a:gd name="connsiteX2" fmla="*/ 13473 w 25861"/>
                <a:gd name="connsiteY2" fmla="*/ 27559 h 27562"/>
                <a:gd name="connsiteX3" fmla="*/ 25834 w 25861"/>
                <a:gd name="connsiteY3" fmla="*/ 13113 h 27562"/>
                <a:gd name="connsiteX4" fmla="*/ 12645 w 25861"/>
                <a:gd name="connsiteY4" fmla="*/ 0 h 27562"/>
                <a:gd name="connsiteX5" fmla="*/ 12388 w 25861"/>
                <a:gd name="connsiteY5" fmla="*/ 4 h 27562"/>
                <a:gd name="connsiteX6" fmla="*/ 27 w 25861"/>
                <a:gd name="connsiteY6" fmla="*/ 14449 h 2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61" h="27562">
                  <a:moveTo>
                    <a:pt x="27" y="14449"/>
                  </a:moveTo>
                  <a:cubicBezTo>
                    <a:pt x="67" y="21730"/>
                    <a:pt x="6002" y="27599"/>
                    <a:pt x="13288" y="27563"/>
                  </a:cubicBezTo>
                  <a:cubicBezTo>
                    <a:pt x="13350" y="27563"/>
                    <a:pt x="13411" y="27559"/>
                    <a:pt x="13473" y="27559"/>
                  </a:cubicBezTo>
                  <a:cubicBezTo>
                    <a:pt x="20821" y="26873"/>
                    <a:pt x="26296" y="20473"/>
                    <a:pt x="25834" y="13113"/>
                  </a:cubicBezTo>
                  <a:cubicBezTo>
                    <a:pt x="25816" y="5854"/>
                    <a:pt x="19910" y="-18"/>
                    <a:pt x="12645" y="0"/>
                  </a:cubicBezTo>
                  <a:cubicBezTo>
                    <a:pt x="12558" y="0"/>
                    <a:pt x="12475" y="0"/>
                    <a:pt x="12388" y="4"/>
                  </a:cubicBezTo>
                  <a:cubicBezTo>
                    <a:pt x="5040" y="690"/>
                    <a:pt x="-435" y="7089"/>
                    <a:pt x="27" y="14449"/>
                  </a:cubicBezTo>
                  <a:close/>
                </a:path>
              </a:pathLst>
            </a:custGeom>
            <a:solidFill>
              <a:srgbClr val="F7A59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78D4CB95-C5C3-3B41-8E8C-36E86723F63E}"/>
                </a:ext>
              </a:extLst>
            </p:cNvPr>
            <p:cNvSpPr/>
            <p:nvPr/>
          </p:nvSpPr>
          <p:spPr>
            <a:xfrm>
              <a:off x="7366480" y="2778506"/>
              <a:ext cx="113021" cy="44888"/>
            </a:xfrm>
            <a:custGeom>
              <a:avLst/>
              <a:gdLst>
                <a:gd name="connsiteX0" fmla="*/ 72757 w 113021"/>
                <a:gd name="connsiteY0" fmla="*/ 42398 h 44888"/>
                <a:gd name="connsiteX1" fmla="*/ 113022 w 113021"/>
                <a:gd name="connsiteY1" fmla="*/ 7042 h 44888"/>
                <a:gd name="connsiteX2" fmla="*/ 64661 w 113021"/>
                <a:gd name="connsiteY2" fmla="*/ 34200 h 44888"/>
                <a:gd name="connsiteX3" fmla="*/ 96251 w 113021"/>
                <a:gd name="connsiteY3" fmla="*/ 7367 h 44888"/>
                <a:gd name="connsiteX4" fmla="*/ 65890 w 113021"/>
                <a:gd name="connsiteY4" fmla="*/ 16251 h 44888"/>
                <a:gd name="connsiteX5" fmla="*/ 78577 w 113021"/>
                <a:gd name="connsiteY5" fmla="*/ 0 h 44888"/>
                <a:gd name="connsiteX6" fmla="*/ 0 w 113021"/>
                <a:gd name="connsiteY6" fmla="*/ 13940 h 44888"/>
                <a:gd name="connsiteX7" fmla="*/ 65782 w 113021"/>
                <a:gd name="connsiteY7" fmla="*/ 23222 h 44888"/>
                <a:gd name="connsiteX8" fmla="*/ 19771 w 113021"/>
                <a:gd name="connsiteY8" fmla="*/ 34056 h 44888"/>
                <a:gd name="connsiteX9" fmla="*/ 72757 w 113021"/>
                <a:gd name="connsiteY9" fmla="*/ 42398 h 44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21" h="44888">
                  <a:moveTo>
                    <a:pt x="72757" y="42398"/>
                  </a:moveTo>
                  <a:cubicBezTo>
                    <a:pt x="90771" y="37176"/>
                    <a:pt x="105525" y="24222"/>
                    <a:pt x="113022" y="7042"/>
                  </a:cubicBezTo>
                  <a:cubicBezTo>
                    <a:pt x="100621" y="21521"/>
                    <a:pt x="83485" y="31141"/>
                    <a:pt x="64661" y="34200"/>
                  </a:cubicBezTo>
                  <a:cubicBezTo>
                    <a:pt x="77492" y="28379"/>
                    <a:pt x="88437" y="19083"/>
                    <a:pt x="96251" y="7367"/>
                  </a:cubicBezTo>
                  <a:cubicBezTo>
                    <a:pt x="87229" y="13258"/>
                    <a:pt x="76665" y="16349"/>
                    <a:pt x="65890" y="16251"/>
                  </a:cubicBezTo>
                  <a:cubicBezTo>
                    <a:pt x="71174" y="11744"/>
                    <a:pt x="75490" y="6215"/>
                    <a:pt x="78577" y="0"/>
                  </a:cubicBezTo>
                  <a:cubicBezTo>
                    <a:pt x="55629" y="15771"/>
                    <a:pt x="26978" y="20853"/>
                    <a:pt x="0" y="13940"/>
                  </a:cubicBezTo>
                  <a:cubicBezTo>
                    <a:pt x="20548" y="23395"/>
                    <a:pt x="43420" y="26624"/>
                    <a:pt x="65782" y="23222"/>
                  </a:cubicBezTo>
                  <a:cubicBezTo>
                    <a:pt x="51928" y="31481"/>
                    <a:pt x="35858" y="35266"/>
                    <a:pt x="19771" y="34056"/>
                  </a:cubicBezTo>
                  <a:cubicBezTo>
                    <a:pt x="35320" y="44554"/>
                    <a:pt x="54732" y="47610"/>
                    <a:pt x="72757" y="42398"/>
                  </a:cubicBezTo>
                  <a:close/>
                </a:path>
              </a:pathLst>
            </a:custGeom>
            <a:solidFill>
              <a:srgbClr val="6C5E5B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894232F-69FD-7D47-AC26-60FE23A999D1}"/>
                </a:ext>
              </a:extLst>
            </p:cNvPr>
            <p:cNvSpPr/>
            <p:nvPr/>
          </p:nvSpPr>
          <p:spPr>
            <a:xfrm>
              <a:off x="7225989" y="2903314"/>
              <a:ext cx="382918" cy="160703"/>
            </a:xfrm>
            <a:custGeom>
              <a:avLst/>
              <a:gdLst>
                <a:gd name="connsiteX0" fmla="*/ 83131 w 382918"/>
                <a:gd name="connsiteY0" fmla="*/ 139586 h 160703"/>
                <a:gd name="connsiteX1" fmla="*/ 193131 w 382918"/>
                <a:gd name="connsiteY1" fmla="*/ 136220 h 160703"/>
                <a:gd name="connsiteX2" fmla="*/ 214260 w 382918"/>
                <a:gd name="connsiteY2" fmla="*/ 83717 h 160703"/>
                <a:gd name="connsiteX3" fmla="*/ 226585 w 382918"/>
                <a:gd name="connsiteY3" fmla="*/ 83356 h 160703"/>
                <a:gd name="connsiteX4" fmla="*/ 309835 w 382918"/>
                <a:gd name="connsiteY4" fmla="*/ 156209 h 160703"/>
                <a:gd name="connsiteX5" fmla="*/ 382745 w 382918"/>
                <a:gd name="connsiteY5" fmla="*/ 73027 h 160703"/>
                <a:gd name="connsiteX6" fmla="*/ 299498 w 382918"/>
                <a:gd name="connsiteY6" fmla="*/ 173 h 160703"/>
                <a:gd name="connsiteX7" fmla="*/ 226585 w 382918"/>
                <a:gd name="connsiteY7" fmla="*/ 73027 h 160703"/>
                <a:gd name="connsiteX8" fmla="*/ 213682 w 382918"/>
                <a:gd name="connsiteY8" fmla="*/ 73388 h 160703"/>
                <a:gd name="connsiteX9" fmla="*/ 126814 w 382918"/>
                <a:gd name="connsiteY9" fmla="*/ 5876 h 160703"/>
                <a:gd name="connsiteX10" fmla="*/ 66721 w 382918"/>
                <a:gd name="connsiteY10" fmla="*/ 48541 h 160703"/>
                <a:gd name="connsiteX11" fmla="*/ 1663 w 382918"/>
                <a:gd name="connsiteY11" fmla="*/ 38140 h 160703"/>
                <a:gd name="connsiteX12" fmla="*/ 0 w 382918"/>
                <a:gd name="connsiteY12" fmla="*/ 48650 h 160703"/>
                <a:gd name="connsiteX13" fmla="*/ 62529 w 382918"/>
                <a:gd name="connsiteY13" fmla="*/ 58617 h 160703"/>
                <a:gd name="connsiteX14" fmla="*/ 58661 w 382918"/>
                <a:gd name="connsiteY14" fmla="*/ 85306 h 160703"/>
                <a:gd name="connsiteX15" fmla="*/ 83131 w 382918"/>
                <a:gd name="connsiteY15" fmla="*/ 139586 h 160703"/>
                <a:gd name="connsiteX16" fmla="*/ 255862 w 382918"/>
                <a:gd name="connsiteY16" fmla="*/ 32507 h 160703"/>
                <a:gd name="connsiteX17" fmla="*/ 349720 w 382918"/>
                <a:gd name="connsiteY17" fmla="*/ 29776 h 160703"/>
                <a:gd name="connsiteX18" fmla="*/ 352452 w 382918"/>
                <a:gd name="connsiteY18" fmla="*/ 123558 h 160703"/>
                <a:gd name="connsiteX19" fmla="*/ 258594 w 382918"/>
                <a:gd name="connsiteY19" fmla="*/ 126288 h 160703"/>
                <a:gd name="connsiteX20" fmla="*/ 237790 w 382918"/>
                <a:gd name="connsiteY20" fmla="*/ 79997 h 160703"/>
                <a:gd name="connsiteX21" fmla="*/ 255862 w 382918"/>
                <a:gd name="connsiteY21" fmla="*/ 32507 h 160703"/>
                <a:gd name="connsiteX22" fmla="*/ 88119 w 382918"/>
                <a:gd name="connsiteY22" fmla="*/ 37454 h 160703"/>
                <a:gd name="connsiteX23" fmla="*/ 182027 w 382918"/>
                <a:gd name="connsiteY23" fmla="*/ 34706 h 160703"/>
                <a:gd name="connsiteX24" fmla="*/ 184782 w 382918"/>
                <a:gd name="connsiteY24" fmla="*/ 128538 h 160703"/>
                <a:gd name="connsiteX25" fmla="*/ 90869 w 382918"/>
                <a:gd name="connsiteY25" fmla="*/ 131287 h 160703"/>
                <a:gd name="connsiteX26" fmla="*/ 70047 w 382918"/>
                <a:gd name="connsiteY26" fmla="*/ 84981 h 160703"/>
                <a:gd name="connsiteX27" fmla="*/ 88119 w 382918"/>
                <a:gd name="connsiteY27" fmla="*/ 37454 h 16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2918" h="160703">
                  <a:moveTo>
                    <a:pt x="83131" y="139586"/>
                  </a:moveTo>
                  <a:cubicBezTo>
                    <a:pt x="114435" y="169008"/>
                    <a:pt x="163684" y="167502"/>
                    <a:pt x="193131" y="136220"/>
                  </a:cubicBezTo>
                  <a:cubicBezTo>
                    <a:pt x="206522" y="121994"/>
                    <a:pt x="214069" y="103247"/>
                    <a:pt x="214260" y="83717"/>
                  </a:cubicBezTo>
                  <a:lnTo>
                    <a:pt x="226585" y="83356"/>
                  </a:lnTo>
                  <a:cubicBezTo>
                    <a:pt x="229441" y="126444"/>
                    <a:pt x="266712" y="159062"/>
                    <a:pt x="309835" y="156209"/>
                  </a:cubicBezTo>
                  <a:cubicBezTo>
                    <a:pt x="352959" y="153356"/>
                    <a:pt x="385600" y="116115"/>
                    <a:pt x="382745" y="73027"/>
                  </a:cubicBezTo>
                  <a:cubicBezTo>
                    <a:pt x="379893" y="29939"/>
                    <a:pt x="342621" y="-2676"/>
                    <a:pt x="299498" y="173"/>
                  </a:cubicBezTo>
                  <a:cubicBezTo>
                    <a:pt x="260351" y="2763"/>
                    <a:pt x="229177" y="33915"/>
                    <a:pt x="226585" y="73027"/>
                  </a:cubicBezTo>
                  <a:lnTo>
                    <a:pt x="213682" y="73388"/>
                  </a:lnTo>
                  <a:cubicBezTo>
                    <a:pt x="208355" y="30777"/>
                    <a:pt x="169460" y="549"/>
                    <a:pt x="126814" y="5876"/>
                  </a:cubicBezTo>
                  <a:cubicBezTo>
                    <a:pt x="100885" y="9115"/>
                    <a:pt x="78313" y="25139"/>
                    <a:pt x="66721" y="48541"/>
                  </a:cubicBezTo>
                  <a:lnTo>
                    <a:pt x="1663" y="38140"/>
                  </a:lnTo>
                  <a:lnTo>
                    <a:pt x="0" y="48650"/>
                  </a:lnTo>
                  <a:lnTo>
                    <a:pt x="62529" y="58617"/>
                  </a:lnTo>
                  <a:cubicBezTo>
                    <a:pt x="59713" y="67223"/>
                    <a:pt x="58405" y="76252"/>
                    <a:pt x="58661" y="85306"/>
                  </a:cubicBezTo>
                  <a:cubicBezTo>
                    <a:pt x="59272" y="105931"/>
                    <a:pt x="68077" y="125461"/>
                    <a:pt x="83131" y="139586"/>
                  </a:cubicBezTo>
                  <a:close/>
                  <a:moveTo>
                    <a:pt x="255862" y="32507"/>
                  </a:moveTo>
                  <a:cubicBezTo>
                    <a:pt x="281025" y="5854"/>
                    <a:pt x="323046" y="4634"/>
                    <a:pt x="349720" y="29776"/>
                  </a:cubicBezTo>
                  <a:cubicBezTo>
                    <a:pt x="376394" y="54919"/>
                    <a:pt x="377616" y="96909"/>
                    <a:pt x="352452" y="123558"/>
                  </a:cubicBezTo>
                  <a:cubicBezTo>
                    <a:pt x="327289" y="150211"/>
                    <a:pt x="285265" y="151431"/>
                    <a:pt x="258594" y="126288"/>
                  </a:cubicBezTo>
                  <a:cubicBezTo>
                    <a:pt x="245792" y="114223"/>
                    <a:pt x="238310" y="97574"/>
                    <a:pt x="237790" y="79997"/>
                  </a:cubicBezTo>
                  <a:cubicBezTo>
                    <a:pt x="237237" y="62391"/>
                    <a:pt x="243743" y="45295"/>
                    <a:pt x="255862" y="32507"/>
                  </a:cubicBezTo>
                  <a:close/>
                  <a:moveTo>
                    <a:pt x="88119" y="37454"/>
                  </a:moveTo>
                  <a:cubicBezTo>
                    <a:pt x="113289" y="10784"/>
                    <a:pt x="155335" y="9552"/>
                    <a:pt x="182027" y="34706"/>
                  </a:cubicBezTo>
                  <a:cubicBezTo>
                    <a:pt x="208720" y="59856"/>
                    <a:pt x="209952" y="101868"/>
                    <a:pt x="184782" y="128538"/>
                  </a:cubicBezTo>
                  <a:cubicBezTo>
                    <a:pt x="159607" y="155209"/>
                    <a:pt x="117565" y="156440"/>
                    <a:pt x="90869" y="131287"/>
                  </a:cubicBezTo>
                  <a:cubicBezTo>
                    <a:pt x="78063" y="119217"/>
                    <a:pt x="70574" y="102565"/>
                    <a:pt x="70047" y="84981"/>
                  </a:cubicBezTo>
                  <a:cubicBezTo>
                    <a:pt x="69508" y="67368"/>
                    <a:pt x="76010" y="50264"/>
                    <a:pt x="88119" y="37454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0FBD9805-E6C7-704F-B505-C3588AE0A268}"/>
                </a:ext>
              </a:extLst>
            </p:cNvPr>
            <p:cNvSpPr/>
            <p:nvPr/>
          </p:nvSpPr>
          <p:spPr>
            <a:xfrm>
              <a:off x="7132711" y="2897351"/>
              <a:ext cx="116735" cy="170547"/>
            </a:xfrm>
            <a:custGeom>
              <a:avLst/>
              <a:gdLst>
                <a:gd name="connsiteX0" fmla="*/ 77917 w 116735"/>
                <a:gd name="connsiteY0" fmla="*/ 1055 h 170547"/>
                <a:gd name="connsiteX1" fmla="*/ 17231 w 116735"/>
                <a:gd name="connsiteY1" fmla="*/ 24096 h 170547"/>
                <a:gd name="connsiteX2" fmla="*/ 5485 w 116735"/>
                <a:gd name="connsiteY2" fmla="*/ 85490 h 170547"/>
                <a:gd name="connsiteX3" fmla="*/ 56086 w 116735"/>
                <a:gd name="connsiteY3" fmla="*/ 155624 h 170547"/>
                <a:gd name="connsiteX4" fmla="*/ 91073 w 116735"/>
                <a:gd name="connsiteY4" fmla="*/ 169745 h 170547"/>
                <a:gd name="connsiteX5" fmla="*/ 116735 w 116735"/>
                <a:gd name="connsiteY5" fmla="*/ 142117 h 170547"/>
                <a:gd name="connsiteX6" fmla="*/ 115000 w 116735"/>
                <a:gd name="connsiteY6" fmla="*/ 44031 h 170547"/>
                <a:gd name="connsiteX7" fmla="*/ 77917 w 116735"/>
                <a:gd name="connsiteY7" fmla="*/ 1055 h 17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735" h="170547">
                  <a:moveTo>
                    <a:pt x="77917" y="1055"/>
                  </a:moveTo>
                  <a:cubicBezTo>
                    <a:pt x="56736" y="-3243"/>
                    <a:pt x="32918" y="5822"/>
                    <a:pt x="17231" y="24096"/>
                  </a:cubicBezTo>
                  <a:cubicBezTo>
                    <a:pt x="1545" y="42369"/>
                    <a:pt x="-5865" y="68119"/>
                    <a:pt x="5485" y="85490"/>
                  </a:cubicBezTo>
                  <a:lnTo>
                    <a:pt x="56086" y="155624"/>
                  </a:lnTo>
                  <a:cubicBezTo>
                    <a:pt x="63680" y="167134"/>
                    <a:pt x="77606" y="172757"/>
                    <a:pt x="91073" y="169745"/>
                  </a:cubicBezTo>
                  <a:cubicBezTo>
                    <a:pt x="104555" y="166747"/>
                    <a:pt x="116374" y="156021"/>
                    <a:pt x="116735" y="142117"/>
                  </a:cubicBezTo>
                  <a:cubicBezTo>
                    <a:pt x="116735" y="142117"/>
                    <a:pt x="116157" y="109423"/>
                    <a:pt x="115000" y="44031"/>
                  </a:cubicBezTo>
                  <a:cubicBezTo>
                    <a:pt x="114212" y="22806"/>
                    <a:pt x="98811" y="4959"/>
                    <a:pt x="77917" y="1055"/>
                  </a:cubicBezTo>
                  <a:close/>
                </a:path>
              </a:pathLst>
            </a:custGeom>
            <a:solidFill>
              <a:srgbClr val="F9B3A7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0FED6E81-451B-F743-9F2C-BDEC2EE52313}"/>
                </a:ext>
              </a:extLst>
            </p:cNvPr>
            <p:cNvSpPr/>
            <p:nvPr/>
          </p:nvSpPr>
          <p:spPr>
            <a:xfrm>
              <a:off x="7152938" y="2935604"/>
              <a:ext cx="66870" cy="97684"/>
            </a:xfrm>
            <a:custGeom>
              <a:avLst/>
              <a:gdLst>
                <a:gd name="connsiteX0" fmla="*/ 44714 w 66870"/>
                <a:gd name="connsiteY0" fmla="*/ 469 h 97684"/>
                <a:gd name="connsiteX1" fmla="*/ 9871 w 66870"/>
                <a:gd name="connsiteY1" fmla="*/ 13687 h 97684"/>
                <a:gd name="connsiteX2" fmla="*/ 3149 w 66870"/>
                <a:gd name="connsiteY2" fmla="*/ 48863 h 97684"/>
                <a:gd name="connsiteX3" fmla="*/ 32064 w 66870"/>
                <a:gd name="connsiteY3" fmla="*/ 89130 h 97684"/>
                <a:gd name="connsiteX4" fmla="*/ 52123 w 66870"/>
                <a:gd name="connsiteY4" fmla="*/ 97220 h 97684"/>
                <a:gd name="connsiteX5" fmla="*/ 66870 w 66870"/>
                <a:gd name="connsiteY5" fmla="*/ 81365 h 97684"/>
                <a:gd name="connsiteX6" fmla="*/ 65858 w 66870"/>
                <a:gd name="connsiteY6" fmla="*/ 25027 h 97684"/>
                <a:gd name="connsiteX7" fmla="*/ 44714 w 66870"/>
                <a:gd name="connsiteY7" fmla="*/ 469 h 9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70" h="97684">
                  <a:moveTo>
                    <a:pt x="44714" y="469"/>
                  </a:moveTo>
                  <a:cubicBezTo>
                    <a:pt x="31572" y="-1629"/>
                    <a:pt x="18307" y="3402"/>
                    <a:pt x="9871" y="13687"/>
                  </a:cubicBezTo>
                  <a:cubicBezTo>
                    <a:pt x="871" y="24160"/>
                    <a:pt x="-3357" y="38967"/>
                    <a:pt x="3149" y="48863"/>
                  </a:cubicBezTo>
                  <a:lnTo>
                    <a:pt x="32064" y="89130"/>
                  </a:lnTo>
                  <a:cubicBezTo>
                    <a:pt x="36415" y="95735"/>
                    <a:pt x="44403" y="98957"/>
                    <a:pt x="52123" y="97220"/>
                  </a:cubicBezTo>
                  <a:cubicBezTo>
                    <a:pt x="60057" y="95869"/>
                    <a:pt x="66104" y="89372"/>
                    <a:pt x="66870" y="81365"/>
                  </a:cubicBezTo>
                  <a:cubicBezTo>
                    <a:pt x="66870" y="81365"/>
                    <a:pt x="66509" y="62586"/>
                    <a:pt x="65858" y="25027"/>
                  </a:cubicBezTo>
                  <a:cubicBezTo>
                    <a:pt x="65370" y="12929"/>
                    <a:pt x="56612" y="2755"/>
                    <a:pt x="44714" y="469"/>
                  </a:cubicBezTo>
                  <a:close/>
                </a:path>
              </a:pathLst>
            </a:custGeom>
            <a:solidFill>
              <a:srgbClr val="C4635A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95C83A3-C5B5-9145-B92A-8F90D3CF3621}"/>
                </a:ext>
              </a:extLst>
            </p:cNvPr>
            <p:cNvSpPr/>
            <p:nvPr/>
          </p:nvSpPr>
          <p:spPr>
            <a:xfrm>
              <a:off x="7181358" y="2954657"/>
              <a:ext cx="38305" cy="55866"/>
            </a:xfrm>
            <a:custGeom>
              <a:avLst/>
              <a:gdLst>
                <a:gd name="connsiteX0" fmla="*/ 25547 w 38305"/>
                <a:gd name="connsiteY0" fmla="*/ 268 h 55866"/>
                <a:gd name="connsiteX1" fmla="*/ 5668 w 38305"/>
                <a:gd name="connsiteY1" fmla="*/ 7816 h 55866"/>
                <a:gd name="connsiteX2" fmla="*/ 1801 w 38305"/>
                <a:gd name="connsiteY2" fmla="*/ 27932 h 55866"/>
                <a:gd name="connsiteX3" fmla="*/ 18390 w 38305"/>
                <a:gd name="connsiteY3" fmla="*/ 50937 h 55866"/>
                <a:gd name="connsiteX4" fmla="*/ 29884 w 38305"/>
                <a:gd name="connsiteY4" fmla="*/ 55595 h 55866"/>
                <a:gd name="connsiteX5" fmla="*/ 38306 w 38305"/>
                <a:gd name="connsiteY5" fmla="*/ 46495 h 55866"/>
                <a:gd name="connsiteX6" fmla="*/ 37727 w 38305"/>
                <a:gd name="connsiteY6" fmla="*/ 14281 h 55866"/>
                <a:gd name="connsiteX7" fmla="*/ 25547 w 38305"/>
                <a:gd name="connsiteY7" fmla="*/ 268 h 5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05" h="55866">
                  <a:moveTo>
                    <a:pt x="25547" y="268"/>
                  </a:moveTo>
                  <a:cubicBezTo>
                    <a:pt x="18047" y="-931"/>
                    <a:pt x="10475" y="1944"/>
                    <a:pt x="5668" y="7816"/>
                  </a:cubicBezTo>
                  <a:cubicBezTo>
                    <a:pt x="499" y="13811"/>
                    <a:pt x="-1922" y="22262"/>
                    <a:pt x="1801" y="27932"/>
                  </a:cubicBezTo>
                  <a:lnTo>
                    <a:pt x="18390" y="50937"/>
                  </a:lnTo>
                  <a:cubicBezTo>
                    <a:pt x="20866" y="54743"/>
                    <a:pt x="25453" y="56603"/>
                    <a:pt x="29884" y="55595"/>
                  </a:cubicBezTo>
                  <a:cubicBezTo>
                    <a:pt x="34424" y="54805"/>
                    <a:pt x="37868" y="51078"/>
                    <a:pt x="38306" y="46495"/>
                  </a:cubicBezTo>
                  <a:cubicBezTo>
                    <a:pt x="38306" y="46495"/>
                    <a:pt x="38125" y="35660"/>
                    <a:pt x="37727" y="14281"/>
                  </a:cubicBezTo>
                  <a:cubicBezTo>
                    <a:pt x="37413" y="7354"/>
                    <a:pt x="32367" y="1550"/>
                    <a:pt x="25547" y="268"/>
                  </a:cubicBezTo>
                  <a:close/>
                </a:path>
              </a:pathLst>
            </a:custGeom>
            <a:solidFill>
              <a:srgbClr val="7F191A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7B603BA-96C7-BF40-B21B-AC9E409B28E6}"/>
                </a:ext>
              </a:extLst>
            </p:cNvPr>
            <p:cNvSpPr/>
            <p:nvPr/>
          </p:nvSpPr>
          <p:spPr>
            <a:xfrm>
              <a:off x="7562061" y="4144323"/>
              <a:ext cx="154885" cy="126024"/>
            </a:xfrm>
            <a:custGeom>
              <a:avLst/>
              <a:gdLst>
                <a:gd name="connsiteX0" fmla="*/ 123641 w 154885"/>
                <a:gd name="connsiteY0" fmla="*/ 173 h 126024"/>
                <a:gd name="connsiteX1" fmla="*/ 15679 w 154885"/>
                <a:gd name="connsiteY1" fmla="*/ 15342 h 126024"/>
                <a:gd name="connsiteX2" fmla="*/ 173 w 154885"/>
                <a:gd name="connsiteY2" fmla="*/ 35891 h 126024"/>
                <a:gd name="connsiteX3" fmla="*/ 10655 w 154885"/>
                <a:gd name="connsiteY3" fmla="*/ 110358 h 126024"/>
                <a:gd name="connsiteX4" fmla="*/ 31257 w 154885"/>
                <a:gd name="connsiteY4" fmla="*/ 125851 h 126024"/>
                <a:gd name="connsiteX5" fmla="*/ 139183 w 154885"/>
                <a:gd name="connsiteY5" fmla="*/ 110683 h 126024"/>
                <a:gd name="connsiteX6" fmla="*/ 154728 w 154885"/>
                <a:gd name="connsiteY6" fmla="*/ 90412 h 126024"/>
                <a:gd name="connsiteX7" fmla="*/ 154688 w 154885"/>
                <a:gd name="connsiteY7" fmla="*/ 90134 h 126024"/>
                <a:gd name="connsiteX8" fmla="*/ 144243 w 154885"/>
                <a:gd name="connsiteY8" fmla="*/ 15666 h 126024"/>
                <a:gd name="connsiteX9" fmla="*/ 123641 w 154885"/>
                <a:gd name="connsiteY9" fmla="*/ 173 h 1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885" h="126024">
                  <a:moveTo>
                    <a:pt x="123641" y="173"/>
                  </a:moveTo>
                  <a:lnTo>
                    <a:pt x="15679" y="15342"/>
                  </a:lnTo>
                  <a:cubicBezTo>
                    <a:pt x="5732" y="16757"/>
                    <a:pt x="-1200" y="25945"/>
                    <a:pt x="173" y="35891"/>
                  </a:cubicBezTo>
                  <a:lnTo>
                    <a:pt x="10655" y="110358"/>
                  </a:lnTo>
                  <a:cubicBezTo>
                    <a:pt x="12090" y="120304"/>
                    <a:pt x="21296" y="127224"/>
                    <a:pt x="31257" y="125851"/>
                  </a:cubicBezTo>
                  <a:lnTo>
                    <a:pt x="139183" y="110683"/>
                  </a:lnTo>
                  <a:cubicBezTo>
                    <a:pt x="149079" y="109376"/>
                    <a:pt x="156036" y="100300"/>
                    <a:pt x="154728" y="90412"/>
                  </a:cubicBezTo>
                  <a:cubicBezTo>
                    <a:pt x="154713" y="90322"/>
                    <a:pt x="154703" y="90228"/>
                    <a:pt x="154688" y="90134"/>
                  </a:cubicBezTo>
                  <a:lnTo>
                    <a:pt x="144243" y="15666"/>
                  </a:lnTo>
                  <a:cubicBezTo>
                    <a:pt x="142808" y="5721"/>
                    <a:pt x="133602" y="-1199"/>
                    <a:pt x="123641" y="173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6CF071DD-A41B-4A4D-8AC8-423B194648F5}"/>
                </a:ext>
              </a:extLst>
            </p:cNvPr>
            <p:cNvSpPr/>
            <p:nvPr/>
          </p:nvSpPr>
          <p:spPr>
            <a:xfrm>
              <a:off x="7581293" y="4162672"/>
              <a:ext cx="116397" cy="89397"/>
            </a:xfrm>
            <a:custGeom>
              <a:avLst/>
              <a:gdLst>
                <a:gd name="connsiteX0" fmla="*/ 94577 w 116397"/>
                <a:gd name="connsiteY0" fmla="*/ 134 h 89397"/>
                <a:gd name="connsiteX1" fmla="*/ 10977 w 116397"/>
                <a:gd name="connsiteY1" fmla="*/ 11871 h 89397"/>
                <a:gd name="connsiteX2" fmla="*/ 126 w 116397"/>
                <a:gd name="connsiteY2" fmla="*/ 26277 h 89397"/>
                <a:gd name="connsiteX3" fmla="*/ 134 w 116397"/>
                <a:gd name="connsiteY3" fmla="*/ 26317 h 89397"/>
                <a:gd name="connsiteX4" fmla="*/ 7362 w 116397"/>
                <a:gd name="connsiteY4" fmla="*/ 78430 h 89397"/>
                <a:gd name="connsiteX5" fmla="*/ 21780 w 116397"/>
                <a:gd name="connsiteY5" fmla="*/ 89271 h 89397"/>
                <a:gd name="connsiteX6" fmla="*/ 21820 w 116397"/>
                <a:gd name="connsiteY6" fmla="*/ 89264 h 89397"/>
                <a:gd name="connsiteX7" fmla="*/ 105420 w 116397"/>
                <a:gd name="connsiteY7" fmla="*/ 77527 h 89397"/>
                <a:gd name="connsiteX8" fmla="*/ 116271 w 116397"/>
                <a:gd name="connsiteY8" fmla="*/ 63121 h 89397"/>
                <a:gd name="connsiteX9" fmla="*/ 116263 w 116397"/>
                <a:gd name="connsiteY9" fmla="*/ 63081 h 89397"/>
                <a:gd name="connsiteX10" fmla="*/ 109035 w 116397"/>
                <a:gd name="connsiteY10" fmla="*/ 10968 h 89397"/>
                <a:gd name="connsiteX11" fmla="*/ 94617 w 116397"/>
                <a:gd name="connsiteY11" fmla="*/ 126 h 89397"/>
                <a:gd name="connsiteX12" fmla="*/ 94577 w 116397"/>
                <a:gd name="connsiteY12" fmla="*/ 134 h 8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397" h="89397">
                  <a:moveTo>
                    <a:pt x="94577" y="134"/>
                  </a:moveTo>
                  <a:lnTo>
                    <a:pt x="10977" y="11871"/>
                  </a:lnTo>
                  <a:cubicBezTo>
                    <a:pt x="4001" y="12857"/>
                    <a:pt x="-857" y="19307"/>
                    <a:pt x="126" y="26277"/>
                  </a:cubicBezTo>
                  <a:cubicBezTo>
                    <a:pt x="130" y="26291"/>
                    <a:pt x="130" y="26302"/>
                    <a:pt x="134" y="26317"/>
                  </a:cubicBezTo>
                  <a:lnTo>
                    <a:pt x="7362" y="78430"/>
                  </a:lnTo>
                  <a:cubicBezTo>
                    <a:pt x="8349" y="85400"/>
                    <a:pt x="14804" y="90253"/>
                    <a:pt x="21780" y="89271"/>
                  </a:cubicBezTo>
                  <a:cubicBezTo>
                    <a:pt x="21795" y="89267"/>
                    <a:pt x="21805" y="89267"/>
                    <a:pt x="21820" y="89264"/>
                  </a:cubicBezTo>
                  <a:lnTo>
                    <a:pt x="105420" y="77527"/>
                  </a:lnTo>
                  <a:cubicBezTo>
                    <a:pt x="112396" y="76541"/>
                    <a:pt x="117254" y="70091"/>
                    <a:pt x="116271" y="63121"/>
                  </a:cubicBezTo>
                  <a:cubicBezTo>
                    <a:pt x="116267" y="63106"/>
                    <a:pt x="116267" y="63095"/>
                    <a:pt x="116263" y="63081"/>
                  </a:cubicBezTo>
                  <a:lnTo>
                    <a:pt x="109035" y="10968"/>
                  </a:lnTo>
                  <a:cubicBezTo>
                    <a:pt x="108048" y="3998"/>
                    <a:pt x="101593" y="-856"/>
                    <a:pt x="94617" y="126"/>
                  </a:cubicBezTo>
                  <a:cubicBezTo>
                    <a:pt x="94603" y="130"/>
                    <a:pt x="94592" y="130"/>
                    <a:pt x="94577" y="134"/>
                  </a:cubicBezTo>
                  <a:close/>
                </a:path>
              </a:pathLst>
            </a:custGeom>
            <a:solidFill>
              <a:srgbClr val="251729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8AC678A6-CDD2-2348-8B61-25E7277CF64F}"/>
                </a:ext>
              </a:extLst>
            </p:cNvPr>
            <p:cNvSpPr/>
            <p:nvPr/>
          </p:nvSpPr>
          <p:spPr>
            <a:xfrm>
              <a:off x="7576889" y="4195497"/>
              <a:ext cx="96662" cy="27640"/>
            </a:xfrm>
            <a:custGeom>
              <a:avLst/>
              <a:gdLst>
                <a:gd name="connsiteX0" fmla="*/ 92476 w 96662"/>
                <a:gd name="connsiteY0" fmla="*/ 29 h 27640"/>
                <a:gd name="connsiteX1" fmla="*/ 2116 w 96662"/>
                <a:gd name="connsiteY1" fmla="*/ 12705 h 27640"/>
                <a:gd name="connsiteX2" fmla="*/ 20 w 96662"/>
                <a:gd name="connsiteY2" fmla="*/ 15450 h 27640"/>
                <a:gd name="connsiteX3" fmla="*/ 1466 w 96662"/>
                <a:gd name="connsiteY3" fmla="*/ 25526 h 27640"/>
                <a:gd name="connsiteX4" fmla="*/ 4213 w 96662"/>
                <a:gd name="connsiteY4" fmla="*/ 27620 h 27640"/>
                <a:gd name="connsiteX5" fmla="*/ 94572 w 96662"/>
                <a:gd name="connsiteY5" fmla="*/ 14944 h 27640"/>
                <a:gd name="connsiteX6" fmla="*/ 96639 w 96662"/>
                <a:gd name="connsiteY6" fmla="*/ 12218 h 27640"/>
                <a:gd name="connsiteX7" fmla="*/ 96632 w 96662"/>
                <a:gd name="connsiteY7" fmla="*/ 12163 h 27640"/>
                <a:gd name="connsiteX8" fmla="*/ 95223 w 96662"/>
                <a:gd name="connsiteY8" fmla="*/ 2124 h 27640"/>
                <a:gd name="connsiteX9" fmla="*/ 92591 w 96662"/>
                <a:gd name="connsiteY9" fmla="*/ 15 h 27640"/>
                <a:gd name="connsiteX10" fmla="*/ 92476 w 96662"/>
                <a:gd name="connsiteY10" fmla="*/ 29 h 2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662" h="27640">
                  <a:moveTo>
                    <a:pt x="92476" y="29"/>
                  </a:moveTo>
                  <a:lnTo>
                    <a:pt x="2116" y="12705"/>
                  </a:lnTo>
                  <a:cubicBezTo>
                    <a:pt x="783" y="12893"/>
                    <a:pt x="-150" y="14117"/>
                    <a:pt x="20" y="15450"/>
                  </a:cubicBezTo>
                  <a:lnTo>
                    <a:pt x="1466" y="25526"/>
                  </a:lnTo>
                  <a:cubicBezTo>
                    <a:pt x="1654" y="26858"/>
                    <a:pt x="2879" y="27790"/>
                    <a:pt x="4213" y="27620"/>
                  </a:cubicBezTo>
                  <a:lnTo>
                    <a:pt x="94572" y="14944"/>
                  </a:lnTo>
                  <a:cubicBezTo>
                    <a:pt x="95899" y="14760"/>
                    <a:pt x="96824" y="13539"/>
                    <a:pt x="96639" y="12218"/>
                  </a:cubicBezTo>
                  <a:cubicBezTo>
                    <a:pt x="96639" y="12200"/>
                    <a:pt x="96636" y="12182"/>
                    <a:pt x="96632" y="12163"/>
                  </a:cubicBezTo>
                  <a:lnTo>
                    <a:pt x="95223" y="2124"/>
                  </a:lnTo>
                  <a:cubicBezTo>
                    <a:pt x="95078" y="816"/>
                    <a:pt x="93904" y="-130"/>
                    <a:pt x="92591" y="15"/>
                  </a:cubicBezTo>
                  <a:cubicBezTo>
                    <a:pt x="92552" y="18"/>
                    <a:pt x="92516" y="22"/>
                    <a:pt x="92476" y="29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165A5172-D19A-494E-ADF4-D7D2CE966CE1}"/>
                </a:ext>
              </a:extLst>
            </p:cNvPr>
            <p:cNvSpPr/>
            <p:nvPr/>
          </p:nvSpPr>
          <p:spPr>
            <a:xfrm>
              <a:off x="7674870" y="3687902"/>
              <a:ext cx="91106" cy="168726"/>
            </a:xfrm>
            <a:custGeom>
              <a:avLst/>
              <a:gdLst>
                <a:gd name="connsiteX0" fmla="*/ 17771 w 91106"/>
                <a:gd name="connsiteY0" fmla="*/ 168726 h 168726"/>
                <a:gd name="connsiteX1" fmla="*/ 91107 w 91106"/>
                <a:gd name="connsiteY1" fmla="*/ 131565 h 168726"/>
                <a:gd name="connsiteX2" fmla="*/ 73613 w 91106"/>
                <a:gd name="connsiteY2" fmla="*/ 0 h 168726"/>
                <a:gd name="connsiteX3" fmla="*/ 13614 w 91106"/>
                <a:gd name="connsiteY3" fmla="*/ 37595 h 168726"/>
                <a:gd name="connsiteX4" fmla="*/ 17771 w 91106"/>
                <a:gd name="connsiteY4" fmla="*/ 168726 h 16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06" h="168726">
                  <a:moveTo>
                    <a:pt x="17771" y="168726"/>
                  </a:moveTo>
                  <a:lnTo>
                    <a:pt x="91107" y="131565"/>
                  </a:lnTo>
                  <a:cubicBezTo>
                    <a:pt x="79468" y="43854"/>
                    <a:pt x="73638" y="0"/>
                    <a:pt x="73613" y="0"/>
                  </a:cubicBezTo>
                  <a:lnTo>
                    <a:pt x="13614" y="37595"/>
                  </a:lnTo>
                  <a:cubicBezTo>
                    <a:pt x="-5831" y="86349"/>
                    <a:pt x="-4447" y="130059"/>
                    <a:pt x="17771" y="168726"/>
                  </a:cubicBezTo>
                  <a:close/>
                </a:path>
              </a:pathLst>
            </a:custGeom>
            <a:solidFill>
              <a:srgbClr val="462244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47EC130-54B0-E14D-9DD0-E291E1D4C160}"/>
                </a:ext>
              </a:extLst>
            </p:cNvPr>
            <p:cNvSpPr/>
            <p:nvPr/>
          </p:nvSpPr>
          <p:spPr>
            <a:xfrm>
              <a:off x="7166532" y="3843230"/>
              <a:ext cx="283005" cy="243374"/>
            </a:xfrm>
            <a:custGeom>
              <a:avLst/>
              <a:gdLst>
                <a:gd name="connsiteX0" fmla="*/ 45794 w 283005"/>
                <a:gd name="connsiteY0" fmla="*/ 243375 h 243374"/>
                <a:gd name="connsiteX1" fmla="*/ 283006 w 283005"/>
                <a:gd name="connsiteY1" fmla="*/ 89600 h 243374"/>
                <a:gd name="connsiteX2" fmla="*/ 280295 w 283005"/>
                <a:gd name="connsiteY2" fmla="*/ 0 h 243374"/>
                <a:gd name="connsiteX3" fmla="*/ 0 w 283005"/>
                <a:gd name="connsiteY3" fmla="*/ 76238 h 243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005" h="243374">
                  <a:moveTo>
                    <a:pt x="45794" y="243375"/>
                  </a:moveTo>
                  <a:cubicBezTo>
                    <a:pt x="45794" y="243375"/>
                    <a:pt x="124841" y="192092"/>
                    <a:pt x="283006" y="89600"/>
                  </a:cubicBezTo>
                  <a:lnTo>
                    <a:pt x="280295" y="0"/>
                  </a:lnTo>
                  <a:lnTo>
                    <a:pt x="0" y="76238"/>
                  </a:lnTo>
                  <a:close/>
                </a:path>
              </a:pathLst>
            </a:custGeom>
            <a:solidFill>
              <a:srgbClr val="462244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1ACFBC82-667F-3449-B0C7-1BB23C44FB7E}"/>
                </a:ext>
              </a:extLst>
            </p:cNvPr>
            <p:cNvSpPr/>
            <p:nvPr/>
          </p:nvSpPr>
          <p:spPr>
            <a:xfrm>
              <a:off x="7162520" y="3308196"/>
              <a:ext cx="342426" cy="726296"/>
            </a:xfrm>
            <a:custGeom>
              <a:avLst/>
              <a:gdLst>
                <a:gd name="connsiteX0" fmla="*/ 342426 w 342426"/>
                <a:gd name="connsiteY0" fmla="*/ 726296 h 726296"/>
                <a:gd name="connsiteX1" fmla="*/ 254705 w 342426"/>
                <a:gd name="connsiteY1" fmla="*/ 222284 h 726296"/>
                <a:gd name="connsiteX2" fmla="*/ 61950 w 342426"/>
                <a:gd name="connsiteY2" fmla="*/ 0 h 726296"/>
                <a:gd name="connsiteX3" fmla="*/ 0 w 342426"/>
                <a:gd name="connsiteY3" fmla="*/ 49513 h 726296"/>
                <a:gd name="connsiteX4" fmla="*/ 115190 w 342426"/>
                <a:gd name="connsiteY4" fmla="*/ 303577 h 726296"/>
                <a:gd name="connsiteX5" fmla="*/ 203851 w 342426"/>
                <a:gd name="connsiteY5" fmla="*/ 307189 h 726296"/>
                <a:gd name="connsiteX6" fmla="*/ 139190 w 342426"/>
                <a:gd name="connsiteY6" fmla="*/ 353343 h 726296"/>
                <a:gd name="connsiteX7" fmla="*/ 342426 w 342426"/>
                <a:gd name="connsiteY7" fmla="*/ 726296 h 72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2426" h="726296">
                  <a:moveTo>
                    <a:pt x="342426" y="726296"/>
                  </a:moveTo>
                  <a:lnTo>
                    <a:pt x="254705" y="222284"/>
                  </a:lnTo>
                  <a:lnTo>
                    <a:pt x="61950" y="0"/>
                  </a:lnTo>
                  <a:lnTo>
                    <a:pt x="0" y="49513"/>
                  </a:lnTo>
                  <a:cubicBezTo>
                    <a:pt x="76769" y="218889"/>
                    <a:pt x="115165" y="303577"/>
                    <a:pt x="115190" y="303577"/>
                  </a:cubicBezTo>
                  <a:lnTo>
                    <a:pt x="203851" y="307189"/>
                  </a:lnTo>
                  <a:lnTo>
                    <a:pt x="139190" y="353343"/>
                  </a:lnTo>
                  <a:cubicBezTo>
                    <a:pt x="274657" y="602001"/>
                    <a:pt x="342401" y="726321"/>
                    <a:pt x="342426" y="726296"/>
                  </a:cubicBezTo>
                  <a:close/>
                </a:path>
              </a:pathLst>
            </a:custGeom>
            <a:solidFill>
              <a:srgbClr val="AC7FAA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DFA71833-EE6D-C240-8FC1-6C2B630B091F}"/>
                </a:ext>
              </a:extLst>
            </p:cNvPr>
            <p:cNvSpPr/>
            <p:nvPr/>
          </p:nvSpPr>
          <p:spPr>
            <a:xfrm>
              <a:off x="7519729" y="3315310"/>
              <a:ext cx="188923" cy="660748"/>
            </a:xfrm>
            <a:custGeom>
              <a:avLst/>
              <a:gdLst>
                <a:gd name="connsiteX0" fmla="*/ 63830 w 188923"/>
                <a:gd name="connsiteY0" fmla="*/ 0 h 660748"/>
                <a:gd name="connsiteX1" fmla="*/ 0 w 188923"/>
                <a:gd name="connsiteY1" fmla="*/ 33659 h 660748"/>
                <a:gd name="connsiteX2" fmla="*/ 188924 w 188923"/>
                <a:gd name="connsiteY2" fmla="*/ 660749 h 660748"/>
                <a:gd name="connsiteX3" fmla="*/ 166225 w 188923"/>
                <a:gd name="connsiteY3" fmla="*/ 195270 h 660748"/>
                <a:gd name="connsiteX4" fmla="*/ 94263 w 188923"/>
                <a:gd name="connsiteY4" fmla="*/ 201446 h 660748"/>
                <a:gd name="connsiteX5" fmla="*/ 153828 w 188923"/>
                <a:gd name="connsiteY5" fmla="*/ 145035 h 66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923" h="660748">
                  <a:moveTo>
                    <a:pt x="63830" y="0"/>
                  </a:moveTo>
                  <a:lnTo>
                    <a:pt x="0" y="33659"/>
                  </a:lnTo>
                  <a:cubicBezTo>
                    <a:pt x="125972" y="451718"/>
                    <a:pt x="188949" y="660749"/>
                    <a:pt x="188924" y="660749"/>
                  </a:cubicBezTo>
                  <a:cubicBezTo>
                    <a:pt x="188924" y="660749"/>
                    <a:pt x="181334" y="505457"/>
                    <a:pt x="166225" y="195270"/>
                  </a:cubicBezTo>
                  <a:lnTo>
                    <a:pt x="94263" y="201446"/>
                  </a:lnTo>
                  <a:lnTo>
                    <a:pt x="153828" y="145035"/>
                  </a:lnTo>
                  <a:close/>
                </a:path>
              </a:pathLst>
            </a:custGeom>
            <a:solidFill>
              <a:srgbClr val="AC7FAA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CA28F576-001E-9B43-8B3D-2C4A96F8CC49}"/>
                </a:ext>
              </a:extLst>
            </p:cNvPr>
            <p:cNvSpPr/>
            <p:nvPr/>
          </p:nvSpPr>
          <p:spPr>
            <a:xfrm>
              <a:off x="6736740" y="3792059"/>
              <a:ext cx="209321" cy="280359"/>
            </a:xfrm>
            <a:custGeom>
              <a:avLst/>
              <a:gdLst>
                <a:gd name="connsiteX0" fmla="*/ 69403 w 209321"/>
                <a:gd name="connsiteY0" fmla="*/ 4078 h 280359"/>
                <a:gd name="connsiteX1" fmla="*/ 32644 w 209321"/>
                <a:gd name="connsiteY1" fmla="*/ 19427 h 280359"/>
                <a:gd name="connsiteX2" fmla="*/ 4055 w 209321"/>
                <a:gd name="connsiteY2" fmla="*/ 88839 h 280359"/>
                <a:gd name="connsiteX3" fmla="*/ 70379 w 209321"/>
                <a:gd name="connsiteY3" fmla="*/ 247742 h 280359"/>
                <a:gd name="connsiteX4" fmla="*/ 139847 w 209321"/>
                <a:gd name="connsiteY4" fmla="*/ 276308 h 280359"/>
                <a:gd name="connsiteX5" fmla="*/ 176677 w 209321"/>
                <a:gd name="connsiteY5" fmla="*/ 260960 h 280359"/>
                <a:gd name="connsiteX6" fmla="*/ 205267 w 209321"/>
                <a:gd name="connsiteY6" fmla="*/ 191548 h 280359"/>
                <a:gd name="connsiteX7" fmla="*/ 138943 w 209321"/>
                <a:gd name="connsiteY7" fmla="*/ 32645 h 280359"/>
                <a:gd name="connsiteX8" fmla="*/ 69403 w 209321"/>
                <a:gd name="connsiteY8" fmla="*/ 4078 h 28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321" h="280359">
                  <a:moveTo>
                    <a:pt x="69403" y="4078"/>
                  </a:moveTo>
                  <a:lnTo>
                    <a:pt x="32644" y="19427"/>
                  </a:lnTo>
                  <a:cubicBezTo>
                    <a:pt x="5634" y="30770"/>
                    <a:pt x="-7139" y="61782"/>
                    <a:pt x="4055" y="88839"/>
                  </a:cubicBezTo>
                  <a:lnTo>
                    <a:pt x="70379" y="247742"/>
                  </a:lnTo>
                  <a:cubicBezTo>
                    <a:pt x="81731" y="274730"/>
                    <a:pt x="112768" y="287493"/>
                    <a:pt x="139847" y="276308"/>
                  </a:cubicBezTo>
                  <a:lnTo>
                    <a:pt x="176677" y="260960"/>
                  </a:lnTo>
                  <a:cubicBezTo>
                    <a:pt x="203688" y="249616"/>
                    <a:pt x="216461" y="218605"/>
                    <a:pt x="205267" y="191548"/>
                  </a:cubicBezTo>
                  <a:lnTo>
                    <a:pt x="138943" y="32645"/>
                  </a:lnTo>
                  <a:cubicBezTo>
                    <a:pt x="127591" y="5617"/>
                    <a:pt x="96500" y="-7157"/>
                    <a:pt x="69403" y="4078"/>
                  </a:cubicBezTo>
                  <a:close/>
                </a:path>
              </a:pathLst>
            </a:custGeom>
            <a:solidFill>
              <a:srgbClr val="CC9BC7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0130939-7685-4548-8548-C9BA85C922AB}"/>
                </a:ext>
              </a:extLst>
            </p:cNvPr>
            <p:cNvSpPr/>
            <p:nvPr/>
          </p:nvSpPr>
          <p:spPr>
            <a:xfrm>
              <a:off x="6781914" y="3901415"/>
              <a:ext cx="156985" cy="152730"/>
            </a:xfrm>
            <a:custGeom>
              <a:avLst/>
              <a:gdLst>
                <a:gd name="connsiteX0" fmla="*/ 72914 w 156985"/>
                <a:gd name="connsiteY0" fmla="*/ 3859 h 152730"/>
                <a:gd name="connsiteX1" fmla="*/ 30843 w 156985"/>
                <a:gd name="connsiteY1" fmla="*/ 21447 h 152730"/>
                <a:gd name="connsiteX2" fmla="*/ 3843 w 156985"/>
                <a:gd name="connsiteY2" fmla="*/ 87067 h 152730"/>
                <a:gd name="connsiteX3" fmla="*/ 18301 w 156985"/>
                <a:gd name="connsiteY3" fmla="*/ 121881 h 152730"/>
                <a:gd name="connsiteX4" fmla="*/ 83974 w 156985"/>
                <a:gd name="connsiteY4" fmla="*/ 148895 h 152730"/>
                <a:gd name="connsiteX5" fmla="*/ 126118 w 156985"/>
                <a:gd name="connsiteY5" fmla="*/ 131307 h 152730"/>
                <a:gd name="connsiteX6" fmla="*/ 153117 w 156985"/>
                <a:gd name="connsiteY6" fmla="*/ 65615 h 152730"/>
                <a:gd name="connsiteX7" fmla="*/ 138660 w 156985"/>
                <a:gd name="connsiteY7" fmla="*/ 30801 h 152730"/>
                <a:gd name="connsiteX8" fmla="*/ 72914 w 156985"/>
                <a:gd name="connsiteY8" fmla="*/ 3859 h 15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985" h="152730">
                  <a:moveTo>
                    <a:pt x="72914" y="3859"/>
                  </a:moveTo>
                  <a:lnTo>
                    <a:pt x="30843" y="21447"/>
                  </a:lnTo>
                  <a:cubicBezTo>
                    <a:pt x="5311" y="32177"/>
                    <a:pt x="-6754" y="61498"/>
                    <a:pt x="3843" y="87067"/>
                  </a:cubicBezTo>
                  <a:lnTo>
                    <a:pt x="18301" y="121881"/>
                  </a:lnTo>
                  <a:cubicBezTo>
                    <a:pt x="29025" y="147407"/>
                    <a:pt x="58374" y="159480"/>
                    <a:pt x="83974" y="148895"/>
                  </a:cubicBezTo>
                  <a:lnTo>
                    <a:pt x="126118" y="131307"/>
                  </a:lnTo>
                  <a:cubicBezTo>
                    <a:pt x="151690" y="120577"/>
                    <a:pt x="163762" y="91206"/>
                    <a:pt x="153117" y="65615"/>
                  </a:cubicBezTo>
                  <a:lnTo>
                    <a:pt x="138660" y="30801"/>
                  </a:lnTo>
                  <a:cubicBezTo>
                    <a:pt x="127893" y="5279"/>
                    <a:pt x="98515" y="-6758"/>
                    <a:pt x="72914" y="3859"/>
                  </a:cubicBezTo>
                  <a:close/>
                </a:path>
              </a:pathLst>
            </a:custGeom>
            <a:solidFill>
              <a:srgbClr val="B06EAE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B40AE363-CF4C-4F40-85CC-B79F2AD51D05}"/>
                </a:ext>
              </a:extLst>
            </p:cNvPr>
            <p:cNvSpPr/>
            <p:nvPr/>
          </p:nvSpPr>
          <p:spPr>
            <a:xfrm>
              <a:off x="8780154" y="3050601"/>
              <a:ext cx="158482" cy="104160"/>
            </a:xfrm>
            <a:custGeom>
              <a:avLst/>
              <a:gdLst>
                <a:gd name="connsiteX0" fmla="*/ 129304 w 158482"/>
                <a:gd name="connsiteY0" fmla="*/ 1074 h 104160"/>
                <a:gd name="connsiteX1" fmla="*/ 69305 w 158482"/>
                <a:gd name="connsiteY1" fmla="*/ 1977 h 104160"/>
                <a:gd name="connsiteX2" fmla="*/ 61860 w 158482"/>
                <a:gd name="connsiteY2" fmla="*/ 2699 h 104160"/>
                <a:gd name="connsiteX3" fmla="*/ 9704 w 158482"/>
                <a:gd name="connsiteY3" fmla="*/ 22526 h 104160"/>
                <a:gd name="connsiteX4" fmla="*/ 4246 w 158482"/>
                <a:gd name="connsiteY4" fmla="*/ 69474 h 104160"/>
                <a:gd name="connsiteX5" fmla="*/ 6487 w 158482"/>
                <a:gd name="connsiteY5" fmla="*/ 74783 h 104160"/>
                <a:gd name="connsiteX6" fmla="*/ 43788 w 158482"/>
                <a:gd name="connsiteY6" fmla="*/ 104072 h 104160"/>
                <a:gd name="connsiteX7" fmla="*/ 94389 w 158482"/>
                <a:gd name="connsiteY7" fmla="*/ 80995 h 104160"/>
                <a:gd name="connsiteX8" fmla="*/ 100136 w 158482"/>
                <a:gd name="connsiteY8" fmla="*/ 76228 h 104160"/>
                <a:gd name="connsiteX9" fmla="*/ 143400 w 158482"/>
                <a:gd name="connsiteY9" fmla="*/ 34371 h 104160"/>
                <a:gd name="connsiteX10" fmla="*/ 158147 w 158482"/>
                <a:gd name="connsiteY10" fmla="*/ 9525 h 104160"/>
                <a:gd name="connsiteX11" fmla="*/ 157532 w 158482"/>
                <a:gd name="connsiteY11" fmla="*/ 8080 h 104160"/>
                <a:gd name="connsiteX12" fmla="*/ 129304 w 158482"/>
                <a:gd name="connsiteY12" fmla="*/ 1074 h 10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482" h="104160">
                  <a:moveTo>
                    <a:pt x="129304" y="1074"/>
                  </a:moveTo>
                  <a:cubicBezTo>
                    <a:pt x="109324" y="-613"/>
                    <a:pt x="89224" y="-313"/>
                    <a:pt x="69305" y="1977"/>
                  </a:cubicBezTo>
                  <a:cubicBezTo>
                    <a:pt x="66848" y="2302"/>
                    <a:pt x="64354" y="2554"/>
                    <a:pt x="61860" y="2699"/>
                  </a:cubicBezTo>
                  <a:cubicBezTo>
                    <a:pt x="38944" y="4180"/>
                    <a:pt x="19824" y="10752"/>
                    <a:pt x="9704" y="22526"/>
                  </a:cubicBezTo>
                  <a:cubicBezTo>
                    <a:pt x="-1139" y="35021"/>
                    <a:pt x="-2802" y="52681"/>
                    <a:pt x="4246" y="69474"/>
                  </a:cubicBezTo>
                  <a:lnTo>
                    <a:pt x="6487" y="74783"/>
                  </a:lnTo>
                  <a:cubicBezTo>
                    <a:pt x="13716" y="91721"/>
                    <a:pt x="27342" y="102916"/>
                    <a:pt x="43788" y="104072"/>
                  </a:cubicBezTo>
                  <a:cubicBezTo>
                    <a:pt x="59293" y="105155"/>
                    <a:pt x="77401" y="96199"/>
                    <a:pt x="94389" y="80995"/>
                  </a:cubicBezTo>
                  <a:cubicBezTo>
                    <a:pt x="96269" y="79334"/>
                    <a:pt x="98184" y="77745"/>
                    <a:pt x="100136" y="76228"/>
                  </a:cubicBezTo>
                  <a:cubicBezTo>
                    <a:pt x="115913" y="63743"/>
                    <a:pt x="130403" y="49723"/>
                    <a:pt x="143400" y="34371"/>
                  </a:cubicBezTo>
                  <a:cubicBezTo>
                    <a:pt x="153593" y="22562"/>
                    <a:pt x="160062" y="14075"/>
                    <a:pt x="158147" y="9525"/>
                  </a:cubicBezTo>
                  <a:cubicBezTo>
                    <a:pt x="158147" y="9019"/>
                    <a:pt x="157749" y="8549"/>
                    <a:pt x="157532" y="8080"/>
                  </a:cubicBezTo>
                  <a:cubicBezTo>
                    <a:pt x="155472" y="3493"/>
                    <a:pt x="144882" y="2157"/>
                    <a:pt x="129304" y="1074"/>
                  </a:cubicBezTo>
                  <a:close/>
                </a:path>
              </a:pathLst>
            </a:custGeom>
            <a:solidFill>
              <a:srgbClr val="F36F21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443B5182-019A-5644-8F00-9C479CC5BE95}"/>
                </a:ext>
              </a:extLst>
            </p:cNvPr>
            <p:cNvSpPr/>
            <p:nvPr/>
          </p:nvSpPr>
          <p:spPr>
            <a:xfrm>
              <a:off x="8494943" y="3052036"/>
              <a:ext cx="371973" cy="300796"/>
            </a:xfrm>
            <a:custGeom>
              <a:avLst/>
              <a:gdLst>
                <a:gd name="connsiteX0" fmla="*/ 4825 w 371973"/>
                <a:gd name="connsiteY0" fmla="*/ 190395 h 300796"/>
                <a:gd name="connsiteX1" fmla="*/ 126883 w 371973"/>
                <a:gd name="connsiteY1" fmla="*/ 300797 h 300796"/>
                <a:gd name="connsiteX2" fmla="*/ 249410 w 371973"/>
                <a:gd name="connsiteY2" fmla="*/ 195234 h 300796"/>
                <a:gd name="connsiteX3" fmla="*/ 371974 w 371973"/>
                <a:gd name="connsiteY3" fmla="*/ 89636 h 300796"/>
                <a:gd name="connsiteX4" fmla="*/ 353287 w 371973"/>
                <a:gd name="connsiteY4" fmla="*/ 44854 h 300796"/>
                <a:gd name="connsiteX5" fmla="*/ 334637 w 371973"/>
                <a:gd name="connsiteY5" fmla="*/ 0 h 300796"/>
                <a:gd name="connsiteX6" fmla="*/ 173291 w 371973"/>
                <a:gd name="connsiteY6" fmla="*/ 12712 h 300796"/>
                <a:gd name="connsiteX7" fmla="*/ 12018 w 371973"/>
                <a:gd name="connsiteY7" fmla="*/ 25352 h 300796"/>
                <a:gd name="connsiteX8" fmla="*/ 4825 w 371973"/>
                <a:gd name="connsiteY8" fmla="*/ 190395 h 30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973" h="300796">
                  <a:moveTo>
                    <a:pt x="4825" y="190395"/>
                  </a:moveTo>
                  <a:cubicBezTo>
                    <a:pt x="23981" y="236260"/>
                    <a:pt x="107763" y="254895"/>
                    <a:pt x="126883" y="300797"/>
                  </a:cubicBezTo>
                  <a:cubicBezTo>
                    <a:pt x="167845" y="265646"/>
                    <a:pt x="208687" y="230457"/>
                    <a:pt x="249410" y="195234"/>
                  </a:cubicBezTo>
                  <a:cubicBezTo>
                    <a:pt x="290133" y="160012"/>
                    <a:pt x="330987" y="124811"/>
                    <a:pt x="371974" y="89636"/>
                  </a:cubicBezTo>
                  <a:cubicBezTo>
                    <a:pt x="365757" y="74731"/>
                    <a:pt x="359530" y="59805"/>
                    <a:pt x="353287" y="44854"/>
                  </a:cubicBezTo>
                  <a:lnTo>
                    <a:pt x="334637" y="0"/>
                  </a:lnTo>
                  <a:lnTo>
                    <a:pt x="173291" y="12712"/>
                  </a:lnTo>
                  <a:lnTo>
                    <a:pt x="12018" y="25352"/>
                  </a:lnTo>
                  <a:cubicBezTo>
                    <a:pt x="31029" y="71290"/>
                    <a:pt x="-14331" y="144494"/>
                    <a:pt x="4825" y="190395"/>
                  </a:cubicBezTo>
                  <a:close/>
                </a:path>
              </a:pathLst>
            </a:custGeom>
            <a:solidFill>
              <a:srgbClr val="FDE2AE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6031643D-0EC5-DC48-A91E-027DD2DE3B2B}"/>
                </a:ext>
              </a:extLst>
            </p:cNvPr>
            <p:cNvSpPr/>
            <p:nvPr/>
          </p:nvSpPr>
          <p:spPr>
            <a:xfrm rot="-1358400">
              <a:off x="6914608" y="3395715"/>
              <a:ext cx="1716107" cy="299135"/>
            </a:xfrm>
            <a:custGeom>
              <a:avLst/>
              <a:gdLst>
                <a:gd name="connsiteX0" fmla="*/ 0 w 1716107"/>
                <a:gd name="connsiteY0" fmla="*/ 0 h 299135"/>
                <a:gd name="connsiteX1" fmla="*/ 1716107 w 1716107"/>
                <a:gd name="connsiteY1" fmla="*/ 0 h 299135"/>
                <a:gd name="connsiteX2" fmla="*/ 1716107 w 1716107"/>
                <a:gd name="connsiteY2" fmla="*/ 299135 h 299135"/>
                <a:gd name="connsiteX3" fmla="*/ 0 w 1716107"/>
                <a:gd name="connsiteY3" fmla="*/ 299135 h 29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6107" h="299135">
                  <a:moveTo>
                    <a:pt x="0" y="0"/>
                  </a:moveTo>
                  <a:lnTo>
                    <a:pt x="1716107" y="0"/>
                  </a:lnTo>
                  <a:lnTo>
                    <a:pt x="1716107" y="299135"/>
                  </a:lnTo>
                  <a:lnTo>
                    <a:pt x="0" y="299135"/>
                  </a:lnTo>
                  <a:close/>
                </a:path>
              </a:pathLst>
            </a:custGeom>
            <a:solidFill>
              <a:srgbClr val="FDB732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95035BA9-D977-B84E-B42C-0C50FFAE67E6}"/>
                </a:ext>
              </a:extLst>
            </p:cNvPr>
            <p:cNvSpPr/>
            <p:nvPr/>
          </p:nvSpPr>
          <p:spPr>
            <a:xfrm rot="-1358400">
              <a:off x="6938141" y="3540571"/>
              <a:ext cx="1716107" cy="122247"/>
            </a:xfrm>
            <a:custGeom>
              <a:avLst/>
              <a:gdLst>
                <a:gd name="connsiteX0" fmla="*/ 0 w 1716107"/>
                <a:gd name="connsiteY0" fmla="*/ 0 h 122247"/>
                <a:gd name="connsiteX1" fmla="*/ 1716107 w 1716107"/>
                <a:gd name="connsiteY1" fmla="*/ 0 h 122247"/>
                <a:gd name="connsiteX2" fmla="*/ 1716107 w 1716107"/>
                <a:gd name="connsiteY2" fmla="*/ 122247 h 122247"/>
                <a:gd name="connsiteX3" fmla="*/ 0 w 1716107"/>
                <a:gd name="connsiteY3" fmla="*/ 122247 h 12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6107" h="122247">
                  <a:moveTo>
                    <a:pt x="0" y="0"/>
                  </a:moveTo>
                  <a:lnTo>
                    <a:pt x="1716107" y="0"/>
                  </a:lnTo>
                  <a:lnTo>
                    <a:pt x="1716107" y="122247"/>
                  </a:lnTo>
                  <a:lnTo>
                    <a:pt x="0" y="122247"/>
                  </a:lnTo>
                  <a:close/>
                </a:path>
              </a:pathLst>
            </a:custGeom>
            <a:solidFill>
              <a:srgbClr val="F36F21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B1B6906-B2A1-5C47-B19A-F37BB120FCA2}"/>
                </a:ext>
              </a:extLst>
            </p:cNvPr>
            <p:cNvSpPr/>
            <p:nvPr/>
          </p:nvSpPr>
          <p:spPr>
            <a:xfrm>
              <a:off x="6794552" y="3724807"/>
              <a:ext cx="262742" cy="354684"/>
            </a:xfrm>
            <a:custGeom>
              <a:avLst/>
              <a:gdLst>
                <a:gd name="connsiteX0" fmla="*/ 128191 w 262742"/>
                <a:gd name="connsiteY0" fmla="*/ 1051 h 354684"/>
                <a:gd name="connsiteX1" fmla="*/ 8230 w 262742"/>
                <a:gd name="connsiteY1" fmla="*/ 51033 h 354684"/>
                <a:gd name="connsiteX2" fmla="*/ 1001 w 262742"/>
                <a:gd name="connsiteY2" fmla="*/ 68368 h 354684"/>
                <a:gd name="connsiteX3" fmla="*/ 117059 w 262742"/>
                <a:gd name="connsiteY3" fmla="*/ 346449 h 354684"/>
                <a:gd name="connsiteX4" fmla="*/ 134422 w 262742"/>
                <a:gd name="connsiteY4" fmla="*/ 353682 h 354684"/>
                <a:gd name="connsiteX5" fmla="*/ 134444 w 262742"/>
                <a:gd name="connsiteY5" fmla="*/ 353672 h 354684"/>
                <a:gd name="connsiteX6" fmla="*/ 254513 w 262742"/>
                <a:gd name="connsiteY6" fmla="*/ 303617 h 354684"/>
                <a:gd name="connsiteX7" fmla="*/ 261742 w 262742"/>
                <a:gd name="connsiteY7" fmla="*/ 286282 h 354684"/>
                <a:gd name="connsiteX8" fmla="*/ 145684 w 262742"/>
                <a:gd name="connsiteY8" fmla="*/ 8202 h 354684"/>
                <a:gd name="connsiteX9" fmla="*/ 128241 w 262742"/>
                <a:gd name="connsiteY9" fmla="*/ 1029 h 354684"/>
                <a:gd name="connsiteX10" fmla="*/ 128191 w 262742"/>
                <a:gd name="connsiteY10" fmla="*/ 1051 h 35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742" h="354684">
                  <a:moveTo>
                    <a:pt x="128191" y="1051"/>
                  </a:moveTo>
                  <a:lnTo>
                    <a:pt x="8230" y="51033"/>
                  </a:lnTo>
                  <a:cubicBezTo>
                    <a:pt x="1445" y="53828"/>
                    <a:pt x="-1786" y="61586"/>
                    <a:pt x="1001" y="68368"/>
                  </a:cubicBezTo>
                  <a:lnTo>
                    <a:pt x="117059" y="346449"/>
                  </a:lnTo>
                  <a:cubicBezTo>
                    <a:pt x="119852" y="353235"/>
                    <a:pt x="127627" y="356474"/>
                    <a:pt x="134422" y="353682"/>
                  </a:cubicBezTo>
                  <a:cubicBezTo>
                    <a:pt x="134429" y="353679"/>
                    <a:pt x="134436" y="353675"/>
                    <a:pt x="134444" y="353672"/>
                  </a:cubicBezTo>
                  <a:lnTo>
                    <a:pt x="254513" y="303617"/>
                  </a:lnTo>
                  <a:cubicBezTo>
                    <a:pt x="261297" y="300822"/>
                    <a:pt x="264529" y="293065"/>
                    <a:pt x="261742" y="286282"/>
                  </a:cubicBezTo>
                  <a:lnTo>
                    <a:pt x="145684" y="8202"/>
                  </a:lnTo>
                  <a:cubicBezTo>
                    <a:pt x="142851" y="1408"/>
                    <a:pt x="135040" y="-1802"/>
                    <a:pt x="128241" y="1029"/>
                  </a:cubicBezTo>
                  <a:cubicBezTo>
                    <a:pt x="128223" y="1037"/>
                    <a:pt x="128209" y="1044"/>
                    <a:pt x="128191" y="1051"/>
                  </a:cubicBezTo>
                  <a:close/>
                </a:path>
              </a:pathLst>
            </a:custGeom>
            <a:solidFill>
              <a:srgbClr val="FFEBC2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29A48D1B-70CA-A14A-B89C-CE9FF72EFD5F}"/>
                </a:ext>
              </a:extLst>
            </p:cNvPr>
            <p:cNvSpPr/>
            <p:nvPr/>
          </p:nvSpPr>
          <p:spPr>
            <a:xfrm>
              <a:off x="6867977" y="3874665"/>
              <a:ext cx="159517" cy="159811"/>
            </a:xfrm>
            <a:custGeom>
              <a:avLst/>
              <a:gdLst>
                <a:gd name="connsiteX0" fmla="*/ 103812 w 159517"/>
                <a:gd name="connsiteY0" fmla="*/ 816 h 159811"/>
                <a:gd name="connsiteX1" fmla="*/ 6586 w 159517"/>
                <a:gd name="connsiteY1" fmla="*/ 41336 h 159811"/>
                <a:gd name="connsiteX2" fmla="*/ 803 w 159517"/>
                <a:gd name="connsiteY2" fmla="*/ 55384 h 159811"/>
                <a:gd name="connsiteX3" fmla="*/ 41609 w 159517"/>
                <a:gd name="connsiteY3" fmla="*/ 153218 h 159811"/>
                <a:gd name="connsiteX4" fmla="*/ 55705 w 159517"/>
                <a:gd name="connsiteY4" fmla="*/ 158996 h 159811"/>
                <a:gd name="connsiteX5" fmla="*/ 152932 w 159517"/>
                <a:gd name="connsiteY5" fmla="*/ 118476 h 159811"/>
                <a:gd name="connsiteX6" fmla="*/ 158715 w 159517"/>
                <a:gd name="connsiteY6" fmla="*/ 104428 h 159811"/>
                <a:gd name="connsiteX7" fmla="*/ 117908 w 159517"/>
                <a:gd name="connsiteY7" fmla="*/ 6594 h 159811"/>
                <a:gd name="connsiteX8" fmla="*/ 103812 w 159517"/>
                <a:gd name="connsiteY8" fmla="*/ 816 h 15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517" h="159811">
                  <a:moveTo>
                    <a:pt x="103812" y="816"/>
                  </a:moveTo>
                  <a:lnTo>
                    <a:pt x="6586" y="41336"/>
                  </a:lnTo>
                  <a:cubicBezTo>
                    <a:pt x="1146" y="43658"/>
                    <a:pt x="-1427" y="49909"/>
                    <a:pt x="803" y="55384"/>
                  </a:cubicBezTo>
                  <a:lnTo>
                    <a:pt x="41609" y="153218"/>
                  </a:lnTo>
                  <a:cubicBezTo>
                    <a:pt x="43933" y="158675"/>
                    <a:pt x="50215" y="161250"/>
                    <a:pt x="55705" y="158996"/>
                  </a:cubicBezTo>
                  <a:lnTo>
                    <a:pt x="152932" y="118476"/>
                  </a:lnTo>
                  <a:cubicBezTo>
                    <a:pt x="158371" y="116154"/>
                    <a:pt x="160945" y="109903"/>
                    <a:pt x="158715" y="104428"/>
                  </a:cubicBezTo>
                  <a:lnTo>
                    <a:pt x="117908" y="6594"/>
                  </a:lnTo>
                  <a:cubicBezTo>
                    <a:pt x="115584" y="1137"/>
                    <a:pt x="109303" y="-1438"/>
                    <a:pt x="103812" y="816"/>
                  </a:cubicBezTo>
                  <a:close/>
                </a:path>
              </a:pathLst>
            </a:custGeom>
            <a:solidFill>
              <a:srgbClr val="FAD19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CA215E33-689A-E74F-912F-54163FA02724}"/>
                </a:ext>
              </a:extLst>
            </p:cNvPr>
            <p:cNvSpPr/>
            <p:nvPr/>
          </p:nvSpPr>
          <p:spPr>
            <a:xfrm>
              <a:off x="7005545" y="3387250"/>
              <a:ext cx="868140" cy="399205"/>
            </a:xfrm>
            <a:custGeom>
              <a:avLst/>
              <a:gdLst>
                <a:gd name="connsiteX0" fmla="*/ 450571 w 868140"/>
                <a:gd name="connsiteY0" fmla="*/ 206827 h 399205"/>
                <a:gd name="connsiteX1" fmla="*/ 210396 w 868140"/>
                <a:gd name="connsiteY1" fmla="*/ 65114 h 399205"/>
                <a:gd name="connsiteX2" fmla="*/ 24490 w 868140"/>
                <a:gd name="connsiteY2" fmla="*/ 96942 h 399205"/>
                <a:gd name="connsiteX3" fmla="*/ 75 w 868140"/>
                <a:gd name="connsiteY3" fmla="*/ 178369 h 399205"/>
                <a:gd name="connsiteX4" fmla="*/ 78073 w 868140"/>
                <a:gd name="connsiteY4" fmla="*/ 295199 h 399205"/>
                <a:gd name="connsiteX5" fmla="*/ 476595 w 868140"/>
                <a:gd name="connsiteY5" fmla="*/ 396103 h 399205"/>
                <a:gd name="connsiteX6" fmla="*/ 602266 w 868140"/>
                <a:gd name="connsiteY6" fmla="*/ 350815 h 399205"/>
                <a:gd name="connsiteX7" fmla="*/ 868140 w 868140"/>
                <a:gd name="connsiteY7" fmla="*/ 121922 h 399205"/>
                <a:gd name="connsiteX8" fmla="*/ 785407 w 868140"/>
                <a:gd name="connsiteY8" fmla="*/ 0 h 399205"/>
                <a:gd name="connsiteX9" fmla="*/ 509088 w 868140"/>
                <a:gd name="connsiteY9" fmla="*/ 196498 h 399205"/>
                <a:gd name="connsiteX10" fmla="*/ 450571 w 868140"/>
                <a:gd name="connsiteY10" fmla="*/ 206827 h 39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8140" h="399205">
                  <a:moveTo>
                    <a:pt x="450571" y="206827"/>
                  </a:moveTo>
                  <a:lnTo>
                    <a:pt x="210396" y="65114"/>
                  </a:lnTo>
                  <a:cubicBezTo>
                    <a:pt x="150263" y="22608"/>
                    <a:pt x="67031" y="36858"/>
                    <a:pt x="24490" y="96942"/>
                  </a:cubicBezTo>
                  <a:cubicBezTo>
                    <a:pt x="7676" y="120694"/>
                    <a:pt x="-901" y="149293"/>
                    <a:pt x="75" y="178369"/>
                  </a:cubicBezTo>
                  <a:cubicBezTo>
                    <a:pt x="1774" y="228929"/>
                    <a:pt x="28014" y="279706"/>
                    <a:pt x="78073" y="295199"/>
                  </a:cubicBezTo>
                  <a:lnTo>
                    <a:pt x="476595" y="396103"/>
                  </a:lnTo>
                  <a:cubicBezTo>
                    <a:pt x="521485" y="406178"/>
                    <a:pt x="548882" y="391877"/>
                    <a:pt x="602266" y="350815"/>
                  </a:cubicBezTo>
                  <a:cubicBezTo>
                    <a:pt x="769504" y="209391"/>
                    <a:pt x="868140" y="121922"/>
                    <a:pt x="868140" y="121922"/>
                  </a:cubicBezTo>
                  <a:cubicBezTo>
                    <a:pt x="856538" y="94872"/>
                    <a:pt x="824768" y="62297"/>
                    <a:pt x="785407" y="0"/>
                  </a:cubicBezTo>
                  <a:cubicBezTo>
                    <a:pt x="785407" y="0"/>
                    <a:pt x="695228" y="67678"/>
                    <a:pt x="509088" y="196498"/>
                  </a:cubicBezTo>
                  <a:cubicBezTo>
                    <a:pt x="485414" y="211775"/>
                    <a:pt x="463980" y="213003"/>
                    <a:pt x="450571" y="206827"/>
                  </a:cubicBezTo>
                  <a:close/>
                </a:path>
              </a:pathLst>
            </a:custGeom>
            <a:solidFill>
              <a:srgbClr val="8D578B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2E7E07BF-DDC5-C641-8CD1-12608654E251}"/>
                </a:ext>
              </a:extLst>
            </p:cNvPr>
            <p:cNvSpPr/>
            <p:nvPr/>
          </p:nvSpPr>
          <p:spPr>
            <a:xfrm>
              <a:off x="7787521" y="3293314"/>
              <a:ext cx="197629" cy="205637"/>
            </a:xfrm>
            <a:custGeom>
              <a:avLst/>
              <a:gdLst>
                <a:gd name="connsiteX0" fmla="*/ 57321 w 197629"/>
                <a:gd name="connsiteY0" fmla="*/ 53488 h 205637"/>
                <a:gd name="connsiteX1" fmla="*/ 75173 w 197629"/>
                <a:gd name="connsiteY1" fmla="*/ 30999 h 205637"/>
                <a:gd name="connsiteX2" fmla="*/ 52666 w 197629"/>
                <a:gd name="connsiteY2" fmla="*/ 13162 h 205637"/>
                <a:gd name="connsiteX3" fmla="*/ 43731 w 197629"/>
                <a:gd name="connsiteY3" fmla="*/ 16434 h 205637"/>
                <a:gd name="connsiteX4" fmla="*/ 4121 w 197629"/>
                <a:gd name="connsiteY4" fmla="*/ 102065 h 205637"/>
                <a:gd name="connsiteX5" fmla="*/ 5202 w 197629"/>
                <a:gd name="connsiteY5" fmla="*/ 104806 h 205637"/>
                <a:gd name="connsiteX6" fmla="*/ 99574 w 197629"/>
                <a:gd name="connsiteY6" fmla="*/ 205638 h 205637"/>
                <a:gd name="connsiteX7" fmla="*/ 192199 w 197629"/>
                <a:gd name="connsiteY7" fmla="*/ 37316 h 205637"/>
                <a:gd name="connsiteX8" fmla="*/ 191921 w 197629"/>
                <a:gd name="connsiteY8" fmla="*/ 36369 h 205637"/>
                <a:gd name="connsiteX9" fmla="*/ 133093 w 197629"/>
                <a:gd name="connsiteY9" fmla="*/ 1515 h 205637"/>
                <a:gd name="connsiteX10" fmla="*/ 97947 w 197629"/>
                <a:gd name="connsiteY10" fmla="*/ 37453 h 205637"/>
                <a:gd name="connsiteX11" fmla="*/ 51719 w 197629"/>
                <a:gd name="connsiteY11" fmla="*/ 92816 h 205637"/>
                <a:gd name="connsiteX12" fmla="*/ 41313 w 197629"/>
                <a:gd name="connsiteY12" fmla="*/ 65514 h 205637"/>
                <a:gd name="connsiteX13" fmla="*/ 57466 w 197629"/>
                <a:gd name="connsiteY13" fmla="*/ 53488 h 20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7629" h="205637">
                  <a:moveTo>
                    <a:pt x="57321" y="53488"/>
                  </a:moveTo>
                  <a:cubicBezTo>
                    <a:pt x="68465" y="52202"/>
                    <a:pt x="76460" y="42137"/>
                    <a:pt x="75173" y="30999"/>
                  </a:cubicBezTo>
                  <a:cubicBezTo>
                    <a:pt x="73886" y="19865"/>
                    <a:pt x="63813" y="11877"/>
                    <a:pt x="52666" y="13162"/>
                  </a:cubicBezTo>
                  <a:cubicBezTo>
                    <a:pt x="49471" y="13531"/>
                    <a:pt x="46410" y="14654"/>
                    <a:pt x="43731" y="16434"/>
                  </a:cubicBezTo>
                  <a:cubicBezTo>
                    <a:pt x="9127" y="29150"/>
                    <a:pt x="-8605" y="67489"/>
                    <a:pt x="4121" y="102065"/>
                  </a:cubicBezTo>
                  <a:cubicBezTo>
                    <a:pt x="4461" y="102986"/>
                    <a:pt x="4823" y="103900"/>
                    <a:pt x="5202" y="104806"/>
                  </a:cubicBezTo>
                  <a:lnTo>
                    <a:pt x="99574" y="205638"/>
                  </a:lnTo>
                  <a:cubicBezTo>
                    <a:pt x="171670" y="184713"/>
                    <a:pt x="213141" y="109357"/>
                    <a:pt x="192199" y="37316"/>
                  </a:cubicBezTo>
                  <a:cubicBezTo>
                    <a:pt x="192109" y="37001"/>
                    <a:pt x="192015" y="36684"/>
                    <a:pt x="191921" y="36369"/>
                  </a:cubicBezTo>
                  <a:cubicBezTo>
                    <a:pt x="185310" y="10511"/>
                    <a:pt x="158972" y="-5090"/>
                    <a:pt x="133093" y="1515"/>
                  </a:cubicBezTo>
                  <a:cubicBezTo>
                    <a:pt x="115574" y="5986"/>
                    <a:pt x="102017" y="19851"/>
                    <a:pt x="97947" y="37453"/>
                  </a:cubicBezTo>
                  <a:cubicBezTo>
                    <a:pt x="94965" y="63466"/>
                    <a:pt x="76799" y="85225"/>
                    <a:pt x="51719" y="92816"/>
                  </a:cubicBezTo>
                  <a:cubicBezTo>
                    <a:pt x="41299" y="88150"/>
                    <a:pt x="36640" y="75925"/>
                    <a:pt x="41313" y="65514"/>
                  </a:cubicBezTo>
                  <a:cubicBezTo>
                    <a:pt x="44245" y="58977"/>
                    <a:pt x="50360" y="54427"/>
                    <a:pt x="57466" y="53488"/>
                  </a:cubicBezTo>
                  <a:close/>
                </a:path>
              </a:pathLst>
            </a:custGeom>
            <a:solidFill>
              <a:srgbClr val="FBCFC8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73C8757-C3D9-C244-B409-090BE6357B1F}"/>
                </a:ext>
              </a:extLst>
            </p:cNvPr>
            <p:cNvSpPr/>
            <p:nvPr/>
          </p:nvSpPr>
          <p:spPr>
            <a:xfrm>
              <a:off x="7036943" y="3465257"/>
              <a:ext cx="807718" cy="295918"/>
            </a:xfrm>
            <a:custGeom>
              <a:avLst/>
              <a:gdLst>
                <a:gd name="connsiteX0" fmla="*/ 405583 w 807718"/>
                <a:gd name="connsiteY0" fmla="*/ 210691 h 295918"/>
                <a:gd name="connsiteX1" fmla="*/ 14797 w 807718"/>
                <a:gd name="connsiteY1" fmla="*/ 59011 h 295918"/>
                <a:gd name="connsiteX2" fmla="*/ 40838 w 807718"/>
                <a:gd name="connsiteY2" fmla="*/ 184014 h 295918"/>
                <a:gd name="connsiteX3" fmla="*/ 50507 w 807718"/>
                <a:gd name="connsiteY3" fmla="*/ 189528 h 295918"/>
                <a:gd name="connsiteX4" fmla="*/ 400812 w 807718"/>
                <a:gd name="connsiteY4" fmla="*/ 282270 h 295918"/>
                <a:gd name="connsiteX5" fmla="*/ 545387 w 807718"/>
                <a:gd name="connsiteY5" fmla="*/ 267824 h 295918"/>
                <a:gd name="connsiteX6" fmla="*/ 807719 w 807718"/>
                <a:gd name="connsiteY6" fmla="*/ 40304 h 295918"/>
                <a:gd name="connsiteX7" fmla="*/ 780286 w 807718"/>
                <a:gd name="connsiteY7" fmla="*/ 0 h 295918"/>
                <a:gd name="connsiteX8" fmla="*/ 545351 w 807718"/>
                <a:gd name="connsiteY8" fmla="*/ 198304 h 295918"/>
                <a:gd name="connsiteX9" fmla="*/ 405583 w 807718"/>
                <a:gd name="connsiteY9" fmla="*/ 210691 h 295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718" h="295918">
                  <a:moveTo>
                    <a:pt x="405583" y="210691"/>
                  </a:moveTo>
                  <a:lnTo>
                    <a:pt x="14797" y="59011"/>
                  </a:lnTo>
                  <a:cubicBezTo>
                    <a:pt x="-12561" y="100716"/>
                    <a:pt x="-901" y="156682"/>
                    <a:pt x="40838" y="184014"/>
                  </a:cubicBezTo>
                  <a:cubicBezTo>
                    <a:pt x="43943" y="186051"/>
                    <a:pt x="47174" y="187892"/>
                    <a:pt x="50507" y="189528"/>
                  </a:cubicBezTo>
                  <a:lnTo>
                    <a:pt x="400812" y="282270"/>
                  </a:lnTo>
                  <a:cubicBezTo>
                    <a:pt x="471293" y="298738"/>
                    <a:pt x="492437" y="306828"/>
                    <a:pt x="545387" y="267824"/>
                  </a:cubicBezTo>
                  <a:cubicBezTo>
                    <a:pt x="545387" y="267824"/>
                    <a:pt x="625627" y="208235"/>
                    <a:pt x="807719" y="40304"/>
                  </a:cubicBezTo>
                  <a:lnTo>
                    <a:pt x="780286" y="0"/>
                  </a:lnTo>
                  <a:lnTo>
                    <a:pt x="545351" y="198304"/>
                  </a:lnTo>
                  <a:cubicBezTo>
                    <a:pt x="514701" y="222717"/>
                    <a:pt x="477871" y="240919"/>
                    <a:pt x="405583" y="210691"/>
                  </a:cubicBezTo>
                  <a:close/>
                </a:path>
              </a:pathLst>
            </a:custGeom>
            <a:solidFill>
              <a:srgbClr val="612F61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89F04DD3-D878-C944-86A7-7D46327519E7}"/>
                </a:ext>
              </a:extLst>
            </p:cNvPr>
            <p:cNvSpPr/>
            <p:nvPr/>
          </p:nvSpPr>
          <p:spPr>
            <a:xfrm>
              <a:off x="7841987" y="3319933"/>
              <a:ext cx="128404" cy="170748"/>
            </a:xfrm>
            <a:custGeom>
              <a:avLst/>
              <a:gdLst>
                <a:gd name="connsiteX0" fmla="*/ 0 w 128404"/>
                <a:gd name="connsiteY0" fmla="*/ 121164 h 170748"/>
                <a:gd name="connsiteX1" fmla="*/ 30577 w 128404"/>
                <a:gd name="connsiteY1" fmla="*/ 170749 h 170748"/>
                <a:gd name="connsiteX2" fmla="*/ 125144 w 128404"/>
                <a:gd name="connsiteY2" fmla="*/ 19549 h 170748"/>
                <a:gd name="connsiteX3" fmla="*/ 118913 w 128404"/>
                <a:gd name="connsiteY3" fmla="*/ 0 h 170748"/>
                <a:gd name="connsiteX4" fmla="*/ 0 w 128404"/>
                <a:gd name="connsiteY4" fmla="*/ 121164 h 17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404" h="170748">
                  <a:moveTo>
                    <a:pt x="0" y="121164"/>
                  </a:moveTo>
                  <a:lnTo>
                    <a:pt x="30577" y="170749"/>
                  </a:lnTo>
                  <a:cubicBezTo>
                    <a:pt x="98477" y="155089"/>
                    <a:pt x="140816" y="87393"/>
                    <a:pt x="125144" y="19549"/>
                  </a:cubicBezTo>
                  <a:cubicBezTo>
                    <a:pt x="123601" y="12875"/>
                    <a:pt x="121519" y="6334"/>
                    <a:pt x="118913" y="0"/>
                  </a:cubicBezTo>
                  <a:cubicBezTo>
                    <a:pt x="112114" y="63016"/>
                    <a:pt x="62923" y="113139"/>
                    <a:pt x="0" y="121164"/>
                  </a:cubicBezTo>
                  <a:close/>
                </a:path>
              </a:pathLst>
            </a:custGeom>
            <a:solidFill>
              <a:srgbClr val="F9B3A7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028280F6-FCDE-1642-AC67-09CAAC60A18B}"/>
                </a:ext>
              </a:extLst>
            </p:cNvPr>
            <p:cNvSpPr/>
            <p:nvPr/>
          </p:nvSpPr>
          <p:spPr>
            <a:xfrm>
              <a:off x="7739231" y="3360706"/>
              <a:ext cx="153285" cy="176490"/>
            </a:xfrm>
            <a:custGeom>
              <a:avLst/>
              <a:gdLst>
                <a:gd name="connsiteX0" fmla="*/ 102793 w 153285"/>
                <a:gd name="connsiteY0" fmla="*/ 176491 h 176490"/>
                <a:gd name="connsiteX1" fmla="*/ 153286 w 153285"/>
                <a:gd name="connsiteY1" fmla="*/ 146913 h 176490"/>
                <a:gd name="connsiteX2" fmla="*/ 50493 w 153285"/>
                <a:gd name="connsiteY2" fmla="*/ 0 h 176490"/>
                <a:gd name="connsiteX3" fmla="*/ 0 w 153285"/>
                <a:gd name="connsiteY3" fmla="*/ 29542 h 176490"/>
                <a:gd name="connsiteX4" fmla="*/ 102793 w 153285"/>
                <a:gd name="connsiteY4" fmla="*/ 176491 h 1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285" h="176490">
                  <a:moveTo>
                    <a:pt x="102793" y="176491"/>
                  </a:moveTo>
                  <a:lnTo>
                    <a:pt x="153286" y="146913"/>
                  </a:lnTo>
                  <a:lnTo>
                    <a:pt x="50493" y="0"/>
                  </a:lnTo>
                  <a:lnTo>
                    <a:pt x="0" y="29542"/>
                  </a:lnTo>
                  <a:lnTo>
                    <a:pt x="102793" y="176491"/>
                  </a:ln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F4F13E88-CEA5-4B4E-81F0-B775CE18D5DC}"/>
                </a:ext>
              </a:extLst>
            </p:cNvPr>
            <p:cNvSpPr/>
            <p:nvPr/>
          </p:nvSpPr>
          <p:spPr>
            <a:xfrm>
              <a:off x="7517525" y="3770496"/>
              <a:ext cx="124876" cy="133514"/>
            </a:xfrm>
            <a:custGeom>
              <a:avLst/>
              <a:gdLst>
                <a:gd name="connsiteX0" fmla="*/ 14494 w 124876"/>
                <a:gd name="connsiteY0" fmla="*/ 133515 h 133514"/>
                <a:gd name="connsiteX1" fmla="*/ 124877 w 124876"/>
                <a:gd name="connsiteY1" fmla="*/ 67642 h 133514"/>
                <a:gd name="connsiteX2" fmla="*/ 103697 w 124876"/>
                <a:gd name="connsiteY2" fmla="*/ 0 h 133514"/>
                <a:gd name="connsiteX3" fmla="*/ 0 w 124876"/>
                <a:gd name="connsiteY3" fmla="*/ 43337 h 133514"/>
                <a:gd name="connsiteX4" fmla="*/ 14494 w 124876"/>
                <a:gd name="connsiteY4" fmla="*/ 133515 h 13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76" h="133514">
                  <a:moveTo>
                    <a:pt x="14494" y="133515"/>
                  </a:moveTo>
                  <a:lnTo>
                    <a:pt x="124877" y="67642"/>
                  </a:lnTo>
                  <a:lnTo>
                    <a:pt x="103697" y="0"/>
                  </a:lnTo>
                  <a:lnTo>
                    <a:pt x="0" y="43337"/>
                  </a:lnTo>
                  <a:cubicBezTo>
                    <a:pt x="0" y="43337"/>
                    <a:pt x="4952" y="73312"/>
                    <a:pt x="14494" y="133515"/>
                  </a:cubicBezTo>
                  <a:close/>
                </a:path>
              </a:pathLst>
            </a:custGeom>
            <a:solidFill>
              <a:srgbClr val="301836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A0FCF0EF-BBAA-0741-B965-251524D1C45C}"/>
                </a:ext>
              </a:extLst>
            </p:cNvPr>
            <p:cNvSpPr/>
            <p:nvPr/>
          </p:nvSpPr>
          <p:spPr>
            <a:xfrm>
              <a:off x="9286256" y="3170202"/>
              <a:ext cx="141611" cy="141496"/>
            </a:xfrm>
            <a:custGeom>
              <a:avLst/>
              <a:gdLst>
                <a:gd name="connsiteX0" fmla="*/ 0 w 141611"/>
                <a:gd name="connsiteY0" fmla="*/ 70712 h 141496"/>
                <a:gd name="connsiteX1" fmla="*/ 70770 w 141611"/>
                <a:gd name="connsiteY1" fmla="*/ 141496 h 141496"/>
                <a:gd name="connsiteX2" fmla="*/ 141612 w 141611"/>
                <a:gd name="connsiteY2" fmla="*/ 70784 h 141496"/>
                <a:gd name="connsiteX3" fmla="*/ 70842 w 141611"/>
                <a:gd name="connsiteY3" fmla="*/ 0 h 141496"/>
                <a:gd name="connsiteX4" fmla="*/ 70806 w 141611"/>
                <a:gd name="connsiteY4" fmla="*/ 0 h 141496"/>
                <a:gd name="connsiteX5" fmla="*/ 0 w 141611"/>
                <a:gd name="connsiteY5" fmla="*/ 70712 h 14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611" h="141496">
                  <a:moveTo>
                    <a:pt x="0" y="70712"/>
                  </a:moveTo>
                  <a:cubicBezTo>
                    <a:pt x="-36" y="109784"/>
                    <a:pt x="31662" y="141474"/>
                    <a:pt x="70770" y="141496"/>
                  </a:cubicBezTo>
                  <a:cubicBezTo>
                    <a:pt x="109877" y="141518"/>
                    <a:pt x="141575" y="109856"/>
                    <a:pt x="141612" y="70784"/>
                  </a:cubicBezTo>
                  <a:cubicBezTo>
                    <a:pt x="141648" y="31712"/>
                    <a:pt x="109950" y="22"/>
                    <a:pt x="70842" y="0"/>
                  </a:cubicBezTo>
                  <a:cubicBezTo>
                    <a:pt x="70842" y="0"/>
                    <a:pt x="70806" y="0"/>
                    <a:pt x="70806" y="0"/>
                  </a:cubicBezTo>
                  <a:cubicBezTo>
                    <a:pt x="31698" y="0"/>
                    <a:pt x="36" y="31654"/>
                    <a:pt x="0" y="70712"/>
                  </a:cubicBez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53BE61F6-C3C2-734E-BB6F-6F19C9965958}"/>
                </a:ext>
              </a:extLst>
            </p:cNvPr>
            <p:cNvSpPr/>
            <p:nvPr/>
          </p:nvSpPr>
          <p:spPr>
            <a:xfrm>
              <a:off x="9328075" y="3212023"/>
              <a:ext cx="57830" cy="57782"/>
            </a:xfrm>
            <a:custGeom>
              <a:avLst/>
              <a:gdLst>
                <a:gd name="connsiteX0" fmla="*/ 0 w 57830"/>
                <a:gd name="connsiteY0" fmla="*/ 28891 h 57782"/>
                <a:gd name="connsiteX1" fmla="*/ 28915 w 57830"/>
                <a:gd name="connsiteY1" fmla="*/ 57783 h 57782"/>
                <a:gd name="connsiteX2" fmla="*/ 57830 w 57830"/>
                <a:gd name="connsiteY2" fmla="*/ 28891 h 57782"/>
                <a:gd name="connsiteX3" fmla="*/ 28915 w 57830"/>
                <a:gd name="connsiteY3" fmla="*/ 0 h 57782"/>
                <a:gd name="connsiteX4" fmla="*/ 0 w 57830"/>
                <a:gd name="connsiteY4" fmla="*/ 28891 h 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30" h="57782">
                  <a:moveTo>
                    <a:pt x="0" y="28891"/>
                  </a:moveTo>
                  <a:cubicBezTo>
                    <a:pt x="0" y="44847"/>
                    <a:pt x="12940" y="57783"/>
                    <a:pt x="28915" y="57783"/>
                  </a:cubicBezTo>
                  <a:cubicBezTo>
                    <a:pt x="44891" y="57783"/>
                    <a:pt x="57830" y="44847"/>
                    <a:pt x="57830" y="28891"/>
                  </a:cubicBezTo>
                  <a:cubicBezTo>
                    <a:pt x="57830" y="12936"/>
                    <a:pt x="44891" y="0"/>
                    <a:pt x="28915" y="0"/>
                  </a:cubicBezTo>
                  <a:cubicBezTo>
                    <a:pt x="12940" y="0"/>
                    <a:pt x="0" y="12936"/>
                    <a:pt x="0" y="28891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B2DAA9D4-71B1-FF41-94AA-7B1FBAD5184D}"/>
                </a:ext>
              </a:extLst>
            </p:cNvPr>
            <p:cNvSpPr/>
            <p:nvPr/>
          </p:nvSpPr>
          <p:spPr>
            <a:xfrm>
              <a:off x="9337328" y="3139758"/>
              <a:ext cx="37011" cy="45070"/>
            </a:xfrm>
            <a:custGeom>
              <a:avLst/>
              <a:gdLst>
                <a:gd name="connsiteX0" fmla="*/ 0 w 37011"/>
                <a:gd name="connsiteY0" fmla="*/ 0 h 45070"/>
                <a:gd name="connsiteX1" fmla="*/ 37011 w 37011"/>
                <a:gd name="connsiteY1" fmla="*/ 0 h 45070"/>
                <a:gd name="connsiteX2" fmla="*/ 37011 w 37011"/>
                <a:gd name="connsiteY2" fmla="*/ 45071 h 45070"/>
                <a:gd name="connsiteX3" fmla="*/ 0 w 37011"/>
                <a:gd name="connsiteY3" fmla="*/ 45071 h 4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11" h="45070">
                  <a:moveTo>
                    <a:pt x="0" y="0"/>
                  </a:moveTo>
                  <a:lnTo>
                    <a:pt x="37011" y="0"/>
                  </a:lnTo>
                  <a:lnTo>
                    <a:pt x="37011" y="45071"/>
                  </a:lnTo>
                  <a:lnTo>
                    <a:pt x="0" y="45071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416CB062-4444-864D-AD8D-79316275F29E}"/>
                </a:ext>
              </a:extLst>
            </p:cNvPr>
            <p:cNvSpPr/>
            <p:nvPr/>
          </p:nvSpPr>
          <p:spPr>
            <a:xfrm>
              <a:off x="9337328" y="3293605"/>
              <a:ext cx="37011" cy="45070"/>
            </a:xfrm>
            <a:custGeom>
              <a:avLst/>
              <a:gdLst>
                <a:gd name="connsiteX0" fmla="*/ 0 w 37011"/>
                <a:gd name="connsiteY0" fmla="*/ 0 h 45070"/>
                <a:gd name="connsiteX1" fmla="*/ 37011 w 37011"/>
                <a:gd name="connsiteY1" fmla="*/ 0 h 45070"/>
                <a:gd name="connsiteX2" fmla="*/ 37011 w 37011"/>
                <a:gd name="connsiteY2" fmla="*/ 45071 h 45070"/>
                <a:gd name="connsiteX3" fmla="*/ 0 w 37011"/>
                <a:gd name="connsiteY3" fmla="*/ 45071 h 4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11" h="45070">
                  <a:moveTo>
                    <a:pt x="0" y="0"/>
                  </a:moveTo>
                  <a:lnTo>
                    <a:pt x="37011" y="0"/>
                  </a:lnTo>
                  <a:lnTo>
                    <a:pt x="37011" y="45071"/>
                  </a:lnTo>
                  <a:lnTo>
                    <a:pt x="0" y="45071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DD08AA43-30F1-3E41-9880-B02E40F4D315}"/>
                </a:ext>
              </a:extLst>
            </p:cNvPr>
            <p:cNvSpPr/>
            <p:nvPr/>
          </p:nvSpPr>
          <p:spPr>
            <a:xfrm rot="-2401200">
              <a:off x="9395237" y="3280952"/>
              <a:ext cx="37011" cy="45070"/>
            </a:xfrm>
            <a:custGeom>
              <a:avLst/>
              <a:gdLst>
                <a:gd name="connsiteX0" fmla="*/ 0 w 37011"/>
                <a:gd name="connsiteY0" fmla="*/ 0 h 45070"/>
                <a:gd name="connsiteX1" fmla="*/ 37011 w 37011"/>
                <a:gd name="connsiteY1" fmla="*/ 0 h 45070"/>
                <a:gd name="connsiteX2" fmla="*/ 37011 w 37011"/>
                <a:gd name="connsiteY2" fmla="*/ 45071 h 45070"/>
                <a:gd name="connsiteX3" fmla="*/ 0 w 37011"/>
                <a:gd name="connsiteY3" fmla="*/ 45071 h 4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11" h="45070">
                  <a:moveTo>
                    <a:pt x="0" y="0"/>
                  </a:moveTo>
                  <a:lnTo>
                    <a:pt x="37011" y="0"/>
                  </a:lnTo>
                  <a:lnTo>
                    <a:pt x="37011" y="45071"/>
                  </a:lnTo>
                  <a:lnTo>
                    <a:pt x="0" y="45071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5DD53774-D3A7-D34E-817A-F2F0B73EAABD}"/>
                </a:ext>
              </a:extLst>
            </p:cNvPr>
            <p:cNvSpPr/>
            <p:nvPr/>
          </p:nvSpPr>
          <p:spPr>
            <a:xfrm rot="-2999400">
              <a:off x="9275311" y="3285333"/>
              <a:ext cx="45107" cy="36981"/>
            </a:xfrm>
            <a:custGeom>
              <a:avLst/>
              <a:gdLst>
                <a:gd name="connsiteX0" fmla="*/ 0 w 45107"/>
                <a:gd name="connsiteY0" fmla="*/ 0 h 36981"/>
                <a:gd name="connsiteX1" fmla="*/ 45107 w 45107"/>
                <a:gd name="connsiteY1" fmla="*/ 0 h 36981"/>
                <a:gd name="connsiteX2" fmla="*/ 45107 w 45107"/>
                <a:gd name="connsiteY2" fmla="*/ 36981 h 36981"/>
                <a:gd name="connsiteX3" fmla="*/ 0 w 45107"/>
                <a:gd name="connsiteY3" fmla="*/ 36981 h 3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07" h="36981">
                  <a:moveTo>
                    <a:pt x="0" y="0"/>
                  </a:moveTo>
                  <a:lnTo>
                    <a:pt x="45107" y="0"/>
                  </a:lnTo>
                  <a:lnTo>
                    <a:pt x="45107" y="36981"/>
                  </a:lnTo>
                  <a:lnTo>
                    <a:pt x="0" y="36981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159F56B6-EA5C-8A42-B0FE-CE1B65F8E5AD}"/>
                </a:ext>
              </a:extLst>
            </p:cNvPr>
            <p:cNvSpPr/>
            <p:nvPr/>
          </p:nvSpPr>
          <p:spPr>
            <a:xfrm rot="-2999400">
              <a:off x="9391222" y="3162682"/>
              <a:ext cx="45107" cy="36981"/>
            </a:xfrm>
            <a:custGeom>
              <a:avLst/>
              <a:gdLst>
                <a:gd name="connsiteX0" fmla="*/ 0 w 45107"/>
                <a:gd name="connsiteY0" fmla="*/ 0 h 36981"/>
                <a:gd name="connsiteX1" fmla="*/ 45107 w 45107"/>
                <a:gd name="connsiteY1" fmla="*/ 0 h 36981"/>
                <a:gd name="connsiteX2" fmla="*/ 45107 w 45107"/>
                <a:gd name="connsiteY2" fmla="*/ 36981 h 36981"/>
                <a:gd name="connsiteX3" fmla="*/ 0 w 45107"/>
                <a:gd name="connsiteY3" fmla="*/ 36981 h 3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07" h="36981">
                  <a:moveTo>
                    <a:pt x="0" y="0"/>
                  </a:moveTo>
                  <a:lnTo>
                    <a:pt x="45107" y="0"/>
                  </a:lnTo>
                  <a:lnTo>
                    <a:pt x="45107" y="36981"/>
                  </a:lnTo>
                  <a:lnTo>
                    <a:pt x="0" y="36981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8623D546-74E9-B742-9F93-A9C89990E5B1}"/>
                </a:ext>
              </a:extLst>
            </p:cNvPr>
            <p:cNvSpPr/>
            <p:nvPr/>
          </p:nvSpPr>
          <p:spPr>
            <a:xfrm rot="-2400600">
              <a:off x="9279404" y="3158954"/>
              <a:ext cx="37011" cy="45070"/>
            </a:xfrm>
            <a:custGeom>
              <a:avLst/>
              <a:gdLst>
                <a:gd name="connsiteX0" fmla="*/ 0 w 37011"/>
                <a:gd name="connsiteY0" fmla="*/ 0 h 45070"/>
                <a:gd name="connsiteX1" fmla="*/ 37011 w 37011"/>
                <a:gd name="connsiteY1" fmla="*/ 0 h 45070"/>
                <a:gd name="connsiteX2" fmla="*/ 37011 w 37011"/>
                <a:gd name="connsiteY2" fmla="*/ 45071 h 45070"/>
                <a:gd name="connsiteX3" fmla="*/ 0 w 37011"/>
                <a:gd name="connsiteY3" fmla="*/ 45071 h 4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11" h="45070">
                  <a:moveTo>
                    <a:pt x="0" y="0"/>
                  </a:moveTo>
                  <a:lnTo>
                    <a:pt x="37011" y="0"/>
                  </a:lnTo>
                  <a:lnTo>
                    <a:pt x="37011" y="45071"/>
                  </a:lnTo>
                  <a:lnTo>
                    <a:pt x="0" y="45071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B42D2728-492A-4743-9809-ED462D32308B}"/>
                </a:ext>
              </a:extLst>
            </p:cNvPr>
            <p:cNvSpPr/>
            <p:nvPr/>
          </p:nvSpPr>
          <p:spPr>
            <a:xfrm>
              <a:off x="9407157" y="3227408"/>
              <a:ext cx="47890" cy="36331"/>
            </a:xfrm>
            <a:custGeom>
              <a:avLst/>
              <a:gdLst>
                <a:gd name="connsiteX0" fmla="*/ 0 w 47890"/>
                <a:gd name="connsiteY0" fmla="*/ 0 h 36331"/>
                <a:gd name="connsiteX1" fmla="*/ 47891 w 47890"/>
                <a:gd name="connsiteY1" fmla="*/ 0 h 36331"/>
                <a:gd name="connsiteX2" fmla="*/ 47891 w 47890"/>
                <a:gd name="connsiteY2" fmla="*/ 36331 h 36331"/>
                <a:gd name="connsiteX3" fmla="*/ 0 w 47890"/>
                <a:gd name="connsiteY3" fmla="*/ 36331 h 3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90" h="36331">
                  <a:moveTo>
                    <a:pt x="0" y="0"/>
                  </a:moveTo>
                  <a:lnTo>
                    <a:pt x="47891" y="0"/>
                  </a:lnTo>
                  <a:lnTo>
                    <a:pt x="47891" y="36331"/>
                  </a:lnTo>
                  <a:lnTo>
                    <a:pt x="0" y="36331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17DEE4C7-11F3-134F-959F-B78E86C98137}"/>
                </a:ext>
              </a:extLst>
            </p:cNvPr>
            <p:cNvSpPr/>
            <p:nvPr/>
          </p:nvSpPr>
          <p:spPr>
            <a:xfrm>
              <a:off x="9250330" y="3227408"/>
              <a:ext cx="47890" cy="36331"/>
            </a:xfrm>
            <a:custGeom>
              <a:avLst/>
              <a:gdLst>
                <a:gd name="connsiteX0" fmla="*/ 0 w 47890"/>
                <a:gd name="connsiteY0" fmla="*/ 0 h 36331"/>
                <a:gd name="connsiteX1" fmla="*/ 47890 w 47890"/>
                <a:gd name="connsiteY1" fmla="*/ 0 h 36331"/>
                <a:gd name="connsiteX2" fmla="*/ 47890 w 47890"/>
                <a:gd name="connsiteY2" fmla="*/ 36331 h 36331"/>
                <a:gd name="connsiteX3" fmla="*/ 0 w 47890"/>
                <a:gd name="connsiteY3" fmla="*/ 36331 h 3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90" h="36331">
                  <a:moveTo>
                    <a:pt x="0" y="0"/>
                  </a:moveTo>
                  <a:lnTo>
                    <a:pt x="47890" y="0"/>
                  </a:lnTo>
                  <a:lnTo>
                    <a:pt x="47890" y="36331"/>
                  </a:lnTo>
                  <a:lnTo>
                    <a:pt x="0" y="36331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FD4C16F3-EBB2-D04C-86C4-4D6565D7C29C}"/>
                </a:ext>
              </a:extLst>
            </p:cNvPr>
            <p:cNvSpPr/>
            <p:nvPr/>
          </p:nvSpPr>
          <p:spPr>
            <a:xfrm>
              <a:off x="9163729" y="3106136"/>
              <a:ext cx="85010" cy="84941"/>
            </a:xfrm>
            <a:custGeom>
              <a:avLst/>
              <a:gdLst>
                <a:gd name="connsiteX0" fmla="*/ 0 w 85010"/>
                <a:gd name="connsiteY0" fmla="*/ 42434 h 84941"/>
                <a:gd name="connsiteX1" fmla="*/ 42469 w 85010"/>
                <a:gd name="connsiteY1" fmla="*/ 84941 h 84941"/>
                <a:gd name="connsiteX2" fmla="*/ 85010 w 85010"/>
                <a:gd name="connsiteY2" fmla="*/ 42507 h 84941"/>
                <a:gd name="connsiteX3" fmla="*/ 42541 w 85010"/>
                <a:gd name="connsiteY3" fmla="*/ 0 h 84941"/>
                <a:gd name="connsiteX4" fmla="*/ 42469 w 85010"/>
                <a:gd name="connsiteY4" fmla="*/ 0 h 84941"/>
                <a:gd name="connsiteX5" fmla="*/ 0 w 85010"/>
                <a:gd name="connsiteY5" fmla="*/ 42434 h 84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10" h="84941">
                  <a:moveTo>
                    <a:pt x="0" y="42434"/>
                  </a:moveTo>
                  <a:cubicBezTo>
                    <a:pt x="-18" y="65891"/>
                    <a:pt x="18994" y="84919"/>
                    <a:pt x="42469" y="84941"/>
                  </a:cubicBezTo>
                  <a:cubicBezTo>
                    <a:pt x="65944" y="84963"/>
                    <a:pt x="84988" y="65963"/>
                    <a:pt x="85010" y="42507"/>
                  </a:cubicBezTo>
                  <a:cubicBezTo>
                    <a:pt x="85032" y="19050"/>
                    <a:pt x="66017" y="22"/>
                    <a:pt x="42541" y="0"/>
                  </a:cubicBezTo>
                  <a:cubicBezTo>
                    <a:pt x="42516" y="0"/>
                    <a:pt x="42494" y="0"/>
                    <a:pt x="42469" y="0"/>
                  </a:cubicBezTo>
                  <a:cubicBezTo>
                    <a:pt x="19022" y="22"/>
                    <a:pt x="22" y="19007"/>
                    <a:pt x="0" y="42434"/>
                  </a:cubicBez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A356576-4CEE-8A44-A93B-A37104F17AD4}"/>
                </a:ext>
              </a:extLst>
            </p:cNvPr>
            <p:cNvSpPr/>
            <p:nvPr/>
          </p:nvSpPr>
          <p:spPr>
            <a:xfrm>
              <a:off x="9188813" y="3131199"/>
              <a:ext cx="34770" cy="34742"/>
            </a:xfrm>
            <a:custGeom>
              <a:avLst/>
              <a:gdLst>
                <a:gd name="connsiteX0" fmla="*/ 0 w 34770"/>
                <a:gd name="connsiteY0" fmla="*/ 17371 h 34742"/>
                <a:gd name="connsiteX1" fmla="*/ 17385 w 34770"/>
                <a:gd name="connsiteY1" fmla="*/ 34742 h 34742"/>
                <a:gd name="connsiteX2" fmla="*/ 34770 w 34770"/>
                <a:gd name="connsiteY2" fmla="*/ 17371 h 34742"/>
                <a:gd name="connsiteX3" fmla="*/ 17385 w 34770"/>
                <a:gd name="connsiteY3" fmla="*/ 0 h 34742"/>
                <a:gd name="connsiteX4" fmla="*/ 0 w 34770"/>
                <a:gd name="connsiteY4" fmla="*/ 17371 h 3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" h="34742">
                  <a:moveTo>
                    <a:pt x="0" y="17371"/>
                  </a:moveTo>
                  <a:cubicBezTo>
                    <a:pt x="0" y="26963"/>
                    <a:pt x="7785" y="34742"/>
                    <a:pt x="17385" y="34742"/>
                  </a:cubicBezTo>
                  <a:cubicBezTo>
                    <a:pt x="26988" y="34742"/>
                    <a:pt x="34770" y="26963"/>
                    <a:pt x="34770" y="17371"/>
                  </a:cubicBezTo>
                  <a:cubicBezTo>
                    <a:pt x="34770" y="7779"/>
                    <a:pt x="26988" y="0"/>
                    <a:pt x="17385" y="0"/>
                  </a:cubicBezTo>
                  <a:cubicBezTo>
                    <a:pt x="7785" y="0"/>
                    <a:pt x="0" y="7779"/>
                    <a:pt x="0" y="17371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0408CD62-AD83-BC45-A19E-E6E719182ABA}"/>
                </a:ext>
              </a:extLst>
            </p:cNvPr>
            <p:cNvSpPr/>
            <p:nvPr/>
          </p:nvSpPr>
          <p:spPr>
            <a:xfrm>
              <a:off x="9194379" y="3087862"/>
              <a:ext cx="22228" cy="27049"/>
            </a:xfrm>
            <a:custGeom>
              <a:avLst/>
              <a:gdLst>
                <a:gd name="connsiteX0" fmla="*/ 0 w 22228"/>
                <a:gd name="connsiteY0" fmla="*/ 0 h 27049"/>
                <a:gd name="connsiteX1" fmla="*/ 22228 w 22228"/>
                <a:gd name="connsiteY1" fmla="*/ 0 h 27049"/>
                <a:gd name="connsiteX2" fmla="*/ 22228 w 22228"/>
                <a:gd name="connsiteY2" fmla="*/ 27050 h 27049"/>
                <a:gd name="connsiteX3" fmla="*/ 0 w 22228"/>
                <a:gd name="connsiteY3" fmla="*/ 27050 h 2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8" h="27049">
                  <a:moveTo>
                    <a:pt x="0" y="0"/>
                  </a:moveTo>
                  <a:lnTo>
                    <a:pt x="22228" y="0"/>
                  </a:lnTo>
                  <a:lnTo>
                    <a:pt x="22228" y="27050"/>
                  </a:lnTo>
                  <a:lnTo>
                    <a:pt x="0" y="27050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A74B5CA6-887F-774A-960C-71FDB02DAD79}"/>
                </a:ext>
              </a:extLst>
            </p:cNvPr>
            <p:cNvSpPr/>
            <p:nvPr/>
          </p:nvSpPr>
          <p:spPr>
            <a:xfrm>
              <a:off x="9194379" y="3180206"/>
              <a:ext cx="22228" cy="27049"/>
            </a:xfrm>
            <a:custGeom>
              <a:avLst/>
              <a:gdLst>
                <a:gd name="connsiteX0" fmla="*/ 0 w 22228"/>
                <a:gd name="connsiteY0" fmla="*/ 0 h 27049"/>
                <a:gd name="connsiteX1" fmla="*/ 22228 w 22228"/>
                <a:gd name="connsiteY1" fmla="*/ 0 h 27049"/>
                <a:gd name="connsiteX2" fmla="*/ 22228 w 22228"/>
                <a:gd name="connsiteY2" fmla="*/ 27050 h 27049"/>
                <a:gd name="connsiteX3" fmla="*/ 0 w 22228"/>
                <a:gd name="connsiteY3" fmla="*/ 27050 h 2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8" h="27049">
                  <a:moveTo>
                    <a:pt x="0" y="0"/>
                  </a:moveTo>
                  <a:lnTo>
                    <a:pt x="22228" y="0"/>
                  </a:lnTo>
                  <a:lnTo>
                    <a:pt x="22228" y="27050"/>
                  </a:lnTo>
                  <a:lnTo>
                    <a:pt x="0" y="27050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803B7D51-57A4-4E4D-9C48-D8A86C336542}"/>
                </a:ext>
              </a:extLst>
            </p:cNvPr>
            <p:cNvSpPr/>
            <p:nvPr/>
          </p:nvSpPr>
          <p:spPr>
            <a:xfrm rot="-2401200">
              <a:off x="9229120" y="3172641"/>
              <a:ext cx="22228" cy="27049"/>
            </a:xfrm>
            <a:custGeom>
              <a:avLst/>
              <a:gdLst>
                <a:gd name="connsiteX0" fmla="*/ 0 w 22228"/>
                <a:gd name="connsiteY0" fmla="*/ 0 h 27049"/>
                <a:gd name="connsiteX1" fmla="*/ 22228 w 22228"/>
                <a:gd name="connsiteY1" fmla="*/ 0 h 27049"/>
                <a:gd name="connsiteX2" fmla="*/ 22228 w 22228"/>
                <a:gd name="connsiteY2" fmla="*/ 27050 h 27049"/>
                <a:gd name="connsiteX3" fmla="*/ 0 w 22228"/>
                <a:gd name="connsiteY3" fmla="*/ 27050 h 2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8" h="27049">
                  <a:moveTo>
                    <a:pt x="0" y="0"/>
                  </a:moveTo>
                  <a:lnTo>
                    <a:pt x="22228" y="0"/>
                  </a:lnTo>
                  <a:lnTo>
                    <a:pt x="22228" y="27050"/>
                  </a:lnTo>
                  <a:lnTo>
                    <a:pt x="0" y="27050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14D4D906-003A-5543-8685-DC65AD145E2D}"/>
                </a:ext>
              </a:extLst>
            </p:cNvPr>
            <p:cNvSpPr/>
            <p:nvPr/>
          </p:nvSpPr>
          <p:spPr>
            <a:xfrm rot="-2999400">
              <a:off x="9157273" y="3175413"/>
              <a:ext cx="27071" cy="22210"/>
            </a:xfrm>
            <a:custGeom>
              <a:avLst/>
              <a:gdLst>
                <a:gd name="connsiteX0" fmla="*/ 0 w 27071"/>
                <a:gd name="connsiteY0" fmla="*/ 0 h 22210"/>
                <a:gd name="connsiteX1" fmla="*/ 27072 w 27071"/>
                <a:gd name="connsiteY1" fmla="*/ 0 h 22210"/>
                <a:gd name="connsiteX2" fmla="*/ 27072 w 27071"/>
                <a:gd name="connsiteY2" fmla="*/ 22210 h 22210"/>
                <a:gd name="connsiteX3" fmla="*/ 0 w 27071"/>
                <a:gd name="connsiteY3" fmla="*/ 22210 h 2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71" h="22210">
                  <a:moveTo>
                    <a:pt x="0" y="0"/>
                  </a:moveTo>
                  <a:lnTo>
                    <a:pt x="27072" y="0"/>
                  </a:lnTo>
                  <a:lnTo>
                    <a:pt x="27072" y="22210"/>
                  </a:lnTo>
                  <a:lnTo>
                    <a:pt x="0" y="22210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A727C442-4513-6A43-8D7D-97666E2CF7B9}"/>
                </a:ext>
              </a:extLst>
            </p:cNvPr>
            <p:cNvSpPr/>
            <p:nvPr/>
          </p:nvSpPr>
          <p:spPr>
            <a:xfrm rot="-2999400">
              <a:off x="9226888" y="3101890"/>
              <a:ext cx="27071" cy="22210"/>
            </a:xfrm>
            <a:custGeom>
              <a:avLst/>
              <a:gdLst>
                <a:gd name="connsiteX0" fmla="*/ 0 w 27071"/>
                <a:gd name="connsiteY0" fmla="*/ 0 h 22210"/>
                <a:gd name="connsiteX1" fmla="*/ 27072 w 27071"/>
                <a:gd name="connsiteY1" fmla="*/ 0 h 22210"/>
                <a:gd name="connsiteX2" fmla="*/ 27072 w 27071"/>
                <a:gd name="connsiteY2" fmla="*/ 22210 h 22210"/>
                <a:gd name="connsiteX3" fmla="*/ 0 w 27071"/>
                <a:gd name="connsiteY3" fmla="*/ 22210 h 2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71" h="22210">
                  <a:moveTo>
                    <a:pt x="0" y="0"/>
                  </a:moveTo>
                  <a:lnTo>
                    <a:pt x="27072" y="0"/>
                  </a:lnTo>
                  <a:lnTo>
                    <a:pt x="27072" y="22210"/>
                  </a:lnTo>
                  <a:lnTo>
                    <a:pt x="0" y="22210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A1A1A532-8E7E-0544-A0C5-996E7DB965B4}"/>
                </a:ext>
              </a:extLst>
            </p:cNvPr>
            <p:cNvSpPr/>
            <p:nvPr/>
          </p:nvSpPr>
          <p:spPr>
            <a:xfrm rot="-2400600">
              <a:off x="9159648" y="3099479"/>
              <a:ext cx="22228" cy="27049"/>
            </a:xfrm>
            <a:custGeom>
              <a:avLst/>
              <a:gdLst>
                <a:gd name="connsiteX0" fmla="*/ 0 w 22228"/>
                <a:gd name="connsiteY0" fmla="*/ 0 h 27049"/>
                <a:gd name="connsiteX1" fmla="*/ 22228 w 22228"/>
                <a:gd name="connsiteY1" fmla="*/ 0 h 27049"/>
                <a:gd name="connsiteX2" fmla="*/ 22228 w 22228"/>
                <a:gd name="connsiteY2" fmla="*/ 27050 h 27049"/>
                <a:gd name="connsiteX3" fmla="*/ 0 w 22228"/>
                <a:gd name="connsiteY3" fmla="*/ 27050 h 2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8" h="27049">
                  <a:moveTo>
                    <a:pt x="0" y="0"/>
                  </a:moveTo>
                  <a:lnTo>
                    <a:pt x="22228" y="0"/>
                  </a:lnTo>
                  <a:lnTo>
                    <a:pt x="22228" y="27050"/>
                  </a:lnTo>
                  <a:lnTo>
                    <a:pt x="0" y="27050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61904961-3B62-B045-B1B6-E19A3B89F03C}"/>
                </a:ext>
              </a:extLst>
            </p:cNvPr>
            <p:cNvSpPr/>
            <p:nvPr/>
          </p:nvSpPr>
          <p:spPr>
            <a:xfrm>
              <a:off x="9236306" y="3140480"/>
              <a:ext cx="28770" cy="21813"/>
            </a:xfrm>
            <a:custGeom>
              <a:avLst/>
              <a:gdLst>
                <a:gd name="connsiteX0" fmla="*/ 0 w 28770"/>
                <a:gd name="connsiteY0" fmla="*/ 0 h 21813"/>
                <a:gd name="connsiteX1" fmla="*/ 28771 w 28770"/>
                <a:gd name="connsiteY1" fmla="*/ 0 h 21813"/>
                <a:gd name="connsiteX2" fmla="*/ 28771 w 28770"/>
                <a:gd name="connsiteY2" fmla="*/ 21813 h 21813"/>
                <a:gd name="connsiteX3" fmla="*/ 0 w 28770"/>
                <a:gd name="connsiteY3" fmla="*/ 21813 h 2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70" h="21813">
                  <a:moveTo>
                    <a:pt x="0" y="0"/>
                  </a:moveTo>
                  <a:lnTo>
                    <a:pt x="28771" y="0"/>
                  </a:lnTo>
                  <a:lnTo>
                    <a:pt x="28771" y="21813"/>
                  </a:lnTo>
                  <a:lnTo>
                    <a:pt x="0" y="21813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6C602084-32B6-FB42-A487-12A2FFCAE23A}"/>
                </a:ext>
              </a:extLst>
            </p:cNvPr>
            <p:cNvSpPr/>
            <p:nvPr/>
          </p:nvSpPr>
          <p:spPr>
            <a:xfrm>
              <a:off x="9142151" y="3140480"/>
              <a:ext cx="28734" cy="21813"/>
            </a:xfrm>
            <a:custGeom>
              <a:avLst/>
              <a:gdLst>
                <a:gd name="connsiteX0" fmla="*/ 0 w 28734"/>
                <a:gd name="connsiteY0" fmla="*/ 0 h 21813"/>
                <a:gd name="connsiteX1" fmla="*/ 28734 w 28734"/>
                <a:gd name="connsiteY1" fmla="*/ 0 h 21813"/>
                <a:gd name="connsiteX2" fmla="*/ 28734 w 28734"/>
                <a:gd name="connsiteY2" fmla="*/ 21813 h 21813"/>
                <a:gd name="connsiteX3" fmla="*/ 0 w 28734"/>
                <a:gd name="connsiteY3" fmla="*/ 21813 h 2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4" h="21813">
                  <a:moveTo>
                    <a:pt x="0" y="0"/>
                  </a:moveTo>
                  <a:lnTo>
                    <a:pt x="28734" y="0"/>
                  </a:lnTo>
                  <a:lnTo>
                    <a:pt x="28734" y="21813"/>
                  </a:lnTo>
                  <a:lnTo>
                    <a:pt x="0" y="21813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4EFC7C7D-7E9B-3E48-964D-0DB713EB127A}"/>
                </a:ext>
              </a:extLst>
            </p:cNvPr>
            <p:cNvSpPr/>
            <p:nvPr/>
          </p:nvSpPr>
          <p:spPr>
            <a:xfrm>
              <a:off x="9300208" y="4348434"/>
              <a:ext cx="92784" cy="181841"/>
            </a:xfrm>
            <a:custGeom>
              <a:avLst/>
              <a:gdLst>
                <a:gd name="connsiteX0" fmla="*/ 42324 w 92784"/>
                <a:gd name="connsiteY0" fmla="*/ 179850 h 181841"/>
                <a:gd name="connsiteX1" fmla="*/ 46806 w 92784"/>
                <a:gd name="connsiteY1" fmla="*/ 181800 h 181841"/>
                <a:gd name="connsiteX2" fmla="*/ 51252 w 92784"/>
                <a:gd name="connsiteY2" fmla="*/ 179416 h 181841"/>
                <a:gd name="connsiteX3" fmla="*/ 52264 w 92784"/>
                <a:gd name="connsiteY3" fmla="*/ 171832 h 181841"/>
                <a:gd name="connsiteX4" fmla="*/ 52264 w 92784"/>
                <a:gd name="connsiteY4" fmla="*/ 149838 h 181841"/>
                <a:gd name="connsiteX5" fmla="*/ 74131 w 92784"/>
                <a:gd name="connsiteY5" fmla="*/ 143230 h 181841"/>
                <a:gd name="connsiteX6" fmla="*/ 88046 w 92784"/>
                <a:gd name="connsiteY6" fmla="*/ 128784 h 181841"/>
                <a:gd name="connsiteX7" fmla="*/ 92781 w 92784"/>
                <a:gd name="connsiteY7" fmla="*/ 109968 h 181841"/>
                <a:gd name="connsiteX8" fmla="*/ 89817 w 92784"/>
                <a:gd name="connsiteY8" fmla="*/ 95197 h 181841"/>
                <a:gd name="connsiteX9" fmla="*/ 81359 w 92784"/>
                <a:gd name="connsiteY9" fmla="*/ 83605 h 181841"/>
                <a:gd name="connsiteX10" fmla="*/ 69721 w 92784"/>
                <a:gd name="connsiteY10" fmla="*/ 76382 h 181841"/>
                <a:gd name="connsiteX11" fmla="*/ 52264 w 92784"/>
                <a:gd name="connsiteY11" fmla="*/ 70893 h 181841"/>
                <a:gd name="connsiteX12" fmla="*/ 52264 w 92784"/>
                <a:gd name="connsiteY12" fmla="*/ 34345 h 181841"/>
                <a:gd name="connsiteX13" fmla="*/ 66324 w 92784"/>
                <a:gd name="connsiteY13" fmla="*/ 49007 h 181841"/>
                <a:gd name="connsiteX14" fmla="*/ 77565 w 92784"/>
                <a:gd name="connsiteY14" fmla="*/ 58361 h 181841"/>
                <a:gd name="connsiteX15" fmla="*/ 85408 w 92784"/>
                <a:gd name="connsiteY15" fmla="*/ 55147 h 181841"/>
                <a:gd name="connsiteX16" fmla="*/ 88624 w 92784"/>
                <a:gd name="connsiteY16" fmla="*/ 47490 h 181841"/>
                <a:gd name="connsiteX17" fmla="*/ 86456 w 92784"/>
                <a:gd name="connsiteY17" fmla="*/ 38751 h 181841"/>
                <a:gd name="connsiteX18" fmla="*/ 80312 w 92784"/>
                <a:gd name="connsiteY18" fmla="*/ 29469 h 181841"/>
                <a:gd name="connsiteX19" fmla="*/ 68493 w 92784"/>
                <a:gd name="connsiteY19" fmla="*/ 20658 h 181841"/>
                <a:gd name="connsiteX20" fmla="*/ 52264 w 92784"/>
                <a:gd name="connsiteY20" fmla="*/ 16793 h 181841"/>
                <a:gd name="connsiteX21" fmla="*/ 52264 w 92784"/>
                <a:gd name="connsiteY21" fmla="*/ 7223 h 181841"/>
                <a:gd name="connsiteX22" fmla="*/ 46625 w 92784"/>
                <a:gd name="connsiteY22" fmla="*/ 0 h 181841"/>
                <a:gd name="connsiteX23" fmla="*/ 41059 w 92784"/>
                <a:gd name="connsiteY23" fmla="*/ 7223 h 181841"/>
                <a:gd name="connsiteX24" fmla="*/ 41059 w 92784"/>
                <a:gd name="connsiteY24" fmla="*/ 16613 h 181841"/>
                <a:gd name="connsiteX25" fmla="*/ 13120 w 92784"/>
                <a:gd name="connsiteY25" fmla="*/ 27880 h 181841"/>
                <a:gd name="connsiteX26" fmla="*/ 8385 w 92784"/>
                <a:gd name="connsiteY26" fmla="*/ 71832 h 181841"/>
                <a:gd name="connsiteX27" fmla="*/ 21289 w 92784"/>
                <a:gd name="connsiteY27" fmla="*/ 83244 h 181841"/>
                <a:gd name="connsiteX28" fmla="*/ 41059 w 92784"/>
                <a:gd name="connsiteY28" fmla="*/ 90466 h 181841"/>
                <a:gd name="connsiteX29" fmla="*/ 41059 w 92784"/>
                <a:gd name="connsiteY29" fmla="*/ 131493 h 181841"/>
                <a:gd name="connsiteX30" fmla="*/ 31590 w 92784"/>
                <a:gd name="connsiteY30" fmla="*/ 126617 h 181841"/>
                <a:gd name="connsiteX31" fmla="*/ 26204 w 92784"/>
                <a:gd name="connsiteY31" fmla="*/ 119611 h 181841"/>
                <a:gd name="connsiteX32" fmla="*/ 22084 w 92784"/>
                <a:gd name="connsiteY32" fmla="*/ 108524 h 181841"/>
                <a:gd name="connsiteX33" fmla="*/ 18289 w 92784"/>
                <a:gd name="connsiteY33" fmla="*/ 103323 h 181841"/>
                <a:gd name="connsiteX34" fmla="*/ 11566 w 92784"/>
                <a:gd name="connsiteY34" fmla="*/ 101482 h 181841"/>
                <a:gd name="connsiteX35" fmla="*/ 3325 w 92784"/>
                <a:gd name="connsiteY35" fmla="*/ 104876 h 181841"/>
                <a:gd name="connsiteX36" fmla="*/ 0 w 92784"/>
                <a:gd name="connsiteY36" fmla="*/ 112496 h 181841"/>
                <a:gd name="connsiteX37" fmla="*/ 2494 w 92784"/>
                <a:gd name="connsiteY37" fmla="*/ 124234 h 181841"/>
                <a:gd name="connsiteX38" fmla="*/ 10120 w 92784"/>
                <a:gd name="connsiteY38" fmla="*/ 135682 h 181841"/>
                <a:gd name="connsiteX39" fmla="*/ 23024 w 92784"/>
                <a:gd name="connsiteY39" fmla="*/ 144927 h 181841"/>
                <a:gd name="connsiteX40" fmla="*/ 41095 w 92784"/>
                <a:gd name="connsiteY40" fmla="*/ 149766 h 181841"/>
                <a:gd name="connsiteX41" fmla="*/ 41095 w 92784"/>
                <a:gd name="connsiteY41" fmla="*/ 173566 h 181841"/>
                <a:gd name="connsiteX42" fmla="*/ 42324 w 92784"/>
                <a:gd name="connsiteY42" fmla="*/ 179850 h 181841"/>
                <a:gd name="connsiteX43" fmla="*/ 52264 w 92784"/>
                <a:gd name="connsiteY43" fmla="*/ 93970 h 181841"/>
                <a:gd name="connsiteX44" fmla="*/ 66179 w 92784"/>
                <a:gd name="connsiteY44" fmla="*/ 101193 h 181841"/>
                <a:gd name="connsiteX45" fmla="*/ 70914 w 92784"/>
                <a:gd name="connsiteY45" fmla="*/ 113038 h 181841"/>
                <a:gd name="connsiteX46" fmla="*/ 66071 w 92784"/>
                <a:gd name="connsiteY46" fmla="*/ 125606 h 181841"/>
                <a:gd name="connsiteX47" fmla="*/ 52264 w 92784"/>
                <a:gd name="connsiteY47" fmla="*/ 132829 h 181841"/>
                <a:gd name="connsiteX48" fmla="*/ 29204 w 92784"/>
                <a:gd name="connsiteY48" fmla="*/ 61467 h 181841"/>
                <a:gd name="connsiteX49" fmla="*/ 29493 w 92784"/>
                <a:gd name="connsiteY49" fmla="*/ 39798 h 181841"/>
                <a:gd name="connsiteX50" fmla="*/ 41059 w 92784"/>
                <a:gd name="connsiteY50" fmla="*/ 33984 h 181841"/>
                <a:gd name="connsiteX51" fmla="*/ 41059 w 92784"/>
                <a:gd name="connsiteY51" fmla="*/ 67751 h 181841"/>
                <a:gd name="connsiteX52" fmla="*/ 29204 w 92784"/>
                <a:gd name="connsiteY52" fmla="*/ 61286 h 181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92784" h="181841">
                  <a:moveTo>
                    <a:pt x="42324" y="179850"/>
                  </a:moveTo>
                  <a:cubicBezTo>
                    <a:pt x="43373" y="181236"/>
                    <a:pt x="45071" y="181977"/>
                    <a:pt x="46806" y="181800"/>
                  </a:cubicBezTo>
                  <a:cubicBezTo>
                    <a:pt x="48649" y="182060"/>
                    <a:pt x="50457" y="181096"/>
                    <a:pt x="51252" y="179416"/>
                  </a:cubicBezTo>
                  <a:cubicBezTo>
                    <a:pt x="52047" y="176971"/>
                    <a:pt x="52408" y="174400"/>
                    <a:pt x="52264" y="171832"/>
                  </a:cubicBezTo>
                  <a:lnTo>
                    <a:pt x="52264" y="149838"/>
                  </a:lnTo>
                  <a:cubicBezTo>
                    <a:pt x="59962" y="149380"/>
                    <a:pt x="67444" y="147116"/>
                    <a:pt x="74131" y="143230"/>
                  </a:cubicBezTo>
                  <a:cubicBezTo>
                    <a:pt x="79986" y="139770"/>
                    <a:pt x="84830" y="134775"/>
                    <a:pt x="88046" y="128784"/>
                  </a:cubicBezTo>
                  <a:cubicBezTo>
                    <a:pt x="91190" y="123016"/>
                    <a:pt x="92817" y="116541"/>
                    <a:pt x="92781" y="109968"/>
                  </a:cubicBezTo>
                  <a:cubicBezTo>
                    <a:pt x="92853" y="104891"/>
                    <a:pt x="91841" y="99856"/>
                    <a:pt x="89817" y="95197"/>
                  </a:cubicBezTo>
                  <a:cubicBezTo>
                    <a:pt x="87866" y="90763"/>
                    <a:pt x="84974" y="86808"/>
                    <a:pt x="81359" y="83605"/>
                  </a:cubicBezTo>
                  <a:cubicBezTo>
                    <a:pt x="77998" y="80459"/>
                    <a:pt x="74022" y="78003"/>
                    <a:pt x="69721" y="76382"/>
                  </a:cubicBezTo>
                  <a:cubicBezTo>
                    <a:pt x="65420" y="74721"/>
                    <a:pt x="59565" y="72771"/>
                    <a:pt x="52264" y="70893"/>
                  </a:cubicBezTo>
                  <a:lnTo>
                    <a:pt x="52264" y="34345"/>
                  </a:lnTo>
                  <a:cubicBezTo>
                    <a:pt x="59276" y="36317"/>
                    <a:pt x="64661" y="41929"/>
                    <a:pt x="66324" y="49007"/>
                  </a:cubicBezTo>
                  <a:cubicBezTo>
                    <a:pt x="67083" y="54562"/>
                    <a:pt x="71962" y="58617"/>
                    <a:pt x="77565" y="58361"/>
                  </a:cubicBezTo>
                  <a:cubicBezTo>
                    <a:pt x="80492" y="58397"/>
                    <a:pt x="83348" y="57238"/>
                    <a:pt x="85408" y="55147"/>
                  </a:cubicBezTo>
                  <a:cubicBezTo>
                    <a:pt x="87504" y="53146"/>
                    <a:pt x="88661" y="50376"/>
                    <a:pt x="88624" y="47490"/>
                  </a:cubicBezTo>
                  <a:cubicBezTo>
                    <a:pt x="88516" y="44457"/>
                    <a:pt x="87793" y="41481"/>
                    <a:pt x="86456" y="38751"/>
                  </a:cubicBezTo>
                  <a:cubicBezTo>
                    <a:pt x="84865" y="35381"/>
                    <a:pt x="82805" y="32257"/>
                    <a:pt x="80312" y="29469"/>
                  </a:cubicBezTo>
                  <a:cubicBezTo>
                    <a:pt x="77095" y="25666"/>
                    <a:pt x="73047" y="22651"/>
                    <a:pt x="68493" y="20658"/>
                  </a:cubicBezTo>
                  <a:cubicBezTo>
                    <a:pt x="63324" y="18566"/>
                    <a:pt x="57830" y="17266"/>
                    <a:pt x="52264" y="16793"/>
                  </a:cubicBezTo>
                  <a:lnTo>
                    <a:pt x="52264" y="7223"/>
                  </a:lnTo>
                  <a:cubicBezTo>
                    <a:pt x="52264" y="2420"/>
                    <a:pt x="50420" y="0"/>
                    <a:pt x="46625" y="0"/>
                  </a:cubicBezTo>
                  <a:cubicBezTo>
                    <a:pt x="42830" y="0"/>
                    <a:pt x="41059" y="2492"/>
                    <a:pt x="41059" y="7223"/>
                  </a:cubicBezTo>
                  <a:lnTo>
                    <a:pt x="41059" y="16613"/>
                  </a:lnTo>
                  <a:cubicBezTo>
                    <a:pt x="28879" y="17660"/>
                    <a:pt x="19590" y="21416"/>
                    <a:pt x="13120" y="27880"/>
                  </a:cubicBezTo>
                  <a:cubicBezTo>
                    <a:pt x="2241" y="39982"/>
                    <a:pt x="325" y="57693"/>
                    <a:pt x="8385" y="71832"/>
                  </a:cubicBezTo>
                  <a:cubicBezTo>
                    <a:pt x="11602" y="76707"/>
                    <a:pt x="16048" y="80647"/>
                    <a:pt x="21289" y="83244"/>
                  </a:cubicBezTo>
                  <a:cubicBezTo>
                    <a:pt x="27650" y="86274"/>
                    <a:pt x="34264" y="88690"/>
                    <a:pt x="41059" y="90466"/>
                  </a:cubicBezTo>
                  <a:lnTo>
                    <a:pt x="41059" y="131493"/>
                  </a:lnTo>
                  <a:cubicBezTo>
                    <a:pt x="37553" y="130615"/>
                    <a:pt x="34337" y="128946"/>
                    <a:pt x="31590" y="126617"/>
                  </a:cubicBezTo>
                  <a:cubicBezTo>
                    <a:pt x="29313" y="124681"/>
                    <a:pt x="27505" y="122298"/>
                    <a:pt x="26204" y="119611"/>
                  </a:cubicBezTo>
                  <a:cubicBezTo>
                    <a:pt x="24614" y="115992"/>
                    <a:pt x="23240" y="112290"/>
                    <a:pt x="22084" y="108524"/>
                  </a:cubicBezTo>
                  <a:cubicBezTo>
                    <a:pt x="21469" y="106407"/>
                    <a:pt x="20096" y="104573"/>
                    <a:pt x="18289" y="103323"/>
                  </a:cubicBezTo>
                  <a:cubicBezTo>
                    <a:pt x="16301" y="102048"/>
                    <a:pt x="13951" y="101409"/>
                    <a:pt x="11566" y="101482"/>
                  </a:cubicBezTo>
                  <a:cubicBezTo>
                    <a:pt x="8458" y="101416"/>
                    <a:pt x="5494" y="102648"/>
                    <a:pt x="3325" y="104876"/>
                  </a:cubicBezTo>
                  <a:cubicBezTo>
                    <a:pt x="1229" y="106859"/>
                    <a:pt x="36" y="109611"/>
                    <a:pt x="0" y="112496"/>
                  </a:cubicBezTo>
                  <a:cubicBezTo>
                    <a:pt x="36" y="116534"/>
                    <a:pt x="904" y="120524"/>
                    <a:pt x="2494" y="124234"/>
                  </a:cubicBezTo>
                  <a:cubicBezTo>
                    <a:pt x="4337" y="128473"/>
                    <a:pt x="6903" y="132352"/>
                    <a:pt x="10120" y="135682"/>
                  </a:cubicBezTo>
                  <a:cubicBezTo>
                    <a:pt x="13807" y="139542"/>
                    <a:pt x="18180" y="142677"/>
                    <a:pt x="23024" y="144927"/>
                  </a:cubicBezTo>
                  <a:cubicBezTo>
                    <a:pt x="28734" y="147542"/>
                    <a:pt x="34842" y="149178"/>
                    <a:pt x="41095" y="149766"/>
                  </a:cubicBezTo>
                  <a:lnTo>
                    <a:pt x="41095" y="173566"/>
                  </a:lnTo>
                  <a:cubicBezTo>
                    <a:pt x="40915" y="175736"/>
                    <a:pt x="41312" y="177914"/>
                    <a:pt x="42324" y="179850"/>
                  </a:cubicBezTo>
                  <a:close/>
                  <a:moveTo>
                    <a:pt x="52264" y="93970"/>
                  </a:moveTo>
                  <a:cubicBezTo>
                    <a:pt x="57360" y="95371"/>
                    <a:pt x="62095" y="97830"/>
                    <a:pt x="66179" y="101193"/>
                  </a:cubicBezTo>
                  <a:cubicBezTo>
                    <a:pt x="69432" y="104241"/>
                    <a:pt x="71167" y="108582"/>
                    <a:pt x="70914" y="113038"/>
                  </a:cubicBezTo>
                  <a:cubicBezTo>
                    <a:pt x="70950" y="117690"/>
                    <a:pt x="69215" y="122186"/>
                    <a:pt x="66071" y="125606"/>
                  </a:cubicBezTo>
                  <a:cubicBezTo>
                    <a:pt x="62384" y="129445"/>
                    <a:pt x="57541" y="131980"/>
                    <a:pt x="52264" y="132829"/>
                  </a:cubicBezTo>
                  <a:close/>
                  <a:moveTo>
                    <a:pt x="29204" y="61467"/>
                  </a:moveTo>
                  <a:cubicBezTo>
                    <a:pt x="23819" y="55201"/>
                    <a:pt x="23963" y="45920"/>
                    <a:pt x="29493" y="39798"/>
                  </a:cubicBezTo>
                  <a:cubicBezTo>
                    <a:pt x="32891" y="37064"/>
                    <a:pt x="36831" y="35085"/>
                    <a:pt x="41059" y="33984"/>
                  </a:cubicBezTo>
                  <a:lnTo>
                    <a:pt x="41059" y="67751"/>
                  </a:lnTo>
                  <a:cubicBezTo>
                    <a:pt x="36722" y="66378"/>
                    <a:pt x="32710" y="64183"/>
                    <a:pt x="29204" y="61286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CE5C65EA-3051-E04E-B2DA-0DE91E8630C5}"/>
                </a:ext>
              </a:extLst>
            </p:cNvPr>
            <p:cNvSpPr/>
            <p:nvPr/>
          </p:nvSpPr>
          <p:spPr>
            <a:xfrm>
              <a:off x="9235691" y="5001851"/>
              <a:ext cx="132575" cy="132467"/>
            </a:xfrm>
            <a:custGeom>
              <a:avLst/>
              <a:gdLst>
                <a:gd name="connsiteX0" fmla="*/ 0 w 132575"/>
                <a:gd name="connsiteY0" fmla="*/ 66270 h 132467"/>
                <a:gd name="connsiteX1" fmla="*/ 66324 w 132575"/>
                <a:gd name="connsiteY1" fmla="*/ 132467 h 132467"/>
                <a:gd name="connsiteX2" fmla="*/ 132576 w 132575"/>
                <a:gd name="connsiteY2" fmla="*/ 66198 h 132467"/>
                <a:gd name="connsiteX3" fmla="*/ 66288 w 132575"/>
                <a:gd name="connsiteY3" fmla="*/ 0 h 132467"/>
                <a:gd name="connsiteX4" fmla="*/ 0 w 132575"/>
                <a:gd name="connsiteY4" fmla="*/ 66234 h 132467"/>
                <a:gd name="connsiteX5" fmla="*/ 0 w 132575"/>
                <a:gd name="connsiteY5" fmla="*/ 66270 h 13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575" h="132467">
                  <a:moveTo>
                    <a:pt x="0" y="66270"/>
                  </a:moveTo>
                  <a:cubicBezTo>
                    <a:pt x="18" y="102850"/>
                    <a:pt x="29714" y="132489"/>
                    <a:pt x="66324" y="132467"/>
                  </a:cubicBezTo>
                  <a:cubicBezTo>
                    <a:pt x="102938" y="132450"/>
                    <a:pt x="132612" y="102778"/>
                    <a:pt x="132576" y="66198"/>
                  </a:cubicBezTo>
                  <a:cubicBezTo>
                    <a:pt x="132539" y="29632"/>
                    <a:pt x="102865" y="0"/>
                    <a:pt x="66288" y="0"/>
                  </a:cubicBezTo>
                  <a:cubicBezTo>
                    <a:pt x="29678" y="0"/>
                    <a:pt x="0" y="29654"/>
                    <a:pt x="0" y="66234"/>
                  </a:cubicBezTo>
                  <a:cubicBezTo>
                    <a:pt x="0" y="66245"/>
                    <a:pt x="0" y="66259"/>
                    <a:pt x="0" y="66270"/>
                  </a:cubicBez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9ED08333-EEE4-6B46-AA04-7DE84AF5F88D}"/>
                </a:ext>
              </a:extLst>
            </p:cNvPr>
            <p:cNvSpPr/>
            <p:nvPr/>
          </p:nvSpPr>
          <p:spPr>
            <a:xfrm>
              <a:off x="9274835" y="5040999"/>
              <a:ext cx="54288" cy="54243"/>
            </a:xfrm>
            <a:custGeom>
              <a:avLst/>
              <a:gdLst>
                <a:gd name="connsiteX0" fmla="*/ 0 w 54288"/>
                <a:gd name="connsiteY0" fmla="*/ 27122 h 54243"/>
                <a:gd name="connsiteX1" fmla="*/ 27144 w 54288"/>
                <a:gd name="connsiteY1" fmla="*/ 54244 h 54243"/>
                <a:gd name="connsiteX2" fmla="*/ 54288 w 54288"/>
                <a:gd name="connsiteY2" fmla="*/ 27122 h 54243"/>
                <a:gd name="connsiteX3" fmla="*/ 27144 w 54288"/>
                <a:gd name="connsiteY3" fmla="*/ 0 h 54243"/>
                <a:gd name="connsiteX4" fmla="*/ 0 w 54288"/>
                <a:gd name="connsiteY4" fmla="*/ 27050 h 54243"/>
                <a:gd name="connsiteX5" fmla="*/ 0 w 54288"/>
                <a:gd name="connsiteY5" fmla="*/ 27122 h 5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88" h="54243">
                  <a:moveTo>
                    <a:pt x="0" y="27122"/>
                  </a:moveTo>
                  <a:cubicBezTo>
                    <a:pt x="0" y="42102"/>
                    <a:pt x="12144" y="54244"/>
                    <a:pt x="27144" y="54244"/>
                  </a:cubicBezTo>
                  <a:cubicBezTo>
                    <a:pt x="42144" y="54244"/>
                    <a:pt x="54288" y="42102"/>
                    <a:pt x="54288" y="27122"/>
                  </a:cubicBezTo>
                  <a:cubicBezTo>
                    <a:pt x="54288" y="12142"/>
                    <a:pt x="42144" y="0"/>
                    <a:pt x="27144" y="0"/>
                  </a:cubicBezTo>
                  <a:cubicBezTo>
                    <a:pt x="12180" y="-22"/>
                    <a:pt x="36" y="12091"/>
                    <a:pt x="0" y="27050"/>
                  </a:cubicBezTo>
                  <a:cubicBezTo>
                    <a:pt x="0" y="27075"/>
                    <a:pt x="0" y="27097"/>
                    <a:pt x="0" y="27122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7AE03C04-710F-D245-B543-90FEFBCC90A3}"/>
                </a:ext>
              </a:extLst>
            </p:cNvPr>
            <p:cNvSpPr/>
            <p:nvPr/>
          </p:nvSpPr>
          <p:spPr>
            <a:xfrm>
              <a:off x="9285787" y="4973357"/>
              <a:ext cx="34661" cy="42217"/>
            </a:xfrm>
            <a:custGeom>
              <a:avLst/>
              <a:gdLst>
                <a:gd name="connsiteX0" fmla="*/ 0 w 34661"/>
                <a:gd name="connsiteY0" fmla="*/ 0 h 42217"/>
                <a:gd name="connsiteX1" fmla="*/ 34662 w 34661"/>
                <a:gd name="connsiteY1" fmla="*/ 0 h 42217"/>
                <a:gd name="connsiteX2" fmla="*/ 34662 w 34661"/>
                <a:gd name="connsiteY2" fmla="*/ 42218 h 42217"/>
                <a:gd name="connsiteX3" fmla="*/ 0 w 34661"/>
                <a:gd name="connsiteY3" fmla="*/ 42218 h 4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61" h="42217">
                  <a:moveTo>
                    <a:pt x="0" y="0"/>
                  </a:moveTo>
                  <a:lnTo>
                    <a:pt x="34662" y="0"/>
                  </a:lnTo>
                  <a:lnTo>
                    <a:pt x="34662" y="42218"/>
                  </a:lnTo>
                  <a:lnTo>
                    <a:pt x="0" y="42218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BA9D34BC-8EFC-6144-A121-09BF6E4E2969}"/>
                </a:ext>
              </a:extLst>
            </p:cNvPr>
            <p:cNvSpPr/>
            <p:nvPr/>
          </p:nvSpPr>
          <p:spPr>
            <a:xfrm>
              <a:off x="9285787" y="5117489"/>
              <a:ext cx="34661" cy="42217"/>
            </a:xfrm>
            <a:custGeom>
              <a:avLst/>
              <a:gdLst>
                <a:gd name="connsiteX0" fmla="*/ 0 w 34661"/>
                <a:gd name="connsiteY0" fmla="*/ 0 h 42217"/>
                <a:gd name="connsiteX1" fmla="*/ 34662 w 34661"/>
                <a:gd name="connsiteY1" fmla="*/ 0 h 42217"/>
                <a:gd name="connsiteX2" fmla="*/ 34662 w 34661"/>
                <a:gd name="connsiteY2" fmla="*/ 42218 h 42217"/>
                <a:gd name="connsiteX3" fmla="*/ 0 w 34661"/>
                <a:gd name="connsiteY3" fmla="*/ 42218 h 4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61" h="42217">
                  <a:moveTo>
                    <a:pt x="0" y="0"/>
                  </a:moveTo>
                  <a:lnTo>
                    <a:pt x="34662" y="0"/>
                  </a:lnTo>
                  <a:lnTo>
                    <a:pt x="34662" y="42218"/>
                  </a:lnTo>
                  <a:lnTo>
                    <a:pt x="0" y="42218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1D4DE8C6-9EB6-4748-82EB-7199EFEB5B1B}"/>
                </a:ext>
              </a:extLst>
            </p:cNvPr>
            <p:cNvSpPr/>
            <p:nvPr/>
          </p:nvSpPr>
          <p:spPr>
            <a:xfrm rot="-2999400">
              <a:off x="9227653" y="5109498"/>
              <a:ext cx="42252" cy="34633"/>
            </a:xfrm>
            <a:custGeom>
              <a:avLst/>
              <a:gdLst>
                <a:gd name="connsiteX0" fmla="*/ 0 w 42252"/>
                <a:gd name="connsiteY0" fmla="*/ 0 h 34633"/>
                <a:gd name="connsiteX1" fmla="*/ 42252 w 42252"/>
                <a:gd name="connsiteY1" fmla="*/ 0 h 34633"/>
                <a:gd name="connsiteX2" fmla="*/ 42252 w 42252"/>
                <a:gd name="connsiteY2" fmla="*/ 34634 h 34633"/>
                <a:gd name="connsiteX3" fmla="*/ 0 w 42252"/>
                <a:gd name="connsiteY3" fmla="*/ 34634 h 34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52" h="34633">
                  <a:moveTo>
                    <a:pt x="0" y="0"/>
                  </a:moveTo>
                  <a:lnTo>
                    <a:pt x="42252" y="0"/>
                  </a:lnTo>
                  <a:lnTo>
                    <a:pt x="42252" y="34634"/>
                  </a:lnTo>
                  <a:lnTo>
                    <a:pt x="0" y="34634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2311733E-139A-4C4D-BA72-29963DAA2A2E}"/>
                </a:ext>
              </a:extLst>
            </p:cNvPr>
            <p:cNvSpPr/>
            <p:nvPr/>
          </p:nvSpPr>
          <p:spPr>
            <a:xfrm rot="-2400600">
              <a:off x="9340108" y="5105890"/>
              <a:ext cx="34661" cy="42217"/>
            </a:xfrm>
            <a:custGeom>
              <a:avLst/>
              <a:gdLst>
                <a:gd name="connsiteX0" fmla="*/ 0 w 34661"/>
                <a:gd name="connsiteY0" fmla="*/ 0 h 42217"/>
                <a:gd name="connsiteX1" fmla="*/ 34662 w 34661"/>
                <a:gd name="connsiteY1" fmla="*/ 0 h 42217"/>
                <a:gd name="connsiteX2" fmla="*/ 34662 w 34661"/>
                <a:gd name="connsiteY2" fmla="*/ 42218 h 42217"/>
                <a:gd name="connsiteX3" fmla="*/ 0 w 34661"/>
                <a:gd name="connsiteY3" fmla="*/ 42218 h 4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61" h="42217">
                  <a:moveTo>
                    <a:pt x="0" y="0"/>
                  </a:moveTo>
                  <a:lnTo>
                    <a:pt x="34662" y="0"/>
                  </a:lnTo>
                  <a:lnTo>
                    <a:pt x="34662" y="42218"/>
                  </a:lnTo>
                  <a:lnTo>
                    <a:pt x="0" y="42218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BFEF70A4-5B4E-954E-82B7-AA54E9272C7C}"/>
                </a:ext>
              </a:extLst>
            </p:cNvPr>
            <p:cNvSpPr/>
            <p:nvPr/>
          </p:nvSpPr>
          <p:spPr>
            <a:xfrm rot="-2401200">
              <a:off x="9231476" y="4990855"/>
              <a:ext cx="34661" cy="42217"/>
            </a:xfrm>
            <a:custGeom>
              <a:avLst/>
              <a:gdLst>
                <a:gd name="connsiteX0" fmla="*/ 0 w 34661"/>
                <a:gd name="connsiteY0" fmla="*/ 0 h 42217"/>
                <a:gd name="connsiteX1" fmla="*/ 34662 w 34661"/>
                <a:gd name="connsiteY1" fmla="*/ 0 h 42217"/>
                <a:gd name="connsiteX2" fmla="*/ 34662 w 34661"/>
                <a:gd name="connsiteY2" fmla="*/ 42218 h 42217"/>
                <a:gd name="connsiteX3" fmla="*/ 0 w 34661"/>
                <a:gd name="connsiteY3" fmla="*/ 42218 h 4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61" h="42217">
                  <a:moveTo>
                    <a:pt x="0" y="0"/>
                  </a:moveTo>
                  <a:lnTo>
                    <a:pt x="34662" y="0"/>
                  </a:lnTo>
                  <a:lnTo>
                    <a:pt x="34662" y="42218"/>
                  </a:lnTo>
                  <a:lnTo>
                    <a:pt x="0" y="42218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0E2F176D-8664-2547-B714-EA8FA49DD802}"/>
                </a:ext>
              </a:extLst>
            </p:cNvPr>
            <p:cNvSpPr/>
            <p:nvPr/>
          </p:nvSpPr>
          <p:spPr>
            <a:xfrm rot="-2999400">
              <a:off x="9336291" y="4994718"/>
              <a:ext cx="42252" cy="34633"/>
            </a:xfrm>
            <a:custGeom>
              <a:avLst/>
              <a:gdLst>
                <a:gd name="connsiteX0" fmla="*/ 0 w 42252"/>
                <a:gd name="connsiteY0" fmla="*/ 0 h 34633"/>
                <a:gd name="connsiteX1" fmla="*/ 42252 w 42252"/>
                <a:gd name="connsiteY1" fmla="*/ 0 h 34633"/>
                <a:gd name="connsiteX2" fmla="*/ 42252 w 42252"/>
                <a:gd name="connsiteY2" fmla="*/ 34634 h 34633"/>
                <a:gd name="connsiteX3" fmla="*/ 0 w 42252"/>
                <a:gd name="connsiteY3" fmla="*/ 34634 h 34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52" h="34633">
                  <a:moveTo>
                    <a:pt x="0" y="0"/>
                  </a:moveTo>
                  <a:lnTo>
                    <a:pt x="42252" y="0"/>
                  </a:lnTo>
                  <a:lnTo>
                    <a:pt x="42252" y="34634"/>
                  </a:lnTo>
                  <a:lnTo>
                    <a:pt x="0" y="34634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921FABA8-9AE5-F945-A2C6-0729371DC1ED}"/>
                </a:ext>
              </a:extLst>
            </p:cNvPr>
            <p:cNvSpPr/>
            <p:nvPr/>
          </p:nvSpPr>
          <p:spPr>
            <a:xfrm>
              <a:off x="9210174" y="5055445"/>
              <a:ext cx="44854" cy="34019"/>
            </a:xfrm>
            <a:custGeom>
              <a:avLst/>
              <a:gdLst>
                <a:gd name="connsiteX0" fmla="*/ 0 w 44854"/>
                <a:gd name="connsiteY0" fmla="*/ 0 h 34019"/>
                <a:gd name="connsiteX1" fmla="*/ 44854 w 44854"/>
                <a:gd name="connsiteY1" fmla="*/ 0 h 34019"/>
                <a:gd name="connsiteX2" fmla="*/ 44854 w 44854"/>
                <a:gd name="connsiteY2" fmla="*/ 34020 h 34019"/>
                <a:gd name="connsiteX3" fmla="*/ 0 w 44854"/>
                <a:gd name="connsiteY3" fmla="*/ 34020 h 3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54" h="34019">
                  <a:moveTo>
                    <a:pt x="0" y="0"/>
                  </a:moveTo>
                  <a:lnTo>
                    <a:pt x="44854" y="0"/>
                  </a:lnTo>
                  <a:lnTo>
                    <a:pt x="44854" y="34020"/>
                  </a:lnTo>
                  <a:lnTo>
                    <a:pt x="0" y="34020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ACE4103C-F11F-BF43-A3C2-A0FE77595012}"/>
                </a:ext>
              </a:extLst>
            </p:cNvPr>
            <p:cNvSpPr/>
            <p:nvPr/>
          </p:nvSpPr>
          <p:spPr>
            <a:xfrm>
              <a:off x="9357062" y="5055445"/>
              <a:ext cx="44854" cy="34019"/>
            </a:xfrm>
            <a:custGeom>
              <a:avLst/>
              <a:gdLst>
                <a:gd name="connsiteX0" fmla="*/ 0 w 44854"/>
                <a:gd name="connsiteY0" fmla="*/ 0 h 34019"/>
                <a:gd name="connsiteX1" fmla="*/ 44854 w 44854"/>
                <a:gd name="connsiteY1" fmla="*/ 0 h 34019"/>
                <a:gd name="connsiteX2" fmla="*/ 44854 w 44854"/>
                <a:gd name="connsiteY2" fmla="*/ 34020 h 34019"/>
                <a:gd name="connsiteX3" fmla="*/ 0 w 44854"/>
                <a:gd name="connsiteY3" fmla="*/ 34020 h 3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54" h="34019">
                  <a:moveTo>
                    <a:pt x="0" y="0"/>
                  </a:moveTo>
                  <a:lnTo>
                    <a:pt x="44854" y="0"/>
                  </a:lnTo>
                  <a:lnTo>
                    <a:pt x="44854" y="34020"/>
                  </a:lnTo>
                  <a:lnTo>
                    <a:pt x="0" y="34020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9EF97734-AD87-314B-A1A1-B06364CD5089}"/>
                </a:ext>
              </a:extLst>
            </p:cNvPr>
            <p:cNvSpPr/>
            <p:nvPr/>
          </p:nvSpPr>
          <p:spPr>
            <a:xfrm>
              <a:off x="9403471" y="4941901"/>
              <a:ext cx="79516" cy="79451"/>
            </a:xfrm>
            <a:custGeom>
              <a:avLst/>
              <a:gdLst>
                <a:gd name="connsiteX0" fmla="*/ 0 w 79516"/>
                <a:gd name="connsiteY0" fmla="*/ 39726 h 79451"/>
                <a:gd name="connsiteX1" fmla="*/ 39758 w 79516"/>
                <a:gd name="connsiteY1" fmla="*/ 79452 h 79451"/>
                <a:gd name="connsiteX2" fmla="*/ 79516 w 79516"/>
                <a:gd name="connsiteY2" fmla="*/ 39726 h 79451"/>
                <a:gd name="connsiteX3" fmla="*/ 39758 w 79516"/>
                <a:gd name="connsiteY3" fmla="*/ 0 h 79451"/>
                <a:gd name="connsiteX4" fmla="*/ 0 w 79516"/>
                <a:gd name="connsiteY4" fmla="*/ 39726 h 7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16" h="79451">
                  <a:moveTo>
                    <a:pt x="0" y="39726"/>
                  </a:moveTo>
                  <a:cubicBezTo>
                    <a:pt x="0" y="61665"/>
                    <a:pt x="17782" y="79452"/>
                    <a:pt x="39758" y="79452"/>
                  </a:cubicBezTo>
                  <a:cubicBezTo>
                    <a:pt x="61733" y="79452"/>
                    <a:pt x="79516" y="61665"/>
                    <a:pt x="79516" y="39726"/>
                  </a:cubicBezTo>
                  <a:cubicBezTo>
                    <a:pt x="79516" y="17786"/>
                    <a:pt x="61733" y="0"/>
                    <a:pt x="39758" y="0"/>
                  </a:cubicBezTo>
                  <a:cubicBezTo>
                    <a:pt x="17782" y="0"/>
                    <a:pt x="0" y="17786"/>
                    <a:pt x="0" y="39726"/>
                  </a:cubicBez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21F3D8FA-5542-954F-980D-A108ED6B14DF}"/>
                </a:ext>
              </a:extLst>
            </p:cNvPr>
            <p:cNvSpPr/>
            <p:nvPr/>
          </p:nvSpPr>
          <p:spPr>
            <a:xfrm>
              <a:off x="9426964" y="4965339"/>
              <a:ext cx="32601" cy="32575"/>
            </a:xfrm>
            <a:custGeom>
              <a:avLst/>
              <a:gdLst>
                <a:gd name="connsiteX0" fmla="*/ 0 w 32601"/>
                <a:gd name="connsiteY0" fmla="*/ 16288 h 32575"/>
                <a:gd name="connsiteX1" fmla="*/ 16301 w 32601"/>
                <a:gd name="connsiteY1" fmla="*/ 32575 h 32575"/>
                <a:gd name="connsiteX2" fmla="*/ 32602 w 32601"/>
                <a:gd name="connsiteY2" fmla="*/ 16288 h 32575"/>
                <a:gd name="connsiteX3" fmla="*/ 16301 w 32601"/>
                <a:gd name="connsiteY3" fmla="*/ 0 h 32575"/>
                <a:gd name="connsiteX4" fmla="*/ 0 w 32601"/>
                <a:gd name="connsiteY4" fmla="*/ 16215 h 32575"/>
                <a:gd name="connsiteX5" fmla="*/ 0 w 32601"/>
                <a:gd name="connsiteY5" fmla="*/ 16288 h 3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01" h="32575">
                  <a:moveTo>
                    <a:pt x="0" y="16288"/>
                  </a:moveTo>
                  <a:cubicBezTo>
                    <a:pt x="0" y="25284"/>
                    <a:pt x="7301" y="32575"/>
                    <a:pt x="16301" y="32575"/>
                  </a:cubicBezTo>
                  <a:cubicBezTo>
                    <a:pt x="25301" y="32575"/>
                    <a:pt x="32602" y="25284"/>
                    <a:pt x="32602" y="16288"/>
                  </a:cubicBezTo>
                  <a:cubicBezTo>
                    <a:pt x="32602" y="7291"/>
                    <a:pt x="25301" y="0"/>
                    <a:pt x="16301" y="0"/>
                  </a:cubicBezTo>
                  <a:cubicBezTo>
                    <a:pt x="7301" y="-22"/>
                    <a:pt x="36" y="7241"/>
                    <a:pt x="0" y="16215"/>
                  </a:cubicBezTo>
                  <a:cubicBezTo>
                    <a:pt x="0" y="16241"/>
                    <a:pt x="0" y="16262"/>
                    <a:pt x="0" y="16288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6FEAC3F9-DE95-CB43-BA7C-6EE251BA1405}"/>
                </a:ext>
              </a:extLst>
            </p:cNvPr>
            <p:cNvSpPr/>
            <p:nvPr/>
          </p:nvSpPr>
          <p:spPr>
            <a:xfrm>
              <a:off x="9433542" y="4924747"/>
              <a:ext cx="20818" cy="25352"/>
            </a:xfrm>
            <a:custGeom>
              <a:avLst/>
              <a:gdLst>
                <a:gd name="connsiteX0" fmla="*/ 0 w 20818"/>
                <a:gd name="connsiteY0" fmla="*/ 0 h 25352"/>
                <a:gd name="connsiteX1" fmla="*/ 20819 w 20818"/>
                <a:gd name="connsiteY1" fmla="*/ 0 h 25352"/>
                <a:gd name="connsiteX2" fmla="*/ 20819 w 20818"/>
                <a:gd name="connsiteY2" fmla="*/ 25352 h 25352"/>
                <a:gd name="connsiteX3" fmla="*/ 0 w 20818"/>
                <a:gd name="connsiteY3" fmla="*/ 25352 h 2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18" h="25352">
                  <a:moveTo>
                    <a:pt x="0" y="0"/>
                  </a:moveTo>
                  <a:lnTo>
                    <a:pt x="20819" y="0"/>
                  </a:lnTo>
                  <a:lnTo>
                    <a:pt x="20819" y="25352"/>
                  </a:lnTo>
                  <a:lnTo>
                    <a:pt x="0" y="25352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A953820-7D3B-4146-AC21-F0D0612B39B4}"/>
                </a:ext>
              </a:extLst>
            </p:cNvPr>
            <p:cNvSpPr/>
            <p:nvPr/>
          </p:nvSpPr>
          <p:spPr>
            <a:xfrm>
              <a:off x="9433542" y="5011241"/>
              <a:ext cx="20818" cy="25352"/>
            </a:xfrm>
            <a:custGeom>
              <a:avLst/>
              <a:gdLst>
                <a:gd name="connsiteX0" fmla="*/ 0 w 20818"/>
                <a:gd name="connsiteY0" fmla="*/ 0 h 25352"/>
                <a:gd name="connsiteX1" fmla="*/ 20819 w 20818"/>
                <a:gd name="connsiteY1" fmla="*/ 0 h 25352"/>
                <a:gd name="connsiteX2" fmla="*/ 20819 w 20818"/>
                <a:gd name="connsiteY2" fmla="*/ 25352 h 25352"/>
                <a:gd name="connsiteX3" fmla="*/ 0 w 20818"/>
                <a:gd name="connsiteY3" fmla="*/ 25352 h 2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18" h="25352">
                  <a:moveTo>
                    <a:pt x="0" y="0"/>
                  </a:moveTo>
                  <a:lnTo>
                    <a:pt x="20819" y="0"/>
                  </a:lnTo>
                  <a:lnTo>
                    <a:pt x="20819" y="25352"/>
                  </a:lnTo>
                  <a:lnTo>
                    <a:pt x="0" y="25352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B815116B-53BD-784A-8382-299A70503574}"/>
                </a:ext>
              </a:extLst>
            </p:cNvPr>
            <p:cNvSpPr/>
            <p:nvPr/>
          </p:nvSpPr>
          <p:spPr>
            <a:xfrm rot="-2999400">
              <a:off x="9398708" y="5006791"/>
              <a:ext cx="25372" cy="20801"/>
            </a:xfrm>
            <a:custGeom>
              <a:avLst/>
              <a:gdLst>
                <a:gd name="connsiteX0" fmla="*/ 0 w 25372"/>
                <a:gd name="connsiteY0" fmla="*/ 0 h 20801"/>
                <a:gd name="connsiteX1" fmla="*/ 25373 w 25372"/>
                <a:gd name="connsiteY1" fmla="*/ 0 h 20801"/>
                <a:gd name="connsiteX2" fmla="*/ 25373 w 25372"/>
                <a:gd name="connsiteY2" fmla="*/ 20802 h 20801"/>
                <a:gd name="connsiteX3" fmla="*/ 0 w 25372"/>
                <a:gd name="connsiteY3" fmla="*/ 20802 h 2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2" h="20801">
                  <a:moveTo>
                    <a:pt x="0" y="0"/>
                  </a:moveTo>
                  <a:lnTo>
                    <a:pt x="25373" y="0"/>
                  </a:lnTo>
                  <a:lnTo>
                    <a:pt x="25373" y="20802"/>
                  </a:lnTo>
                  <a:lnTo>
                    <a:pt x="0" y="20802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968CDE6-4A75-BD4A-A5E9-2A392F5E93A0}"/>
                </a:ext>
              </a:extLst>
            </p:cNvPr>
            <p:cNvSpPr/>
            <p:nvPr/>
          </p:nvSpPr>
          <p:spPr>
            <a:xfrm rot="-2400600">
              <a:off x="9466140" y="5004673"/>
              <a:ext cx="20818" cy="25352"/>
            </a:xfrm>
            <a:custGeom>
              <a:avLst/>
              <a:gdLst>
                <a:gd name="connsiteX0" fmla="*/ 0 w 20818"/>
                <a:gd name="connsiteY0" fmla="*/ 0 h 25352"/>
                <a:gd name="connsiteX1" fmla="*/ 20819 w 20818"/>
                <a:gd name="connsiteY1" fmla="*/ 0 h 25352"/>
                <a:gd name="connsiteX2" fmla="*/ 20819 w 20818"/>
                <a:gd name="connsiteY2" fmla="*/ 25352 h 25352"/>
                <a:gd name="connsiteX3" fmla="*/ 0 w 20818"/>
                <a:gd name="connsiteY3" fmla="*/ 25352 h 2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18" h="25352">
                  <a:moveTo>
                    <a:pt x="0" y="0"/>
                  </a:moveTo>
                  <a:lnTo>
                    <a:pt x="20819" y="0"/>
                  </a:lnTo>
                  <a:lnTo>
                    <a:pt x="20819" y="25352"/>
                  </a:lnTo>
                  <a:lnTo>
                    <a:pt x="0" y="25352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3658D660-CCC8-274E-B139-F66FF5CA19C6}"/>
                </a:ext>
              </a:extLst>
            </p:cNvPr>
            <p:cNvSpPr/>
            <p:nvPr/>
          </p:nvSpPr>
          <p:spPr>
            <a:xfrm rot="-2400600">
              <a:off x="9400921" y="4935566"/>
              <a:ext cx="20818" cy="25352"/>
            </a:xfrm>
            <a:custGeom>
              <a:avLst/>
              <a:gdLst>
                <a:gd name="connsiteX0" fmla="*/ 0 w 20818"/>
                <a:gd name="connsiteY0" fmla="*/ 0 h 25352"/>
                <a:gd name="connsiteX1" fmla="*/ 20819 w 20818"/>
                <a:gd name="connsiteY1" fmla="*/ 0 h 25352"/>
                <a:gd name="connsiteX2" fmla="*/ 20819 w 20818"/>
                <a:gd name="connsiteY2" fmla="*/ 25352 h 25352"/>
                <a:gd name="connsiteX3" fmla="*/ 0 w 20818"/>
                <a:gd name="connsiteY3" fmla="*/ 25352 h 2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18" h="25352">
                  <a:moveTo>
                    <a:pt x="0" y="0"/>
                  </a:moveTo>
                  <a:lnTo>
                    <a:pt x="20819" y="0"/>
                  </a:lnTo>
                  <a:lnTo>
                    <a:pt x="20819" y="25352"/>
                  </a:lnTo>
                  <a:lnTo>
                    <a:pt x="0" y="25352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FFDFAFD3-119D-B940-B279-21E6D1F864D2}"/>
                </a:ext>
              </a:extLst>
            </p:cNvPr>
            <p:cNvSpPr/>
            <p:nvPr/>
          </p:nvSpPr>
          <p:spPr>
            <a:xfrm rot="-2999400">
              <a:off x="9463819" y="4937472"/>
              <a:ext cx="25372" cy="20801"/>
            </a:xfrm>
            <a:custGeom>
              <a:avLst/>
              <a:gdLst>
                <a:gd name="connsiteX0" fmla="*/ 0 w 25372"/>
                <a:gd name="connsiteY0" fmla="*/ 0 h 20801"/>
                <a:gd name="connsiteX1" fmla="*/ 25373 w 25372"/>
                <a:gd name="connsiteY1" fmla="*/ 0 h 20801"/>
                <a:gd name="connsiteX2" fmla="*/ 25373 w 25372"/>
                <a:gd name="connsiteY2" fmla="*/ 20802 h 20801"/>
                <a:gd name="connsiteX3" fmla="*/ 0 w 25372"/>
                <a:gd name="connsiteY3" fmla="*/ 20802 h 2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2" h="20801">
                  <a:moveTo>
                    <a:pt x="0" y="0"/>
                  </a:moveTo>
                  <a:lnTo>
                    <a:pt x="25373" y="0"/>
                  </a:lnTo>
                  <a:lnTo>
                    <a:pt x="25373" y="20802"/>
                  </a:lnTo>
                  <a:lnTo>
                    <a:pt x="0" y="20802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3D6957F8-57C7-1747-B807-85776D4A8EF6}"/>
                </a:ext>
              </a:extLst>
            </p:cNvPr>
            <p:cNvSpPr/>
            <p:nvPr/>
          </p:nvSpPr>
          <p:spPr>
            <a:xfrm>
              <a:off x="9388146" y="4974007"/>
              <a:ext cx="26927" cy="20404"/>
            </a:xfrm>
            <a:custGeom>
              <a:avLst/>
              <a:gdLst>
                <a:gd name="connsiteX0" fmla="*/ 0 w 26927"/>
                <a:gd name="connsiteY0" fmla="*/ 0 h 20404"/>
                <a:gd name="connsiteX1" fmla="*/ 26927 w 26927"/>
                <a:gd name="connsiteY1" fmla="*/ 0 h 20404"/>
                <a:gd name="connsiteX2" fmla="*/ 26927 w 26927"/>
                <a:gd name="connsiteY2" fmla="*/ 20405 h 20404"/>
                <a:gd name="connsiteX3" fmla="*/ 0 w 26927"/>
                <a:gd name="connsiteY3" fmla="*/ 20405 h 2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27" h="20404">
                  <a:moveTo>
                    <a:pt x="0" y="0"/>
                  </a:moveTo>
                  <a:lnTo>
                    <a:pt x="26927" y="0"/>
                  </a:lnTo>
                  <a:lnTo>
                    <a:pt x="26927" y="20405"/>
                  </a:lnTo>
                  <a:lnTo>
                    <a:pt x="0" y="20405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EBB7D817-1499-5D4D-A831-C31B83C710EF}"/>
                </a:ext>
              </a:extLst>
            </p:cNvPr>
            <p:cNvSpPr/>
            <p:nvPr/>
          </p:nvSpPr>
          <p:spPr>
            <a:xfrm>
              <a:off x="9476337" y="4974007"/>
              <a:ext cx="26927" cy="20404"/>
            </a:xfrm>
            <a:custGeom>
              <a:avLst/>
              <a:gdLst>
                <a:gd name="connsiteX0" fmla="*/ 0 w 26927"/>
                <a:gd name="connsiteY0" fmla="*/ 0 h 20404"/>
                <a:gd name="connsiteX1" fmla="*/ 26927 w 26927"/>
                <a:gd name="connsiteY1" fmla="*/ 0 h 20404"/>
                <a:gd name="connsiteX2" fmla="*/ 26927 w 26927"/>
                <a:gd name="connsiteY2" fmla="*/ 20405 h 20404"/>
                <a:gd name="connsiteX3" fmla="*/ 0 w 26927"/>
                <a:gd name="connsiteY3" fmla="*/ 20405 h 2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27" h="20404">
                  <a:moveTo>
                    <a:pt x="0" y="0"/>
                  </a:moveTo>
                  <a:lnTo>
                    <a:pt x="26927" y="0"/>
                  </a:lnTo>
                  <a:lnTo>
                    <a:pt x="26927" y="20405"/>
                  </a:lnTo>
                  <a:lnTo>
                    <a:pt x="0" y="20405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43207A5E-FB1E-EE4A-A234-CEBD9D855021}"/>
                </a:ext>
              </a:extLst>
            </p:cNvPr>
            <p:cNvSpPr/>
            <p:nvPr/>
          </p:nvSpPr>
          <p:spPr>
            <a:xfrm>
              <a:off x="9626803" y="3193713"/>
              <a:ext cx="293849" cy="215350"/>
            </a:xfrm>
            <a:custGeom>
              <a:avLst/>
              <a:gdLst>
                <a:gd name="connsiteX0" fmla="*/ 291500 w 293849"/>
                <a:gd name="connsiteY0" fmla="*/ 157567 h 215350"/>
                <a:gd name="connsiteX1" fmla="*/ 48758 w 293849"/>
                <a:gd name="connsiteY1" fmla="*/ 199171 h 215350"/>
                <a:gd name="connsiteX2" fmla="*/ 14566 w 293849"/>
                <a:gd name="connsiteY2" fmla="*/ 0 h 215350"/>
                <a:gd name="connsiteX3" fmla="*/ 0 w 293849"/>
                <a:gd name="connsiteY3" fmla="*/ 2492 h 215350"/>
                <a:gd name="connsiteX4" fmla="*/ 34192 w 293849"/>
                <a:gd name="connsiteY4" fmla="*/ 201663 h 215350"/>
                <a:gd name="connsiteX5" fmla="*/ 36542 w 293849"/>
                <a:gd name="connsiteY5" fmla="*/ 215314 h 215350"/>
                <a:gd name="connsiteX6" fmla="*/ 36542 w 293849"/>
                <a:gd name="connsiteY6" fmla="*/ 215350 h 215350"/>
                <a:gd name="connsiteX7" fmla="*/ 51107 w 293849"/>
                <a:gd name="connsiteY7" fmla="*/ 212858 h 215350"/>
                <a:gd name="connsiteX8" fmla="*/ 51107 w 293849"/>
                <a:gd name="connsiteY8" fmla="*/ 212786 h 215350"/>
                <a:gd name="connsiteX9" fmla="*/ 293849 w 293849"/>
                <a:gd name="connsiteY9" fmla="*/ 171182 h 215350"/>
                <a:gd name="connsiteX10" fmla="*/ 291500 w 293849"/>
                <a:gd name="connsiteY10" fmla="*/ 157567 h 21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3849" h="215350">
                  <a:moveTo>
                    <a:pt x="291500" y="157567"/>
                  </a:moveTo>
                  <a:lnTo>
                    <a:pt x="48758" y="199171"/>
                  </a:lnTo>
                  <a:lnTo>
                    <a:pt x="14566" y="0"/>
                  </a:lnTo>
                  <a:lnTo>
                    <a:pt x="0" y="2492"/>
                  </a:lnTo>
                  <a:lnTo>
                    <a:pt x="34192" y="201663"/>
                  </a:lnTo>
                  <a:lnTo>
                    <a:pt x="36542" y="215314"/>
                  </a:lnTo>
                  <a:lnTo>
                    <a:pt x="36542" y="215350"/>
                  </a:lnTo>
                  <a:lnTo>
                    <a:pt x="51107" y="212858"/>
                  </a:lnTo>
                  <a:lnTo>
                    <a:pt x="51107" y="212786"/>
                  </a:lnTo>
                  <a:lnTo>
                    <a:pt x="293849" y="171182"/>
                  </a:lnTo>
                  <a:lnTo>
                    <a:pt x="291500" y="157567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472AA0AD-410C-F341-A041-06104A25276E}"/>
                </a:ext>
              </a:extLst>
            </p:cNvPr>
            <p:cNvSpPr/>
            <p:nvPr/>
          </p:nvSpPr>
          <p:spPr>
            <a:xfrm>
              <a:off x="9616249" y="3174464"/>
              <a:ext cx="36252" cy="30191"/>
            </a:xfrm>
            <a:custGeom>
              <a:avLst/>
              <a:gdLst>
                <a:gd name="connsiteX0" fmla="*/ 36252 w 36252"/>
                <a:gd name="connsiteY0" fmla="*/ 23980 h 30191"/>
                <a:gd name="connsiteX1" fmla="*/ 13482 w 36252"/>
                <a:gd name="connsiteY1" fmla="*/ 0 h 30191"/>
                <a:gd name="connsiteX2" fmla="*/ 0 w 36252"/>
                <a:gd name="connsiteY2" fmla="*/ 30192 h 30191"/>
                <a:gd name="connsiteX3" fmla="*/ 36252 w 36252"/>
                <a:gd name="connsiteY3" fmla="*/ 23980 h 3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52" h="30191">
                  <a:moveTo>
                    <a:pt x="36252" y="23980"/>
                  </a:moveTo>
                  <a:lnTo>
                    <a:pt x="13482" y="0"/>
                  </a:lnTo>
                  <a:lnTo>
                    <a:pt x="0" y="30192"/>
                  </a:lnTo>
                  <a:lnTo>
                    <a:pt x="36252" y="23980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36E37E9E-B7D2-B540-8196-19F203DEE4D8}"/>
                </a:ext>
              </a:extLst>
            </p:cNvPr>
            <p:cNvSpPr/>
            <p:nvPr/>
          </p:nvSpPr>
          <p:spPr>
            <a:xfrm>
              <a:off x="9910424" y="3341240"/>
              <a:ext cx="30071" cy="36258"/>
            </a:xfrm>
            <a:custGeom>
              <a:avLst/>
              <a:gdLst>
                <a:gd name="connsiteX0" fmla="*/ 0 w 30071"/>
                <a:gd name="connsiteY0" fmla="*/ 0 h 36258"/>
                <a:gd name="connsiteX1" fmla="*/ 5819 w 30071"/>
                <a:gd name="connsiteY1" fmla="*/ 36259 h 36258"/>
                <a:gd name="connsiteX2" fmla="*/ 30071 w 30071"/>
                <a:gd name="connsiteY2" fmla="*/ 13796 h 36258"/>
                <a:gd name="connsiteX3" fmla="*/ 0 w 30071"/>
                <a:gd name="connsiteY3" fmla="*/ 0 h 3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71" h="36258">
                  <a:moveTo>
                    <a:pt x="0" y="0"/>
                  </a:moveTo>
                  <a:lnTo>
                    <a:pt x="5819" y="36259"/>
                  </a:lnTo>
                  <a:lnTo>
                    <a:pt x="30071" y="13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0CA16ED8-A996-964C-9DCC-E1AAF444689B}"/>
                </a:ext>
              </a:extLst>
            </p:cNvPr>
            <p:cNvSpPr/>
            <p:nvPr/>
          </p:nvSpPr>
          <p:spPr>
            <a:xfrm rot="-583798">
              <a:off x="9691227" y="3211890"/>
              <a:ext cx="18686" cy="157819"/>
            </a:xfrm>
            <a:custGeom>
              <a:avLst/>
              <a:gdLst>
                <a:gd name="connsiteX0" fmla="*/ 0 w 18686"/>
                <a:gd name="connsiteY0" fmla="*/ 0 h 157819"/>
                <a:gd name="connsiteX1" fmla="*/ 18687 w 18686"/>
                <a:gd name="connsiteY1" fmla="*/ 0 h 157819"/>
                <a:gd name="connsiteX2" fmla="*/ 18687 w 18686"/>
                <a:gd name="connsiteY2" fmla="*/ 157820 h 157819"/>
                <a:gd name="connsiteX3" fmla="*/ 0 w 18686"/>
                <a:gd name="connsiteY3" fmla="*/ 157820 h 15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86" h="157819">
                  <a:moveTo>
                    <a:pt x="0" y="0"/>
                  </a:moveTo>
                  <a:lnTo>
                    <a:pt x="18687" y="0"/>
                  </a:lnTo>
                  <a:lnTo>
                    <a:pt x="18687" y="157820"/>
                  </a:lnTo>
                  <a:lnTo>
                    <a:pt x="0" y="157820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C17ACBFE-8762-2E4F-9B58-E44E0DE870F2}"/>
                </a:ext>
              </a:extLst>
            </p:cNvPr>
            <p:cNvSpPr/>
            <p:nvPr/>
          </p:nvSpPr>
          <p:spPr>
            <a:xfrm rot="-583798">
              <a:off x="9728836" y="3238901"/>
              <a:ext cx="18686" cy="124666"/>
            </a:xfrm>
            <a:custGeom>
              <a:avLst/>
              <a:gdLst>
                <a:gd name="connsiteX0" fmla="*/ 0 w 18686"/>
                <a:gd name="connsiteY0" fmla="*/ 0 h 124666"/>
                <a:gd name="connsiteX1" fmla="*/ 18686 w 18686"/>
                <a:gd name="connsiteY1" fmla="*/ 0 h 124666"/>
                <a:gd name="connsiteX2" fmla="*/ 18686 w 18686"/>
                <a:gd name="connsiteY2" fmla="*/ 124667 h 124666"/>
                <a:gd name="connsiteX3" fmla="*/ 0 w 18686"/>
                <a:gd name="connsiteY3" fmla="*/ 124667 h 12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86" h="124666">
                  <a:moveTo>
                    <a:pt x="0" y="0"/>
                  </a:moveTo>
                  <a:lnTo>
                    <a:pt x="18686" y="0"/>
                  </a:lnTo>
                  <a:lnTo>
                    <a:pt x="18686" y="124667"/>
                  </a:lnTo>
                  <a:lnTo>
                    <a:pt x="0" y="124667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EE2CD880-538E-2D48-ADA5-5549FAF193D3}"/>
                </a:ext>
              </a:extLst>
            </p:cNvPr>
            <p:cNvSpPr/>
            <p:nvPr/>
          </p:nvSpPr>
          <p:spPr>
            <a:xfrm rot="-584618">
              <a:off x="9784369" y="3290566"/>
              <a:ext cx="18770" cy="71138"/>
            </a:xfrm>
            <a:custGeom>
              <a:avLst/>
              <a:gdLst>
                <a:gd name="connsiteX0" fmla="*/ 5 w 18770"/>
                <a:gd name="connsiteY0" fmla="*/ 1 h 71138"/>
                <a:gd name="connsiteX1" fmla="*/ 18776 w 18770"/>
                <a:gd name="connsiteY1" fmla="*/ 1 h 71138"/>
                <a:gd name="connsiteX2" fmla="*/ 18776 w 18770"/>
                <a:gd name="connsiteY2" fmla="*/ 71139 h 71138"/>
                <a:gd name="connsiteX3" fmla="*/ 5 w 18770"/>
                <a:gd name="connsiteY3" fmla="*/ 71139 h 7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0" h="71138">
                  <a:moveTo>
                    <a:pt x="5" y="1"/>
                  </a:moveTo>
                  <a:lnTo>
                    <a:pt x="18776" y="1"/>
                  </a:lnTo>
                  <a:lnTo>
                    <a:pt x="18776" y="71139"/>
                  </a:lnTo>
                  <a:lnTo>
                    <a:pt x="5" y="71139"/>
                  </a:lnTo>
                  <a:close/>
                </a:path>
              </a:pathLst>
            </a:custGeom>
            <a:solidFill>
              <a:srgbClr val="F7F2F5"/>
            </a:solidFill>
            <a:ln w="36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BDC2A8AE-07CF-9C46-B8B0-5168DE2B1EAB}"/>
                </a:ext>
              </a:extLst>
            </p:cNvPr>
            <p:cNvSpPr/>
            <p:nvPr/>
          </p:nvSpPr>
          <p:spPr>
            <a:xfrm rot="-584398">
              <a:off x="9795308" y="3262483"/>
              <a:ext cx="18686" cy="89383"/>
            </a:xfrm>
            <a:custGeom>
              <a:avLst/>
              <a:gdLst>
                <a:gd name="connsiteX0" fmla="*/ 0 w 18686"/>
                <a:gd name="connsiteY0" fmla="*/ 0 h 89383"/>
                <a:gd name="connsiteX1" fmla="*/ 18687 w 18686"/>
                <a:gd name="connsiteY1" fmla="*/ 0 h 89383"/>
                <a:gd name="connsiteX2" fmla="*/ 18687 w 18686"/>
                <a:gd name="connsiteY2" fmla="*/ 89383 h 89383"/>
                <a:gd name="connsiteX3" fmla="*/ 0 w 18686"/>
                <a:gd name="connsiteY3" fmla="*/ 89383 h 8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86" h="89383">
                  <a:moveTo>
                    <a:pt x="0" y="0"/>
                  </a:moveTo>
                  <a:lnTo>
                    <a:pt x="18687" y="0"/>
                  </a:lnTo>
                  <a:lnTo>
                    <a:pt x="18687" y="89383"/>
                  </a:lnTo>
                  <a:lnTo>
                    <a:pt x="0" y="89383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936F26B2-5FD4-264E-9D6B-81B2F9F2E6E2}"/>
                </a:ext>
              </a:extLst>
            </p:cNvPr>
            <p:cNvSpPr/>
            <p:nvPr/>
          </p:nvSpPr>
          <p:spPr>
            <a:xfrm rot="-583798">
              <a:off x="9830405" y="3285285"/>
              <a:ext cx="18686" cy="61141"/>
            </a:xfrm>
            <a:custGeom>
              <a:avLst/>
              <a:gdLst>
                <a:gd name="connsiteX0" fmla="*/ 0 w 18686"/>
                <a:gd name="connsiteY0" fmla="*/ 0 h 61141"/>
                <a:gd name="connsiteX1" fmla="*/ 18687 w 18686"/>
                <a:gd name="connsiteY1" fmla="*/ 0 h 61141"/>
                <a:gd name="connsiteX2" fmla="*/ 18687 w 18686"/>
                <a:gd name="connsiteY2" fmla="*/ 61142 h 61141"/>
                <a:gd name="connsiteX3" fmla="*/ 0 w 18686"/>
                <a:gd name="connsiteY3" fmla="*/ 61142 h 6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86" h="61141">
                  <a:moveTo>
                    <a:pt x="0" y="0"/>
                  </a:moveTo>
                  <a:lnTo>
                    <a:pt x="18687" y="0"/>
                  </a:lnTo>
                  <a:lnTo>
                    <a:pt x="18687" y="61142"/>
                  </a:lnTo>
                  <a:lnTo>
                    <a:pt x="0" y="61142"/>
                  </a:lnTo>
                  <a:close/>
                </a:path>
              </a:pathLst>
            </a:custGeom>
            <a:solidFill>
              <a:srgbClr val="F7F2F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50AD1887-79CC-1549-8B59-1F136057C051}"/>
                </a:ext>
              </a:extLst>
            </p:cNvPr>
            <p:cNvSpPr/>
            <p:nvPr/>
          </p:nvSpPr>
          <p:spPr>
            <a:xfrm>
              <a:off x="10552265" y="3440374"/>
              <a:ext cx="171466" cy="171326"/>
            </a:xfrm>
            <a:custGeom>
              <a:avLst/>
              <a:gdLst>
                <a:gd name="connsiteX0" fmla="*/ 171466 w 171466"/>
                <a:gd name="connsiteY0" fmla="*/ 85663 h 171326"/>
                <a:gd name="connsiteX1" fmla="*/ 85733 w 171466"/>
                <a:gd name="connsiteY1" fmla="*/ 0 h 171326"/>
                <a:gd name="connsiteX2" fmla="*/ 0 w 171466"/>
                <a:gd name="connsiteY2" fmla="*/ 85663 h 171326"/>
                <a:gd name="connsiteX3" fmla="*/ 85733 w 171466"/>
                <a:gd name="connsiteY3" fmla="*/ 171327 h 171326"/>
                <a:gd name="connsiteX4" fmla="*/ 171466 w 171466"/>
                <a:gd name="connsiteY4" fmla="*/ 85663 h 17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66" h="171326">
                  <a:moveTo>
                    <a:pt x="171466" y="85663"/>
                  </a:moveTo>
                  <a:cubicBezTo>
                    <a:pt x="171466" y="38353"/>
                    <a:pt x="133081" y="0"/>
                    <a:pt x="85733" y="0"/>
                  </a:cubicBezTo>
                  <a:cubicBezTo>
                    <a:pt x="38385" y="0"/>
                    <a:pt x="0" y="38353"/>
                    <a:pt x="0" y="85663"/>
                  </a:cubicBezTo>
                  <a:cubicBezTo>
                    <a:pt x="0" y="132973"/>
                    <a:pt x="38385" y="171327"/>
                    <a:pt x="85733" y="171327"/>
                  </a:cubicBezTo>
                  <a:cubicBezTo>
                    <a:pt x="133081" y="171327"/>
                    <a:pt x="171466" y="132973"/>
                    <a:pt x="171466" y="85663"/>
                  </a:cubicBezTo>
                  <a:close/>
                </a:path>
              </a:pathLst>
            </a:custGeom>
            <a:solidFill>
              <a:srgbClr val="E2CBE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60235675-A9E4-D14C-8B3F-33C488DF98FB}"/>
                </a:ext>
              </a:extLst>
            </p:cNvPr>
            <p:cNvSpPr/>
            <p:nvPr/>
          </p:nvSpPr>
          <p:spPr>
            <a:xfrm>
              <a:off x="10602902" y="3490970"/>
              <a:ext cx="70191" cy="70134"/>
            </a:xfrm>
            <a:custGeom>
              <a:avLst/>
              <a:gdLst>
                <a:gd name="connsiteX0" fmla="*/ 70191 w 70191"/>
                <a:gd name="connsiteY0" fmla="*/ 35067 h 70134"/>
                <a:gd name="connsiteX1" fmla="*/ 35095 w 70191"/>
                <a:gd name="connsiteY1" fmla="*/ 0 h 70134"/>
                <a:gd name="connsiteX2" fmla="*/ 0 w 70191"/>
                <a:gd name="connsiteY2" fmla="*/ 35067 h 70134"/>
                <a:gd name="connsiteX3" fmla="*/ 35095 w 70191"/>
                <a:gd name="connsiteY3" fmla="*/ 70134 h 70134"/>
                <a:gd name="connsiteX4" fmla="*/ 70191 w 70191"/>
                <a:gd name="connsiteY4" fmla="*/ 35067 h 7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91" h="70134">
                  <a:moveTo>
                    <a:pt x="70191" y="35067"/>
                  </a:moveTo>
                  <a:cubicBezTo>
                    <a:pt x="70191" y="15699"/>
                    <a:pt x="54468" y="0"/>
                    <a:pt x="35095" y="0"/>
                  </a:cubicBezTo>
                  <a:cubicBezTo>
                    <a:pt x="15722" y="0"/>
                    <a:pt x="0" y="15699"/>
                    <a:pt x="0" y="35067"/>
                  </a:cubicBezTo>
                  <a:cubicBezTo>
                    <a:pt x="0" y="54435"/>
                    <a:pt x="15722" y="70134"/>
                    <a:pt x="35095" y="70134"/>
                  </a:cubicBezTo>
                  <a:cubicBezTo>
                    <a:pt x="54468" y="70134"/>
                    <a:pt x="70191" y="54435"/>
                    <a:pt x="70191" y="35067"/>
                  </a:cubicBezTo>
                  <a:close/>
                </a:path>
              </a:pathLst>
            </a:custGeom>
            <a:solidFill>
              <a:srgbClr val="FCF4F9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F7A1D3C5-00E9-FA41-9301-98DCF0CAA430}"/>
                </a:ext>
              </a:extLst>
            </p:cNvPr>
            <p:cNvSpPr/>
            <p:nvPr/>
          </p:nvSpPr>
          <p:spPr>
            <a:xfrm>
              <a:off x="10614107" y="3403501"/>
              <a:ext cx="44854" cy="54568"/>
            </a:xfrm>
            <a:custGeom>
              <a:avLst/>
              <a:gdLst>
                <a:gd name="connsiteX0" fmla="*/ 0 w 44854"/>
                <a:gd name="connsiteY0" fmla="*/ 0 h 54568"/>
                <a:gd name="connsiteX1" fmla="*/ 44854 w 44854"/>
                <a:gd name="connsiteY1" fmla="*/ 0 h 54568"/>
                <a:gd name="connsiteX2" fmla="*/ 44854 w 44854"/>
                <a:gd name="connsiteY2" fmla="*/ 54569 h 54568"/>
                <a:gd name="connsiteX3" fmla="*/ 0 w 44854"/>
                <a:gd name="connsiteY3" fmla="*/ 54569 h 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54" h="54568">
                  <a:moveTo>
                    <a:pt x="0" y="0"/>
                  </a:moveTo>
                  <a:lnTo>
                    <a:pt x="44854" y="0"/>
                  </a:lnTo>
                  <a:lnTo>
                    <a:pt x="44854" y="54569"/>
                  </a:lnTo>
                  <a:lnTo>
                    <a:pt x="0" y="54569"/>
                  </a:lnTo>
                  <a:close/>
                </a:path>
              </a:pathLst>
            </a:custGeom>
            <a:solidFill>
              <a:srgbClr val="E2CBE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25D63216-94F9-E948-8E1C-D098F0096E7F}"/>
                </a:ext>
              </a:extLst>
            </p:cNvPr>
            <p:cNvSpPr/>
            <p:nvPr/>
          </p:nvSpPr>
          <p:spPr>
            <a:xfrm>
              <a:off x="10614107" y="3589888"/>
              <a:ext cx="44854" cy="54568"/>
            </a:xfrm>
            <a:custGeom>
              <a:avLst/>
              <a:gdLst>
                <a:gd name="connsiteX0" fmla="*/ 0 w 44854"/>
                <a:gd name="connsiteY0" fmla="*/ 0 h 54568"/>
                <a:gd name="connsiteX1" fmla="*/ 44854 w 44854"/>
                <a:gd name="connsiteY1" fmla="*/ 0 h 54568"/>
                <a:gd name="connsiteX2" fmla="*/ 44854 w 44854"/>
                <a:gd name="connsiteY2" fmla="*/ 54569 h 54568"/>
                <a:gd name="connsiteX3" fmla="*/ 0 w 44854"/>
                <a:gd name="connsiteY3" fmla="*/ 54569 h 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54" h="54568">
                  <a:moveTo>
                    <a:pt x="0" y="0"/>
                  </a:moveTo>
                  <a:lnTo>
                    <a:pt x="44854" y="0"/>
                  </a:lnTo>
                  <a:lnTo>
                    <a:pt x="44854" y="54569"/>
                  </a:lnTo>
                  <a:lnTo>
                    <a:pt x="0" y="54569"/>
                  </a:lnTo>
                  <a:close/>
                </a:path>
              </a:pathLst>
            </a:custGeom>
            <a:solidFill>
              <a:srgbClr val="E2CBE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7D2AA8F7-ADF0-8344-AE49-9405BD10B955}"/>
                </a:ext>
              </a:extLst>
            </p:cNvPr>
            <p:cNvSpPr/>
            <p:nvPr/>
          </p:nvSpPr>
          <p:spPr>
            <a:xfrm rot="-2400600">
              <a:off x="10684356" y="3574863"/>
              <a:ext cx="44854" cy="54604"/>
            </a:xfrm>
            <a:custGeom>
              <a:avLst/>
              <a:gdLst>
                <a:gd name="connsiteX0" fmla="*/ 0 w 44854"/>
                <a:gd name="connsiteY0" fmla="*/ 0 h 54604"/>
                <a:gd name="connsiteX1" fmla="*/ 44855 w 44854"/>
                <a:gd name="connsiteY1" fmla="*/ 0 h 54604"/>
                <a:gd name="connsiteX2" fmla="*/ 44855 w 44854"/>
                <a:gd name="connsiteY2" fmla="*/ 54605 h 54604"/>
                <a:gd name="connsiteX3" fmla="*/ 0 w 44854"/>
                <a:gd name="connsiteY3" fmla="*/ 54605 h 5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54" h="54604">
                  <a:moveTo>
                    <a:pt x="0" y="0"/>
                  </a:moveTo>
                  <a:lnTo>
                    <a:pt x="44855" y="0"/>
                  </a:lnTo>
                  <a:lnTo>
                    <a:pt x="44855" y="54605"/>
                  </a:lnTo>
                  <a:lnTo>
                    <a:pt x="0" y="54605"/>
                  </a:lnTo>
                  <a:close/>
                </a:path>
              </a:pathLst>
            </a:custGeom>
            <a:solidFill>
              <a:srgbClr val="E2CBE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8DA15DA8-1BD0-6C43-8315-075259E148EB}"/>
                </a:ext>
              </a:extLst>
            </p:cNvPr>
            <p:cNvSpPr/>
            <p:nvPr/>
          </p:nvSpPr>
          <p:spPr>
            <a:xfrm rot="-2999400">
              <a:off x="10538941" y="3579738"/>
              <a:ext cx="54649" cy="44817"/>
            </a:xfrm>
            <a:custGeom>
              <a:avLst/>
              <a:gdLst>
                <a:gd name="connsiteX0" fmla="*/ 0 w 54649"/>
                <a:gd name="connsiteY0" fmla="*/ 0 h 44817"/>
                <a:gd name="connsiteX1" fmla="*/ 54649 w 54649"/>
                <a:gd name="connsiteY1" fmla="*/ 0 h 44817"/>
                <a:gd name="connsiteX2" fmla="*/ 54649 w 54649"/>
                <a:gd name="connsiteY2" fmla="*/ 44818 h 44817"/>
                <a:gd name="connsiteX3" fmla="*/ 0 w 54649"/>
                <a:gd name="connsiteY3" fmla="*/ 44818 h 4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49" h="44817">
                  <a:moveTo>
                    <a:pt x="0" y="0"/>
                  </a:moveTo>
                  <a:lnTo>
                    <a:pt x="54649" y="0"/>
                  </a:lnTo>
                  <a:lnTo>
                    <a:pt x="54649" y="44818"/>
                  </a:lnTo>
                  <a:lnTo>
                    <a:pt x="0" y="44818"/>
                  </a:lnTo>
                  <a:close/>
                </a:path>
              </a:pathLst>
            </a:custGeom>
            <a:solidFill>
              <a:srgbClr val="E2CBE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1BAAA1D1-3068-2C4F-B541-C1F0EFA04241}"/>
                </a:ext>
              </a:extLst>
            </p:cNvPr>
            <p:cNvSpPr/>
            <p:nvPr/>
          </p:nvSpPr>
          <p:spPr>
            <a:xfrm rot="-2999400">
              <a:off x="10679325" y="3431070"/>
              <a:ext cx="54649" cy="44817"/>
            </a:xfrm>
            <a:custGeom>
              <a:avLst/>
              <a:gdLst>
                <a:gd name="connsiteX0" fmla="*/ 0 w 54649"/>
                <a:gd name="connsiteY0" fmla="*/ 0 h 44817"/>
                <a:gd name="connsiteX1" fmla="*/ 54650 w 54649"/>
                <a:gd name="connsiteY1" fmla="*/ 0 h 44817"/>
                <a:gd name="connsiteX2" fmla="*/ 54650 w 54649"/>
                <a:gd name="connsiteY2" fmla="*/ 44818 h 44817"/>
                <a:gd name="connsiteX3" fmla="*/ 0 w 54649"/>
                <a:gd name="connsiteY3" fmla="*/ 44818 h 4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49" h="44817">
                  <a:moveTo>
                    <a:pt x="0" y="0"/>
                  </a:moveTo>
                  <a:lnTo>
                    <a:pt x="54650" y="0"/>
                  </a:lnTo>
                  <a:lnTo>
                    <a:pt x="54650" y="44818"/>
                  </a:lnTo>
                  <a:lnTo>
                    <a:pt x="0" y="44818"/>
                  </a:lnTo>
                  <a:close/>
                </a:path>
              </a:pathLst>
            </a:custGeom>
            <a:solidFill>
              <a:srgbClr val="E2CBE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35A5BBB4-E8D6-A544-BDC3-1A1D696934EE}"/>
                </a:ext>
              </a:extLst>
            </p:cNvPr>
            <p:cNvSpPr/>
            <p:nvPr/>
          </p:nvSpPr>
          <p:spPr>
            <a:xfrm rot="-2400600">
              <a:off x="10543957" y="3426637"/>
              <a:ext cx="44854" cy="54604"/>
            </a:xfrm>
            <a:custGeom>
              <a:avLst/>
              <a:gdLst>
                <a:gd name="connsiteX0" fmla="*/ 0 w 44854"/>
                <a:gd name="connsiteY0" fmla="*/ 0 h 54604"/>
                <a:gd name="connsiteX1" fmla="*/ 44855 w 44854"/>
                <a:gd name="connsiteY1" fmla="*/ 0 h 54604"/>
                <a:gd name="connsiteX2" fmla="*/ 44855 w 44854"/>
                <a:gd name="connsiteY2" fmla="*/ 54605 h 54604"/>
                <a:gd name="connsiteX3" fmla="*/ 0 w 44854"/>
                <a:gd name="connsiteY3" fmla="*/ 54605 h 5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54" h="54604">
                  <a:moveTo>
                    <a:pt x="0" y="0"/>
                  </a:moveTo>
                  <a:lnTo>
                    <a:pt x="44855" y="0"/>
                  </a:lnTo>
                  <a:lnTo>
                    <a:pt x="44855" y="54605"/>
                  </a:lnTo>
                  <a:lnTo>
                    <a:pt x="0" y="54605"/>
                  </a:lnTo>
                  <a:close/>
                </a:path>
              </a:pathLst>
            </a:custGeom>
            <a:solidFill>
              <a:srgbClr val="E2CBE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D6CC9789-B11C-A141-A2C4-B9458EB3EA00}"/>
                </a:ext>
              </a:extLst>
            </p:cNvPr>
            <p:cNvSpPr/>
            <p:nvPr/>
          </p:nvSpPr>
          <p:spPr>
            <a:xfrm>
              <a:off x="10698719" y="3509641"/>
              <a:ext cx="58010" cy="43987"/>
            </a:xfrm>
            <a:custGeom>
              <a:avLst/>
              <a:gdLst>
                <a:gd name="connsiteX0" fmla="*/ 0 w 58010"/>
                <a:gd name="connsiteY0" fmla="*/ 0 h 43987"/>
                <a:gd name="connsiteX1" fmla="*/ 58011 w 58010"/>
                <a:gd name="connsiteY1" fmla="*/ 0 h 43987"/>
                <a:gd name="connsiteX2" fmla="*/ 58011 w 58010"/>
                <a:gd name="connsiteY2" fmla="*/ 43987 h 43987"/>
                <a:gd name="connsiteX3" fmla="*/ 0 w 58010"/>
                <a:gd name="connsiteY3" fmla="*/ 43987 h 43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10" h="43987">
                  <a:moveTo>
                    <a:pt x="0" y="0"/>
                  </a:moveTo>
                  <a:lnTo>
                    <a:pt x="58011" y="0"/>
                  </a:lnTo>
                  <a:lnTo>
                    <a:pt x="58011" y="43987"/>
                  </a:lnTo>
                  <a:lnTo>
                    <a:pt x="0" y="43987"/>
                  </a:lnTo>
                  <a:close/>
                </a:path>
              </a:pathLst>
            </a:custGeom>
            <a:solidFill>
              <a:srgbClr val="E2CBE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A2ABA531-1089-5146-862B-96C854C46314}"/>
                </a:ext>
              </a:extLst>
            </p:cNvPr>
            <p:cNvSpPr/>
            <p:nvPr/>
          </p:nvSpPr>
          <p:spPr>
            <a:xfrm>
              <a:off x="10508748" y="3509641"/>
              <a:ext cx="58010" cy="43987"/>
            </a:xfrm>
            <a:custGeom>
              <a:avLst/>
              <a:gdLst>
                <a:gd name="connsiteX0" fmla="*/ 0 w 58010"/>
                <a:gd name="connsiteY0" fmla="*/ 0 h 43987"/>
                <a:gd name="connsiteX1" fmla="*/ 58011 w 58010"/>
                <a:gd name="connsiteY1" fmla="*/ 0 h 43987"/>
                <a:gd name="connsiteX2" fmla="*/ 58011 w 58010"/>
                <a:gd name="connsiteY2" fmla="*/ 43987 h 43987"/>
                <a:gd name="connsiteX3" fmla="*/ 0 w 58010"/>
                <a:gd name="connsiteY3" fmla="*/ 43987 h 43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10" h="43987">
                  <a:moveTo>
                    <a:pt x="0" y="0"/>
                  </a:moveTo>
                  <a:lnTo>
                    <a:pt x="58011" y="0"/>
                  </a:lnTo>
                  <a:lnTo>
                    <a:pt x="58011" y="43987"/>
                  </a:lnTo>
                  <a:lnTo>
                    <a:pt x="0" y="43987"/>
                  </a:lnTo>
                  <a:close/>
                </a:path>
              </a:pathLst>
            </a:custGeom>
            <a:solidFill>
              <a:srgbClr val="E2CBE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B12380D2-BFE3-534E-93CD-367B8D9CD68A}"/>
                </a:ext>
              </a:extLst>
            </p:cNvPr>
            <p:cNvSpPr/>
            <p:nvPr/>
          </p:nvSpPr>
          <p:spPr>
            <a:xfrm>
              <a:off x="10403714" y="3362764"/>
              <a:ext cx="102937" cy="102853"/>
            </a:xfrm>
            <a:custGeom>
              <a:avLst/>
              <a:gdLst>
                <a:gd name="connsiteX0" fmla="*/ 102937 w 102937"/>
                <a:gd name="connsiteY0" fmla="*/ 51427 h 102853"/>
                <a:gd name="connsiteX1" fmla="*/ 51469 w 102937"/>
                <a:gd name="connsiteY1" fmla="*/ 0 h 102853"/>
                <a:gd name="connsiteX2" fmla="*/ 0 w 102937"/>
                <a:gd name="connsiteY2" fmla="*/ 51427 h 102853"/>
                <a:gd name="connsiteX3" fmla="*/ 51469 w 102937"/>
                <a:gd name="connsiteY3" fmla="*/ 102854 h 102853"/>
                <a:gd name="connsiteX4" fmla="*/ 102937 w 102937"/>
                <a:gd name="connsiteY4" fmla="*/ 51499 h 102853"/>
                <a:gd name="connsiteX5" fmla="*/ 102937 w 102937"/>
                <a:gd name="connsiteY5" fmla="*/ 51427 h 10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937" h="102853">
                  <a:moveTo>
                    <a:pt x="102937" y="51427"/>
                  </a:moveTo>
                  <a:cubicBezTo>
                    <a:pt x="102937" y="23023"/>
                    <a:pt x="79878" y="0"/>
                    <a:pt x="51469" y="0"/>
                  </a:cubicBezTo>
                  <a:cubicBezTo>
                    <a:pt x="23060" y="0"/>
                    <a:pt x="0" y="23023"/>
                    <a:pt x="0" y="51427"/>
                  </a:cubicBezTo>
                  <a:cubicBezTo>
                    <a:pt x="0" y="79831"/>
                    <a:pt x="23060" y="102854"/>
                    <a:pt x="51469" y="102854"/>
                  </a:cubicBezTo>
                  <a:cubicBezTo>
                    <a:pt x="79878" y="102875"/>
                    <a:pt x="102901" y="79881"/>
                    <a:pt x="102937" y="51499"/>
                  </a:cubicBezTo>
                  <a:cubicBezTo>
                    <a:pt x="102937" y="51474"/>
                    <a:pt x="102937" y="51452"/>
                    <a:pt x="102937" y="51427"/>
                  </a:cubicBezTo>
                  <a:close/>
                </a:path>
              </a:pathLst>
            </a:custGeom>
            <a:solidFill>
              <a:srgbClr val="E2CBE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AEA34638-5C08-3B49-A8CF-0E698147E744}"/>
                </a:ext>
              </a:extLst>
            </p:cNvPr>
            <p:cNvSpPr/>
            <p:nvPr/>
          </p:nvSpPr>
          <p:spPr>
            <a:xfrm>
              <a:off x="10434219" y="3393136"/>
              <a:ext cx="42143" cy="42109"/>
            </a:xfrm>
            <a:custGeom>
              <a:avLst/>
              <a:gdLst>
                <a:gd name="connsiteX0" fmla="*/ 42144 w 42143"/>
                <a:gd name="connsiteY0" fmla="*/ 21055 h 42109"/>
                <a:gd name="connsiteX1" fmla="*/ 21072 w 42143"/>
                <a:gd name="connsiteY1" fmla="*/ 0 h 42109"/>
                <a:gd name="connsiteX2" fmla="*/ 0 w 42143"/>
                <a:gd name="connsiteY2" fmla="*/ 21055 h 42109"/>
                <a:gd name="connsiteX3" fmla="*/ 21072 w 42143"/>
                <a:gd name="connsiteY3" fmla="*/ 42109 h 42109"/>
                <a:gd name="connsiteX4" fmla="*/ 42144 w 42143"/>
                <a:gd name="connsiteY4" fmla="*/ 21127 h 42109"/>
                <a:gd name="connsiteX5" fmla="*/ 42144 w 42143"/>
                <a:gd name="connsiteY5" fmla="*/ 21055 h 4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43" h="42109">
                  <a:moveTo>
                    <a:pt x="42144" y="21055"/>
                  </a:moveTo>
                  <a:cubicBezTo>
                    <a:pt x="42144" y="9426"/>
                    <a:pt x="32710" y="0"/>
                    <a:pt x="21072" y="0"/>
                  </a:cubicBezTo>
                  <a:cubicBezTo>
                    <a:pt x="9433" y="0"/>
                    <a:pt x="0" y="9426"/>
                    <a:pt x="0" y="21055"/>
                  </a:cubicBezTo>
                  <a:cubicBezTo>
                    <a:pt x="0" y="32684"/>
                    <a:pt x="9433" y="42109"/>
                    <a:pt x="21072" y="42109"/>
                  </a:cubicBezTo>
                  <a:cubicBezTo>
                    <a:pt x="32674" y="42131"/>
                    <a:pt x="42108" y="32734"/>
                    <a:pt x="42144" y="21127"/>
                  </a:cubicBezTo>
                  <a:cubicBezTo>
                    <a:pt x="42144" y="21102"/>
                    <a:pt x="42144" y="21080"/>
                    <a:pt x="42144" y="21055"/>
                  </a:cubicBezTo>
                  <a:close/>
                </a:path>
              </a:pathLst>
            </a:custGeom>
            <a:solidFill>
              <a:srgbClr val="FCF4F9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A4C07251-9D68-1C4E-84E4-A993E919EF55}"/>
                </a:ext>
              </a:extLst>
            </p:cNvPr>
            <p:cNvSpPr/>
            <p:nvPr/>
          </p:nvSpPr>
          <p:spPr>
            <a:xfrm>
              <a:off x="10440978" y="3340662"/>
              <a:ext cx="26927" cy="32755"/>
            </a:xfrm>
            <a:custGeom>
              <a:avLst/>
              <a:gdLst>
                <a:gd name="connsiteX0" fmla="*/ 0 w 26927"/>
                <a:gd name="connsiteY0" fmla="*/ 0 h 32755"/>
                <a:gd name="connsiteX1" fmla="*/ 26927 w 26927"/>
                <a:gd name="connsiteY1" fmla="*/ 0 h 32755"/>
                <a:gd name="connsiteX2" fmla="*/ 26927 w 26927"/>
                <a:gd name="connsiteY2" fmla="*/ 32756 h 32755"/>
                <a:gd name="connsiteX3" fmla="*/ 0 w 26927"/>
                <a:gd name="connsiteY3" fmla="*/ 32756 h 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27" h="32755">
                  <a:moveTo>
                    <a:pt x="0" y="0"/>
                  </a:moveTo>
                  <a:lnTo>
                    <a:pt x="26927" y="0"/>
                  </a:lnTo>
                  <a:lnTo>
                    <a:pt x="26927" y="32756"/>
                  </a:lnTo>
                  <a:lnTo>
                    <a:pt x="0" y="32756"/>
                  </a:lnTo>
                  <a:close/>
                </a:path>
              </a:pathLst>
            </a:custGeom>
            <a:solidFill>
              <a:srgbClr val="E2CBE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4CCA7A74-6B69-0740-870A-4812AE2B9122}"/>
                </a:ext>
              </a:extLst>
            </p:cNvPr>
            <p:cNvSpPr/>
            <p:nvPr/>
          </p:nvSpPr>
          <p:spPr>
            <a:xfrm>
              <a:off x="10440978" y="3452509"/>
              <a:ext cx="26927" cy="32755"/>
            </a:xfrm>
            <a:custGeom>
              <a:avLst/>
              <a:gdLst>
                <a:gd name="connsiteX0" fmla="*/ 0 w 26927"/>
                <a:gd name="connsiteY0" fmla="*/ 0 h 32755"/>
                <a:gd name="connsiteX1" fmla="*/ 26927 w 26927"/>
                <a:gd name="connsiteY1" fmla="*/ 0 h 32755"/>
                <a:gd name="connsiteX2" fmla="*/ 26927 w 26927"/>
                <a:gd name="connsiteY2" fmla="*/ 32756 h 32755"/>
                <a:gd name="connsiteX3" fmla="*/ 0 w 26927"/>
                <a:gd name="connsiteY3" fmla="*/ 32756 h 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27" h="32755">
                  <a:moveTo>
                    <a:pt x="0" y="0"/>
                  </a:moveTo>
                  <a:lnTo>
                    <a:pt x="26927" y="0"/>
                  </a:lnTo>
                  <a:lnTo>
                    <a:pt x="26927" y="32756"/>
                  </a:lnTo>
                  <a:lnTo>
                    <a:pt x="0" y="32756"/>
                  </a:lnTo>
                  <a:close/>
                </a:path>
              </a:pathLst>
            </a:custGeom>
            <a:solidFill>
              <a:srgbClr val="E2CBE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054C24E-9143-6B4D-BAEF-FE08210DA27D}"/>
                </a:ext>
              </a:extLst>
            </p:cNvPr>
            <p:cNvSpPr/>
            <p:nvPr/>
          </p:nvSpPr>
          <p:spPr>
            <a:xfrm rot="-2400600">
              <a:off x="10483132" y="3443549"/>
              <a:ext cx="26927" cy="32755"/>
            </a:xfrm>
            <a:custGeom>
              <a:avLst/>
              <a:gdLst>
                <a:gd name="connsiteX0" fmla="*/ 0 w 26927"/>
                <a:gd name="connsiteY0" fmla="*/ 0 h 32755"/>
                <a:gd name="connsiteX1" fmla="*/ 26927 w 26927"/>
                <a:gd name="connsiteY1" fmla="*/ 0 h 32755"/>
                <a:gd name="connsiteX2" fmla="*/ 26927 w 26927"/>
                <a:gd name="connsiteY2" fmla="*/ 32756 h 32755"/>
                <a:gd name="connsiteX3" fmla="*/ 0 w 26927"/>
                <a:gd name="connsiteY3" fmla="*/ 32756 h 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27" h="32755">
                  <a:moveTo>
                    <a:pt x="0" y="0"/>
                  </a:moveTo>
                  <a:lnTo>
                    <a:pt x="26927" y="0"/>
                  </a:lnTo>
                  <a:lnTo>
                    <a:pt x="26927" y="32756"/>
                  </a:lnTo>
                  <a:lnTo>
                    <a:pt x="0" y="32756"/>
                  </a:lnTo>
                  <a:close/>
                </a:path>
              </a:pathLst>
            </a:custGeom>
            <a:solidFill>
              <a:srgbClr val="E2CBE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9139A080-86DE-D744-B065-FDAFF088D5DC}"/>
                </a:ext>
              </a:extLst>
            </p:cNvPr>
            <p:cNvSpPr/>
            <p:nvPr/>
          </p:nvSpPr>
          <p:spPr>
            <a:xfrm rot="-2999400">
              <a:off x="10395736" y="3446220"/>
              <a:ext cx="32782" cy="26905"/>
            </a:xfrm>
            <a:custGeom>
              <a:avLst/>
              <a:gdLst>
                <a:gd name="connsiteX0" fmla="*/ 0 w 32782"/>
                <a:gd name="connsiteY0" fmla="*/ 0 h 26905"/>
                <a:gd name="connsiteX1" fmla="*/ 32782 w 32782"/>
                <a:gd name="connsiteY1" fmla="*/ 0 h 26905"/>
                <a:gd name="connsiteX2" fmla="*/ 32782 w 32782"/>
                <a:gd name="connsiteY2" fmla="*/ 26905 h 26905"/>
                <a:gd name="connsiteX3" fmla="*/ 0 w 32782"/>
                <a:gd name="connsiteY3" fmla="*/ 26905 h 2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82" h="26905">
                  <a:moveTo>
                    <a:pt x="0" y="0"/>
                  </a:moveTo>
                  <a:lnTo>
                    <a:pt x="32782" y="0"/>
                  </a:lnTo>
                  <a:lnTo>
                    <a:pt x="32782" y="26905"/>
                  </a:lnTo>
                  <a:lnTo>
                    <a:pt x="0" y="26905"/>
                  </a:lnTo>
                  <a:close/>
                </a:path>
              </a:pathLst>
            </a:custGeom>
            <a:solidFill>
              <a:srgbClr val="E2CBE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1F91AD0-A378-2648-AEE2-EC961C8ED6A9}"/>
                </a:ext>
              </a:extLst>
            </p:cNvPr>
            <p:cNvSpPr/>
            <p:nvPr/>
          </p:nvSpPr>
          <p:spPr>
            <a:xfrm rot="-2999400">
              <a:off x="10480218" y="3357414"/>
              <a:ext cx="32782" cy="26905"/>
            </a:xfrm>
            <a:custGeom>
              <a:avLst/>
              <a:gdLst>
                <a:gd name="connsiteX0" fmla="*/ 0 w 32782"/>
                <a:gd name="connsiteY0" fmla="*/ 0 h 26905"/>
                <a:gd name="connsiteX1" fmla="*/ 32782 w 32782"/>
                <a:gd name="connsiteY1" fmla="*/ 0 h 26905"/>
                <a:gd name="connsiteX2" fmla="*/ 32782 w 32782"/>
                <a:gd name="connsiteY2" fmla="*/ 26905 h 26905"/>
                <a:gd name="connsiteX3" fmla="*/ 0 w 32782"/>
                <a:gd name="connsiteY3" fmla="*/ 26905 h 2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82" h="26905">
                  <a:moveTo>
                    <a:pt x="0" y="0"/>
                  </a:moveTo>
                  <a:lnTo>
                    <a:pt x="32782" y="0"/>
                  </a:lnTo>
                  <a:lnTo>
                    <a:pt x="32782" y="26905"/>
                  </a:lnTo>
                  <a:lnTo>
                    <a:pt x="0" y="26905"/>
                  </a:lnTo>
                  <a:close/>
                </a:path>
              </a:pathLst>
            </a:custGeom>
            <a:solidFill>
              <a:srgbClr val="E2CBE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4683750E-DD49-BB4D-AB41-62B5751E4465}"/>
                </a:ext>
              </a:extLst>
            </p:cNvPr>
            <p:cNvSpPr/>
            <p:nvPr/>
          </p:nvSpPr>
          <p:spPr>
            <a:xfrm rot="-2400600">
              <a:off x="10398880" y="3354649"/>
              <a:ext cx="26927" cy="32755"/>
            </a:xfrm>
            <a:custGeom>
              <a:avLst/>
              <a:gdLst>
                <a:gd name="connsiteX0" fmla="*/ 0 w 26927"/>
                <a:gd name="connsiteY0" fmla="*/ 0 h 32755"/>
                <a:gd name="connsiteX1" fmla="*/ 26927 w 26927"/>
                <a:gd name="connsiteY1" fmla="*/ 0 h 32755"/>
                <a:gd name="connsiteX2" fmla="*/ 26927 w 26927"/>
                <a:gd name="connsiteY2" fmla="*/ 32756 h 32755"/>
                <a:gd name="connsiteX3" fmla="*/ 0 w 26927"/>
                <a:gd name="connsiteY3" fmla="*/ 32756 h 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27" h="32755">
                  <a:moveTo>
                    <a:pt x="0" y="0"/>
                  </a:moveTo>
                  <a:lnTo>
                    <a:pt x="26927" y="0"/>
                  </a:lnTo>
                  <a:lnTo>
                    <a:pt x="26927" y="32756"/>
                  </a:lnTo>
                  <a:lnTo>
                    <a:pt x="0" y="32756"/>
                  </a:lnTo>
                  <a:close/>
                </a:path>
              </a:pathLst>
            </a:custGeom>
            <a:solidFill>
              <a:srgbClr val="E2CBE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C022DB2E-F9EE-9948-AEF9-CDB36FC1DD0D}"/>
                </a:ext>
              </a:extLst>
            </p:cNvPr>
            <p:cNvSpPr/>
            <p:nvPr/>
          </p:nvSpPr>
          <p:spPr>
            <a:xfrm>
              <a:off x="10491724" y="3404368"/>
              <a:ext cx="34842" cy="26399"/>
            </a:xfrm>
            <a:custGeom>
              <a:avLst/>
              <a:gdLst>
                <a:gd name="connsiteX0" fmla="*/ 0 w 34842"/>
                <a:gd name="connsiteY0" fmla="*/ 0 h 26399"/>
                <a:gd name="connsiteX1" fmla="*/ 34843 w 34842"/>
                <a:gd name="connsiteY1" fmla="*/ 0 h 26399"/>
                <a:gd name="connsiteX2" fmla="*/ 34843 w 34842"/>
                <a:gd name="connsiteY2" fmla="*/ 26400 h 26399"/>
                <a:gd name="connsiteX3" fmla="*/ 0 w 34842"/>
                <a:gd name="connsiteY3" fmla="*/ 26400 h 2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42" h="26399">
                  <a:moveTo>
                    <a:pt x="0" y="0"/>
                  </a:moveTo>
                  <a:lnTo>
                    <a:pt x="34843" y="0"/>
                  </a:lnTo>
                  <a:lnTo>
                    <a:pt x="34843" y="26400"/>
                  </a:lnTo>
                  <a:lnTo>
                    <a:pt x="0" y="26400"/>
                  </a:lnTo>
                  <a:close/>
                </a:path>
              </a:pathLst>
            </a:custGeom>
            <a:solidFill>
              <a:srgbClr val="E2CBE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4EB16FF3-228D-564D-9E5B-28F2F8EC8875}"/>
                </a:ext>
              </a:extLst>
            </p:cNvPr>
            <p:cNvSpPr/>
            <p:nvPr/>
          </p:nvSpPr>
          <p:spPr>
            <a:xfrm>
              <a:off x="10377726" y="3404368"/>
              <a:ext cx="34842" cy="26399"/>
            </a:xfrm>
            <a:custGeom>
              <a:avLst/>
              <a:gdLst>
                <a:gd name="connsiteX0" fmla="*/ 0 w 34842"/>
                <a:gd name="connsiteY0" fmla="*/ 0 h 26399"/>
                <a:gd name="connsiteX1" fmla="*/ 34842 w 34842"/>
                <a:gd name="connsiteY1" fmla="*/ 0 h 26399"/>
                <a:gd name="connsiteX2" fmla="*/ 34842 w 34842"/>
                <a:gd name="connsiteY2" fmla="*/ 26400 h 26399"/>
                <a:gd name="connsiteX3" fmla="*/ 0 w 34842"/>
                <a:gd name="connsiteY3" fmla="*/ 26400 h 2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42" h="26399">
                  <a:moveTo>
                    <a:pt x="0" y="0"/>
                  </a:moveTo>
                  <a:lnTo>
                    <a:pt x="34842" y="0"/>
                  </a:lnTo>
                  <a:lnTo>
                    <a:pt x="34842" y="26400"/>
                  </a:lnTo>
                  <a:lnTo>
                    <a:pt x="0" y="26400"/>
                  </a:lnTo>
                  <a:close/>
                </a:path>
              </a:pathLst>
            </a:custGeom>
            <a:solidFill>
              <a:srgbClr val="E2CBE3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5F824B3E-B323-5C44-B3EE-41F9FE5E5BB9}"/>
                </a:ext>
              </a:extLst>
            </p:cNvPr>
            <p:cNvSpPr/>
            <p:nvPr/>
          </p:nvSpPr>
          <p:spPr>
            <a:xfrm>
              <a:off x="8084331" y="5660288"/>
              <a:ext cx="60721" cy="60672"/>
            </a:xfrm>
            <a:custGeom>
              <a:avLst/>
              <a:gdLst>
                <a:gd name="connsiteX0" fmla="*/ 0 w 60721"/>
                <a:gd name="connsiteY0" fmla="*/ 30336 h 60672"/>
                <a:gd name="connsiteX1" fmla="*/ 30361 w 60721"/>
                <a:gd name="connsiteY1" fmla="*/ 60672 h 60672"/>
                <a:gd name="connsiteX2" fmla="*/ 60722 w 60721"/>
                <a:gd name="connsiteY2" fmla="*/ 30336 h 60672"/>
                <a:gd name="connsiteX3" fmla="*/ 30361 w 60721"/>
                <a:gd name="connsiteY3" fmla="*/ 0 h 60672"/>
                <a:gd name="connsiteX4" fmla="*/ 0 w 60721"/>
                <a:gd name="connsiteY4" fmla="*/ 30336 h 6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21" h="60672">
                  <a:moveTo>
                    <a:pt x="0" y="30336"/>
                  </a:moveTo>
                  <a:cubicBezTo>
                    <a:pt x="0" y="47093"/>
                    <a:pt x="13594" y="60672"/>
                    <a:pt x="30361" y="60672"/>
                  </a:cubicBezTo>
                  <a:cubicBezTo>
                    <a:pt x="47128" y="60672"/>
                    <a:pt x="60722" y="47093"/>
                    <a:pt x="60722" y="30336"/>
                  </a:cubicBezTo>
                  <a:cubicBezTo>
                    <a:pt x="60722" y="13579"/>
                    <a:pt x="47128" y="0"/>
                    <a:pt x="30361" y="0"/>
                  </a:cubicBezTo>
                  <a:cubicBezTo>
                    <a:pt x="13601" y="36"/>
                    <a:pt x="22" y="13579"/>
                    <a:pt x="0" y="30336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2A667B3E-2F4C-4D4E-9470-3431C9366C30}"/>
                </a:ext>
              </a:extLst>
            </p:cNvPr>
            <p:cNvSpPr/>
            <p:nvPr/>
          </p:nvSpPr>
          <p:spPr>
            <a:xfrm>
              <a:off x="8288435" y="5644723"/>
              <a:ext cx="46191" cy="46153"/>
            </a:xfrm>
            <a:custGeom>
              <a:avLst/>
              <a:gdLst>
                <a:gd name="connsiteX0" fmla="*/ 0 w 46191"/>
                <a:gd name="connsiteY0" fmla="*/ 23077 h 46153"/>
                <a:gd name="connsiteX1" fmla="*/ 23096 w 46191"/>
                <a:gd name="connsiteY1" fmla="*/ 46154 h 46153"/>
                <a:gd name="connsiteX2" fmla="*/ 46192 w 46191"/>
                <a:gd name="connsiteY2" fmla="*/ 23077 h 46153"/>
                <a:gd name="connsiteX3" fmla="*/ 23096 w 46191"/>
                <a:gd name="connsiteY3" fmla="*/ 0 h 46153"/>
                <a:gd name="connsiteX4" fmla="*/ 23060 w 46191"/>
                <a:gd name="connsiteY4" fmla="*/ 0 h 46153"/>
                <a:gd name="connsiteX5" fmla="*/ 0 w 46191"/>
                <a:gd name="connsiteY5" fmla="*/ 23077 h 4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91" h="46153">
                  <a:moveTo>
                    <a:pt x="0" y="23077"/>
                  </a:moveTo>
                  <a:cubicBezTo>
                    <a:pt x="0" y="35825"/>
                    <a:pt x="10341" y="46154"/>
                    <a:pt x="23096" y="46154"/>
                  </a:cubicBezTo>
                  <a:cubicBezTo>
                    <a:pt x="35851" y="46154"/>
                    <a:pt x="46192" y="35825"/>
                    <a:pt x="46192" y="23077"/>
                  </a:cubicBezTo>
                  <a:cubicBezTo>
                    <a:pt x="46192" y="10329"/>
                    <a:pt x="35851" y="0"/>
                    <a:pt x="23096" y="0"/>
                  </a:cubicBezTo>
                  <a:cubicBezTo>
                    <a:pt x="23085" y="0"/>
                    <a:pt x="23071" y="0"/>
                    <a:pt x="23060" y="0"/>
                  </a:cubicBezTo>
                  <a:cubicBezTo>
                    <a:pt x="10319" y="36"/>
                    <a:pt x="0" y="10329"/>
                    <a:pt x="0" y="23077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1E30A3B1-C1CF-BC4A-A215-CBEB82856CDD}"/>
                </a:ext>
              </a:extLst>
            </p:cNvPr>
            <p:cNvSpPr/>
            <p:nvPr/>
          </p:nvSpPr>
          <p:spPr>
            <a:xfrm>
              <a:off x="8282544" y="5528760"/>
              <a:ext cx="30143" cy="30119"/>
            </a:xfrm>
            <a:custGeom>
              <a:avLst/>
              <a:gdLst>
                <a:gd name="connsiteX0" fmla="*/ 0 w 30143"/>
                <a:gd name="connsiteY0" fmla="*/ 15024 h 30119"/>
                <a:gd name="connsiteX1" fmla="*/ 15036 w 30143"/>
                <a:gd name="connsiteY1" fmla="*/ 30120 h 30119"/>
                <a:gd name="connsiteX2" fmla="*/ 30144 w 30143"/>
                <a:gd name="connsiteY2" fmla="*/ 15096 h 30119"/>
                <a:gd name="connsiteX3" fmla="*/ 15108 w 30143"/>
                <a:gd name="connsiteY3" fmla="*/ 0 h 30119"/>
                <a:gd name="connsiteX4" fmla="*/ 15072 w 30143"/>
                <a:gd name="connsiteY4" fmla="*/ 0 h 30119"/>
                <a:gd name="connsiteX5" fmla="*/ 0 w 30143"/>
                <a:gd name="connsiteY5" fmla="*/ 15024 h 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43" h="30119">
                  <a:moveTo>
                    <a:pt x="0" y="15024"/>
                  </a:moveTo>
                  <a:cubicBezTo>
                    <a:pt x="-18" y="23330"/>
                    <a:pt x="6712" y="30084"/>
                    <a:pt x="15036" y="30120"/>
                  </a:cubicBezTo>
                  <a:cubicBezTo>
                    <a:pt x="23360" y="30156"/>
                    <a:pt x="30122" y="23402"/>
                    <a:pt x="30144" y="15096"/>
                  </a:cubicBezTo>
                  <a:cubicBezTo>
                    <a:pt x="30162" y="6790"/>
                    <a:pt x="23432" y="36"/>
                    <a:pt x="15108" y="0"/>
                  </a:cubicBezTo>
                  <a:cubicBezTo>
                    <a:pt x="15097" y="0"/>
                    <a:pt x="15083" y="0"/>
                    <a:pt x="15072" y="0"/>
                  </a:cubicBezTo>
                  <a:cubicBezTo>
                    <a:pt x="6762" y="0"/>
                    <a:pt x="22" y="6718"/>
                    <a:pt x="0" y="15024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A797D335-42BB-CE4E-989F-608A00FE961C}"/>
                </a:ext>
              </a:extLst>
            </p:cNvPr>
            <p:cNvSpPr/>
            <p:nvPr/>
          </p:nvSpPr>
          <p:spPr>
            <a:xfrm>
              <a:off x="8905482" y="5480583"/>
              <a:ext cx="30144" cy="30119"/>
            </a:xfrm>
            <a:custGeom>
              <a:avLst/>
              <a:gdLst>
                <a:gd name="connsiteX0" fmla="*/ 0 w 30144"/>
                <a:gd name="connsiteY0" fmla="*/ 15024 h 30119"/>
                <a:gd name="connsiteX1" fmla="*/ 15036 w 30144"/>
                <a:gd name="connsiteY1" fmla="*/ 30119 h 30119"/>
                <a:gd name="connsiteX2" fmla="*/ 30144 w 30144"/>
                <a:gd name="connsiteY2" fmla="*/ 15096 h 30119"/>
                <a:gd name="connsiteX3" fmla="*/ 15108 w 30144"/>
                <a:gd name="connsiteY3" fmla="*/ 0 h 30119"/>
                <a:gd name="connsiteX4" fmla="*/ 15036 w 30144"/>
                <a:gd name="connsiteY4" fmla="*/ 0 h 30119"/>
                <a:gd name="connsiteX5" fmla="*/ 0 w 30144"/>
                <a:gd name="connsiteY5" fmla="*/ 15024 h 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44" h="30119">
                  <a:moveTo>
                    <a:pt x="0" y="15024"/>
                  </a:moveTo>
                  <a:cubicBezTo>
                    <a:pt x="-18" y="23330"/>
                    <a:pt x="6712" y="30084"/>
                    <a:pt x="15036" y="30119"/>
                  </a:cubicBezTo>
                  <a:cubicBezTo>
                    <a:pt x="23360" y="30155"/>
                    <a:pt x="30122" y="23402"/>
                    <a:pt x="30144" y="15096"/>
                  </a:cubicBezTo>
                  <a:cubicBezTo>
                    <a:pt x="30162" y="6790"/>
                    <a:pt x="23432" y="36"/>
                    <a:pt x="15108" y="0"/>
                  </a:cubicBezTo>
                  <a:cubicBezTo>
                    <a:pt x="15083" y="0"/>
                    <a:pt x="15061" y="0"/>
                    <a:pt x="15036" y="0"/>
                  </a:cubicBezTo>
                  <a:cubicBezTo>
                    <a:pt x="6741" y="36"/>
                    <a:pt x="22" y="6717"/>
                    <a:pt x="0" y="15024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4EAB712C-F5C4-3F4A-B618-098B857E8BA2}"/>
                </a:ext>
              </a:extLst>
            </p:cNvPr>
            <p:cNvSpPr/>
            <p:nvPr/>
          </p:nvSpPr>
          <p:spPr>
            <a:xfrm>
              <a:off x="7000705" y="5538908"/>
              <a:ext cx="42577" cy="42542"/>
            </a:xfrm>
            <a:custGeom>
              <a:avLst/>
              <a:gdLst>
                <a:gd name="connsiteX0" fmla="*/ 0 w 42577"/>
                <a:gd name="connsiteY0" fmla="*/ 21271 h 42542"/>
                <a:gd name="connsiteX1" fmla="*/ 21289 w 42577"/>
                <a:gd name="connsiteY1" fmla="*/ 42543 h 42542"/>
                <a:gd name="connsiteX2" fmla="*/ 42577 w 42577"/>
                <a:gd name="connsiteY2" fmla="*/ 21271 h 42542"/>
                <a:gd name="connsiteX3" fmla="*/ 21289 w 42577"/>
                <a:gd name="connsiteY3" fmla="*/ 0 h 42542"/>
                <a:gd name="connsiteX4" fmla="*/ 0 w 42577"/>
                <a:gd name="connsiteY4" fmla="*/ 21271 h 4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77" h="42542">
                  <a:moveTo>
                    <a:pt x="0" y="21271"/>
                  </a:moveTo>
                  <a:cubicBezTo>
                    <a:pt x="0" y="33009"/>
                    <a:pt x="9531" y="42543"/>
                    <a:pt x="21289" y="42543"/>
                  </a:cubicBezTo>
                  <a:cubicBezTo>
                    <a:pt x="33046" y="42543"/>
                    <a:pt x="42577" y="33009"/>
                    <a:pt x="42577" y="21271"/>
                  </a:cubicBezTo>
                  <a:cubicBezTo>
                    <a:pt x="42577" y="9534"/>
                    <a:pt x="33046" y="0"/>
                    <a:pt x="21289" y="0"/>
                  </a:cubicBezTo>
                  <a:cubicBezTo>
                    <a:pt x="9531" y="0"/>
                    <a:pt x="0" y="9534"/>
                    <a:pt x="0" y="21271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BB26B8EB-8A4D-6B43-B7CC-C7D13BB1644A}"/>
                </a:ext>
              </a:extLst>
            </p:cNvPr>
            <p:cNvSpPr/>
            <p:nvPr/>
          </p:nvSpPr>
          <p:spPr>
            <a:xfrm>
              <a:off x="7016716" y="5407054"/>
              <a:ext cx="25445" cy="25424"/>
            </a:xfrm>
            <a:custGeom>
              <a:avLst/>
              <a:gdLst>
                <a:gd name="connsiteX0" fmla="*/ 0 w 25445"/>
                <a:gd name="connsiteY0" fmla="*/ 12676 h 25424"/>
                <a:gd name="connsiteX1" fmla="*/ 12687 w 25445"/>
                <a:gd name="connsiteY1" fmla="*/ 25425 h 25424"/>
                <a:gd name="connsiteX2" fmla="*/ 25445 w 25445"/>
                <a:gd name="connsiteY2" fmla="*/ 12748 h 25424"/>
                <a:gd name="connsiteX3" fmla="*/ 12759 w 25445"/>
                <a:gd name="connsiteY3" fmla="*/ 0 h 25424"/>
                <a:gd name="connsiteX4" fmla="*/ 12687 w 25445"/>
                <a:gd name="connsiteY4" fmla="*/ 0 h 25424"/>
                <a:gd name="connsiteX5" fmla="*/ 0 w 25445"/>
                <a:gd name="connsiteY5" fmla="*/ 12676 h 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45" h="25424">
                  <a:moveTo>
                    <a:pt x="0" y="12676"/>
                  </a:moveTo>
                  <a:cubicBezTo>
                    <a:pt x="-22" y="19682"/>
                    <a:pt x="5660" y="25389"/>
                    <a:pt x="12687" y="25425"/>
                  </a:cubicBezTo>
                  <a:cubicBezTo>
                    <a:pt x="19713" y="25461"/>
                    <a:pt x="25424" y="19754"/>
                    <a:pt x="25445" y="12748"/>
                  </a:cubicBezTo>
                  <a:cubicBezTo>
                    <a:pt x="25463" y="5742"/>
                    <a:pt x="19785" y="36"/>
                    <a:pt x="12759" y="0"/>
                  </a:cubicBezTo>
                  <a:cubicBezTo>
                    <a:pt x="12734" y="0"/>
                    <a:pt x="12712" y="0"/>
                    <a:pt x="12687" y="0"/>
                  </a:cubicBezTo>
                  <a:cubicBezTo>
                    <a:pt x="5678" y="0"/>
                    <a:pt x="0" y="5670"/>
                    <a:pt x="0" y="12676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6C20A2DC-DD1B-1E46-BD05-D273C804A110}"/>
                </a:ext>
              </a:extLst>
            </p:cNvPr>
            <p:cNvSpPr/>
            <p:nvPr/>
          </p:nvSpPr>
          <p:spPr>
            <a:xfrm>
              <a:off x="7081450" y="5455375"/>
              <a:ext cx="23565" cy="23546"/>
            </a:xfrm>
            <a:custGeom>
              <a:avLst/>
              <a:gdLst>
                <a:gd name="connsiteX0" fmla="*/ 0 w 23565"/>
                <a:gd name="connsiteY0" fmla="*/ 11773 h 23546"/>
                <a:gd name="connsiteX1" fmla="*/ 11783 w 23565"/>
                <a:gd name="connsiteY1" fmla="*/ 23547 h 23546"/>
                <a:gd name="connsiteX2" fmla="*/ 23566 w 23565"/>
                <a:gd name="connsiteY2" fmla="*/ 11773 h 23546"/>
                <a:gd name="connsiteX3" fmla="*/ 11783 w 23565"/>
                <a:gd name="connsiteY3" fmla="*/ 0 h 23546"/>
                <a:gd name="connsiteX4" fmla="*/ 0 w 23565"/>
                <a:gd name="connsiteY4" fmla="*/ 11773 h 2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65" h="23546">
                  <a:moveTo>
                    <a:pt x="0" y="11773"/>
                  </a:moveTo>
                  <a:cubicBezTo>
                    <a:pt x="0" y="18274"/>
                    <a:pt x="5277" y="23547"/>
                    <a:pt x="11783" y="23547"/>
                  </a:cubicBezTo>
                  <a:cubicBezTo>
                    <a:pt x="18289" y="23547"/>
                    <a:pt x="23566" y="18274"/>
                    <a:pt x="23566" y="11773"/>
                  </a:cubicBezTo>
                  <a:cubicBezTo>
                    <a:pt x="23566" y="5273"/>
                    <a:pt x="18289" y="0"/>
                    <a:pt x="11783" y="0"/>
                  </a:cubicBezTo>
                  <a:cubicBezTo>
                    <a:pt x="5277" y="0"/>
                    <a:pt x="0" y="5273"/>
                    <a:pt x="0" y="11773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7A986D77-8CA9-504E-B927-F168F30FEAE2}"/>
                </a:ext>
              </a:extLst>
            </p:cNvPr>
            <p:cNvSpPr/>
            <p:nvPr/>
          </p:nvSpPr>
          <p:spPr>
            <a:xfrm>
              <a:off x="6605942" y="5300481"/>
              <a:ext cx="20601" cy="20585"/>
            </a:xfrm>
            <a:custGeom>
              <a:avLst/>
              <a:gdLst>
                <a:gd name="connsiteX0" fmla="*/ 0 w 20601"/>
                <a:gd name="connsiteY0" fmla="*/ 10293 h 20585"/>
                <a:gd name="connsiteX1" fmla="*/ 10301 w 20601"/>
                <a:gd name="connsiteY1" fmla="*/ 20585 h 20585"/>
                <a:gd name="connsiteX2" fmla="*/ 20602 w 20601"/>
                <a:gd name="connsiteY2" fmla="*/ 10293 h 20585"/>
                <a:gd name="connsiteX3" fmla="*/ 10301 w 20601"/>
                <a:gd name="connsiteY3" fmla="*/ 0 h 20585"/>
                <a:gd name="connsiteX4" fmla="*/ 0 w 20601"/>
                <a:gd name="connsiteY4" fmla="*/ 10293 h 2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01" h="20585">
                  <a:moveTo>
                    <a:pt x="0" y="10293"/>
                  </a:moveTo>
                  <a:cubicBezTo>
                    <a:pt x="0" y="15963"/>
                    <a:pt x="4612" y="20585"/>
                    <a:pt x="10301" y="20585"/>
                  </a:cubicBezTo>
                  <a:cubicBezTo>
                    <a:pt x="15990" y="20585"/>
                    <a:pt x="20602" y="15963"/>
                    <a:pt x="20602" y="10293"/>
                  </a:cubicBezTo>
                  <a:cubicBezTo>
                    <a:pt x="20602" y="4623"/>
                    <a:pt x="15990" y="0"/>
                    <a:pt x="10301" y="0"/>
                  </a:cubicBezTo>
                  <a:cubicBezTo>
                    <a:pt x="4619" y="36"/>
                    <a:pt x="18" y="4623"/>
                    <a:pt x="0" y="10293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14C06C60-44CD-DE42-A3A5-E79A253DF22A}"/>
                </a:ext>
              </a:extLst>
            </p:cNvPr>
            <p:cNvSpPr/>
            <p:nvPr/>
          </p:nvSpPr>
          <p:spPr>
            <a:xfrm>
              <a:off x="8079380" y="5388528"/>
              <a:ext cx="23710" cy="23691"/>
            </a:xfrm>
            <a:custGeom>
              <a:avLst/>
              <a:gdLst>
                <a:gd name="connsiteX0" fmla="*/ 0 w 23710"/>
                <a:gd name="connsiteY0" fmla="*/ 11846 h 23691"/>
                <a:gd name="connsiteX1" fmla="*/ 11855 w 23710"/>
                <a:gd name="connsiteY1" fmla="*/ 23691 h 23691"/>
                <a:gd name="connsiteX2" fmla="*/ 23710 w 23710"/>
                <a:gd name="connsiteY2" fmla="*/ 11846 h 23691"/>
                <a:gd name="connsiteX3" fmla="*/ 11855 w 23710"/>
                <a:gd name="connsiteY3" fmla="*/ 0 h 23691"/>
                <a:gd name="connsiteX4" fmla="*/ 11819 w 23710"/>
                <a:gd name="connsiteY4" fmla="*/ 0 h 23691"/>
                <a:gd name="connsiteX5" fmla="*/ 0 w 23710"/>
                <a:gd name="connsiteY5" fmla="*/ 11809 h 23691"/>
                <a:gd name="connsiteX6" fmla="*/ 0 w 23710"/>
                <a:gd name="connsiteY6" fmla="*/ 11846 h 23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710" h="23691">
                  <a:moveTo>
                    <a:pt x="0" y="11846"/>
                  </a:moveTo>
                  <a:cubicBezTo>
                    <a:pt x="0" y="18382"/>
                    <a:pt x="5310" y="23691"/>
                    <a:pt x="11855" y="23691"/>
                  </a:cubicBezTo>
                  <a:cubicBezTo>
                    <a:pt x="18404" y="23691"/>
                    <a:pt x="23710" y="18382"/>
                    <a:pt x="23710" y="11846"/>
                  </a:cubicBezTo>
                  <a:cubicBezTo>
                    <a:pt x="23710" y="5309"/>
                    <a:pt x="18401" y="0"/>
                    <a:pt x="11855" y="0"/>
                  </a:cubicBezTo>
                  <a:cubicBezTo>
                    <a:pt x="11844" y="0"/>
                    <a:pt x="11830" y="0"/>
                    <a:pt x="11819" y="0"/>
                  </a:cubicBezTo>
                  <a:cubicBezTo>
                    <a:pt x="5291" y="0"/>
                    <a:pt x="0" y="5273"/>
                    <a:pt x="0" y="11809"/>
                  </a:cubicBezTo>
                  <a:cubicBezTo>
                    <a:pt x="0" y="11809"/>
                    <a:pt x="0" y="11846"/>
                    <a:pt x="0" y="11846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BE3B5F1C-3AA1-2D41-99F5-E90F4544C39A}"/>
                </a:ext>
              </a:extLst>
            </p:cNvPr>
            <p:cNvSpPr/>
            <p:nvPr/>
          </p:nvSpPr>
          <p:spPr>
            <a:xfrm>
              <a:off x="8616332" y="5400373"/>
              <a:ext cx="23710" cy="23690"/>
            </a:xfrm>
            <a:custGeom>
              <a:avLst/>
              <a:gdLst>
                <a:gd name="connsiteX0" fmla="*/ 0 w 23710"/>
                <a:gd name="connsiteY0" fmla="*/ 11846 h 23690"/>
                <a:gd name="connsiteX1" fmla="*/ 11855 w 23710"/>
                <a:gd name="connsiteY1" fmla="*/ 23691 h 23690"/>
                <a:gd name="connsiteX2" fmla="*/ 23710 w 23710"/>
                <a:gd name="connsiteY2" fmla="*/ 11846 h 23690"/>
                <a:gd name="connsiteX3" fmla="*/ 11855 w 23710"/>
                <a:gd name="connsiteY3" fmla="*/ 0 h 23690"/>
                <a:gd name="connsiteX4" fmla="*/ 0 w 23710"/>
                <a:gd name="connsiteY4" fmla="*/ 11774 h 23690"/>
                <a:gd name="connsiteX5" fmla="*/ 0 w 23710"/>
                <a:gd name="connsiteY5" fmla="*/ 11846 h 23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10" h="23690">
                  <a:moveTo>
                    <a:pt x="0" y="11846"/>
                  </a:moveTo>
                  <a:cubicBezTo>
                    <a:pt x="0" y="18382"/>
                    <a:pt x="5310" y="23691"/>
                    <a:pt x="11855" y="23691"/>
                  </a:cubicBezTo>
                  <a:cubicBezTo>
                    <a:pt x="18404" y="23691"/>
                    <a:pt x="23710" y="18382"/>
                    <a:pt x="23710" y="11846"/>
                  </a:cubicBezTo>
                  <a:cubicBezTo>
                    <a:pt x="23710" y="5309"/>
                    <a:pt x="18404" y="0"/>
                    <a:pt x="11855" y="0"/>
                  </a:cubicBezTo>
                  <a:cubicBezTo>
                    <a:pt x="5328" y="-36"/>
                    <a:pt x="22" y="5237"/>
                    <a:pt x="0" y="11774"/>
                  </a:cubicBezTo>
                  <a:cubicBezTo>
                    <a:pt x="0" y="11810"/>
                    <a:pt x="0" y="11810"/>
                    <a:pt x="0" y="11846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991D1C05-0FB7-E444-AFDA-FCDC9A8E34F1}"/>
                </a:ext>
              </a:extLst>
            </p:cNvPr>
            <p:cNvSpPr/>
            <p:nvPr/>
          </p:nvSpPr>
          <p:spPr>
            <a:xfrm>
              <a:off x="9476806" y="5520381"/>
              <a:ext cx="30144" cy="30119"/>
            </a:xfrm>
            <a:custGeom>
              <a:avLst/>
              <a:gdLst>
                <a:gd name="connsiteX0" fmla="*/ 0 w 30144"/>
                <a:gd name="connsiteY0" fmla="*/ 15024 h 30119"/>
                <a:gd name="connsiteX1" fmla="*/ 15036 w 30144"/>
                <a:gd name="connsiteY1" fmla="*/ 30119 h 30119"/>
                <a:gd name="connsiteX2" fmla="*/ 30144 w 30144"/>
                <a:gd name="connsiteY2" fmla="*/ 15096 h 30119"/>
                <a:gd name="connsiteX3" fmla="*/ 15108 w 30144"/>
                <a:gd name="connsiteY3" fmla="*/ 0 h 30119"/>
                <a:gd name="connsiteX4" fmla="*/ 15036 w 30144"/>
                <a:gd name="connsiteY4" fmla="*/ 0 h 30119"/>
                <a:gd name="connsiteX5" fmla="*/ 0 w 30144"/>
                <a:gd name="connsiteY5" fmla="*/ 15024 h 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44" h="30119">
                  <a:moveTo>
                    <a:pt x="0" y="15024"/>
                  </a:moveTo>
                  <a:cubicBezTo>
                    <a:pt x="-36" y="23330"/>
                    <a:pt x="6723" y="30083"/>
                    <a:pt x="15036" y="30119"/>
                  </a:cubicBezTo>
                  <a:cubicBezTo>
                    <a:pt x="23349" y="30155"/>
                    <a:pt x="30108" y="23402"/>
                    <a:pt x="30144" y="15096"/>
                  </a:cubicBezTo>
                  <a:cubicBezTo>
                    <a:pt x="30181" y="6790"/>
                    <a:pt x="23422" y="36"/>
                    <a:pt x="15108" y="0"/>
                  </a:cubicBezTo>
                  <a:cubicBezTo>
                    <a:pt x="15072" y="0"/>
                    <a:pt x="15072" y="0"/>
                    <a:pt x="15036" y="0"/>
                  </a:cubicBezTo>
                  <a:cubicBezTo>
                    <a:pt x="6723" y="36"/>
                    <a:pt x="36" y="6717"/>
                    <a:pt x="0" y="15024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585ABFBF-0796-474C-92AC-41C29AACC7C7}"/>
                </a:ext>
              </a:extLst>
            </p:cNvPr>
            <p:cNvSpPr/>
            <p:nvPr/>
          </p:nvSpPr>
          <p:spPr>
            <a:xfrm>
              <a:off x="9270209" y="5696908"/>
              <a:ext cx="23710" cy="23691"/>
            </a:xfrm>
            <a:custGeom>
              <a:avLst/>
              <a:gdLst>
                <a:gd name="connsiteX0" fmla="*/ 0 w 23710"/>
                <a:gd name="connsiteY0" fmla="*/ 11846 h 23691"/>
                <a:gd name="connsiteX1" fmla="*/ 11855 w 23710"/>
                <a:gd name="connsiteY1" fmla="*/ 23691 h 23691"/>
                <a:gd name="connsiteX2" fmla="*/ 23710 w 23710"/>
                <a:gd name="connsiteY2" fmla="*/ 11846 h 23691"/>
                <a:gd name="connsiteX3" fmla="*/ 11855 w 23710"/>
                <a:gd name="connsiteY3" fmla="*/ 0 h 23691"/>
                <a:gd name="connsiteX4" fmla="*/ 11819 w 23710"/>
                <a:gd name="connsiteY4" fmla="*/ 0 h 23691"/>
                <a:gd name="connsiteX5" fmla="*/ 0 w 23710"/>
                <a:gd name="connsiteY5" fmla="*/ 11809 h 23691"/>
                <a:gd name="connsiteX6" fmla="*/ 0 w 23710"/>
                <a:gd name="connsiteY6" fmla="*/ 11846 h 23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710" h="23691">
                  <a:moveTo>
                    <a:pt x="0" y="11846"/>
                  </a:moveTo>
                  <a:cubicBezTo>
                    <a:pt x="0" y="18382"/>
                    <a:pt x="5313" y="23691"/>
                    <a:pt x="11855" y="23691"/>
                  </a:cubicBezTo>
                  <a:cubicBezTo>
                    <a:pt x="18397" y="23691"/>
                    <a:pt x="23710" y="18382"/>
                    <a:pt x="23710" y="11846"/>
                  </a:cubicBezTo>
                  <a:cubicBezTo>
                    <a:pt x="23710" y="5309"/>
                    <a:pt x="18397" y="0"/>
                    <a:pt x="11855" y="0"/>
                  </a:cubicBezTo>
                  <a:cubicBezTo>
                    <a:pt x="11855" y="0"/>
                    <a:pt x="11819" y="0"/>
                    <a:pt x="11819" y="0"/>
                  </a:cubicBezTo>
                  <a:cubicBezTo>
                    <a:pt x="5277" y="0"/>
                    <a:pt x="0" y="5273"/>
                    <a:pt x="0" y="11809"/>
                  </a:cubicBezTo>
                  <a:cubicBezTo>
                    <a:pt x="0" y="11809"/>
                    <a:pt x="0" y="11846"/>
                    <a:pt x="0" y="11846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2B659B58-2659-8949-8129-A73FAE8D2DC8}"/>
                </a:ext>
              </a:extLst>
            </p:cNvPr>
            <p:cNvSpPr/>
            <p:nvPr/>
          </p:nvSpPr>
          <p:spPr>
            <a:xfrm>
              <a:off x="9832895" y="5651007"/>
              <a:ext cx="31011" cy="30985"/>
            </a:xfrm>
            <a:custGeom>
              <a:avLst/>
              <a:gdLst>
                <a:gd name="connsiteX0" fmla="*/ 31012 w 31011"/>
                <a:gd name="connsiteY0" fmla="*/ 15493 h 30985"/>
                <a:gd name="connsiteX1" fmla="*/ 15506 w 31011"/>
                <a:gd name="connsiteY1" fmla="*/ 0 h 30985"/>
                <a:gd name="connsiteX2" fmla="*/ 0 w 31011"/>
                <a:gd name="connsiteY2" fmla="*/ 15493 h 30985"/>
                <a:gd name="connsiteX3" fmla="*/ 15506 w 31011"/>
                <a:gd name="connsiteY3" fmla="*/ 30986 h 30985"/>
                <a:gd name="connsiteX4" fmla="*/ 31012 w 31011"/>
                <a:gd name="connsiteY4" fmla="*/ 15493 h 3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" h="30985">
                  <a:moveTo>
                    <a:pt x="31012" y="15493"/>
                  </a:moveTo>
                  <a:cubicBezTo>
                    <a:pt x="31012" y="6934"/>
                    <a:pt x="24072" y="0"/>
                    <a:pt x="15506" y="0"/>
                  </a:cubicBezTo>
                  <a:cubicBezTo>
                    <a:pt x="6940" y="0"/>
                    <a:pt x="0" y="6934"/>
                    <a:pt x="0" y="15493"/>
                  </a:cubicBezTo>
                  <a:cubicBezTo>
                    <a:pt x="0" y="24052"/>
                    <a:pt x="6940" y="30986"/>
                    <a:pt x="15506" y="30986"/>
                  </a:cubicBezTo>
                  <a:cubicBezTo>
                    <a:pt x="24072" y="30986"/>
                    <a:pt x="31012" y="24052"/>
                    <a:pt x="31012" y="15493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10D8D272-8EB5-0349-8EE6-EF4E2B46C6C8}"/>
                </a:ext>
              </a:extLst>
            </p:cNvPr>
            <p:cNvSpPr/>
            <p:nvPr/>
          </p:nvSpPr>
          <p:spPr>
            <a:xfrm>
              <a:off x="8705064" y="5146200"/>
              <a:ext cx="30144" cy="30119"/>
            </a:xfrm>
            <a:custGeom>
              <a:avLst/>
              <a:gdLst>
                <a:gd name="connsiteX0" fmla="*/ 0 w 30144"/>
                <a:gd name="connsiteY0" fmla="*/ 15023 h 30119"/>
                <a:gd name="connsiteX1" fmla="*/ 15036 w 30144"/>
                <a:gd name="connsiteY1" fmla="*/ 30119 h 30119"/>
                <a:gd name="connsiteX2" fmla="*/ 30144 w 30144"/>
                <a:gd name="connsiteY2" fmla="*/ 15096 h 30119"/>
                <a:gd name="connsiteX3" fmla="*/ 15108 w 30144"/>
                <a:gd name="connsiteY3" fmla="*/ 0 h 30119"/>
                <a:gd name="connsiteX4" fmla="*/ 15072 w 30144"/>
                <a:gd name="connsiteY4" fmla="*/ 0 h 30119"/>
                <a:gd name="connsiteX5" fmla="*/ 0 w 30144"/>
                <a:gd name="connsiteY5" fmla="*/ 15023 h 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44" h="30119">
                  <a:moveTo>
                    <a:pt x="0" y="15023"/>
                  </a:moveTo>
                  <a:cubicBezTo>
                    <a:pt x="-22" y="23341"/>
                    <a:pt x="6712" y="30083"/>
                    <a:pt x="15036" y="30119"/>
                  </a:cubicBezTo>
                  <a:cubicBezTo>
                    <a:pt x="23360" y="30155"/>
                    <a:pt x="30122" y="23413"/>
                    <a:pt x="30144" y="15096"/>
                  </a:cubicBezTo>
                  <a:cubicBezTo>
                    <a:pt x="30162" y="6779"/>
                    <a:pt x="23432" y="22"/>
                    <a:pt x="15108" y="0"/>
                  </a:cubicBezTo>
                  <a:cubicBezTo>
                    <a:pt x="15097" y="0"/>
                    <a:pt x="15083" y="0"/>
                    <a:pt x="15072" y="0"/>
                  </a:cubicBezTo>
                  <a:cubicBezTo>
                    <a:pt x="6763" y="0"/>
                    <a:pt x="18" y="6721"/>
                    <a:pt x="0" y="15023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4AA2786B-8DDD-BD4B-85E5-95D8497208EE}"/>
                </a:ext>
              </a:extLst>
            </p:cNvPr>
            <p:cNvSpPr/>
            <p:nvPr/>
          </p:nvSpPr>
          <p:spPr>
            <a:xfrm>
              <a:off x="7927323" y="5218971"/>
              <a:ext cx="30144" cy="30119"/>
            </a:xfrm>
            <a:custGeom>
              <a:avLst/>
              <a:gdLst>
                <a:gd name="connsiteX0" fmla="*/ 0 w 30144"/>
                <a:gd name="connsiteY0" fmla="*/ 15060 h 30119"/>
                <a:gd name="connsiteX1" fmla="*/ 15072 w 30144"/>
                <a:gd name="connsiteY1" fmla="*/ 30119 h 30119"/>
                <a:gd name="connsiteX2" fmla="*/ 30144 w 30144"/>
                <a:gd name="connsiteY2" fmla="*/ 15060 h 30119"/>
                <a:gd name="connsiteX3" fmla="*/ 15072 w 30144"/>
                <a:gd name="connsiteY3" fmla="*/ 0 h 30119"/>
                <a:gd name="connsiteX4" fmla="*/ 0 w 30144"/>
                <a:gd name="connsiteY4" fmla="*/ 15060 h 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44" h="30119">
                  <a:moveTo>
                    <a:pt x="0" y="15060"/>
                  </a:moveTo>
                  <a:cubicBezTo>
                    <a:pt x="0" y="23366"/>
                    <a:pt x="6748" y="30119"/>
                    <a:pt x="15072" y="30119"/>
                  </a:cubicBezTo>
                  <a:cubicBezTo>
                    <a:pt x="23396" y="30119"/>
                    <a:pt x="30144" y="23366"/>
                    <a:pt x="30144" y="15060"/>
                  </a:cubicBezTo>
                  <a:cubicBezTo>
                    <a:pt x="30144" y="6754"/>
                    <a:pt x="23396" y="0"/>
                    <a:pt x="15072" y="0"/>
                  </a:cubicBezTo>
                  <a:cubicBezTo>
                    <a:pt x="6748" y="0"/>
                    <a:pt x="0" y="6754"/>
                    <a:pt x="0" y="15060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8D98D605-89B0-3C4A-8F26-07B047C95C4A}"/>
                </a:ext>
              </a:extLst>
            </p:cNvPr>
            <p:cNvSpPr/>
            <p:nvPr/>
          </p:nvSpPr>
          <p:spPr>
            <a:xfrm>
              <a:off x="7958515" y="5173972"/>
              <a:ext cx="20240" cy="20223"/>
            </a:xfrm>
            <a:custGeom>
              <a:avLst/>
              <a:gdLst>
                <a:gd name="connsiteX0" fmla="*/ 0 w 20240"/>
                <a:gd name="connsiteY0" fmla="*/ 10112 h 20223"/>
                <a:gd name="connsiteX1" fmla="*/ 10120 w 20240"/>
                <a:gd name="connsiteY1" fmla="*/ 20224 h 20223"/>
                <a:gd name="connsiteX2" fmla="*/ 20240 w 20240"/>
                <a:gd name="connsiteY2" fmla="*/ 10112 h 20223"/>
                <a:gd name="connsiteX3" fmla="*/ 10120 w 20240"/>
                <a:gd name="connsiteY3" fmla="*/ 0 h 20223"/>
                <a:gd name="connsiteX4" fmla="*/ 10084 w 20240"/>
                <a:gd name="connsiteY4" fmla="*/ 0 h 20223"/>
                <a:gd name="connsiteX5" fmla="*/ 0 w 20240"/>
                <a:gd name="connsiteY5" fmla="*/ 10076 h 20223"/>
                <a:gd name="connsiteX6" fmla="*/ 0 w 20240"/>
                <a:gd name="connsiteY6" fmla="*/ 10112 h 2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40" h="20223">
                  <a:moveTo>
                    <a:pt x="0" y="10112"/>
                  </a:moveTo>
                  <a:cubicBezTo>
                    <a:pt x="0" y="15710"/>
                    <a:pt x="4533" y="20224"/>
                    <a:pt x="10120" y="20224"/>
                  </a:cubicBezTo>
                  <a:cubicBezTo>
                    <a:pt x="15708" y="20224"/>
                    <a:pt x="20240" y="15710"/>
                    <a:pt x="20240" y="10112"/>
                  </a:cubicBezTo>
                  <a:cubicBezTo>
                    <a:pt x="20240" y="4514"/>
                    <a:pt x="15708" y="0"/>
                    <a:pt x="10120" y="0"/>
                  </a:cubicBezTo>
                  <a:cubicBezTo>
                    <a:pt x="10109" y="0"/>
                    <a:pt x="10095" y="0"/>
                    <a:pt x="10084" y="0"/>
                  </a:cubicBezTo>
                  <a:cubicBezTo>
                    <a:pt x="4514" y="0"/>
                    <a:pt x="0" y="4514"/>
                    <a:pt x="0" y="10076"/>
                  </a:cubicBezTo>
                  <a:cubicBezTo>
                    <a:pt x="0" y="10076"/>
                    <a:pt x="0" y="10112"/>
                    <a:pt x="0" y="10112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A6A23112-F44A-E944-9935-DC4FB9A85B89}"/>
                </a:ext>
              </a:extLst>
            </p:cNvPr>
            <p:cNvSpPr/>
            <p:nvPr/>
          </p:nvSpPr>
          <p:spPr>
            <a:xfrm>
              <a:off x="7574957" y="5057142"/>
              <a:ext cx="20240" cy="20224"/>
            </a:xfrm>
            <a:custGeom>
              <a:avLst/>
              <a:gdLst>
                <a:gd name="connsiteX0" fmla="*/ 0 w 20240"/>
                <a:gd name="connsiteY0" fmla="*/ 10076 h 20224"/>
                <a:gd name="connsiteX1" fmla="*/ 10084 w 20240"/>
                <a:gd name="connsiteY1" fmla="*/ 20224 h 20224"/>
                <a:gd name="connsiteX2" fmla="*/ 20240 w 20240"/>
                <a:gd name="connsiteY2" fmla="*/ 10148 h 20224"/>
                <a:gd name="connsiteX3" fmla="*/ 10156 w 20240"/>
                <a:gd name="connsiteY3" fmla="*/ 0 h 20224"/>
                <a:gd name="connsiteX4" fmla="*/ 10120 w 20240"/>
                <a:gd name="connsiteY4" fmla="*/ 0 h 20224"/>
                <a:gd name="connsiteX5" fmla="*/ 0 w 20240"/>
                <a:gd name="connsiteY5" fmla="*/ 10076 h 2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40" h="20224">
                  <a:moveTo>
                    <a:pt x="0" y="10076"/>
                  </a:moveTo>
                  <a:cubicBezTo>
                    <a:pt x="-18" y="15659"/>
                    <a:pt x="4496" y="20202"/>
                    <a:pt x="10084" y="20224"/>
                  </a:cubicBezTo>
                  <a:cubicBezTo>
                    <a:pt x="15672" y="20246"/>
                    <a:pt x="20219" y="15731"/>
                    <a:pt x="20240" y="10148"/>
                  </a:cubicBezTo>
                  <a:cubicBezTo>
                    <a:pt x="20259" y="4565"/>
                    <a:pt x="15744" y="22"/>
                    <a:pt x="10156" y="0"/>
                  </a:cubicBezTo>
                  <a:cubicBezTo>
                    <a:pt x="10146" y="0"/>
                    <a:pt x="10131" y="0"/>
                    <a:pt x="10120" y="0"/>
                  </a:cubicBezTo>
                  <a:cubicBezTo>
                    <a:pt x="4547" y="0"/>
                    <a:pt x="18" y="4507"/>
                    <a:pt x="0" y="10076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45E68F7D-3673-5940-ABD7-74F48963BE8F}"/>
                </a:ext>
              </a:extLst>
            </p:cNvPr>
            <p:cNvSpPr/>
            <p:nvPr/>
          </p:nvSpPr>
          <p:spPr>
            <a:xfrm>
              <a:off x="9045503" y="5699581"/>
              <a:ext cx="46191" cy="46154"/>
            </a:xfrm>
            <a:custGeom>
              <a:avLst/>
              <a:gdLst>
                <a:gd name="connsiteX0" fmla="*/ 0 w 46191"/>
                <a:gd name="connsiteY0" fmla="*/ 23077 h 46154"/>
                <a:gd name="connsiteX1" fmla="*/ 23096 w 46191"/>
                <a:gd name="connsiteY1" fmla="*/ 46154 h 46154"/>
                <a:gd name="connsiteX2" fmla="*/ 46192 w 46191"/>
                <a:gd name="connsiteY2" fmla="*/ 23077 h 46154"/>
                <a:gd name="connsiteX3" fmla="*/ 23096 w 46191"/>
                <a:gd name="connsiteY3" fmla="*/ 0 h 46154"/>
                <a:gd name="connsiteX4" fmla="*/ 0 w 46191"/>
                <a:gd name="connsiteY4" fmla="*/ 23077 h 4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1" h="46154">
                  <a:moveTo>
                    <a:pt x="0" y="23077"/>
                  </a:moveTo>
                  <a:cubicBezTo>
                    <a:pt x="0" y="35826"/>
                    <a:pt x="10341" y="46154"/>
                    <a:pt x="23096" y="46154"/>
                  </a:cubicBezTo>
                  <a:cubicBezTo>
                    <a:pt x="35851" y="46154"/>
                    <a:pt x="46192" y="35826"/>
                    <a:pt x="46192" y="23077"/>
                  </a:cubicBezTo>
                  <a:cubicBezTo>
                    <a:pt x="46192" y="10329"/>
                    <a:pt x="35851" y="0"/>
                    <a:pt x="23096" y="0"/>
                  </a:cubicBezTo>
                  <a:cubicBezTo>
                    <a:pt x="10341" y="0"/>
                    <a:pt x="0" y="10329"/>
                    <a:pt x="0" y="23077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EBFE733E-7C8F-BE41-B156-BCFCA962D65A}"/>
                </a:ext>
              </a:extLst>
            </p:cNvPr>
            <p:cNvSpPr/>
            <p:nvPr/>
          </p:nvSpPr>
          <p:spPr>
            <a:xfrm>
              <a:off x="10490965" y="5593188"/>
              <a:ext cx="30144" cy="30119"/>
            </a:xfrm>
            <a:custGeom>
              <a:avLst/>
              <a:gdLst>
                <a:gd name="connsiteX0" fmla="*/ 30144 w 30144"/>
                <a:gd name="connsiteY0" fmla="*/ 15096 h 30119"/>
                <a:gd name="connsiteX1" fmla="*/ 15108 w 30144"/>
                <a:gd name="connsiteY1" fmla="*/ 0 h 30119"/>
                <a:gd name="connsiteX2" fmla="*/ 0 w 30144"/>
                <a:gd name="connsiteY2" fmla="*/ 15023 h 30119"/>
                <a:gd name="connsiteX3" fmla="*/ 15036 w 30144"/>
                <a:gd name="connsiteY3" fmla="*/ 30119 h 30119"/>
                <a:gd name="connsiteX4" fmla="*/ 15072 w 30144"/>
                <a:gd name="connsiteY4" fmla="*/ 30119 h 30119"/>
                <a:gd name="connsiteX5" fmla="*/ 30144 w 30144"/>
                <a:gd name="connsiteY5" fmla="*/ 15096 h 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44" h="30119">
                  <a:moveTo>
                    <a:pt x="30144" y="15096"/>
                  </a:moveTo>
                  <a:cubicBezTo>
                    <a:pt x="30180" y="6790"/>
                    <a:pt x="23421" y="36"/>
                    <a:pt x="15108" y="0"/>
                  </a:cubicBezTo>
                  <a:cubicBezTo>
                    <a:pt x="6795" y="-36"/>
                    <a:pt x="36" y="6717"/>
                    <a:pt x="0" y="15023"/>
                  </a:cubicBezTo>
                  <a:cubicBezTo>
                    <a:pt x="-36" y="23330"/>
                    <a:pt x="6723" y="30083"/>
                    <a:pt x="15036" y="30119"/>
                  </a:cubicBezTo>
                  <a:cubicBezTo>
                    <a:pt x="15036" y="30119"/>
                    <a:pt x="15072" y="30119"/>
                    <a:pt x="15072" y="30119"/>
                  </a:cubicBezTo>
                  <a:cubicBezTo>
                    <a:pt x="23385" y="30119"/>
                    <a:pt x="30108" y="23402"/>
                    <a:pt x="30144" y="15096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C9BDB83-DBEB-5149-8E68-11C5337F3028}"/>
                </a:ext>
              </a:extLst>
            </p:cNvPr>
            <p:cNvSpPr/>
            <p:nvPr/>
          </p:nvSpPr>
          <p:spPr>
            <a:xfrm>
              <a:off x="7658521" y="2488616"/>
              <a:ext cx="211441" cy="211269"/>
            </a:xfrm>
            <a:custGeom>
              <a:avLst/>
              <a:gdLst>
                <a:gd name="connsiteX0" fmla="*/ 0 w 211441"/>
                <a:gd name="connsiteY0" fmla="*/ 105598 h 211269"/>
                <a:gd name="connsiteX1" fmla="*/ 105684 w 211441"/>
                <a:gd name="connsiteY1" fmla="*/ 211269 h 211269"/>
                <a:gd name="connsiteX2" fmla="*/ 211441 w 211441"/>
                <a:gd name="connsiteY2" fmla="*/ 105671 h 211269"/>
                <a:gd name="connsiteX3" fmla="*/ 105757 w 211441"/>
                <a:gd name="connsiteY3" fmla="*/ 0 h 211269"/>
                <a:gd name="connsiteX4" fmla="*/ 105721 w 211441"/>
                <a:gd name="connsiteY4" fmla="*/ 0 h 211269"/>
                <a:gd name="connsiteX5" fmla="*/ 0 w 211441"/>
                <a:gd name="connsiteY5" fmla="*/ 105598 h 21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441" h="211269">
                  <a:moveTo>
                    <a:pt x="0" y="105598"/>
                  </a:moveTo>
                  <a:cubicBezTo>
                    <a:pt x="-18" y="163938"/>
                    <a:pt x="47298" y="211247"/>
                    <a:pt x="105684" y="211269"/>
                  </a:cubicBezTo>
                  <a:cubicBezTo>
                    <a:pt x="164071" y="211291"/>
                    <a:pt x="211419" y="164010"/>
                    <a:pt x="211441" y="105671"/>
                  </a:cubicBezTo>
                  <a:cubicBezTo>
                    <a:pt x="211459" y="47331"/>
                    <a:pt x="164143" y="22"/>
                    <a:pt x="105757" y="0"/>
                  </a:cubicBezTo>
                  <a:cubicBezTo>
                    <a:pt x="105746" y="0"/>
                    <a:pt x="105731" y="0"/>
                    <a:pt x="105721" y="0"/>
                  </a:cubicBezTo>
                  <a:cubicBezTo>
                    <a:pt x="47348" y="0"/>
                    <a:pt x="18" y="47274"/>
                    <a:pt x="0" y="105598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81390CB2-F7BD-AE48-8A0B-6E943CE130CB}"/>
                </a:ext>
              </a:extLst>
            </p:cNvPr>
            <p:cNvSpPr/>
            <p:nvPr/>
          </p:nvSpPr>
          <p:spPr>
            <a:xfrm rot="-4050002">
              <a:off x="7691201" y="2521398"/>
              <a:ext cx="145731" cy="145613"/>
            </a:xfrm>
            <a:custGeom>
              <a:avLst/>
              <a:gdLst>
                <a:gd name="connsiteX0" fmla="*/ 145732 w 145731"/>
                <a:gd name="connsiteY0" fmla="*/ 72807 h 145613"/>
                <a:gd name="connsiteX1" fmla="*/ 72866 w 145731"/>
                <a:gd name="connsiteY1" fmla="*/ 145613 h 145613"/>
                <a:gd name="connsiteX2" fmla="*/ 0 w 145731"/>
                <a:gd name="connsiteY2" fmla="*/ 72807 h 145613"/>
                <a:gd name="connsiteX3" fmla="*/ 72866 w 145731"/>
                <a:gd name="connsiteY3" fmla="*/ 0 h 145613"/>
                <a:gd name="connsiteX4" fmla="*/ 145732 w 145731"/>
                <a:gd name="connsiteY4" fmla="*/ 72807 h 145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31" h="145613">
                  <a:moveTo>
                    <a:pt x="145732" y="72807"/>
                  </a:moveTo>
                  <a:cubicBezTo>
                    <a:pt x="145732" y="113017"/>
                    <a:pt x="113109" y="145613"/>
                    <a:pt x="72866" y="145613"/>
                  </a:cubicBezTo>
                  <a:cubicBezTo>
                    <a:pt x="32623" y="145613"/>
                    <a:pt x="0" y="113017"/>
                    <a:pt x="0" y="72807"/>
                  </a:cubicBezTo>
                  <a:cubicBezTo>
                    <a:pt x="0" y="32597"/>
                    <a:pt x="32623" y="0"/>
                    <a:pt x="72866" y="0"/>
                  </a:cubicBezTo>
                  <a:cubicBezTo>
                    <a:pt x="113109" y="0"/>
                    <a:pt x="145732" y="32597"/>
                    <a:pt x="145732" y="72807"/>
                  </a:cubicBezTo>
                  <a:close/>
                </a:path>
              </a:pathLst>
            </a:custGeom>
            <a:solidFill>
              <a:srgbClr val="FCF4F9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0AFC9D4D-CC7C-734F-B8EB-5FE8CE6F72C5}"/>
                </a:ext>
              </a:extLst>
            </p:cNvPr>
            <p:cNvSpPr/>
            <p:nvPr/>
          </p:nvSpPr>
          <p:spPr>
            <a:xfrm>
              <a:off x="6988813" y="4246447"/>
              <a:ext cx="171827" cy="171687"/>
            </a:xfrm>
            <a:custGeom>
              <a:avLst/>
              <a:gdLst>
                <a:gd name="connsiteX0" fmla="*/ 0 w 171827"/>
                <a:gd name="connsiteY0" fmla="*/ 85844 h 171687"/>
                <a:gd name="connsiteX1" fmla="*/ 85914 w 171827"/>
                <a:gd name="connsiteY1" fmla="*/ 171688 h 171687"/>
                <a:gd name="connsiteX2" fmla="*/ 171828 w 171827"/>
                <a:gd name="connsiteY2" fmla="*/ 85844 h 171687"/>
                <a:gd name="connsiteX3" fmla="*/ 85914 w 171827"/>
                <a:gd name="connsiteY3" fmla="*/ 0 h 171687"/>
                <a:gd name="connsiteX4" fmla="*/ 0 w 171827"/>
                <a:gd name="connsiteY4" fmla="*/ 85844 h 17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827" h="171687">
                  <a:moveTo>
                    <a:pt x="0" y="85844"/>
                  </a:moveTo>
                  <a:cubicBezTo>
                    <a:pt x="0" y="133255"/>
                    <a:pt x="38464" y="171688"/>
                    <a:pt x="85914" y="171688"/>
                  </a:cubicBezTo>
                  <a:cubicBezTo>
                    <a:pt x="133363" y="171688"/>
                    <a:pt x="171828" y="133255"/>
                    <a:pt x="171828" y="85844"/>
                  </a:cubicBezTo>
                  <a:cubicBezTo>
                    <a:pt x="171828" y="38433"/>
                    <a:pt x="133363" y="0"/>
                    <a:pt x="85914" y="0"/>
                  </a:cubicBezTo>
                  <a:cubicBezTo>
                    <a:pt x="38464" y="0"/>
                    <a:pt x="0" y="38433"/>
                    <a:pt x="0" y="85844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978AD387-0413-9E42-BC69-D0375ECBEA3B}"/>
                </a:ext>
              </a:extLst>
            </p:cNvPr>
            <p:cNvSpPr/>
            <p:nvPr/>
          </p:nvSpPr>
          <p:spPr>
            <a:xfrm>
              <a:off x="7015524" y="4273135"/>
              <a:ext cx="118406" cy="118310"/>
            </a:xfrm>
            <a:custGeom>
              <a:avLst/>
              <a:gdLst>
                <a:gd name="connsiteX0" fmla="*/ 0 w 118406"/>
                <a:gd name="connsiteY0" fmla="*/ 59155 h 118310"/>
                <a:gd name="connsiteX1" fmla="*/ 59204 w 118406"/>
                <a:gd name="connsiteY1" fmla="*/ 118311 h 118310"/>
                <a:gd name="connsiteX2" fmla="*/ 118407 w 118406"/>
                <a:gd name="connsiteY2" fmla="*/ 59155 h 118310"/>
                <a:gd name="connsiteX3" fmla="*/ 59204 w 118406"/>
                <a:gd name="connsiteY3" fmla="*/ 0 h 118310"/>
                <a:gd name="connsiteX4" fmla="*/ 0 w 118406"/>
                <a:gd name="connsiteY4" fmla="*/ 59083 h 118310"/>
                <a:gd name="connsiteX5" fmla="*/ 0 w 118406"/>
                <a:gd name="connsiteY5" fmla="*/ 59155 h 11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406" h="118310">
                  <a:moveTo>
                    <a:pt x="0" y="59155"/>
                  </a:moveTo>
                  <a:cubicBezTo>
                    <a:pt x="0" y="91824"/>
                    <a:pt x="26508" y="118311"/>
                    <a:pt x="59204" y="118311"/>
                  </a:cubicBezTo>
                  <a:cubicBezTo>
                    <a:pt x="91899" y="118311"/>
                    <a:pt x="118407" y="91824"/>
                    <a:pt x="118407" y="59155"/>
                  </a:cubicBezTo>
                  <a:cubicBezTo>
                    <a:pt x="118407" y="26486"/>
                    <a:pt x="91899" y="0"/>
                    <a:pt x="59204" y="0"/>
                  </a:cubicBezTo>
                  <a:cubicBezTo>
                    <a:pt x="26526" y="-22"/>
                    <a:pt x="22" y="26432"/>
                    <a:pt x="0" y="59083"/>
                  </a:cubicBezTo>
                  <a:cubicBezTo>
                    <a:pt x="0" y="59108"/>
                    <a:pt x="0" y="59130"/>
                    <a:pt x="0" y="59155"/>
                  </a:cubicBezTo>
                  <a:close/>
                </a:path>
              </a:pathLst>
            </a:custGeom>
            <a:solidFill>
              <a:srgbClr val="FCF4F9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B0134E02-BC19-4E43-8863-56C892F842D3}"/>
                </a:ext>
              </a:extLst>
            </p:cNvPr>
            <p:cNvSpPr/>
            <p:nvPr/>
          </p:nvSpPr>
          <p:spPr>
            <a:xfrm>
              <a:off x="11151203" y="3542795"/>
              <a:ext cx="142117" cy="142001"/>
            </a:xfrm>
            <a:custGeom>
              <a:avLst/>
              <a:gdLst>
                <a:gd name="connsiteX0" fmla="*/ 142118 w 142117"/>
                <a:gd name="connsiteY0" fmla="*/ 71037 h 142001"/>
                <a:gd name="connsiteX1" fmla="*/ 71095 w 142117"/>
                <a:gd name="connsiteY1" fmla="*/ 0 h 142001"/>
                <a:gd name="connsiteX2" fmla="*/ 0 w 142117"/>
                <a:gd name="connsiteY2" fmla="*/ 70965 h 142001"/>
                <a:gd name="connsiteX3" fmla="*/ 71023 w 142117"/>
                <a:gd name="connsiteY3" fmla="*/ 142002 h 142001"/>
                <a:gd name="connsiteX4" fmla="*/ 71095 w 142117"/>
                <a:gd name="connsiteY4" fmla="*/ 142002 h 142001"/>
                <a:gd name="connsiteX5" fmla="*/ 142118 w 142117"/>
                <a:gd name="connsiteY5" fmla="*/ 71037 h 14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117" h="142001">
                  <a:moveTo>
                    <a:pt x="142118" y="71037"/>
                  </a:moveTo>
                  <a:cubicBezTo>
                    <a:pt x="142154" y="31824"/>
                    <a:pt x="110347" y="22"/>
                    <a:pt x="71095" y="0"/>
                  </a:cubicBezTo>
                  <a:cubicBezTo>
                    <a:pt x="31843" y="-18"/>
                    <a:pt x="36" y="31752"/>
                    <a:pt x="0" y="70965"/>
                  </a:cubicBezTo>
                  <a:cubicBezTo>
                    <a:pt x="-36" y="110178"/>
                    <a:pt x="31771" y="141983"/>
                    <a:pt x="71023" y="142002"/>
                  </a:cubicBezTo>
                  <a:cubicBezTo>
                    <a:pt x="71059" y="142002"/>
                    <a:pt x="71059" y="142002"/>
                    <a:pt x="71095" y="142002"/>
                  </a:cubicBezTo>
                  <a:cubicBezTo>
                    <a:pt x="110311" y="141983"/>
                    <a:pt x="142081" y="110221"/>
                    <a:pt x="142118" y="71037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B1A0A063-391B-F841-85CD-C9B8372FBA2B}"/>
                </a:ext>
              </a:extLst>
            </p:cNvPr>
            <p:cNvSpPr/>
            <p:nvPr/>
          </p:nvSpPr>
          <p:spPr>
            <a:xfrm>
              <a:off x="11173287" y="3564860"/>
              <a:ext cx="97950" cy="97869"/>
            </a:xfrm>
            <a:custGeom>
              <a:avLst/>
              <a:gdLst>
                <a:gd name="connsiteX0" fmla="*/ 97950 w 97950"/>
                <a:gd name="connsiteY0" fmla="*/ 48971 h 97869"/>
                <a:gd name="connsiteX1" fmla="*/ 49011 w 97950"/>
                <a:gd name="connsiteY1" fmla="*/ 0 h 97869"/>
                <a:gd name="connsiteX2" fmla="*/ 0 w 97950"/>
                <a:gd name="connsiteY2" fmla="*/ 48899 h 97869"/>
                <a:gd name="connsiteX3" fmla="*/ 48939 w 97950"/>
                <a:gd name="connsiteY3" fmla="*/ 97870 h 97869"/>
                <a:gd name="connsiteX4" fmla="*/ 49011 w 97950"/>
                <a:gd name="connsiteY4" fmla="*/ 97870 h 97869"/>
                <a:gd name="connsiteX5" fmla="*/ 97950 w 97950"/>
                <a:gd name="connsiteY5" fmla="*/ 48971 h 9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950" h="97869">
                  <a:moveTo>
                    <a:pt x="97950" y="48971"/>
                  </a:moveTo>
                  <a:cubicBezTo>
                    <a:pt x="97986" y="21947"/>
                    <a:pt x="76047" y="22"/>
                    <a:pt x="49011" y="0"/>
                  </a:cubicBezTo>
                  <a:cubicBezTo>
                    <a:pt x="21976" y="-18"/>
                    <a:pt x="36" y="21875"/>
                    <a:pt x="0" y="48899"/>
                  </a:cubicBezTo>
                  <a:cubicBezTo>
                    <a:pt x="-36" y="75923"/>
                    <a:pt x="21903" y="97848"/>
                    <a:pt x="48939" y="97870"/>
                  </a:cubicBezTo>
                  <a:cubicBezTo>
                    <a:pt x="48975" y="97870"/>
                    <a:pt x="48975" y="97870"/>
                    <a:pt x="49011" y="97870"/>
                  </a:cubicBezTo>
                  <a:cubicBezTo>
                    <a:pt x="76047" y="97848"/>
                    <a:pt x="97914" y="75970"/>
                    <a:pt x="97950" y="48971"/>
                  </a:cubicBezTo>
                  <a:close/>
                </a:path>
              </a:pathLst>
            </a:custGeom>
            <a:solidFill>
              <a:srgbClr val="FCF4F9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D3DA23D7-319F-6149-9648-4FF969C66E50}"/>
                </a:ext>
              </a:extLst>
            </p:cNvPr>
            <p:cNvSpPr/>
            <p:nvPr/>
          </p:nvSpPr>
          <p:spPr>
            <a:xfrm>
              <a:off x="9512047" y="2219564"/>
              <a:ext cx="142117" cy="142001"/>
            </a:xfrm>
            <a:custGeom>
              <a:avLst/>
              <a:gdLst>
                <a:gd name="connsiteX0" fmla="*/ 0 w 142117"/>
                <a:gd name="connsiteY0" fmla="*/ 71001 h 142001"/>
                <a:gd name="connsiteX1" fmla="*/ 71059 w 142117"/>
                <a:gd name="connsiteY1" fmla="*/ 142002 h 142001"/>
                <a:gd name="connsiteX2" fmla="*/ 142118 w 142117"/>
                <a:gd name="connsiteY2" fmla="*/ 71001 h 142001"/>
                <a:gd name="connsiteX3" fmla="*/ 71059 w 142117"/>
                <a:gd name="connsiteY3" fmla="*/ 0 h 142001"/>
                <a:gd name="connsiteX4" fmla="*/ 0 w 142117"/>
                <a:gd name="connsiteY4" fmla="*/ 71001 h 14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17" h="142001">
                  <a:moveTo>
                    <a:pt x="0" y="71001"/>
                  </a:moveTo>
                  <a:cubicBezTo>
                    <a:pt x="0" y="110214"/>
                    <a:pt x="31807" y="142002"/>
                    <a:pt x="71059" y="142002"/>
                  </a:cubicBezTo>
                  <a:cubicBezTo>
                    <a:pt x="110311" y="142002"/>
                    <a:pt x="142118" y="110214"/>
                    <a:pt x="142118" y="71001"/>
                  </a:cubicBezTo>
                  <a:cubicBezTo>
                    <a:pt x="142118" y="31788"/>
                    <a:pt x="110311" y="0"/>
                    <a:pt x="71059" y="0"/>
                  </a:cubicBezTo>
                  <a:cubicBezTo>
                    <a:pt x="31807" y="0"/>
                    <a:pt x="0" y="31788"/>
                    <a:pt x="0" y="71001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3C7E7DE3-08F8-3241-8262-E94E158F5C88}"/>
                </a:ext>
              </a:extLst>
            </p:cNvPr>
            <p:cNvSpPr/>
            <p:nvPr/>
          </p:nvSpPr>
          <p:spPr>
            <a:xfrm>
              <a:off x="9534131" y="2241630"/>
              <a:ext cx="97949" cy="97869"/>
            </a:xfrm>
            <a:custGeom>
              <a:avLst/>
              <a:gdLst>
                <a:gd name="connsiteX0" fmla="*/ 0 w 97949"/>
                <a:gd name="connsiteY0" fmla="*/ 48935 h 97869"/>
                <a:gd name="connsiteX1" fmla="*/ 48975 w 97949"/>
                <a:gd name="connsiteY1" fmla="*/ 97870 h 97869"/>
                <a:gd name="connsiteX2" fmla="*/ 97950 w 97949"/>
                <a:gd name="connsiteY2" fmla="*/ 48935 h 97869"/>
                <a:gd name="connsiteX3" fmla="*/ 48975 w 97949"/>
                <a:gd name="connsiteY3" fmla="*/ 0 h 97869"/>
                <a:gd name="connsiteX4" fmla="*/ 0 w 97949"/>
                <a:gd name="connsiteY4" fmla="*/ 48935 h 9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949" h="97869">
                  <a:moveTo>
                    <a:pt x="0" y="48935"/>
                  </a:moveTo>
                  <a:cubicBezTo>
                    <a:pt x="0" y="75959"/>
                    <a:pt x="21939" y="97870"/>
                    <a:pt x="48975" y="97870"/>
                  </a:cubicBezTo>
                  <a:cubicBezTo>
                    <a:pt x="76010" y="97870"/>
                    <a:pt x="97950" y="75959"/>
                    <a:pt x="97950" y="48935"/>
                  </a:cubicBezTo>
                  <a:cubicBezTo>
                    <a:pt x="97950" y="21911"/>
                    <a:pt x="76010" y="0"/>
                    <a:pt x="48975" y="0"/>
                  </a:cubicBezTo>
                  <a:cubicBezTo>
                    <a:pt x="21939" y="0"/>
                    <a:pt x="0" y="21911"/>
                    <a:pt x="0" y="48935"/>
                  </a:cubicBezTo>
                  <a:close/>
                </a:path>
              </a:pathLst>
            </a:custGeom>
            <a:solidFill>
              <a:srgbClr val="FCF4F9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8DA0E473-ED9E-5E42-BE10-0BB17DAEE458}"/>
                </a:ext>
              </a:extLst>
            </p:cNvPr>
            <p:cNvSpPr/>
            <p:nvPr/>
          </p:nvSpPr>
          <p:spPr>
            <a:xfrm>
              <a:off x="6753626" y="4941793"/>
              <a:ext cx="124117" cy="124016"/>
            </a:xfrm>
            <a:custGeom>
              <a:avLst/>
              <a:gdLst>
                <a:gd name="connsiteX0" fmla="*/ 0 w 124117"/>
                <a:gd name="connsiteY0" fmla="*/ 62009 h 124016"/>
                <a:gd name="connsiteX1" fmla="*/ 62059 w 124117"/>
                <a:gd name="connsiteY1" fmla="*/ 124017 h 124016"/>
                <a:gd name="connsiteX2" fmla="*/ 124118 w 124117"/>
                <a:gd name="connsiteY2" fmla="*/ 62009 h 124016"/>
                <a:gd name="connsiteX3" fmla="*/ 62059 w 124117"/>
                <a:gd name="connsiteY3" fmla="*/ 0 h 124016"/>
                <a:gd name="connsiteX4" fmla="*/ 0 w 124117"/>
                <a:gd name="connsiteY4" fmla="*/ 62009 h 1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17" h="124016">
                  <a:moveTo>
                    <a:pt x="0" y="62009"/>
                  </a:moveTo>
                  <a:cubicBezTo>
                    <a:pt x="0" y="96256"/>
                    <a:pt x="27784" y="124017"/>
                    <a:pt x="62059" y="124017"/>
                  </a:cubicBezTo>
                  <a:cubicBezTo>
                    <a:pt x="96334" y="124017"/>
                    <a:pt x="124118" y="96256"/>
                    <a:pt x="124118" y="62009"/>
                  </a:cubicBezTo>
                  <a:cubicBezTo>
                    <a:pt x="124118" y="27761"/>
                    <a:pt x="96334" y="0"/>
                    <a:pt x="62059" y="0"/>
                  </a:cubicBezTo>
                  <a:cubicBezTo>
                    <a:pt x="27784" y="0"/>
                    <a:pt x="0" y="27761"/>
                    <a:pt x="0" y="62009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A7FA347B-5E89-EA43-80AC-7B4A52394CE7}"/>
                </a:ext>
              </a:extLst>
            </p:cNvPr>
            <p:cNvSpPr/>
            <p:nvPr/>
          </p:nvSpPr>
          <p:spPr>
            <a:xfrm>
              <a:off x="6772999" y="4961042"/>
              <a:ext cx="85516" cy="85446"/>
            </a:xfrm>
            <a:custGeom>
              <a:avLst/>
              <a:gdLst>
                <a:gd name="connsiteX0" fmla="*/ 0 w 85516"/>
                <a:gd name="connsiteY0" fmla="*/ 42760 h 85446"/>
                <a:gd name="connsiteX1" fmla="*/ 42794 w 85516"/>
                <a:gd name="connsiteY1" fmla="*/ 85447 h 85446"/>
                <a:gd name="connsiteX2" fmla="*/ 85516 w 85516"/>
                <a:gd name="connsiteY2" fmla="*/ 42687 h 85446"/>
                <a:gd name="connsiteX3" fmla="*/ 42758 w 85516"/>
                <a:gd name="connsiteY3" fmla="*/ 0 h 85446"/>
                <a:gd name="connsiteX4" fmla="*/ 0 w 85516"/>
                <a:gd name="connsiteY4" fmla="*/ 42723 h 85446"/>
                <a:gd name="connsiteX5" fmla="*/ 0 w 85516"/>
                <a:gd name="connsiteY5" fmla="*/ 42760 h 85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516" h="85446">
                  <a:moveTo>
                    <a:pt x="0" y="42760"/>
                  </a:moveTo>
                  <a:cubicBezTo>
                    <a:pt x="22" y="66357"/>
                    <a:pt x="19178" y="85468"/>
                    <a:pt x="42794" y="85447"/>
                  </a:cubicBezTo>
                  <a:cubicBezTo>
                    <a:pt x="66411" y="85429"/>
                    <a:pt x="85538" y="66284"/>
                    <a:pt x="85516" y="42687"/>
                  </a:cubicBezTo>
                  <a:cubicBezTo>
                    <a:pt x="85494" y="19105"/>
                    <a:pt x="66360" y="0"/>
                    <a:pt x="42758" y="0"/>
                  </a:cubicBezTo>
                  <a:cubicBezTo>
                    <a:pt x="19142" y="0"/>
                    <a:pt x="0" y="19126"/>
                    <a:pt x="0" y="42723"/>
                  </a:cubicBezTo>
                  <a:cubicBezTo>
                    <a:pt x="0" y="42734"/>
                    <a:pt x="0" y="42749"/>
                    <a:pt x="0" y="42760"/>
                  </a:cubicBezTo>
                  <a:close/>
                </a:path>
              </a:pathLst>
            </a:custGeom>
            <a:solidFill>
              <a:srgbClr val="FCF4F9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7C734F9A-0854-1D4D-B567-DDD5B40B31EC}"/>
                </a:ext>
              </a:extLst>
            </p:cNvPr>
            <p:cNvSpPr/>
            <p:nvPr/>
          </p:nvSpPr>
          <p:spPr>
            <a:xfrm>
              <a:off x="11494605" y="4264757"/>
              <a:ext cx="18903" cy="134706"/>
            </a:xfrm>
            <a:custGeom>
              <a:avLst/>
              <a:gdLst>
                <a:gd name="connsiteX0" fmla="*/ 9470 w 18903"/>
                <a:gd name="connsiteY0" fmla="*/ 0 h 134706"/>
                <a:gd name="connsiteX1" fmla="*/ 18903 w 18903"/>
                <a:gd name="connsiteY1" fmla="*/ 0 h 134706"/>
                <a:gd name="connsiteX2" fmla="*/ 18903 w 18903"/>
                <a:gd name="connsiteY2" fmla="*/ 134707 h 134706"/>
                <a:gd name="connsiteX3" fmla="*/ 9470 w 18903"/>
                <a:gd name="connsiteY3" fmla="*/ 134707 h 134706"/>
                <a:gd name="connsiteX4" fmla="*/ 9433 w 18903"/>
                <a:gd name="connsiteY4" fmla="*/ 134707 h 134706"/>
                <a:gd name="connsiteX5" fmla="*/ 0 w 18903"/>
                <a:gd name="connsiteY5" fmla="*/ 134707 h 134706"/>
                <a:gd name="connsiteX6" fmla="*/ 0 w 18903"/>
                <a:gd name="connsiteY6" fmla="*/ 0 h 134706"/>
                <a:gd name="connsiteX7" fmla="*/ 9433 w 18903"/>
                <a:gd name="connsiteY7" fmla="*/ 0 h 13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03" h="134706">
                  <a:moveTo>
                    <a:pt x="9470" y="0"/>
                  </a:moveTo>
                  <a:cubicBezTo>
                    <a:pt x="14679" y="0"/>
                    <a:pt x="18903" y="0"/>
                    <a:pt x="18903" y="0"/>
                  </a:cubicBezTo>
                  <a:lnTo>
                    <a:pt x="18903" y="134707"/>
                  </a:lnTo>
                  <a:cubicBezTo>
                    <a:pt x="18903" y="134707"/>
                    <a:pt x="14679" y="134707"/>
                    <a:pt x="9470" y="134707"/>
                  </a:cubicBezTo>
                  <a:lnTo>
                    <a:pt x="9433" y="134707"/>
                  </a:lnTo>
                  <a:cubicBezTo>
                    <a:pt x="4224" y="134707"/>
                    <a:pt x="0" y="134707"/>
                    <a:pt x="0" y="134707"/>
                  </a:cubicBezTo>
                  <a:lnTo>
                    <a:pt x="0" y="0"/>
                  </a:lnTo>
                  <a:cubicBezTo>
                    <a:pt x="0" y="0"/>
                    <a:pt x="4224" y="0"/>
                    <a:pt x="9433" y="0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C8C91ED1-BA75-8642-A183-30A2E0BE1259}"/>
                </a:ext>
              </a:extLst>
            </p:cNvPr>
            <p:cNvSpPr/>
            <p:nvPr/>
          </p:nvSpPr>
          <p:spPr>
            <a:xfrm>
              <a:off x="11436631" y="4322684"/>
              <a:ext cx="134852" cy="18887"/>
            </a:xfrm>
            <a:custGeom>
              <a:avLst/>
              <a:gdLst>
                <a:gd name="connsiteX0" fmla="*/ 9470 w 134852"/>
                <a:gd name="connsiteY0" fmla="*/ 0 h 18887"/>
                <a:gd name="connsiteX1" fmla="*/ 125419 w 134852"/>
                <a:gd name="connsiteY1" fmla="*/ 0 h 18887"/>
                <a:gd name="connsiteX2" fmla="*/ 134852 w 134852"/>
                <a:gd name="connsiteY2" fmla="*/ 9426 h 18887"/>
                <a:gd name="connsiteX3" fmla="*/ 134852 w 134852"/>
                <a:gd name="connsiteY3" fmla="*/ 9426 h 18887"/>
                <a:gd name="connsiteX4" fmla="*/ 125383 w 134852"/>
                <a:gd name="connsiteY4" fmla="*/ 18888 h 18887"/>
                <a:gd name="connsiteX5" fmla="*/ 9470 w 134852"/>
                <a:gd name="connsiteY5" fmla="*/ 18888 h 18887"/>
                <a:gd name="connsiteX6" fmla="*/ 0 w 134852"/>
                <a:gd name="connsiteY6" fmla="*/ 9426 h 18887"/>
                <a:gd name="connsiteX7" fmla="*/ 0 w 134852"/>
                <a:gd name="connsiteY7" fmla="*/ 9426 h 18887"/>
                <a:gd name="connsiteX8" fmla="*/ 9433 w 134852"/>
                <a:gd name="connsiteY8" fmla="*/ 0 h 1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852" h="18887">
                  <a:moveTo>
                    <a:pt x="9470" y="0"/>
                  </a:moveTo>
                  <a:lnTo>
                    <a:pt x="125419" y="0"/>
                  </a:lnTo>
                  <a:cubicBezTo>
                    <a:pt x="130623" y="0"/>
                    <a:pt x="134852" y="4218"/>
                    <a:pt x="134852" y="9426"/>
                  </a:cubicBezTo>
                  <a:lnTo>
                    <a:pt x="134852" y="9426"/>
                  </a:lnTo>
                  <a:cubicBezTo>
                    <a:pt x="134852" y="14652"/>
                    <a:pt x="130623" y="18888"/>
                    <a:pt x="125383" y="18888"/>
                  </a:cubicBezTo>
                  <a:lnTo>
                    <a:pt x="9470" y="18888"/>
                  </a:lnTo>
                  <a:cubicBezTo>
                    <a:pt x="4229" y="18888"/>
                    <a:pt x="0" y="14652"/>
                    <a:pt x="0" y="9426"/>
                  </a:cubicBezTo>
                  <a:lnTo>
                    <a:pt x="0" y="9426"/>
                  </a:lnTo>
                  <a:cubicBezTo>
                    <a:pt x="0" y="4222"/>
                    <a:pt x="4229" y="0"/>
                    <a:pt x="9433" y="0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C5C3906A-729F-944A-BABF-A36C1B598193}"/>
                </a:ext>
              </a:extLst>
            </p:cNvPr>
            <p:cNvSpPr/>
            <p:nvPr/>
          </p:nvSpPr>
          <p:spPr>
            <a:xfrm>
              <a:off x="8591392" y="2116349"/>
              <a:ext cx="18903" cy="134742"/>
            </a:xfrm>
            <a:custGeom>
              <a:avLst/>
              <a:gdLst>
                <a:gd name="connsiteX0" fmla="*/ 9434 w 18903"/>
                <a:gd name="connsiteY0" fmla="*/ 0 h 134742"/>
                <a:gd name="connsiteX1" fmla="*/ 9434 w 18903"/>
                <a:gd name="connsiteY1" fmla="*/ 0 h 134742"/>
                <a:gd name="connsiteX2" fmla="*/ 18903 w 18903"/>
                <a:gd name="connsiteY2" fmla="*/ 9462 h 134742"/>
                <a:gd name="connsiteX3" fmla="*/ 18903 w 18903"/>
                <a:gd name="connsiteY3" fmla="*/ 125281 h 134742"/>
                <a:gd name="connsiteX4" fmla="*/ 9434 w 18903"/>
                <a:gd name="connsiteY4" fmla="*/ 134743 h 134742"/>
                <a:gd name="connsiteX5" fmla="*/ 9434 w 18903"/>
                <a:gd name="connsiteY5" fmla="*/ 134743 h 134742"/>
                <a:gd name="connsiteX6" fmla="*/ 0 w 18903"/>
                <a:gd name="connsiteY6" fmla="*/ 125317 h 134742"/>
                <a:gd name="connsiteX7" fmla="*/ 0 w 18903"/>
                <a:gd name="connsiteY7" fmla="*/ 9462 h 134742"/>
                <a:gd name="connsiteX8" fmla="*/ 9434 w 18903"/>
                <a:gd name="connsiteY8" fmla="*/ 36 h 13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03" h="134742">
                  <a:moveTo>
                    <a:pt x="9434" y="0"/>
                  </a:moveTo>
                  <a:lnTo>
                    <a:pt x="9434" y="0"/>
                  </a:lnTo>
                  <a:cubicBezTo>
                    <a:pt x="14664" y="0"/>
                    <a:pt x="18903" y="4236"/>
                    <a:pt x="18903" y="9462"/>
                  </a:cubicBezTo>
                  <a:lnTo>
                    <a:pt x="18903" y="125281"/>
                  </a:lnTo>
                  <a:cubicBezTo>
                    <a:pt x="18903" y="130506"/>
                    <a:pt x="14664" y="134743"/>
                    <a:pt x="9434" y="134743"/>
                  </a:cubicBezTo>
                  <a:lnTo>
                    <a:pt x="9434" y="134743"/>
                  </a:lnTo>
                  <a:cubicBezTo>
                    <a:pt x="4225" y="134743"/>
                    <a:pt x="0" y="130521"/>
                    <a:pt x="0" y="125317"/>
                  </a:cubicBezTo>
                  <a:lnTo>
                    <a:pt x="0" y="9462"/>
                  </a:lnTo>
                  <a:cubicBezTo>
                    <a:pt x="0" y="4258"/>
                    <a:pt x="4222" y="36"/>
                    <a:pt x="9434" y="36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77041768-FBEA-8949-997C-8E6DAF60A92D}"/>
                </a:ext>
              </a:extLst>
            </p:cNvPr>
            <p:cNvSpPr/>
            <p:nvPr/>
          </p:nvSpPr>
          <p:spPr>
            <a:xfrm>
              <a:off x="8533454" y="2174277"/>
              <a:ext cx="134816" cy="18923"/>
            </a:xfrm>
            <a:custGeom>
              <a:avLst/>
              <a:gdLst>
                <a:gd name="connsiteX0" fmla="*/ 9433 w 134816"/>
                <a:gd name="connsiteY0" fmla="*/ 0 h 18923"/>
                <a:gd name="connsiteX1" fmla="*/ 125347 w 134816"/>
                <a:gd name="connsiteY1" fmla="*/ 0 h 18923"/>
                <a:gd name="connsiteX2" fmla="*/ 134816 w 134816"/>
                <a:gd name="connsiteY2" fmla="*/ 9462 h 18923"/>
                <a:gd name="connsiteX3" fmla="*/ 134816 w 134816"/>
                <a:gd name="connsiteY3" fmla="*/ 9462 h 18923"/>
                <a:gd name="connsiteX4" fmla="*/ 125347 w 134816"/>
                <a:gd name="connsiteY4" fmla="*/ 18924 h 18923"/>
                <a:gd name="connsiteX5" fmla="*/ 9433 w 134816"/>
                <a:gd name="connsiteY5" fmla="*/ 18924 h 18923"/>
                <a:gd name="connsiteX6" fmla="*/ 0 w 134816"/>
                <a:gd name="connsiteY6" fmla="*/ 9498 h 18923"/>
                <a:gd name="connsiteX7" fmla="*/ 0 w 134816"/>
                <a:gd name="connsiteY7" fmla="*/ 9498 h 18923"/>
                <a:gd name="connsiteX8" fmla="*/ 9470 w 134816"/>
                <a:gd name="connsiteY8" fmla="*/ 36 h 1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816" h="18923">
                  <a:moveTo>
                    <a:pt x="9433" y="0"/>
                  </a:moveTo>
                  <a:lnTo>
                    <a:pt x="125347" y="0"/>
                  </a:lnTo>
                  <a:cubicBezTo>
                    <a:pt x="130577" y="0"/>
                    <a:pt x="134816" y="4236"/>
                    <a:pt x="134816" y="9462"/>
                  </a:cubicBezTo>
                  <a:lnTo>
                    <a:pt x="134816" y="9462"/>
                  </a:lnTo>
                  <a:cubicBezTo>
                    <a:pt x="134816" y="14688"/>
                    <a:pt x="130577" y="18924"/>
                    <a:pt x="125347" y="18924"/>
                  </a:cubicBezTo>
                  <a:lnTo>
                    <a:pt x="9433" y="18924"/>
                  </a:lnTo>
                  <a:cubicBezTo>
                    <a:pt x="4225" y="18924"/>
                    <a:pt x="0" y="14702"/>
                    <a:pt x="0" y="9498"/>
                  </a:cubicBezTo>
                  <a:lnTo>
                    <a:pt x="0" y="9498"/>
                  </a:lnTo>
                  <a:cubicBezTo>
                    <a:pt x="0" y="4272"/>
                    <a:pt x="4240" y="36"/>
                    <a:pt x="9470" y="36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1EB76BB8-5491-A942-B8FA-0F49C6BDE2A8}"/>
                </a:ext>
              </a:extLst>
            </p:cNvPr>
            <p:cNvSpPr/>
            <p:nvPr/>
          </p:nvSpPr>
          <p:spPr>
            <a:xfrm>
              <a:off x="10616022" y="4048937"/>
              <a:ext cx="142117" cy="142001"/>
            </a:xfrm>
            <a:custGeom>
              <a:avLst/>
              <a:gdLst>
                <a:gd name="connsiteX0" fmla="*/ 142117 w 142117"/>
                <a:gd name="connsiteY0" fmla="*/ 71001 h 142001"/>
                <a:gd name="connsiteX1" fmla="*/ 71059 w 142117"/>
                <a:gd name="connsiteY1" fmla="*/ 0 h 142001"/>
                <a:gd name="connsiteX2" fmla="*/ 0 w 142117"/>
                <a:gd name="connsiteY2" fmla="*/ 71001 h 142001"/>
                <a:gd name="connsiteX3" fmla="*/ 71059 w 142117"/>
                <a:gd name="connsiteY3" fmla="*/ 142002 h 142001"/>
                <a:gd name="connsiteX4" fmla="*/ 142117 w 142117"/>
                <a:gd name="connsiteY4" fmla="*/ 71001 h 14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17" h="142001">
                  <a:moveTo>
                    <a:pt x="142117" y="71001"/>
                  </a:moveTo>
                  <a:cubicBezTo>
                    <a:pt x="142117" y="31788"/>
                    <a:pt x="110311" y="0"/>
                    <a:pt x="71059" y="0"/>
                  </a:cubicBezTo>
                  <a:cubicBezTo>
                    <a:pt x="31807" y="0"/>
                    <a:pt x="0" y="31788"/>
                    <a:pt x="0" y="71001"/>
                  </a:cubicBezTo>
                  <a:cubicBezTo>
                    <a:pt x="0" y="110214"/>
                    <a:pt x="31807" y="142002"/>
                    <a:pt x="71059" y="142002"/>
                  </a:cubicBezTo>
                  <a:cubicBezTo>
                    <a:pt x="110311" y="142002"/>
                    <a:pt x="142117" y="110214"/>
                    <a:pt x="142117" y="71001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6D805C3C-953E-F840-B60F-717C24A7A103}"/>
                </a:ext>
              </a:extLst>
            </p:cNvPr>
            <p:cNvSpPr/>
            <p:nvPr/>
          </p:nvSpPr>
          <p:spPr>
            <a:xfrm>
              <a:off x="10638106" y="4071003"/>
              <a:ext cx="97949" cy="97870"/>
            </a:xfrm>
            <a:custGeom>
              <a:avLst/>
              <a:gdLst>
                <a:gd name="connsiteX0" fmla="*/ 97950 w 97949"/>
                <a:gd name="connsiteY0" fmla="*/ 48935 h 97870"/>
                <a:gd name="connsiteX1" fmla="*/ 48975 w 97949"/>
                <a:gd name="connsiteY1" fmla="*/ 0 h 97870"/>
                <a:gd name="connsiteX2" fmla="*/ 0 w 97949"/>
                <a:gd name="connsiteY2" fmla="*/ 48935 h 97870"/>
                <a:gd name="connsiteX3" fmla="*/ 48975 w 97949"/>
                <a:gd name="connsiteY3" fmla="*/ 97870 h 97870"/>
                <a:gd name="connsiteX4" fmla="*/ 97950 w 97949"/>
                <a:gd name="connsiteY4" fmla="*/ 48935 h 9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949" h="97870">
                  <a:moveTo>
                    <a:pt x="97950" y="48935"/>
                  </a:moveTo>
                  <a:cubicBezTo>
                    <a:pt x="97950" y="21911"/>
                    <a:pt x="76010" y="0"/>
                    <a:pt x="48975" y="0"/>
                  </a:cubicBezTo>
                  <a:cubicBezTo>
                    <a:pt x="21939" y="0"/>
                    <a:pt x="0" y="21911"/>
                    <a:pt x="0" y="48935"/>
                  </a:cubicBezTo>
                  <a:cubicBezTo>
                    <a:pt x="0" y="75959"/>
                    <a:pt x="21939" y="97870"/>
                    <a:pt x="48975" y="97870"/>
                  </a:cubicBezTo>
                  <a:cubicBezTo>
                    <a:pt x="76010" y="97870"/>
                    <a:pt x="97950" y="75959"/>
                    <a:pt x="97950" y="48935"/>
                  </a:cubicBezTo>
                  <a:close/>
                </a:path>
              </a:pathLst>
            </a:custGeom>
            <a:solidFill>
              <a:srgbClr val="F1E5F1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94488E40-0CED-D04D-B2FF-98A1A6FDFB68}"/>
                </a:ext>
              </a:extLst>
            </p:cNvPr>
            <p:cNvSpPr/>
            <p:nvPr/>
          </p:nvSpPr>
          <p:spPr>
            <a:xfrm>
              <a:off x="10351450" y="4427777"/>
              <a:ext cx="107491" cy="107404"/>
            </a:xfrm>
            <a:custGeom>
              <a:avLst/>
              <a:gdLst>
                <a:gd name="connsiteX0" fmla="*/ 107492 w 107491"/>
                <a:gd name="connsiteY0" fmla="*/ 53738 h 107404"/>
                <a:gd name="connsiteX1" fmla="*/ 53782 w 107491"/>
                <a:gd name="connsiteY1" fmla="*/ 0 h 107404"/>
                <a:gd name="connsiteX2" fmla="*/ 0 w 107491"/>
                <a:gd name="connsiteY2" fmla="*/ 53666 h 107404"/>
                <a:gd name="connsiteX3" fmla="*/ 53710 w 107491"/>
                <a:gd name="connsiteY3" fmla="*/ 107404 h 107404"/>
                <a:gd name="connsiteX4" fmla="*/ 53746 w 107491"/>
                <a:gd name="connsiteY4" fmla="*/ 107404 h 107404"/>
                <a:gd name="connsiteX5" fmla="*/ 107492 w 107491"/>
                <a:gd name="connsiteY5" fmla="*/ 53738 h 10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491" h="107404">
                  <a:moveTo>
                    <a:pt x="107492" y="53738"/>
                  </a:moveTo>
                  <a:cubicBezTo>
                    <a:pt x="107528" y="24081"/>
                    <a:pt x="83456" y="22"/>
                    <a:pt x="53782" y="0"/>
                  </a:cubicBezTo>
                  <a:cubicBezTo>
                    <a:pt x="24108" y="-18"/>
                    <a:pt x="36" y="24009"/>
                    <a:pt x="0" y="53666"/>
                  </a:cubicBezTo>
                  <a:cubicBezTo>
                    <a:pt x="-36" y="83323"/>
                    <a:pt x="24035" y="107383"/>
                    <a:pt x="53710" y="107404"/>
                  </a:cubicBezTo>
                  <a:cubicBezTo>
                    <a:pt x="53710" y="107404"/>
                    <a:pt x="53746" y="107404"/>
                    <a:pt x="53746" y="107404"/>
                  </a:cubicBezTo>
                  <a:cubicBezTo>
                    <a:pt x="83420" y="107404"/>
                    <a:pt x="107455" y="83384"/>
                    <a:pt x="107492" y="53738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A4FF1C4-8554-7D41-AFDF-7391893DC5EA}"/>
                </a:ext>
              </a:extLst>
            </p:cNvPr>
            <p:cNvSpPr/>
            <p:nvPr/>
          </p:nvSpPr>
          <p:spPr>
            <a:xfrm>
              <a:off x="10368148" y="4444462"/>
              <a:ext cx="74094" cy="74034"/>
            </a:xfrm>
            <a:custGeom>
              <a:avLst/>
              <a:gdLst>
                <a:gd name="connsiteX0" fmla="*/ 74095 w 74094"/>
                <a:gd name="connsiteY0" fmla="*/ 37053 h 74034"/>
                <a:gd name="connsiteX1" fmla="*/ 37083 w 74094"/>
                <a:gd name="connsiteY1" fmla="*/ 0 h 74034"/>
                <a:gd name="connsiteX2" fmla="*/ 0 w 74094"/>
                <a:gd name="connsiteY2" fmla="*/ 36981 h 74034"/>
                <a:gd name="connsiteX3" fmla="*/ 37011 w 74094"/>
                <a:gd name="connsiteY3" fmla="*/ 74034 h 74034"/>
                <a:gd name="connsiteX4" fmla="*/ 37047 w 74094"/>
                <a:gd name="connsiteY4" fmla="*/ 74034 h 74034"/>
                <a:gd name="connsiteX5" fmla="*/ 74095 w 74094"/>
                <a:gd name="connsiteY5" fmla="*/ 37053 h 7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94" h="74034">
                  <a:moveTo>
                    <a:pt x="74095" y="37053"/>
                  </a:moveTo>
                  <a:cubicBezTo>
                    <a:pt x="74131" y="16609"/>
                    <a:pt x="57541" y="22"/>
                    <a:pt x="37083" y="0"/>
                  </a:cubicBezTo>
                  <a:cubicBezTo>
                    <a:pt x="16626" y="-18"/>
                    <a:pt x="36" y="16537"/>
                    <a:pt x="0" y="36981"/>
                  </a:cubicBezTo>
                  <a:cubicBezTo>
                    <a:pt x="-36" y="57425"/>
                    <a:pt x="16554" y="74013"/>
                    <a:pt x="37011" y="74034"/>
                  </a:cubicBezTo>
                  <a:cubicBezTo>
                    <a:pt x="37011" y="74034"/>
                    <a:pt x="37047" y="74034"/>
                    <a:pt x="37047" y="74034"/>
                  </a:cubicBezTo>
                  <a:cubicBezTo>
                    <a:pt x="57504" y="74034"/>
                    <a:pt x="74059" y="57483"/>
                    <a:pt x="74095" y="37053"/>
                  </a:cubicBezTo>
                  <a:close/>
                </a:path>
              </a:pathLst>
            </a:custGeom>
            <a:solidFill>
              <a:srgbClr val="F1E5F1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F42B80A9-F9DA-9E4E-A003-C05A878511F5}"/>
                </a:ext>
              </a:extLst>
            </p:cNvPr>
            <p:cNvSpPr/>
            <p:nvPr/>
          </p:nvSpPr>
          <p:spPr>
            <a:xfrm>
              <a:off x="7867613" y="4285848"/>
              <a:ext cx="117105" cy="117010"/>
            </a:xfrm>
            <a:custGeom>
              <a:avLst/>
              <a:gdLst>
                <a:gd name="connsiteX0" fmla="*/ 0 w 117105"/>
                <a:gd name="connsiteY0" fmla="*/ 58505 h 117010"/>
                <a:gd name="connsiteX1" fmla="*/ 58553 w 117105"/>
                <a:gd name="connsiteY1" fmla="*/ 117010 h 117010"/>
                <a:gd name="connsiteX2" fmla="*/ 117106 w 117105"/>
                <a:gd name="connsiteY2" fmla="*/ 58505 h 117010"/>
                <a:gd name="connsiteX3" fmla="*/ 58553 w 117105"/>
                <a:gd name="connsiteY3" fmla="*/ 0 h 117010"/>
                <a:gd name="connsiteX4" fmla="*/ 58372 w 117105"/>
                <a:gd name="connsiteY4" fmla="*/ 0 h 117010"/>
                <a:gd name="connsiteX5" fmla="*/ 0 w 117105"/>
                <a:gd name="connsiteY5" fmla="*/ 58505 h 1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105" h="117010">
                  <a:moveTo>
                    <a:pt x="0" y="58505"/>
                  </a:moveTo>
                  <a:cubicBezTo>
                    <a:pt x="0" y="90817"/>
                    <a:pt x="26215" y="117010"/>
                    <a:pt x="58553" y="117010"/>
                  </a:cubicBezTo>
                  <a:cubicBezTo>
                    <a:pt x="90891" y="117010"/>
                    <a:pt x="117106" y="90817"/>
                    <a:pt x="117106" y="58505"/>
                  </a:cubicBezTo>
                  <a:cubicBezTo>
                    <a:pt x="117106" y="26194"/>
                    <a:pt x="90891" y="0"/>
                    <a:pt x="58553" y="0"/>
                  </a:cubicBezTo>
                  <a:cubicBezTo>
                    <a:pt x="58492" y="0"/>
                    <a:pt x="58434" y="0"/>
                    <a:pt x="58372" y="0"/>
                  </a:cubicBezTo>
                  <a:cubicBezTo>
                    <a:pt x="26096" y="79"/>
                    <a:pt x="-22" y="26255"/>
                    <a:pt x="0" y="58505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509B0BC2-D00C-434C-A039-2F04F2FE11A8}"/>
                </a:ext>
              </a:extLst>
            </p:cNvPr>
            <p:cNvSpPr/>
            <p:nvPr/>
          </p:nvSpPr>
          <p:spPr>
            <a:xfrm>
              <a:off x="7885794" y="4304049"/>
              <a:ext cx="80672" cy="80607"/>
            </a:xfrm>
            <a:custGeom>
              <a:avLst/>
              <a:gdLst>
                <a:gd name="connsiteX0" fmla="*/ 0 w 80672"/>
                <a:gd name="connsiteY0" fmla="*/ 40304 h 80607"/>
                <a:gd name="connsiteX1" fmla="*/ 40336 w 80672"/>
                <a:gd name="connsiteY1" fmla="*/ 80607 h 80607"/>
                <a:gd name="connsiteX2" fmla="*/ 80673 w 80672"/>
                <a:gd name="connsiteY2" fmla="*/ 40304 h 80607"/>
                <a:gd name="connsiteX3" fmla="*/ 40336 w 80672"/>
                <a:gd name="connsiteY3" fmla="*/ 0 h 80607"/>
                <a:gd name="connsiteX4" fmla="*/ 40192 w 80672"/>
                <a:gd name="connsiteY4" fmla="*/ 0 h 80607"/>
                <a:gd name="connsiteX5" fmla="*/ 0 w 80672"/>
                <a:gd name="connsiteY5" fmla="*/ 40304 h 8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672" h="80607">
                  <a:moveTo>
                    <a:pt x="0" y="40304"/>
                  </a:moveTo>
                  <a:cubicBezTo>
                    <a:pt x="0" y="62561"/>
                    <a:pt x="18061" y="80607"/>
                    <a:pt x="40336" y="80607"/>
                  </a:cubicBezTo>
                  <a:cubicBezTo>
                    <a:pt x="62615" y="80607"/>
                    <a:pt x="80673" y="62561"/>
                    <a:pt x="80673" y="40304"/>
                  </a:cubicBezTo>
                  <a:cubicBezTo>
                    <a:pt x="80673" y="18043"/>
                    <a:pt x="62612" y="0"/>
                    <a:pt x="40336" y="0"/>
                  </a:cubicBezTo>
                  <a:cubicBezTo>
                    <a:pt x="40289" y="0"/>
                    <a:pt x="40239" y="0"/>
                    <a:pt x="40192" y="0"/>
                  </a:cubicBezTo>
                  <a:cubicBezTo>
                    <a:pt x="17971" y="79"/>
                    <a:pt x="0" y="18100"/>
                    <a:pt x="0" y="40304"/>
                  </a:cubicBezTo>
                  <a:close/>
                </a:path>
              </a:pathLst>
            </a:custGeom>
            <a:solidFill>
              <a:srgbClr val="F1E5F1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6DACDB07-9EA7-944B-B9B6-76D146E508C1}"/>
                </a:ext>
              </a:extLst>
            </p:cNvPr>
            <p:cNvSpPr/>
            <p:nvPr/>
          </p:nvSpPr>
          <p:spPr>
            <a:xfrm>
              <a:off x="6495949" y="4684049"/>
              <a:ext cx="302412" cy="594922"/>
            </a:xfrm>
            <a:custGeom>
              <a:avLst/>
              <a:gdLst>
                <a:gd name="connsiteX0" fmla="*/ 302350 w 302412"/>
                <a:gd name="connsiteY0" fmla="*/ 565041 h 594922"/>
                <a:gd name="connsiteX1" fmla="*/ 11935 w 302412"/>
                <a:gd name="connsiteY1" fmla="*/ 1152 h 594922"/>
                <a:gd name="connsiteX2" fmla="*/ 1153 w 302412"/>
                <a:gd name="connsiteY2" fmla="*/ 3748 h 594922"/>
                <a:gd name="connsiteX3" fmla="*/ 1670 w 302412"/>
                <a:gd name="connsiteY3" fmla="*/ 12672 h 594922"/>
                <a:gd name="connsiteX4" fmla="*/ 268086 w 302412"/>
                <a:gd name="connsiteY4" fmla="*/ 568833 h 594922"/>
                <a:gd name="connsiteX5" fmla="*/ 302350 w 302412"/>
                <a:gd name="connsiteY5" fmla="*/ 565041 h 59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12" h="594922">
                  <a:moveTo>
                    <a:pt x="302350" y="565041"/>
                  </a:moveTo>
                  <a:cubicBezTo>
                    <a:pt x="305383" y="340525"/>
                    <a:pt x="196540" y="129188"/>
                    <a:pt x="11935" y="1152"/>
                  </a:cubicBezTo>
                  <a:cubicBezTo>
                    <a:pt x="8241" y="-1106"/>
                    <a:pt x="3412" y="57"/>
                    <a:pt x="1153" y="3748"/>
                  </a:cubicBezTo>
                  <a:cubicBezTo>
                    <a:pt x="-556" y="6540"/>
                    <a:pt x="-350" y="10097"/>
                    <a:pt x="1670" y="12672"/>
                  </a:cubicBezTo>
                  <a:cubicBezTo>
                    <a:pt x="163378" y="153518"/>
                    <a:pt x="282218" y="347850"/>
                    <a:pt x="268086" y="568833"/>
                  </a:cubicBezTo>
                  <a:cubicBezTo>
                    <a:pt x="288301" y="604840"/>
                    <a:pt x="299723" y="603576"/>
                    <a:pt x="302350" y="565041"/>
                  </a:cubicBezTo>
                  <a:close/>
                </a:path>
              </a:pathLst>
            </a:custGeom>
            <a:solidFill>
              <a:srgbClr val="935DA6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E3A73F1D-5A7F-184E-A25E-18DF130492F5}"/>
                </a:ext>
              </a:extLst>
            </p:cNvPr>
            <p:cNvSpPr/>
            <p:nvPr/>
          </p:nvSpPr>
          <p:spPr>
            <a:xfrm>
              <a:off x="6601787" y="5211567"/>
              <a:ext cx="357643" cy="385412"/>
            </a:xfrm>
            <a:custGeom>
              <a:avLst/>
              <a:gdLst>
                <a:gd name="connsiteX0" fmla="*/ 178838 w 357643"/>
                <a:gd name="connsiteY0" fmla="*/ 0 h 385412"/>
                <a:gd name="connsiteX1" fmla="*/ 16914 w 357643"/>
                <a:gd name="connsiteY1" fmla="*/ 0 h 385412"/>
                <a:gd name="connsiteX2" fmla="*/ 35 w 357643"/>
                <a:gd name="connsiteY2" fmla="*/ 15096 h 385412"/>
                <a:gd name="connsiteX3" fmla="*/ 13408 w 357643"/>
                <a:gd name="connsiteY3" fmla="*/ 192742 h 385412"/>
                <a:gd name="connsiteX4" fmla="*/ 26745 w 357643"/>
                <a:gd name="connsiteY4" fmla="*/ 370353 h 385412"/>
                <a:gd name="connsiteX5" fmla="*/ 42973 w 357643"/>
                <a:gd name="connsiteY5" fmla="*/ 385412 h 385412"/>
                <a:gd name="connsiteX6" fmla="*/ 314630 w 357643"/>
                <a:gd name="connsiteY6" fmla="*/ 385412 h 385412"/>
                <a:gd name="connsiteX7" fmla="*/ 330895 w 357643"/>
                <a:gd name="connsiteY7" fmla="*/ 370353 h 385412"/>
                <a:gd name="connsiteX8" fmla="*/ 344268 w 357643"/>
                <a:gd name="connsiteY8" fmla="*/ 192742 h 385412"/>
                <a:gd name="connsiteX9" fmla="*/ 357605 w 357643"/>
                <a:gd name="connsiteY9" fmla="*/ 15096 h 385412"/>
                <a:gd name="connsiteX10" fmla="*/ 340762 w 357643"/>
                <a:gd name="connsiteY10" fmla="*/ 0 h 38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7643" h="385412">
                  <a:moveTo>
                    <a:pt x="178838" y="0"/>
                  </a:moveTo>
                  <a:lnTo>
                    <a:pt x="16914" y="0"/>
                  </a:lnTo>
                  <a:cubicBezTo>
                    <a:pt x="7046" y="0"/>
                    <a:pt x="-580" y="6826"/>
                    <a:pt x="35" y="15096"/>
                  </a:cubicBezTo>
                  <a:cubicBezTo>
                    <a:pt x="4516" y="74359"/>
                    <a:pt x="8973" y="133587"/>
                    <a:pt x="13408" y="192742"/>
                  </a:cubicBezTo>
                  <a:lnTo>
                    <a:pt x="26745" y="370353"/>
                  </a:lnTo>
                  <a:cubicBezTo>
                    <a:pt x="27504" y="378768"/>
                    <a:pt x="34505" y="385268"/>
                    <a:pt x="42973" y="385412"/>
                  </a:cubicBezTo>
                  <a:lnTo>
                    <a:pt x="314630" y="385412"/>
                  </a:lnTo>
                  <a:cubicBezTo>
                    <a:pt x="323106" y="385268"/>
                    <a:pt x="330121" y="378804"/>
                    <a:pt x="330895" y="370353"/>
                  </a:cubicBezTo>
                  <a:cubicBezTo>
                    <a:pt x="335377" y="311162"/>
                    <a:pt x="339833" y="251934"/>
                    <a:pt x="344268" y="192742"/>
                  </a:cubicBezTo>
                  <a:cubicBezTo>
                    <a:pt x="348703" y="133551"/>
                    <a:pt x="353149" y="74323"/>
                    <a:pt x="357605" y="15096"/>
                  </a:cubicBezTo>
                  <a:cubicBezTo>
                    <a:pt x="358256" y="6826"/>
                    <a:pt x="350665" y="0"/>
                    <a:pt x="340762" y="0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87BA4251-F9C2-7F4E-89A2-31EAD4BA8775}"/>
                </a:ext>
              </a:extLst>
            </p:cNvPr>
            <p:cNvSpPr/>
            <p:nvPr/>
          </p:nvSpPr>
          <p:spPr>
            <a:xfrm>
              <a:off x="6767216" y="5240459"/>
              <a:ext cx="157408" cy="329218"/>
            </a:xfrm>
            <a:custGeom>
              <a:avLst/>
              <a:gdLst>
                <a:gd name="connsiteX0" fmla="*/ 79191 w 157408"/>
                <a:gd name="connsiteY0" fmla="*/ 0 h 329218"/>
                <a:gd name="connsiteX1" fmla="*/ 18072 w 157408"/>
                <a:gd name="connsiteY1" fmla="*/ 0 h 329218"/>
                <a:gd name="connsiteX2" fmla="*/ 0 w 157408"/>
                <a:gd name="connsiteY2" fmla="*/ 15132 h 329218"/>
                <a:gd name="connsiteX3" fmla="*/ 0 w 157408"/>
                <a:gd name="connsiteY3" fmla="*/ 314159 h 329218"/>
                <a:gd name="connsiteX4" fmla="*/ 15108 w 157408"/>
                <a:gd name="connsiteY4" fmla="*/ 329219 h 329218"/>
                <a:gd name="connsiteX5" fmla="*/ 117829 w 157408"/>
                <a:gd name="connsiteY5" fmla="*/ 329219 h 329218"/>
                <a:gd name="connsiteX6" fmla="*/ 134130 w 157408"/>
                <a:gd name="connsiteY6" fmla="*/ 314159 h 329218"/>
                <a:gd name="connsiteX7" fmla="*/ 145732 w 157408"/>
                <a:gd name="connsiteY7" fmla="*/ 164645 h 329218"/>
                <a:gd name="connsiteX8" fmla="*/ 157370 w 157408"/>
                <a:gd name="connsiteY8" fmla="*/ 15132 h 329218"/>
                <a:gd name="connsiteX9" fmla="*/ 140527 w 157408"/>
                <a:gd name="connsiteY9" fmla="*/ 0 h 329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408" h="329218">
                  <a:moveTo>
                    <a:pt x="79191" y="0"/>
                  </a:moveTo>
                  <a:lnTo>
                    <a:pt x="18072" y="0"/>
                  </a:lnTo>
                  <a:cubicBezTo>
                    <a:pt x="8132" y="0"/>
                    <a:pt x="0" y="6826"/>
                    <a:pt x="0" y="15132"/>
                  </a:cubicBezTo>
                  <a:lnTo>
                    <a:pt x="0" y="314159"/>
                  </a:lnTo>
                  <a:cubicBezTo>
                    <a:pt x="40" y="322465"/>
                    <a:pt x="6788" y="329183"/>
                    <a:pt x="15108" y="329219"/>
                  </a:cubicBezTo>
                  <a:lnTo>
                    <a:pt x="117829" y="329219"/>
                  </a:lnTo>
                  <a:cubicBezTo>
                    <a:pt x="126297" y="329074"/>
                    <a:pt x="133306" y="322574"/>
                    <a:pt x="134130" y="314159"/>
                  </a:cubicBezTo>
                  <a:lnTo>
                    <a:pt x="145732" y="164645"/>
                  </a:lnTo>
                  <a:cubicBezTo>
                    <a:pt x="149588" y="114844"/>
                    <a:pt x="153466" y="65006"/>
                    <a:pt x="157370" y="15132"/>
                  </a:cubicBezTo>
                  <a:cubicBezTo>
                    <a:pt x="158021" y="6826"/>
                    <a:pt x="150430" y="0"/>
                    <a:pt x="140527" y="0"/>
                  </a:cubicBezTo>
                  <a:close/>
                </a:path>
              </a:pathLst>
            </a:custGeom>
            <a:solidFill>
              <a:srgbClr val="E6E6E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BA2E4044-A8AB-8944-A3FC-31149D3AD8F4}"/>
                </a:ext>
              </a:extLst>
            </p:cNvPr>
            <p:cNvSpPr/>
            <p:nvPr/>
          </p:nvSpPr>
          <p:spPr>
            <a:xfrm>
              <a:off x="6589964" y="4586058"/>
              <a:ext cx="139121" cy="175488"/>
            </a:xfrm>
            <a:custGeom>
              <a:avLst/>
              <a:gdLst>
                <a:gd name="connsiteX0" fmla="*/ 65061 w 139121"/>
                <a:gd name="connsiteY0" fmla="*/ 3403 h 175488"/>
                <a:gd name="connsiteX1" fmla="*/ 7871 w 139121"/>
                <a:gd name="connsiteY1" fmla="*/ 140049 h 175488"/>
                <a:gd name="connsiteX2" fmla="*/ 31881 w 139121"/>
                <a:gd name="connsiteY2" fmla="*/ 175488 h 175488"/>
                <a:gd name="connsiteX3" fmla="*/ 126687 w 139121"/>
                <a:gd name="connsiteY3" fmla="*/ 89428 h 175488"/>
                <a:gd name="connsiteX4" fmla="*/ 119104 w 139121"/>
                <a:gd name="connsiteY4" fmla="*/ 12425 h 175488"/>
                <a:gd name="connsiteX5" fmla="*/ 65061 w 139121"/>
                <a:gd name="connsiteY5" fmla="*/ 3512 h 1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121" h="175488">
                  <a:moveTo>
                    <a:pt x="65061" y="3403"/>
                  </a:moveTo>
                  <a:cubicBezTo>
                    <a:pt x="11504" y="25357"/>
                    <a:pt x="-14101" y="86535"/>
                    <a:pt x="7871" y="140049"/>
                  </a:cubicBezTo>
                  <a:cubicBezTo>
                    <a:pt x="13351" y="153386"/>
                    <a:pt x="21523" y="165452"/>
                    <a:pt x="31881" y="175488"/>
                  </a:cubicBezTo>
                  <a:cubicBezTo>
                    <a:pt x="33327" y="150306"/>
                    <a:pt x="64928" y="121616"/>
                    <a:pt x="126687" y="89428"/>
                  </a:cubicBezTo>
                  <a:cubicBezTo>
                    <a:pt x="145875" y="66073"/>
                    <a:pt x="142478" y="31594"/>
                    <a:pt x="119104" y="12425"/>
                  </a:cubicBezTo>
                  <a:cubicBezTo>
                    <a:pt x="103977" y="16"/>
                    <a:pt x="83375" y="-3379"/>
                    <a:pt x="65061" y="3512"/>
                  </a:cubicBezTo>
                  <a:close/>
                </a:path>
              </a:pathLst>
            </a:custGeom>
            <a:solidFill>
              <a:srgbClr val="B489BE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D5658A8E-E925-7B4B-8636-3AA85F29AF68}"/>
                </a:ext>
              </a:extLst>
            </p:cNvPr>
            <p:cNvSpPr/>
            <p:nvPr/>
          </p:nvSpPr>
          <p:spPr>
            <a:xfrm>
              <a:off x="6612753" y="4612028"/>
              <a:ext cx="91379" cy="149518"/>
            </a:xfrm>
            <a:custGeom>
              <a:avLst/>
              <a:gdLst>
                <a:gd name="connsiteX0" fmla="*/ 87958 w 91379"/>
                <a:gd name="connsiteY0" fmla="*/ 11525 h 149518"/>
                <a:gd name="connsiteX1" fmla="*/ 90766 w 91379"/>
                <a:gd name="connsiteY1" fmla="*/ 3418 h 149518"/>
                <a:gd name="connsiteX2" fmla="*/ 83440 w 91379"/>
                <a:gd name="connsiteY2" fmla="*/ 294 h 149518"/>
                <a:gd name="connsiteX3" fmla="*/ 3042 w 91379"/>
                <a:gd name="connsiteY3" fmla="*/ 131487 h 149518"/>
                <a:gd name="connsiteX4" fmla="*/ 9092 w 91379"/>
                <a:gd name="connsiteY4" fmla="*/ 149518 h 149518"/>
                <a:gd name="connsiteX5" fmla="*/ 87958 w 91379"/>
                <a:gd name="connsiteY5" fmla="*/ 11525 h 14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379" h="149518">
                  <a:moveTo>
                    <a:pt x="87958" y="11525"/>
                  </a:moveTo>
                  <a:cubicBezTo>
                    <a:pt x="90976" y="10063"/>
                    <a:pt x="92234" y="6433"/>
                    <a:pt x="90766" y="3418"/>
                  </a:cubicBezTo>
                  <a:cubicBezTo>
                    <a:pt x="89447" y="698"/>
                    <a:pt x="86321" y="-634"/>
                    <a:pt x="83440" y="294"/>
                  </a:cubicBezTo>
                  <a:cubicBezTo>
                    <a:pt x="24981" y="14339"/>
                    <a:pt x="-11015" y="73075"/>
                    <a:pt x="3042" y="131487"/>
                  </a:cubicBezTo>
                  <a:cubicBezTo>
                    <a:pt x="4527" y="137662"/>
                    <a:pt x="6551" y="143697"/>
                    <a:pt x="9092" y="149518"/>
                  </a:cubicBezTo>
                  <a:cubicBezTo>
                    <a:pt x="-4812" y="89988"/>
                    <a:pt x="29579" y="29810"/>
                    <a:pt x="87958" y="11525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99E88B28-6625-2246-BAFB-E4B8B3817B31}"/>
                </a:ext>
              </a:extLst>
            </p:cNvPr>
            <p:cNvSpPr/>
            <p:nvPr/>
          </p:nvSpPr>
          <p:spPr>
            <a:xfrm>
              <a:off x="6664600" y="4672297"/>
              <a:ext cx="192965" cy="143131"/>
            </a:xfrm>
            <a:custGeom>
              <a:avLst/>
              <a:gdLst>
                <a:gd name="connsiteX0" fmla="*/ 35895 w 192965"/>
                <a:gd name="connsiteY0" fmla="*/ 34356 h 143131"/>
                <a:gd name="connsiteX1" fmla="*/ 2281 w 192965"/>
                <a:gd name="connsiteY1" fmla="*/ 143132 h 143131"/>
                <a:gd name="connsiteX2" fmla="*/ 147579 w 192965"/>
                <a:gd name="connsiteY2" fmla="*/ 123630 h 143131"/>
                <a:gd name="connsiteX3" fmla="*/ 190521 w 192965"/>
                <a:gd name="connsiteY3" fmla="*/ 46215 h 143131"/>
                <a:gd name="connsiteX4" fmla="*/ 145374 w 192965"/>
                <a:gd name="connsiteY4" fmla="*/ 2719 h 143131"/>
                <a:gd name="connsiteX5" fmla="*/ 35895 w 192965"/>
                <a:gd name="connsiteY5" fmla="*/ 34356 h 143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965" h="143131">
                  <a:moveTo>
                    <a:pt x="35895" y="34356"/>
                  </a:moveTo>
                  <a:cubicBezTo>
                    <a:pt x="7077" y="62647"/>
                    <a:pt x="-5555" y="103533"/>
                    <a:pt x="2281" y="143132"/>
                  </a:cubicBezTo>
                  <a:cubicBezTo>
                    <a:pt x="19991" y="120355"/>
                    <a:pt x="68424" y="113854"/>
                    <a:pt x="147579" y="123630"/>
                  </a:cubicBezTo>
                  <a:cubicBezTo>
                    <a:pt x="180831" y="114103"/>
                    <a:pt x="200060" y="79441"/>
                    <a:pt x="190521" y="46215"/>
                  </a:cubicBezTo>
                  <a:cubicBezTo>
                    <a:pt x="184344" y="24691"/>
                    <a:pt x="167129" y="8104"/>
                    <a:pt x="145374" y="2719"/>
                  </a:cubicBezTo>
                  <a:cubicBezTo>
                    <a:pt x="105876" y="-5829"/>
                    <a:pt x="64726" y="6064"/>
                    <a:pt x="35895" y="34356"/>
                  </a:cubicBezTo>
                  <a:close/>
                </a:path>
              </a:pathLst>
            </a:custGeom>
            <a:solidFill>
              <a:srgbClr val="B489BE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F1AAFB35-D01F-5340-A706-50E034D2A407}"/>
                </a:ext>
              </a:extLst>
            </p:cNvPr>
            <p:cNvSpPr/>
            <p:nvPr/>
          </p:nvSpPr>
          <p:spPr>
            <a:xfrm>
              <a:off x="6666881" y="4714899"/>
              <a:ext cx="171862" cy="100529"/>
            </a:xfrm>
            <a:custGeom>
              <a:avLst/>
              <a:gdLst>
                <a:gd name="connsiteX0" fmla="*/ 61987 w 171862"/>
                <a:gd name="connsiteY0" fmla="*/ 15553 h 100529"/>
                <a:gd name="connsiteX1" fmla="*/ 0 w 171862"/>
                <a:gd name="connsiteY1" fmla="*/ 100530 h 100529"/>
                <a:gd name="connsiteX2" fmla="*/ 163948 w 171862"/>
                <a:gd name="connsiteY2" fmla="*/ 21837 h 100529"/>
                <a:gd name="connsiteX3" fmla="*/ 171799 w 171862"/>
                <a:gd name="connsiteY3" fmla="*/ 15871 h 100529"/>
                <a:gd name="connsiteX4" fmla="*/ 167020 w 171862"/>
                <a:gd name="connsiteY4" fmla="*/ 8294 h 100529"/>
                <a:gd name="connsiteX5" fmla="*/ 61987 w 171862"/>
                <a:gd name="connsiteY5" fmla="*/ 15553 h 10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862" h="100529">
                  <a:moveTo>
                    <a:pt x="61987" y="15553"/>
                  </a:moveTo>
                  <a:cubicBezTo>
                    <a:pt x="29772" y="33332"/>
                    <a:pt x="7077" y="64444"/>
                    <a:pt x="0" y="100530"/>
                  </a:cubicBezTo>
                  <a:cubicBezTo>
                    <a:pt x="25637" y="35488"/>
                    <a:pt x="97111" y="1179"/>
                    <a:pt x="163948" y="21837"/>
                  </a:cubicBezTo>
                  <a:cubicBezTo>
                    <a:pt x="167765" y="22357"/>
                    <a:pt x="171282" y="19684"/>
                    <a:pt x="171799" y="15871"/>
                  </a:cubicBezTo>
                  <a:cubicBezTo>
                    <a:pt x="172254" y="12519"/>
                    <a:pt x="170241" y="9327"/>
                    <a:pt x="167020" y="8294"/>
                  </a:cubicBezTo>
                  <a:cubicBezTo>
                    <a:pt x="132655" y="-4906"/>
                    <a:pt x="94205" y="-2251"/>
                    <a:pt x="61987" y="15553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BEBF4C1F-F582-384F-9BE9-3857666AF0C7}"/>
                </a:ext>
              </a:extLst>
            </p:cNvPr>
            <p:cNvSpPr/>
            <p:nvPr/>
          </p:nvSpPr>
          <p:spPr>
            <a:xfrm>
              <a:off x="6734167" y="4796191"/>
              <a:ext cx="215117" cy="140184"/>
            </a:xfrm>
            <a:custGeom>
              <a:avLst/>
              <a:gdLst>
                <a:gd name="connsiteX0" fmla="*/ 49675 w 215117"/>
                <a:gd name="connsiteY0" fmla="*/ 27508 h 140184"/>
                <a:gd name="connsiteX1" fmla="*/ 447 w 215117"/>
                <a:gd name="connsiteY1" fmla="*/ 140184 h 140184"/>
                <a:gd name="connsiteX2" fmla="*/ 158685 w 215117"/>
                <a:gd name="connsiteY2" fmla="*/ 136789 h 140184"/>
                <a:gd name="connsiteX3" fmla="*/ 214173 w 215117"/>
                <a:gd name="connsiteY3" fmla="*/ 58960 h 140184"/>
                <a:gd name="connsiteX4" fmla="*/ 170937 w 215117"/>
                <a:gd name="connsiteY4" fmla="*/ 6778 h 140184"/>
                <a:gd name="connsiteX5" fmla="*/ 49675 w 215117"/>
                <a:gd name="connsiteY5" fmla="*/ 27508 h 14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117" h="140184">
                  <a:moveTo>
                    <a:pt x="49675" y="27508"/>
                  </a:moveTo>
                  <a:cubicBezTo>
                    <a:pt x="15331" y="54395"/>
                    <a:pt x="-3171" y="96742"/>
                    <a:pt x="447" y="140184"/>
                  </a:cubicBezTo>
                  <a:cubicBezTo>
                    <a:pt x="22134" y="117866"/>
                    <a:pt x="74878" y="116735"/>
                    <a:pt x="158685" y="136789"/>
                  </a:cubicBezTo>
                  <a:cubicBezTo>
                    <a:pt x="195515" y="130607"/>
                    <a:pt x="220361" y="95760"/>
                    <a:pt x="214173" y="58960"/>
                  </a:cubicBezTo>
                  <a:cubicBezTo>
                    <a:pt x="210157" y="35081"/>
                    <a:pt x="193665" y="15174"/>
                    <a:pt x="170937" y="6778"/>
                  </a:cubicBezTo>
                  <a:cubicBezTo>
                    <a:pt x="129600" y="-7133"/>
                    <a:pt x="84033" y="657"/>
                    <a:pt x="49675" y="27508"/>
                  </a:cubicBezTo>
                  <a:close/>
                </a:path>
              </a:pathLst>
            </a:custGeom>
            <a:solidFill>
              <a:srgbClr val="B489BE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475B2568-F69A-CD42-B171-5D65B596775C}"/>
                </a:ext>
              </a:extLst>
            </p:cNvPr>
            <p:cNvSpPr/>
            <p:nvPr/>
          </p:nvSpPr>
          <p:spPr>
            <a:xfrm>
              <a:off x="6734433" y="4842438"/>
              <a:ext cx="194847" cy="93937"/>
            </a:xfrm>
            <a:custGeom>
              <a:avLst/>
              <a:gdLst>
                <a:gd name="connsiteX0" fmla="*/ 76769 w 194847"/>
                <a:gd name="connsiteY0" fmla="*/ 10224 h 93937"/>
                <a:gd name="connsiteX1" fmla="*/ 0 w 194847"/>
                <a:gd name="connsiteY1" fmla="*/ 93938 h 93937"/>
                <a:gd name="connsiteX2" fmla="*/ 185381 w 194847"/>
                <a:gd name="connsiteY2" fmla="*/ 29293 h 93937"/>
                <a:gd name="connsiteX3" fmla="*/ 194591 w 194847"/>
                <a:gd name="connsiteY3" fmla="*/ 23980 h 93937"/>
                <a:gd name="connsiteX4" fmla="*/ 190297 w 194847"/>
                <a:gd name="connsiteY4" fmla="*/ 15136 h 93937"/>
                <a:gd name="connsiteX5" fmla="*/ 76769 w 194847"/>
                <a:gd name="connsiteY5" fmla="*/ 10224 h 9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847" h="93937">
                  <a:moveTo>
                    <a:pt x="76769" y="10224"/>
                  </a:moveTo>
                  <a:cubicBezTo>
                    <a:pt x="40062" y="25429"/>
                    <a:pt x="11960" y="56075"/>
                    <a:pt x="0" y="93938"/>
                  </a:cubicBezTo>
                  <a:cubicBezTo>
                    <a:pt x="35428" y="27339"/>
                    <a:pt x="116173" y="-819"/>
                    <a:pt x="185381" y="29293"/>
                  </a:cubicBezTo>
                  <a:cubicBezTo>
                    <a:pt x="189393" y="30366"/>
                    <a:pt x="193514" y="27989"/>
                    <a:pt x="194591" y="23980"/>
                  </a:cubicBezTo>
                  <a:cubicBezTo>
                    <a:pt x="195556" y="20376"/>
                    <a:pt x="193727" y="16609"/>
                    <a:pt x="190297" y="15136"/>
                  </a:cubicBezTo>
                  <a:cubicBezTo>
                    <a:pt x="155035" y="-3160"/>
                    <a:pt x="113484" y="-4958"/>
                    <a:pt x="76769" y="10224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C62084D7-2D22-4649-9E8A-C680DFE99190}"/>
                </a:ext>
              </a:extLst>
            </p:cNvPr>
            <p:cNvSpPr/>
            <p:nvPr/>
          </p:nvSpPr>
          <p:spPr>
            <a:xfrm>
              <a:off x="6767541" y="4948855"/>
              <a:ext cx="247145" cy="177306"/>
            </a:xfrm>
            <a:custGeom>
              <a:avLst/>
              <a:gdLst>
                <a:gd name="connsiteX0" fmla="*/ 119274 w 247145"/>
                <a:gd name="connsiteY0" fmla="*/ 16 h 177306"/>
                <a:gd name="connsiteX1" fmla="*/ 0 w 247145"/>
                <a:gd name="connsiteY1" fmla="*/ 61952 h 177306"/>
                <a:gd name="connsiteX2" fmla="*/ 136876 w 247145"/>
                <a:gd name="connsiteY2" fmla="*/ 167767 h 177306"/>
                <a:gd name="connsiteX3" fmla="*/ 237613 w 247145"/>
                <a:gd name="connsiteY3" fmla="*/ 139692 h 177306"/>
                <a:gd name="connsiteX4" fmla="*/ 236778 w 247145"/>
                <a:gd name="connsiteY4" fmla="*/ 65672 h 177306"/>
                <a:gd name="connsiteX5" fmla="*/ 119274 w 247145"/>
                <a:gd name="connsiteY5" fmla="*/ 16 h 177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145" h="177306">
                  <a:moveTo>
                    <a:pt x="119274" y="16"/>
                  </a:moveTo>
                  <a:cubicBezTo>
                    <a:pt x="71623" y="-696"/>
                    <a:pt x="26804" y="22577"/>
                    <a:pt x="0" y="61952"/>
                  </a:cubicBezTo>
                  <a:cubicBezTo>
                    <a:pt x="33878" y="57954"/>
                    <a:pt x="79506" y="93227"/>
                    <a:pt x="136876" y="167767"/>
                  </a:cubicBezTo>
                  <a:cubicBezTo>
                    <a:pt x="172453" y="187811"/>
                    <a:pt x="217553" y="175239"/>
                    <a:pt x="237613" y="139692"/>
                  </a:cubicBezTo>
                  <a:cubicBezTo>
                    <a:pt x="250617" y="116647"/>
                    <a:pt x="250296" y="88417"/>
                    <a:pt x="236778" y="65672"/>
                  </a:cubicBezTo>
                  <a:cubicBezTo>
                    <a:pt x="211203" y="25383"/>
                    <a:pt x="167017" y="695"/>
                    <a:pt x="119274" y="16"/>
                  </a:cubicBezTo>
                  <a:close/>
                </a:path>
              </a:pathLst>
            </a:custGeom>
            <a:solidFill>
              <a:srgbClr val="B489BE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4CA2A5A1-06F2-9B4F-A07D-9A8BB4728479}"/>
                </a:ext>
              </a:extLst>
            </p:cNvPr>
            <p:cNvSpPr/>
            <p:nvPr/>
          </p:nvSpPr>
          <p:spPr>
            <a:xfrm>
              <a:off x="6767433" y="4986372"/>
              <a:ext cx="216890" cy="99926"/>
            </a:xfrm>
            <a:custGeom>
              <a:avLst/>
              <a:gdLst>
                <a:gd name="connsiteX0" fmla="*/ 122889 w 216890"/>
                <a:gd name="connsiteY0" fmla="*/ 6017 h 99926"/>
                <a:gd name="connsiteX1" fmla="*/ 0 w 216890"/>
                <a:gd name="connsiteY1" fmla="*/ 24435 h 99926"/>
                <a:gd name="connsiteX2" fmla="*/ 202080 w 216890"/>
                <a:gd name="connsiteY2" fmla="*/ 96664 h 99926"/>
                <a:gd name="connsiteX3" fmla="*/ 213624 w 216890"/>
                <a:gd name="connsiteY3" fmla="*/ 98256 h 99926"/>
                <a:gd name="connsiteX4" fmla="*/ 216031 w 216890"/>
                <a:gd name="connsiteY4" fmla="*/ 88032 h 99926"/>
                <a:gd name="connsiteX5" fmla="*/ 122889 w 216890"/>
                <a:gd name="connsiteY5" fmla="*/ 6017 h 9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890" h="99926">
                  <a:moveTo>
                    <a:pt x="122889" y="6017"/>
                  </a:moveTo>
                  <a:cubicBezTo>
                    <a:pt x="81215" y="-6277"/>
                    <a:pt x="36231" y="466"/>
                    <a:pt x="0" y="24435"/>
                  </a:cubicBezTo>
                  <a:cubicBezTo>
                    <a:pt x="75898" y="-7970"/>
                    <a:pt x="163974" y="23507"/>
                    <a:pt x="202080" y="96664"/>
                  </a:cubicBezTo>
                  <a:cubicBezTo>
                    <a:pt x="204827" y="100290"/>
                    <a:pt x="209995" y="101001"/>
                    <a:pt x="213624" y="98256"/>
                  </a:cubicBezTo>
                  <a:cubicBezTo>
                    <a:pt x="216780" y="95869"/>
                    <a:pt x="217792" y="91575"/>
                    <a:pt x="216031" y="88032"/>
                  </a:cubicBezTo>
                  <a:cubicBezTo>
                    <a:pt x="198603" y="48310"/>
                    <a:pt x="164519" y="18296"/>
                    <a:pt x="122889" y="6017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14E390CA-3FBD-CB4B-A59D-6984A36D505B}"/>
                </a:ext>
              </a:extLst>
            </p:cNvPr>
            <p:cNvSpPr/>
            <p:nvPr/>
          </p:nvSpPr>
          <p:spPr>
            <a:xfrm>
              <a:off x="6379973" y="4736325"/>
              <a:ext cx="182850" cy="131737"/>
            </a:xfrm>
            <a:custGeom>
              <a:avLst/>
              <a:gdLst>
                <a:gd name="connsiteX0" fmla="*/ 7517 w 182850"/>
                <a:gd name="connsiteY0" fmla="*/ 49418 h 131737"/>
                <a:gd name="connsiteX1" fmla="*/ 27063 w 182850"/>
                <a:gd name="connsiteY1" fmla="*/ 124236 h 131737"/>
                <a:gd name="connsiteX2" fmla="*/ 82190 w 182850"/>
                <a:gd name="connsiteY2" fmla="*/ 124355 h 131737"/>
                <a:gd name="connsiteX3" fmla="*/ 182850 w 182850"/>
                <a:gd name="connsiteY3" fmla="*/ 45192 h 131737"/>
                <a:gd name="connsiteX4" fmla="*/ 37028 w 182850"/>
                <a:gd name="connsiteY4" fmla="*/ 18587 h 131737"/>
                <a:gd name="connsiteX5" fmla="*/ 7625 w 182850"/>
                <a:gd name="connsiteY5" fmla="*/ 49418 h 13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50" h="131737">
                  <a:moveTo>
                    <a:pt x="7517" y="49418"/>
                  </a:moveTo>
                  <a:cubicBezTo>
                    <a:pt x="-7761" y="75471"/>
                    <a:pt x="989" y="108970"/>
                    <a:pt x="27063" y="124236"/>
                  </a:cubicBezTo>
                  <a:cubicBezTo>
                    <a:pt x="44076" y="134196"/>
                    <a:pt x="65134" y="134239"/>
                    <a:pt x="82190" y="124355"/>
                  </a:cubicBezTo>
                  <a:cubicBezTo>
                    <a:pt x="124214" y="68811"/>
                    <a:pt x="157767" y="42422"/>
                    <a:pt x="182850" y="45192"/>
                  </a:cubicBezTo>
                  <a:cubicBezTo>
                    <a:pt x="149934" y="-2389"/>
                    <a:pt x="84648" y="-14302"/>
                    <a:pt x="37028" y="18587"/>
                  </a:cubicBezTo>
                  <a:cubicBezTo>
                    <a:pt x="25216" y="26741"/>
                    <a:pt x="15208" y="37236"/>
                    <a:pt x="7625" y="49418"/>
                  </a:cubicBezTo>
                  <a:close/>
                </a:path>
              </a:pathLst>
            </a:custGeom>
            <a:solidFill>
              <a:srgbClr val="B489BE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507DC8A6-2BC5-3E46-8CA5-055214EED499}"/>
                </a:ext>
              </a:extLst>
            </p:cNvPr>
            <p:cNvSpPr/>
            <p:nvPr/>
          </p:nvSpPr>
          <p:spPr>
            <a:xfrm>
              <a:off x="6402664" y="4764041"/>
              <a:ext cx="160050" cy="74750"/>
            </a:xfrm>
            <a:custGeom>
              <a:avLst/>
              <a:gdLst>
                <a:gd name="connsiteX0" fmla="*/ 548 w 160050"/>
                <a:gd name="connsiteY0" fmla="*/ 66122 h 74750"/>
                <a:gd name="connsiteX1" fmla="*/ 3584 w 160050"/>
                <a:gd name="connsiteY1" fmla="*/ 74205 h 74750"/>
                <a:gd name="connsiteX2" fmla="*/ 10922 w 160050"/>
                <a:gd name="connsiteY2" fmla="*/ 72406 h 74750"/>
                <a:gd name="connsiteX3" fmla="*/ 160051 w 160050"/>
                <a:gd name="connsiteY3" fmla="*/ 17585 h 74750"/>
                <a:gd name="connsiteX4" fmla="*/ 9396 w 160050"/>
                <a:gd name="connsiteY4" fmla="*/ 49535 h 74750"/>
                <a:gd name="connsiteX5" fmla="*/ 548 w 160050"/>
                <a:gd name="connsiteY5" fmla="*/ 66122 h 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050" h="74750">
                  <a:moveTo>
                    <a:pt x="548" y="66122"/>
                  </a:moveTo>
                  <a:cubicBezTo>
                    <a:pt x="-847" y="69192"/>
                    <a:pt x="512" y="72811"/>
                    <a:pt x="3584" y="74205"/>
                  </a:cubicBezTo>
                  <a:cubicBezTo>
                    <a:pt x="6151" y="75368"/>
                    <a:pt x="9183" y="74627"/>
                    <a:pt x="10922" y="72406"/>
                  </a:cubicBezTo>
                  <a:cubicBezTo>
                    <a:pt x="38633" y="17975"/>
                    <a:pt x="103641" y="-5922"/>
                    <a:pt x="160051" y="17585"/>
                  </a:cubicBezTo>
                  <a:cubicBezTo>
                    <a:pt x="109619" y="-15160"/>
                    <a:pt x="42168" y="-855"/>
                    <a:pt x="9396" y="49535"/>
                  </a:cubicBezTo>
                  <a:cubicBezTo>
                    <a:pt x="5973" y="54800"/>
                    <a:pt x="3013" y="60348"/>
                    <a:pt x="548" y="66122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6B93A0AC-61CD-5C42-95DA-4B85775321CE}"/>
                </a:ext>
              </a:extLst>
            </p:cNvPr>
            <p:cNvSpPr/>
            <p:nvPr/>
          </p:nvSpPr>
          <p:spPr>
            <a:xfrm>
              <a:off x="6449811" y="4840554"/>
              <a:ext cx="202792" cy="157312"/>
            </a:xfrm>
            <a:custGeom>
              <a:avLst/>
              <a:gdLst>
                <a:gd name="connsiteX0" fmla="*/ 4761 w 202792"/>
                <a:gd name="connsiteY0" fmla="*/ 70831 h 157312"/>
                <a:gd name="connsiteX1" fmla="*/ 38740 w 202792"/>
                <a:gd name="connsiteY1" fmla="*/ 152572 h 157312"/>
                <a:gd name="connsiteX2" fmla="*/ 100903 w 202792"/>
                <a:gd name="connsiteY2" fmla="*/ 144287 h 157312"/>
                <a:gd name="connsiteX3" fmla="*/ 202793 w 202792"/>
                <a:gd name="connsiteY3" fmla="*/ 38978 h 157312"/>
                <a:gd name="connsiteX4" fmla="*/ 33260 w 202792"/>
                <a:gd name="connsiteY4" fmla="*/ 31430 h 157312"/>
                <a:gd name="connsiteX5" fmla="*/ 4761 w 202792"/>
                <a:gd name="connsiteY5" fmla="*/ 70831 h 15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792" h="157312">
                  <a:moveTo>
                    <a:pt x="4761" y="70831"/>
                  </a:moveTo>
                  <a:cubicBezTo>
                    <a:pt x="-8446" y="102777"/>
                    <a:pt x="6767" y="139372"/>
                    <a:pt x="38740" y="152572"/>
                  </a:cubicBezTo>
                  <a:cubicBezTo>
                    <a:pt x="59450" y="161120"/>
                    <a:pt x="83157" y="157960"/>
                    <a:pt x="100903" y="144287"/>
                  </a:cubicBezTo>
                  <a:cubicBezTo>
                    <a:pt x="139939" y="74828"/>
                    <a:pt x="173903" y="39725"/>
                    <a:pt x="202793" y="38978"/>
                  </a:cubicBezTo>
                  <a:cubicBezTo>
                    <a:pt x="158065" y="-9885"/>
                    <a:pt x="82159" y="-13265"/>
                    <a:pt x="33260" y="31430"/>
                  </a:cubicBezTo>
                  <a:cubicBezTo>
                    <a:pt x="21167" y="42481"/>
                    <a:pt x="11469" y="55890"/>
                    <a:pt x="4761" y="70831"/>
                  </a:cubicBezTo>
                  <a:close/>
                </a:path>
              </a:pathLst>
            </a:custGeom>
            <a:solidFill>
              <a:srgbClr val="B489BE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7A1E6DD8-4B32-F041-97BC-9AA2816F22AE}"/>
                </a:ext>
              </a:extLst>
            </p:cNvPr>
            <p:cNvSpPr/>
            <p:nvPr/>
          </p:nvSpPr>
          <p:spPr>
            <a:xfrm>
              <a:off x="6478849" y="4867543"/>
              <a:ext cx="173754" cy="100872"/>
            </a:xfrm>
            <a:custGeom>
              <a:avLst/>
              <a:gdLst>
                <a:gd name="connsiteX0" fmla="*/ 373 w 173754"/>
                <a:gd name="connsiteY0" fmla="*/ 91657 h 100872"/>
                <a:gd name="connsiteX1" fmla="*/ 4732 w 173754"/>
                <a:gd name="connsiteY1" fmla="*/ 100501 h 100872"/>
                <a:gd name="connsiteX2" fmla="*/ 13132 w 173754"/>
                <a:gd name="connsiteY2" fmla="*/ 97183 h 100872"/>
                <a:gd name="connsiteX3" fmla="*/ 173755 w 173754"/>
                <a:gd name="connsiteY3" fmla="*/ 11989 h 100872"/>
                <a:gd name="connsiteX4" fmla="*/ 7808 w 173754"/>
                <a:gd name="connsiteY4" fmla="*/ 71303 h 100872"/>
                <a:gd name="connsiteX5" fmla="*/ 265 w 173754"/>
                <a:gd name="connsiteY5" fmla="*/ 91657 h 10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754" h="100872">
                  <a:moveTo>
                    <a:pt x="373" y="91657"/>
                  </a:moveTo>
                  <a:cubicBezTo>
                    <a:pt x="-867" y="95301"/>
                    <a:pt x="1085" y="99259"/>
                    <a:pt x="4732" y="100501"/>
                  </a:cubicBezTo>
                  <a:cubicBezTo>
                    <a:pt x="7967" y="101599"/>
                    <a:pt x="11523" y="100194"/>
                    <a:pt x="13132" y="97183"/>
                  </a:cubicBezTo>
                  <a:cubicBezTo>
                    <a:pt x="36137" y="31183"/>
                    <a:pt x="106155" y="-5953"/>
                    <a:pt x="173755" y="11989"/>
                  </a:cubicBezTo>
                  <a:cubicBezTo>
                    <a:pt x="111537" y="-17419"/>
                    <a:pt x="37240" y="9136"/>
                    <a:pt x="7808" y="71303"/>
                  </a:cubicBezTo>
                  <a:cubicBezTo>
                    <a:pt x="4707" y="77854"/>
                    <a:pt x="2180" y="84665"/>
                    <a:pt x="265" y="91657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C771088A-119A-0C4C-9335-01078EFA5C0E}"/>
                </a:ext>
              </a:extLst>
            </p:cNvPr>
            <p:cNvSpPr/>
            <p:nvPr/>
          </p:nvSpPr>
          <p:spPr>
            <a:xfrm>
              <a:off x="6519322" y="4964533"/>
              <a:ext cx="187100" cy="191755"/>
            </a:xfrm>
            <a:custGeom>
              <a:avLst/>
              <a:gdLst>
                <a:gd name="connsiteX0" fmla="*/ 20 w 187100"/>
                <a:gd name="connsiteY0" fmla="*/ 122548 h 191755"/>
                <a:gd name="connsiteX1" fmla="*/ 65986 w 187100"/>
                <a:gd name="connsiteY1" fmla="*/ 191736 h 191755"/>
                <a:gd name="connsiteX2" fmla="*/ 125439 w 187100"/>
                <a:gd name="connsiteY2" fmla="*/ 159240 h 191755"/>
                <a:gd name="connsiteX3" fmla="*/ 187100 w 187100"/>
                <a:gd name="connsiteY3" fmla="*/ 13591 h 191755"/>
                <a:gd name="connsiteX4" fmla="*/ 13408 w 187100"/>
                <a:gd name="connsiteY4" fmla="*/ 71782 h 191755"/>
                <a:gd name="connsiteX5" fmla="*/ 20 w 187100"/>
                <a:gd name="connsiteY5" fmla="*/ 122548 h 19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100" h="191755">
                  <a:moveTo>
                    <a:pt x="20" y="122548"/>
                  </a:moveTo>
                  <a:cubicBezTo>
                    <a:pt x="-887" y="159854"/>
                    <a:pt x="28646" y="190833"/>
                    <a:pt x="65986" y="191736"/>
                  </a:cubicBezTo>
                  <a:cubicBezTo>
                    <a:pt x="90199" y="192325"/>
                    <a:pt x="112876" y="179930"/>
                    <a:pt x="125439" y="159240"/>
                  </a:cubicBezTo>
                  <a:cubicBezTo>
                    <a:pt x="137728" y="74083"/>
                    <a:pt x="158283" y="25534"/>
                    <a:pt x="187100" y="13591"/>
                  </a:cubicBezTo>
                  <a:cubicBezTo>
                    <a:pt x="123054" y="-18265"/>
                    <a:pt x="45290" y="7791"/>
                    <a:pt x="13408" y="71782"/>
                  </a:cubicBezTo>
                  <a:cubicBezTo>
                    <a:pt x="5521" y="87615"/>
                    <a:pt x="967" y="104892"/>
                    <a:pt x="20" y="122548"/>
                  </a:cubicBezTo>
                  <a:close/>
                </a:path>
              </a:pathLst>
            </a:custGeom>
            <a:solidFill>
              <a:srgbClr val="B489BE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05F5E4B0-54C6-C149-9558-D321BDEE2F33}"/>
                </a:ext>
              </a:extLst>
            </p:cNvPr>
            <p:cNvSpPr/>
            <p:nvPr/>
          </p:nvSpPr>
          <p:spPr>
            <a:xfrm>
              <a:off x="6562182" y="4977870"/>
              <a:ext cx="144312" cy="155624"/>
            </a:xfrm>
            <a:custGeom>
              <a:avLst/>
              <a:gdLst>
                <a:gd name="connsiteX0" fmla="*/ 604 w 144312"/>
                <a:gd name="connsiteY0" fmla="*/ 147781 h 155624"/>
                <a:gd name="connsiteX1" fmla="*/ 7797 w 144312"/>
                <a:gd name="connsiteY1" fmla="*/ 155618 h 155624"/>
                <a:gd name="connsiteX2" fmla="*/ 15640 w 144312"/>
                <a:gd name="connsiteY2" fmla="*/ 148431 h 155624"/>
                <a:gd name="connsiteX3" fmla="*/ 144312 w 144312"/>
                <a:gd name="connsiteY3" fmla="*/ 362 h 155624"/>
                <a:gd name="connsiteX4" fmla="*/ 355 w 144312"/>
                <a:gd name="connsiteY4" fmla="*/ 124646 h 155624"/>
                <a:gd name="connsiteX5" fmla="*/ 677 w 144312"/>
                <a:gd name="connsiteY5" fmla="*/ 147889 h 15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312" h="155624">
                  <a:moveTo>
                    <a:pt x="604" y="147781"/>
                  </a:moveTo>
                  <a:cubicBezTo>
                    <a:pt x="424" y="151930"/>
                    <a:pt x="3644" y="155437"/>
                    <a:pt x="7797" y="155618"/>
                  </a:cubicBezTo>
                  <a:cubicBezTo>
                    <a:pt x="11950" y="155798"/>
                    <a:pt x="15459" y="152580"/>
                    <a:pt x="15640" y="148431"/>
                  </a:cubicBezTo>
                  <a:cubicBezTo>
                    <a:pt x="13302" y="73093"/>
                    <a:pt x="69328" y="8618"/>
                    <a:pt x="144312" y="362"/>
                  </a:cubicBezTo>
                  <a:cubicBezTo>
                    <a:pt x="70210" y="-5037"/>
                    <a:pt x="5762" y="50608"/>
                    <a:pt x="355" y="124646"/>
                  </a:cubicBezTo>
                  <a:cubicBezTo>
                    <a:pt x="-209" y="132389"/>
                    <a:pt x="-100" y="140164"/>
                    <a:pt x="677" y="147889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E52A96B3-7D0B-C546-BF06-D47D909CA3EA}"/>
                </a:ext>
              </a:extLst>
            </p:cNvPr>
            <p:cNvSpPr/>
            <p:nvPr/>
          </p:nvSpPr>
          <p:spPr>
            <a:xfrm>
              <a:off x="10669770" y="4565432"/>
              <a:ext cx="341103" cy="671176"/>
            </a:xfrm>
            <a:custGeom>
              <a:avLst/>
              <a:gdLst>
                <a:gd name="connsiteX0" fmla="*/ 339279 w 341103"/>
                <a:gd name="connsiteY0" fmla="*/ 14242 h 671176"/>
                <a:gd name="connsiteX1" fmla="*/ 337653 w 341103"/>
                <a:gd name="connsiteY1" fmla="*/ 1833 h 671176"/>
                <a:gd name="connsiteX2" fmla="*/ 327677 w 341103"/>
                <a:gd name="connsiteY2" fmla="*/ 1277 h 671176"/>
                <a:gd name="connsiteX3" fmla="*/ 70 w 341103"/>
                <a:gd name="connsiteY3" fmla="*/ 637396 h 671176"/>
                <a:gd name="connsiteX4" fmla="*/ 38708 w 341103"/>
                <a:gd name="connsiteY4" fmla="*/ 641693 h 671176"/>
                <a:gd name="connsiteX5" fmla="*/ 339279 w 341103"/>
                <a:gd name="connsiteY5" fmla="*/ 14242 h 67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103" h="671176">
                  <a:moveTo>
                    <a:pt x="339279" y="14242"/>
                  </a:moveTo>
                  <a:cubicBezTo>
                    <a:pt x="342243" y="10367"/>
                    <a:pt x="341520" y="4813"/>
                    <a:pt x="337653" y="1833"/>
                  </a:cubicBezTo>
                  <a:cubicBezTo>
                    <a:pt x="334761" y="-388"/>
                    <a:pt x="330786" y="-612"/>
                    <a:pt x="327677" y="1277"/>
                  </a:cubicBezTo>
                  <a:cubicBezTo>
                    <a:pt x="119417" y="145702"/>
                    <a:pt x="-3364" y="384118"/>
                    <a:pt x="70" y="637396"/>
                  </a:cubicBezTo>
                  <a:cubicBezTo>
                    <a:pt x="2998" y="680949"/>
                    <a:pt x="15901" y="682394"/>
                    <a:pt x="38708" y="641693"/>
                  </a:cubicBezTo>
                  <a:cubicBezTo>
                    <a:pt x="22624" y="392360"/>
                    <a:pt x="156717" y="173109"/>
                    <a:pt x="339279" y="14242"/>
                  </a:cubicBezTo>
                  <a:close/>
                </a:path>
              </a:pathLst>
            </a:custGeom>
            <a:solidFill>
              <a:srgbClr val="935DA6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B98D4700-AD7C-3640-847F-A570A806D3EF}"/>
                </a:ext>
              </a:extLst>
            </p:cNvPr>
            <p:cNvSpPr/>
            <p:nvPr/>
          </p:nvSpPr>
          <p:spPr>
            <a:xfrm>
              <a:off x="10829068" y="4405915"/>
              <a:ext cx="134540" cy="233865"/>
            </a:xfrm>
            <a:custGeom>
              <a:avLst/>
              <a:gdLst>
                <a:gd name="connsiteX0" fmla="*/ 25069 w 134540"/>
                <a:gd name="connsiteY0" fmla="*/ 123921 h 233865"/>
                <a:gd name="connsiteX1" fmla="*/ 1467 w 134540"/>
                <a:gd name="connsiteY1" fmla="*/ 136669 h 233865"/>
                <a:gd name="connsiteX2" fmla="*/ 57888 w 134540"/>
                <a:gd name="connsiteY2" fmla="*/ 230567 h 233865"/>
                <a:gd name="connsiteX3" fmla="*/ 77333 w 134540"/>
                <a:gd name="connsiteY3" fmla="*/ 224897 h 233865"/>
                <a:gd name="connsiteX4" fmla="*/ 126887 w 134540"/>
                <a:gd name="connsiteY4" fmla="*/ 145048 h 233865"/>
                <a:gd name="connsiteX5" fmla="*/ 117814 w 134540"/>
                <a:gd name="connsiteY5" fmla="*/ 128183 h 233865"/>
                <a:gd name="connsiteX6" fmla="*/ 114200 w 134540"/>
                <a:gd name="connsiteY6" fmla="*/ 115651 h 233865"/>
                <a:gd name="connsiteX7" fmla="*/ 123742 w 134540"/>
                <a:gd name="connsiteY7" fmla="*/ 73108 h 233865"/>
                <a:gd name="connsiteX8" fmla="*/ 104947 w 134540"/>
                <a:gd name="connsiteY8" fmla="*/ 22548 h 233865"/>
                <a:gd name="connsiteX9" fmla="*/ 93092 w 134540"/>
                <a:gd name="connsiteY9" fmla="*/ 3119 h 233865"/>
                <a:gd name="connsiteX10" fmla="*/ 49719 w 134540"/>
                <a:gd name="connsiteY10" fmla="*/ 53209 h 233865"/>
                <a:gd name="connsiteX11" fmla="*/ 28648 w 134540"/>
                <a:gd name="connsiteY11" fmla="*/ 59529 h 233865"/>
                <a:gd name="connsiteX12" fmla="*/ 28648 w 134540"/>
                <a:gd name="connsiteY12" fmla="*/ 110956 h 233865"/>
                <a:gd name="connsiteX13" fmla="*/ 25069 w 134540"/>
                <a:gd name="connsiteY13" fmla="*/ 123921 h 23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4540" h="233865">
                  <a:moveTo>
                    <a:pt x="25069" y="123921"/>
                  </a:moveTo>
                  <a:cubicBezTo>
                    <a:pt x="4323" y="106442"/>
                    <a:pt x="-3557" y="110692"/>
                    <a:pt x="1467" y="136669"/>
                  </a:cubicBezTo>
                  <a:cubicBezTo>
                    <a:pt x="12599" y="179284"/>
                    <a:pt x="28250" y="215074"/>
                    <a:pt x="57888" y="230567"/>
                  </a:cubicBezTo>
                  <a:cubicBezTo>
                    <a:pt x="69671" y="237284"/>
                    <a:pt x="74261" y="232914"/>
                    <a:pt x="77333" y="224897"/>
                  </a:cubicBezTo>
                  <a:cubicBezTo>
                    <a:pt x="83405" y="201180"/>
                    <a:pt x="99923" y="174564"/>
                    <a:pt x="126887" y="145048"/>
                  </a:cubicBezTo>
                  <a:cubicBezTo>
                    <a:pt x="141055" y="129699"/>
                    <a:pt x="134115" y="119298"/>
                    <a:pt x="117814" y="128183"/>
                  </a:cubicBezTo>
                  <a:cubicBezTo>
                    <a:pt x="99959" y="139017"/>
                    <a:pt x="91682" y="130422"/>
                    <a:pt x="114200" y="115651"/>
                  </a:cubicBezTo>
                  <a:cubicBezTo>
                    <a:pt x="132380" y="101974"/>
                    <a:pt x="135561" y="87796"/>
                    <a:pt x="123742" y="73108"/>
                  </a:cubicBezTo>
                  <a:cubicBezTo>
                    <a:pt x="112320" y="61479"/>
                    <a:pt x="101116" y="45372"/>
                    <a:pt x="104947" y="22548"/>
                  </a:cubicBezTo>
                  <a:cubicBezTo>
                    <a:pt x="108561" y="1602"/>
                    <a:pt x="104947" y="-4429"/>
                    <a:pt x="93092" y="3119"/>
                  </a:cubicBezTo>
                  <a:cubicBezTo>
                    <a:pt x="76357" y="14459"/>
                    <a:pt x="62297" y="32010"/>
                    <a:pt x="49719" y="53209"/>
                  </a:cubicBezTo>
                  <a:cubicBezTo>
                    <a:pt x="44190" y="61154"/>
                    <a:pt x="36997" y="61660"/>
                    <a:pt x="28648" y="59529"/>
                  </a:cubicBezTo>
                  <a:cubicBezTo>
                    <a:pt x="9491" y="55076"/>
                    <a:pt x="9491" y="72216"/>
                    <a:pt x="28648" y="110956"/>
                  </a:cubicBezTo>
                  <a:cubicBezTo>
                    <a:pt x="36165" y="127135"/>
                    <a:pt x="34973" y="131469"/>
                    <a:pt x="25069" y="123921"/>
                  </a:cubicBezTo>
                  <a:close/>
                </a:path>
              </a:pathLst>
            </a:custGeom>
            <a:solidFill>
              <a:srgbClr val="AC7CB6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F8B42985-2E38-DF47-8B8A-7000E0FE3428}"/>
                </a:ext>
              </a:extLst>
            </p:cNvPr>
            <p:cNvSpPr/>
            <p:nvPr/>
          </p:nvSpPr>
          <p:spPr>
            <a:xfrm>
              <a:off x="10838484" y="4431781"/>
              <a:ext cx="97716" cy="208080"/>
            </a:xfrm>
            <a:custGeom>
              <a:avLst/>
              <a:gdLst>
                <a:gd name="connsiteX0" fmla="*/ 3076 w 97716"/>
                <a:gd name="connsiteY0" fmla="*/ 110479 h 208080"/>
                <a:gd name="connsiteX1" fmla="*/ 39 w 97716"/>
                <a:gd name="connsiteY1" fmla="*/ 114592 h 208080"/>
                <a:gd name="connsiteX2" fmla="*/ 1846 w 97716"/>
                <a:gd name="connsiteY2" fmla="*/ 117196 h 208080"/>
                <a:gd name="connsiteX3" fmla="*/ 40087 w 97716"/>
                <a:gd name="connsiteY3" fmla="*/ 140490 h 208080"/>
                <a:gd name="connsiteX4" fmla="*/ 52520 w 97716"/>
                <a:gd name="connsiteY4" fmla="*/ 206724 h 208080"/>
                <a:gd name="connsiteX5" fmla="*/ 62785 w 97716"/>
                <a:gd name="connsiteY5" fmla="*/ 206724 h 208080"/>
                <a:gd name="connsiteX6" fmla="*/ 56532 w 97716"/>
                <a:gd name="connsiteY6" fmla="*/ 178952 h 208080"/>
                <a:gd name="connsiteX7" fmla="*/ 82158 w 97716"/>
                <a:gd name="connsiteY7" fmla="*/ 132581 h 208080"/>
                <a:gd name="connsiteX8" fmla="*/ 83170 w 97716"/>
                <a:gd name="connsiteY8" fmla="*/ 128247 h 208080"/>
                <a:gd name="connsiteX9" fmla="*/ 78978 w 97716"/>
                <a:gd name="connsiteY9" fmla="*/ 126766 h 208080"/>
                <a:gd name="connsiteX10" fmla="*/ 53677 w 97716"/>
                <a:gd name="connsiteY10" fmla="*/ 157355 h 208080"/>
                <a:gd name="connsiteX11" fmla="*/ 53387 w 97716"/>
                <a:gd name="connsiteY11" fmla="*/ 108131 h 208080"/>
                <a:gd name="connsiteX12" fmla="*/ 95785 w 97716"/>
                <a:gd name="connsiteY12" fmla="*/ 76531 h 208080"/>
                <a:gd name="connsiteX13" fmla="*/ 97627 w 97716"/>
                <a:gd name="connsiteY13" fmla="*/ 72559 h 208080"/>
                <a:gd name="connsiteX14" fmla="*/ 94230 w 97716"/>
                <a:gd name="connsiteY14" fmla="*/ 69886 h 208080"/>
                <a:gd name="connsiteX15" fmla="*/ 54906 w 97716"/>
                <a:gd name="connsiteY15" fmla="*/ 94011 h 208080"/>
                <a:gd name="connsiteX16" fmla="*/ 82953 w 97716"/>
                <a:gd name="connsiteY16" fmla="*/ 4050 h 208080"/>
                <a:gd name="connsiteX17" fmla="*/ 81110 w 97716"/>
                <a:gd name="connsiteY17" fmla="*/ 175 h 208080"/>
                <a:gd name="connsiteX18" fmla="*/ 77676 w 97716"/>
                <a:gd name="connsiteY18" fmla="*/ 1197 h 208080"/>
                <a:gd name="connsiteX19" fmla="*/ 49195 w 97716"/>
                <a:gd name="connsiteY19" fmla="*/ 64072 h 208080"/>
                <a:gd name="connsiteX20" fmla="*/ 19340 w 97716"/>
                <a:gd name="connsiteY20" fmla="*/ 40850 h 208080"/>
                <a:gd name="connsiteX21" fmla="*/ 15509 w 97716"/>
                <a:gd name="connsiteY21" fmla="*/ 44242 h 208080"/>
                <a:gd name="connsiteX22" fmla="*/ 16702 w 97716"/>
                <a:gd name="connsiteY22" fmla="*/ 47134 h 208080"/>
                <a:gd name="connsiteX23" fmla="*/ 46412 w 97716"/>
                <a:gd name="connsiteY23" fmla="*/ 74653 h 208080"/>
                <a:gd name="connsiteX24" fmla="*/ 39906 w 97716"/>
                <a:gd name="connsiteY24" fmla="*/ 128825 h 208080"/>
                <a:gd name="connsiteX25" fmla="*/ 3076 w 97716"/>
                <a:gd name="connsiteY25" fmla="*/ 110479 h 20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7716" h="208080">
                  <a:moveTo>
                    <a:pt x="3076" y="110479"/>
                  </a:moveTo>
                  <a:cubicBezTo>
                    <a:pt x="1088" y="110778"/>
                    <a:pt x="-250" y="112620"/>
                    <a:pt x="39" y="114592"/>
                  </a:cubicBezTo>
                  <a:cubicBezTo>
                    <a:pt x="220" y="115690"/>
                    <a:pt x="871" y="116651"/>
                    <a:pt x="1846" y="117196"/>
                  </a:cubicBezTo>
                  <a:cubicBezTo>
                    <a:pt x="15979" y="122415"/>
                    <a:pt x="28954" y="130324"/>
                    <a:pt x="40087" y="140490"/>
                  </a:cubicBezTo>
                  <a:cubicBezTo>
                    <a:pt x="41063" y="163043"/>
                    <a:pt x="45255" y="185344"/>
                    <a:pt x="52520" y="206724"/>
                  </a:cubicBezTo>
                  <a:cubicBezTo>
                    <a:pt x="55701" y="208533"/>
                    <a:pt x="59605" y="208533"/>
                    <a:pt x="62785" y="206724"/>
                  </a:cubicBezTo>
                  <a:cubicBezTo>
                    <a:pt x="60219" y="197580"/>
                    <a:pt x="58123" y="188312"/>
                    <a:pt x="56532" y="178952"/>
                  </a:cubicBezTo>
                  <a:cubicBezTo>
                    <a:pt x="60906" y="159089"/>
                    <a:pt x="69472" y="143632"/>
                    <a:pt x="82158" y="132581"/>
                  </a:cubicBezTo>
                  <a:cubicBezTo>
                    <a:pt x="83532" y="131588"/>
                    <a:pt x="83965" y="129742"/>
                    <a:pt x="83170" y="128247"/>
                  </a:cubicBezTo>
                  <a:cubicBezTo>
                    <a:pt x="82339" y="126770"/>
                    <a:pt x="80531" y="126134"/>
                    <a:pt x="78978" y="126766"/>
                  </a:cubicBezTo>
                  <a:cubicBezTo>
                    <a:pt x="67375" y="133866"/>
                    <a:pt x="58484" y="144632"/>
                    <a:pt x="53677" y="157355"/>
                  </a:cubicBezTo>
                  <a:cubicBezTo>
                    <a:pt x="52123" y="140988"/>
                    <a:pt x="52050" y="124516"/>
                    <a:pt x="53387" y="108131"/>
                  </a:cubicBezTo>
                  <a:cubicBezTo>
                    <a:pt x="62641" y="95780"/>
                    <a:pt x="76773" y="85246"/>
                    <a:pt x="95785" y="76531"/>
                  </a:cubicBezTo>
                  <a:cubicBezTo>
                    <a:pt x="97230" y="75773"/>
                    <a:pt x="97989" y="74148"/>
                    <a:pt x="97627" y="72559"/>
                  </a:cubicBezTo>
                  <a:cubicBezTo>
                    <a:pt x="97230" y="71013"/>
                    <a:pt x="95820" y="69926"/>
                    <a:pt x="94230" y="69886"/>
                  </a:cubicBezTo>
                  <a:cubicBezTo>
                    <a:pt x="78869" y="73512"/>
                    <a:pt x="65098" y="81970"/>
                    <a:pt x="54906" y="94011"/>
                  </a:cubicBezTo>
                  <a:cubicBezTo>
                    <a:pt x="59098" y="62656"/>
                    <a:pt x="68568" y="32237"/>
                    <a:pt x="82953" y="4050"/>
                  </a:cubicBezTo>
                  <a:cubicBezTo>
                    <a:pt x="83532" y="2472"/>
                    <a:pt x="82700" y="738"/>
                    <a:pt x="81110" y="175"/>
                  </a:cubicBezTo>
                  <a:cubicBezTo>
                    <a:pt x="79881" y="-266"/>
                    <a:pt x="78471" y="146"/>
                    <a:pt x="77676" y="1197"/>
                  </a:cubicBezTo>
                  <a:cubicBezTo>
                    <a:pt x="65170" y="20659"/>
                    <a:pt x="55592" y="41840"/>
                    <a:pt x="49195" y="64072"/>
                  </a:cubicBezTo>
                  <a:cubicBezTo>
                    <a:pt x="41424" y="53877"/>
                    <a:pt x="31123" y="45878"/>
                    <a:pt x="19340" y="40850"/>
                  </a:cubicBezTo>
                  <a:cubicBezTo>
                    <a:pt x="17352" y="40731"/>
                    <a:pt x="15654" y="42252"/>
                    <a:pt x="15509" y="44242"/>
                  </a:cubicBezTo>
                  <a:cubicBezTo>
                    <a:pt x="15437" y="45336"/>
                    <a:pt x="15906" y="46401"/>
                    <a:pt x="16702" y="47134"/>
                  </a:cubicBezTo>
                  <a:cubicBezTo>
                    <a:pt x="28051" y="54599"/>
                    <a:pt x="38099" y="63899"/>
                    <a:pt x="46412" y="74653"/>
                  </a:cubicBezTo>
                  <a:cubicBezTo>
                    <a:pt x="42183" y="92407"/>
                    <a:pt x="40014" y="110580"/>
                    <a:pt x="39906" y="128825"/>
                  </a:cubicBezTo>
                  <a:cubicBezTo>
                    <a:pt x="29605" y="119345"/>
                    <a:pt x="16846" y="112985"/>
                    <a:pt x="3076" y="110479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52C2BDDF-052E-0A41-9D2C-0D0FA326EE22}"/>
                </a:ext>
              </a:extLst>
            </p:cNvPr>
            <p:cNvSpPr/>
            <p:nvPr/>
          </p:nvSpPr>
          <p:spPr>
            <a:xfrm>
              <a:off x="10496782" y="5160682"/>
              <a:ext cx="403445" cy="434780"/>
            </a:xfrm>
            <a:custGeom>
              <a:avLst/>
              <a:gdLst>
                <a:gd name="connsiteX0" fmla="*/ 48471 w 403445"/>
                <a:gd name="connsiteY0" fmla="*/ 434781 h 434780"/>
                <a:gd name="connsiteX1" fmla="*/ 354934 w 403445"/>
                <a:gd name="connsiteY1" fmla="*/ 434781 h 434780"/>
                <a:gd name="connsiteX2" fmla="*/ 373295 w 403445"/>
                <a:gd name="connsiteY2" fmla="*/ 417807 h 434780"/>
                <a:gd name="connsiteX3" fmla="*/ 388367 w 403445"/>
                <a:gd name="connsiteY3" fmla="*/ 217444 h 434780"/>
                <a:gd name="connsiteX4" fmla="*/ 403403 w 403445"/>
                <a:gd name="connsiteY4" fmla="*/ 17046 h 434780"/>
                <a:gd name="connsiteX5" fmla="*/ 384428 w 403445"/>
                <a:gd name="connsiteY5" fmla="*/ 0 h 434780"/>
                <a:gd name="connsiteX6" fmla="*/ 19086 w 403445"/>
                <a:gd name="connsiteY6" fmla="*/ 0 h 434780"/>
                <a:gd name="connsiteX7" fmla="*/ 39 w 403445"/>
                <a:gd name="connsiteY7" fmla="*/ 17046 h 434780"/>
                <a:gd name="connsiteX8" fmla="*/ 15110 w 403445"/>
                <a:gd name="connsiteY8" fmla="*/ 217444 h 434780"/>
                <a:gd name="connsiteX9" fmla="*/ 30182 w 403445"/>
                <a:gd name="connsiteY9" fmla="*/ 417807 h 434780"/>
                <a:gd name="connsiteX10" fmla="*/ 48471 w 403445"/>
                <a:gd name="connsiteY10" fmla="*/ 434781 h 43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3445" h="434780">
                  <a:moveTo>
                    <a:pt x="48471" y="434781"/>
                  </a:moveTo>
                  <a:lnTo>
                    <a:pt x="354934" y="434781"/>
                  </a:lnTo>
                  <a:cubicBezTo>
                    <a:pt x="364476" y="434636"/>
                    <a:pt x="372392" y="427305"/>
                    <a:pt x="373295" y="417807"/>
                  </a:cubicBezTo>
                  <a:lnTo>
                    <a:pt x="388367" y="217444"/>
                  </a:lnTo>
                  <a:cubicBezTo>
                    <a:pt x="393355" y="150669"/>
                    <a:pt x="398379" y="83857"/>
                    <a:pt x="403403" y="17046"/>
                  </a:cubicBezTo>
                  <a:cubicBezTo>
                    <a:pt x="404126" y="7692"/>
                    <a:pt x="395596" y="0"/>
                    <a:pt x="384428" y="0"/>
                  </a:cubicBezTo>
                  <a:lnTo>
                    <a:pt x="19086" y="0"/>
                  </a:lnTo>
                  <a:cubicBezTo>
                    <a:pt x="7918" y="0"/>
                    <a:pt x="-648" y="7692"/>
                    <a:pt x="39" y="17046"/>
                  </a:cubicBezTo>
                  <a:lnTo>
                    <a:pt x="15110" y="217444"/>
                  </a:lnTo>
                  <a:lnTo>
                    <a:pt x="30182" y="417807"/>
                  </a:lnTo>
                  <a:cubicBezTo>
                    <a:pt x="31050" y="427305"/>
                    <a:pt x="38929" y="434600"/>
                    <a:pt x="48471" y="434781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6B1477B3-6930-754E-A9E6-9391D3E97168}"/>
                </a:ext>
              </a:extLst>
            </p:cNvPr>
            <p:cNvSpPr/>
            <p:nvPr/>
          </p:nvSpPr>
          <p:spPr>
            <a:xfrm>
              <a:off x="10683431" y="5193293"/>
              <a:ext cx="177327" cy="371364"/>
            </a:xfrm>
            <a:custGeom>
              <a:avLst/>
              <a:gdLst>
                <a:gd name="connsiteX0" fmla="*/ 74854 w 177327"/>
                <a:gd name="connsiteY0" fmla="*/ 371364 h 371364"/>
                <a:gd name="connsiteX1" fmla="*/ 132684 w 177327"/>
                <a:gd name="connsiteY1" fmla="*/ 371364 h 371364"/>
                <a:gd name="connsiteX2" fmla="*/ 151081 w 177327"/>
                <a:gd name="connsiteY2" fmla="*/ 354354 h 371364"/>
                <a:gd name="connsiteX3" fmla="*/ 164165 w 177327"/>
                <a:gd name="connsiteY3" fmla="*/ 185700 h 371364"/>
                <a:gd name="connsiteX4" fmla="*/ 177285 w 177327"/>
                <a:gd name="connsiteY4" fmla="*/ 17046 h 371364"/>
                <a:gd name="connsiteX5" fmla="*/ 158273 w 177327"/>
                <a:gd name="connsiteY5" fmla="*/ 0 h 371364"/>
                <a:gd name="connsiteX6" fmla="*/ 20349 w 177327"/>
                <a:gd name="connsiteY6" fmla="*/ 0 h 371364"/>
                <a:gd name="connsiteX7" fmla="*/ 0 w 177327"/>
                <a:gd name="connsiteY7" fmla="*/ 17046 h 371364"/>
                <a:gd name="connsiteX8" fmla="*/ 0 w 177327"/>
                <a:gd name="connsiteY8" fmla="*/ 354354 h 371364"/>
                <a:gd name="connsiteX9" fmla="*/ 17024 w 177327"/>
                <a:gd name="connsiteY9" fmla="*/ 371364 h 37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327" h="371364">
                  <a:moveTo>
                    <a:pt x="74854" y="371364"/>
                  </a:moveTo>
                  <a:lnTo>
                    <a:pt x="132684" y="371364"/>
                  </a:lnTo>
                  <a:cubicBezTo>
                    <a:pt x="142262" y="371183"/>
                    <a:pt x="150177" y="363889"/>
                    <a:pt x="151081" y="354354"/>
                  </a:cubicBezTo>
                  <a:cubicBezTo>
                    <a:pt x="155454" y="298160"/>
                    <a:pt x="159828" y="241930"/>
                    <a:pt x="164165" y="185700"/>
                  </a:cubicBezTo>
                  <a:cubicBezTo>
                    <a:pt x="168502" y="129470"/>
                    <a:pt x="172876" y="73240"/>
                    <a:pt x="177285" y="17046"/>
                  </a:cubicBezTo>
                  <a:cubicBezTo>
                    <a:pt x="178008" y="7656"/>
                    <a:pt x="169478" y="0"/>
                    <a:pt x="158273" y="0"/>
                  </a:cubicBezTo>
                  <a:lnTo>
                    <a:pt x="20349" y="0"/>
                  </a:lnTo>
                  <a:cubicBezTo>
                    <a:pt x="9144" y="0"/>
                    <a:pt x="0" y="7656"/>
                    <a:pt x="0" y="17046"/>
                  </a:cubicBezTo>
                  <a:lnTo>
                    <a:pt x="0" y="354354"/>
                  </a:lnTo>
                  <a:cubicBezTo>
                    <a:pt x="36" y="363744"/>
                    <a:pt x="7626" y="371328"/>
                    <a:pt x="17024" y="371364"/>
                  </a:cubicBezTo>
                  <a:close/>
                </a:path>
              </a:pathLst>
            </a:custGeom>
            <a:solidFill>
              <a:srgbClr val="E6E6E5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6E2E768E-4A0F-6A4C-BB08-01BDEEC4E4F5}"/>
                </a:ext>
              </a:extLst>
            </p:cNvPr>
            <p:cNvSpPr/>
            <p:nvPr/>
          </p:nvSpPr>
          <p:spPr>
            <a:xfrm>
              <a:off x="10906456" y="4621385"/>
              <a:ext cx="224848" cy="135337"/>
            </a:xfrm>
            <a:custGeom>
              <a:avLst/>
              <a:gdLst>
                <a:gd name="connsiteX0" fmla="*/ 77293 w 224848"/>
                <a:gd name="connsiteY0" fmla="*/ 13399 h 135337"/>
                <a:gd name="connsiteX1" fmla="*/ 7246 w 224848"/>
                <a:gd name="connsiteY1" fmla="*/ 76094 h 135337"/>
                <a:gd name="connsiteX2" fmla="*/ 5042 w 224848"/>
                <a:gd name="connsiteY2" fmla="*/ 96246 h 135337"/>
                <a:gd name="connsiteX3" fmla="*/ 107437 w 224848"/>
                <a:gd name="connsiteY3" fmla="*/ 135321 h 135337"/>
                <a:gd name="connsiteX4" fmla="*/ 115895 w 224848"/>
                <a:gd name="connsiteY4" fmla="*/ 110041 h 135337"/>
                <a:gd name="connsiteX5" fmla="*/ 128111 w 224848"/>
                <a:gd name="connsiteY5" fmla="*/ 104155 h 135337"/>
                <a:gd name="connsiteX6" fmla="*/ 178713 w 224848"/>
                <a:gd name="connsiteY6" fmla="*/ 95307 h 135337"/>
                <a:gd name="connsiteX7" fmla="*/ 181279 w 224848"/>
                <a:gd name="connsiteY7" fmla="*/ 73638 h 135337"/>
                <a:gd name="connsiteX8" fmla="*/ 223061 w 224848"/>
                <a:gd name="connsiteY8" fmla="*/ 22139 h 135337"/>
                <a:gd name="connsiteX9" fmla="*/ 201844 w 224848"/>
                <a:gd name="connsiteY9" fmla="*/ 13905 h 135337"/>
                <a:gd name="connsiteX10" fmla="*/ 148641 w 224848"/>
                <a:gd name="connsiteY10" fmla="*/ 4226 h 135337"/>
                <a:gd name="connsiteX11" fmla="*/ 108377 w 224848"/>
                <a:gd name="connsiteY11" fmla="*/ 21019 h 135337"/>
                <a:gd name="connsiteX12" fmla="*/ 95401 w 224848"/>
                <a:gd name="connsiteY12" fmla="*/ 19683 h 135337"/>
                <a:gd name="connsiteX13" fmla="*/ 77293 w 224848"/>
                <a:gd name="connsiteY13" fmla="*/ 13399 h 13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848" h="135337">
                  <a:moveTo>
                    <a:pt x="77293" y="13399"/>
                  </a:moveTo>
                  <a:cubicBezTo>
                    <a:pt x="52896" y="45108"/>
                    <a:pt x="29547" y="66007"/>
                    <a:pt x="7246" y="76094"/>
                  </a:cubicBezTo>
                  <a:cubicBezTo>
                    <a:pt x="18" y="80536"/>
                    <a:pt x="-3597" y="85809"/>
                    <a:pt x="5042" y="96246"/>
                  </a:cubicBezTo>
                  <a:cubicBezTo>
                    <a:pt x="25499" y="122681"/>
                    <a:pt x="63486" y="131854"/>
                    <a:pt x="107437" y="135321"/>
                  </a:cubicBezTo>
                  <a:cubicBezTo>
                    <a:pt x="133931" y="135755"/>
                    <a:pt x="136749" y="127329"/>
                    <a:pt x="115895" y="110041"/>
                  </a:cubicBezTo>
                  <a:cubicBezTo>
                    <a:pt x="106714" y="101616"/>
                    <a:pt x="110798" y="99651"/>
                    <a:pt x="128111" y="104155"/>
                  </a:cubicBezTo>
                  <a:cubicBezTo>
                    <a:pt x="169604" y="116361"/>
                    <a:pt x="186483" y="113411"/>
                    <a:pt x="178713" y="95307"/>
                  </a:cubicBezTo>
                  <a:cubicBezTo>
                    <a:pt x="175098" y="87470"/>
                    <a:pt x="174411" y="80319"/>
                    <a:pt x="181279" y="73638"/>
                  </a:cubicBezTo>
                  <a:cubicBezTo>
                    <a:pt x="200146" y="57459"/>
                    <a:pt x="214784" y="40593"/>
                    <a:pt x="223061" y="22139"/>
                  </a:cubicBezTo>
                  <a:cubicBezTo>
                    <a:pt x="228410" y="8993"/>
                    <a:pt x="221868" y="6790"/>
                    <a:pt x="201844" y="13905"/>
                  </a:cubicBezTo>
                  <a:cubicBezTo>
                    <a:pt x="179905" y="21633"/>
                    <a:pt x="162086" y="13435"/>
                    <a:pt x="148641" y="4226"/>
                  </a:cubicBezTo>
                  <a:cubicBezTo>
                    <a:pt x="132123" y="-4875"/>
                    <a:pt x="118714" y="723"/>
                    <a:pt x="108377" y="21019"/>
                  </a:cubicBezTo>
                  <a:cubicBezTo>
                    <a:pt x="97751" y="45794"/>
                    <a:pt x="87955" y="39077"/>
                    <a:pt x="95401" y="19683"/>
                  </a:cubicBezTo>
                  <a:cubicBezTo>
                    <a:pt x="101401" y="1987"/>
                    <a:pt x="89907" y="-3213"/>
                    <a:pt x="77293" y="13399"/>
                  </a:cubicBezTo>
                  <a:close/>
                </a:path>
              </a:pathLst>
            </a:custGeom>
            <a:solidFill>
              <a:srgbClr val="AC7CB6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DB26F262-7BE7-9443-8C55-60ACD17ED790}"/>
                </a:ext>
              </a:extLst>
            </p:cNvPr>
            <p:cNvSpPr/>
            <p:nvPr/>
          </p:nvSpPr>
          <p:spPr>
            <a:xfrm>
              <a:off x="10906467" y="4646445"/>
              <a:ext cx="201273" cy="103083"/>
            </a:xfrm>
            <a:custGeom>
              <a:avLst/>
              <a:gdLst>
                <a:gd name="connsiteX0" fmla="*/ 76560 w 201273"/>
                <a:gd name="connsiteY0" fmla="*/ 27560 h 103083"/>
                <a:gd name="connsiteX1" fmla="*/ 73921 w 201273"/>
                <a:gd name="connsiteY1" fmla="*/ 23659 h 103083"/>
                <a:gd name="connsiteX2" fmla="*/ 70306 w 201273"/>
                <a:gd name="connsiteY2" fmla="*/ 25465 h 103083"/>
                <a:gd name="connsiteX3" fmla="*/ 29067 w 201273"/>
                <a:gd name="connsiteY3" fmla="*/ 58762 h 103083"/>
                <a:gd name="connsiteX4" fmla="*/ 585 w 201273"/>
                <a:gd name="connsiteY4" fmla="*/ 57426 h 103083"/>
                <a:gd name="connsiteX5" fmla="*/ 2356 w 201273"/>
                <a:gd name="connsiteY5" fmla="*/ 67538 h 103083"/>
                <a:gd name="connsiteX6" fmla="*/ 69801 w 201273"/>
                <a:gd name="connsiteY6" fmla="*/ 68188 h 103083"/>
                <a:gd name="connsiteX7" fmla="*/ 99438 w 201273"/>
                <a:gd name="connsiteY7" fmla="*/ 101775 h 103083"/>
                <a:gd name="connsiteX8" fmla="*/ 104535 w 201273"/>
                <a:gd name="connsiteY8" fmla="*/ 102255 h 103083"/>
                <a:gd name="connsiteX9" fmla="*/ 105836 w 201273"/>
                <a:gd name="connsiteY9" fmla="*/ 99391 h 103083"/>
                <a:gd name="connsiteX10" fmla="*/ 81222 w 201273"/>
                <a:gd name="connsiteY10" fmla="*/ 66419 h 103083"/>
                <a:gd name="connsiteX11" fmla="*/ 133630 w 201273"/>
                <a:gd name="connsiteY11" fmla="*/ 50528 h 103083"/>
                <a:gd name="connsiteX12" fmla="*/ 165907 w 201273"/>
                <a:gd name="connsiteY12" fmla="*/ 74978 h 103083"/>
                <a:gd name="connsiteX13" fmla="*/ 170967 w 201273"/>
                <a:gd name="connsiteY13" fmla="*/ 74331 h 103083"/>
                <a:gd name="connsiteX14" fmla="*/ 171654 w 201273"/>
                <a:gd name="connsiteY14" fmla="*/ 71366 h 103083"/>
                <a:gd name="connsiteX15" fmla="*/ 143534 w 201273"/>
                <a:gd name="connsiteY15" fmla="*/ 46086 h 103083"/>
                <a:gd name="connsiteX16" fmla="*/ 200569 w 201273"/>
                <a:gd name="connsiteY16" fmla="*/ 7119 h 103083"/>
                <a:gd name="connsiteX17" fmla="*/ 200569 w 201273"/>
                <a:gd name="connsiteY17" fmla="*/ 3182 h 103083"/>
                <a:gd name="connsiteX18" fmla="*/ 196738 w 201273"/>
                <a:gd name="connsiteY18" fmla="*/ 2424 h 103083"/>
                <a:gd name="connsiteX19" fmla="*/ 112992 w 201273"/>
                <a:gd name="connsiteY19" fmla="*/ 45761 h 103083"/>
                <a:gd name="connsiteX20" fmla="*/ 129908 w 201273"/>
                <a:gd name="connsiteY20" fmla="*/ 2893 h 103083"/>
                <a:gd name="connsiteX21" fmla="*/ 126655 w 201273"/>
                <a:gd name="connsiteY21" fmla="*/ 4 h 103083"/>
                <a:gd name="connsiteX22" fmla="*/ 123040 w 201273"/>
                <a:gd name="connsiteY22" fmla="*/ 2496 h 103083"/>
                <a:gd name="connsiteX23" fmla="*/ 99294 w 201273"/>
                <a:gd name="connsiteY23" fmla="*/ 49734 h 103083"/>
                <a:gd name="connsiteX24" fmla="*/ 50753 w 201273"/>
                <a:gd name="connsiteY24" fmla="*/ 58040 h 103083"/>
                <a:gd name="connsiteX25" fmla="*/ 76560 w 201273"/>
                <a:gd name="connsiteY25" fmla="*/ 27560 h 10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273" h="103083">
                  <a:moveTo>
                    <a:pt x="76560" y="27560"/>
                  </a:moveTo>
                  <a:cubicBezTo>
                    <a:pt x="76921" y="25757"/>
                    <a:pt x="75728" y="24013"/>
                    <a:pt x="73921" y="23659"/>
                  </a:cubicBezTo>
                  <a:cubicBezTo>
                    <a:pt x="72475" y="23367"/>
                    <a:pt x="70957" y="24111"/>
                    <a:pt x="70306" y="25465"/>
                  </a:cubicBezTo>
                  <a:cubicBezTo>
                    <a:pt x="61596" y="39911"/>
                    <a:pt x="47861" y="51009"/>
                    <a:pt x="29067" y="58762"/>
                  </a:cubicBezTo>
                  <a:cubicBezTo>
                    <a:pt x="19597" y="58762"/>
                    <a:pt x="10091" y="58329"/>
                    <a:pt x="585" y="57426"/>
                  </a:cubicBezTo>
                  <a:cubicBezTo>
                    <a:pt x="-608" y="60875"/>
                    <a:pt x="43" y="64703"/>
                    <a:pt x="2356" y="67538"/>
                  </a:cubicBezTo>
                  <a:cubicBezTo>
                    <a:pt x="24693" y="70929"/>
                    <a:pt x="47391" y="71150"/>
                    <a:pt x="69801" y="68188"/>
                  </a:cubicBezTo>
                  <a:cubicBezTo>
                    <a:pt x="81764" y="77365"/>
                    <a:pt x="91812" y="88774"/>
                    <a:pt x="99438" y="101775"/>
                  </a:cubicBezTo>
                  <a:cubicBezTo>
                    <a:pt x="100703" y="103309"/>
                    <a:pt x="102980" y="103526"/>
                    <a:pt x="104535" y="102255"/>
                  </a:cubicBezTo>
                  <a:cubicBezTo>
                    <a:pt x="105366" y="101551"/>
                    <a:pt x="105872" y="100496"/>
                    <a:pt x="105836" y="99391"/>
                  </a:cubicBezTo>
                  <a:cubicBezTo>
                    <a:pt x="100920" y="86289"/>
                    <a:pt x="92391" y="74851"/>
                    <a:pt x="81222" y="66419"/>
                  </a:cubicBezTo>
                  <a:cubicBezTo>
                    <a:pt x="99221" y="63129"/>
                    <a:pt x="116823" y="57798"/>
                    <a:pt x="133630" y="50528"/>
                  </a:cubicBezTo>
                  <a:cubicBezTo>
                    <a:pt x="145666" y="56830"/>
                    <a:pt x="156581" y="65093"/>
                    <a:pt x="165907" y="74978"/>
                  </a:cubicBezTo>
                  <a:cubicBezTo>
                    <a:pt x="167497" y="76199"/>
                    <a:pt x="169738" y="75910"/>
                    <a:pt x="170967" y="74331"/>
                  </a:cubicBezTo>
                  <a:cubicBezTo>
                    <a:pt x="171617" y="73493"/>
                    <a:pt x="171871" y="72406"/>
                    <a:pt x="171654" y="71366"/>
                  </a:cubicBezTo>
                  <a:cubicBezTo>
                    <a:pt x="164642" y="60640"/>
                    <a:pt x="154955" y="51926"/>
                    <a:pt x="143534" y="46086"/>
                  </a:cubicBezTo>
                  <a:cubicBezTo>
                    <a:pt x="164316" y="35916"/>
                    <a:pt x="183545" y="22792"/>
                    <a:pt x="200569" y="7119"/>
                  </a:cubicBezTo>
                  <a:cubicBezTo>
                    <a:pt x="201508" y="5981"/>
                    <a:pt x="201508" y="4324"/>
                    <a:pt x="200569" y="3182"/>
                  </a:cubicBezTo>
                  <a:cubicBezTo>
                    <a:pt x="199665" y="2019"/>
                    <a:pt x="198039" y="1698"/>
                    <a:pt x="196738" y="2424"/>
                  </a:cubicBezTo>
                  <a:cubicBezTo>
                    <a:pt x="171473" y="21492"/>
                    <a:pt x="143172" y="36144"/>
                    <a:pt x="112992" y="45761"/>
                  </a:cubicBezTo>
                  <a:cubicBezTo>
                    <a:pt x="123077" y="33641"/>
                    <a:pt x="129004" y="18621"/>
                    <a:pt x="129908" y="2893"/>
                  </a:cubicBezTo>
                  <a:cubicBezTo>
                    <a:pt x="129582" y="1312"/>
                    <a:pt x="128245" y="134"/>
                    <a:pt x="126655" y="4"/>
                  </a:cubicBezTo>
                  <a:cubicBezTo>
                    <a:pt x="125028" y="-75"/>
                    <a:pt x="123546" y="947"/>
                    <a:pt x="123040" y="2496"/>
                  </a:cubicBezTo>
                  <a:cubicBezTo>
                    <a:pt x="117763" y="22720"/>
                    <a:pt x="109848" y="38466"/>
                    <a:pt x="99294" y="49734"/>
                  </a:cubicBezTo>
                  <a:cubicBezTo>
                    <a:pt x="83390" y="53912"/>
                    <a:pt x="67162" y="56689"/>
                    <a:pt x="50753" y="58040"/>
                  </a:cubicBezTo>
                  <a:cubicBezTo>
                    <a:pt x="62536" y="51052"/>
                    <a:pt x="71608" y="40319"/>
                    <a:pt x="76560" y="27560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CDC90391-4BFD-6340-9B68-ABFD936982BF}"/>
                </a:ext>
              </a:extLst>
            </p:cNvPr>
            <p:cNvSpPr/>
            <p:nvPr/>
          </p:nvSpPr>
          <p:spPr>
            <a:xfrm>
              <a:off x="10686846" y="4490287"/>
              <a:ext cx="147591" cy="255541"/>
            </a:xfrm>
            <a:custGeom>
              <a:avLst/>
              <a:gdLst>
                <a:gd name="connsiteX0" fmla="*/ 116185 w 147591"/>
                <a:gd name="connsiteY0" fmla="*/ 68621 h 255541"/>
                <a:gd name="connsiteX1" fmla="*/ 79318 w 147591"/>
                <a:gd name="connsiteY1" fmla="*/ 22395 h 255541"/>
                <a:gd name="connsiteX2" fmla="*/ 60379 w 147591"/>
                <a:gd name="connsiteY2" fmla="*/ 6216 h 255541"/>
                <a:gd name="connsiteX3" fmla="*/ 32331 w 147591"/>
                <a:gd name="connsiteY3" fmla="*/ 73136 h 255541"/>
                <a:gd name="connsiteX4" fmla="*/ 12633 w 147591"/>
                <a:gd name="connsiteY4" fmla="*/ 86895 h 255541"/>
                <a:gd name="connsiteX5" fmla="*/ 30343 w 147591"/>
                <a:gd name="connsiteY5" fmla="*/ 140272 h 255541"/>
                <a:gd name="connsiteX6" fmla="*/ 30958 w 147591"/>
                <a:gd name="connsiteY6" fmla="*/ 155115 h 255541"/>
                <a:gd name="connsiteX7" fmla="*/ 10789 w 147591"/>
                <a:gd name="connsiteY7" fmla="*/ 176387 h 255541"/>
                <a:gd name="connsiteX8" fmla="*/ 101546 w 147591"/>
                <a:gd name="connsiteY8" fmla="*/ 254791 h 255541"/>
                <a:gd name="connsiteX9" fmla="*/ 119835 w 147591"/>
                <a:gd name="connsiteY9" fmla="*/ 242223 h 255541"/>
                <a:gd name="connsiteX10" fmla="*/ 144015 w 147591"/>
                <a:gd name="connsiteY10" fmla="*/ 142331 h 255541"/>
                <a:gd name="connsiteX11" fmla="*/ 128835 w 147591"/>
                <a:gd name="connsiteY11" fmla="*/ 127885 h 255541"/>
                <a:gd name="connsiteX12" fmla="*/ 120811 w 147591"/>
                <a:gd name="connsiteY12" fmla="*/ 116040 h 255541"/>
                <a:gd name="connsiteX13" fmla="*/ 116185 w 147591"/>
                <a:gd name="connsiteY13" fmla="*/ 68621 h 255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7591" h="255541">
                  <a:moveTo>
                    <a:pt x="116185" y="68621"/>
                  </a:moveTo>
                  <a:cubicBezTo>
                    <a:pt x="100354" y="60460"/>
                    <a:pt x="83185" y="47531"/>
                    <a:pt x="79318" y="22395"/>
                  </a:cubicBezTo>
                  <a:cubicBezTo>
                    <a:pt x="75704" y="-574"/>
                    <a:pt x="70282" y="-5702"/>
                    <a:pt x="60379" y="6216"/>
                  </a:cubicBezTo>
                  <a:cubicBezTo>
                    <a:pt x="46825" y="23731"/>
                    <a:pt x="38186" y="46592"/>
                    <a:pt x="32331" y="73136"/>
                  </a:cubicBezTo>
                  <a:cubicBezTo>
                    <a:pt x="29295" y="83284"/>
                    <a:pt x="22030" y="86245"/>
                    <a:pt x="12633" y="86895"/>
                  </a:cubicBezTo>
                  <a:cubicBezTo>
                    <a:pt x="-8837" y="88798"/>
                    <a:pt x="-2945" y="106588"/>
                    <a:pt x="30343" y="140272"/>
                  </a:cubicBezTo>
                  <a:cubicBezTo>
                    <a:pt x="43608" y="154718"/>
                    <a:pt x="43788" y="159666"/>
                    <a:pt x="30958" y="155115"/>
                  </a:cubicBezTo>
                  <a:cubicBezTo>
                    <a:pt x="3416" y="144017"/>
                    <a:pt x="-3307" y="151107"/>
                    <a:pt x="10789" y="176387"/>
                  </a:cubicBezTo>
                  <a:cubicBezTo>
                    <a:pt x="36921" y="216907"/>
                    <a:pt x="65439" y="248615"/>
                    <a:pt x="101546" y="254791"/>
                  </a:cubicBezTo>
                  <a:cubicBezTo>
                    <a:pt x="116004" y="257752"/>
                    <a:pt x="119365" y="251613"/>
                    <a:pt x="119835" y="242223"/>
                  </a:cubicBezTo>
                  <a:cubicBezTo>
                    <a:pt x="118028" y="215524"/>
                    <a:pt x="126088" y="182226"/>
                    <a:pt x="144015" y="142331"/>
                  </a:cubicBezTo>
                  <a:cubicBezTo>
                    <a:pt x="153521" y="121529"/>
                    <a:pt x="142570" y="113186"/>
                    <a:pt x="128835" y="127885"/>
                  </a:cubicBezTo>
                  <a:cubicBezTo>
                    <a:pt x="113944" y="145112"/>
                    <a:pt x="102414" y="139117"/>
                    <a:pt x="120811" y="116040"/>
                  </a:cubicBezTo>
                  <a:cubicBezTo>
                    <a:pt x="134943" y="95624"/>
                    <a:pt x="133389" y="79817"/>
                    <a:pt x="116185" y="68621"/>
                  </a:cubicBezTo>
                  <a:close/>
                </a:path>
              </a:pathLst>
            </a:custGeom>
            <a:solidFill>
              <a:srgbClr val="AC7CB6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BFAF312D-4B51-6646-B94D-0BC705E84E47}"/>
                </a:ext>
              </a:extLst>
            </p:cNvPr>
            <p:cNvSpPr/>
            <p:nvPr/>
          </p:nvSpPr>
          <p:spPr>
            <a:xfrm>
              <a:off x="10698530" y="4521238"/>
              <a:ext cx="105440" cy="224575"/>
            </a:xfrm>
            <a:custGeom>
              <a:avLst/>
              <a:gdLst>
                <a:gd name="connsiteX0" fmla="*/ 2719 w 105440"/>
                <a:gd name="connsiteY0" fmla="*/ 70860 h 224575"/>
                <a:gd name="connsiteX1" fmla="*/ 43020 w 105440"/>
                <a:gd name="connsiteY1" fmla="*/ 89278 h 224575"/>
                <a:gd name="connsiteX2" fmla="*/ 54839 w 105440"/>
                <a:gd name="connsiteY2" fmla="*/ 147964 h 224575"/>
                <a:gd name="connsiteX3" fmla="*/ 10274 w 105440"/>
                <a:gd name="connsiteY3" fmla="*/ 141355 h 224575"/>
                <a:gd name="connsiteX4" fmla="*/ 8611 w 105440"/>
                <a:gd name="connsiteY4" fmla="*/ 146559 h 224575"/>
                <a:gd name="connsiteX5" fmla="*/ 11285 w 105440"/>
                <a:gd name="connsiteY5" fmla="*/ 148577 h 224575"/>
                <a:gd name="connsiteX6" fmla="*/ 59032 w 105440"/>
                <a:gd name="connsiteY6" fmla="*/ 159737 h 224575"/>
                <a:gd name="connsiteX7" fmla="*/ 94597 w 105440"/>
                <a:gd name="connsiteY7" fmla="*/ 224346 h 224575"/>
                <a:gd name="connsiteX8" fmla="*/ 105440 w 105440"/>
                <a:gd name="connsiteY8" fmla="*/ 220734 h 224575"/>
                <a:gd name="connsiteX9" fmla="*/ 89392 w 105440"/>
                <a:gd name="connsiteY9" fmla="*/ 193973 h 224575"/>
                <a:gd name="connsiteX10" fmla="*/ 100235 w 105440"/>
                <a:gd name="connsiteY10" fmla="*/ 137057 h 224575"/>
                <a:gd name="connsiteX11" fmla="*/ 99838 w 105440"/>
                <a:gd name="connsiteY11" fmla="*/ 132218 h 224575"/>
                <a:gd name="connsiteX12" fmla="*/ 94958 w 105440"/>
                <a:gd name="connsiteY12" fmla="*/ 132218 h 224575"/>
                <a:gd name="connsiteX13" fmla="*/ 79091 w 105440"/>
                <a:gd name="connsiteY13" fmla="*/ 172630 h 224575"/>
                <a:gd name="connsiteX14" fmla="*/ 61959 w 105440"/>
                <a:gd name="connsiteY14" fmla="*/ 121600 h 224575"/>
                <a:gd name="connsiteX15" fmla="*/ 95212 w 105440"/>
                <a:gd name="connsiteY15" fmla="*/ 74254 h 224575"/>
                <a:gd name="connsiteX16" fmla="*/ 95139 w 105440"/>
                <a:gd name="connsiteY16" fmla="*/ 68790 h 224575"/>
                <a:gd name="connsiteX17" fmla="*/ 91308 w 105440"/>
                <a:gd name="connsiteY17" fmla="*/ 67862 h 224575"/>
                <a:gd name="connsiteX18" fmla="*/ 58778 w 105440"/>
                <a:gd name="connsiteY18" fmla="*/ 106396 h 224575"/>
                <a:gd name="connsiteX19" fmla="*/ 57152 w 105440"/>
                <a:gd name="connsiteY19" fmla="*/ 3326 h 224575"/>
                <a:gd name="connsiteX20" fmla="*/ 54441 w 105440"/>
                <a:gd name="connsiteY20" fmla="*/ 39 h 224575"/>
                <a:gd name="connsiteX21" fmla="*/ 50827 w 105440"/>
                <a:gd name="connsiteY21" fmla="*/ 2134 h 224575"/>
                <a:gd name="connsiteX22" fmla="*/ 42767 w 105440"/>
                <a:gd name="connsiteY22" fmla="*/ 77216 h 224575"/>
                <a:gd name="connsiteX23" fmla="*/ 3298 w 105440"/>
                <a:gd name="connsiteY23" fmla="*/ 63348 h 224575"/>
                <a:gd name="connsiteX24" fmla="*/ 45 w 105440"/>
                <a:gd name="connsiteY24" fmla="*/ 67739 h 224575"/>
                <a:gd name="connsiteX25" fmla="*/ 2719 w 105440"/>
                <a:gd name="connsiteY25" fmla="*/ 70860 h 22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5440" h="224575">
                  <a:moveTo>
                    <a:pt x="2719" y="70860"/>
                  </a:moveTo>
                  <a:cubicBezTo>
                    <a:pt x="17105" y="74706"/>
                    <a:pt x="30695" y="80932"/>
                    <a:pt x="43020" y="89278"/>
                  </a:cubicBezTo>
                  <a:cubicBezTo>
                    <a:pt x="44682" y="109227"/>
                    <a:pt x="48658" y="128920"/>
                    <a:pt x="54839" y="147964"/>
                  </a:cubicBezTo>
                  <a:cubicBezTo>
                    <a:pt x="40924" y="141579"/>
                    <a:pt x="25454" y="139285"/>
                    <a:pt x="10274" y="141355"/>
                  </a:cubicBezTo>
                  <a:cubicBezTo>
                    <a:pt x="8358" y="142333"/>
                    <a:pt x="7635" y="144663"/>
                    <a:pt x="8611" y="146559"/>
                  </a:cubicBezTo>
                  <a:cubicBezTo>
                    <a:pt x="9153" y="147603"/>
                    <a:pt x="10129" y="148346"/>
                    <a:pt x="11285" y="148577"/>
                  </a:cubicBezTo>
                  <a:cubicBezTo>
                    <a:pt x="27767" y="149181"/>
                    <a:pt x="43996" y="152969"/>
                    <a:pt x="59032" y="159737"/>
                  </a:cubicBezTo>
                  <a:cubicBezTo>
                    <a:pt x="67778" y="182850"/>
                    <a:pt x="79742" y="204602"/>
                    <a:pt x="94597" y="224346"/>
                  </a:cubicBezTo>
                  <a:cubicBezTo>
                    <a:pt x="98609" y="225158"/>
                    <a:pt x="102729" y="223782"/>
                    <a:pt x="105440" y="220734"/>
                  </a:cubicBezTo>
                  <a:cubicBezTo>
                    <a:pt x="99621" y="212092"/>
                    <a:pt x="94272" y="203161"/>
                    <a:pt x="89392" y="193973"/>
                  </a:cubicBezTo>
                  <a:cubicBezTo>
                    <a:pt x="87151" y="171871"/>
                    <a:pt x="90766" y="152900"/>
                    <a:pt x="100235" y="137057"/>
                  </a:cubicBezTo>
                  <a:cubicBezTo>
                    <a:pt x="101356" y="135584"/>
                    <a:pt x="101211" y="133489"/>
                    <a:pt x="99838" y="132218"/>
                  </a:cubicBezTo>
                  <a:cubicBezTo>
                    <a:pt x="98464" y="130954"/>
                    <a:pt x="96332" y="130954"/>
                    <a:pt x="94958" y="132218"/>
                  </a:cubicBezTo>
                  <a:cubicBezTo>
                    <a:pt x="85344" y="143558"/>
                    <a:pt x="79742" y="157772"/>
                    <a:pt x="79091" y="172630"/>
                  </a:cubicBezTo>
                  <a:cubicBezTo>
                    <a:pt x="71899" y="156151"/>
                    <a:pt x="66152" y="139076"/>
                    <a:pt x="61959" y="121600"/>
                  </a:cubicBezTo>
                  <a:cubicBezTo>
                    <a:pt x="67344" y="105565"/>
                    <a:pt x="78405" y="89783"/>
                    <a:pt x="95212" y="74254"/>
                  </a:cubicBezTo>
                  <a:cubicBezTo>
                    <a:pt x="96693" y="72727"/>
                    <a:pt x="96657" y="70282"/>
                    <a:pt x="95139" y="68790"/>
                  </a:cubicBezTo>
                  <a:cubicBezTo>
                    <a:pt x="94127" y="67804"/>
                    <a:pt x="92645" y="67447"/>
                    <a:pt x="91308" y="67862"/>
                  </a:cubicBezTo>
                  <a:cubicBezTo>
                    <a:pt x="76634" y="76909"/>
                    <a:pt x="65212" y="90412"/>
                    <a:pt x="58778" y="106396"/>
                  </a:cubicBezTo>
                  <a:cubicBezTo>
                    <a:pt x="52417" y="72376"/>
                    <a:pt x="51875" y="37530"/>
                    <a:pt x="57152" y="3326"/>
                  </a:cubicBezTo>
                  <a:cubicBezTo>
                    <a:pt x="57188" y="1708"/>
                    <a:pt x="56031" y="310"/>
                    <a:pt x="54441" y="39"/>
                  </a:cubicBezTo>
                  <a:cubicBezTo>
                    <a:pt x="52887" y="-199"/>
                    <a:pt x="51405" y="671"/>
                    <a:pt x="50827" y="2134"/>
                  </a:cubicBezTo>
                  <a:cubicBezTo>
                    <a:pt x="44538" y="26641"/>
                    <a:pt x="41827" y="51932"/>
                    <a:pt x="42767" y="77216"/>
                  </a:cubicBezTo>
                  <a:cubicBezTo>
                    <a:pt x="31056" y="69198"/>
                    <a:pt x="17430" y="64417"/>
                    <a:pt x="3298" y="63348"/>
                  </a:cubicBezTo>
                  <a:cubicBezTo>
                    <a:pt x="1202" y="63662"/>
                    <a:pt x="-280" y="65630"/>
                    <a:pt x="45" y="67739"/>
                  </a:cubicBezTo>
                  <a:cubicBezTo>
                    <a:pt x="262" y="69205"/>
                    <a:pt x="1310" y="70419"/>
                    <a:pt x="2719" y="70860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C2247831-EBFF-9E40-A64A-0244996B3BEB}"/>
                </a:ext>
              </a:extLst>
            </p:cNvPr>
            <p:cNvSpPr/>
            <p:nvPr/>
          </p:nvSpPr>
          <p:spPr>
            <a:xfrm>
              <a:off x="10817631" y="4760033"/>
              <a:ext cx="258072" cy="147322"/>
            </a:xfrm>
            <a:custGeom>
              <a:avLst/>
              <a:gdLst>
                <a:gd name="connsiteX0" fmla="*/ 102035 w 258072"/>
                <a:gd name="connsiteY0" fmla="*/ 7111 h 147322"/>
                <a:gd name="connsiteX1" fmla="*/ 10664 w 258072"/>
                <a:gd name="connsiteY1" fmla="*/ 54348 h 147322"/>
                <a:gd name="connsiteX2" fmla="*/ 2820 w 258072"/>
                <a:gd name="connsiteY2" fmla="*/ 75078 h 147322"/>
                <a:gd name="connsiteX3" fmla="*/ 100408 w 258072"/>
                <a:gd name="connsiteY3" fmla="*/ 144526 h 147322"/>
                <a:gd name="connsiteX4" fmla="*/ 116312 w 258072"/>
                <a:gd name="connsiteY4" fmla="*/ 119896 h 147322"/>
                <a:gd name="connsiteX5" fmla="*/ 130769 w 258072"/>
                <a:gd name="connsiteY5" fmla="*/ 117007 h 147322"/>
                <a:gd name="connsiteX6" fmla="*/ 186901 w 258072"/>
                <a:gd name="connsiteY6" fmla="*/ 121485 h 147322"/>
                <a:gd name="connsiteX7" fmla="*/ 195611 w 258072"/>
                <a:gd name="connsiteY7" fmla="*/ 99094 h 147322"/>
                <a:gd name="connsiteX8" fmla="*/ 253984 w 258072"/>
                <a:gd name="connsiteY8" fmla="*/ 55973 h 147322"/>
                <a:gd name="connsiteX9" fmla="*/ 233743 w 258072"/>
                <a:gd name="connsiteY9" fmla="*/ 41528 h 147322"/>
                <a:gd name="connsiteX10" fmla="*/ 180033 w 258072"/>
                <a:gd name="connsiteY10" fmla="*/ 16753 h 147322"/>
                <a:gd name="connsiteX11" fmla="*/ 132794 w 258072"/>
                <a:gd name="connsiteY11" fmla="*/ 23507 h 147322"/>
                <a:gd name="connsiteX12" fmla="*/ 119420 w 258072"/>
                <a:gd name="connsiteY12" fmla="*/ 18559 h 147322"/>
                <a:gd name="connsiteX13" fmla="*/ 102035 w 258072"/>
                <a:gd name="connsiteY13" fmla="*/ 7111 h 14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072" h="147322">
                  <a:moveTo>
                    <a:pt x="102035" y="7111"/>
                  </a:moveTo>
                  <a:cubicBezTo>
                    <a:pt x="67518" y="34027"/>
                    <a:pt x="37085" y="49772"/>
                    <a:pt x="10664" y="54348"/>
                  </a:cubicBezTo>
                  <a:cubicBezTo>
                    <a:pt x="1628" y="57057"/>
                    <a:pt x="-3541" y="61571"/>
                    <a:pt x="2820" y="75078"/>
                  </a:cubicBezTo>
                  <a:cubicBezTo>
                    <a:pt x="17278" y="108700"/>
                    <a:pt x="54976" y="128816"/>
                    <a:pt x="100408" y="144526"/>
                  </a:cubicBezTo>
                  <a:cubicBezTo>
                    <a:pt x="128348" y="152229"/>
                    <a:pt x="133661" y="144020"/>
                    <a:pt x="116312" y="119896"/>
                  </a:cubicBezTo>
                  <a:cubicBezTo>
                    <a:pt x="108903" y="108484"/>
                    <a:pt x="113746" y="107519"/>
                    <a:pt x="130769" y="117007"/>
                  </a:cubicBezTo>
                  <a:cubicBezTo>
                    <a:pt x="171431" y="141276"/>
                    <a:pt x="190154" y="142767"/>
                    <a:pt x="186901" y="121485"/>
                  </a:cubicBezTo>
                  <a:cubicBezTo>
                    <a:pt x="185274" y="112204"/>
                    <a:pt x="186467" y="104439"/>
                    <a:pt x="195611" y="99094"/>
                  </a:cubicBezTo>
                  <a:cubicBezTo>
                    <a:pt x="220009" y="87104"/>
                    <a:pt x="240140" y="73272"/>
                    <a:pt x="253984" y="55973"/>
                  </a:cubicBezTo>
                  <a:cubicBezTo>
                    <a:pt x="263236" y="43514"/>
                    <a:pt x="256911" y="39397"/>
                    <a:pt x="233743" y="41528"/>
                  </a:cubicBezTo>
                  <a:cubicBezTo>
                    <a:pt x="208442" y="43767"/>
                    <a:pt x="191744" y="30188"/>
                    <a:pt x="180033" y="16753"/>
                  </a:cubicBezTo>
                  <a:cubicBezTo>
                    <a:pt x="165034" y="2596"/>
                    <a:pt x="149275" y="4846"/>
                    <a:pt x="132794" y="23507"/>
                  </a:cubicBezTo>
                  <a:cubicBezTo>
                    <a:pt x="114722" y="46873"/>
                    <a:pt x="106192" y="37122"/>
                    <a:pt x="119420" y="18559"/>
                  </a:cubicBezTo>
                  <a:cubicBezTo>
                    <a:pt x="130733" y="1513"/>
                    <a:pt x="119999" y="-7010"/>
                    <a:pt x="102035" y="7111"/>
                  </a:cubicBezTo>
                  <a:close/>
                </a:path>
              </a:pathLst>
            </a:custGeom>
            <a:solidFill>
              <a:srgbClr val="AC7CB6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6A0D1CA0-74BE-4246-A6EF-C2F3ACAE2D82}"/>
                </a:ext>
              </a:extLst>
            </p:cNvPr>
            <p:cNvSpPr/>
            <p:nvPr/>
          </p:nvSpPr>
          <p:spPr>
            <a:xfrm>
              <a:off x="10817571" y="4792638"/>
              <a:ext cx="229178" cy="103241"/>
            </a:xfrm>
            <a:custGeom>
              <a:avLst/>
              <a:gdLst>
                <a:gd name="connsiteX0" fmla="*/ 90601 w 229178"/>
                <a:gd name="connsiteY0" fmla="*/ 15857 h 103241"/>
                <a:gd name="connsiteX1" fmla="*/ 89517 w 229178"/>
                <a:gd name="connsiteY1" fmla="*/ 10855 h 103241"/>
                <a:gd name="connsiteX2" fmla="*/ 84529 w 229178"/>
                <a:gd name="connsiteY2" fmla="*/ 11920 h 103241"/>
                <a:gd name="connsiteX3" fmla="*/ 31723 w 229178"/>
                <a:gd name="connsiteY3" fmla="*/ 35900 h 103241"/>
                <a:gd name="connsiteX4" fmla="*/ 1941 w 229178"/>
                <a:gd name="connsiteY4" fmla="*/ 26691 h 103241"/>
                <a:gd name="connsiteX5" fmla="*/ 1037 w 229178"/>
                <a:gd name="connsiteY5" fmla="*/ 37887 h 103241"/>
                <a:gd name="connsiteX6" fmla="*/ 72277 w 229178"/>
                <a:gd name="connsiteY6" fmla="*/ 57063 h 103241"/>
                <a:gd name="connsiteX7" fmla="*/ 94505 w 229178"/>
                <a:gd name="connsiteY7" fmla="*/ 100726 h 103241"/>
                <a:gd name="connsiteX8" fmla="*/ 99493 w 229178"/>
                <a:gd name="connsiteY8" fmla="*/ 102997 h 103241"/>
                <a:gd name="connsiteX9" fmla="*/ 101951 w 229178"/>
                <a:gd name="connsiteY9" fmla="*/ 99967 h 103241"/>
                <a:gd name="connsiteX10" fmla="*/ 84891 w 229178"/>
                <a:gd name="connsiteY10" fmla="*/ 58291 h 103241"/>
                <a:gd name="connsiteX11" fmla="*/ 144745 w 229178"/>
                <a:gd name="connsiteY11" fmla="*/ 55799 h 103241"/>
                <a:gd name="connsiteX12" fmla="*/ 172250 w 229178"/>
                <a:gd name="connsiteY12" fmla="*/ 90541 h 103241"/>
                <a:gd name="connsiteX13" fmla="*/ 177491 w 229178"/>
                <a:gd name="connsiteY13" fmla="*/ 92094 h 103241"/>
                <a:gd name="connsiteX14" fmla="*/ 179479 w 229178"/>
                <a:gd name="connsiteY14" fmla="*/ 88158 h 103241"/>
                <a:gd name="connsiteX15" fmla="*/ 156672 w 229178"/>
                <a:gd name="connsiteY15" fmla="*/ 53669 h 103241"/>
                <a:gd name="connsiteX16" fmla="*/ 227767 w 229178"/>
                <a:gd name="connsiteY16" fmla="*/ 27991 h 103241"/>
                <a:gd name="connsiteX17" fmla="*/ 228888 w 229178"/>
                <a:gd name="connsiteY17" fmla="*/ 23838 h 103241"/>
                <a:gd name="connsiteX18" fmla="*/ 225056 w 229178"/>
                <a:gd name="connsiteY18" fmla="*/ 21996 h 103241"/>
                <a:gd name="connsiteX19" fmla="*/ 124468 w 229178"/>
                <a:gd name="connsiteY19" fmla="*/ 44893 h 103241"/>
                <a:gd name="connsiteX20" fmla="*/ 154179 w 229178"/>
                <a:gd name="connsiteY20" fmla="*/ 4120 h 103241"/>
                <a:gd name="connsiteX21" fmla="*/ 151504 w 229178"/>
                <a:gd name="connsiteY21" fmla="*/ 183 h 103241"/>
                <a:gd name="connsiteX22" fmla="*/ 147058 w 229178"/>
                <a:gd name="connsiteY22" fmla="*/ 1845 h 103241"/>
                <a:gd name="connsiteX23" fmla="*/ 108927 w 229178"/>
                <a:gd name="connsiteY23" fmla="*/ 45182 h 103241"/>
                <a:gd name="connsiteX24" fmla="*/ 55217 w 229178"/>
                <a:gd name="connsiteY24" fmla="*/ 40704 h 103241"/>
                <a:gd name="connsiteX25" fmla="*/ 90601 w 229178"/>
                <a:gd name="connsiteY25" fmla="*/ 15857 h 10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9178" h="103241">
                  <a:moveTo>
                    <a:pt x="90601" y="15857"/>
                  </a:moveTo>
                  <a:cubicBezTo>
                    <a:pt x="91686" y="14181"/>
                    <a:pt x="91216" y="11942"/>
                    <a:pt x="89517" y="10855"/>
                  </a:cubicBezTo>
                  <a:cubicBezTo>
                    <a:pt x="87854" y="9768"/>
                    <a:pt x="85614" y="10245"/>
                    <a:pt x="84529" y="11920"/>
                  </a:cubicBezTo>
                  <a:cubicBezTo>
                    <a:pt x="71373" y="24824"/>
                    <a:pt x="53771" y="32820"/>
                    <a:pt x="31723" y="35900"/>
                  </a:cubicBezTo>
                  <a:cubicBezTo>
                    <a:pt x="21712" y="33336"/>
                    <a:pt x="11736" y="30267"/>
                    <a:pt x="1941" y="26691"/>
                  </a:cubicBezTo>
                  <a:cubicBezTo>
                    <a:pt x="-264" y="30018"/>
                    <a:pt x="-626" y="34250"/>
                    <a:pt x="1037" y="37887"/>
                  </a:cubicBezTo>
                  <a:cubicBezTo>
                    <a:pt x="23772" y="47605"/>
                    <a:pt x="47735" y="54059"/>
                    <a:pt x="72277" y="57063"/>
                  </a:cubicBezTo>
                  <a:cubicBezTo>
                    <a:pt x="82469" y="70039"/>
                    <a:pt x="89987" y="84868"/>
                    <a:pt x="94505" y="100726"/>
                  </a:cubicBezTo>
                  <a:cubicBezTo>
                    <a:pt x="95264" y="102727"/>
                    <a:pt x="97469" y="103741"/>
                    <a:pt x="99493" y="102997"/>
                  </a:cubicBezTo>
                  <a:cubicBezTo>
                    <a:pt x="100794" y="102510"/>
                    <a:pt x="101734" y="101350"/>
                    <a:pt x="101951" y="99967"/>
                  </a:cubicBezTo>
                  <a:cubicBezTo>
                    <a:pt x="100324" y="84738"/>
                    <a:pt x="94433" y="70285"/>
                    <a:pt x="84891" y="58291"/>
                  </a:cubicBezTo>
                  <a:cubicBezTo>
                    <a:pt x="104878" y="59740"/>
                    <a:pt x="124938" y="58902"/>
                    <a:pt x="144745" y="55799"/>
                  </a:cubicBezTo>
                  <a:cubicBezTo>
                    <a:pt x="155805" y="65756"/>
                    <a:pt x="165094" y="77500"/>
                    <a:pt x="172250" y="90541"/>
                  </a:cubicBezTo>
                  <a:cubicBezTo>
                    <a:pt x="173262" y="92416"/>
                    <a:pt x="175612" y="93113"/>
                    <a:pt x="177491" y="92094"/>
                  </a:cubicBezTo>
                  <a:cubicBezTo>
                    <a:pt x="178901" y="91325"/>
                    <a:pt x="179696" y="89754"/>
                    <a:pt x="179479" y="88158"/>
                  </a:cubicBezTo>
                  <a:cubicBezTo>
                    <a:pt x="175033" y="74871"/>
                    <a:pt x="167154" y="62983"/>
                    <a:pt x="156672" y="53669"/>
                  </a:cubicBezTo>
                  <a:cubicBezTo>
                    <a:pt x="181503" y="48580"/>
                    <a:pt x="205430" y="39931"/>
                    <a:pt x="227767" y="27991"/>
                  </a:cubicBezTo>
                  <a:cubicBezTo>
                    <a:pt x="229068" y="27049"/>
                    <a:pt x="229538" y="25312"/>
                    <a:pt x="228888" y="23838"/>
                  </a:cubicBezTo>
                  <a:cubicBezTo>
                    <a:pt x="228237" y="22383"/>
                    <a:pt x="226610" y="21606"/>
                    <a:pt x="225056" y="21996"/>
                  </a:cubicBezTo>
                  <a:cubicBezTo>
                    <a:pt x="193069" y="35250"/>
                    <a:pt x="159058" y="42993"/>
                    <a:pt x="124468" y="44893"/>
                  </a:cubicBezTo>
                  <a:cubicBezTo>
                    <a:pt x="138492" y="34821"/>
                    <a:pt x="148901" y="20530"/>
                    <a:pt x="154179" y="4120"/>
                  </a:cubicBezTo>
                  <a:cubicBezTo>
                    <a:pt x="154287" y="2350"/>
                    <a:pt x="153203" y="725"/>
                    <a:pt x="151504" y="183"/>
                  </a:cubicBezTo>
                  <a:cubicBezTo>
                    <a:pt x="149805" y="-358"/>
                    <a:pt x="147962" y="331"/>
                    <a:pt x="147058" y="1845"/>
                  </a:cubicBezTo>
                  <a:cubicBezTo>
                    <a:pt x="135890" y="21805"/>
                    <a:pt x="123167" y="36251"/>
                    <a:pt x="108927" y="45182"/>
                  </a:cubicBezTo>
                  <a:cubicBezTo>
                    <a:pt x="90927" y="45258"/>
                    <a:pt x="72963" y="43763"/>
                    <a:pt x="55217" y="40704"/>
                  </a:cubicBezTo>
                  <a:cubicBezTo>
                    <a:pt x="69421" y="36550"/>
                    <a:pt x="81891" y="27814"/>
                    <a:pt x="90601" y="15857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F95D4C6C-B5A4-4042-86F0-5996BCE1F550}"/>
                </a:ext>
              </a:extLst>
            </p:cNvPr>
            <p:cNvSpPr/>
            <p:nvPr/>
          </p:nvSpPr>
          <p:spPr>
            <a:xfrm>
              <a:off x="10557179" y="4613791"/>
              <a:ext cx="171474" cy="272022"/>
            </a:xfrm>
            <a:custGeom>
              <a:avLst/>
              <a:gdLst>
                <a:gd name="connsiteX0" fmla="*/ 120757 w 171474"/>
                <a:gd name="connsiteY0" fmla="*/ 63464 h 272022"/>
                <a:gd name="connsiteX1" fmla="*/ 68313 w 171474"/>
                <a:gd name="connsiteY1" fmla="*/ 22113 h 272022"/>
                <a:gd name="connsiteX2" fmla="*/ 43337 w 171474"/>
                <a:gd name="connsiteY2" fmla="*/ 9220 h 272022"/>
                <a:gd name="connsiteX3" fmla="*/ 29783 w 171474"/>
                <a:gd name="connsiteY3" fmla="*/ 89972 h 272022"/>
                <a:gd name="connsiteX4" fmla="*/ 11711 w 171474"/>
                <a:gd name="connsiteY4" fmla="*/ 110196 h 272022"/>
                <a:gd name="connsiteX5" fmla="*/ 44928 w 171474"/>
                <a:gd name="connsiteY5" fmla="*/ 164367 h 272022"/>
                <a:gd name="connsiteX6" fmla="*/ 49482 w 171474"/>
                <a:gd name="connsiteY6" fmla="*/ 180511 h 272022"/>
                <a:gd name="connsiteX7" fmla="*/ 32820 w 171474"/>
                <a:gd name="connsiteY7" fmla="*/ 209077 h 272022"/>
                <a:gd name="connsiteX8" fmla="*/ 152745 w 171474"/>
                <a:gd name="connsiteY8" fmla="*/ 271844 h 272022"/>
                <a:gd name="connsiteX9" fmla="*/ 169624 w 171474"/>
                <a:gd name="connsiteY9" fmla="*/ 253353 h 272022"/>
                <a:gd name="connsiteX10" fmla="*/ 170419 w 171474"/>
                <a:gd name="connsiteY10" fmla="*/ 137318 h 272022"/>
                <a:gd name="connsiteX11" fmla="*/ 149998 w 171474"/>
                <a:gd name="connsiteY11" fmla="*/ 125400 h 272022"/>
                <a:gd name="connsiteX12" fmla="*/ 138142 w 171474"/>
                <a:gd name="connsiteY12" fmla="*/ 114566 h 272022"/>
                <a:gd name="connsiteX13" fmla="*/ 120757 w 171474"/>
                <a:gd name="connsiteY13" fmla="*/ 63464 h 27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74" h="272022">
                  <a:moveTo>
                    <a:pt x="120757" y="63464"/>
                  </a:moveTo>
                  <a:cubicBezTo>
                    <a:pt x="101240" y="58552"/>
                    <a:pt x="79047" y="48765"/>
                    <a:pt x="68313" y="22113"/>
                  </a:cubicBezTo>
                  <a:cubicBezTo>
                    <a:pt x="58554" y="-2192"/>
                    <a:pt x="51144" y="-6417"/>
                    <a:pt x="43337" y="9220"/>
                  </a:cubicBezTo>
                  <a:cubicBezTo>
                    <a:pt x="32964" y="31972"/>
                    <a:pt x="29350" y="59311"/>
                    <a:pt x="29783" y="89972"/>
                  </a:cubicBezTo>
                  <a:cubicBezTo>
                    <a:pt x="29061" y="101926"/>
                    <a:pt x="21832" y="107054"/>
                    <a:pt x="11711" y="110196"/>
                  </a:cubicBezTo>
                  <a:cubicBezTo>
                    <a:pt x="-11384" y="117852"/>
                    <a:pt x="-324" y="135909"/>
                    <a:pt x="44928" y="164367"/>
                  </a:cubicBezTo>
                  <a:cubicBezTo>
                    <a:pt x="63253" y="176719"/>
                    <a:pt x="64771" y="182100"/>
                    <a:pt x="49482" y="180511"/>
                  </a:cubicBezTo>
                  <a:cubicBezTo>
                    <a:pt x="16338" y="175408"/>
                    <a:pt x="10772" y="184927"/>
                    <a:pt x="32820" y="209077"/>
                  </a:cubicBezTo>
                  <a:cubicBezTo>
                    <a:pt x="71963" y="246889"/>
                    <a:pt x="111541" y="274516"/>
                    <a:pt x="152745" y="271844"/>
                  </a:cubicBezTo>
                  <a:cubicBezTo>
                    <a:pt x="169515" y="271338"/>
                    <a:pt x="171503" y="263790"/>
                    <a:pt x="169624" y="253353"/>
                  </a:cubicBezTo>
                  <a:cubicBezTo>
                    <a:pt x="160732" y="224462"/>
                    <a:pt x="160985" y="185783"/>
                    <a:pt x="170419" y="137318"/>
                  </a:cubicBezTo>
                  <a:cubicBezTo>
                    <a:pt x="175479" y="112038"/>
                    <a:pt x="161311" y="105646"/>
                    <a:pt x="149998" y="125400"/>
                  </a:cubicBezTo>
                  <a:cubicBezTo>
                    <a:pt x="138070" y="148152"/>
                    <a:pt x="123866" y="144541"/>
                    <a:pt x="138142" y="114566"/>
                  </a:cubicBezTo>
                  <a:cubicBezTo>
                    <a:pt x="148516" y="88347"/>
                    <a:pt x="142697" y="71312"/>
                    <a:pt x="120757" y="63464"/>
                  </a:cubicBezTo>
                  <a:close/>
                </a:path>
              </a:pathLst>
            </a:custGeom>
            <a:solidFill>
              <a:srgbClr val="AC7CB6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3133AEC0-8A7A-EF4C-8F42-582CFC3CCA4B}"/>
                </a:ext>
              </a:extLst>
            </p:cNvPr>
            <p:cNvSpPr/>
            <p:nvPr/>
          </p:nvSpPr>
          <p:spPr>
            <a:xfrm>
              <a:off x="10570885" y="4648251"/>
              <a:ext cx="155483" cy="236806"/>
            </a:xfrm>
            <a:custGeom>
              <a:avLst/>
              <a:gdLst>
                <a:gd name="connsiteX0" fmla="*/ 2740 w 155483"/>
                <a:gd name="connsiteY0" fmla="*/ 83284 h 236806"/>
                <a:gd name="connsiteX1" fmla="*/ 319 w 155483"/>
                <a:gd name="connsiteY1" fmla="*/ 88915 h 236806"/>
                <a:gd name="connsiteX2" fmla="*/ 3969 w 155483"/>
                <a:gd name="connsiteY2" fmla="*/ 91627 h 236806"/>
                <a:gd name="connsiteX3" fmla="*/ 53016 w 155483"/>
                <a:gd name="connsiteY3" fmla="*/ 101486 h 236806"/>
                <a:gd name="connsiteX4" fmla="*/ 81136 w 155483"/>
                <a:gd name="connsiteY4" fmla="*/ 162880 h 236806"/>
                <a:gd name="connsiteX5" fmla="*/ 30535 w 155483"/>
                <a:gd name="connsiteY5" fmla="*/ 167106 h 236806"/>
                <a:gd name="connsiteX6" fmla="*/ 29414 w 155483"/>
                <a:gd name="connsiteY6" fmla="*/ 173130 h 236806"/>
                <a:gd name="connsiteX7" fmla="*/ 33535 w 155483"/>
                <a:gd name="connsiteY7" fmla="*/ 174979 h 236806"/>
                <a:gd name="connsiteX8" fmla="*/ 88907 w 155483"/>
                <a:gd name="connsiteY8" fmla="*/ 174979 h 236806"/>
                <a:gd name="connsiteX9" fmla="*/ 144641 w 155483"/>
                <a:gd name="connsiteY9" fmla="*/ 236807 h 236806"/>
                <a:gd name="connsiteX10" fmla="*/ 155484 w 155483"/>
                <a:gd name="connsiteY10" fmla="*/ 230162 h 236806"/>
                <a:gd name="connsiteX11" fmla="*/ 130978 w 155483"/>
                <a:gd name="connsiteY11" fmla="*/ 204881 h 236806"/>
                <a:gd name="connsiteX12" fmla="*/ 128123 w 155483"/>
                <a:gd name="connsiteY12" fmla="*/ 139551 h 236806"/>
                <a:gd name="connsiteX13" fmla="*/ 126388 w 155483"/>
                <a:gd name="connsiteY13" fmla="*/ 134314 h 236806"/>
                <a:gd name="connsiteX14" fmla="*/ 121039 w 155483"/>
                <a:gd name="connsiteY14" fmla="*/ 135470 h 236806"/>
                <a:gd name="connsiteX15" fmla="*/ 114027 w 155483"/>
                <a:gd name="connsiteY15" fmla="*/ 183971 h 236806"/>
                <a:gd name="connsiteX16" fmla="*/ 82040 w 155483"/>
                <a:gd name="connsiteY16" fmla="*/ 132292 h 236806"/>
                <a:gd name="connsiteX17" fmla="*/ 106364 w 155483"/>
                <a:gd name="connsiteY17" fmla="*/ 71692 h 236806"/>
                <a:gd name="connsiteX18" fmla="*/ 105642 w 155483"/>
                <a:gd name="connsiteY18" fmla="*/ 66347 h 236806"/>
                <a:gd name="connsiteX19" fmla="*/ 100329 w 155483"/>
                <a:gd name="connsiteY19" fmla="*/ 65697 h 236806"/>
                <a:gd name="connsiteX20" fmla="*/ 74449 w 155483"/>
                <a:gd name="connsiteY20" fmla="*/ 116257 h 236806"/>
                <a:gd name="connsiteX21" fmla="*/ 46041 w 155483"/>
                <a:gd name="connsiteY21" fmla="*/ 3436 h 236806"/>
                <a:gd name="connsiteX22" fmla="*/ 42245 w 155483"/>
                <a:gd name="connsiteY22" fmla="*/ 5 h 236806"/>
                <a:gd name="connsiteX23" fmla="*/ 38812 w 155483"/>
                <a:gd name="connsiteY23" fmla="*/ 3797 h 236806"/>
                <a:gd name="connsiteX24" fmla="*/ 49330 w 155483"/>
                <a:gd name="connsiteY24" fmla="*/ 88376 h 236806"/>
                <a:gd name="connsiteX25" fmla="*/ 2740 w 155483"/>
                <a:gd name="connsiteY25" fmla="*/ 83284 h 23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5483" h="236806">
                  <a:moveTo>
                    <a:pt x="2740" y="83284"/>
                  </a:moveTo>
                  <a:cubicBezTo>
                    <a:pt x="499" y="84173"/>
                    <a:pt x="-585" y="86694"/>
                    <a:pt x="319" y="88915"/>
                  </a:cubicBezTo>
                  <a:cubicBezTo>
                    <a:pt x="933" y="90435"/>
                    <a:pt x="2343" y="91486"/>
                    <a:pt x="3969" y="91627"/>
                  </a:cubicBezTo>
                  <a:cubicBezTo>
                    <a:pt x="20740" y="92161"/>
                    <a:pt x="37330" y="95495"/>
                    <a:pt x="53016" y="101486"/>
                  </a:cubicBezTo>
                  <a:cubicBezTo>
                    <a:pt x="59992" y="122963"/>
                    <a:pt x="69425" y="143567"/>
                    <a:pt x="81136" y="162880"/>
                  </a:cubicBezTo>
                  <a:cubicBezTo>
                    <a:pt x="64221" y="159464"/>
                    <a:pt x="46655" y="160930"/>
                    <a:pt x="30535" y="167106"/>
                  </a:cubicBezTo>
                  <a:cubicBezTo>
                    <a:pt x="28547" y="168460"/>
                    <a:pt x="28041" y="171158"/>
                    <a:pt x="29414" y="173130"/>
                  </a:cubicBezTo>
                  <a:cubicBezTo>
                    <a:pt x="30318" y="174470"/>
                    <a:pt x="31908" y="175185"/>
                    <a:pt x="33535" y="174979"/>
                  </a:cubicBezTo>
                  <a:cubicBezTo>
                    <a:pt x="51823" y="171407"/>
                    <a:pt x="70618" y="171407"/>
                    <a:pt x="88907" y="174979"/>
                  </a:cubicBezTo>
                  <a:cubicBezTo>
                    <a:pt x="104449" y="198121"/>
                    <a:pt x="123244" y="218937"/>
                    <a:pt x="144641" y="236807"/>
                  </a:cubicBezTo>
                  <a:cubicBezTo>
                    <a:pt x="149159" y="236633"/>
                    <a:pt x="153279" y="234116"/>
                    <a:pt x="155484" y="230162"/>
                  </a:cubicBezTo>
                  <a:cubicBezTo>
                    <a:pt x="146882" y="222169"/>
                    <a:pt x="138713" y="213730"/>
                    <a:pt x="130978" y="204881"/>
                  </a:cubicBezTo>
                  <a:cubicBezTo>
                    <a:pt x="122810" y="181144"/>
                    <a:pt x="121870" y="159367"/>
                    <a:pt x="128123" y="139551"/>
                  </a:cubicBezTo>
                  <a:cubicBezTo>
                    <a:pt x="128990" y="137618"/>
                    <a:pt x="128231" y="135358"/>
                    <a:pt x="126388" y="134314"/>
                  </a:cubicBezTo>
                  <a:cubicBezTo>
                    <a:pt x="124581" y="133270"/>
                    <a:pt x="122268" y="133772"/>
                    <a:pt x="121039" y="135470"/>
                  </a:cubicBezTo>
                  <a:cubicBezTo>
                    <a:pt x="113376" y="150407"/>
                    <a:pt x="110882" y="167474"/>
                    <a:pt x="114027" y="183971"/>
                  </a:cubicBezTo>
                  <a:cubicBezTo>
                    <a:pt x="101882" y="167713"/>
                    <a:pt x="91184" y="150421"/>
                    <a:pt x="82040" y="132292"/>
                  </a:cubicBezTo>
                  <a:cubicBezTo>
                    <a:pt x="83847" y="113295"/>
                    <a:pt x="91943" y="93097"/>
                    <a:pt x="106364" y="71692"/>
                  </a:cubicBezTo>
                  <a:cubicBezTo>
                    <a:pt x="107376" y="69955"/>
                    <a:pt x="107087" y="67748"/>
                    <a:pt x="105642" y="66347"/>
                  </a:cubicBezTo>
                  <a:cubicBezTo>
                    <a:pt x="104232" y="64935"/>
                    <a:pt x="102027" y="64664"/>
                    <a:pt x="100329" y="65697"/>
                  </a:cubicBezTo>
                  <a:cubicBezTo>
                    <a:pt x="86521" y="79362"/>
                    <a:pt x="77449" y="97080"/>
                    <a:pt x="74449" y="116257"/>
                  </a:cubicBezTo>
                  <a:cubicBezTo>
                    <a:pt x="58691" y="80522"/>
                    <a:pt x="49076" y="42374"/>
                    <a:pt x="46041" y="3436"/>
                  </a:cubicBezTo>
                  <a:cubicBezTo>
                    <a:pt x="45932" y="1442"/>
                    <a:pt x="44233" y="-96"/>
                    <a:pt x="42245" y="5"/>
                  </a:cubicBezTo>
                  <a:cubicBezTo>
                    <a:pt x="40258" y="106"/>
                    <a:pt x="38703" y="1803"/>
                    <a:pt x="38812" y="3797"/>
                  </a:cubicBezTo>
                  <a:cubicBezTo>
                    <a:pt x="38197" y="32349"/>
                    <a:pt x="41739" y="60843"/>
                    <a:pt x="49330" y="88376"/>
                  </a:cubicBezTo>
                  <a:cubicBezTo>
                    <a:pt x="34510" y="82652"/>
                    <a:pt x="18463" y="80897"/>
                    <a:pt x="2740" y="83284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7058F22F-E7B1-A149-A6D4-2C52FEBAD23B}"/>
                </a:ext>
              </a:extLst>
            </p:cNvPr>
            <p:cNvSpPr/>
            <p:nvPr/>
          </p:nvSpPr>
          <p:spPr>
            <a:xfrm>
              <a:off x="10734250" y="4933352"/>
              <a:ext cx="318908" cy="183898"/>
            </a:xfrm>
            <a:custGeom>
              <a:avLst/>
              <a:gdLst>
                <a:gd name="connsiteX0" fmla="*/ 118261 w 318908"/>
                <a:gd name="connsiteY0" fmla="*/ 11330 h 183898"/>
                <a:gd name="connsiteX1" fmla="*/ 11745 w 318908"/>
                <a:gd name="connsiteY1" fmla="*/ 84173 h 183898"/>
                <a:gd name="connsiteX2" fmla="*/ 5167 w 318908"/>
                <a:gd name="connsiteY2" fmla="*/ 111186 h 183898"/>
                <a:gd name="connsiteX3" fmla="*/ 137562 w 318908"/>
                <a:gd name="connsiteY3" fmla="*/ 182621 h 183898"/>
                <a:gd name="connsiteX4" fmla="*/ 153574 w 318908"/>
                <a:gd name="connsiteY4" fmla="*/ 149504 h 183898"/>
                <a:gd name="connsiteX5" fmla="*/ 171248 w 318908"/>
                <a:gd name="connsiteY5" fmla="*/ 143689 h 183898"/>
                <a:gd name="connsiteX6" fmla="*/ 241837 w 318908"/>
                <a:gd name="connsiteY6" fmla="*/ 140656 h 183898"/>
                <a:gd name="connsiteX7" fmla="*/ 249066 w 318908"/>
                <a:gd name="connsiteY7" fmla="*/ 111403 h 183898"/>
                <a:gd name="connsiteX8" fmla="*/ 315137 w 318908"/>
                <a:gd name="connsiteY8" fmla="*/ 48745 h 183898"/>
                <a:gd name="connsiteX9" fmla="*/ 287703 w 318908"/>
                <a:gd name="connsiteY9" fmla="*/ 33757 h 183898"/>
                <a:gd name="connsiteX10" fmla="*/ 217006 w 318908"/>
                <a:gd name="connsiteY10" fmla="*/ 11150 h 183898"/>
                <a:gd name="connsiteX11" fmla="*/ 159176 w 318908"/>
                <a:gd name="connsiteY11" fmla="*/ 26859 h 183898"/>
                <a:gd name="connsiteX12" fmla="*/ 141755 w 318908"/>
                <a:gd name="connsiteY12" fmla="*/ 22706 h 183898"/>
                <a:gd name="connsiteX13" fmla="*/ 118261 w 318908"/>
                <a:gd name="connsiteY13" fmla="*/ 11330 h 18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8908" h="183898">
                  <a:moveTo>
                    <a:pt x="118261" y="11330"/>
                  </a:moveTo>
                  <a:cubicBezTo>
                    <a:pt x="79407" y="50117"/>
                    <a:pt x="43914" y="74397"/>
                    <a:pt x="11745" y="84173"/>
                  </a:cubicBezTo>
                  <a:cubicBezTo>
                    <a:pt x="902" y="88904"/>
                    <a:pt x="-4808" y="95441"/>
                    <a:pt x="5167" y="111186"/>
                  </a:cubicBezTo>
                  <a:cubicBezTo>
                    <a:pt x="28300" y="150912"/>
                    <a:pt x="78395" y="170053"/>
                    <a:pt x="137562" y="182621"/>
                  </a:cubicBezTo>
                  <a:cubicBezTo>
                    <a:pt x="173525" y="187893"/>
                    <a:pt x="178838" y="176853"/>
                    <a:pt x="153574" y="149504"/>
                  </a:cubicBezTo>
                  <a:cubicBezTo>
                    <a:pt x="142622" y="136477"/>
                    <a:pt x="148514" y="134542"/>
                    <a:pt x="171248" y="143689"/>
                  </a:cubicBezTo>
                  <a:cubicBezTo>
                    <a:pt x="225572" y="167767"/>
                    <a:pt x="249102" y="166756"/>
                    <a:pt x="241837" y="140656"/>
                  </a:cubicBezTo>
                  <a:cubicBezTo>
                    <a:pt x="238223" y="129352"/>
                    <a:pt x="238620" y="119493"/>
                    <a:pt x="249066" y="111403"/>
                  </a:cubicBezTo>
                  <a:cubicBezTo>
                    <a:pt x="277656" y="92768"/>
                    <a:pt x="300571" y="72436"/>
                    <a:pt x="315137" y="48745"/>
                  </a:cubicBezTo>
                  <a:cubicBezTo>
                    <a:pt x="324715" y="31843"/>
                    <a:pt x="316221" y="27654"/>
                    <a:pt x="287703" y="33757"/>
                  </a:cubicBezTo>
                  <a:cubicBezTo>
                    <a:pt x="256475" y="40438"/>
                    <a:pt x="233668" y="26101"/>
                    <a:pt x="217006" y="11150"/>
                  </a:cubicBezTo>
                  <a:cubicBezTo>
                    <a:pt x="196187" y="-4163"/>
                    <a:pt x="176923" y="1074"/>
                    <a:pt x="159176" y="26859"/>
                  </a:cubicBezTo>
                  <a:cubicBezTo>
                    <a:pt x="140309" y="58676"/>
                    <a:pt x="128165" y="47878"/>
                    <a:pt x="141755" y="22706"/>
                  </a:cubicBezTo>
                  <a:cubicBezTo>
                    <a:pt x="153104" y="63"/>
                    <a:pt x="138430" y="-9038"/>
                    <a:pt x="118261" y="11330"/>
                  </a:cubicBezTo>
                  <a:close/>
                </a:path>
              </a:pathLst>
            </a:custGeom>
            <a:solidFill>
              <a:srgbClr val="AC7CB6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7F312AA2-A08F-724F-9D7E-F097A7872CEE}"/>
                </a:ext>
              </a:extLst>
            </p:cNvPr>
            <p:cNvSpPr/>
            <p:nvPr/>
          </p:nvSpPr>
          <p:spPr>
            <a:xfrm>
              <a:off x="10734273" y="4968911"/>
              <a:ext cx="284384" cy="136899"/>
            </a:xfrm>
            <a:custGeom>
              <a:avLst/>
              <a:gdLst>
                <a:gd name="connsiteX0" fmla="*/ 110287 w 284384"/>
                <a:gd name="connsiteY0" fmla="*/ 29003 h 136899"/>
                <a:gd name="connsiteX1" fmla="*/ 107757 w 284384"/>
                <a:gd name="connsiteY1" fmla="*/ 23088 h 136899"/>
                <a:gd name="connsiteX2" fmla="*/ 102118 w 284384"/>
                <a:gd name="connsiteY2" fmla="*/ 25031 h 136899"/>
                <a:gd name="connsiteX3" fmla="*/ 40095 w 284384"/>
                <a:gd name="connsiteY3" fmla="*/ 63023 h 136899"/>
                <a:gd name="connsiteX4" fmla="*/ 1566 w 284384"/>
                <a:gd name="connsiteY4" fmla="*/ 56125 h 136899"/>
                <a:gd name="connsiteX5" fmla="*/ 2144 w 284384"/>
                <a:gd name="connsiteY5" fmla="*/ 70210 h 136899"/>
                <a:gd name="connsiteX6" fmla="*/ 93805 w 284384"/>
                <a:gd name="connsiteY6" fmla="*/ 83103 h 136899"/>
                <a:gd name="connsiteX7" fmla="*/ 128178 w 284384"/>
                <a:gd name="connsiteY7" fmla="*/ 134060 h 136899"/>
                <a:gd name="connsiteX8" fmla="*/ 134575 w 284384"/>
                <a:gd name="connsiteY8" fmla="*/ 136465 h 136899"/>
                <a:gd name="connsiteX9" fmla="*/ 137431 w 284384"/>
                <a:gd name="connsiteY9" fmla="*/ 132110 h 136899"/>
                <a:gd name="connsiteX10" fmla="*/ 109817 w 284384"/>
                <a:gd name="connsiteY10" fmla="*/ 82850 h 136899"/>
                <a:gd name="connsiteX11" fmla="*/ 183948 w 284384"/>
                <a:gd name="connsiteY11" fmla="*/ 70571 h 136899"/>
                <a:gd name="connsiteX12" fmla="*/ 223706 w 284384"/>
                <a:gd name="connsiteY12" fmla="*/ 109575 h 136899"/>
                <a:gd name="connsiteX13" fmla="*/ 230537 w 284384"/>
                <a:gd name="connsiteY13" fmla="*/ 110156 h 136899"/>
                <a:gd name="connsiteX14" fmla="*/ 232163 w 284384"/>
                <a:gd name="connsiteY14" fmla="*/ 105530 h 136899"/>
                <a:gd name="connsiteX15" fmla="*/ 198441 w 284384"/>
                <a:gd name="connsiteY15" fmla="*/ 66093 h 136899"/>
                <a:gd name="connsiteX16" fmla="*/ 282982 w 284384"/>
                <a:gd name="connsiteY16" fmla="*/ 23189 h 136899"/>
                <a:gd name="connsiteX17" fmla="*/ 283307 w 284384"/>
                <a:gd name="connsiteY17" fmla="*/ 17274 h 136899"/>
                <a:gd name="connsiteX18" fmla="*/ 278717 w 284384"/>
                <a:gd name="connsiteY18" fmla="*/ 16147 h 136899"/>
                <a:gd name="connsiteX19" fmla="*/ 156731 w 284384"/>
                <a:gd name="connsiteY19" fmla="*/ 59881 h 136899"/>
                <a:gd name="connsiteX20" fmla="*/ 187417 w 284384"/>
                <a:gd name="connsiteY20" fmla="*/ 4518 h 136899"/>
                <a:gd name="connsiteX21" fmla="*/ 182249 w 284384"/>
                <a:gd name="connsiteY21" fmla="*/ 11 h 136899"/>
                <a:gd name="connsiteX22" fmla="*/ 178201 w 284384"/>
                <a:gd name="connsiteY22" fmla="*/ 2784 h 136899"/>
                <a:gd name="connsiteX23" fmla="*/ 137431 w 284384"/>
                <a:gd name="connsiteY23" fmla="*/ 62843 h 136899"/>
                <a:gd name="connsiteX24" fmla="*/ 69914 w 284384"/>
                <a:gd name="connsiteY24" fmla="*/ 65515 h 136899"/>
                <a:gd name="connsiteX25" fmla="*/ 110287 w 284384"/>
                <a:gd name="connsiteY25" fmla="*/ 29003 h 136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4384" h="136899">
                  <a:moveTo>
                    <a:pt x="110287" y="29003"/>
                  </a:moveTo>
                  <a:cubicBezTo>
                    <a:pt x="111226" y="26671"/>
                    <a:pt x="110070" y="24023"/>
                    <a:pt x="107757" y="23088"/>
                  </a:cubicBezTo>
                  <a:cubicBezTo>
                    <a:pt x="105660" y="22246"/>
                    <a:pt x="103239" y="23073"/>
                    <a:pt x="102118" y="25031"/>
                  </a:cubicBezTo>
                  <a:cubicBezTo>
                    <a:pt x="87661" y="43113"/>
                    <a:pt x="66987" y="55775"/>
                    <a:pt x="40095" y="63023"/>
                  </a:cubicBezTo>
                  <a:cubicBezTo>
                    <a:pt x="27156" y="61369"/>
                    <a:pt x="14289" y="59065"/>
                    <a:pt x="1566" y="56125"/>
                  </a:cubicBezTo>
                  <a:cubicBezTo>
                    <a:pt x="-711" y="60604"/>
                    <a:pt x="-494" y="65934"/>
                    <a:pt x="2144" y="70210"/>
                  </a:cubicBezTo>
                  <a:cubicBezTo>
                    <a:pt x="31927" y="78809"/>
                    <a:pt x="62794" y="83150"/>
                    <a:pt x="93805" y="83103"/>
                  </a:cubicBezTo>
                  <a:cubicBezTo>
                    <a:pt x="108443" y="97704"/>
                    <a:pt x="120118" y="115010"/>
                    <a:pt x="128178" y="134060"/>
                  </a:cubicBezTo>
                  <a:cubicBezTo>
                    <a:pt x="129298" y="136494"/>
                    <a:pt x="132154" y="137571"/>
                    <a:pt x="134575" y="136465"/>
                  </a:cubicBezTo>
                  <a:cubicBezTo>
                    <a:pt x="136310" y="135689"/>
                    <a:pt x="137395" y="133992"/>
                    <a:pt x="137431" y="132110"/>
                  </a:cubicBezTo>
                  <a:cubicBezTo>
                    <a:pt x="133094" y="113403"/>
                    <a:pt x="123515" y="96317"/>
                    <a:pt x="109817" y="82850"/>
                  </a:cubicBezTo>
                  <a:cubicBezTo>
                    <a:pt x="134901" y="81586"/>
                    <a:pt x="159768" y="77465"/>
                    <a:pt x="183948" y="70571"/>
                  </a:cubicBezTo>
                  <a:cubicBezTo>
                    <a:pt x="199309" y="81254"/>
                    <a:pt x="212718" y="94439"/>
                    <a:pt x="223706" y="109575"/>
                  </a:cubicBezTo>
                  <a:cubicBezTo>
                    <a:pt x="225441" y="111619"/>
                    <a:pt x="228477" y="111879"/>
                    <a:pt x="230537" y="110156"/>
                  </a:cubicBezTo>
                  <a:cubicBezTo>
                    <a:pt x="231874" y="109026"/>
                    <a:pt x="232489" y="107252"/>
                    <a:pt x="232163" y="105530"/>
                  </a:cubicBezTo>
                  <a:cubicBezTo>
                    <a:pt x="224537" y="89679"/>
                    <a:pt x="212935" y="76086"/>
                    <a:pt x="198441" y="66093"/>
                  </a:cubicBezTo>
                  <a:cubicBezTo>
                    <a:pt x="228549" y="55956"/>
                    <a:pt x="257030" y="41503"/>
                    <a:pt x="282982" y="23189"/>
                  </a:cubicBezTo>
                  <a:cubicBezTo>
                    <a:pt x="284717" y="21643"/>
                    <a:pt x="284861" y="18992"/>
                    <a:pt x="283307" y="17274"/>
                  </a:cubicBezTo>
                  <a:cubicBezTo>
                    <a:pt x="282151" y="15991"/>
                    <a:pt x="280343" y="15547"/>
                    <a:pt x="278717" y="16147"/>
                  </a:cubicBezTo>
                  <a:cubicBezTo>
                    <a:pt x="240838" y="37508"/>
                    <a:pt x="199562" y="52294"/>
                    <a:pt x="156731" y="59881"/>
                  </a:cubicBezTo>
                  <a:cubicBezTo>
                    <a:pt x="172599" y="45172"/>
                    <a:pt x="183369" y="25771"/>
                    <a:pt x="187417" y="4518"/>
                  </a:cubicBezTo>
                  <a:cubicBezTo>
                    <a:pt x="187237" y="1853"/>
                    <a:pt x="184924" y="-166"/>
                    <a:pt x="182249" y="11"/>
                  </a:cubicBezTo>
                  <a:cubicBezTo>
                    <a:pt x="180514" y="130"/>
                    <a:pt x="178960" y="1192"/>
                    <a:pt x="178201" y="2784"/>
                  </a:cubicBezTo>
                  <a:cubicBezTo>
                    <a:pt x="167430" y="29411"/>
                    <a:pt x="153840" y="49433"/>
                    <a:pt x="137431" y="62843"/>
                  </a:cubicBezTo>
                  <a:cubicBezTo>
                    <a:pt x="115058" y="65703"/>
                    <a:pt x="92468" y="66595"/>
                    <a:pt x="69914" y="65515"/>
                  </a:cubicBezTo>
                  <a:cubicBezTo>
                    <a:pt x="87046" y="58159"/>
                    <a:pt x="101251" y="45313"/>
                    <a:pt x="110287" y="29003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9F961EFD-DF54-1B40-BAC5-852C744B1F0B}"/>
                </a:ext>
              </a:extLst>
            </p:cNvPr>
            <p:cNvSpPr/>
            <p:nvPr/>
          </p:nvSpPr>
          <p:spPr>
            <a:xfrm>
              <a:off x="10451607" y="4799675"/>
              <a:ext cx="216216" cy="277771"/>
            </a:xfrm>
            <a:custGeom>
              <a:avLst/>
              <a:gdLst>
                <a:gd name="connsiteX0" fmla="*/ 10479 w 216216"/>
                <a:gd name="connsiteY0" fmla="*/ 129080 h 277771"/>
                <a:gd name="connsiteX1" fmla="*/ 58513 w 216216"/>
                <a:gd name="connsiteY1" fmla="*/ 180832 h 277771"/>
                <a:gd name="connsiteX2" fmla="*/ 66935 w 216216"/>
                <a:gd name="connsiteY2" fmla="*/ 197409 h 277771"/>
                <a:gd name="connsiteX3" fmla="*/ 55008 w 216216"/>
                <a:gd name="connsiteY3" fmla="*/ 232187 h 277771"/>
                <a:gd name="connsiteX4" fmla="*/ 199583 w 216216"/>
                <a:gd name="connsiteY4" fmla="*/ 274477 h 277771"/>
                <a:gd name="connsiteX5" fmla="*/ 214040 w 216216"/>
                <a:gd name="connsiteY5" fmla="*/ 250677 h 277771"/>
                <a:gd name="connsiteX6" fmla="*/ 189643 w 216216"/>
                <a:gd name="connsiteY6" fmla="*/ 124060 h 277771"/>
                <a:gd name="connsiteX7" fmla="*/ 164812 w 216216"/>
                <a:gd name="connsiteY7" fmla="*/ 115501 h 277771"/>
                <a:gd name="connsiteX8" fmla="*/ 149487 w 216216"/>
                <a:gd name="connsiteY8" fmla="*/ 106184 h 277771"/>
                <a:gd name="connsiteX9" fmla="*/ 119488 w 216216"/>
                <a:gd name="connsiteY9" fmla="*/ 54432 h 277771"/>
                <a:gd name="connsiteX10" fmla="*/ 53345 w 216216"/>
                <a:gd name="connsiteY10" fmla="*/ 20773 h 277771"/>
                <a:gd name="connsiteX11" fmla="*/ 23273 w 216216"/>
                <a:gd name="connsiteY11" fmla="*/ 12178 h 277771"/>
                <a:gd name="connsiteX12" fmla="*/ 26129 w 216216"/>
                <a:gd name="connsiteY12" fmla="*/ 103114 h 277771"/>
                <a:gd name="connsiteX13" fmla="*/ 10479 w 216216"/>
                <a:gd name="connsiteY13" fmla="*/ 129080 h 27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6216" h="277771">
                  <a:moveTo>
                    <a:pt x="10479" y="129080"/>
                  </a:moveTo>
                  <a:cubicBezTo>
                    <a:pt x="-13015" y="142443"/>
                    <a:pt x="2997" y="159694"/>
                    <a:pt x="58513" y="180832"/>
                  </a:cubicBezTo>
                  <a:cubicBezTo>
                    <a:pt x="81139" y="190341"/>
                    <a:pt x="83959" y="195867"/>
                    <a:pt x="66935" y="197409"/>
                  </a:cubicBezTo>
                  <a:cubicBezTo>
                    <a:pt x="29743" y="199070"/>
                    <a:pt x="25767" y="210663"/>
                    <a:pt x="55008" y="232187"/>
                  </a:cubicBezTo>
                  <a:cubicBezTo>
                    <a:pt x="105934" y="264690"/>
                    <a:pt x="155054" y="286358"/>
                    <a:pt x="199583" y="274477"/>
                  </a:cubicBezTo>
                  <a:cubicBezTo>
                    <a:pt x="217655" y="270323"/>
                    <a:pt x="218305" y="261656"/>
                    <a:pt x="214040" y="250677"/>
                  </a:cubicBezTo>
                  <a:cubicBezTo>
                    <a:pt x="198101" y="221136"/>
                    <a:pt x="189968" y="178929"/>
                    <a:pt x="189643" y="124060"/>
                  </a:cubicBezTo>
                  <a:cubicBezTo>
                    <a:pt x="189643" y="95385"/>
                    <a:pt x="172800" y="91557"/>
                    <a:pt x="164812" y="115501"/>
                  </a:cubicBezTo>
                  <a:cubicBezTo>
                    <a:pt x="156752" y="142912"/>
                    <a:pt x="140488" y="142045"/>
                    <a:pt x="149487" y="106184"/>
                  </a:cubicBezTo>
                  <a:cubicBezTo>
                    <a:pt x="155090" y="75461"/>
                    <a:pt x="145114" y="58213"/>
                    <a:pt x="119488" y="54432"/>
                  </a:cubicBezTo>
                  <a:cubicBezTo>
                    <a:pt x="97151" y="53312"/>
                    <a:pt x="70839" y="47498"/>
                    <a:pt x="53345" y="20773"/>
                  </a:cubicBezTo>
                  <a:cubicBezTo>
                    <a:pt x="37369" y="-3604"/>
                    <a:pt x="28370" y="-6602"/>
                    <a:pt x="23273" y="12178"/>
                  </a:cubicBezTo>
                  <a:cubicBezTo>
                    <a:pt x="16948" y="39228"/>
                    <a:pt x="18972" y="69961"/>
                    <a:pt x="26129" y="103114"/>
                  </a:cubicBezTo>
                  <a:cubicBezTo>
                    <a:pt x="27647" y="116296"/>
                    <a:pt x="20888" y="123482"/>
                    <a:pt x="10479" y="129080"/>
                  </a:cubicBezTo>
                  <a:close/>
                </a:path>
              </a:pathLst>
            </a:custGeom>
            <a:solidFill>
              <a:srgbClr val="AC7CB6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A8DC2644-9F4A-0B48-8267-C5C08594E42D}"/>
                </a:ext>
              </a:extLst>
            </p:cNvPr>
            <p:cNvSpPr/>
            <p:nvPr/>
          </p:nvSpPr>
          <p:spPr>
            <a:xfrm>
              <a:off x="10466804" y="4837173"/>
              <a:ext cx="200578" cy="235245"/>
            </a:xfrm>
            <a:custGeom>
              <a:avLst/>
              <a:gdLst>
                <a:gd name="connsiteX0" fmla="*/ 2113 w 200578"/>
                <a:gd name="connsiteY0" fmla="*/ 98769 h 235245"/>
                <a:gd name="connsiteX1" fmla="*/ 848 w 200578"/>
                <a:gd name="connsiteY1" fmla="*/ 105498 h 235245"/>
                <a:gd name="connsiteX2" fmla="*/ 5294 w 200578"/>
                <a:gd name="connsiteY2" fmla="*/ 107581 h 235245"/>
                <a:gd name="connsiteX3" fmla="*/ 60919 w 200578"/>
                <a:gd name="connsiteY3" fmla="*/ 107581 h 235245"/>
                <a:gd name="connsiteX4" fmla="*/ 104906 w 200578"/>
                <a:gd name="connsiteY4" fmla="*/ 168506 h 235245"/>
                <a:gd name="connsiteX5" fmla="*/ 50691 w 200578"/>
                <a:gd name="connsiteY5" fmla="*/ 184108 h 235245"/>
                <a:gd name="connsiteX6" fmla="*/ 50835 w 200578"/>
                <a:gd name="connsiteY6" fmla="*/ 190952 h 235245"/>
                <a:gd name="connsiteX7" fmla="*/ 55715 w 200578"/>
                <a:gd name="connsiteY7" fmla="*/ 192053 h 235245"/>
                <a:gd name="connsiteX8" fmla="*/ 116002 w 200578"/>
                <a:gd name="connsiteY8" fmla="*/ 179991 h 235245"/>
                <a:gd name="connsiteX9" fmla="*/ 190242 w 200578"/>
                <a:gd name="connsiteY9" fmla="*/ 235246 h 235245"/>
                <a:gd name="connsiteX10" fmla="*/ 200579 w 200578"/>
                <a:gd name="connsiteY10" fmla="*/ 225639 h 235245"/>
                <a:gd name="connsiteX11" fmla="*/ 168339 w 200578"/>
                <a:gd name="connsiteY11" fmla="*/ 203465 h 235245"/>
                <a:gd name="connsiteX12" fmla="*/ 150990 w 200578"/>
                <a:gd name="connsiteY12" fmla="*/ 132861 h 235245"/>
                <a:gd name="connsiteX13" fmla="*/ 147628 w 200578"/>
                <a:gd name="connsiteY13" fmla="*/ 127361 h 235245"/>
                <a:gd name="connsiteX14" fmla="*/ 142387 w 200578"/>
                <a:gd name="connsiteY14" fmla="*/ 129972 h 235245"/>
                <a:gd name="connsiteX15" fmla="*/ 145315 w 200578"/>
                <a:gd name="connsiteY15" fmla="*/ 184361 h 235245"/>
                <a:gd name="connsiteX16" fmla="*/ 99196 w 200578"/>
                <a:gd name="connsiteY16" fmla="*/ 134992 h 235245"/>
                <a:gd name="connsiteX17" fmla="*/ 112496 w 200578"/>
                <a:gd name="connsiteY17" fmla="*/ 63666 h 235245"/>
                <a:gd name="connsiteX18" fmla="*/ 109749 w 200578"/>
                <a:gd name="connsiteY18" fmla="*/ 57455 h 235245"/>
                <a:gd name="connsiteX19" fmla="*/ 104725 w 200578"/>
                <a:gd name="connsiteY19" fmla="*/ 58430 h 235245"/>
                <a:gd name="connsiteX20" fmla="*/ 87593 w 200578"/>
                <a:gd name="connsiteY20" fmla="*/ 119319 h 235245"/>
                <a:gd name="connsiteX21" fmla="*/ 32076 w 200578"/>
                <a:gd name="connsiteY21" fmla="*/ 2525 h 235245"/>
                <a:gd name="connsiteX22" fmla="*/ 26546 w 200578"/>
                <a:gd name="connsiteY22" fmla="*/ 347 h 235245"/>
                <a:gd name="connsiteX23" fmla="*/ 24053 w 200578"/>
                <a:gd name="connsiteY23" fmla="*/ 4547 h 235245"/>
                <a:gd name="connsiteX24" fmla="*/ 53944 w 200578"/>
                <a:gd name="connsiteY24" fmla="*/ 94436 h 235245"/>
                <a:gd name="connsiteX25" fmla="*/ 2113 w 200578"/>
                <a:gd name="connsiteY25" fmla="*/ 98769 h 23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0578" h="235245">
                  <a:moveTo>
                    <a:pt x="2113" y="98769"/>
                  </a:moveTo>
                  <a:cubicBezTo>
                    <a:pt x="-92" y="100279"/>
                    <a:pt x="-670" y="103291"/>
                    <a:pt x="848" y="105498"/>
                  </a:cubicBezTo>
                  <a:cubicBezTo>
                    <a:pt x="1860" y="106946"/>
                    <a:pt x="3559" y="107744"/>
                    <a:pt x="5294" y="107581"/>
                  </a:cubicBezTo>
                  <a:cubicBezTo>
                    <a:pt x="23691" y="104497"/>
                    <a:pt x="42522" y="104497"/>
                    <a:pt x="60919" y="107581"/>
                  </a:cubicBezTo>
                  <a:cubicBezTo>
                    <a:pt x="73208" y="129507"/>
                    <a:pt x="87955" y="149947"/>
                    <a:pt x="104906" y="168506"/>
                  </a:cubicBezTo>
                  <a:cubicBezTo>
                    <a:pt x="85714" y="168485"/>
                    <a:pt x="66919" y="173895"/>
                    <a:pt x="50691" y="184108"/>
                  </a:cubicBezTo>
                  <a:cubicBezTo>
                    <a:pt x="48847" y="186033"/>
                    <a:pt x="48883" y="189099"/>
                    <a:pt x="50835" y="190952"/>
                  </a:cubicBezTo>
                  <a:cubicBezTo>
                    <a:pt x="52136" y="192197"/>
                    <a:pt x="54016" y="192624"/>
                    <a:pt x="55715" y="192053"/>
                  </a:cubicBezTo>
                  <a:cubicBezTo>
                    <a:pt x="74835" y="184173"/>
                    <a:pt x="95328" y="180078"/>
                    <a:pt x="116002" y="179991"/>
                  </a:cubicBezTo>
                  <a:cubicBezTo>
                    <a:pt x="138014" y="201818"/>
                    <a:pt x="163025" y="220421"/>
                    <a:pt x="190242" y="235246"/>
                  </a:cubicBezTo>
                  <a:cubicBezTo>
                    <a:pt x="195121" y="234058"/>
                    <a:pt x="199025" y="230417"/>
                    <a:pt x="200579" y="225639"/>
                  </a:cubicBezTo>
                  <a:cubicBezTo>
                    <a:pt x="189447" y="218803"/>
                    <a:pt x="178712" y="211399"/>
                    <a:pt x="168339" y="203465"/>
                  </a:cubicBezTo>
                  <a:cubicBezTo>
                    <a:pt x="154279" y="179388"/>
                    <a:pt x="148496" y="155856"/>
                    <a:pt x="150990" y="132861"/>
                  </a:cubicBezTo>
                  <a:cubicBezTo>
                    <a:pt x="151568" y="130420"/>
                    <a:pt x="150086" y="127957"/>
                    <a:pt x="147628" y="127361"/>
                  </a:cubicBezTo>
                  <a:cubicBezTo>
                    <a:pt x="145496" y="126838"/>
                    <a:pt x="143255" y="127939"/>
                    <a:pt x="142387" y="129972"/>
                  </a:cubicBezTo>
                  <a:cubicBezTo>
                    <a:pt x="137291" y="147925"/>
                    <a:pt x="138339" y="167058"/>
                    <a:pt x="145315" y="184361"/>
                  </a:cubicBezTo>
                  <a:cubicBezTo>
                    <a:pt x="128544" y="169279"/>
                    <a:pt x="113111" y="152761"/>
                    <a:pt x="99196" y="134992"/>
                  </a:cubicBezTo>
                  <a:cubicBezTo>
                    <a:pt x="97027" y="113927"/>
                    <a:pt x="101473" y="90149"/>
                    <a:pt x="112496" y="63666"/>
                  </a:cubicBezTo>
                  <a:cubicBezTo>
                    <a:pt x="113436" y="61193"/>
                    <a:pt x="112207" y="58412"/>
                    <a:pt x="109749" y="57455"/>
                  </a:cubicBezTo>
                  <a:cubicBezTo>
                    <a:pt x="108014" y="56790"/>
                    <a:pt x="106063" y="57169"/>
                    <a:pt x="104725" y="58430"/>
                  </a:cubicBezTo>
                  <a:cubicBezTo>
                    <a:pt x="92653" y="76375"/>
                    <a:pt x="86653" y="97715"/>
                    <a:pt x="87593" y="119319"/>
                  </a:cubicBezTo>
                  <a:cubicBezTo>
                    <a:pt x="62618" y="83804"/>
                    <a:pt x="43823" y="44313"/>
                    <a:pt x="32076" y="2525"/>
                  </a:cubicBezTo>
                  <a:cubicBezTo>
                    <a:pt x="31137" y="401"/>
                    <a:pt x="28679" y="-574"/>
                    <a:pt x="26546" y="347"/>
                  </a:cubicBezTo>
                  <a:cubicBezTo>
                    <a:pt x="24920" y="1066"/>
                    <a:pt x="23908" y="2756"/>
                    <a:pt x="24053" y="4547"/>
                  </a:cubicBezTo>
                  <a:cubicBezTo>
                    <a:pt x="29619" y="35797"/>
                    <a:pt x="39666" y="66075"/>
                    <a:pt x="53944" y="94436"/>
                  </a:cubicBezTo>
                  <a:cubicBezTo>
                    <a:pt x="36594" y="91363"/>
                    <a:pt x="18703" y="92858"/>
                    <a:pt x="2113" y="98769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A82E1238-5A34-1541-A343-CA2CA554E6AF}"/>
                </a:ext>
              </a:extLst>
            </p:cNvPr>
            <p:cNvSpPr/>
            <p:nvPr/>
          </p:nvSpPr>
          <p:spPr>
            <a:xfrm rot="-2700000">
              <a:off x="6444540" y="4230083"/>
              <a:ext cx="111539" cy="111448"/>
            </a:xfrm>
            <a:custGeom>
              <a:avLst/>
              <a:gdLst>
                <a:gd name="connsiteX0" fmla="*/ 111540 w 111539"/>
                <a:gd name="connsiteY0" fmla="*/ 55725 h 111448"/>
                <a:gd name="connsiteX1" fmla="*/ 55770 w 111539"/>
                <a:gd name="connsiteY1" fmla="*/ 111449 h 111448"/>
                <a:gd name="connsiteX2" fmla="*/ 0 w 111539"/>
                <a:gd name="connsiteY2" fmla="*/ 55725 h 111448"/>
                <a:gd name="connsiteX3" fmla="*/ 55770 w 111539"/>
                <a:gd name="connsiteY3" fmla="*/ 0 h 111448"/>
                <a:gd name="connsiteX4" fmla="*/ 111540 w 111539"/>
                <a:gd name="connsiteY4" fmla="*/ 55725 h 11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539" h="111448">
                  <a:moveTo>
                    <a:pt x="111540" y="55725"/>
                  </a:moveTo>
                  <a:cubicBezTo>
                    <a:pt x="111540" y="86500"/>
                    <a:pt x="86571" y="111449"/>
                    <a:pt x="55770" y="111449"/>
                  </a:cubicBezTo>
                  <a:cubicBezTo>
                    <a:pt x="24969" y="111449"/>
                    <a:pt x="0" y="86500"/>
                    <a:pt x="0" y="55725"/>
                  </a:cubicBezTo>
                  <a:cubicBezTo>
                    <a:pt x="0" y="24949"/>
                    <a:pt x="24969" y="0"/>
                    <a:pt x="55770" y="0"/>
                  </a:cubicBezTo>
                  <a:cubicBezTo>
                    <a:pt x="86571" y="0"/>
                    <a:pt x="111540" y="24949"/>
                    <a:pt x="111540" y="55725"/>
                  </a:cubicBezTo>
                  <a:close/>
                </a:path>
              </a:pathLst>
            </a:custGeom>
            <a:solidFill>
              <a:srgbClr val="FFFFFF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97A95463-8AB1-9542-AF40-8530C1FB2167}"/>
                </a:ext>
              </a:extLst>
            </p:cNvPr>
            <p:cNvSpPr/>
            <p:nvPr/>
          </p:nvSpPr>
          <p:spPr>
            <a:xfrm>
              <a:off x="6461873" y="4247386"/>
              <a:ext cx="76841" cy="76779"/>
            </a:xfrm>
            <a:custGeom>
              <a:avLst/>
              <a:gdLst>
                <a:gd name="connsiteX0" fmla="*/ 0 w 76841"/>
                <a:gd name="connsiteY0" fmla="*/ 38426 h 76779"/>
                <a:gd name="connsiteX1" fmla="*/ 38457 w 76841"/>
                <a:gd name="connsiteY1" fmla="*/ 76779 h 76779"/>
                <a:gd name="connsiteX2" fmla="*/ 76842 w 76841"/>
                <a:gd name="connsiteY2" fmla="*/ 38353 h 76779"/>
                <a:gd name="connsiteX3" fmla="*/ 38421 w 76841"/>
                <a:gd name="connsiteY3" fmla="*/ 0 h 76779"/>
                <a:gd name="connsiteX4" fmla="*/ 0 w 76841"/>
                <a:gd name="connsiteY4" fmla="*/ 38317 h 76779"/>
                <a:gd name="connsiteX5" fmla="*/ 0 w 76841"/>
                <a:gd name="connsiteY5" fmla="*/ 38426 h 7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41" h="76779">
                  <a:moveTo>
                    <a:pt x="0" y="38426"/>
                  </a:moveTo>
                  <a:cubicBezTo>
                    <a:pt x="22" y="59628"/>
                    <a:pt x="17237" y="76801"/>
                    <a:pt x="38457" y="76779"/>
                  </a:cubicBezTo>
                  <a:cubicBezTo>
                    <a:pt x="59677" y="76761"/>
                    <a:pt x="76863" y="59556"/>
                    <a:pt x="76842" y="38353"/>
                  </a:cubicBezTo>
                  <a:cubicBezTo>
                    <a:pt x="76820" y="17165"/>
                    <a:pt x="59626" y="0"/>
                    <a:pt x="38421" y="0"/>
                  </a:cubicBezTo>
                  <a:cubicBezTo>
                    <a:pt x="17223" y="-22"/>
                    <a:pt x="22" y="17136"/>
                    <a:pt x="0" y="38317"/>
                  </a:cubicBezTo>
                  <a:cubicBezTo>
                    <a:pt x="0" y="38353"/>
                    <a:pt x="0" y="38390"/>
                    <a:pt x="0" y="38426"/>
                  </a:cubicBezTo>
                  <a:close/>
                </a:path>
              </a:pathLst>
            </a:custGeom>
            <a:solidFill>
              <a:srgbClr val="FCF4F9"/>
            </a:solidFill>
            <a:ln w="3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264" name="Freeform 263">
            <a:extLst>
              <a:ext uri="{FF2B5EF4-FFF2-40B4-BE49-F238E27FC236}">
                <a16:creationId xmlns:a16="http://schemas.microsoft.com/office/drawing/2014/main" id="{ED256377-4E5A-2D43-800F-7878622EAC9C}"/>
              </a:ext>
            </a:extLst>
          </p:cNvPr>
          <p:cNvSpPr/>
          <p:nvPr/>
        </p:nvSpPr>
        <p:spPr>
          <a:xfrm>
            <a:off x="4715030" y="4863156"/>
            <a:ext cx="846121" cy="591547"/>
          </a:xfrm>
          <a:custGeom>
            <a:avLst/>
            <a:gdLst>
              <a:gd name="connsiteX0" fmla="*/ 723455 w 846121"/>
              <a:gd name="connsiteY0" fmla="*/ 101584 h 591547"/>
              <a:gd name="connsiteX1" fmla="*/ 738199 w 846121"/>
              <a:gd name="connsiteY1" fmla="*/ 124536 h 591547"/>
              <a:gd name="connsiteX2" fmla="*/ 846121 w 846121"/>
              <a:gd name="connsiteY2" fmla="*/ 52769 h 591547"/>
              <a:gd name="connsiteX3" fmla="*/ 809449 w 846121"/>
              <a:gd name="connsiteY3" fmla="*/ 0 h 591547"/>
              <a:gd name="connsiteX4" fmla="*/ 702737 w 846121"/>
              <a:gd name="connsiteY4" fmla="*/ 71013 h 591547"/>
              <a:gd name="connsiteX5" fmla="*/ 0 w 846121"/>
              <a:gd name="connsiteY5" fmla="*/ 538402 h 591547"/>
              <a:gd name="connsiteX6" fmla="*/ 25923 w 846121"/>
              <a:gd name="connsiteY6" fmla="*/ 574096 h 591547"/>
              <a:gd name="connsiteX7" fmla="*/ 36087 w 846121"/>
              <a:gd name="connsiteY7" fmla="*/ 591547 h 591547"/>
              <a:gd name="connsiteX8" fmla="*/ 738199 w 846121"/>
              <a:gd name="connsiteY8" fmla="*/ 124536 h 591547"/>
              <a:gd name="connsiteX9" fmla="*/ 723455 w 846121"/>
              <a:gd name="connsiteY9" fmla="*/ 101584 h 59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6121" h="591547">
                <a:moveTo>
                  <a:pt x="723455" y="101584"/>
                </a:moveTo>
                <a:cubicBezTo>
                  <a:pt x="728452" y="109178"/>
                  <a:pt x="733371" y="116828"/>
                  <a:pt x="738199" y="124536"/>
                </a:cubicBezTo>
                <a:lnTo>
                  <a:pt x="846121" y="52769"/>
                </a:lnTo>
                <a:cubicBezTo>
                  <a:pt x="834292" y="34867"/>
                  <a:pt x="822072" y="17278"/>
                  <a:pt x="809449" y="0"/>
                </a:cubicBezTo>
                <a:lnTo>
                  <a:pt x="702737" y="71013"/>
                </a:lnTo>
                <a:lnTo>
                  <a:pt x="0" y="538402"/>
                </a:lnTo>
                <a:cubicBezTo>
                  <a:pt x="9435" y="549699"/>
                  <a:pt x="18102" y="561625"/>
                  <a:pt x="25923" y="574096"/>
                </a:cubicBezTo>
                <a:cubicBezTo>
                  <a:pt x="29515" y="579818"/>
                  <a:pt x="32899" y="585635"/>
                  <a:pt x="36087" y="591547"/>
                </a:cubicBezTo>
                <a:lnTo>
                  <a:pt x="738199" y="124536"/>
                </a:lnTo>
                <a:cubicBezTo>
                  <a:pt x="733384" y="116828"/>
                  <a:pt x="728465" y="109178"/>
                  <a:pt x="723455" y="101584"/>
                </a:cubicBezTo>
                <a:close/>
              </a:path>
            </a:pathLst>
          </a:custGeom>
          <a:solidFill>
            <a:srgbClr val="F9FAF7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3D96C9AA-8722-1D4A-B94E-63E786B16BED}"/>
              </a:ext>
            </a:extLst>
          </p:cNvPr>
          <p:cNvSpPr/>
          <p:nvPr/>
        </p:nvSpPr>
        <p:spPr>
          <a:xfrm>
            <a:off x="4541050" y="4383908"/>
            <a:ext cx="380701" cy="930486"/>
          </a:xfrm>
          <a:custGeom>
            <a:avLst/>
            <a:gdLst>
              <a:gd name="connsiteX0" fmla="*/ 380701 w 380701"/>
              <a:gd name="connsiteY0" fmla="*/ 21027 h 930486"/>
              <a:gd name="connsiteX1" fmla="*/ 319966 w 380701"/>
              <a:gd name="connsiteY1" fmla="*/ 0 h 930486"/>
              <a:gd name="connsiteX2" fmla="*/ 280665 w 380701"/>
              <a:gd name="connsiteY2" fmla="*/ 111662 h 930486"/>
              <a:gd name="connsiteX3" fmla="*/ 0 w 380701"/>
              <a:gd name="connsiteY3" fmla="*/ 909317 h 930486"/>
              <a:gd name="connsiteX4" fmla="*/ 60696 w 380701"/>
              <a:gd name="connsiteY4" fmla="*/ 930486 h 930486"/>
              <a:gd name="connsiteX5" fmla="*/ 341296 w 380701"/>
              <a:gd name="connsiteY5" fmla="*/ 133040 h 93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701" h="930486">
                <a:moveTo>
                  <a:pt x="380701" y="21027"/>
                </a:moveTo>
                <a:cubicBezTo>
                  <a:pt x="360647" y="13519"/>
                  <a:pt x="340411" y="6511"/>
                  <a:pt x="319966" y="0"/>
                </a:cubicBezTo>
                <a:lnTo>
                  <a:pt x="280665" y="111662"/>
                </a:lnTo>
                <a:lnTo>
                  <a:pt x="0" y="909317"/>
                </a:lnTo>
                <a:cubicBezTo>
                  <a:pt x="20900" y="914313"/>
                  <a:pt x="41227" y="921405"/>
                  <a:pt x="60696" y="930486"/>
                </a:cubicBezTo>
                <a:lnTo>
                  <a:pt x="341296" y="133040"/>
                </a:lnTo>
                <a:close/>
              </a:path>
            </a:pathLst>
          </a:custGeom>
          <a:solidFill>
            <a:srgbClr val="F9FAF7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266" name="Freeform 265">
            <a:extLst>
              <a:ext uri="{FF2B5EF4-FFF2-40B4-BE49-F238E27FC236}">
                <a16:creationId xmlns:a16="http://schemas.microsoft.com/office/drawing/2014/main" id="{D3066957-40AA-C94F-ADD2-B3237872A13C}"/>
              </a:ext>
            </a:extLst>
          </p:cNvPr>
          <p:cNvSpPr/>
          <p:nvPr/>
        </p:nvSpPr>
        <p:spPr>
          <a:xfrm>
            <a:off x="3379648" y="4847213"/>
            <a:ext cx="838247" cy="603172"/>
          </a:xfrm>
          <a:custGeom>
            <a:avLst/>
            <a:gdLst>
              <a:gd name="connsiteX0" fmla="*/ 37466 w 838247"/>
              <a:gd name="connsiteY0" fmla="*/ 0 h 603172"/>
              <a:gd name="connsiteX1" fmla="*/ 0 w 838247"/>
              <a:gd name="connsiteY1" fmla="*/ 52209 h 603172"/>
              <a:gd name="connsiteX2" fmla="*/ 106465 w 838247"/>
              <a:gd name="connsiteY2" fmla="*/ 125381 h 603172"/>
              <a:gd name="connsiteX3" fmla="*/ 801393 w 838247"/>
              <a:gd name="connsiteY3" fmla="*/ 603173 h 603172"/>
              <a:gd name="connsiteX4" fmla="*/ 809201 w 838247"/>
              <a:gd name="connsiteY4" fmla="*/ 589974 h 603172"/>
              <a:gd name="connsiteX5" fmla="*/ 838248 w 838247"/>
              <a:gd name="connsiteY5" fmla="*/ 550547 h 603172"/>
              <a:gd name="connsiteX6" fmla="*/ 142851 w 838247"/>
              <a:gd name="connsiteY6" fmla="*/ 72443 h 60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47" h="603172">
                <a:moveTo>
                  <a:pt x="37466" y="0"/>
                </a:moveTo>
                <a:cubicBezTo>
                  <a:pt x="24583" y="17044"/>
                  <a:pt x="12094" y="34447"/>
                  <a:pt x="0" y="52209"/>
                </a:cubicBezTo>
                <a:lnTo>
                  <a:pt x="106465" y="125381"/>
                </a:lnTo>
                <a:lnTo>
                  <a:pt x="801393" y="603173"/>
                </a:lnTo>
                <a:cubicBezTo>
                  <a:pt x="803879" y="598712"/>
                  <a:pt x="806482" y="594330"/>
                  <a:pt x="809201" y="589974"/>
                </a:cubicBezTo>
                <a:cubicBezTo>
                  <a:pt x="817884" y="576125"/>
                  <a:pt x="827594" y="562946"/>
                  <a:pt x="838248" y="550547"/>
                </a:cubicBezTo>
                <a:lnTo>
                  <a:pt x="142851" y="72443"/>
                </a:lnTo>
                <a:close/>
              </a:path>
            </a:pathLst>
          </a:custGeom>
          <a:solidFill>
            <a:srgbClr val="F9FAF7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84F47493-0C63-3B4D-8A97-E46C4A9A68C5}"/>
              </a:ext>
            </a:extLst>
          </p:cNvPr>
          <p:cNvSpPr/>
          <p:nvPr/>
        </p:nvSpPr>
        <p:spPr>
          <a:xfrm>
            <a:off x="4001518" y="4386066"/>
            <a:ext cx="385529" cy="929095"/>
          </a:xfrm>
          <a:custGeom>
            <a:avLst/>
            <a:gdLst>
              <a:gd name="connsiteX0" fmla="*/ 60631 w 385529"/>
              <a:gd name="connsiteY0" fmla="*/ 0 h 929095"/>
              <a:gd name="connsiteX1" fmla="*/ 0 w 385529"/>
              <a:gd name="connsiteY1" fmla="*/ 21326 h 929095"/>
              <a:gd name="connsiteX2" fmla="*/ 40030 w 385529"/>
              <a:gd name="connsiteY2" fmla="*/ 133157 h 929095"/>
              <a:gd name="connsiteX3" fmla="*/ 324951 w 385529"/>
              <a:gd name="connsiteY3" fmla="*/ 929095 h 929095"/>
              <a:gd name="connsiteX4" fmla="*/ 385529 w 385529"/>
              <a:gd name="connsiteY4" fmla="*/ 907691 h 929095"/>
              <a:gd name="connsiteX5" fmla="*/ 100530 w 385529"/>
              <a:gd name="connsiteY5" fmla="*/ 111493 h 92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529" h="929095">
                <a:moveTo>
                  <a:pt x="60631" y="0"/>
                </a:moveTo>
                <a:cubicBezTo>
                  <a:pt x="40268" y="6563"/>
                  <a:pt x="20058" y="13671"/>
                  <a:pt x="0" y="21326"/>
                </a:cubicBezTo>
                <a:lnTo>
                  <a:pt x="40030" y="133157"/>
                </a:lnTo>
                <a:lnTo>
                  <a:pt x="324951" y="929095"/>
                </a:lnTo>
                <a:cubicBezTo>
                  <a:pt x="344387" y="919978"/>
                  <a:pt x="364679" y="912809"/>
                  <a:pt x="385529" y="907691"/>
                </a:cubicBezTo>
                <a:lnTo>
                  <a:pt x="100530" y="111493"/>
                </a:lnTo>
                <a:close/>
              </a:path>
            </a:pathLst>
          </a:custGeom>
          <a:solidFill>
            <a:srgbClr val="F9FAF7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268" name="Freeform 267">
            <a:extLst>
              <a:ext uri="{FF2B5EF4-FFF2-40B4-BE49-F238E27FC236}">
                <a16:creationId xmlns:a16="http://schemas.microsoft.com/office/drawing/2014/main" id="{113091F0-643D-ED4E-9485-933C1817AE5D}"/>
              </a:ext>
            </a:extLst>
          </p:cNvPr>
          <p:cNvSpPr/>
          <p:nvPr/>
        </p:nvSpPr>
        <p:spPr>
          <a:xfrm>
            <a:off x="3279391" y="4943830"/>
            <a:ext cx="928601" cy="652170"/>
          </a:xfrm>
          <a:custGeom>
            <a:avLst/>
            <a:gdLst>
              <a:gd name="connsiteX0" fmla="*/ 218317 w 928601"/>
              <a:gd name="connsiteY0" fmla="*/ 11924 h 652170"/>
              <a:gd name="connsiteX1" fmla="*/ 200957 w 928601"/>
              <a:gd name="connsiteY1" fmla="*/ 0 h 652170"/>
              <a:gd name="connsiteX2" fmla="*/ 189531 w 928601"/>
              <a:gd name="connsiteY2" fmla="*/ 17685 h 652170"/>
              <a:gd name="connsiteX3" fmla="*/ 179653 w 928601"/>
              <a:gd name="connsiteY3" fmla="*/ 33224 h 652170"/>
              <a:gd name="connsiteX4" fmla="*/ 179289 w 928601"/>
              <a:gd name="connsiteY4" fmla="*/ 32977 h 652170"/>
              <a:gd name="connsiteX5" fmla="*/ 168253 w 928601"/>
              <a:gd name="connsiteY5" fmla="*/ 51624 h 652170"/>
              <a:gd name="connsiteX6" fmla="*/ 167134 w 928601"/>
              <a:gd name="connsiteY6" fmla="*/ 53536 h 652170"/>
              <a:gd name="connsiteX7" fmla="*/ 158415 w 928601"/>
              <a:gd name="connsiteY7" fmla="*/ 53536 h 652170"/>
              <a:gd name="connsiteX8" fmla="*/ 158415 w 928601"/>
              <a:gd name="connsiteY8" fmla="*/ 68477 h 652170"/>
              <a:gd name="connsiteX9" fmla="*/ 157999 w 928601"/>
              <a:gd name="connsiteY9" fmla="*/ 69205 h 652170"/>
              <a:gd name="connsiteX10" fmla="*/ 154095 w 928601"/>
              <a:gd name="connsiteY10" fmla="*/ 75941 h 652170"/>
              <a:gd name="connsiteX11" fmla="*/ 144347 w 928601"/>
              <a:gd name="connsiteY11" fmla="*/ 92625 h 652170"/>
              <a:gd name="connsiteX12" fmla="*/ 144738 w 928601"/>
              <a:gd name="connsiteY12" fmla="*/ 92885 h 652170"/>
              <a:gd name="connsiteX13" fmla="*/ 521 w 928601"/>
              <a:gd name="connsiteY13" fmla="*/ 630064 h 652170"/>
              <a:gd name="connsiteX14" fmla="*/ 0 w 928601"/>
              <a:gd name="connsiteY14" fmla="*/ 652170 h 652170"/>
              <a:gd name="connsiteX15" fmla="*/ 880360 w 928601"/>
              <a:gd name="connsiteY15" fmla="*/ 652170 h 652170"/>
              <a:gd name="connsiteX16" fmla="*/ 882338 w 928601"/>
              <a:gd name="connsiteY16" fmla="*/ 632756 h 652170"/>
              <a:gd name="connsiteX17" fmla="*/ 919492 w 928601"/>
              <a:gd name="connsiteY17" fmla="*/ 516542 h 652170"/>
              <a:gd name="connsiteX18" fmla="*/ 928602 w 928601"/>
              <a:gd name="connsiteY18" fmla="*/ 500262 h 652170"/>
              <a:gd name="connsiteX19" fmla="*/ 913206 w 928601"/>
              <a:gd name="connsiteY19" fmla="*/ 489677 h 65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8601" h="652170">
                <a:moveTo>
                  <a:pt x="218317" y="11924"/>
                </a:moveTo>
                <a:lnTo>
                  <a:pt x="200957" y="0"/>
                </a:lnTo>
                <a:lnTo>
                  <a:pt x="189531" y="17685"/>
                </a:lnTo>
                <a:cubicBezTo>
                  <a:pt x="186108" y="22990"/>
                  <a:pt x="182829" y="28153"/>
                  <a:pt x="179653" y="33224"/>
                </a:cubicBezTo>
                <a:lnTo>
                  <a:pt x="179289" y="32977"/>
                </a:lnTo>
                <a:lnTo>
                  <a:pt x="168253" y="51624"/>
                </a:lnTo>
                <a:lnTo>
                  <a:pt x="167134" y="53536"/>
                </a:lnTo>
                <a:lnTo>
                  <a:pt x="158415" y="53536"/>
                </a:lnTo>
                <a:lnTo>
                  <a:pt x="158415" y="68477"/>
                </a:lnTo>
                <a:lnTo>
                  <a:pt x="157999" y="69205"/>
                </a:lnTo>
                <a:lnTo>
                  <a:pt x="154095" y="75941"/>
                </a:lnTo>
                <a:lnTo>
                  <a:pt x="144347" y="92625"/>
                </a:lnTo>
                <a:lnTo>
                  <a:pt x="144738" y="92885"/>
                </a:lnTo>
                <a:cubicBezTo>
                  <a:pt x="54436" y="257872"/>
                  <a:pt x="4986" y="442067"/>
                  <a:pt x="521" y="630064"/>
                </a:cubicBezTo>
                <a:lnTo>
                  <a:pt x="0" y="652170"/>
                </a:lnTo>
                <a:lnTo>
                  <a:pt x="880360" y="652170"/>
                </a:lnTo>
                <a:lnTo>
                  <a:pt x="882338" y="632756"/>
                </a:lnTo>
                <a:cubicBezTo>
                  <a:pt x="886666" y="591893"/>
                  <a:pt x="899310" y="552345"/>
                  <a:pt x="919492" y="516542"/>
                </a:cubicBezTo>
                <a:lnTo>
                  <a:pt x="928602" y="500262"/>
                </a:lnTo>
                <a:lnTo>
                  <a:pt x="913206" y="489677"/>
                </a:lnTo>
                <a:close/>
              </a:path>
            </a:pathLst>
          </a:custGeom>
          <a:solidFill>
            <a:srgbClr val="FA111F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269" name="Freeform 268">
            <a:extLst>
              <a:ext uri="{FF2B5EF4-FFF2-40B4-BE49-F238E27FC236}">
                <a16:creationId xmlns:a16="http://schemas.microsoft.com/office/drawing/2014/main" id="{FEFB7A64-1279-E242-B41B-9F9FEAEC78E9}"/>
              </a:ext>
            </a:extLst>
          </p:cNvPr>
          <p:cNvSpPr/>
          <p:nvPr/>
        </p:nvSpPr>
        <p:spPr>
          <a:xfrm>
            <a:off x="3493595" y="4492618"/>
            <a:ext cx="858431" cy="932384"/>
          </a:xfrm>
          <a:custGeom>
            <a:avLst/>
            <a:gdLst>
              <a:gd name="connsiteX0" fmla="*/ 567252 w 858431"/>
              <a:gd name="connsiteY0" fmla="*/ 19791 h 932384"/>
              <a:gd name="connsiteX1" fmla="*/ 560172 w 858431"/>
              <a:gd name="connsiteY1" fmla="*/ 0 h 932384"/>
              <a:gd name="connsiteX2" fmla="*/ 540561 w 858431"/>
              <a:gd name="connsiteY2" fmla="*/ 7633 h 932384"/>
              <a:gd name="connsiteX3" fmla="*/ 434903 w 858431"/>
              <a:gd name="connsiteY3" fmla="*/ 54901 h 932384"/>
              <a:gd name="connsiteX4" fmla="*/ 434695 w 858431"/>
              <a:gd name="connsiteY4" fmla="*/ 54602 h 932384"/>
              <a:gd name="connsiteX5" fmla="*/ 418206 w 858431"/>
              <a:gd name="connsiteY5" fmla="*/ 63419 h 932384"/>
              <a:gd name="connsiteX6" fmla="*/ 411426 w 858431"/>
              <a:gd name="connsiteY6" fmla="*/ 67099 h 932384"/>
              <a:gd name="connsiteX7" fmla="*/ 407626 w 858431"/>
              <a:gd name="connsiteY7" fmla="*/ 69166 h 932384"/>
              <a:gd name="connsiteX8" fmla="*/ 406911 w 858431"/>
              <a:gd name="connsiteY8" fmla="*/ 69569 h 932384"/>
              <a:gd name="connsiteX9" fmla="*/ 406000 w 858431"/>
              <a:gd name="connsiteY9" fmla="*/ 70063 h 932384"/>
              <a:gd name="connsiteX10" fmla="*/ 404698 w 858431"/>
              <a:gd name="connsiteY10" fmla="*/ 70740 h 932384"/>
              <a:gd name="connsiteX11" fmla="*/ 404503 w 858431"/>
              <a:gd name="connsiteY11" fmla="*/ 70844 h 932384"/>
              <a:gd name="connsiteX12" fmla="*/ 404425 w 858431"/>
              <a:gd name="connsiteY12" fmla="*/ 70844 h 932384"/>
              <a:gd name="connsiteX13" fmla="*/ 404425 w 858431"/>
              <a:gd name="connsiteY13" fmla="*/ 70844 h 932384"/>
              <a:gd name="connsiteX14" fmla="*/ 400091 w 858431"/>
              <a:gd name="connsiteY14" fmla="*/ 73210 h 932384"/>
              <a:gd name="connsiteX15" fmla="*/ 393311 w 858431"/>
              <a:gd name="connsiteY15" fmla="*/ 77007 h 932384"/>
              <a:gd name="connsiteX16" fmla="*/ 376068 w 858431"/>
              <a:gd name="connsiteY16" fmla="*/ 86474 h 932384"/>
              <a:gd name="connsiteX17" fmla="*/ 376237 w 858431"/>
              <a:gd name="connsiteY17" fmla="*/ 86812 h 932384"/>
              <a:gd name="connsiteX18" fmla="*/ 12350 w 858431"/>
              <a:gd name="connsiteY18" fmla="*/ 415023 h 932384"/>
              <a:gd name="connsiteX19" fmla="*/ 0 w 858431"/>
              <a:gd name="connsiteY19" fmla="*/ 432006 h 932384"/>
              <a:gd name="connsiteX20" fmla="*/ 17308 w 858431"/>
              <a:gd name="connsiteY20" fmla="*/ 443891 h 932384"/>
              <a:gd name="connsiteX21" fmla="*/ 712705 w 858431"/>
              <a:gd name="connsiteY21" fmla="*/ 921982 h 932384"/>
              <a:gd name="connsiteX22" fmla="*/ 727840 w 858431"/>
              <a:gd name="connsiteY22" fmla="*/ 932385 h 932384"/>
              <a:gd name="connsiteX23" fmla="*/ 739813 w 858431"/>
              <a:gd name="connsiteY23" fmla="*/ 918458 h 932384"/>
              <a:gd name="connsiteX24" fmla="*/ 827355 w 858431"/>
              <a:gd name="connsiteY24" fmla="*/ 848122 h 932384"/>
              <a:gd name="connsiteX25" fmla="*/ 829503 w 858431"/>
              <a:gd name="connsiteY25" fmla="*/ 847016 h 932384"/>
              <a:gd name="connsiteX26" fmla="*/ 841514 w 858431"/>
              <a:gd name="connsiteY26" fmla="*/ 841035 h 932384"/>
              <a:gd name="connsiteX27" fmla="*/ 858432 w 858431"/>
              <a:gd name="connsiteY27" fmla="*/ 833167 h 932384"/>
              <a:gd name="connsiteX28" fmla="*/ 852133 w 858431"/>
              <a:gd name="connsiteY28" fmla="*/ 815613 h 93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58431" h="932384">
                <a:moveTo>
                  <a:pt x="567252" y="19791"/>
                </a:moveTo>
                <a:lnTo>
                  <a:pt x="560172" y="0"/>
                </a:lnTo>
                <a:lnTo>
                  <a:pt x="540561" y="7633"/>
                </a:lnTo>
                <a:cubicBezTo>
                  <a:pt x="504877" y="21482"/>
                  <a:pt x="469415" y="37346"/>
                  <a:pt x="434903" y="54901"/>
                </a:cubicBezTo>
                <a:lnTo>
                  <a:pt x="434695" y="54602"/>
                </a:lnTo>
                <a:lnTo>
                  <a:pt x="418206" y="63419"/>
                </a:lnTo>
                <a:lnTo>
                  <a:pt x="411426" y="67099"/>
                </a:lnTo>
                <a:lnTo>
                  <a:pt x="407626" y="69166"/>
                </a:lnTo>
                <a:lnTo>
                  <a:pt x="406911" y="69569"/>
                </a:lnTo>
                <a:lnTo>
                  <a:pt x="406000" y="70063"/>
                </a:lnTo>
                <a:cubicBezTo>
                  <a:pt x="405570" y="70285"/>
                  <a:pt x="405167" y="70519"/>
                  <a:pt x="404698" y="70740"/>
                </a:cubicBezTo>
                <a:lnTo>
                  <a:pt x="404503" y="70844"/>
                </a:lnTo>
                <a:lnTo>
                  <a:pt x="404425" y="70844"/>
                </a:lnTo>
                <a:lnTo>
                  <a:pt x="404425" y="70844"/>
                </a:lnTo>
                <a:lnTo>
                  <a:pt x="400091" y="73210"/>
                </a:lnTo>
                <a:lnTo>
                  <a:pt x="393311" y="77007"/>
                </a:lnTo>
                <a:lnTo>
                  <a:pt x="376068" y="86474"/>
                </a:lnTo>
                <a:lnTo>
                  <a:pt x="376237" y="86812"/>
                </a:lnTo>
                <a:cubicBezTo>
                  <a:pt x="233432" y="169757"/>
                  <a:pt x="109501" y="281539"/>
                  <a:pt x="12350" y="415023"/>
                </a:cubicBezTo>
                <a:lnTo>
                  <a:pt x="0" y="432006"/>
                </a:lnTo>
                <a:lnTo>
                  <a:pt x="17308" y="443891"/>
                </a:lnTo>
                <a:lnTo>
                  <a:pt x="712705" y="921982"/>
                </a:lnTo>
                <a:lnTo>
                  <a:pt x="727840" y="932385"/>
                </a:lnTo>
                <a:lnTo>
                  <a:pt x="739813" y="918458"/>
                </a:lnTo>
                <a:cubicBezTo>
                  <a:pt x="764388" y="889803"/>
                  <a:pt x="794070" y="865953"/>
                  <a:pt x="827355" y="848122"/>
                </a:cubicBezTo>
                <a:lnTo>
                  <a:pt x="829503" y="847016"/>
                </a:lnTo>
                <a:cubicBezTo>
                  <a:pt x="833953" y="844689"/>
                  <a:pt x="837870" y="842738"/>
                  <a:pt x="841514" y="841035"/>
                </a:cubicBezTo>
                <a:lnTo>
                  <a:pt x="858432" y="833167"/>
                </a:lnTo>
                <a:lnTo>
                  <a:pt x="852133" y="815613"/>
                </a:lnTo>
                <a:close/>
              </a:path>
            </a:pathLst>
          </a:custGeom>
          <a:solidFill>
            <a:srgbClr val="FF6600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270" name="Freeform 269">
            <a:extLst>
              <a:ext uri="{FF2B5EF4-FFF2-40B4-BE49-F238E27FC236}">
                <a16:creationId xmlns:a16="http://schemas.microsoft.com/office/drawing/2014/main" id="{555E2728-DE4A-794F-B2D1-CD73FE7518E6}"/>
              </a:ext>
            </a:extLst>
          </p:cNvPr>
          <p:cNvSpPr/>
          <p:nvPr/>
        </p:nvSpPr>
        <p:spPr>
          <a:xfrm>
            <a:off x="4075669" y="4419563"/>
            <a:ext cx="772320" cy="898406"/>
          </a:xfrm>
          <a:custGeom>
            <a:avLst/>
            <a:gdLst>
              <a:gd name="connsiteX0" fmla="*/ 772321 w 772320"/>
              <a:gd name="connsiteY0" fmla="*/ 62937 h 898406"/>
              <a:gd name="connsiteX1" fmla="*/ 752293 w 772320"/>
              <a:gd name="connsiteY1" fmla="*/ 56514 h 898406"/>
              <a:gd name="connsiteX2" fmla="*/ 685285 w 772320"/>
              <a:gd name="connsiteY2" fmla="*/ 37177 h 898406"/>
              <a:gd name="connsiteX3" fmla="*/ 422917 w 772320"/>
              <a:gd name="connsiteY3" fmla="*/ 520 h 898406"/>
              <a:gd name="connsiteX4" fmla="*/ 422917 w 772320"/>
              <a:gd name="connsiteY4" fmla="*/ 117 h 898406"/>
              <a:gd name="connsiteX5" fmla="*/ 402460 w 772320"/>
              <a:gd name="connsiteY5" fmla="*/ 0 h 898406"/>
              <a:gd name="connsiteX6" fmla="*/ 353841 w 772320"/>
              <a:gd name="connsiteY6" fmla="*/ 0 h 898406"/>
              <a:gd name="connsiteX7" fmla="*/ 353841 w 772320"/>
              <a:gd name="connsiteY7" fmla="*/ 520 h 898406"/>
              <a:gd name="connsiteX8" fmla="*/ 93191 w 772320"/>
              <a:gd name="connsiteY8" fmla="*/ 37177 h 898406"/>
              <a:gd name="connsiteX9" fmla="*/ 19950 w 772320"/>
              <a:gd name="connsiteY9" fmla="*/ 58581 h 898406"/>
              <a:gd name="connsiteX10" fmla="*/ 0 w 772320"/>
              <a:gd name="connsiteY10" fmla="*/ 65083 h 898406"/>
              <a:gd name="connsiteX11" fmla="*/ 7066 w 772320"/>
              <a:gd name="connsiteY11" fmla="*/ 84836 h 898406"/>
              <a:gd name="connsiteX12" fmla="*/ 292065 w 772320"/>
              <a:gd name="connsiteY12" fmla="*/ 881034 h 898406"/>
              <a:gd name="connsiteX13" fmla="*/ 298273 w 772320"/>
              <a:gd name="connsiteY13" fmla="*/ 898406 h 898406"/>
              <a:gd name="connsiteX14" fmla="*/ 316205 w 772320"/>
              <a:gd name="connsiteY14" fmla="*/ 893998 h 898406"/>
              <a:gd name="connsiteX15" fmla="*/ 388340 w 772320"/>
              <a:gd name="connsiteY15" fmla="*/ 885156 h 898406"/>
              <a:gd name="connsiteX16" fmla="*/ 389733 w 772320"/>
              <a:gd name="connsiteY16" fmla="*/ 885156 h 898406"/>
              <a:gd name="connsiteX17" fmla="*/ 460540 w 772320"/>
              <a:gd name="connsiteY17" fmla="*/ 893491 h 898406"/>
              <a:gd name="connsiteX18" fmla="*/ 478499 w 772320"/>
              <a:gd name="connsiteY18" fmla="*/ 897821 h 898406"/>
              <a:gd name="connsiteX19" fmla="*/ 484628 w 772320"/>
              <a:gd name="connsiteY19" fmla="*/ 880410 h 898406"/>
              <a:gd name="connsiteX20" fmla="*/ 765345 w 772320"/>
              <a:gd name="connsiteY20" fmla="*/ 82794 h 89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72320" h="898406">
                <a:moveTo>
                  <a:pt x="772321" y="62937"/>
                </a:moveTo>
                <a:lnTo>
                  <a:pt x="752293" y="56514"/>
                </a:lnTo>
                <a:cubicBezTo>
                  <a:pt x="729779" y="49310"/>
                  <a:pt x="707239" y="42795"/>
                  <a:pt x="685285" y="37177"/>
                </a:cubicBezTo>
                <a:cubicBezTo>
                  <a:pt x="599474" y="15215"/>
                  <a:pt x="511462" y="2919"/>
                  <a:pt x="422917" y="520"/>
                </a:cubicBezTo>
                <a:lnTo>
                  <a:pt x="422917" y="117"/>
                </a:lnTo>
                <a:lnTo>
                  <a:pt x="402460" y="0"/>
                </a:lnTo>
                <a:lnTo>
                  <a:pt x="353841" y="0"/>
                </a:lnTo>
                <a:lnTo>
                  <a:pt x="353841" y="520"/>
                </a:lnTo>
                <a:cubicBezTo>
                  <a:pt x="265866" y="3040"/>
                  <a:pt x="178444" y="15335"/>
                  <a:pt x="93191" y="37177"/>
                </a:cubicBezTo>
                <a:cubicBezTo>
                  <a:pt x="68621" y="43484"/>
                  <a:pt x="43973" y="50688"/>
                  <a:pt x="19950" y="58581"/>
                </a:cubicBezTo>
                <a:lnTo>
                  <a:pt x="0" y="65083"/>
                </a:lnTo>
                <a:lnTo>
                  <a:pt x="7066" y="84836"/>
                </a:lnTo>
                <a:lnTo>
                  <a:pt x="292065" y="881034"/>
                </a:lnTo>
                <a:lnTo>
                  <a:pt x="298273" y="898406"/>
                </a:lnTo>
                <a:lnTo>
                  <a:pt x="316205" y="893998"/>
                </a:lnTo>
                <a:cubicBezTo>
                  <a:pt x="339812" y="888193"/>
                  <a:pt x="364029" y="885225"/>
                  <a:pt x="388340" y="885156"/>
                </a:cubicBezTo>
                <a:lnTo>
                  <a:pt x="389733" y="885156"/>
                </a:lnTo>
                <a:cubicBezTo>
                  <a:pt x="413573" y="885165"/>
                  <a:pt x="437349" y="887962"/>
                  <a:pt x="460540" y="893491"/>
                </a:cubicBezTo>
                <a:lnTo>
                  <a:pt x="478499" y="897821"/>
                </a:lnTo>
                <a:lnTo>
                  <a:pt x="484628" y="880410"/>
                </a:lnTo>
                <a:lnTo>
                  <a:pt x="765345" y="82794"/>
                </a:lnTo>
                <a:close/>
              </a:path>
            </a:pathLst>
          </a:custGeom>
          <a:solidFill>
            <a:srgbClr val="FFD70D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01F32AAE-7940-EB49-BE28-2861C2BD89C0}"/>
              </a:ext>
            </a:extLst>
          </p:cNvPr>
          <p:cNvSpPr/>
          <p:nvPr/>
        </p:nvSpPr>
        <p:spPr>
          <a:xfrm>
            <a:off x="4576317" y="4490303"/>
            <a:ext cx="870196" cy="938405"/>
          </a:xfrm>
          <a:custGeom>
            <a:avLst/>
            <a:gdLst>
              <a:gd name="connsiteX0" fmla="*/ 852719 w 870196"/>
              <a:gd name="connsiteY0" fmla="*/ 460887 h 938405"/>
              <a:gd name="connsiteX1" fmla="*/ 870196 w 870196"/>
              <a:gd name="connsiteY1" fmla="*/ 449262 h 938405"/>
              <a:gd name="connsiteX2" fmla="*/ 858107 w 870196"/>
              <a:gd name="connsiteY2" fmla="*/ 432097 h 938405"/>
              <a:gd name="connsiteX3" fmla="*/ 482169 w 870196"/>
              <a:gd name="connsiteY3" fmla="*/ 88256 h 938405"/>
              <a:gd name="connsiteX4" fmla="*/ 482364 w 870196"/>
              <a:gd name="connsiteY4" fmla="*/ 87878 h 938405"/>
              <a:gd name="connsiteX5" fmla="*/ 464978 w 870196"/>
              <a:gd name="connsiteY5" fmla="*/ 78334 h 938405"/>
              <a:gd name="connsiteX6" fmla="*/ 458171 w 870196"/>
              <a:gd name="connsiteY6" fmla="*/ 74654 h 938405"/>
              <a:gd name="connsiteX7" fmla="*/ 452576 w 870196"/>
              <a:gd name="connsiteY7" fmla="*/ 71637 h 938405"/>
              <a:gd name="connsiteX8" fmla="*/ 447110 w 870196"/>
              <a:gd name="connsiteY8" fmla="*/ 68620 h 938405"/>
              <a:gd name="connsiteX9" fmla="*/ 440317 w 870196"/>
              <a:gd name="connsiteY9" fmla="*/ 64875 h 938405"/>
              <a:gd name="connsiteX10" fmla="*/ 421616 w 870196"/>
              <a:gd name="connsiteY10" fmla="*/ 54615 h 938405"/>
              <a:gd name="connsiteX11" fmla="*/ 421265 w 870196"/>
              <a:gd name="connsiteY11" fmla="*/ 55343 h 938405"/>
              <a:gd name="connsiteX12" fmla="*/ 313382 w 870196"/>
              <a:gd name="connsiteY12" fmla="*/ 7620 h 938405"/>
              <a:gd name="connsiteX13" fmla="*/ 293718 w 870196"/>
              <a:gd name="connsiteY13" fmla="*/ 0 h 938405"/>
              <a:gd name="connsiteX14" fmla="*/ 286743 w 870196"/>
              <a:gd name="connsiteY14" fmla="*/ 19857 h 938405"/>
              <a:gd name="connsiteX15" fmla="*/ 6130 w 870196"/>
              <a:gd name="connsiteY15" fmla="*/ 817316 h 938405"/>
              <a:gd name="connsiteX16" fmla="*/ 0 w 870196"/>
              <a:gd name="connsiteY16" fmla="*/ 834741 h 938405"/>
              <a:gd name="connsiteX17" fmla="*/ 16736 w 870196"/>
              <a:gd name="connsiteY17" fmla="*/ 842543 h 938405"/>
              <a:gd name="connsiteX18" fmla="*/ 29007 w 870196"/>
              <a:gd name="connsiteY18" fmla="*/ 848590 h 938405"/>
              <a:gd name="connsiteX19" fmla="*/ 31090 w 870196"/>
              <a:gd name="connsiteY19" fmla="*/ 849669 h 938405"/>
              <a:gd name="connsiteX20" fmla="*/ 122966 w 870196"/>
              <a:gd name="connsiteY20" fmla="*/ 924271 h 938405"/>
              <a:gd name="connsiteX21" fmla="*/ 134678 w 870196"/>
              <a:gd name="connsiteY21" fmla="*/ 938406 h 938405"/>
              <a:gd name="connsiteX22" fmla="*/ 149982 w 870196"/>
              <a:gd name="connsiteY22" fmla="*/ 928224 h 93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70196" h="938405">
                <a:moveTo>
                  <a:pt x="852719" y="460887"/>
                </a:moveTo>
                <a:lnTo>
                  <a:pt x="870196" y="449262"/>
                </a:lnTo>
                <a:lnTo>
                  <a:pt x="858107" y="432097"/>
                </a:lnTo>
                <a:cubicBezTo>
                  <a:pt x="759138" y="291683"/>
                  <a:pt x="630875" y="174375"/>
                  <a:pt x="482169" y="88256"/>
                </a:cubicBezTo>
                <a:lnTo>
                  <a:pt x="482364" y="87878"/>
                </a:lnTo>
                <a:lnTo>
                  <a:pt x="464978" y="78334"/>
                </a:lnTo>
                <a:lnTo>
                  <a:pt x="458171" y="74654"/>
                </a:lnTo>
                <a:lnTo>
                  <a:pt x="452576" y="71637"/>
                </a:lnTo>
                <a:lnTo>
                  <a:pt x="447110" y="68620"/>
                </a:lnTo>
                <a:lnTo>
                  <a:pt x="440317" y="64875"/>
                </a:lnTo>
                <a:lnTo>
                  <a:pt x="421616" y="54615"/>
                </a:lnTo>
                <a:lnTo>
                  <a:pt x="421265" y="55343"/>
                </a:lnTo>
                <a:cubicBezTo>
                  <a:pt x="386128" y="37658"/>
                  <a:pt x="349872" y="21638"/>
                  <a:pt x="313382" y="7620"/>
                </a:cubicBezTo>
                <a:lnTo>
                  <a:pt x="293718" y="0"/>
                </a:lnTo>
                <a:lnTo>
                  <a:pt x="286743" y="19857"/>
                </a:lnTo>
                <a:lnTo>
                  <a:pt x="6130" y="817316"/>
                </a:lnTo>
                <a:lnTo>
                  <a:pt x="0" y="834741"/>
                </a:lnTo>
                <a:lnTo>
                  <a:pt x="16736" y="842543"/>
                </a:lnTo>
                <a:cubicBezTo>
                  <a:pt x="20809" y="844455"/>
                  <a:pt x="24934" y="846444"/>
                  <a:pt x="29007" y="848590"/>
                </a:cubicBezTo>
                <a:lnTo>
                  <a:pt x="31090" y="849669"/>
                </a:lnTo>
                <a:cubicBezTo>
                  <a:pt x="66318" y="868268"/>
                  <a:pt x="97537" y="893619"/>
                  <a:pt x="122966" y="924271"/>
                </a:cubicBezTo>
                <a:lnTo>
                  <a:pt x="134678" y="938406"/>
                </a:lnTo>
                <a:lnTo>
                  <a:pt x="149982" y="928224"/>
                </a:lnTo>
                <a:close/>
              </a:path>
            </a:pathLst>
          </a:custGeom>
          <a:solidFill>
            <a:srgbClr val="CEE300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272" name="Freeform 271">
            <a:extLst>
              <a:ext uri="{FF2B5EF4-FFF2-40B4-BE49-F238E27FC236}">
                <a16:creationId xmlns:a16="http://schemas.microsoft.com/office/drawing/2014/main" id="{1D5F751E-B799-9B48-99F3-0C3E2C15FE99}"/>
              </a:ext>
            </a:extLst>
          </p:cNvPr>
          <p:cNvSpPr/>
          <p:nvPr/>
        </p:nvSpPr>
        <p:spPr>
          <a:xfrm>
            <a:off x="4724152" y="4959070"/>
            <a:ext cx="926181" cy="636994"/>
          </a:xfrm>
          <a:custGeom>
            <a:avLst/>
            <a:gdLst>
              <a:gd name="connsiteX0" fmla="*/ 925661 w 926181"/>
              <a:gd name="connsiteY0" fmla="*/ 614824 h 636994"/>
              <a:gd name="connsiteX1" fmla="*/ 782680 w 926181"/>
              <a:gd name="connsiteY1" fmla="*/ 79842 h 636994"/>
              <a:gd name="connsiteX2" fmla="*/ 783070 w 926181"/>
              <a:gd name="connsiteY2" fmla="*/ 79647 h 636994"/>
              <a:gd name="connsiteX3" fmla="*/ 772217 w 926181"/>
              <a:gd name="connsiteY3" fmla="*/ 60766 h 636994"/>
              <a:gd name="connsiteX4" fmla="*/ 768313 w 926181"/>
              <a:gd name="connsiteY4" fmla="*/ 54056 h 636994"/>
              <a:gd name="connsiteX5" fmla="*/ 765254 w 926181"/>
              <a:gd name="connsiteY5" fmla="*/ 48855 h 636994"/>
              <a:gd name="connsiteX6" fmla="*/ 762339 w 926181"/>
              <a:gd name="connsiteY6" fmla="*/ 43575 h 636994"/>
              <a:gd name="connsiteX7" fmla="*/ 758435 w 926181"/>
              <a:gd name="connsiteY7" fmla="*/ 36644 h 636994"/>
              <a:gd name="connsiteX8" fmla="*/ 748389 w 926181"/>
              <a:gd name="connsiteY8" fmla="*/ 18439 h 636994"/>
              <a:gd name="connsiteX9" fmla="*/ 747191 w 926181"/>
              <a:gd name="connsiteY9" fmla="*/ 19128 h 636994"/>
              <a:gd name="connsiteX10" fmla="*/ 746332 w 926181"/>
              <a:gd name="connsiteY10" fmla="*/ 17750 h 636994"/>
              <a:gd name="connsiteX11" fmla="*/ 735154 w 926181"/>
              <a:gd name="connsiteY11" fmla="*/ 0 h 636994"/>
              <a:gd name="connsiteX12" fmla="*/ 717677 w 926181"/>
              <a:gd name="connsiteY12" fmla="*/ 11625 h 636994"/>
              <a:gd name="connsiteX13" fmla="*/ 15616 w 926181"/>
              <a:gd name="connsiteY13" fmla="*/ 478624 h 636994"/>
              <a:gd name="connsiteX14" fmla="*/ 0 w 926181"/>
              <a:gd name="connsiteY14" fmla="*/ 489027 h 636994"/>
              <a:gd name="connsiteX15" fmla="*/ 8914 w 926181"/>
              <a:gd name="connsiteY15" fmla="*/ 505437 h 636994"/>
              <a:gd name="connsiteX16" fmla="*/ 43843 w 926181"/>
              <a:gd name="connsiteY16" fmla="*/ 617555 h 636994"/>
              <a:gd name="connsiteX17" fmla="*/ 45795 w 926181"/>
              <a:gd name="connsiteY17" fmla="*/ 636995 h 636994"/>
              <a:gd name="connsiteX18" fmla="*/ 926181 w 926181"/>
              <a:gd name="connsiteY18" fmla="*/ 636995 h 63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26181" h="636994">
                <a:moveTo>
                  <a:pt x="925661" y="614824"/>
                </a:moveTo>
                <a:cubicBezTo>
                  <a:pt x="921249" y="427673"/>
                  <a:pt x="872226" y="244274"/>
                  <a:pt x="782680" y="79842"/>
                </a:cubicBezTo>
                <a:lnTo>
                  <a:pt x="783070" y="79647"/>
                </a:lnTo>
                <a:lnTo>
                  <a:pt x="772217" y="60766"/>
                </a:lnTo>
                <a:lnTo>
                  <a:pt x="768313" y="54056"/>
                </a:lnTo>
                <a:lnTo>
                  <a:pt x="765254" y="48855"/>
                </a:lnTo>
                <a:lnTo>
                  <a:pt x="762339" y="43575"/>
                </a:lnTo>
                <a:lnTo>
                  <a:pt x="758435" y="36644"/>
                </a:lnTo>
                <a:lnTo>
                  <a:pt x="748389" y="18439"/>
                </a:lnTo>
                <a:lnTo>
                  <a:pt x="747191" y="19128"/>
                </a:lnTo>
                <a:lnTo>
                  <a:pt x="746332" y="17750"/>
                </a:lnTo>
                <a:lnTo>
                  <a:pt x="735154" y="0"/>
                </a:lnTo>
                <a:lnTo>
                  <a:pt x="717677" y="11625"/>
                </a:lnTo>
                <a:lnTo>
                  <a:pt x="15616" y="478624"/>
                </a:lnTo>
                <a:lnTo>
                  <a:pt x="0" y="489027"/>
                </a:lnTo>
                <a:lnTo>
                  <a:pt x="8914" y="505437"/>
                </a:lnTo>
                <a:cubicBezTo>
                  <a:pt x="27719" y="540195"/>
                  <a:pt x="39588" y="578273"/>
                  <a:pt x="43843" y="617555"/>
                </a:cubicBezTo>
                <a:lnTo>
                  <a:pt x="45795" y="636995"/>
                </a:lnTo>
                <a:lnTo>
                  <a:pt x="926181" y="636995"/>
                </a:lnTo>
                <a:close/>
              </a:path>
            </a:pathLst>
          </a:custGeom>
          <a:solidFill>
            <a:srgbClr val="7EC922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274" name="Graphic 8">
            <a:extLst>
              <a:ext uri="{FF2B5EF4-FFF2-40B4-BE49-F238E27FC236}">
                <a16:creationId xmlns:a16="http://schemas.microsoft.com/office/drawing/2014/main" id="{1186ABB6-8E58-AE42-A4E6-905363697E69}"/>
              </a:ext>
            </a:extLst>
          </p:cNvPr>
          <p:cNvGrpSpPr/>
          <p:nvPr/>
        </p:nvGrpSpPr>
        <p:grpSpPr>
          <a:xfrm>
            <a:off x="4349294" y="4664356"/>
            <a:ext cx="231122" cy="230944"/>
            <a:chOff x="4349294" y="4664356"/>
            <a:chExt cx="231122" cy="230944"/>
          </a:xfrm>
          <a:solidFill>
            <a:srgbClr val="FFFFFF"/>
          </a:solidFill>
        </p:grpSpPr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391B2927-4652-0342-86D7-4828DD283735}"/>
                </a:ext>
              </a:extLst>
            </p:cNvPr>
            <p:cNvSpPr/>
            <p:nvPr/>
          </p:nvSpPr>
          <p:spPr>
            <a:xfrm>
              <a:off x="4349294" y="4664356"/>
              <a:ext cx="231122" cy="230944"/>
            </a:xfrm>
            <a:custGeom>
              <a:avLst/>
              <a:gdLst>
                <a:gd name="connsiteX0" fmla="*/ 115574 w 231122"/>
                <a:gd name="connsiteY0" fmla="*/ 0 h 230944"/>
                <a:gd name="connsiteX1" fmla="*/ 0 w 231122"/>
                <a:gd name="connsiteY1" fmla="*/ 115459 h 230944"/>
                <a:gd name="connsiteX2" fmla="*/ 115548 w 231122"/>
                <a:gd name="connsiteY2" fmla="*/ 230944 h 230944"/>
                <a:gd name="connsiteX3" fmla="*/ 231122 w 231122"/>
                <a:gd name="connsiteY3" fmla="*/ 115485 h 230944"/>
                <a:gd name="connsiteX4" fmla="*/ 231122 w 231122"/>
                <a:gd name="connsiteY4" fmla="*/ 115472 h 230944"/>
                <a:gd name="connsiteX5" fmla="*/ 115574 w 231122"/>
                <a:gd name="connsiteY5" fmla="*/ 0 h 230944"/>
                <a:gd name="connsiteX6" fmla="*/ 115574 w 231122"/>
                <a:gd name="connsiteY6" fmla="*/ 221699 h 230944"/>
                <a:gd name="connsiteX7" fmla="*/ 9253 w 231122"/>
                <a:gd name="connsiteY7" fmla="*/ 115459 h 230944"/>
                <a:gd name="connsiteX8" fmla="*/ 115574 w 231122"/>
                <a:gd name="connsiteY8" fmla="*/ 9220 h 230944"/>
                <a:gd name="connsiteX9" fmla="*/ 221896 w 231122"/>
                <a:gd name="connsiteY9" fmla="*/ 115459 h 230944"/>
                <a:gd name="connsiteX10" fmla="*/ 221896 w 231122"/>
                <a:gd name="connsiteY10" fmla="*/ 115472 h 230944"/>
                <a:gd name="connsiteX11" fmla="*/ 115574 w 231122"/>
                <a:gd name="connsiteY11" fmla="*/ 221699 h 23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1122" h="230944">
                  <a:moveTo>
                    <a:pt x="115574" y="0"/>
                  </a:moveTo>
                  <a:cubicBezTo>
                    <a:pt x="51751" y="-8"/>
                    <a:pt x="8" y="51685"/>
                    <a:pt x="0" y="115459"/>
                  </a:cubicBezTo>
                  <a:cubicBezTo>
                    <a:pt x="-7" y="179233"/>
                    <a:pt x="51725" y="230936"/>
                    <a:pt x="115548" y="230944"/>
                  </a:cubicBezTo>
                  <a:cubicBezTo>
                    <a:pt x="179367" y="230952"/>
                    <a:pt x="231109" y="179259"/>
                    <a:pt x="231122" y="115485"/>
                  </a:cubicBezTo>
                  <a:cubicBezTo>
                    <a:pt x="231122" y="115481"/>
                    <a:pt x="231122" y="115476"/>
                    <a:pt x="231122" y="115472"/>
                  </a:cubicBezTo>
                  <a:cubicBezTo>
                    <a:pt x="231044" y="51736"/>
                    <a:pt x="179354" y="86"/>
                    <a:pt x="115574" y="0"/>
                  </a:cubicBezTo>
                  <a:close/>
                  <a:moveTo>
                    <a:pt x="115574" y="221699"/>
                  </a:moveTo>
                  <a:cubicBezTo>
                    <a:pt x="56854" y="221699"/>
                    <a:pt x="9253" y="174134"/>
                    <a:pt x="9253" y="115459"/>
                  </a:cubicBezTo>
                  <a:cubicBezTo>
                    <a:pt x="9253" y="56784"/>
                    <a:pt x="56854" y="9220"/>
                    <a:pt x="115574" y="9220"/>
                  </a:cubicBezTo>
                  <a:cubicBezTo>
                    <a:pt x="174292" y="9220"/>
                    <a:pt x="221896" y="56784"/>
                    <a:pt x="221896" y="115459"/>
                  </a:cubicBezTo>
                  <a:cubicBezTo>
                    <a:pt x="221896" y="115463"/>
                    <a:pt x="221896" y="115468"/>
                    <a:pt x="221896" y="115472"/>
                  </a:cubicBezTo>
                  <a:cubicBezTo>
                    <a:pt x="221817" y="174114"/>
                    <a:pt x="174266" y="221634"/>
                    <a:pt x="115574" y="221699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922011DE-2FE6-ED43-AC12-56005F44AD60}"/>
                </a:ext>
              </a:extLst>
            </p:cNvPr>
            <p:cNvSpPr/>
            <p:nvPr/>
          </p:nvSpPr>
          <p:spPr>
            <a:xfrm>
              <a:off x="4405318" y="4737541"/>
              <a:ext cx="28630" cy="28607"/>
            </a:xfrm>
            <a:custGeom>
              <a:avLst/>
              <a:gdLst>
                <a:gd name="connsiteX0" fmla="*/ 14315 w 28630"/>
                <a:gd name="connsiteY0" fmla="*/ 0 h 28607"/>
                <a:gd name="connsiteX1" fmla="*/ 0 w 28630"/>
                <a:gd name="connsiteY1" fmla="*/ 14304 h 28607"/>
                <a:gd name="connsiteX2" fmla="*/ 14315 w 28630"/>
                <a:gd name="connsiteY2" fmla="*/ 28608 h 28607"/>
                <a:gd name="connsiteX3" fmla="*/ 28630 w 28630"/>
                <a:gd name="connsiteY3" fmla="*/ 14304 h 28607"/>
                <a:gd name="connsiteX4" fmla="*/ 14315 w 28630"/>
                <a:gd name="connsiteY4" fmla="*/ 0 h 2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30" h="28607">
                  <a:moveTo>
                    <a:pt x="14315" y="0"/>
                  </a:moveTo>
                  <a:cubicBezTo>
                    <a:pt x="6409" y="0"/>
                    <a:pt x="0" y="6404"/>
                    <a:pt x="0" y="14304"/>
                  </a:cubicBezTo>
                  <a:cubicBezTo>
                    <a:pt x="0" y="22204"/>
                    <a:pt x="6409" y="28608"/>
                    <a:pt x="14315" y="28608"/>
                  </a:cubicBezTo>
                  <a:cubicBezTo>
                    <a:pt x="22221" y="28608"/>
                    <a:pt x="28630" y="22204"/>
                    <a:pt x="28630" y="14304"/>
                  </a:cubicBezTo>
                  <a:cubicBezTo>
                    <a:pt x="28630" y="6404"/>
                    <a:pt x="22221" y="0"/>
                    <a:pt x="14315" y="0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B49167A7-BB8D-854B-81F2-CDB763809834}"/>
                </a:ext>
              </a:extLst>
            </p:cNvPr>
            <p:cNvSpPr/>
            <p:nvPr/>
          </p:nvSpPr>
          <p:spPr>
            <a:xfrm>
              <a:off x="4495789" y="4737541"/>
              <a:ext cx="28630" cy="28607"/>
            </a:xfrm>
            <a:custGeom>
              <a:avLst/>
              <a:gdLst>
                <a:gd name="connsiteX0" fmla="*/ 14315 w 28630"/>
                <a:gd name="connsiteY0" fmla="*/ 0 h 28607"/>
                <a:gd name="connsiteX1" fmla="*/ 0 w 28630"/>
                <a:gd name="connsiteY1" fmla="*/ 14304 h 28607"/>
                <a:gd name="connsiteX2" fmla="*/ 14315 w 28630"/>
                <a:gd name="connsiteY2" fmla="*/ 28608 h 28607"/>
                <a:gd name="connsiteX3" fmla="*/ 28630 w 28630"/>
                <a:gd name="connsiteY3" fmla="*/ 14304 h 28607"/>
                <a:gd name="connsiteX4" fmla="*/ 14315 w 28630"/>
                <a:gd name="connsiteY4" fmla="*/ 0 h 2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30" h="28607">
                  <a:moveTo>
                    <a:pt x="14315" y="0"/>
                  </a:moveTo>
                  <a:cubicBezTo>
                    <a:pt x="6403" y="0"/>
                    <a:pt x="0" y="6404"/>
                    <a:pt x="0" y="14304"/>
                  </a:cubicBezTo>
                  <a:cubicBezTo>
                    <a:pt x="0" y="22204"/>
                    <a:pt x="6403" y="28608"/>
                    <a:pt x="14315" y="28608"/>
                  </a:cubicBezTo>
                  <a:cubicBezTo>
                    <a:pt x="22227" y="28608"/>
                    <a:pt x="28630" y="22204"/>
                    <a:pt x="28630" y="14304"/>
                  </a:cubicBezTo>
                  <a:cubicBezTo>
                    <a:pt x="28630" y="6404"/>
                    <a:pt x="22227" y="0"/>
                    <a:pt x="14315" y="0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57AF371B-D24C-C84D-B70A-F331E18656F1}"/>
                </a:ext>
              </a:extLst>
            </p:cNvPr>
            <p:cNvSpPr/>
            <p:nvPr/>
          </p:nvSpPr>
          <p:spPr>
            <a:xfrm>
              <a:off x="4431345" y="4822558"/>
              <a:ext cx="67046" cy="9232"/>
            </a:xfrm>
            <a:custGeom>
              <a:avLst/>
              <a:gdLst>
                <a:gd name="connsiteX0" fmla="*/ 62426 w 67046"/>
                <a:gd name="connsiteY0" fmla="*/ 0 h 9232"/>
                <a:gd name="connsiteX1" fmla="*/ 4620 w 67046"/>
                <a:gd name="connsiteY1" fmla="*/ 0 h 9232"/>
                <a:gd name="connsiteX2" fmla="*/ 0 w 67046"/>
                <a:gd name="connsiteY2" fmla="*/ 4616 h 9232"/>
                <a:gd name="connsiteX3" fmla="*/ 4620 w 67046"/>
                <a:gd name="connsiteY3" fmla="*/ 9233 h 9232"/>
                <a:gd name="connsiteX4" fmla="*/ 62426 w 67046"/>
                <a:gd name="connsiteY4" fmla="*/ 9233 h 9232"/>
                <a:gd name="connsiteX5" fmla="*/ 67046 w 67046"/>
                <a:gd name="connsiteY5" fmla="*/ 4616 h 9232"/>
                <a:gd name="connsiteX6" fmla="*/ 62426 w 67046"/>
                <a:gd name="connsiteY6" fmla="*/ 0 h 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046" h="9232">
                  <a:moveTo>
                    <a:pt x="62426" y="0"/>
                  </a:moveTo>
                  <a:lnTo>
                    <a:pt x="4620" y="0"/>
                  </a:lnTo>
                  <a:cubicBezTo>
                    <a:pt x="2068" y="0"/>
                    <a:pt x="0" y="2066"/>
                    <a:pt x="0" y="4616"/>
                  </a:cubicBezTo>
                  <a:cubicBezTo>
                    <a:pt x="0" y="7166"/>
                    <a:pt x="2068" y="9233"/>
                    <a:pt x="4620" y="9233"/>
                  </a:cubicBezTo>
                  <a:lnTo>
                    <a:pt x="62426" y="9233"/>
                  </a:lnTo>
                  <a:cubicBezTo>
                    <a:pt x="64977" y="9233"/>
                    <a:pt x="67046" y="7166"/>
                    <a:pt x="67046" y="4616"/>
                  </a:cubicBezTo>
                  <a:cubicBezTo>
                    <a:pt x="67046" y="2066"/>
                    <a:pt x="64977" y="0"/>
                    <a:pt x="62426" y="0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279" name="Graphic 8">
            <a:extLst>
              <a:ext uri="{FF2B5EF4-FFF2-40B4-BE49-F238E27FC236}">
                <a16:creationId xmlns:a16="http://schemas.microsoft.com/office/drawing/2014/main" id="{1186ABB6-8E58-AE42-A4E6-905363697E69}"/>
              </a:ext>
            </a:extLst>
          </p:cNvPr>
          <p:cNvGrpSpPr/>
          <p:nvPr/>
        </p:nvGrpSpPr>
        <p:grpSpPr>
          <a:xfrm>
            <a:off x="4831931" y="4882817"/>
            <a:ext cx="231122" cy="230944"/>
            <a:chOff x="4831931" y="4882817"/>
            <a:chExt cx="231122" cy="230944"/>
          </a:xfrm>
          <a:solidFill>
            <a:srgbClr val="FFFFFF"/>
          </a:solidFill>
        </p:grpSpPr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2381C806-FB8B-C74C-BC76-EA3F702ABF36}"/>
                </a:ext>
              </a:extLst>
            </p:cNvPr>
            <p:cNvSpPr/>
            <p:nvPr/>
          </p:nvSpPr>
          <p:spPr>
            <a:xfrm>
              <a:off x="4831931" y="4882817"/>
              <a:ext cx="231122" cy="230944"/>
            </a:xfrm>
            <a:custGeom>
              <a:avLst/>
              <a:gdLst>
                <a:gd name="connsiteX0" fmla="*/ 115574 w 231122"/>
                <a:gd name="connsiteY0" fmla="*/ 0 h 230944"/>
                <a:gd name="connsiteX1" fmla="*/ 0 w 231122"/>
                <a:gd name="connsiteY1" fmla="*/ 115459 h 230944"/>
                <a:gd name="connsiteX2" fmla="*/ 115548 w 231122"/>
                <a:gd name="connsiteY2" fmla="*/ 230944 h 230944"/>
                <a:gd name="connsiteX3" fmla="*/ 231122 w 231122"/>
                <a:gd name="connsiteY3" fmla="*/ 115485 h 230944"/>
                <a:gd name="connsiteX4" fmla="*/ 231122 w 231122"/>
                <a:gd name="connsiteY4" fmla="*/ 115459 h 230944"/>
                <a:gd name="connsiteX5" fmla="*/ 115574 w 231122"/>
                <a:gd name="connsiteY5" fmla="*/ 0 h 230944"/>
                <a:gd name="connsiteX6" fmla="*/ 115574 w 231122"/>
                <a:gd name="connsiteY6" fmla="*/ 221699 h 230944"/>
                <a:gd name="connsiteX7" fmla="*/ 9253 w 231122"/>
                <a:gd name="connsiteY7" fmla="*/ 115459 h 230944"/>
                <a:gd name="connsiteX8" fmla="*/ 115574 w 231122"/>
                <a:gd name="connsiteY8" fmla="*/ 9220 h 230944"/>
                <a:gd name="connsiteX9" fmla="*/ 221896 w 231122"/>
                <a:gd name="connsiteY9" fmla="*/ 115459 h 230944"/>
                <a:gd name="connsiteX10" fmla="*/ 115574 w 231122"/>
                <a:gd name="connsiteY10" fmla="*/ 221699 h 23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122" h="230944">
                  <a:moveTo>
                    <a:pt x="115574" y="0"/>
                  </a:moveTo>
                  <a:cubicBezTo>
                    <a:pt x="51755" y="-8"/>
                    <a:pt x="13" y="51685"/>
                    <a:pt x="0" y="115459"/>
                  </a:cubicBezTo>
                  <a:cubicBezTo>
                    <a:pt x="-13" y="179233"/>
                    <a:pt x="51729" y="230938"/>
                    <a:pt x="115548" y="230944"/>
                  </a:cubicBezTo>
                  <a:cubicBezTo>
                    <a:pt x="179367" y="230952"/>
                    <a:pt x="231109" y="179259"/>
                    <a:pt x="231122" y="115485"/>
                  </a:cubicBezTo>
                  <a:cubicBezTo>
                    <a:pt x="231122" y="115476"/>
                    <a:pt x="231122" y="115468"/>
                    <a:pt x="231122" y="115459"/>
                  </a:cubicBezTo>
                  <a:cubicBezTo>
                    <a:pt x="231044" y="51722"/>
                    <a:pt x="179354" y="72"/>
                    <a:pt x="115574" y="0"/>
                  </a:cubicBezTo>
                  <a:close/>
                  <a:moveTo>
                    <a:pt x="115574" y="221699"/>
                  </a:moveTo>
                  <a:cubicBezTo>
                    <a:pt x="56857" y="221699"/>
                    <a:pt x="9253" y="174134"/>
                    <a:pt x="9253" y="115459"/>
                  </a:cubicBezTo>
                  <a:cubicBezTo>
                    <a:pt x="9253" y="56784"/>
                    <a:pt x="56857" y="9220"/>
                    <a:pt x="115574" y="9220"/>
                  </a:cubicBezTo>
                  <a:cubicBezTo>
                    <a:pt x="174292" y="9220"/>
                    <a:pt x="221896" y="56784"/>
                    <a:pt x="221896" y="115459"/>
                  </a:cubicBezTo>
                  <a:cubicBezTo>
                    <a:pt x="221831" y="174107"/>
                    <a:pt x="174266" y="221634"/>
                    <a:pt x="115574" y="221699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70AF80DA-47BC-AF47-8721-029ABD49291B}"/>
                </a:ext>
              </a:extLst>
            </p:cNvPr>
            <p:cNvSpPr/>
            <p:nvPr/>
          </p:nvSpPr>
          <p:spPr>
            <a:xfrm>
              <a:off x="4887955" y="4956001"/>
              <a:ext cx="28630" cy="28607"/>
            </a:xfrm>
            <a:custGeom>
              <a:avLst/>
              <a:gdLst>
                <a:gd name="connsiteX0" fmla="*/ 28630 w 28630"/>
                <a:gd name="connsiteY0" fmla="*/ 14304 h 28607"/>
                <a:gd name="connsiteX1" fmla="*/ 14315 w 28630"/>
                <a:gd name="connsiteY1" fmla="*/ 0 h 28607"/>
                <a:gd name="connsiteX2" fmla="*/ 0 w 28630"/>
                <a:gd name="connsiteY2" fmla="*/ 14304 h 28607"/>
                <a:gd name="connsiteX3" fmla="*/ 14315 w 28630"/>
                <a:gd name="connsiteY3" fmla="*/ 28608 h 28607"/>
                <a:gd name="connsiteX4" fmla="*/ 28630 w 28630"/>
                <a:gd name="connsiteY4" fmla="*/ 14304 h 2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30" h="28607">
                  <a:moveTo>
                    <a:pt x="28630" y="14304"/>
                  </a:moveTo>
                  <a:cubicBezTo>
                    <a:pt x="28630" y="6404"/>
                    <a:pt x="22227" y="0"/>
                    <a:pt x="14315" y="0"/>
                  </a:cubicBezTo>
                  <a:cubicBezTo>
                    <a:pt x="6403" y="0"/>
                    <a:pt x="0" y="6404"/>
                    <a:pt x="0" y="14304"/>
                  </a:cubicBezTo>
                  <a:cubicBezTo>
                    <a:pt x="0" y="22204"/>
                    <a:pt x="6403" y="28608"/>
                    <a:pt x="14315" y="28608"/>
                  </a:cubicBezTo>
                  <a:cubicBezTo>
                    <a:pt x="22227" y="28608"/>
                    <a:pt x="28630" y="22204"/>
                    <a:pt x="28630" y="14304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D6EE7FF9-2F1C-E048-8F25-D9EC9C8A29F4}"/>
                </a:ext>
              </a:extLst>
            </p:cNvPr>
            <p:cNvSpPr/>
            <p:nvPr/>
          </p:nvSpPr>
          <p:spPr>
            <a:xfrm>
              <a:off x="4978426" y="4956001"/>
              <a:ext cx="28630" cy="28607"/>
            </a:xfrm>
            <a:custGeom>
              <a:avLst/>
              <a:gdLst>
                <a:gd name="connsiteX0" fmla="*/ 14315 w 28630"/>
                <a:gd name="connsiteY0" fmla="*/ 0 h 28607"/>
                <a:gd name="connsiteX1" fmla="*/ 0 w 28630"/>
                <a:gd name="connsiteY1" fmla="*/ 14304 h 28607"/>
                <a:gd name="connsiteX2" fmla="*/ 14315 w 28630"/>
                <a:gd name="connsiteY2" fmla="*/ 28608 h 28607"/>
                <a:gd name="connsiteX3" fmla="*/ 28630 w 28630"/>
                <a:gd name="connsiteY3" fmla="*/ 14304 h 28607"/>
                <a:gd name="connsiteX4" fmla="*/ 14315 w 28630"/>
                <a:gd name="connsiteY4" fmla="*/ 0 h 2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30" h="28607">
                  <a:moveTo>
                    <a:pt x="14315" y="0"/>
                  </a:moveTo>
                  <a:cubicBezTo>
                    <a:pt x="6403" y="0"/>
                    <a:pt x="0" y="6404"/>
                    <a:pt x="0" y="14304"/>
                  </a:cubicBezTo>
                  <a:cubicBezTo>
                    <a:pt x="0" y="22204"/>
                    <a:pt x="6403" y="28608"/>
                    <a:pt x="14315" y="28608"/>
                  </a:cubicBezTo>
                  <a:cubicBezTo>
                    <a:pt x="22227" y="28608"/>
                    <a:pt x="28630" y="22204"/>
                    <a:pt x="28630" y="14304"/>
                  </a:cubicBezTo>
                  <a:cubicBezTo>
                    <a:pt x="28630" y="6404"/>
                    <a:pt x="22227" y="0"/>
                    <a:pt x="14315" y="0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9EFB7746-C9C6-2E40-9292-6F834CCB9978}"/>
                </a:ext>
              </a:extLst>
            </p:cNvPr>
            <p:cNvSpPr/>
            <p:nvPr/>
          </p:nvSpPr>
          <p:spPr>
            <a:xfrm>
              <a:off x="4906890" y="5027937"/>
              <a:ext cx="82467" cy="23399"/>
            </a:xfrm>
            <a:custGeom>
              <a:avLst/>
              <a:gdLst>
                <a:gd name="connsiteX0" fmla="*/ 80021 w 82467"/>
                <a:gd name="connsiteY0" fmla="*/ 494 h 23399"/>
                <a:gd name="connsiteX1" fmla="*/ 77418 w 82467"/>
                <a:gd name="connsiteY1" fmla="*/ 247 h 23399"/>
                <a:gd name="connsiteX2" fmla="*/ 72473 w 82467"/>
                <a:gd name="connsiteY2" fmla="*/ 3953 h 23399"/>
                <a:gd name="connsiteX3" fmla="*/ 41240 w 82467"/>
                <a:gd name="connsiteY3" fmla="*/ 14161 h 23399"/>
                <a:gd name="connsiteX4" fmla="*/ 10593 w 82467"/>
                <a:gd name="connsiteY4" fmla="*/ 3927 h 23399"/>
                <a:gd name="connsiteX5" fmla="*/ 5114 w 82467"/>
                <a:gd name="connsiteY5" fmla="*/ 247 h 23399"/>
                <a:gd name="connsiteX6" fmla="*/ 4073 w 82467"/>
                <a:gd name="connsiteY6" fmla="*/ 0 h 23399"/>
                <a:gd name="connsiteX7" fmla="*/ 2499 w 82467"/>
                <a:gd name="connsiteY7" fmla="*/ 494 h 23399"/>
                <a:gd name="connsiteX8" fmla="*/ 0 w 82467"/>
                <a:gd name="connsiteY8" fmla="*/ 4941 h 23399"/>
                <a:gd name="connsiteX9" fmla="*/ 3019 w 82467"/>
                <a:gd name="connsiteY9" fmla="*/ 9246 h 23399"/>
                <a:gd name="connsiteX10" fmla="*/ 41240 w 82467"/>
                <a:gd name="connsiteY10" fmla="*/ 23393 h 23399"/>
                <a:gd name="connsiteX11" fmla="*/ 79552 w 82467"/>
                <a:gd name="connsiteY11" fmla="*/ 9168 h 23399"/>
                <a:gd name="connsiteX12" fmla="*/ 82467 w 82467"/>
                <a:gd name="connsiteY12" fmla="*/ 4941 h 23399"/>
                <a:gd name="connsiteX13" fmla="*/ 80021 w 82467"/>
                <a:gd name="connsiteY13" fmla="*/ 494 h 2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467" h="23399">
                  <a:moveTo>
                    <a:pt x="80021" y="494"/>
                  </a:moveTo>
                  <a:cubicBezTo>
                    <a:pt x="79266" y="-49"/>
                    <a:pt x="78264" y="-143"/>
                    <a:pt x="77418" y="247"/>
                  </a:cubicBezTo>
                  <a:cubicBezTo>
                    <a:pt x="75609" y="1251"/>
                    <a:pt x="73943" y="2498"/>
                    <a:pt x="72473" y="3953"/>
                  </a:cubicBezTo>
                  <a:cubicBezTo>
                    <a:pt x="67372" y="8504"/>
                    <a:pt x="61021" y="14161"/>
                    <a:pt x="41240" y="14161"/>
                  </a:cubicBezTo>
                  <a:cubicBezTo>
                    <a:pt x="24088" y="14161"/>
                    <a:pt x="16605" y="8491"/>
                    <a:pt x="10593" y="3927"/>
                  </a:cubicBezTo>
                  <a:cubicBezTo>
                    <a:pt x="8888" y="2533"/>
                    <a:pt x="7053" y="1300"/>
                    <a:pt x="5114" y="247"/>
                  </a:cubicBezTo>
                  <a:cubicBezTo>
                    <a:pt x="4789" y="85"/>
                    <a:pt x="4438" y="0"/>
                    <a:pt x="4073" y="0"/>
                  </a:cubicBezTo>
                  <a:cubicBezTo>
                    <a:pt x="3514" y="17"/>
                    <a:pt x="2967" y="187"/>
                    <a:pt x="2499" y="494"/>
                  </a:cubicBezTo>
                  <a:cubicBezTo>
                    <a:pt x="989" y="1477"/>
                    <a:pt x="52" y="3139"/>
                    <a:pt x="0" y="4941"/>
                  </a:cubicBezTo>
                  <a:cubicBezTo>
                    <a:pt x="0" y="6242"/>
                    <a:pt x="1145" y="7542"/>
                    <a:pt x="3019" y="9246"/>
                  </a:cubicBezTo>
                  <a:cubicBezTo>
                    <a:pt x="12818" y="18504"/>
                    <a:pt x="26040" y="23393"/>
                    <a:pt x="41240" y="23393"/>
                  </a:cubicBezTo>
                  <a:cubicBezTo>
                    <a:pt x="55347" y="23602"/>
                    <a:pt x="69011" y="18526"/>
                    <a:pt x="79552" y="9168"/>
                  </a:cubicBezTo>
                  <a:cubicBezTo>
                    <a:pt x="81687" y="7334"/>
                    <a:pt x="82467" y="6190"/>
                    <a:pt x="82467" y="4941"/>
                  </a:cubicBezTo>
                  <a:cubicBezTo>
                    <a:pt x="82428" y="3148"/>
                    <a:pt x="81517" y="1488"/>
                    <a:pt x="80021" y="494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284" name="Graphic 8">
            <a:extLst>
              <a:ext uri="{FF2B5EF4-FFF2-40B4-BE49-F238E27FC236}">
                <a16:creationId xmlns:a16="http://schemas.microsoft.com/office/drawing/2014/main" id="{1186ABB6-8E58-AE42-A4E6-905363697E69}"/>
              </a:ext>
            </a:extLst>
          </p:cNvPr>
          <p:cNvGrpSpPr/>
          <p:nvPr/>
        </p:nvGrpSpPr>
        <p:grpSpPr>
          <a:xfrm>
            <a:off x="3604341" y="5276892"/>
            <a:ext cx="231096" cy="230918"/>
            <a:chOff x="3604341" y="5276892"/>
            <a:chExt cx="231096" cy="230918"/>
          </a:xfrm>
          <a:solidFill>
            <a:srgbClr val="FFFFFF"/>
          </a:solidFill>
        </p:grpSpPr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FD9C7F12-8A03-7646-B6FE-F67CF87A1728}"/>
                </a:ext>
              </a:extLst>
            </p:cNvPr>
            <p:cNvSpPr/>
            <p:nvPr/>
          </p:nvSpPr>
          <p:spPr>
            <a:xfrm>
              <a:off x="3604341" y="5276892"/>
              <a:ext cx="231096" cy="230918"/>
            </a:xfrm>
            <a:custGeom>
              <a:avLst/>
              <a:gdLst>
                <a:gd name="connsiteX0" fmla="*/ 115548 w 231096"/>
                <a:gd name="connsiteY0" fmla="*/ 0 h 230918"/>
                <a:gd name="connsiteX1" fmla="*/ 0 w 231096"/>
                <a:gd name="connsiteY1" fmla="*/ 115459 h 230918"/>
                <a:gd name="connsiteX2" fmla="*/ 115548 w 231096"/>
                <a:gd name="connsiteY2" fmla="*/ 230918 h 230918"/>
                <a:gd name="connsiteX3" fmla="*/ 231096 w 231096"/>
                <a:gd name="connsiteY3" fmla="*/ 115459 h 230918"/>
                <a:gd name="connsiteX4" fmla="*/ 115548 w 231096"/>
                <a:gd name="connsiteY4" fmla="*/ 0 h 230918"/>
                <a:gd name="connsiteX5" fmla="*/ 115548 w 231096"/>
                <a:gd name="connsiteY5" fmla="*/ 221699 h 230918"/>
                <a:gd name="connsiteX6" fmla="*/ 9227 w 231096"/>
                <a:gd name="connsiteY6" fmla="*/ 115459 h 230918"/>
                <a:gd name="connsiteX7" fmla="*/ 115548 w 231096"/>
                <a:gd name="connsiteY7" fmla="*/ 9220 h 230918"/>
                <a:gd name="connsiteX8" fmla="*/ 221870 w 231096"/>
                <a:gd name="connsiteY8" fmla="*/ 115459 h 230918"/>
                <a:gd name="connsiteX9" fmla="*/ 115548 w 231096"/>
                <a:gd name="connsiteY9" fmla="*/ 221699 h 23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096" h="230918">
                  <a:moveTo>
                    <a:pt x="115548" y="0"/>
                  </a:moveTo>
                  <a:cubicBezTo>
                    <a:pt x="51733" y="0"/>
                    <a:pt x="0" y="51693"/>
                    <a:pt x="0" y="115459"/>
                  </a:cubicBezTo>
                  <a:cubicBezTo>
                    <a:pt x="0" y="179225"/>
                    <a:pt x="51733" y="230918"/>
                    <a:pt x="115548" y="230918"/>
                  </a:cubicBezTo>
                  <a:cubicBezTo>
                    <a:pt x="179363" y="230918"/>
                    <a:pt x="231096" y="179225"/>
                    <a:pt x="231096" y="115459"/>
                  </a:cubicBezTo>
                  <a:cubicBezTo>
                    <a:pt x="231025" y="51722"/>
                    <a:pt x="179333" y="72"/>
                    <a:pt x="115548" y="0"/>
                  </a:cubicBezTo>
                  <a:close/>
                  <a:moveTo>
                    <a:pt x="115548" y="221699"/>
                  </a:moveTo>
                  <a:cubicBezTo>
                    <a:pt x="56828" y="221699"/>
                    <a:pt x="9227" y="174134"/>
                    <a:pt x="9227" y="115459"/>
                  </a:cubicBezTo>
                  <a:cubicBezTo>
                    <a:pt x="9227" y="56784"/>
                    <a:pt x="56828" y="9220"/>
                    <a:pt x="115548" y="9220"/>
                  </a:cubicBezTo>
                  <a:cubicBezTo>
                    <a:pt x="174268" y="9220"/>
                    <a:pt x="221870" y="56784"/>
                    <a:pt x="221870" y="115459"/>
                  </a:cubicBezTo>
                  <a:cubicBezTo>
                    <a:pt x="221812" y="174109"/>
                    <a:pt x="174244" y="221641"/>
                    <a:pt x="115548" y="221699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101EEE26-4580-FA4E-8A63-65C056270053}"/>
                </a:ext>
              </a:extLst>
            </p:cNvPr>
            <p:cNvSpPr/>
            <p:nvPr/>
          </p:nvSpPr>
          <p:spPr>
            <a:xfrm>
              <a:off x="3660378" y="5350063"/>
              <a:ext cx="28630" cy="28607"/>
            </a:xfrm>
            <a:custGeom>
              <a:avLst/>
              <a:gdLst>
                <a:gd name="connsiteX0" fmla="*/ 28630 w 28630"/>
                <a:gd name="connsiteY0" fmla="*/ 14304 h 28607"/>
                <a:gd name="connsiteX1" fmla="*/ 14315 w 28630"/>
                <a:gd name="connsiteY1" fmla="*/ 0 h 28607"/>
                <a:gd name="connsiteX2" fmla="*/ 0 w 28630"/>
                <a:gd name="connsiteY2" fmla="*/ 14304 h 28607"/>
                <a:gd name="connsiteX3" fmla="*/ 14315 w 28630"/>
                <a:gd name="connsiteY3" fmla="*/ 28608 h 28607"/>
                <a:gd name="connsiteX4" fmla="*/ 28630 w 28630"/>
                <a:gd name="connsiteY4" fmla="*/ 14304 h 2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30" h="28607">
                  <a:moveTo>
                    <a:pt x="28630" y="14304"/>
                  </a:moveTo>
                  <a:cubicBezTo>
                    <a:pt x="28630" y="6404"/>
                    <a:pt x="22221" y="0"/>
                    <a:pt x="14315" y="0"/>
                  </a:cubicBezTo>
                  <a:cubicBezTo>
                    <a:pt x="6409" y="0"/>
                    <a:pt x="0" y="6404"/>
                    <a:pt x="0" y="14304"/>
                  </a:cubicBezTo>
                  <a:cubicBezTo>
                    <a:pt x="0" y="22204"/>
                    <a:pt x="6409" y="28608"/>
                    <a:pt x="14315" y="28608"/>
                  </a:cubicBezTo>
                  <a:cubicBezTo>
                    <a:pt x="22221" y="28608"/>
                    <a:pt x="28630" y="22204"/>
                    <a:pt x="28630" y="14304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2153D156-ECDB-8A47-BCF7-D931E9FB0592}"/>
                </a:ext>
              </a:extLst>
            </p:cNvPr>
            <p:cNvSpPr/>
            <p:nvPr/>
          </p:nvSpPr>
          <p:spPr>
            <a:xfrm>
              <a:off x="3750849" y="5350076"/>
              <a:ext cx="28630" cy="28607"/>
            </a:xfrm>
            <a:custGeom>
              <a:avLst/>
              <a:gdLst>
                <a:gd name="connsiteX0" fmla="*/ 14315 w 28630"/>
                <a:gd name="connsiteY0" fmla="*/ 0 h 28607"/>
                <a:gd name="connsiteX1" fmla="*/ 0 w 28630"/>
                <a:gd name="connsiteY1" fmla="*/ 14304 h 28607"/>
                <a:gd name="connsiteX2" fmla="*/ 14315 w 28630"/>
                <a:gd name="connsiteY2" fmla="*/ 28608 h 28607"/>
                <a:gd name="connsiteX3" fmla="*/ 28630 w 28630"/>
                <a:gd name="connsiteY3" fmla="*/ 14304 h 28607"/>
                <a:gd name="connsiteX4" fmla="*/ 14315 w 28630"/>
                <a:gd name="connsiteY4" fmla="*/ 0 h 2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30" h="28607">
                  <a:moveTo>
                    <a:pt x="14315" y="0"/>
                  </a:moveTo>
                  <a:cubicBezTo>
                    <a:pt x="6409" y="0"/>
                    <a:pt x="0" y="6404"/>
                    <a:pt x="0" y="14304"/>
                  </a:cubicBezTo>
                  <a:cubicBezTo>
                    <a:pt x="0" y="22204"/>
                    <a:pt x="6409" y="28608"/>
                    <a:pt x="14315" y="28608"/>
                  </a:cubicBezTo>
                  <a:cubicBezTo>
                    <a:pt x="22221" y="28608"/>
                    <a:pt x="28630" y="22204"/>
                    <a:pt x="28630" y="14304"/>
                  </a:cubicBezTo>
                  <a:cubicBezTo>
                    <a:pt x="28630" y="6404"/>
                    <a:pt x="22221" y="0"/>
                    <a:pt x="14315" y="0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C49F1D28-69BF-EF4F-85BD-9E233ABFE630}"/>
                </a:ext>
              </a:extLst>
            </p:cNvPr>
            <p:cNvSpPr/>
            <p:nvPr/>
          </p:nvSpPr>
          <p:spPr>
            <a:xfrm>
              <a:off x="3667392" y="5409658"/>
              <a:ext cx="105007" cy="43302"/>
            </a:xfrm>
            <a:custGeom>
              <a:avLst/>
              <a:gdLst>
                <a:gd name="connsiteX0" fmla="*/ 52497 w 105007"/>
                <a:gd name="connsiteY0" fmla="*/ 0 h 43302"/>
                <a:gd name="connsiteX1" fmla="*/ 0 w 105007"/>
                <a:gd name="connsiteY1" fmla="*/ 43302 h 43302"/>
                <a:gd name="connsiteX2" fmla="*/ 105007 w 105007"/>
                <a:gd name="connsiteY2" fmla="*/ 43302 h 43302"/>
                <a:gd name="connsiteX3" fmla="*/ 52497 w 105007"/>
                <a:gd name="connsiteY3" fmla="*/ 0 h 43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007" h="43302">
                  <a:moveTo>
                    <a:pt x="52497" y="0"/>
                  </a:moveTo>
                  <a:cubicBezTo>
                    <a:pt x="27342" y="0"/>
                    <a:pt x="5336" y="18387"/>
                    <a:pt x="0" y="43302"/>
                  </a:cubicBezTo>
                  <a:lnTo>
                    <a:pt x="105007" y="43302"/>
                  </a:lnTo>
                  <a:cubicBezTo>
                    <a:pt x="99698" y="18348"/>
                    <a:pt x="77691" y="0"/>
                    <a:pt x="52497" y="0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289" name="Graphic 8">
            <a:extLst>
              <a:ext uri="{FF2B5EF4-FFF2-40B4-BE49-F238E27FC236}">
                <a16:creationId xmlns:a16="http://schemas.microsoft.com/office/drawing/2014/main" id="{1186ABB6-8E58-AE42-A4E6-905363697E69}"/>
              </a:ext>
            </a:extLst>
          </p:cNvPr>
          <p:cNvGrpSpPr/>
          <p:nvPr/>
        </p:nvGrpSpPr>
        <p:grpSpPr>
          <a:xfrm>
            <a:off x="5109161" y="5276892"/>
            <a:ext cx="231096" cy="230918"/>
            <a:chOff x="5109161" y="5276892"/>
            <a:chExt cx="231096" cy="230918"/>
          </a:xfrm>
          <a:solidFill>
            <a:srgbClr val="FFFFFF"/>
          </a:solidFill>
        </p:grpSpPr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C4F06F42-93FF-F24C-A17A-1BD4A2AF080F}"/>
                </a:ext>
              </a:extLst>
            </p:cNvPr>
            <p:cNvSpPr/>
            <p:nvPr/>
          </p:nvSpPr>
          <p:spPr>
            <a:xfrm>
              <a:off x="5109161" y="5276892"/>
              <a:ext cx="231096" cy="230918"/>
            </a:xfrm>
            <a:custGeom>
              <a:avLst/>
              <a:gdLst>
                <a:gd name="connsiteX0" fmla="*/ 115548 w 231096"/>
                <a:gd name="connsiteY0" fmla="*/ 0 h 230918"/>
                <a:gd name="connsiteX1" fmla="*/ 0 w 231096"/>
                <a:gd name="connsiteY1" fmla="*/ 115459 h 230918"/>
                <a:gd name="connsiteX2" fmla="*/ 115548 w 231096"/>
                <a:gd name="connsiteY2" fmla="*/ 230918 h 230918"/>
                <a:gd name="connsiteX3" fmla="*/ 231096 w 231096"/>
                <a:gd name="connsiteY3" fmla="*/ 115459 h 230918"/>
                <a:gd name="connsiteX4" fmla="*/ 115548 w 231096"/>
                <a:gd name="connsiteY4" fmla="*/ 0 h 230918"/>
                <a:gd name="connsiteX5" fmla="*/ 115548 w 231096"/>
                <a:gd name="connsiteY5" fmla="*/ 221699 h 230918"/>
                <a:gd name="connsiteX6" fmla="*/ 9214 w 231096"/>
                <a:gd name="connsiteY6" fmla="*/ 115472 h 230918"/>
                <a:gd name="connsiteX7" fmla="*/ 115522 w 231096"/>
                <a:gd name="connsiteY7" fmla="*/ 9220 h 230918"/>
                <a:gd name="connsiteX8" fmla="*/ 221857 w 231096"/>
                <a:gd name="connsiteY8" fmla="*/ 115446 h 230918"/>
                <a:gd name="connsiteX9" fmla="*/ 221857 w 231096"/>
                <a:gd name="connsiteY9" fmla="*/ 115459 h 230918"/>
                <a:gd name="connsiteX10" fmla="*/ 115548 w 231096"/>
                <a:gd name="connsiteY10" fmla="*/ 221699 h 23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096" h="230918">
                  <a:moveTo>
                    <a:pt x="115548" y="0"/>
                  </a:moveTo>
                  <a:cubicBezTo>
                    <a:pt x="51729" y="0"/>
                    <a:pt x="0" y="51693"/>
                    <a:pt x="0" y="115459"/>
                  </a:cubicBezTo>
                  <a:cubicBezTo>
                    <a:pt x="0" y="179225"/>
                    <a:pt x="51729" y="230918"/>
                    <a:pt x="115548" y="230918"/>
                  </a:cubicBezTo>
                  <a:cubicBezTo>
                    <a:pt x="179367" y="230918"/>
                    <a:pt x="231096" y="179225"/>
                    <a:pt x="231096" y="115459"/>
                  </a:cubicBezTo>
                  <a:cubicBezTo>
                    <a:pt x="231018" y="51722"/>
                    <a:pt x="179328" y="72"/>
                    <a:pt x="115548" y="0"/>
                  </a:cubicBezTo>
                  <a:close/>
                  <a:moveTo>
                    <a:pt x="115548" y="221699"/>
                  </a:moveTo>
                  <a:cubicBezTo>
                    <a:pt x="56830" y="221706"/>
                    <a:pt x="9227" y="174147"/>
                    <a:pt x="9214" y="115472"/>
                  </a:cubicBezTo>
                  <a:cubicBezTo>
                    <a:pt x="9201" y="56797"/>
                    <a:pt x="56804" y="9227"/>
                    <a:pt x="115522" y="9220"/>
                  </a:cubicBezTo>
                  <a:cubicBezTo>
                    <a:pt x="174240" y="9212"/>
                    <a:pt x="221844" y="56771"/>
                    <a:pt x="221857" y="115446"/>
                  </a:cubicBezTo>
                  <a:cubicBezTo>
                    <a:pt x="221857" y="115450"/>
                    <a:pt x="221857" y="115455"/>
                    <a:pt x="221857" y="115459"/>
                  </a:cubicBezTo>
                  <a:cubicBezTo>
                    <a:pt x="221791" y="174101"/>
                    <a:pt x="174240" y="221627"/>
                    <a:pt x="115548" y="221699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06E10F02-ED96-D849-8A7E-3F94EC472DBA}"/>
                </a:ext>
              </a:extLst>
            </p:cNvPr>
            <p:cNvSpPr/>
            <p:nvPr/>
          </p:nvSpPr>
          <p:spPr>
            <a:xfrm>
              <a:off x="5165146" y="5350063"/>
              <a:ext cx="28630" cy="28607"/>
            </a:xfrm>
            <a:custGeom>
              <a:avLst/>
              <a:gdLst>
                <a:gd name="connsiteX0" fmla="*/ 28630 w 28630"/>
                <a:gd name="connsiteY0" fmla="*/ 14304 h 28607"/>
                <a:gd name="connsiteX1" fmla="*/ 14315 w 28630"/>
                <a:gd name="connsiteY1" fmla="*/ 0 h 28607"/>
                <a:gd name="connsiteX2" fmla="*/ 0 w 28630"/>
                <a:gd name="connsiteY2" fmla="*/ 14304 h 28607"/>
                <a:gd name="connsiteX3" fmla="*/ 14315 w 28630"/>
                <a:gd name="connsiteY3" fmla="*/ 28608 h 28607"/>
                <a:gd name="connsiteX4" fmla="*/ 28630 w 28630"/>
                <a:gd name="connsiteY4" fmla="*/ 14304 h 2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30" h="28607">
                  <a:moveTo>
                    <a:pt x="28630" y="14304"/>
                  </a:moveTo>
                  <a:cubicBezTo>
                    <a:pt x="28630" y="6404"/>
                    <a:pt x="22227" y="0"/>
                    <a:pt x="14315" y="0"/>
                  </a:cubicBezTo>
                  <a:cubicBezTo>
                    <a:pt x="6403" y="0"/>
                    <a:pt x="0" y="6404"/>
                    <a:pt x="0" y="14304"/>
                  </a:cubicBezTo>
                  <a:cubicBezTo>
                    <a:pt x="0" y="22204"/>
                    <a:pt x="6403" y="28608"/>
                    <a:pt x="14315" y="28608"/>
                  </a:cubicBezTo>
                  <a:cubicBezTo>
                    <a:pt x="22227" y="28608"/>
                    <a:pt x="28630" y="22204"/>
                    <a:pt x="28630" y="14304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2B0E41E5-3076-E84A-B319-4285D710B830}"/>
                </a:ext>
              </a:extLst>
            </p:cNvPr>
            <p:cNvSpPr/>
            <p:nvPr/>
          </p:nvSpPr>
          <p:spPr>
            <a:xfrm>
              <a:off x="5255629" y="5350063"/>
              <a:ext cx="28630" cy="28607"/>
            </a:xfrm>
            <a:custGeom>
              <a:avLst/>
              <a:gdLst>
                <a:gd name="connsiteX0" fmla="*/ 14315 w 28630"/>
                <a:gd name="connsiteY0" fmla="*/ 0 h 28607"/>
                <a:gd name="connsiteX1" fmla="*/ 0 w 28630"/>
                <a:gd name="connsiteY1" fmla="*/ 14304 h 28607"/>
                <a:gd name="connsiteX2" fmla="*/ 14315 w 28630"/>
                <a:gd name="connsiteY2" fmla="*/ 28608 h 28607"/>
                <a:gd name="connsiteX3" fmla="*/ 28630 w 28630"/>
                <a:gd name="connsiteY3" fmla="*/ 14304 h 28607"/>
                <a:gd name="connsiteX4" fmla="*/ 14315 w 28630"/>
                <a:gd name="connsiteY4" fmla="*/ 0 h 2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30" h="28607">
                  <a:moveTo>
                    <a:pt x="14315" y="0"/>
                  </a:moveTo>
                  <a:cubicBezTo>
                    <a:pt x="6403" y="0"/>
                    <a:pt x="0" y="6404"/>
                    <a:pt x="0" y="14304"/>
                  </a:cubicBezTo>
                  <a:cubicBezTo>
                    <a:pt x="0" y="22204"/>
                    <a:pt x="6403" y="28608"/>
                    <a:pt x="14315" y="28608"/>
                  </a:cubicBezTo>
                  <a:cubicBezTo>
                    <a:pt x="22227" y="28608"/>
                    <a:pt x="28630" y="22204"/>
                    <a:pt x="28630" y="14304"/>
                  </a:cubicBezTo>
                  <a:cubicBezTo>
                    <a:pt x="28630" y="6404"/>
                    <a:pt x="22227" y="0"/>
                    <a:pt x="14315" y="0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7F0965A7-6898-FA46-A891-6DF46FB9241D}"/>
                </a:ext>
              </a:extLst>
            </p:cNvPr>
            <p:cNvSpPr/>
            <p:nvPr/>
          </p:nvSpPr>
          <p:spPr>
            <a:xfrm>
              <a:off x="5172212" y="5422181"/>
              <a:ext cx="104994" cy="43302"/>
            </a:xfrm>
            <a:custGeom>
              <a:avLst/>
              <a:gdLst>
                <a:gd name="connsiteX0" fmla="*/ 52497 w 104994"/>
                <a:gd name="connsiteY0" fmla="*/ 43302 h 43302"/>
                <a:gd name="connsiteX1" fmla="*/ 104994 w 104994"/>
                <a:gd name="connsiteY1" fmla="*/ 0 h 43302"/>
                <a:gd name="connsiteX2" fmla="*/ 0 w 104994"/>
                <a:gd name="connsiteY2" fmla="*/ 0 h 43302"/>
                <a:gd name="connsiteX3" fmla="*/ 52497 w 104994"/>
                <a:gd name="connsiteY3" fmla="*/ 43302 h 43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94" h="43302">
                  <a:moveTo>
                    <a:pt x="52497" y="43302"/>
                  </a:moveTo>
                  <a:cubicBezTo>
                    <a:pt x="77652" y="43302"/>
                    <a:pt x="99645" y="24915"/>
                    <a:pt x="104994" y="0"/>
                  </a:cubicBezTo>
                  <a:lnTo>
                    <a:pt x="0" y="0"/>
                  </a:lnTo>
                  <a:cubicBezTo>
                    <a:pt x="5336" y="24915"/>
                    <a:pt x="27329" y="43302"/>
                    <a:pt x="52497" y="43302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294" name="Graphic 8">
            <a:extLst>
              <a:ext uri="{FF2B5EF4-FFF2-40B4-BE49-F238E27FC236}">
                <a16:creationId xmlns:a16="http://schemas.microsoft.com/office/drawing/2014/main" id="{1186ABB6-8E58-AE42-A4E6-905363697E69}"/>
              </a:ext>
            </a:extLst>
          </p:cNvPr>
          <p:cNvGrpSpPr/>
          <p:nvPr/>
        </p:nvGrpSpPr>
        <p:grpSpPr>
          <a:xfrm>
            <a:off x="3894754" y="4882817"/>
            <a:ext cx="231122" cy="230944"/>
            <a:chOff x="3894754" y="4882817"/>
            <a:chExt cx="231122" cy="230944"/>
          </a:xfrm>
          <a:solidFill>
            <a:srgbClr val="FFFFFF"/>
          </a:solidFill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E49993A4-7F30-1E4D-8FA3-9B260C8032C5}"/>
                </a:ext>
              </a:extLst>
            </p:cNvPr>
            <p:cNvSpPr/>
            <p:nvPr/>
          </p:nvSpPr>
          <p:spPr>
            <a:xfrm>
              <a:off x="3894754" y="4882817"/>
              <a:ext cx="231122" cy="230944"/>
            </a:xfrm>
            <a:custGeom>
              <a:avLst/>
              <a:gdLst>
                <a:gd name="connsiteX0" fmla="*/ 115561 w 231122"/>
                <a:gd name="connsiteY0" fmla="*/ 0 h 230944"/>
                <a:gd name="connsiteX1" fmla="*/ 0 w 231122"/>
                <a:gd name="connsiteY1" fmla="*/ 115472 h 230944"/>
                <a:gd name="connsiteX2" fmla="*/ 115561 w 231122"/>
                <a:gd name="connsiteY2" fmla="*/ 230944 h 230944"/>
                <a:gd name="connsiteX3" fmla="*/ 231122 w 231122"/>
                <a:gd name="connsiteY3" fmla="*/ 115472 h 230944"/>
                <a:gd name="connsiteX4" fmla="*/ 115561 w 231122"/>
                <a:gd name="connsiteY4" fmla="*/ 0 h 230944"/>
                <a:gd name="connsiteX5" fmla="*/ 115561 w 231122"/>
                <a:gd name="connsiteY5" fmla="*/ 221699 h 230944"/>
                <a:gd name="connsiteX6" fmla="*/ 9240 w 231122"/>
                <a:gd name="connsiteY6" fmla="*/ 115459 h 230944"/>
                <a:gd name="connsiteX7" fmla="*/ 115561 w 231122"/>
                <a:gd name="connsiteY7" fmla="*/ 9220 h 230944"/>
                <a:gd name="connsiteX8" fmla="*/ 221883 w 231122"/>
                <a:gd name="connsiteY8" fmla="*/ 115459 h 230944"/>
                <a:gd name="connsiteX9" fmla="*/ 221883 w 231122"/>
                <a:gd name="connsiteY9" fmla="*/ 115472 h 230944"/>
                <a:gd name="connsiteX10" fmla="*/ 115561 w 231122"/>
                <a:gd name="connsiteY10" fmla="*/ 221699 h 23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122" h="230944">
                  <a:moveTo>
                    <a:pt x="115561" y="0"/>
                  </a:moveTo>
                  <a:cubicBezTo>
                    <a:pt x="51738" y="0"/>
                    <a:pt x="0" y="51698"/>
                    <a:pt x="0" y="115472"/>
                  </a:cubicBezTo>
                  <a:cubicBezTo>
                    <a:pt x="0" y="179246"/>
                    <a:pt x="51738" y="230944"/>
                    <a:pt x="115561" y="230944"/>
                  </a:cubicBezTo>
                  <a:cubicBezTo>
                    <a:pt x="179384" y="230944"/>
                    <a:pt x="231122" y="179246"/>
                    <a:pt x="231122" y="115472"/>
                  </a:cubicBezTo>
                  <a:cubicBezTo>
                    <a:pt x="231051" y="51728"/>
                    <a:pt x="179354" y="72"/>
                    <a:pt x="115561" y="0"/>
                  </a:cubicBezTo>
                  <a:close/>
                  <a:moveTo>
                    <a:pt x="115561" y="221699"/>
                  </a:moveTo>
                  <a:cubicBezTo>
                    <a:pt x="56841" y="221699"/>
                    <a:pt x="9240" y="174134"/>
                    <a:pt x="9240" y="115459"/>
                  </a:cubicBezTo>
                  <a:cubicBezTo>
                    <a:pt x="9240" y="56784"/>
                    <a:pt x="56841" y="9220"/>
                    <a:pt x="115561" y="9220"/>
                  </a:cubicBezTo>
                  <a:cubicBezTo>
                    <a:pt x="174281" y="9220"/>
                    <a:pt x="221883" y="56784"/>
                    <a:pt x="221883" y="115459"/>
                  </a:cubicBezTo>
                  <a:cubicBezTo>
                    <a:pt x="221883" y="115463"/>
                    <a:pt x="221883" y="115468"/>
                    <a:pt x="221883" y="115472"/>
                  </a:cubicBezTo>
                  <a:cubicBezTo>
                    <a:pt x="221811" y="174114"/>
                    <a:pt x="174249" y="221634"/>
                    <a:pt x="115561" y="221699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6D1C817F-990B-8B42-A481-5CB16224BC06}"/>
                </a:ext>
              </a:extLst>
            </p:cNvPr>
            <p:cNvSpPr/>
            <p:nvPr/>
          </p:nvSpPr>
          <p:spPr>
            <a:xfrm>
              <a:off x="3950764" y="4956001"/>
              <a:ext cx="28630" cy="28607"/>
            </a:xfrm>
            <a:custGeom>
              <a:avLst/>
              <a:gdLst>
                <a:gd name="connsiteX0" fmla="*/ 28630 w 28630"/>
                <a:gd name="connsiteY0" fmla="*/ 14304 h 28607"/>
                <a:gd name="connsiteX1" fmla="*/ 14315 w 28630"/>
                <a:gd name="connsiteY1" fmla="*/ 0 h 28607"/>
                <a:gd name="connsiteX2" fmla="*/ 0 w 28630"/>
                <a:gd name="connsiteY2" fmla="*/ 14304 h 28607"/>
                <a:gd name="connsiteX3" fmla="*/ 14315 w 28630"/>
                <a:gd name="connsiteY3" fmla="*/ 28608 h 28607"/>
                <a:gd name="connsiteX4" fmla="*/ 28630 w 28630"/>
                <a:gd name="connsiteY4" fmla="*/ 14304 h 2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30" h="28607">
                  <a:moveTo>
                    <a:pt x="28630" y="14304"/>
                  </a:moveTo>
                  <a:cubicBezTo>
                    <a:pt x="28630" y="6404"/>
                    <a:pt x="22221" y="0"/>
                    <a:pt x="14315" y="0"/>
                  </a:cubicBezTo>
                  <a:cubicBezTo>
                    <a:pt x="6409" y="0"/>
                    <a:pt x="0" y="6404"/>
                    <a:pt x="0" y="14304"/>
                  </a:cubicBezTo>
                  <a:cubicBezTo>
                    <a:pt x="0" y="22204"/>
                    <a:pt x="6409" y="28608"/>
                    <a:pt x="14315" y="28608"/>
                  </a:cubicBezTo>
                  <a:cubicBezTo>
                    <a:pt x="22221" y="28608"/>
                    <a:pt x="28630" y="22204"/>
                    <a:pt x="28630" y="14304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0063707C-4D25-AE4B-A25B-543B6F3AE54C}"/>
                </a:ext>
              </a:extLst>
            </p:cNvPr>
            <p:cNvSpPr/>
            <p:nvPr/>
          </p:nvSpPr>
          <p:spPr>
            <a:xfrm>
              <a:off x="4041235" y="4956001"/>
              <a:ext cx="28630" cy="28607"/>
            </a:xfrm>
            <a:custGeom>
              <a:avLst/>
              <a:gdLst>
                <a:gd name="connsiteX0" fmla="*/ 14315 w 28630"/>
                <a:gd name="connsiteY0" fmla="*/ 0 h 28607"/>
                <a:gd name="connsiteX1" fmla="*/ 0 w 28630"/>
                <a:gd name="connsiteY1" fmla="*/ 14304 h 28607"/>
                <a:gd name="connsiteX2" fmla="*/ 14315 w 28630"/>
                <a:gd name="connsiteY2" fmla="*/ 28608 h 28607"/>
                <a:gd name="connsiteX3" fmla="*/ 28630 w 28630"/>
                <a:gd name="connsiteY3" fmla="*/ 14304 h 28607"/>
                <a:gd name="connsiteX4" fmla="*/ 14315 w 28630"/>
                <a:gd name="connsiteY4" fmla="*/ 0 h 2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30" h="28607">
                  <a:moveTo>
                    <a:pt x="14315" y="0"/>
                  </a:moveTo>
                  <a:cubicBezTo>
                    <a:pt x="6409" y="0"/>
                    <a:pt x="0" y="6404"/>
                    <a:pt x="0" y="14304"/>
                  </a:cubicBezTo>
                  <a:cubicBezTo>
                    <a:pt x="0" y="22204"/>
                    <a:pt x="6409" y="28608"/>
                    <a:pt x="14315" y="28608"/>
                  </a:cubicBezTo>
                  <a:cubicBezTo>
                    <a:pt x="22221" y="28608"/>
                    <a:pt x="28630" y="22204"/>
                    <a:pt x="28630" y="14304"/>
                  </a:cubicBezTo>
                  <a:cubicBezTo>
                    <a:pt x="28630" y="6404"/>
                    <a:pt x="22221" y="0"/>
                    <a:pt x="14315" y="0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72662236-CE71-B24A-9641-3BFFF72FF371}"/>
                </a:ext>
              </a:extLst>
            </p:cNvPr>
            <p:cNvSpPr/>
            <p:nvPr/>
          </p:nvSpPr>
          <p:spPr>
            <a:xfrm>
              <a:off x="3969738" y="5027931"/>
              <a:ext cx="82506" cy="23378"/>
            </a:xfrm>
            <a:custGeom>
              <a:avLst/>
              <a:gdLst>
                <a:gd name="connsiteX0" fmla="*/ 79461 w 82506"/>
                <a:gd name="connsiteY0" fmla="*/ 14141 h 23378"/>
                <a:gd name="connsiteX1" fmla="*/ 41240 w 82506"/>
                <a:gd name="connsiteY1" fmla="*/ 6 h 23378"/>
                <a:gd name="connsiteX2" fmla="*/ 2928 w 82506"/>
                <a:gd name="connsiteY2" fmla="*/ 14232 h 23378"/>
                <a:gd name="connsiteX3" fmla="*/ 0 w 82506"/>
                <a:gd name="connsiteY3" fmla="*/ 18459 h 23378"/>
                <a:gd name="connsiteX4" fmla="*/ 2499 w 82506"/>
                <a:gd name="connsiteY4" fmla="*/ 22893 h 23378"/>
                <a:gd name="connsiteX5" fmla="*/ 5101 w 82506"/>
                <a:gd name="connsiteY5" fmla="*/ 23140 h 23378"/>
                <a:gd name="connsiteX6" fmla="*/ 10047 w 82506"/>
                <a:gd name="connsiteY6" fmla="*/ 19447 h 23378"/>
                <a:gd name="connsiteX7" fmla="*/ 41279 w 82506"/>
                <a:gd name="connsiteY7" fmla="*/ 9226 h 23378"/>
                <a:gd name="connsiteX8" fmla="*/ 71913 w 82506"/>
                <a:gd name="connsiteY8" fmla="*/ 19460 h 23378"/>
                <a:gd name="connsiteX9" fmla="*/ 77405 w 82506"/>
                <a:gd name="connsiteY9" fmla="*/ 23140 h 23378"/>
                <a:gd name="connsiteX10" fmla="*/ 80008 w 82506"/>
                <a:gd name="connsiteY10" fmla="*/ 22893 h 23378"/>
                <a:gd name="connsiteX11" fmla="*/ 82507 w 82506"/>
                <a:gd name="connsiteY11" fmla="*/ 18459 h 23378"/>
                <a:gd name="connsiteX12" fmla="*/ 79461 w 82506"/>
                <a:gd name="connsiteY12" fmla="*/ 14141 h 23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506" h="23378">
                  <a:moveTo>
                    <a:pt x="79461" y="14141"/>
                  </a:moveTo>
                  <a:cubicBezTo>
                    <a:pt x="69662" y="4896"/>
                    <a:pt x="56440" y="6"/>
                    <a:pt x="41240" y="6"/>
                  </a:cubicBezTo>
                  <a:cubicBezTo>
                    <a:pt x="27139" y="-207"/>
                    <a:pt x="13468" y="4869"/>
                    <a:pt x="2928" y="14232"/>
                  </a:cubicBezTo>
                  <a:cubicBezTo>
                    <a:pt x="794" y="16053"/>
                    <a:pt x="0" y="17197"/>
                    <a:pt x="0" y="18459"/>
                  </a:cubicBezTo>
                  <a:cubicBezTo>
                    <a:pt x="55" y="20257"/>
                    <a:pt x="989" y="21914"/>
                    <a:pt x="2499" y="22893"/>
                  </a:cubicBezTo>
                  <a:cubicBezTo>
                    <a:pt x="3259" y="23436"/>
                    <a:pt x="4253" y="23530"/>
                    <a:pt x="5101" y="23140"/>
                  </a:cubicBezTo>
                  <a:cubicBezTo>
                    <a:pt x="6906" y="22133"/>
                    <a:pt x="8570" y="20892"/>
                    <a:pt x="10047" y="19447"/>
                  </a:cubicBezTo>
                  <a:cubicBezTo>
                    <a:pt x="15135" y="14896"/>
                    <a:pt x="21486" y="9226"/>
                    <a:pt x="41279" y="9226"/>
                  </a:cubicBezTo>
                  <a:cubicBezTo>
                    <a:pt x="58431" y="9226"/>
                    <a:pt x="65914" y="14896"/>
                    <a:pt x="71913" y="19460"/>
                  </a:cubicBezTo>
                  <a:cubicBezTo>
                    <a:pt x="73626" y="20854"/>
                    <a:pt x="75464" y="22087"/>
                    <a:pt x="77405" y="23140"/>
                  </a:cubicBezTo>
                  <a:cubicBezTo>
                    <a:pt x="78254" y="23530"/>
                    <a:pt x="79248" y="23436"/>
                    <a:pt x="80008" y="22893"/>
                  </a:cubicBezTo>
                  <a:cubicBezTo>
                    <a:pt x="81517" y="21914"/>
                    <a:pt x="82452" y="20257"/>
                    <a:pt x="82507" y="18459"/>
                  </a:cubicBezTo>
                  <a:cubicBezTo>
                    <a:pt x="82480" y="17080"/>
                    <a:pt x="81335" y="15910"/>
                    <a:pt x="79461" y="14141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E0DB6800-D7F4-4B4F-A484-D435B2FD7202}"/>
                </a:ext>
              </a:extLst>
            </p:cNvPr>
            <p:cNvSpPr/>
            <p:nvPr/>
          </p:nvSpPr>
          <p:spPr>
            <a:xfrm>
              <a:off x="4043498" y="4920319"/>
              <a:ext cx="41301" cy="28942"/>
            </a:xfrm>
            <a:custGeom>
              <a:avLst/>
              <a:gdLst>
                <a:gd name="connsiteX0" fmla="*/ 39146 w 41301"/>
                <a:gd name="connsiteY0" fmla="*/ 20390 h 28942"/>
                <a:gd name="connsiteX1" fmla="*/ 7042 w 41301"/>
                <a:gd name="connsiteY1" fmla="*/ 689 h 28942"/>
                <a:gd name="connsiteX2" fmla="*/ 4621 w 41301"/>
                <a:gd name="connsiteY2" fmla="*/ 0 h 28942"/>
                <a:gd name="connsiteX3" fmla="*/ 0 w 41301"/>
                <a:gd name="connsiteY3" fmla="*/ 4614 h 28942"/>
                <a:gd name="connsiteX4" fmla="*/ 522 w 41301"/>
                <a:gd name="connsiteY4" fmla="*/ 6749 h 28942"/>
                <a:gd name="connsiteX5" fmla="*/ 522 w 41301"/>
                <a:gd name="connsiteY5" fmla="*/ 6749 h 28942"/>
                <a:gd name="connsiteX6" fmla="*/ 2201 w 41301"/>
                <a:gd name="connsiteY6" fmla="*/ 8543 h 28942"/>
                <a:gd name="connsiteX7" fmla="*/ 34266 w 41301"/>
                <a:gd name="connsiteY7" fmla="*/ 28257 h 28942"/>
                <a:gd name="connsiteX8" fmla="*/ 40605 w 41301"/>
                <a:gd name="connsiteY8" fmla="*/ 26754 h 28942"/>
                <a:gd name="connsiteX9" fmla="*/ 40617 w 41301"/>
                <a:gd name="connsiteY9" fmla="*/ 26735 h 28942"/>
                <a:gd name="connsiteX10" fmla="*/ 39107 w 41301"/>
                <a:gd name="connsiteY10" fmla="*/ 20390 h 2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301" h="28942">
                  <a:moveTo>
                    <a:pt x="39146" y="20390"/>
                  </a:moveTo>
                  <a:lnTo>
                    <a:pt x="7042" y="689"/>
                  </a:lnTo>
                  <a:cubicBezTo>
                    <a:pt x="6315" y="238"/>
                    <a:pt x="5476" y="-1"/>
                    <a:pt x="4621" y="0"/>
                  </a:cubicBezTo>
                  <a:cubicBezTo>
                    <a:pt x="2069" y="-1"/>
                    <a:pt x="0" y="2065"/>
                    <a:pt x="0" y="4614"/>
                  </a:cubicBezTo>
                  <a:cubicBezTo>
                    <a:pt x="-1" y="5357"/>
                    <a:pt x="178" y="6090"/>
                    <a:pt x="522" y="6749"/>
                  </a:cubicBezTo>
                  <a:lnTo>
                    <a:pt x="522" y="6749"/>
                  </a:lnTo>
                  <a:cubicBezTo>
                    <a:pt x="910" y="7486"/>
                    <a:pt x="1490" y="8106"/>
                    <a:pt x="2201" y="8543"/>
                  </a:cubicBezTo>
                  <a:lnTo>
                    <a:pt x="34266" y="28257"/>
                  </a:lnTo>
                  <a:cubicBezTo>
                    <a:pt x="36432" y="29591"/>
                    <a:pt x="39270" y="28919"/>
                    <a:pt x="40605" y="26754"/>
                  </a:cubicBezTo>
                  <a:cubicBezTo>
                    <a:pt x="40609" y="26748"/>
                    <a:pt x="40613" y="26742"/>
                    <a:pt x="40617" y="26735"/>
                  </a:cubicBezTo>
                  <a:cubicBezTo>
                    <a:pt x="41951" y="24566"/>
                    <a:pt x="41275" y="21726"/>
                    <a:pt x="39107" y="20390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00CBF078-DFEE-8D4E-88AE-F6E8462E9218}"/>
                </a:ext>
              </a:extLst>
            </p:cNvPr>
            <p:cNvSpPr/>
            <p:nvPr/>
          </p:nvSpPr>
          <p:spPr>
            <a:xfrm>
              <a:off x="3935676" y="4920312"/>
              <a:ext cx="41468" cy="29018"/>
            </a:xfrm>
            <a:custGeom>
              <a:avLst/>
              <a:gdLst>
                <a:gd name="connsiteX0" fmla="*/ 41337 w 41468"/>
                <a:gd name="connsiteY0" fmla="*/ 5703 h 29018"/>
                <a:gd name="connsiteX1" fmla="*/ 37935 w 41468"/>
                <a:gd name="connsiteY1" fmla="*/ 130 h 29018"/>
                <a:gd name="connsiteX2" fmla="*/ 34427 w 41468"/>
                <a:gd name="connsiteY2" fmla="*/ 684 h 29018"/>
                <a:gd name="connsiteX3" fmla="*/ 2322 w 41468"/>
                <a:gd name="connsiteY3" fmla="*/ 20398 h 29018"/>
                <a:gd name="connsiteX4" fmla="*/ 614 w 41468"/>
                <a:gd name="connsiteY4" fmla="*/ 26699 h 29018"/>
                <a:gd name="connsiteX5" fmla="*/ 6919 w 41468"/>
                <a:gd name="connsiteY5" fmla="*/ 28406 h 29018"/>
                <a:gd name="connsiteX6" fmla="*/ 7150 w 41468"/>
                <a:gd name="connsiteY6" fmla="*/ 28265 h 29018"/>
                <a:gd name="connsiteX7" fmla="*/ 39281 w 41468"/>
                <a:gd name="connsiteY7" fmla="*/ 8551 h 29018"/>
                <a:gd name="connsiteX8" fmla="*/ 41337 w 41468"/>
                <a:gd name="connsiteY8" fmla="*/ 5703 h 2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68" h="29018">
                  <a:moveTo>
                    <a:pt x="41337" y="5703"/>
                  </a:moveTo>
                  <a:cubicBezTo>
                    <a:pt x="41938" y="3226"/>
                    <a:pt x="40416" y="731"/>
                    <a:pt x="37935" y="130"/>
                  </a:cubicBezTo>
                  <a:cubicBezTo>
                    <a:pt x="36740" y="-160"/>
                    <a:pt x="35476" y="39"/>
                    <a:pt x="34427" y="684"/>
                  </a:cubicBezTo>
                  <a:lnTo>
                    <a:pt x="2322" y="20398"/>
                  </a:lnTo>
                  <a:cubicBezTo>
                    <a:pt x="109" y="21665"/>
                    <a:pt x="-657" y="24487"/>
                    <a:pt x="614" y="26699"/>
                  </a:cubicBezTo>
                  <a:cubicBezTo>
                    <a:pt x="1882" y="28910"/>
                    <a:pt x="4706" y="29674"/>
                    <a:pt x="6919" y="28406"/>
                  </a:cubicBezTo>
                  <a:cubicBezTo>
                    <a:pt x="6998" y="28361"/>
                    <a:pt x="7075" y="28314"/>
                    <a:pt x="7150" y="28265"/>
                  </a:cubicBezTo>
                  <a:lnTo>
                    <a:pt x="39281" y="8551"/>
                  </a:lnTo>
                  <a:cubicBezTo>
                    <a:pt x="40316" y="7910"/>
                    <a:pt x="41054" y="6887"/>
                    <a:pt x="41337" y="5703"/>
                  </a:cubicBezTo>
                  <a:close/>
                </a:path>
              </a:pathLst>
            </a:custGeom>
            <a:solidFill>
              <a:srgbClr val="FFFFFF"/>
            </a:solidFill>
            <a:ln w="1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301" name="Freeform 300">
            <a:extLst>
              <a:ext uri="{FF2B5EF4-FFF2-40B4-BE49-F238E27FC236}">
                <a16:creationId xmlns:a16="http://schemas.microsoft.com/office/drawing/2014/main" id="{4974CE47-D73D-054B-8BF0-6DC7C1C3741E}"/>
              </a:ext>
            </a:extLst>
          </p:cNvPr>
          <p:cNvSpPr/>
          <p:nvPr/>
        </p:nvSpPr>
        <p:spPr>
          <a:xfrm>
            <a:off x="3148591" y="4322556"/>
            <a:ext cx="2632477" cy="1273456"/>
          </a:xfrm>
          <a:custGeom>
            <a:avLst/>
            <a:gdLst>
              <a:gd name="connsiteX0" fmla="*/ 242054 w 2632477"/>
              <a:gd name="connsiteY0" fmla="*/ 1251845 h 1273456"/>
              <a:gd name="connsiteX1" fmla="*/ 384631 w 2632477"/>
              <a:gd name="connsiteY1" fmla="*/ 784833 h 1273456"/>
              <a:gd name="connsiteX2" fmla="*/ 384957 w 2632477"/>
              <a:gd name="connsiteY2" fmla="*/ 784248 h 1273456"/>
              <a:gd name="connsiteX3" fmla="*/ 385191 w 2632477"/>
              <a:gd name="connsiteY3" fmla="*/ 783871 h 1273456"/>
              <a:gd name="connsiteX4" fmla="*/ 385386 w 2632477"/>
              <a:gd name="connsiteY4" fmla="*/ 783494 h 1273456"/>
              <a:gd name="connsiteX5" fmla="*/ 429489 w 2632477"/>
              <a:gd name="connsiteY5" fmla="*/ 713274 h 1273456"/>
              <a:gd name="connsiteX6" fmla="*/ 467229 w 2632477"/>
              <a:gd name="connsiteY6" fmla="*/ 661260 h 1273456"/>
              <a:gd name="connsiteX7" fmla="*/ 802668 w 2632477"/>
              <a:gd name="connsiteY7" fmla="*/ 373568 h 1273456"/>
              <a:gd name="connsiteX8" fmla="*/ 802760 w 2632477"/>
              <a:gd name="connsiteY8" fmla="*/ 373568 h 1273456"/>
              <a:gd name="connsiteX9" fmla="*/ 802851 w 2632477"/>
              <a:gd name="connsiteY9" fmla="*/ 373503 h 1273456"/>
              <a:gd name="connsiteX10" fmla="*/ 803319 w 2632477"/>
              <a:gd name="connsiteY10" fmla="*/ 373269 h 1273456"/>
              <a:gd name="connsiteX11" fmla="*/ 804126 w 2632477"/>
              <a:gd name="connsiteY11" fmla="*/ 372801 h 1273456"/>
              <a:gd name="connsiteX12" fmla="*/ 934380 w 2632477"/>
              <a:gd name="connsiteY12" fmla="*/ 312477 h 1273456"/>
              <a:gd name="connsiteX13" fmla="*/ 995088 w 2632477"/>
              <a:gd name="connsiteY13" fmla="*/ 291307 h 1273456"/>
              <a:gd name="connsiteX14" fmla="*/ 1312218 w 2632477"/>
              <a:gd name="connsiteY14" fmla="*/ 241867 h 1273456"/>
              <a:gd name="connsiteX15" fmla="*/ 1319167 w 2632477"/>
              <a:gd name="connsiteY15" fmla="*/ 241867 h 1273456"/>
              <a:gd name="connsiteX16" fmla="*/ 1632093 w 2632477"/>
              <a:gd name="connsiteY16" fmla="*/ 289694 h 1273456"/>
              <a:gd name="connsiteX17" fmla="*/ 1692906 w 2632477"/>
              <a:gd name="connsiteY17" fmla="*/ 310500 h 1273456"/>
              <a:gd name="connsiteX18" fmla="*/ 1828326 w 2632477"/>
              <a:gd name="connsiteY18" fmla="*/ 372736 h 1273456"/>
              <a:gd name="connsiteX19" fmla="*/ 1828911 w 2632477"/>
              <a:gd name="connsiteY19" fmla="*/ 373048 h 1273456"/>
              <a:gd name="connsiteX20" fmla="*/ 1829640 w 2632477"/>
              <a:gd name="connsiteY20" fmla="*/ 373490 h 1273456"/>
              <a:gd name="connsiteX21" fmla="*/ 1829822 w 2632477"/>
              <a:gd name="connsiteY21" fmla="*/ 373581 h 1273456"/>
              <a:gd name="connsiteX22" fmla="*/ 1829965 w 2632477"/>
              <a:gd name="connsiteY22" fmla="*/ 373581 h 1273456"/>
              <a:gd name="connsiteX23" fmla="*/ 2175100 w 2632477"/>
              <a:gd name="connsiteY23" fmla="*/ 674133 h 1273456"/>
              <a:gd name="connsiteX24" fmla="*/ 2212059 w 2632477"/>
              <a:gd name="connsiteY24" fmla="*/ 726720 h 1273456"/>
              <a:gd name="connsiteX25" fmla="*/ 2246871 w 2632477"/>
              <a:gd name="connsiteY25" fmla="*/ 782999 h 1273456"/>
              <a:gd name="connsiteX26" fmla="*/ 2247977 w 2632477"/>
              <a:gd name="connsiteY26" fmla="*/ 784950 h 1273456"/>
              <a:gd name="connsiteX27" fmla="*/ 2390528 w 2632477"/>
              <a:gd name="connsiteY27" fmla="*/ 1251845 h 1273456"/>
              <a:gd name="connsiteX28" fmla="*/ 2391830 w 2632477"/>
              <a:gd name="connsiteY28" fmla="*/ 1273457 h 1273456"/>
              <a:gd name="connsiteX29" fmla="*/ 2632478 w 2632477"/>
              <a:gd name="connsiteY29" fmla="*/ 1273457 h 1273456"/>
              <a:gd name="connsiteX30" fmla="*/ 2631385 w 2632477"/>
              <a:gd name="connsiteY30" fmla="*/ 1251845 h 1273456"/>
              <a:gd name="connsiteX31" fmla="*/ 2456364 w 2632477"/>
              <a:gd name="connsiteY31" fmla="*/ 664563 h 1273456"/>
              <a:gd name="connsiteX32" fmla="*/ 2456104 w 2632477"/>
              <a:gd name="connsiteY32" fmla="*/ 664094 h 1273456"/>
              <a:gd name="connsiteX33" fmla="*/ 2455727 w 2632477"/>
              <a:gd name="connsiteY33" fmla="*/ 663418 h 1273456"/>
              <a:gd name="connsiteX34" fmla="*/ 2454933 w 2632477"/>
              <a:gd name="connsiteY34" fmla="*/ 662118 h 1273456"/>
              <a:gd name="connsiteX35" fmla="*/ 2412495 w 2632477"/>
              <a:gd name="connsiteY35" fmla="*/ 593407 h 1273456"/>
              <a:gd name="connsiteX36" fmla="*/ 2375823 w 2632477"/>
              <a:gd name="connsiteY36" fmla="*/ 540638 h 1273456"/>
              <a:gd name="connsiteX37" fmla="*/ 1945800 w 2632477"/>
              <a:gd name="connsiteY37" fmla="*/ 161817 h 1273456"/>
              <a:gd name="connsiteX38" fmla="*/ 1944720 w 2632477"/>
              <a:gd name="connsiteY38" fmla="*/ 161232 h 1273456"/>
              <a:gd name="connsiteX39" fmla="*/ 1944251 w 2632477"/>
              <a:gd name="connsiteY39" fmla="*/ 160972 h 1273456"/>
              <a:gd name="connsiteX40" fmla="*/ 1944134 w 2632477"/>
              <a:gd name="connsiteY40" fmla="*/ 160907 h 1273456"/>
              <a:gd name="connsiteX41" fmla="*/ 1943991 w 2632477"/>
              <a:gd name="connsiteY41" fmla="*/ 160816 h 1273456"/>
              <a:gd name="connsiteX42" fmla="*/ 1943575 w 2632477"/>
              <a:gd name="connsiteY42" fmla="*/ 160582 h 1273456"/>
              <a:gd name="connsiteX43" fmla="*/ 1773096 w 2632477"/>
              <a:gd name="connsiteY43" fmla="*/ 82417 h 1273456"/>
              <a:gd name="connsiteX44" fmla="*/ 1712361 w 2632477"/>
              <a:gd name="connsiteY44" fmla="*/ 61390 h 1273456"/>
              <a:gd name="connsiteX45" fmla="*/ 1645445 w 2632477"/>
              <a:gd name="connsiteY45" fmla="*/ 42028 h 1273456"/>
              <a:gd name="connsiteX46" fmla="*/ 1317449 w 2632477"/>
              <a:gd name="connsiteY46" fmla="*/ 0 h 1273456"/>
              <a:gd name="connsiteX47" fmla="*/ 1310474 w 2632477"/>
              <a:gd name="connsiteY47" fmla="*/ 0 h 1273456"/>
              <a:gd name="connsiteX48" fmla="*/ 1308925 w 2632477"/>
              <a:gd name="connsiteY48" fmla="*/ 91 h 1273456"/>
              <a:gd name="connsiteX49" fmla="*/ 1185452 w 2632477"/>
              <a:gd name="connsiteY49" fmla="*/ 6593 h 1273456"/>
              <a:gd name="connsiteX50" fmla="*/ 1184020 w 2632477"/>
              <a:gd name="connsiteY50" fmla="*/ 6671 h 1273456"/>
              <a:gd name="connsiteX51" fmla="*/ 1182589 w 2632477"/>
              <a:gd name="connsiteY51" fmla="*/ 6814 h 1273456"/>
              <a:gd name="connsiteX52" fmla="*/ 985354 w 2632477"/>
              <a:gd name="connsiteY52" fmla="*/ 42444 h 1273456"/>
              <a:gd name="connsiteX53" fmla="*/ 913558 w 2632477"/>
              <a:gd name="connsiteY53" fmla="*/ 63510 h 1273456"/>
              <a:gd name="connsiteX54" fmla="*/ 852927 w 2632477"/>
              <a:gd name="connsiteY54" fmla="*/ 84836 h 1273456"/>
              <a:gd name="connsiteX55" fmla="*/ 689085 w 2632477"/>
              <a:gd name="connsiteY55" fmla="*/ 160465 h 1273456"/>
              <a:gd name="connsiteX56" fmla="*/ 688643 w 2632477"/>
              <a:gd name="connsiteY56" fmla="*/ 160699 h 1273456"/>
              <a:gd name="connsiteX57" fmla="*/ 688435 w 2632477"/>
              <a:gd name="connsiteY57" fmla="*/ 160816 h 1273456"/>
              <a:gd name="connsiteX58" fmla="*/ 688201 w 2632477"/>
              <a:gd name="connsiteY58" fmla="*/ 160933 h 1273456"/>
              <a:gd name="connsiteX59" fmla="*/ 688109 w 2632477"/>
              <a:gd name="connsiteY59" fmla="*/ 160933 h 1273456"/>
              <a:gd name="connsiteX60" fmla="*/ 688109 w 2632477"/>
              <a:gd name="connsiteY60" fmla="*/ 160933 h 1273456"/>
              <a:gd name="connsiteX61" fmla="*/ 688109 w 2632477"/>
              <a:gd name="connsiteY61" fmla="*/ 160933 h 1273456"/>
              <a:gd name="connsiteX62" fmla="*/ 687290 w 2632477"/>
              <a:gd name="connsiteY62" fmla="*/ 161388 h 1273456"/>
              <a:gd name="connsiteX63" fmla="*/ 268524 w 2632477"/>
              <a:gd name="connsiteY63" fmla="*/ 524657 h 1273456"/>
              <a:gd name="connsiteX64" fmla="*/ 231057 w 2632477"/>
              <a:gd name="connsiteY64" fmla="*/ 576866 h 1273456"/>
              <a:gd name="connsiteX65" fmla="*/ 177636 w 2632477"/>
              <a:gd name="connsiteY65" fmla="*/ 661884 h 1273456"/>
              <a:gd name="connsiteX66" fmla="*/ 175918 w 2632477"/>
              <a:gd name="connsiteY66" fmla="*/ 664862 h 1273456"/>
              <a:gd name="connsiteX67" fmla="*/ 1093 w 2632477"/>
              <a:gd name="connsiteY67" fmla="*/ 1251845 h 1273456"/>
              <a:gd name="connsiteX68" fmla="*/ 0 w 2632477"/>
              <a:gd name="connsiteY68" fmla="*/ 1273457 h 1273456"/>
              <a:gd name="connsiteX69" fmla="*/ 240661 w 2632477"/>
              <a:gd name="connsiteY69" fmla="*/ 1273457 h 1273456"/>
              <a:gd name="connsiteX70" fmla="*/ 242054 w 2632477"/>
              <a:gd name="connsiteY70" fmla="*/ 1251845 h 127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632477" h="1273456">
                <a:moveTo>
                  <a:pt x="242054" y="1251845"/>
                </a:moveTo>
                <a:cubicBezTo>
                  <a:pt x="253999" y="1087472"/>
                  <a:pt x="302722" y="927878"/>
                  <a:pt x="384631" y="784833"/>
                </a:cubicBezTo>
                <a:lnTo>
                  <a:pt x="384957" y="784248"/>
                </a:lnTo>
                <a:lnTo>
                  <a:pt x="385191" y="783871"/>
                </a:lnTo>
                <a:lnTo>
                  <a:pt x="385386" y="783494"/>
                </a:lnTo>
                <a:cubicBezTo>
                  <a:pt x="399268" y="759489"/>
                  <a:pt x="413968" y="736082"/>
                  <a:pt x="429489" y="713274"/>
                </a:cubicBezTo>
                <a:cubicBezTo>
                  <a:pt x="441635" y="695554"/>
                  <a:pt x="454215" y="678216"/>
                  <a:pt x="467229" y="661260"/>
                </a:cubicBezTo>
                <a:cubicBezTo>
                  <a:pt x="558108" y="543386"/>
                  <a:pt x="672289" y="445457"/>
                  <a:pt x="802668" y="373568"/>
                </a:cubicBezTo>
                <a:lnTo>
                  <a:pt x="802760" y="373568"/>
                </a:lnTo>
                <a:lnTo>
                  <a:pt x="802851" y="373503"/>
                </a:lnTo>
                <a:lnTo>
                  <a:pt x="803319" y="373269"/>
                </a:lnTo>
                <a:lnTo>
                  <a:pt x="804126" y="372801"/>
                </a:lnTo>
                <a:cubicBezTo>
                  <a:pt x="846122" y="349761"/>
                  <a:pt x="889641" y="329606"/>
                  <a:pt x="934380" y="312477"/>
                </a:cubicBezTo>
                <a:cubicBezTo>
                  <a:pt x="954412" y="304805"/>
                  <a:pt x="974648" y="297748"/>
                  <a:pt x="995088" y="291307"/>
                </a:cubicBezTo>
                <a:cubicBezTo>
                  <a:pt x="1097702" y="258960"/>
                  <a:pt x="1204620" y="242292"/>
                  <a:pt x="1312218" y="241867"/>
                </a:cubicBezTo>
                <a:lnTo>
                  <a:pt x="1319167" y="241867"/>
                </a:lnTo>
                <a:cubicBezTo>
                  <a:pt x="1425267" y="242200"/>
                  <a:pt x="1530743" y="258319"/>
                  <a:pt x="1632093" y="289694"/>
                </a:cubicBezTo>
                <a:cubicBezTo>
                  <a:pt x="1652577" y="296031"/>
                  <a:pt x="1672852" y="302967"/>
                  <a:pt x="1692906" y="310500"/>
                </a:cubicBezTo>
                <a:cubicBezTo>
                  <a:pt x="1739456" y="328030"/>
                  <a:pt x="1784704" y="348827"/>
                  <a:pt x="1828326" y="372736"/>
                </a:cubicBezTo>
                <a:lnTo>
                  <a:pt x="1828911" y="373048"/>
                </a:lnTo>
                <a:lnTo>
                  <a:pt x="1829640" y="373490"/>
                </a:lnTo>
                <a:lnTo>
                  <a:pt x="1829822" y="373581"/>
                </a:lnTo>
                <a:lnTo>
                  <a:pt x="1829965" y="373581"/>
                </a:lnTo>
                <a:cubicBezTo>
                  <a:pt x="1965073" y="448120"/>
                  <a:pt x="2082743" y="550581"/>
                  <a:pt x="2175100" y="674133"/>
                </a:cubicBezTo>
                <a:cubicBezTo>
                  <a:pt x="2187919" y="691272"/>
                  <a:pt x="2200230" y="708801"/>
                  <a:pt x="2212059" y="726720"/>
                </a:cubicBezTo>
                <a:cubicBezTo>
                  <a:pt x="2224201" y="745098"/>
                  <a:pt x="2235809" y="763858"/>
                  <a:pt x="2246871" y="782999"/>
                </a:cubicBezTo>
                <a:cubicBezTo>
                  <a:pt x="2247248" y="783637"/>
                  <a:pt x="2247599" y="784300"/>
                  <a:pt x="2247977" y="784950"/>
                </a:cubicBezTo>
                <a:cubicBezTo>
                  <a:pt x="2329715" y="927131"/>
                  <a:pt x="2378465" y="1087271"/>
                  <a:pt x="2390528" y="1251845"/>
                </a:cubicBezTo>
                <a:cubicBezTo>
                  <a:pt x="2391062" y="1259036"/>
                  <a:pt x="2391504" y="1266240"/>
                  <a:pt x="2391830" y="1273457"/>
                </a:cubicBezTo>
                <a:lnTo>
                  <a:pt x="2632478" y="1273457"/>
                </a:lnTo>
                <a:cubicBezTo>
                  <a:pt x="2632166" y="1266253"/>
                  <a:pt x="2631814" y="1259049"/>
                  <a:pt x="2631385" y="1251845"/>
                </a:cubicBezTo>
                <a:cubicBezTo>
                  <a:pt x="2619295" y="1045191"/>
                  <a:pt x="2559380" y="844161"/>
                  <a:pt x="2456364" y="664563"/>
                </a:cubicBezTo>
                <a:lnTo>
                  <a:pt x="2456104" y="664094"/>
                </a:lnTo>
                <a:lnTo>
                  <a:pt x="2455727" y="663418"/>
                </a:lnTo>
                <a:lnTo>
                  <a:pt x="2454933" y="662118"/>
                </a:lnTo>
                <a:cubicBezTo>
                  <a:pt x="2441464" y="638711"/>
                  <a:pt x="2427318" y="615808"/>
                  <a:pt x="2412495" y="593407"/>
                </a:cubicBezTo>
                <a:cubicBezTo>
                  <a:pt x="2400666" y="575505"/>
                  <a:pt x="2388446" y="557916"/>
                  <a:pt x="2375823" y="540638"/>
                </a:cubicBezTo>
                <a:cubicBezTo>
                  <a:pt x="2261823" y="384555"/>
                  <a:pt x="2115055" y="255262"/>
                  <a:pt x="1945800" y="161817"/>
                </a:cubicBezTo>
                <a:lnTo>
                  <a:pt x="1944720" y="161232"/>
                </a:lnTo>
                <a:lnTo>
                  <a:pt x="1944251" y="160972"/>
                </a:lnTo>
                <a:lnTo>
                  <a:pt x="1944134" y="160907"/>
                </a:lnTo>
                <a:lnTo>
                  <a:pt x="1943991" y="160816"/>
                </a:lnTo>
                <a:lnTo>
                  <a:pt x="1943575" y="160582"/>
                </a:lnTo>
                <a:cubicBezTo>
                  <a:pt x="1888696" y="130481"/>
                  <a:pt x="1831722" y="104358"/>
                  <a:pt x="1773096" y="82417"/>
                </a:cubicBezTo>
                <a:cubicBezTo>
                  <a:pt x="1753042" y="74910"/>
                  <a:pt x="1732806" y="67901"/>
                  <a:pt x="1712361" y="61390"/>
                </a:cubicBezTo>
                <a:cubicBezTo>
                  <a:pt x="1690238" y="54359"/>
                  <a:pt x="1667933" y="47905"/>
                  <a:pt x="1645445" y="42028"/>
                </a:cubicBezTo>
                <a:cubicBezTo>
                  <a:pt x="1538330" y="14194"/>
                  <a:pt x="1428117" y="72"/>
                  <a:pt x="1317449" y="0"/>
                </a:cubicBezTo>
                <a:lnTo>
                  <a:pt x="1310474" y="0"/>
                </a:lnTo>
                <a:lnTo>
                  <a:pt x="1308925" y="91"/>
                </a:lnTo>
                <a:lnTo>
                  <a:pt x="1185452" y="6593"/>
                </a:lnTo>
                <a:lnTo>
                  <a:pt x="1184020" y="6671"/>
                </a:lnTo>
                <a:lnTo>
                  <a:pt x="1182589" y="6814"/>
                </a:lnTo>
                <a:cubicBezTo>
                  <a:pt x="1116025" y="13605"/>
                  <a:pt x="1050084" y="25516"/>
                  <a:pt x="985354" y="42444"/>
                </a:cubicBezTo>
                <a:cubicBezTo>
                  <a:pt x="961244" y="48755"/>
                  <a:pt x="937312" y="55777"/>
                  <a:pt x="913558" y="63510"/>
                </a:cubicBezTo>
                <a:cubicBezTo>
                  <a:pt x="893195" y="70072"/>
                  <a:pt x="872985" y="77181"/>
                  <a:pt x="852927" y="84836"/>
                </a:cubicBezTo>
                <a:cubicBezTo>
                  <a:pt x="796626" y="106223"/>
                  <a:pt x="741880" y="131494"/>
                  <a:pt x="689085" y="160465"/>
                </a:cubicBezTo>
                <a:lnTo>
                  <a:pt x="688643" y="160699"/>
                </a:lnTo>
                <a:lnTo>
                  <a:pt x="688435" y="160816"/>
                </a:lnTo>
                <a:lnTo>
                  <a:pt x="688201" y="160933"/>
                </a:lnTo>
                <a:lnTo>
                  <a:pt x="688109" y="160933"/>
                </a:lnTo>
                <a:lnTo>
                  <a:pt x="688109" y="160933"/>
                </a:lnTo>
                <a:lnTo>
                  <a:pt x="688109" y="160933"/>
                </a:lnTo>
                <a:lnTo>
                  <a:pt x="687290" y="161388"/>
                </a:lnTo>
                <a:cubicBezTo>
                  <a:pt x="523629" y="251619"/>
                  <a:pt x="380917" y="375417"/>
                  <a:pt x="268524" y="524657"/>
                </a:cubicBezTo>
                <a:cubicBezTo>
                  <a:pt x="255640" y="541701"/>
                  <a:pt x="243151" y="559103"/>
                  <a:pt x="231057" y="576866"/>
                </a:cubicBezTo>
                <a:cubicBezTo>
                  <a:pt x="212240" y="604460"/>
                  <a:pt x="194433" y="632799"/>
                  <a:pt x="177636" y="661884"/>
                </a:cubicBezTo>
                <a:cubicBezTo>
                  <a:pt x="177259" y="662508"/>
                  <a:pt x="176647" y="663587"/>
                  <a:pt x="175918" y="664862"/>
                </a:cubicBezTo>
                <a:cubicBezTo>
                  <a:pt x="72992" y="844378"/>
                  <a:pt x="13149" y="1045306"/>
                  <a:pt x="1093" y="1251845"/>
                </a:cubicBezTo>
                <a:cubicBezTo>
                  <a:pt x="664" y="1259049"/>
                  <a:pt x="312" y="1266253"/>
                  <a:pt x="0" y="1273457"/>
                </a:cubicBezTo>
                <a:lnTo>
                  <a:pt x="240661" y="1273457"/>
                </a:lnTo>
                <a:cubicBezTo>
                  <a:pt x="241052" y="1266240"/>
                  <a:pt x="241481" y="1259036"/>
                  <a:pt x="242054" y="1251845"/>
                </a:cubicBezTo>
                <a:close/>
              </a:path>
            </a:pathLst>
          </a:custGeom>
          <a:solidFill>
            <a:srgbClr val="E7E8E5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02" name="Freeform 301">
            <a:extLst>
              <a:ext uri="{FF2B5EF4-FFF2-40B4-BE49-F238E27FC236}">
                <a16:creationId xmlns:a16="http://schemas.microsoft.com/office/drawing/2014/main" id="{BBF049D1-336F-064C-AC56-70CEDE7D8B0D}"/>
              </a:ext>
            </a:extLst>
          </p:cNvPr>
          <p:cNvSpPr/>
          <p:nvPr/>
        </p:nvSpPr>
        <p:spPr>
          <a:xfrm>
            <a:off x="3276879" y="5258751"/>
            <a:ext cx="93906" cy="79764"/>
          </a:xfrm>
          <a:custGeom>
            <a:avLst/>
            <a:gdLst>
              <a:gd name="connsiteX0" fmla="*/ 42464 w 93906"/>
              <a:gd name="connsiteY0" fmla="*/ 18023 h 79764"/>
              <a:gd name="connsiteX1" fmla="*/ 78238 w 93906"/>
              <a:gd name="connsiteY1" fmla="*/ 26644 h 79764"/>
              <a:gd name="connsiteX2" fmla="*/ 78238 w 93906"/>
              <a:gd name="connsiteY2" fmla="*/ 26800 h 79764"/>
              <a:gd name="connsiteX3" fmla="*/ 3800 w 93906"/>
              <a:gd name="connsiteY3" fmla="*/ 44654 h 79764"/>
              <a:gd name="connsiteX4" fmla="*/ 0 w 93906"/>
              <a:gd name="connsiteY4" fmla="*/ 58958 h 79764"/>
              <a:gd name="connsiteX5" fmla="*/ 78212 w 93906"/>
              <a:gd name="connsiteY5" fmla="*/ 79764 h 79764"/>
              <a:gd name="connsiteX6" fmla="*/ 80906 w 93906"/>
              <a:gd name="connsiteY6" fmla="*/ 69621 h 79764"/>
              <a:gd name="connsiteX7" fmla="*/ 51144 w 93906"/>
              <a:gd name="connsiteY7" fmla="*/ 61702 h 79764"/>
              <a:gd name="connsiteX8" fmla="*/ 13742 w 93906"/>
              <a:gd name="connsiteY8" fmla="*/ 52275 h 79764"/>
              <a:gd name="connsiteX9" fmla="*/ 13742 w 93906"/>
              <a:gd name="connsiteY9" fmla="*/ 52157 h 79764"/>
              <a:gd name="connsiteX10" fmla="*/ 90341 w 93906"/>
              <a:gd name="connsiteY10" fmla="*/ 34160 h 79764"/>
              <a:gd name="connsiteX11" fmla="*/ 93906 w 93906"/>
              <a:gd name="connsiteY11" fmla="*/ 20806 h 79764"/>
              <a:gd name="connsiteX12" fmla="*/ 15694 w 93906"/>
              <a:gd name="connsiteY12" fmla="*/ 0 h 79764"/>
              <a:gd name="connsiteX13" fmla="*/ 12975 w 93906"/>
              <a:gd name="connsiteY13" fmla="*/ 10208 h 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3906" h="79764">
                <a:moveTo>
                  <a:pt x="42464" y="18023"/>
                </a:moveTo>
                <a:cubicBezTo>
                  <a:pt x="55178" y="21404"/>
                  <a:pt x="67840" y="24655"/>
                  <a:pt x="78238" y="26644"/>
                </a:cubicBezTo>
                <a:lnTo>
                  <a:pt x="78238" y="26800"/>
                </a:lnTo>
                <a:cubicBezTo>
                  <a:pt x="74334" y="27256"/>
                  <a:pt x="65745" y="29401"/>
                  <a:pt x="3800" y="44654"/>
                </a:cubicBezTo>
                <a:lnTo>
                  <a:pt x="0" y="58958"/>
                </a:lnTo>
                <a:lnTo>
                  <a:pt x="78212" y="79764"/>
                </a:lnTo>
                <a:lnTo>
                  <a:pt x="80906" y="69621"/>
                </a:lnTo>
                <a:lnTo>
                  <a:pt x="51144" y="61702"/>
                </a:lnTo>
                <a:cubicBezTo>
                  <a:pt x="37128" y="57970"/>
                  <a:pt x="23958" y="54381"/>
                  <a:pt x="13742" y="52275"/>
                </a:cubicBezTo>
                <a:lnTo>
                  <a:pt x="13742" y="52157"/>
                </a:lnTo>
                <a:cubicBezTo>
                  <a:pt x="17373" y="51429"/>
                  <a:pt x="23216" y="50285"/>
                  <a:pt x="90341" y="34160"/>
                </a:cubicBezTo>
                <a:lnTo>
                  <a:pt x="93906" y="20806"/>
                </a:lnTo>
                <a:lnTo>
                  <a:pt x="15694" y="0"/>
                </a:lnTo>
                <a:lnTo>
                  <a:pt x="12975" y="10208"/>
                </a:lnTo>
                <a:close/>
              </a:path>
            </a:pathLst>
          </a:custGeom>
          <a:solidFill>
            <a:srgbClr val="4D4D4D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0401BCFD-5922-024E-ACAB-5999BFF5C262}"/>
              </a:ext>
            </a:extLst>
          </p:cNvPr>
          <p:cNvSpPr/>
          <p:nvPr/>
        </p:nvSpPr>
        <p:spPr>
          <a:xfrm>
            <a:off x="3303274" y="5184965"/>
            <a:ext cx="82860" cy="70975"/>
          </a:xfrm>
          <a:custGeom>
            <a:avLst/>
            <a:gdLst>
              <a:gd name="connsiteX0" fmla="*/ 1311 w 82860"/>
              <a:gd name="connsiteY0" fmla="*/ 24334 h 70975"/>
              <a:gd name="connsiteX1" fmla="*/ 32036 w 82860"/>
              <a:gd name="connsiteY1" fmla="*/ 68702 h 70975"/>
              <a:gd name="connsiteX2" fmla="*/ 81488 w 82860"/>
              <a:gd name="connsiteY2" fmla="*/ 46687 h 70975"/>
              <a:gd name="connsiteX3" fmla="*/ 49773 w 82860"/>
              <a:gd name="connsiteY3" fmla="*/ 2124 h 70975"/>
              <a:gd name="connsiteX4" fmla="*/ 1311 w 82860"/>
              <a:gd name="connsiteY4" fmla="*/ 24334 h 70975"/>
              <a:gd name="connsiteX5" fmla="*/ 72599 w 82860"/>
              <a:gd name="connsiteY5" fmla="*/ 43722 h 70975"/>
              <a:gd name="connsiteX6" fmla="*/ 34860 w 82860"/>
              <a:gd name="connsiteY6" fmla="*/ 57363 h 70975"/>
              <a:gd name="connsiteX7" fmla="*/ 10134 w 82860"/>
              <a:gd name="connsiteY7" fmla="*/ 27156 h 70975"/>
              <a:gd name="connsiteX8" fmla="*/ 46780 w 82860"/>
              <a:gd name="connsiteY8" fmla="*/ 13268 h 70975"/>
              <a:gd name="connsiteX9" fmla="*/ 72599 w 82860"/>
              <a:gd name="connsiteY9" fmla="*/ 43722 h 7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60" h="70975">
                <a:moveTo>
                  <a:pt x="1311" y="24334"/>
                </a:moveTo>
                <a:cubicBezTo>
                  <a:pt x="-4871" y="47506"/>
                  <a:pt x="11721" y="63345"/>
                  <a:pt x="32036" y="68702"/>
                </a:cubicBezTo>
                <a:cubicBezTo>
                  <a:pt x="55239" y="74879"/>
                  <a:pt x="75592" y="68767"/>
                  <a:pt x="81488" y="46687"/>
                </a:cubicBezTo>
                <a:cubicBezTo>
                  <a:pt x="87669" y="23476"/>
                  <a:pt x="72248" y="8105"/>
                  <a:pt x="49773" y="2124"/>
                </a:cubicBezTo>
                <a:cubicBezTo>
                  <a:pt x="27507" y="-3806"/>
                  <a:pt x="7154" y="2397"/>
                  <a:pt x="1311" y="24334"/>
                </a:cubicBezTo>
                <a:close/>
                <a:moveTo>
                  <a:pt x="72599" y="43722"/>
                </a:moveTo>
                <a:cubicBezTo>
                  <a:pt x="68617" y="58624"/>
                  <a:pt x="52754" y="62109"/>
                  <a:pt x="34860" y="57363"/>
                </a:cubicBezTo>
                <a:cubicBezTo>
                  <a:pt x="17942" y="52864"/>
                  <a:pt x="6074" y="42500"/>
                  <a:pt x="10134" y="27156"/>
                </a:cubicBezTo>
                <a:cubicBezTo>
                  <a:pt x="14194" y="11811"/>
                  <a:pt x="29563" y="8690"/>
                  <a:pt x="46780" y="13268"/>
                </a:cubicBezTo>
                <a:cubicBezTo>
                  <a:pt x="64856" y="18066"/>
                  <a:pt x="76751" y="28144"/>
                  <a:pt x="72599" y="43722"/>
                </a:cubicBezTo>
                <a:close/>
              </a:path>
            </a:pathLst>
          </a:custGeom>
          <a:solidFill>
            <a:srgbClr val="4D4D4D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04" name="Freeform 303">
            <a:extLst>
              <a:ext uri="{FF2B5EF4-FFF2-40B4-BE49-F238E27FC236}">
                <a16:creationId xmlns:a16="http://schemas.microsoft.com/office/drawing/2014/main" id="{80840C30-45B6-214C-8F8C-9E53DFB08127}"/>
              </a:ext>
            </a:extLst>
          </p:cNvPr>
          <p:cNvSpPr/>
          <p:nvPr/>
        </p:nvSpPr>
        <p:spPr>
          <a:xfrm>
            <a:off x="3643903" y="4713783"/>
            <a:ext cx="88011" cy="70375"/>
          </a:xfrm>
          <a:custGeom>
            <a:avLst/>
            <a:gdLst>
              <a:gd name="connsiteX0" fmla="*/ 8810 w 88011"/>
              <a:gd name="connsiteY0" fmla="*/ 0 h 70375"/>
              <a:gd name="connsiteX1" fmla="*/ 0 w 88011"/>
              <a:gd name="connsiteY1" fmla="*/ 6983 h 70375"/>
              <a:gd name="connsiteX2" fmla="*/ 50246 w 88011"/>
              <a:gd name="connsiteY2" fmla="*/ 70376 h 70375"/>
              <a:gd name="connsiteX3" fmla="*/ 88011 w 88011"/>
              <a:gd name="connsiteY3" fmla="*/ 40493 h 70375"/>
              <a:gd name="connsiteX4" fmla="*/ 83287 w 88011"/>
              <a:gd name="connsiteY4" fmla="*/ 32132 h 70375"/>
              <a:gd name="connsiteX5" fmla="*/ 53174 w 88011"/>
              <a:gd name="connsiteY5" fmla="*/ 55968 h 70375"/>
              <a:gd name="connsiteX6" fmla="*/ 8810 w 88011"/>
              <a:gd name="connsiteY6" fmla="*/ 0 h 7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1" h="70375">
                <a:moveTo>
                  <a:pt x="8810" y="0"/>
                </a:moveTo>
                <a:lnTo>
                  <a:pt x="0" y="6983"/>
                </a:lnTo>
                <a:lnTo>
                  <a:pt x="50246" y="70376"/>
                </a:lnTo>
                <a:lnTo>
                  <a:pt x="88011" y="40493"/>
                </a:lnTo>
                <a:lnTo>
                  <a:pt x="83287" y="32132"/>
                </a:lnTo>
                <a:lnTo>
                  <a:pt x="53174" y="55968"/>
                </a:lnTo>
                <a:lnTo>
                  <a:pt x="8810" y="0"/>
                </a:lnTo>
                <a:close/>
              </a:path>
            </a:pathLst>
          </a:custGeom>
          <a:solidFill>
            <a:srgbClr val="4D4D4D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05" name="Freeform 304">
            <a:extLst>
              <a:ext uri="{FF2B5EF4-FFF2-40B4-BE49-F238E27FC236}">
                <a16:creationId xmlns:a16="http://schemas.microsoft.com/office/drawing/2014/main" id="{1426F141-C6B0-444F-97A4-E546FE4AC8F6}"/>
              </a:ext>
            </a:extLst>
          </p:cNvPr>
          <p:cNvSpPr/>
          <p:nvPr/>
        </p:nvSpPr>
        <p:spPr>
          <a:xfrm>
            <a:off x="3700406" y="4656956"/>
            <a:ext cx="76911" cy="80709"/>
          </a:xfrm>
          <a:custGeom>
            <a:avLst/>
            <a:gdLst>
              <a:gd name="connsiteX0" fmla="*/ 12899 w 76911"/>
              <a:gd name="connsiteY0" fmla="*/ 7452 h 80709"/>
              <a:gd name="connsiteX1" fmla="*/ 10999 w 76911"/>
              <a:gd name="connsiteY1" fmla="*/ 61378 h 80709"/>
              <a:gd name="connsiteX2" fmla="*/ 63795 w 76911"/>
              <a:gd name="connsiteY2" fmla="*/ 73264 h 80709"/>
              <a:gd name="connsiteX3" fmla="*/ 65031 w 76911"/>
              <a:gd name="connsiteY3" fmla="*/ 18649 h 80709"/>
              <a:gd name="connsiteX4" fmla="*/ 12899 w 76911"/>
              <a:gd name="connsiteY4" fmla="*/ 7452 h 80709"/>
              <a:gd name="connsiteX5" fmla="*/ 58446 w 76911"/>
              <a:gd name="connsiteY5" fmla="*/ 65592 h 80709"/>
              <a:gd name="connsiteX6" fmla="*/ 20095 w 76911"/>
              <a:gd name="connsiteY6" fmla="*/ 54018 h 80709"/>
              <a:gd name="connsiteX7" fmla="*/ 18364 w 76911"/>
              <a:gd name="connsiteY7" fmla="*/ 15008 h 80709"/>
              <a:gd name="connsiteX8" fmla="*/ 56039 w 76911"/>
              <a:gd name="connsiteY8" fmla="*/ 25762 h 80709"/>
              <a:gd name="connsiteX9" fmla="*/ 58446 w 76911"/>
              <a:gd name="connsiteY9" fmla="*/ 65592 h 8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11" h="80709">
                <a:moveTo>
                  <a:pt x="12899" y="7452"/>
                </a:moveTo>
                <a:cubicBezTo>
                  <a:pt x="-5919" y="22342"/>
                  <a:pt x="-2015" y="44968"/>
                  <a:pt x="10999" y="61378"/>
                </a:cubicBezTo>
                <a:cubicBezTo>
                  <a:pt x="25912" y="80195"/>
                  <a:pt x="45875" y="87451"/>
                  <a:pt x="63795" y="73264"/>
                </a:cubicBezTo>
                <a:cubicBezTo>
                  <a:pt x="82652" y="58349"/>
                  <a:pt x="79476" y="36854"/>
                  <a:pt x="65031" y="18649"/>
                </a:cubicBezTo>
                <a:cubicBezTo>
                  <a:pt x="50586" y="444"/>
                  <a:pt x="30714" y="-6630"/>
                  <a:pt x="12899" y="7452"/>
                </a:cubicBezTo>
                <a:close/>
                <a:moveTo>
                  <a:pt x="58446" y="65592"/>
                </a:moveTo>
                <a:cubicBezTo>
                  <a:pt x="46357" y="75162"/>
                  <a:pt x="31547" y="68465"/>
                  <a:pt x="20095" y="54018"/>
                </a:cubicBezTo>
                <a:cubicBezTo>
                  <a:pt x="9242" y="40326"/>
                  <a:pt x="5897" y="24916"/>
                  <a:pt x="18364" y="15008"/>
                </a:cubicBezTo>
                <a:cubicBezTo>
                  <a:pt x="30831" y="5099"/>
                  <a:pt x="44977" y="11809"/>
                  <a:pt x="56039" y="25762"/>
                </a:cubicBezTo>
                <a:cubicBezTo>
                  <a:pt x="67634" y="40391"/>
                  <a:pt x="71096" y="55579"/>
                  <a:pt x="58446" y="65592"/>
                </a:cubicBezTo>
                <a:close/>
              </a:path>
            </a:pathLst>
          </a:custGeom>
          <a:solidFill>
            <a:srgbClr val="4D4D4D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06" name="Freeform 305">
            <a:extLst>
              <a:ext uri="{FF2B5EF4-FFF2-40B4-BE49-F238E27FC236}">
                <a16:creationId xmlns:a16="http://schemas.microsoft.com/office/drawing/2014/main" id="{2BCAB87F-E6E6-9D4C-BC7B-0FDCBCD20F10}"/>
              </a:ext>
            </a:extLst>
          </p:cNvPr>
          <p:cNvSpPr/>
          <p:nvPr/>
        </p:nvSpPr>
        <p:spPr>
          <a:xfrm>
            <a:off x="3746659" y="4579261"/>
            <a:ext cx="109535" cy="111297"/>
          </a:xfrm>
          <a:custGeom>
            <a:avLst/>
            <a:gdLst>
              <a:gd name="connsiteX0" fmla="*/ 67346 w 109535"/>
              <a:gd name="connsiteY0" fmla="*/ 6892 h 111297"/>
              <a:gd name="connsiteX1" fmla="*/ 96874 w 109535"/>
              <a:gd name="connsiteY1" fmla="*/ 69634 h 111297"/>
              <a:gd name="connsiteX2" fmla="*/ 96782 w 109535"/>
              <a:gd name="connsiteY2" fmla="*/ 69712 h 111297"/>
              <a:gd name="connsiteX3" fmla="*/ 42125 w 109535"/>
              <a:gd name="connsiteY3" fmla="*/ 26800 h 111297"/>
              <a:gd name="connsiteX4" fmla="*/ 33770 w 109535"/>
              <a:gd name="connsiteY4" fmla="*/ 33406 h 111297"/>
              <a:gd name="connsiteX5" fmla="*/ 63025 w 109535"/>
              <a:gd name="connsiteY5" fmla="*/ 96994 h 111297"/>
              <a:gd name="connsiteX6" fmla="*/ 62921 w 109535"/>
              <a:gd name="connsiteY6" fmla="*/ 97072 h 111297"/>
              <a:gd name="connsiteX7" fmla="*/ 9383 w 109535"/>
              <a:gd name="connsiteY7" fmla="*/ 52704 h 111297"/>
              <a:gd name="connsiteX8" fmla="*/ 0 w 109535"/>
              <a:gd name="connsiteY8" fmla="*/ 60129 h 111297"/>
              <a:gd name="connsiteX9" fmla="*/ 65862 w 109535"/>
              <a:gd name="connsiteY9" fmla="*/ 111298 h 111297"/>
              <a:gd name="connsiteX10" fmla="*/ 75245 w 109535"/>
              <a:gd name="connsiteY10" fmla="*/ 103886 h 111297"/>
              <a:gd name="connsiteX11" fmla="*/ 47253 w 109535"/>
              <a:gd name="connsiteY11" fmla="*/ 42769 h 111297"/>
              <a:gd name="connsiteX12" fmla="*/ 47344 w 109535"/>
              <a:gd name="connsiteY12" fmla="*/ 42691 h 111297"/>
              <a:gd name="connsiteX13" fmla="*/ 100049 w 109535"/>
              <a:gd name="connsiteY13" fmla="*/ 84224 h 111297"/>
              <a:gd name="connsiteX14" fmla="*/ 109536 w 109535"/>
              <a:gd name="connsiteY14" fmla="*/ 76721 h 111297"/>
              <a:gd name="connsiteX15" fmla="*/ 76104 w 109535"/>
              <a:gd name="connsiteY15" fmla="*/ 0 h 111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535" h="111297">
                <a:moveTo>
                  <a:pt x="67346" y="6892"/>
                </a:moveTo>
                <a:cubicBezTo>
                  <a:pt x="74412" y="21690"/>
                  <a:pt x="89274" y="56098"/>
                  <a:pt x="96874" y="69634"/>
                </a:cubicBezTo>
                <a:lnTo>
                  <a:pt x="96782" y="69712"/>
                </a:lnTo>
                <a:cubicBezTo>
                  <a:pt x="88167" y="61845"/>
                  <a:pt x="56635" y="37971"/>
                  <a:pt x="42125" y="26800"/>
                </a:cubicBezTo>
                <a:lnTo>
                  <a:pt x="33770" y="33406"/>
                </a:lnTo>
                <a:cubicBezTo>
                  <a:pt x="42346" y="51793"/>
                  <a:pt x="57429" y="86591"/>
                  <a:pt x="63025" y="96994"/>
                </a:cubicBezTo>
                <a:lnTo>
                  <a:pt x="62921" y="97072"/>
                </a:lnTo>
                <a:cubicBezTo>
                  <a:pt x="53421" y="87969"/>
                  <a:pt x="34291" y="72365"/>
                  <a:pt x="9383" y="52704"/>
                </a:cubicBezTo>
                <a:lnTo>
                  <a:pt x="0" y="60129"/>
                </a:lnTo>
                <a:lnTo>
                  <a:pt x="65862" y="111298"/>
                </a:lnTo>
                <a:lnTo>
                  <a:pt x="75245" y="103886"/>
                </a:lnTo>
                <a:cubicBezTo>
                  <a:pt x="67658" y="86981"/>
                  <a:pt x="53395" y="54472"/>
                  <a:pt x="47253" y="42769"/>
                </a:cubicBezTo>
                <a:lnTo>
                  <a:pt x="47344" y="42691"/>
                </a:lnTo>
                <a:cubicBezTo>
                  <a:pt x="56544" y="50805"/>
                  <a:pt x="85083" y="72352"/>
                  <a:pt x="100049" y="84224"/>
                </a:cubicBezTo>
                <a:lnTo>
                  <a:pt x="109536" y="76721"/>
                </a:lnTo>
                <a:lnTo>
                  <a:pt x="76104" y="0"/>
                </a:lnTo>
                <a:close/>
              </a:path>
            </a:pathLst>
          </a:custGeom>
          <a:solidFill>
            <a:srgbClr val="4D4D4D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07" name="Freeform 306">
            <a:extLst>
              <a:ext uri="{FF2B5EF4-FFF2-40B4-BE49-F238E27FC236}">
                <a16:creationId xmlns:a16="http://schemas.microsoft.com/office/drawing/2014/main" id="{9349AE9B-71A2-6241-B0D0-5BEA42192CC7}"/>
              </a:ext>
            </a:extLst>
          </p:cNvPr>
          <p:cNvSpPr/>
          <p:nvPr/>
        </p:nvSpPr>
        <p:spPr>
          <a:xfrm>
            <a:off x="4252954" y="4411657"/>
            <a:ext cx="76533" cy="80895"/>
          </a:xfrm>
          <a:custGeom>
            <a:avLst/>
            <a:gdLst>
              <a:gd name="connsiteX0" fmla="*/ 37922 w 76533"/>
              <a:gd name="connsiteY0" fmla="*/ 66422 h 80895"/>
              <a:gd name="connsiteX1" fmla="*/ 37740 w 76533"/>
              <a:gd name="connsiteY1" fmla="*/ 66422 h 80895"/>
              <a:gd name="connsiteX2" fmla="*/ 16918 w 76533"/>
              <a:gd name="connsiteY2" fmla="*/ 0 h 80895"/>
              <a:gd name="connsiteX3" fmla="*/ 0 w 76533"/>
              <a:gd name="connsiteY3" fmla="*/ 0 h 80895"/>
              <a:gd name="connsiteX4" fmla="*/ 0 w 76533"/>
              <a:gd name="connsiteY4" fmla="*/ 80869 h 80895"/>
              <a:gd name="connsiteX5" fmla="*/ 10554 w 76533"/>
              <a:gd name="connsiteY5" fmla="*/ 80869 h 80895"/>
              <a:gd name="connsiteX6" fmla="*/ 10554 w 76533"/>
              <a:gd name="connsiteY6" fmla="*/ 49297 h 80895"/>
              <a:gd name="connsiteX7" fmla="*/ 9617 w 76533"/>
              <a:gd name="connsiteY7" fmla="*/ 8062 h 80895"/>
              <a:gd name="connsiteX8" fmla="*/ 10073 w 76533"/>
              <a:gd name="connsiteY8" fmla="*/ 8062 h 80895"/>
              <a:gd name="connsiteX9" fmla="*/ 31909 w 76533"/>
              <a:gd name="connsiteY9" fmla="*/ 80882 h 80895"/>
              <a:gd name="connsiteX10" fmla="*/ 42164 w 76533"/>
              <a:gd name="connsiteY10" fmla="*/ 80882 h 80895"/>
              <a:gd name="connsiteX11" fmla="*/ 65680 w 76533"/>
              <a:gd name="connsiteY11" fmla="*/ 8244 h 80895"/>
              <a:gd name="connsiteX12" fmla="*/ 66070 w 76533"/>
              <a:gd name="connsiteY12" fmla="*/ 8244 h 80895"/>
              <a:gd name="connsiteX13" fmla="*/ 65537 w 76533"/>
              <a:gd name="connsiteY13" fmla="*/ 47255 h 80895"/>
              <a:gd name="connsiteX14" fmla="*/ 65537 w 76533"/>
              <a:gd name="connsiteY14" fmla="*/ 80895 h 80895"/>
              <a:gd name="connsiteX15" fmla="*/ 76533 w 76533"/>
              <a:gd name="connsiteY15" fmla="*/ 80895 h 80895"/>
              <a:gd name="connsiteX16" fmla="*/ 76533 w 76533"/>
              <a:gd name="connsiteY16" fmla="*/ 0 h 80895"/>
              <a:gd name="connsiteX17" fmla="*/ 60136 w 76533"/>
              <a:gd name="connsiteY17" fmla="*/ 0 h 80895"/>
              <a:gd name="connsiteX18" fmla="*/ 37922 w 76533"/>
              <a:gd name="connsiteY18" fmla="*/ 66422 h 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6533" h="80895">
                <a:moveTo>
                  <a:pt x="37922" y="66422"/>
                </a:moveTo>
                <a:lnTo>
                  <a:pt x="37740" y="66422"/>
                </a:lnTo>
                <a:cubicBezTo>
                  <a:pt x="35046" y="55083"/>
                  <a:pt x="24869" y="22977"/>
                  <a:pt x="16918" y="0"/>
                </a:cubicBezTo>
                <a:lnTo>
                  <a:pt x="0" y="0"/>
                </a:lnTo>
                <a:lnTo>
                  <a:pt x="0" y="80869"/>
                </a:lnTo>
                <a:lnTo>
                  <a:pt x="10554" y="80869"/>
                </a:lnTo>
                <a:lnTo>
                  <a:pt x="10554" y="49297"/>
                </a:lnTo>
                <a:cubicBezTo>
                  <a:pt x="10554" y="35396"/>
                  <a:pt x="10255" y="17451"/>
                  <a:pt x="9617" y="8062"/>
                </a:cubicBezTo>
                <a:lnTo>
                  <a:pt x="10073" y="8062"/>
                </a:lnTo>
                <a:cubicBezTo>
                  <a:pt x="13873" y="23667"/>
                  <a:pt x="25819" y="61494"/>
                  <a:pt x="31909" y="80882"/>
                </a:cubicBezTo>
                <a:lnTo>
                  <a:pt x="42164" y="80882"/>
                </a:lnTo>
                <a:cubicBezTo>
                  <a:pt x="50272" y="57736"/>
                  <a:pt x="61906" y="23198"/>
                  <a:pt x="65680" y="8244"/>
                </a:cubicBezTo>
                <a:lnTo>
                  <a:pt x="66070" y="8244"/>
                </a:lnTo>
                <a:cubicBezTo>
                  <a:pt x="65719" y="16879"/>
                  <a:pt x="65537" y="32522"/>
                  <a:pt x="65537" y="47255"/>
                </a:cubicBezTo>
                <a:lnTo>
                  <a:pt x="65537" y="80895"/>
                </a:lnTo>
                <a:lnTo>
                  <a:pt x="76533" y="80895"/>
                </a:lnTo>
                <a:lnTo>
                  <a:pt x="76533" y="0"/>
                </a:lnTo>
                <a:lnTo>
                  <a:pt x="60136" y="0"/>
                </a:lnTo>
                <a:cubicBezTo>
                  <a:pt x="51859" y="23146"/>
                  <a:pt x="39535" y="58152"/>
                  <a:pt x="37922" y="66422"/>
                </a:cubicBezTo>
                <a:close/>
              </a:path>
            </a:pathLst>
          </a:custGeom>
          <a:solidFill>
            <a:srgbClr val="4D4D4D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3EC89B38-B8D4-0F49-8A5C-675AE842A0B7}"/>
              </a:ext>
            </a:extLst>
          </p:cNvPr>
          <p:cNvSpPr/>
          <p:nvPr/>
        </p:nvSpPr>
        <p:spPr>
          <a:xfrm>
            <a:off x="4349594" y="4411657"/>
            <a:ext cx="50844" cy="80869"/>
          </a:xfrm>
          <a:custGeom>
            <a:avLst/>
            <a:gdLst>
              <a:gd name="connsiteX0" fmla="*/ 11036 w 50844"/>
              <a:gd name="connsiteY0" fmla="*/ 43302 h 80869"/>
              <a:gd name="connsiteX1" fmla="*/ 47201 w 50844"/>
              <a:gd name="connsiteY1" fmla="*/ 43302 h 80869"/>
              <a:gd name="connsiteX2" fmla="*/ 47201 w 50844"/>
              <a:gd name="connsiteY2" fmla="*/ 33705 h 80869"/>
              <a:gd name="connsiteX3" fmla="*/ 11036 w 50844"/>
              <a:gd name="connsiteY3" fmla="*/ 33705 h 80869"/>
              <a:gd name="connsiteX4" fmla="*/ 11036 w 50844"/>
              <a:gd name="connsiteY4" fmla="*/ 9545 h 80869"/>
              <a:gd name="connsiteX5" fmla="*/ 48866 w 50844"/>
              <a:gd name="connsiteY5" fmla="*/ 9545 h 80869"/>
              <a:gd name="connsiteX6" fmla="*/ 48866 w 50844"/>
              <a:gd name="connsiteY6" fmla="*/ 0 h 80869"/>
              <a:gd name="connsiteX7" fmla="*/ 0 w 50844"/>
              <a:gd name="connsiteY7" fmla="*/ 0 h 80869"/>
              <a:gd name="connsiteX8" fmla="*/ 0 w 50844"/>
              <a:gd name="connsiteY8" fmla="*/ 80869 h 80869"/>
              <a:gd name="connsiteX9" fmla="*/ 49374 w 50844"/>
              <a:gd name="connsiteY9" fmla="*/ 80869 h 80869"/>
              <a:gd name="connsiteX10" fmla="*/ 50844 w 50844"/>
              <a:gd name="connsiteY10" fmla="*/ 71390 h 80869"/>
              <a:gd name="connsiteX11" fmla="*/ 11036 w 50844"/>
              <a:gd name="connsiteY11" fmla="*/ 71390 h 80869"/>
              <a:gd name="connsiteX12" fmla="*/ 11036 w 50844"/>
              <a:gd name="connsiteY12" fmla="*/ 43302 h 8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844" h="80869">
                <a:moveTo>
                  <a:pt x="11036" y="43302"/>
                </a:moveTo>
                <a:lnTo>
                  <a:pt x="47201" y="43302"/>
                </a:lnTo>
                <a:lnTo>
                  <a:pt x="47201" y="33705"/>
                </a:lnTo>
                <a:lnTo>
                  <a:pt x="11036" y="33705"/>
                </a:lnTo>
                <a:lnTo>
                  <a:pt x="11036" y="9545"/>
                </a:lnTo>
                <a:lnTo>
                  <a:pt x="48866" y="9545"/>
                </a:lnTo>
                <a:lnTo>
                  <a:pt x="48866" y="0"/>
                </a:lnTo>
                <a:lnTo>
                  <a:pt x="0" y="0"/>
                </a:lnTo>
                <a:lnTo>
                  <a:pt x="0" y="80869"/>
                </a:lnTo>
                <a:lnTo>
                  <a:pt x="49374" y="80869"/>
                </a:lnTo>
                <a:lnTo>
                  <a:pt x="50844" y="71390"/>
                </a:lnTo>
                <a:lnTo>
                  <a:pt x="11036" y="71390"/>
                </a:lnTo>
                <a:lnTo>
                  <a:pt x="11036" y="43302"/>
                </a:lnTo>
                <a:close/>
              </a:path>
            </a:pathLst>
          </a:custGeom>
          <a:solidFill>
            <a:srgbClr val="4D4D4D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09" name="Freeform 308">
            <a:extLst>
              <a:ext uri="{FF2B5EF4-FFF2-40B4-BE49-F238E27FC236}">
                <a16:creationId xmlns:a16="http://schemas.microsoft.com/office/drawing/2014/main" id="{68E11F12-BCB0-8F41-BB7B-B18E42EB8B36}"/>
              </a:ext>
            </a:extLst>
          </p:cNvPr>
          <p:cNvSpPr/>
          <p:nvPr/>
        </p:nvSpPr>
        <p:spPr>
          <a:xfrm>
            <a:off x="4413517" y="4411657"/>
            <a:ext cx="63259" cy="80869"/>
          </a:xfrm>
          <a:custGeom>
            <a:avLst/>
            <a:gdLst>
              <a:gd name="connsiteX0" fmla="*/ 26691 w 63259"/>
              <a:gd name="connsiteY0" fmla="*/ 0 h 80869"/>
              <a:gd name="connsiteX1" fmla="*/ 0 w 63259"/>
              <a:gd name="connsiteY1" fmla="*/ 0 h 80869"/>
              <a:gd name="connsiteX2" fmla="*/ 0 w 63259"/>
              <a:gd name="connsiteY2" fmla="*/ 80869 h 80869"/>
              <a:gd name="connsiteX3" fmla="*/ 25520 w 63259"/>
              <a:gd name="connsiteY3" fmla="*/ 80869 h 80869"/>
              <a:gd name="connsiteX4" fmla="*/ 63259 w 63259"/>
              <a:gd name="connsiteY4" fmla="*/ 38543 h 80869"/>
              <a:gd name="connsiteX5" fmla="*/ 26691 w 63259"/>
              <a:gd name="connsiteY5" fmla="*/ 0 h 80869"/>
              <a:gd name="connsiteX6" fmla="*/ 25077 w 63259"/>
              <a:gd name="connsiteY6" fmla="*/ 71715 h 80869"/>
              <a:gd name="connsiteX7" fmla="*/ 11231 w 63259"/>
              <a:gd name="connsiteY7" fmla="*/ 71715 h 80869"/>
              <a:gd name="connsiteX8" fmla="*/ 11231 w 63259"/>
              <a:gd name="connsiteY8" fmla="*/ 9298 h 80869"/>
              <a:gd name="connsiteX9" fmla="*/ 25194 w 63259"/>
              <a:gd name="connsiteY9" fmla="*/ 9298 h 80869"/>
              <a:gd name="connsiteX10" fmla="*/ 51456 w 63259"/>
              <a:gd name="connsiteY10" fmla="*/ 38868 h 80869"/>
              <a:gd name="connsiteX11" fmla="*/ 25077 w 63259"/>
              <a:gd name="connsiteY11" fmla="*/ 71715 h 8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259" h="80869">
                <a:moveTo>
                  <a:pt x="26691" y="0"/>
                </a:moveTo>
                <a:lnTo>
                  <a:pt x="0" y="0"/>
                </a:lnTo>
                <a:lnTo>
                  <a:pt x="0" y="80869"/>
                </a:lnTo>
                <a:lnTo>
                  <a:pt x="25520" y="80869"/>
                </a:lnTo>
                <a:cubicBezTo>
                  <a:pt x="49413" y="80869"/>
                  <a:pt x="63259" y="64966"/>
                  <a:pt x="63259" y="38543"/>
                </a:cubicBezTo>
                <a:cubicBezTo>
                  <a:pt x="63168" y="13446"/>
                  <a:pt x="47890" y="0"/>
                  <a:pt x="26691" y="0"/>
                </a:cubicBezTo>
                <a:close/>
                <a:moveTo>
                  <a:pt x="25077" y="71715"/>
                </a:moveTo>
                <a:lnTo>
                  <a:pt x="11231" y="71715"/>
                </a:lnTo>
                <a:lnTo>
                  <a:pt x="11231" y="9298"/>
                </a:lnTo>
                <a:lnTo>
                  <a:pt x="25194" y="9298"/>
                </a:lnTo>
                <a:cubicBezTo>
                  <a:pt x="41292" y="9298"/>
                  <a:pt x="51456" y="20026"/>
                  <a:pt x="51456" y="38868"/>
                </a:cubicBezTo>
                <a:cubicBezTo>
                  <a:pt x="51456" y="59466"/>
                  <a:pt x="42763" y="71715"/>
                  <a:pt x="25077" y="71715"/>
                </a:cubicBezTo>
                <a:close/>
              </a:path>
            </a:pathLst>
          </a:custGeom>
          <a:solidFill>
            <a:srgbClr val="4D4D4D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10" name="Freeform 309">
            <a:extLst>
              <a:ext uri="{FF2B5EF4-FFF2-40B4-BE49-F238E27FC236}">
                <a16:creationId xmlns:a16="http://schemas.microsoft.com/office/drawing/2014/main" id="{0BE015A2-138F-1541-BAF4-228BBD460C36}"/>
              </a:ext>
            </a:extLst>
          </p:cNvPr>
          <p:cNvSpPr/>
          <p:nvPr/>
        </p:nvSpPr>
        <p:spPr>
          <a:xfrm>
            <a:off x="4492444" y="4411657"/>
            <a:ext cx="11243" cy="80869"/>
          </a:xfrm>
          <a:custGeom>
            <a:avLst/>
            <a:gdLst>
              <a:gd name="connsiteX0" fmla="*/ 0 w 11243"/>
              <a:gd name="connsiteY0" fmla="*/ 0 h 80869"/>
              <a:gd name="connsiteX1" fmla="*/ 11244 w 11243"/>
              <a:gd name="connsiteY1" fmla="*/ 0 h 80869"/>
              <a:gd name="connsiteX2" fmla="*/ 11244 w 11243"/>
              <a:gd name="connsiteY2" fmla="*/ 80869 h 80869"/>
              <a:gd name="connsiteX3" fmla="*/ 0 w 11243"/>
              <a:gd name="connsiteY3" fmla="*/ 80869 h 8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3" h="80869">
                <a:moveTo>
                  <a:pt x="0" y="0"/>
                </a:moveTo>
                <a:lnTo>
                  <a:pt x="11244" y="0"/>
                </a:lnTo>
                <a:lnTo>
                  <a:pt x="11244" y="80869"/>
                </a:lnTo>
                <a:lnTo>
                  <a:pt x="0" y="80869"/>
                </a:lnTo>
                <a:close/>
              </a:path>
            </a:pathLst>
          </a:custGeom>
          <a:solidFill>
            <a:srgbClr val="4D4D4D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11" name="Freeform 310">
            <a:extLst>
              <a:ext uri="{FF2B5EF4-FFF2-40B4-BE49-F238E27FC236}">
                <a16:creationId xmlns:a16="http://schemas.microsoft.com/office/drawing/2014/main" id="{946DA0EA-1BA5-1A48-9209-0ACE6A75A230}"/>
              </a:ext>
            </a:extLst>
          </p:cNvPr>
          <p:cNvSpPr/>
          <p:nvPr/>
        </p:nvSpPr>
        <p:spPr>
          <a:xfrm>
            <a:off x="4522480" y="4411657"/>
            <a:ext cx="59042" cy="82052"/>
          </a:xfrm>
          <a:custGeom>
            <a:avLst/>
            <a:gdLst>
              <a:gd name="connsiteX0" fmla="*/ 47513 w 59042"/>
              <a:gd name="connsiteY0" fmla="*/ 51416 h 82052"/>
              <a:gd name="connsiteX1" fmla="*/ 29593 w 59042"/>
              <a:gd name="connsiteY1" fmla="*/ 72638 h 82052"/>
              <a:gd name="connsiteX2" fmla="*/ 11374 w 59042"/>
              <a:gd name="connsiteY2" fmla="*/ 51481 h 82052"/>
              <a:gd name="connsiteX3" fmla="*/ 11374 w 59042"/>
              <a:gd name="connsiteY3" fmla="*/ 0 h 82052"/>
              <a:gd name="connsiteX4" fmla="*/ 0 w 59042"/>
              <a:gd name="connsiteY4" fmla="*/ 0 h 82052"/>
              <a:gd name="connsiteX5" fmla="*/ 0 w 59042"/>
              <a:gd name="connsiteY5" fmla="*/ 52340 h 82052"/>
              <a:gd name="connsiteX6" fmla="*/ 29346 w 59042"/>
              <a:gd name="connsiteY6" fmla="*/ 82053 h 82052"/>
              <a:gd name="connsiteX7" fmla="*/ 59043 w 59042"/>
              <a:gd name="connsiteY7" fmla="*/ 51832 h 82052"/>
              <a:gd name="connsiteX8" fmla="*/ 59043 w 59042"/>
              <a:gd name="connsiteY8" fmla="*/ 0 h 82052"/>
              <a:gd name="connsiteX9" fmla="*/ 47552 w 59042"/>
              <a:gd name="connsiteY9" fmla="*/ 0 h 8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042" h="82052">
                <a:moveTo>
                  <a:pt x="47513" y="51416"/>
                </a:moveTo>
                <a:cubicBezTo>
                  <a:pt x="47513" y="64004"/>
                  <a:pt x="43505" y="72638"/>
                  <a:pt x="29593" y="72638"/>
                </a:cubicBezTo>
                <a:cubicBezTo>
                  <a:pt x="15682" y="72638"/>
                  <a:pt x="11374" y="63536"/>
                  <a:pt x="11374" y="51481"/>
                </a:cubicBezTo>
                <a:lnTo>
                  <a:pt x="11374" y="0"/>
                </a:lnTo>
                <a:lnTo>
                  <a:pt x="0" y="0"/>
                </a:lnTo>
                <a:lnTo>
                  <a:pt x="0" y="52340"/>
                </a:lnTo>
                <a:cubicBezTo>
                  <a:pt x="0" y="70844"/>
                  <a:pt x="8160" y="82053"/>
                  <a:pt x="29346" y="82053"/>
                </a:cubicBezTo>
                <a:cubicBezTo>
                  <a:pt x="51937" y="82053"/>
                  <a:pt x="59043" y="68854"/>
                  <a:pt x="59043" y="51832"/>
                </a:cubicBezTo>
                <a:lnTo>
                  <a:pt x="59043" y="0"/>
                </a:lnTo>
                <a:lnTo>
                  <a:pt x="47552" y="0"/>
                </a:lnTo>
                <a:close/>
              </a:path>
            </a:pathLst>
          </a:custGeom>
          <a:solidFill>
            <a:srgbClr val="4D4D4D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12" name="Freeform 311">
            <a:extLst>
              <a:ext uri="{FF2B5EF4-FFF2-40B4-BE49-F238E27FC236}">
                <a16:creationId xmlns:a16="http://schemas.microsoft.com/office/drawing/2014/main" id="{C2D4C1E5-4BAC-5249-BD3E-89B218F0EAA6}"/>
              </a:ext>
            </a:extLst>
          </p:cNvPr>
          <p:cNvSpPr/>
          <p:nvPr/>
        </p:nvSpPr>
        <p:spPr>
          <a:xfrm>
            <a:off x="4600171" y="4411657"/>
            <a:ext cx="76546" cy="80895"/>
          </a:xfrm>
          <a:custGeom>
            <a:avLst/>
            <a:gdLst>
              <a:gd name="connsiteX0" fmla="*/ 60136 w 76546"/>
              <a:gd name="connsiteY0" fmla="*/ 0 h 80895"/>
              <a:gd name="connsiteX1" fmla="*/ 37922 w 76546"/>
              <a:gd name="connsiteY1" fmla="*/ 66422 h 80895"/>
              <a:gd name="connsiteX2" fmla="*/ 37740 w 76546"/>
              <a:gd name="connsiteY2" fmla="*/ 66422 h 80895"/>
              <a:gd name="connsiteX3" fmla="*/ 16918 w 76546"/>
              <a:gd name="connsiteY3" fmla="*/ 0 h 80895"/>
              <a:gd name="connsiteX4" fmla="*/ 0 w 76546"/>
              <a:gd name="connsiteY4" fmla="*/ 0 h 80895"/>
              <a:gd name="connsiteX5" fmla="*/ 0 w 76546"/>
              <a:gd name="connsiteY5" fmla="*/ 80869 h 80895"/>
              <a:gd name="connsiteX6" fmla="*/ 10554 w 76546"/>
              <a:gd name="connsiteY6" fmla="*/ 80869 h 80895"/>
              <a:gd name="connsiteX7" fmla="*/ 10554 w 76546"/>
              <a:gd name="connsiteY7" fmla="*/ 49297 h 80895"/>
              <a:gd name="connsiteX8" fmla="*/ 9630 w 76546"/>
              <a:gd name="connsiteY8" fmla="*/ 8062 h 80895"/>
              <a:gd name="connsiteX9" fmla="*/ 10086 w 76546"/>
              <a:gd name="connsiteY9" fmla="*/ 8062 h 80895"/>
              <a:gd name="connsiteX10" fmla="*/ 31909 w 76546"/>
              <a:gd name="connsiteY10" fmla="*/ 80882 h 80895"/>
              <a:gd name="connsiteX11" fmla="*/ 42177 w 76546"/>
              <a:gd name="connsiteY11" fmla="*/ 80882 h 80895"/>
              <a:gd name="connsiteX12" fmla="*/ 65693 w 76546"/>
              <a:gd name="connsiteY12" fmla="*/ 8244 h 80895"/>
              <a:gd name="connsiteX13" fmla="*/ 66083 w 76546"/>
              <a:gd name="connsiteY13" fmla="*/ 8244 h 80895"/>
              <a:gd name="connsiteX14" fmla="*/ 65550 w 76546"/>
              <a:gd name="connsiteY14" fmla="*/ 47255 h 80895"/>
              <a:gd name="connsiteX15" fmla="*/ 65550 w 76546"/>
              <a:gd name="connsiteY15" fmla="*/ 80895 h 80895"/>
              <a:gd name="connsiteX16" fmla="*/ 76546 w 76546"/>
              <a:gd name="connsiteY16" fmla="*/ 80895 h 80895"/>
              <a:gd name="connsiteX17" fmla="*/ 76546 w 76546"/>
              <a:gd name="connsiteY17" fmla="*/ 0 h 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6546" h="80895">
                <a:moveTo>
                  <a:pt x="60136" y="0"/>
                </a:moveTo>
                <a:cubicBezTo>
                  <a:pt x="51859" y="23146"/>
                  <a:pt x="39548" y="58152"/>
                  <a:pt x="37922" y="66422"/>
                </a:cubicBezTo>
                <a:lnTo>
                  <a:pt x="37740" y="66422"/>
                </a:lnTo>
                <a:cubicBezTo>
                  <a:pt x="35046" y="55083"/>
                  <a:pt x="24869" y="22977"/>
                  <a:pt x="16918" y="0"/>
                </a:cubicBezTo>
                <a:lnTo>
                  <a:pt x="0" y="0"/>
                </a:lnTo>
                <a:lnTo>
                  <a:pt x="0" y="80869"/>
                </a:lnTo>
                <a:lnTo>
                  <a:pt x="10554" y="80869"/>
                </a:lnTo>
                <a:lnTo>
                  <a:pt x="10554" y="49297"/>
                </a:lnTo>
                <a:cubicBezTo>
                  <a:pt x="10554" y="35396"/>
                  <a:pt x="10268" y="17451"/>
                  <a:pt x="9630" y="8062"/>
                </a:cubicBezTo>
                <a:lnTo>
                  <a:pt x="10086" y="8062"/>
                </a:lnTo>
                <a:cubicBezTo>
                  <a:pt x="13885" y="23667"/>
                  <a:pt x="25832" y="61494"/>
                  <a:pt x="31909" y="80882"/>
                </a:cubicBezTo>
                <a:lnTo>
                  <a:pt x="42177" y="80882"/>
                </a:lnTo>
                <a:cubicBezTo>
                  <a:pt x="50285" y="57736"/>
                  <a:pt x="61919" y="23198"/>
                  <a:pt x="65693" y="8244"/>
                </a:cubicBezTo>
                <a:lnTo>
                  <a:pt x="66083" y="8244"/>
                </a:lnTo>
                <a:cubicBezTo>
                  <a:pt x="65719" y="16879"/>
                  <a:pt x="65550" y="32522"/>
                  <a:pt x="65550" y="47255"/>
                </a:cubicBezTo>
                <a:lnTo>
                  <a:pt x="65550" y="80895"/>
                </a:lnTo>
                <a:lnTo>
                  <a:pt x="76546" y="80895"/>
                </a:lnTo>
                <a:lnTo>
                  <a:pt x="76546" y="0"/>
                </a:lnTo>
                <a:close/>
              </a:path>
            </a:pathLst>
          </a:custGeom>
          <a:solidFill>
            <a:srgbClr val="4D4D4D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13" name="Freeform 312">
            <a:extLst>
              <a:ext uri="{FF2B5EF4-FFF2-40B4-BE49-F238E27FC236}">
                <a16:creationId xmlns:a16="http://schemas.microsoft.com/office/drawing/2014/main" id="{80148A41-19DF-924B-AD37-63C94517C459}"/>
              </a:ext>
            </a:extLst>
          </p:cNvPr>
          <p:cNvSpPr/>
          <p:nvPr/>
        </p:nvSpPr>
        <p:spPr>
          <a:xfrm>
            <a:off x="5047411" y="4570951"/>
            <a:ext cx="95559" cy="99958"/>
          </a:xfrm>
          <a:custGeom>
            <a:avLst/>
            <a:gdLst>
              <a:gd name="connsiteX0" fmla="*/ 66344 w 95559"/>
              <a:gd name="connsiteY0" fmla="*/ 55356 h 99958"/>
              <a:gd name="connsiteX1" fmla="*/ 37323 w 95559"/>
              <a:gd name="connsiteY1" fmla="*/ 33666 h 99958"/>
              <a:gd name="connsiteX2" fmla="*/ 57481 w 95559"/>
              <a:gd name="connsiteY2" fmla="*/ 6736 h 99958"/>
              <a:gd name="connsiteX3" fmla="*/ 48476 w 95559"/>
              <a:gd name="connsiteY3" fmla="*/ 0 h 99958"/>
              <a:gd name="connsiteX4" fmla="*/ 0 w 95559"/>
              <a:gd name="connsiteY4" fmla="*/ 64771 h 99958"/>
              <a:gd name="connsiteX5" fmla="*/ 9005 w 95559"/>
              <a:gd name="connsiteY5" fmla="*/ 71494 h 99958"/>
              <a:gd name="connsiteX6" fmla="*/ 31558 w 95559"/>
              <a:gd name="connsiteY6" fmla="*/ 41364 h 99958"/>
              <a:gd name="connsiteX7" fmla="*/ 60579 w 95559"/>
              <a:gd name="connsiteY7" fmla="*/ 63054 h 99958"/>
              <a:gd name="connsiteX8" fmla="*/ 38026 w 95559"/>
              <a:gd name="connsiteY8" fmla="*/ 93184 h 99958"/>
              <a:gd name="connsiteX9" fmla="*/ 47083 w 95559"/>
              <a:gd name="connsiteY9" fmla="*/ 99959 h 99958"/>
              <a:gd name="connsiteX10" fmla="*/ 95559 w 95559"/>
              <a:gd name="connsiteY10" fmla="*/ 35201 h 99958"/>
              <a:gd name="connsiteX11" fmla="*/ 86502 w 95559"/>
              <a:gd name="connsiteY11" fmla="*/ 28426 h 99958"/>
              <a:gd name="connsiteX12" fmla="*/ 66344 w 95559"/>
              <a:gd name="connsiteY12" fmla="*/ 55356 h 9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559" h="99958">
                <a:moveTo>
                  <a:pt x="66344" y="55356"/>
                </a:moveTo>
                <a:lnTo>
                  <a:pt x="37323" y="33666"/>
                </a:lnTo>
                <a:lnTo>
                  <a:pt x="57481" y="6736"/>
                </a:lnTo>
                <a:lnTo>
                  <a:pt x="48476" y="0"/>
                </a:lnTo>
                <a:lnTo>
                  <a:pt x="0" y="64771"/>
                </a:lnTo>
                <a:lnTo>
                  <a:pt x="9005" y="71494"/>
                </a:lnTo>
                <a:lnTo>
                  <a:pt x="31558" y="41364"/>
                </a:lnTo>
                <a:lnTo>
                  <a:pt x="60579" y="63054"/>
                </a:lnTo>
                <a:lnTo>
                  <a:pt x="38026" y="93184"/>
                </a:lnTo>
                <a:lnTo>
                  <a:pt x="47083" y="99959"/>
                </a:lnTo>
                <a:lnTo>
                  <a:pt x="95559" y="35201"/>
                </a:lnTo>
                <a:lnTo>
                  <a:pt x="86502" y="28426"/>
                </a:lnTo>
                <a:lnTo>
                  <a:pt x="66344" y="55356"/>
                </a:lnTo>
                <a:close/>
              </a:path>
            </a:pathLst>
          </a:custGeom>
          <a:solidFill>
            <a:srgbClr val="4D4D4D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14" name="Freeform 313">
            <a:extLst>
              <a:ext uri="{FF2B5EF4-FFF2-40B4-BE49-F238E27FC236}">
                <a16:creationId xmlns:a16="http://schemas.microsoft.com/office/drawing/2014/main" id="{31F9B12B-B50E-3F49-B6C6-1E6595E112AA}"/>
              </a:ext>
            </a:extLst>
          </p:cNvPr>
          <p:cNvSpPr/>
          <p:nvPr/>
        </p:nvSpPr>
        <p:spPr>
          <a:xfrm rot="18407400">
            <a:off x="5098641" y="4648111"/>
            <a:ext cx="80931" cy="11235"/>
          </a:xfrm>
          <a:custGeom>
            <a:avLst/>
            <a:gdLst>
              <a:gd name="connsiteX0" fmla="*/ 0 w 80931"/>
              <a:gd name="connsiteY0" fmla="*/ 0 h 11235"/>
              <a:gd name="connsiteX1" fmla="*/ 80932 w 80931"/>
              <a:gd name="connsiteY1" fmla="*/ 0 h 11235"/>
              <a:gd name="connsiteX2" fmla="*/ 80932 w 80931"/>
              <a:gd name="connsiteY2" fmla="*/ 11235 h 11235"/>
              <a:gd name="connsiteX3" fmla="*/ 0 w 80931"/>
              <a:gd name="connsiteY3" fmla="*/ 11235 h 1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31" h="11235">
                <a:moveTo>
                  <a:pt x="0" y="0"/>
                </a:moveTo>
                <a:lnTo>
                  <a:pt x="80932" y="0"/>
                </a:lnTo>
                <a:lnTo>
                  <a:pt x="80932" y="11235"/>
                </a:lnTo>
                <a:lnTo>
                  <a:pt x="0" y="11235"/>
                </a:lnTo>
                <a:close/>
              </a:path>
            </a:pathLst>
          </a:custGeom>
          <a:solidFill>
            <a:srgbClr val="4D4D4D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15" name="Freeform 314">
            <a:extLst>
              <a:ext uri="{FF2B5EF4-FFF2-40B4-BE49-F238E27FC236}">
                <a16:creationId xmlns:a16="http://schemas.microsoft.com/office/drawing/2014/main" id="{7AEB9F68-A70B-1948-857D-A7BC37945CC7}"/>
              </a:ext>
            </a:extLst>
          </p:cNvPr>
          <p:cNvSpPr/>
          <p:nvPr/>
        </p:nvSpPr>
        <p:spPr>
          <a:xfrm>
            <a:off x="5144850" y="4647499"/>
            <a:ext cx="77821" cy="90327"/>
          </a:xfrm>
          <a:custGeom>
            <a:avLst/>
            <a:gdLst>
              <a:gd name="connsiteX0" fmla="*/ 58595 w 77821"/>
              <a:gd name="connsiteY0" fmla="*/ 14205 h 90327"/>
              <a:gd name="connsiteX1" fmla="*/ 65362 w 77821"/>
              <a:gd name="connsiteY1" fmla="*/ 36974 h 90327"/>
              <a:gd name="connsiteX2" fmla="*/ 74238 w 77821"/>
              <a:gd name="connsiteY2" fmla="*/ 43606 h 90327"/>
              <a:gd name="connsiteX3" fmla="*/ 64673 w 77821"/>
              <a:gd name="connsiteY3" fmla="*/ 7014 h 90327"/>
              <a:gd name="connsiteX4" fmla="*/ 11317 w 77821"/>
              <a:gd name="connsiteY4" fmla="*/ 19536 h 90327"/>
              <a:gd name="connsiteX5" fmla="*/ 11902 w 77821"/>
              <a:gd name="connsiteY5" fmla="*/ 71434 h 90327"/>
              <a:gd name="connsiteX6" fmla="*/ 38151 w 77821"/>
              <a:gd name="connsiteY6" fmla="*/ 75556 h 90327"/>
              <a:gd name="connsiteX7" fmla="*/ 32203 w 77821"/>
              <a:gd name="connsiteY7" fmla="*/ 85126 h 90327"/>
              <a:gd name="connsiteX8" fmla="*/ 39101 w 77821"/>
              <a:gd name="connsiteY8" fmla="*/ 90328 h 90327"/>
              <a:gd name="connsiteX9" fmla="*/ 65401 w 77821"/>
              <a:gd name="connsiteY9" fmla="*/ 55218 h 90327"/>
              <a:gd name="connsiteX10" fmla="*/ 40376 w 77821"/>
              <a:gd name="connsiteY10" fmla="*/ 36389 h 90327"/>
              <a:gd name="connsiteX11" fmla="*/ 34481 w 77821"/>
              <a:gd name="connsiteY11" fmla="*/ 44269 h 90327"/>
              <a:gd name="connsiteX12" fmla="*/ 50657 w 77821"/>
              <a:gd name="connsiteY12" fmla="*/ 56349 h 90327"/>
              <a:gd name="connsiteX13" fmla="*/ 50371 w 77821"/>
              <a:gd name="connsiteY13" fmla="*/ 56740 h 90327"/>
              <a:gd name="connsiteX14" fmla="*/ 19268 w 77821"/>
              <a:gd name="connsiteY14" fmla="*/ 65218 h 90327"/>
              <a:gd name="connsiteX15" fmla="*/ 20686 w 77821"/>
              <a:gd name="connsiteY15" fmla="*/ 26545 h 90327"/>
              <a:gd name="connsiteX16" fmla="*/ 58595 w 77821"/>
              <a:gd name="connsiteY16" fmla="*/ 14205 h 9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821" h="90327">
                <a:moveTo>
                  <a:pt x="58595" y="14205"/>
                </a:moveTo>
                <a:cubicBezTo>
                  <a:pt x="67978" y="21214"/>
                  <a:pt x="68394" y="29172"/>
                  <a:pt x="65362" y="36974"/>
                </a:cubicBezTo>
                <a:lnTo>
                  <a:pt x="74238" y="43606"/>
                </a:lnTo>
                <a:cubicBezTo>
                  <a:pt x="80822" y="30940"/>
                  <a:pt x="78727" y="17521"/>
                  <a:pt x="64673" y="7014"/>
                </a:cubicBezTo>
                <a:cubicBezTo>
                  <a:pt x="46362" y="-6666"/>
                  <a:pt x="25319" y="811"/>
                  <a:pt x="11317" y="19536"/>
                </a:cubicBezTo>
                <a:cubicBezTo>
                  <a:pt x="-2686" y="38261"/>
                  <a:pt x="-5029" y="58781"/>
                  <a:pt x="11902" y="71434"/>
                </a:cubicBezTo>
                <a:cubicBezTo>
                  <a:pt x="20947" y="78183"/>
                  <a:pt x="29353" y="80237"/>
                  <a:pt x="38151" y="75556"/>
                </a:cubicBezTo>
                <a:cubicBezTo>
                  <a:pt x="35925" y="78592"/>
                  <a:pt x="33947" y="81791"/>
                  <a:pt x="32203" y="85126"/>
                </a:cubicBezTo>
                <a:lnTo>
                  <a:pt x="39101" y="90328"/>
                </a:lnTo>
                <a:lnTo>
                  <a:pt x="65401" y="55218"/>
                </a:lnTo>
                <a:lnTo>
                  <a:pt x="40376" y="36389"/>
                </a:lnTo>
                <a:lnTo>
                  <a:pt x="34481" y="44269"/>
                </a:lnTo>
                <a:lnTo>
                  <a:pt x="50657" y="56349"/>
                </a:lnTo>
                <a:lnTo>
                  <a:pt x="50371" y="56740"/>
                </a:lnTo>
                <a:cubicBezTo>
                  <a:pt x="41938" y="68001"/>
                  <a:pt x="32373" y="75010"/>
                  <a:pt x="19268" y="65218"/>
                </a:cubicBezTo>
                <a:cubicBezTo>
                  <a:pt x="6840" y="55920"/>
                  <a:pt x="10523" y="40121"/>
                  <a:pt x="20686" y="26545"/>
                </a:cubicBezTo>
                <a:cubicBezTo>
                  <a:pt x="31475" y="12085"/>
                  <a:pt x="45672" y="4517"/>
                  <a:pt x="58595" y="14205"/>
                </a:cubicBezTo>
                <a:close/>
              </a:path>
            </a:pathLst>
          </a:custGeom>
          <a:solidFill>
            <a:srgbClr val="4D4D4D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AD9F3069-A312-5640-80C8-C20D35E767A2}"/>
              </a:ext>
            </a:extLst>
          </p:cNvPr>
          <p:cNvSpPr/>
          <p:nvPr/>
        </p:nvSpPr>
        <p:spPr>
          <a:xfrm>
            <a:off x="5198174" y="4683641"/>
            <a:ext cx="95572" cy="99945"/>
          </a:xfrm>
          <a:custGeom>
            <a:avLst/>
            <a:gdLst>
              <a:gd name="connsiteX0" fmla="*/ 86515 w 95572"/>
              <a:gd name="connsiteY0" fmla="*/ 28413 h 99945"/>
              <a:gd name="connsiteX1" fmla="*/ 66357 w 95572"/>
              <a:gd name="connsiteY1" fmla="*/ 55356 h 99945"/>
              <a:gd name="connsiteX2" fmla="*/ 37323 w 95572"/>
              <a:gd name="connsiteY2" fmla="*/ 33653 h 99945"/>
              <a:gd name="connsiteX3" fmla="*/ 57494 w 95572"/>
              <a:gd name="connsiteY3" fmla="*/ 6723 h 99945"/>
              <a:gd name="connsiteX4" fmla="*/ 48476 w 95572"/>
              <a:gd name="connsiteY4" fmla="*/ 0 h 99945"/>
              <a:gd name="connsiteX5" fmla="*/ 0 w 95572"/>
              <a:gd name="connsiteY5" fmla="*/ 64758 h 99945"/>
              <a:gd name="connsiteX6" fmla="*/ 9019 w 95572"/>
              <a:gd name="connsiteY6" fmla="*/ 71494 h 99945"/>
              <a:gd name="connsiteX7" fmla="*/ 31571 w 95572"/>
              <a:gd name="connsiteY7" fmla="*/ 41352 h 99945"/>
              <a:gd name="connsiteX8" fmla="*/ 60592 w 95572"/>
              <a:gd name="connsiteY8" fmla="*/ 63042 h 99945"/>
              <a:gd name="connsiteX9" fmla="*/ 38039 w 95572"/>
              <a:gd name="connsiteY9" fmla="*/ 93184 h 99945"/>
              <a:gd name="connsiteX10" fmla="*/ 47096 w 95572"/>
              <a:gd name="connsiteY10" fmla="*/ 99946 h 99945"/>
              <a:gd name="connsiteX11" fmla="*/ 95572 w 95572"/>
              <a:gd name="connsiteY11" fmla="*/ 35188 h 99945"/>
              <a:gd name="connsiteX12" fmla="*/ 86515 w 95572"/>
              <a:gd name="connsiteY12" fmla="*/ 28413 h 9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572" h="99945">
                <a:moveTo>
                  <a:pt x="86515" y="28413"/>
                </a:moveTo>
                <a:lnTo>
                  <a:pt x="66357" y="55356"/>
                </a:lnTo>
                <a:lnTo>
                  <a:pt x="37323" y="33653"/>
                </a:lnTo>
                <a:lnTo>
                  <a:pt x="57494" y="6723"/>
                </a:lnTo>
                <a:lnTo>
                  <a:pt x="48476" y="0"/>
                </a:lnTo>
                <a:lnTo>
                  <a:pt x="0" y="64758"/>
                </a:lnTo>
                <a:lnTo>
                  <a:pt x="9019" y="71494"/>
                </a:lnTo>
                <a:lnTo>
                  <a:pt x="31571" y="41352"/>
                </a:lnTo>
                <a:lnTo>
                  <a:pt x="60592" y="63042"/>
                </a:lnTo>
                <a:lnTo>
                  <a:pt x="38039" y="93184"/>
                </a:lnTo>
                <a:lnTo>
                  <a:pt x="47096" y="99946"/>
                </a:lnTo>
                <a:lnTo>
                  <a:pt x="95572" y="35188"/>
                </a:lnTo>
                <a:lnTo>
                  <a:pt x="86515" y="28413"/>
                </a:lnTo>
                <a:close/>
              </a:path>
            </a:pathLst>
          </a:custGeom>
          <a:solidFill>
            <a:srgbClr val="4D4D4D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AC2A5360-D178-0C47-9CD2-48F017A1B530}"/>
              </a:ext>
            </a:extLst>
          </p:cNvPr>
          <p:cNvSpPr/>
          <p:nvPr/>
        </p:nvSpPr>
        <p:spPr>
          <a:xfrm>
            <a:off x="5520522" y="5143188"/>
            <a:ext cx="101337" cy="98554"/>
          </a:xfrm>
          <a:custGeom>
            <a:avLst/>
            <a:gdLst>
              <a:gd name="connsiteX0" fmla="*/ 25858 w 101337"/>
              <a:gd name="connsiteY0" fmla="*/ 57268 h 98554"/>
              <a:gd name="connsiteX1" fmla="*/ 25858 w 101337"/>
              <a:gd name="connsiteY1" fmla="*/ 57099 h 98554"/>
              <a:gd name="connsiteX2" fmla="*/ 82064 w 101337"/>
              <a:gd name="connsiteY2" fmla="*/ 15994 h 98554"/>
              <a:gd name="connsiteX3" fmla="*/ 76611 w 101337"/>
              <a:gd name="connsiteY3" fmla="*/ 0 h 98554"/>
              <a:gd name="connsiteX4" fmla="*/ 0 w 101337"/>
              <a:gd name="connsiteY4" fmla="*/ 26098 h 98554"/>
              <a:gd name="connsiteX5" fmla="*/ 3410 w 101337"/>
              <a:gd name="connsiteY5" fmla="*/ 36085 h 98554"/>
              <a:gd name="connsiteX6" fmla="*/ 33341 w 101337"/>
              <a:gd name="connsiteY6" fmla="*/ 25890 h 98554"/>
              <a:gd name="connsiteX7" fmla="*/ 72109 w 101337"/>
              <a:gd name="connsiteY7" fmla="*/ 11703 h 98554"/>
              <a:gd name="connsiteX8" fmla="*/ 72252 w 101337"/>
              <a:gd name="connsiteY8" fmla="*/ 12132 h 98554"/>
              <a:gd name="connsiteX9" fmla="*/ 10333 w 101337"/>
              <a:gd name="connsiteY9" fmla="*/ 56345 h 98554"/>
              <a:gd name="connsiteX10" fmla="*/ 13638 w 101337"/>
              <a:gd name="connsiteY10" fmla="*/ 66058 h 98554"/>
              <a:gd name="connsiteX11" fmla="*/ 90041 w 101337"/>
              <a:gd name="connsiteY11" fmla="*/ 64836 h 98554"/>
              <a:gd name="connsiteX12" fmla="*/ 90159 w 101337"/>
              <a:gd name="connsiteY12" fmla="*/ 65200 h 98554"/>
              <a:gd name="connsiteX13" fmla="*/ 53057 w 101337"/>
              <a:gd name="connsiteY13" fmla="*/ 77293 h 98554"/>
              <a:gd name="connsiteX14" fmla="*/ 21186 w 101337"/>
              <a:gd name="connsiteY14" fmla="*/ 88151 h 98554"/>
              <a:gd name="connsiteX15" fmla="*/ 24726 w 101337"/>
              <a:gd name="connsiteY15" fmla="*/ 98554 h 98554"/>
              <a:gd name="connsiteX16" fmla="*/ 101337 w 101337"/>
              <a:gd name="connsiteY16" fmla="*/ 72456 h 98554"/>
              <a:gd name="connsiteX17" fmla="*/ 96028 w 101337"/>
              <a:gd name="connsiteY17" fmla="*/ 56852 h 98554"/>
              <a:gd name="connsiteX18" fmla="*/ 25858 w 101337"/>
              <a:gd name="connsiteY18" fmla="*/ 57268 h 9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1337" h="98554">
                <a:moveTo>
                  <a:pt x="25858" y="57268"/>
                </a:moveTo>
                <a:lnTo>
                  <a:pt x="25858" y="57099"/>
                </a:lnTo>
                <a:cubicBezTo>
                  <a:pt x="35735" y="50896"/>
                  <a:pt x="62869" y="30897"/>
                  <a:pt x="82064" y="15994"/>
                </a:cubicBezTo>
                <a:lnTo>
                  <a:pt x="76611" y="0"/>
                </a:lnTo>
                <a:lnTo>
                  <a:pt x="0" y="26098"/>
                </a:lnTo>
                <a:lnTo>
                  <a:pt x="3410" y="36085"/>
                </a:lnTo>
                <a:lnTo>
                  <a:pt x="33341" y="25890"/>
                </a:lnTo>
                <a:cubicBezTo>
                  <a:pt x="46511" y="21404"/>
                  <a:pt x="63415" y="15331"/>
                  <a:pt x="72109" y="11703"/>
                </a:cubicBezTo>
                <a:lnTo>
                  <a:pt x="72252" y="12132"/>
                </a:lnTo>
                <a:cubicBezTo>
                  <a:pt x="58665" y="20780"/>
                  <a:pt x="26704" y="44277"/>
                  <a:pt x="10333" y="56345"/>
                </a:cubicBezTo>
                <a:lnTo>
                  <a:pt x="13638" y="66058"/>
                </a:lnTo>
                <a:cubicBezTo>
                  <a:pt x="38182" y="66240"/>
                  <a:pt x="74659" y="66058"/>
                  <a:pt x="90041" y="64836"/>
                </a:cubicBezTo>
                <a:lnTo>
                  <a:pt x="90159" y="65200"/>
                </a:lnTo>
                <a:cubicBezTo>
                  <a:pt x="81869" y="67658"/>
                  <a:pt x="66994" y="72547"/>
                  <a:pt x="53057" y="77293"/>
                </a:cubicBezTo>
                <a:lnTo>
                  <a:pt x="21186" y="88151"/>
                </a:lnTo>
                <a:lnTo>
                  <a:pt x="24726" y="98554"/>
                </a:lnTo>
                <a:lnTo>
                  <a:pt x="101337" y="72456"/>
                </a:lnTo>
                <a:lnTo>
                  <a:pt x="96028" y="56852"/>
                </a:lnTo>
                <a:cubicBezTo>
                  <a:pt x="71367" y="56475"/>
                  <a:pt x="34291" y="56137"/>
                  <a:pt x="25858" y="57268"/>
                </a:cubicBezTo>
                <a:close/>
              </a:path>
            </a:pathLst>
          </a:custGeom>
          <a:solidFill>
            <a:srgbClr val="4D4D4D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18" name="Freeform 317">
            <a:extLst>
              <a:ext uri="{FF2B5EF4-FFF2-40B4-BE49-F238E27FC236}">
                <a16:creationId xmlns:a16="http://schemas.microsoft.com/office/drawing/2014/main" id="{F6D437EE-AFA1-E243-94EC-484E260E5251}"/>
              </a:ext>
            </a:extLst>
          </p:cNvPr>
          <p:cNvSpPr/>
          <p:nvPr/>
        </p:nvSpPr>
        <p:spPr>
          <a:xfrm>
            <a:off x="5548736" y="5250624"/>
            <a:ext cx="89637" cy="65395"/>
          </a:xfrm>
          <a:custGeom>
            <a:avLst/>
            <a:gdLst>
              <a:gd name="connsiteX0" fmla="*/ 85005 w 89637"/>
              <a:gd name="connsiteY0" fmla="*/ 0 h 65395"/>
              <a:gd name="connsiteX1" fmla="*/ 0 w 89637"/>
              <a:gd name="connsiteY1" fmla="*/ 1469 h 65395"/>
              <a:gd name="connsiteX2" fmla="*/ 3618 w 89637"/>
              <a:gd name="connsiteY2" fmla="*/ 12080 h 65395"/>
              <a:gd name="connsiteX3" fmla="*/ 28344 w 89637"/>
              <a:gd name="connsiteY3" fmla="*/ 11534 h 65395"/>
              <a:gd name="connsiteX4" fmla="*/ 37753 w 89637"/>
              <a:gd name="connsiteY4" fmla="*/ 39102 h 65395"/>
              <a:gd name="connsiteX5" fmla="*/ 17907 w 89637"/>
              <a:gd name="connsiteY5" fmla="*/ 54043 h 65395"/>
              <a:gd name="connsiteX6" fmla="*/ 21811 w 89637"/>
              <a:gd name="connsiteY6" fmla="*/ 65395 h 65395"/>
              <a:gd name="connsiteX7" fmla="*/ 89638 w 89637"/>
              <a:gd name="connsiteY7" fmla="*/ 13576 h 65395"/>
              <a:gd name="connsiteX8" fmla="*/ 38260 w 89637"/>
              <a:gd name="connsiteY8" fmla="*/ 10793 h 65395"/>
              <a:gd name="connsiteX9" fmla="*/ 78602 w 89637"/>
              <a:gd name="connsiteY9" fmla="*/ 9350 h 65395"/>
              <a:gd name="connsiteX10" fmla="*/ 78602 w 89637"/>
              <a:gd name="connsiteY10" fmla="*/ 9519 h 65395"/>
              <a:gd name="connsiteX11" fmla="*/ 46068 w 89637"/>
              <a:gd name="connsiteY11" fmla="*/ 33614 h 6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9637" h="65395">
                <a:moveTo>
                  <a:pt x="85005" y="0"/>
                </a:moveTo>
                <a:cubicBezTo>
                  <a:pt x="67931" y="130"/>
                  <a:pt x="15057" y="1404"/>
                  <a:pt x="0" y="1469"/>
                </a:cubicBezTo>
                <a:lnTo>
                  <a:pt x="3618" y="12080"/>
                </a:lnTo>
                <a:lnTo>
                  <a:pt x="28344" y="11534"/>
                </a:lnTo>
                <a:lnTo>
                  <a:pt x="37753" y="39102"/>
                </a:lnTo>
                <a:lnTo>
                  <a:pt x="17907" y="54043"/>
                </a:lnTo>
                <a:lnTo>
                  <a:pt x="21811" y="65395"/>
                </a:lnTo>
                <a:lnTo>
                  <a:pt x="89638" y="13576"/>
                </a:lnTo>
                <a:close/>
                <a:moveTo>
                  <a:pt x="38260" y="10793"/>
                </a:moveTo>
                <a:cubicBezTo>
                  <a:pt x="55776" y="10468"/>
                  <a:pt x="68933" y="10312"/>
                  <a:pt x="78602" y="9350"/>
                </a:cubicBezTo>
                <a:lnTo>
                  <a:pt x="78602" y="9519"/>
                </a:lnTo>
                <a:cubicBezTo>
                  <a:pt x="72811" y="13199"/>
                  <a:pt x="62843" y="21014"/>
                  <a:pt x="46068" y="33614"/>
                </a:cubicBezTo>
                <a:close/>
              </a:path>
            </a:pathLst>
          </a:custGeom>
          <a:solidFill>
            <a:srgbClr val="4D4D4D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319" name="Freeform 318">
            <a:extLst>
              <a:ext uri="{FF2B5EF4-FFF2-40B4-BE49-F238E27FC236}">
                <a16:creationId xmlns:a16="http://schemas.microsoft.com/office/drawing/2014/main" id="{908CC87C-0BDB-D14D-B9FC-72396E4CAE43}"/>
              </a:ext>
            </a:extLst>
          </p:cNvPr>
          <p:cNvSpPr/>
          <p:nvPr/>
        </p:nvSpPr>
        <p:spPr>
          <a:xfrm>
            <a:off x="5571106" y="5292366"/>
            <a:ext cx="96873" cy="85498"/>
          </a:xfrm>
          <a:custGeom>
            <a:avLst/>
            <a:gdLst>
              <a:gd name="connsiteX0" fmla="*/ 52107 w 96873"/>
              <a:gd name="connsiteY0" fmla="*/ 48048 h 85498"/>
              <a:gd name="connsiteX1" fmla="*/ 96873 w 96873"/>
              <a:gd name="connsiteY1" fmla="*/ 58581 h 85498"/>
              <a:gd name="connsiteX2" fmla="*/ 92982 w 96873"/>
              <a:gd name="connsiteY2" fmla="*/ 47177 h 85498"/>
              <a:gd name="connsiteX3" fmla="*/ 57676 w 96873"/>
              <a:gd name="connsiteY3" fmla="*/ 39518 h 85498"/>
              <a:gd name="connsiteX4" fmla="*/ 57585 w 96873"/>
              <a:gd name="connsiteY4" fmla="*/ 39427 h 85498"/>
              <a:gd name="connsiteX5" fmla="*/ 81062 w 96873"/>
              <a:gd name="connsiteY5" fmla="*/ 12236 h 85498"/>
              <a:gd name="connsiteX6" fmla="*/ 76885 w 96873"/>
              <a:gd name="connsiteY6" fmla="*/ 0 h 85498"/>
              <a:gd name="connsiteX7" fmla="*/ 46914 w 96873"/>
              <a:gd name="connsiteY7" fmla="*/ 35916 h 85498"/>
              <a:gd name="connsiteX8" fmla="*/ 0 w 96873"/>
              <a:gd name="connsiteY8" fmla="*/ 25305 h 85498"/>
              <a:gd name="connsiteX9" fmla="*/ 3930 w 96873"/>
              <a:gd name="connsiteY9" fmla="*/ 36826 h 85498"/>
              <a:gd name="connsiteX10" fmla="*/ 41149 w 96873"/>
              <a:gd name="connsiteY10" fmla="*/ 44446 h 85498"/>
              <a:gd name="connsiteX11" fmla="*/ 41188 w 96873"/>
              <a:gd name="connsiteY11" fmla="*/ 44563 h 85498"/>
              <a:gd name="connsiteX12" fmla="*/ 16397 w 96873"/>
              <a:gd name="connsiteY12" fmla="*/ 73327 h 85498"/>
              <a:gd name="connsiteX13" fmla="*/ 20549 w 96873"/>
              <a:gd name="connsiteY13" fmla="*/ 85499 h 85498"/>
              <a:gd name="connsiteX14" fmla="*/ 52107 w 96873"/>
              <a:gd name="connsiteY14" fmla="*/ 48048 h 8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6873" h="85498">
                <a:moveTo>
                  <a:pt x="52107" y="48048"/>
                </a:moveTo>
                <a:lnTo>
                  <a:pt x="96873" y="58581"/>
                </a:lnTo>
                <a:lnTo>
                  <a:pt x="92982" y="47177"/>
                </a:lnTo>
                <a:lnTo>
                  <a:pt x="57676" y="39518"/>
                </a:lnTo>
                <a:lnTo>
                  <a:pt x="57585" y="39427"/>
                </a:lnTo>
                <a:lnTo>
                  <a:pt x="81062" y="12236"/>
                </a:lnTo>
                <a:lnTo>
                  <a:pt x="76885" y="0"/>
                </a:lnTo>
                <a:lnTo>
                  <a:pt x="46914" y="35916"/>
                </a:lnTo>
                <a:lnTo>
                  <a:pt x="0" y="25305"/>
                </a:lnTo>
                <a:lnTo>
                  <a:pt x="3930" y="36826"/>
                </a:lnTo>
                <a:lnTo>
                  <a:pt x="41149" y="44446"/>
                </a:lnTo>
                <a:lnTo>
                  <a:pt x="41188" y="44563"/>
                </a:lnTo>
                <a:lnTo>
                  <a:pt x="16397" y="73327"/>
                </a:lnTo>
                <a:lnTo>
                  <a:pt x="20549" y="85499"/>
                </a:lnTo>
                <a:lnTo>
                  <a:pt x="52107" y="48048"/>
                </a:lnTo>
                <a:close/>
              </a:path>
            </a:pathLst>
          </a:custGeom>
          <a:solidFill>
            <a:srgbClr val="4D4D4D"/>
          </a:solidFill>
          <a:ln w="1300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652F4039-0A10-2247-A6A7-13C47B235DB3}"/>
              </a:ext>
            </a:extLst>
          </p:cNvPr>
          <p:cNvGrpSpPr/>
          <p:nvPr/>
        </p:nvGrpSpPr>
        <p:grpSpPr>
          <a:xfrm rot="1800000">
            <a:off x="4315129" y="4988476"/>
            <a:ext cx="294842" cy="1220779"/>
            <a:chOff x="4315129" y="4988476"/>
            <a:chExt cx="294842" cy="1220779"/>
          </a:xfrm>
        </p:grpSpPr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E63F1C9C-7DDD-4642-B2F5-64CF7B5BC2A9}"/>
                </a:ext>
              </a:extLst>
            </p:cNvPr>
            <p:cNvGrpSpPr/>
            <p:nvPr/>
          </p:nvGrpSpPr>
          <p:grpSpPr>
            <a:xfrm>
              <a:off x="4315129" y="4988476"/>
              <a:ext cx="294385" cy="758870"/>
              <a:chOff x="4415235" y="4962708"/>
              <a:chExt cx="294385" cy="758870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B4233C72-F465-A24A-A61A-3D67B2F2A320}"/>
                  </a:ext>
                </a:extLst>
              </p:cNvPr>
              <p:cNvSpPr/>
              <p:nvPr/>
            </p:nvSpPr>
            <p:spPr>
              <a:xfrm>
                <a:off x="4415235" y="4962708"/>
                <a:ext cx="294385" cy="758870"/>
              </a:xfrm>
              <a:custGeom>
                <a:avLst/>
                <a:gdLst>
                  <a:gd name="connsiteX0" fmla="*/ 80070 w 294385"/>
                  <a:gd name="connsiteY0" fmla="*/ 513195 h 758870"/>
                  <a:gd name="connsiteX1" fmla="*/ 61317 w 294385"/>
                  <a:gd name="connsiteY1" fmla="*/ 525829 h 758870"/>
                  <a:gd name="connsiteX2" fmla="*/ 25728 w 294385"/>
                  <a:gd name="connsiteY2" fmla="*/ 611682 h 758870"/>
                  <a:gd name="connsiteX3" fmla="*/ 25756 w 294385"/>
                  <a:gd name="connsiteY3" fmla="*/ 611818 h 758870"/>
                  <a:gd name="connsiteX4" fmla="*/ 35303 w 294385"/>
                  <a:gd name="connsiteY4" fmla="*/ 564565 h 758870"/>
                  <a:gd name="connsiteX5" fmla="*/ 61343 w 294385"/>
                  <a:gd name="connsiteY5" fmla="*/ 525972 h 758870"/>
                  <a:gd name="connsiteX6" fmla="*/ 80051 w 294385"/>
                  <a:gd name="connsiteY6" fmla="*/ 513368 h 758870"/>
                  <a:gd name="connsiteX7" fmla="*/ 213892 w 294385"/>
                  <a:gd name="connsiteY7" fmla="*/ 510436 h 758870"/>
                  <a:gd name="connsiteX8" fmla="*/ 213905 w 294385"/>
                  <a:gd name="connsiteY8" fmla="*/ 510567 h 758870"/>
                  <a:gd name="connsiteX9" fmla="*/ 245398 w 294385"/>
                  <a:gd name="connsiteY9" fmla="*/ 540110 h 758870"/>
                  <a:gd name="connsiteX10" fmla="*/ 251606 w 294385"/>
                  <a:gd name="connsiteY10" fmla="*/ 549446 h 758870"/>
                  <a:gd name="connsiteX11" fmla="*/ 253493 w 294385"/>
                  <a:gd name="connsiteY11" fmla="*/ 552697 h 758870"/>
                  <a:gd name="connsiteX12" fmla="*/ 255276 w 294385"/>
                  <a:gd name="connsiteY12" fmla="*/ 556000 h 758870"/>
                  <a:gd name="connsiteX13" fmla="*/ 258529 w 294385"/>
                  <a:gd name="connsiteY13" fmla="*/ 562801 h 758870"/>
                  <a:gd name="connsiteX14" fmla="*/ 260013 w 294385"/>
                  <a:gd name="connsiteY14" fmla="*/ 566286 h 758870"/>
                  <a:gd name="connsiteX15" fmla="*/ 261028 w 294385"/>
                  <a:gd name="connsiteY15" fmla="*/ 568887 h 758870"/>
                  <a:gd name="connsiteX16" fmla="*/ 261600 w 294385"/>
                  <a:gd name="connsiteY16" fmla="*/ 570369 h 758870"/>
                  <a:gd name="connsiteX17" fmla="*/ 262641 w 294385"/>
                  <a:gd name="connsiteY17" fmla="*/ 573373 h 758870"/>
                  <a:gd name="connsiteX18" fmla="*/ 263526 w 294385"/>
                  <a:gd name="connsiteY18" fmla="*/ 576156 h 758870"/>
                  <a:gd name="connsiteX19" fmla="*/ 264034 w 294385"/>
                  <a:gd name="connsiteY19" fmla="*/ 577807 h 758870"/>
                  <a:gd name="connsiteX20" fmla="*/ 264658 w 294385"/>
                  <a:gd name="connsiteY20" fmla="*/ 580044 h 758870"/>
                  <a:gd name="connsiteX21" fmla="*/ 264893 w 294385"/>
                  <a:gd name="connsiteY21" fmla="*/ 580915 h 758870"/>
                  <a:gd name="connsiteX22" fmla="*/ 265752 w 294385"/>
                  <a:gd name="connsiteY22" fmla="*/ 584439 h 758870"/>
                  <a:gd name="connsiteX23" fmla="*/ 266545 w 294385"/>
                  <a:gd name="connsiteY23" fmla="*/ 588223 h 758870"/>
                  <a:gd name="connsiteX24" fmla="*/ 267183 w 294385"/>
                  <a:gd name="connsiteY24" fmla="*/ 591709 h 758870"/>
                  <a:gd name="connsiteX25" fmla="*/ 267183 w 294385"/>
                  <a:gd name="connsiteY25" fmla="*/ 591708 h 758870"/>
                  <a:gd name="connsiteX26" fmla="*/ 266519 w 294385"/>
                  <a:gd name="connsiteY26" fmla="*/ 588080 h 758870"/>
                  <a:gd name="connsiteX27" fmla="*/ 265726 w 294385"/>
                  <a:gd name="connsiteY27" fmla="*/ 584296 h 758870"/>
                  <a:gd name="connsiteX28" fmla="*/ 264867 w 294385"/>
                  <a:gd name="connsiteY28" fmla="*/ 580772 h 758870"/>
                  <a:gd name="connsiteX29" fmla="*/ 264632 w 294385"/>
                  <a:gd name="connsiteY29" fmla="*/ 579901 h 758870"/>
                  <a:gd name="connsiteX30" fmla="*/ 264008 w 294385"/>
                  <a:gd name="connsiteY30" fmla="*/ 577664 h 758870"/>
                  <a:gd name="connsiteX31" fmla="*/ 263500 w 294385"/>
                  <a:gd name="connsiteY31" fmla="*/ 576013 h 758870"/>
                  <a:gd name="connsiteX32" fmla="*/ 262615 w 294385"/>
                  <a:gd name="connsiteY32" fmla="*/ 573230 h 758870"/>
                  <a:gd name="connsiteX33" fmla="*/ 261574 w 294385"/>
                  <a:gd name="connsiteY33" fmla="*/ 570226 h 758870"/>
                  <a:gd name="connsiteX34" fmla="*/ 261002 w 294385"/>
                  <a:gd name="connsiteY34" fmla="*/ 568744 h 758870"/>
                  <a:gd name="connsiteX35" fmla="*/ 259987 w 294385"/>
                  <a:gd name="connsiteY35" fmla="*/ 566143 h 758870"/>
                  <a:gd name="connsiteX36" fmla="*/ 258503 w 294385"/>
                  <a:gd name="connsiteY36" fmla="*/ 562658 h 758870"/>
                  <a:gd name="connsiteX37" fmla="*/ 255250 w 294385"/>
                  <a:gd name="connsiteY37" fmla="*/ 555857 h 758870"/>
                  <a:gd name="connsiteX38" fmla="*/ 253467 w 294385"/>
                  <a:gd name="connsiteY38" fmla="*/ 552554 h 758870"/>
                  <a:gd name="connsiteX39" fmla="*/ 251580 w 294385"/>
                  <a:gd name="connsiteY39" fmla="*/ 549303 h 758870"/>
                  <a:gd name="connsiteX40" fmla="*/ 245372 w 294385"/>
                  <a:gd name="connsiteY40" fmla="*/ 539967 h 758870"/>
                  <a:gd name="connsiteX41" fmla="*/ 149759 w 294385"/>
                  <a:gd name="connsiteY41" fmla="*/ 0 h 758870"/>
                  <a:gd name="connsiteX42" fmla="*/ 163699 w 294385"/>
                  <a:gd name="connsiteY42" fmla="*/ 13594 h 758870"/>
                  <a:gd name="connsiteX43" fmla="*/ 211155 w 294385"/>
                  <a:gd name="connsiteY43" fmla="*/ 483340 h 758870"/>
                  <a:gd name="connsiteX44" fmla="*/ 226685 w 294385"/>
                  <a:gd name="connsiteY44" fmla="*/ 487913 h 758870"/>
                  <a:gd name="connsiteX45" fmla="*/ 238514 w 294385"/>
                  <a:gd name="connsiteY45" fmla="*/ 495547 h 758870"/>
                  <a:gd name="connsiteX46" fmla="*/ 238514 w 294385"/>
                  <a:gd name="connsiteY46" fmla="*/ 496418 h 758870"/>
                  <a:gd name="connsiteX47" fmla="*/ 266181 w 294385"/>
                  <a:gd name="connsiteY47" fmla="*/ 525052 h 758870"/>
                  <a:gd name="connsiteX48" fmla="*/ 273651 w 294385"/>
                  <a:gd name="connsiteY48" fmla="*/ 536287 h 758870"/>
                  <a:gd name="connsiteX49" fmla="*/ 275941 w 294385"/>
                  <a:gd name="connsiteY49" fmla="*/ 540188 h 758870"/>
                  <a:gd name="connsiteX50" fmla="*/ 277958 w 294385"/>
                  <a:gd name="connsiteY50" fmla="*/ 543933 h 758870"/>
                  <a:gd name="connsiteX51" fmla="*/ 278063 w 294385"/>
                  <a:gd name="connsiteY51" fmla="*/ 544115 h 758870"/>
                  <a:gd name="connsiteX52" fmla="*/ 278154 w 294385"/>
                  <a:gd name="connsiteY52" fmla="*/ 544297 h 758870"/>
                  <a:gd name="connsiteX53" fmla="*/ 282058 w 294385"/>
                  <a:gd name="connsiteY53" fmla="*/ 552307 h 758870"/>
                  <a:gd name="connsiteX54" fmla="*/ 283867 w 294385"/>
                  <a:gd name="connsiteY54" fmla="*/ 556586 h 758870"/>
                  <a:gd name="connsiteX55" fmla="*/ 285168 w 294385"/>
                  <a:gd name="connsiteY55" fmla="*/ 559888 h 758870"/>
                  <a:gd name="connsiteX56" fmla="*/ 285402 w 294385"/>
                  <a:gd name="connsiteY56" fmla="*/ 560513 h 758870"/>
                  <a:gd name="connsiteX57" fmla="*/ 285597 w 294385"/>
                  <a:gd name="connsiteY57" fmla="*/ 561020 h 758870"/>
                  <a:gd name="connsiteX58" fmla="*/ 285754 w 294385"/>
                  <a:gd name="connsiteY58" fmla="*/ 561397 h 758870"/>
                  <a:gd name="connsiteX59" fmla="*/ 285884 w 294385"/>
                  <a:gd name="connsiteY59" fmla="*/ 561774 h 758870"/>
                  <a:gd name="connsiteX60" fmla="*/ 287055 w 294385"/>
                  <a:gd name="connsiteY60" fmla="*/ 565155 h 758870"/>
                  <a:gd name="connsiteX61" fmla="*/ 287055 w 294385"/>
                  <a:gd name="connsiteY61" fmla="*/ 565337 h 758870"/>
                  <a:gd name="connsiteX62" fmla="*/ 287055 w 294385"/>
                  <a:gd name="connsiteY62" fmla="*/ 565480 h 758870"/>
                  <a:gd name="connsiteX63" fmla="*/ 288031 w 294385"/>
                  <a:gd name="connsiteY63" fmla="*/ 568497 h 758870"/>
                  <a:gd name="connsiteX64" fmla="*/ 288669 w 294385"/>
                  <a:gd name="connsiteY64" fmla="*/ 570642 h 758870"/>
                  <a:gd name="connsiteX65" fmla="*/ 289137 w 294385"/>
                  <a:gd name="connsiteY65" fmla="*/ 572294 h 758870"/>
                  <a:gd name="connsiteX66" fmla="*/ 289345 w 294385"/>
                  <a:gd name="connsiteY66" fmla="*/ 573035 h 758870"/>
                  <a:gd name="connsiteX67" fmla="*/ 289462 w 294385"/>
                  <a:gd name="connsiteY67" fmla="*/ 573438 h 758870"/>
                  <a:gd name="connsiteX68" fmla="*/ 289553 w 294385"/>
                  <a:gd name="connsiteY68" fmla="*/ 573789 h 758870"/>
                  <a:gd name="connsiteX69" fmla="*/ 289553 w 294385"/>
                  <a:gd name="connsiteY69" fmla="*/ 573880 h 758870"/>
                  <a:gd name="connsiteX70" fmla="*/ 289697 w 294385"/>
                  <a:gd name="connsiteY70" fmla="*/ 574465 h 758870"/>
                  <a:gd name="connsiteX71" fmla="*/ 290751 w 294385"/>
                  <a:gd name="connsiteY71" fmla="*/ 578757 h 758870"/>
                  <a:gd name="connsiteX72" fmla="*/ 291688 w 294385"/>
                  <a:gd name="connsiteY72" fmla="*/ 583152 h 758870"/>
                  <a:gd name="connsiteX73" fmla="*/ 292534 w 294385"/>
                  <a:gd name="connsiteY73" fmla="*/ 587781 h 758870"/>
                  <a:gd name="connsiteX74" fmla="*/ 292534 w 294385"/>
                  <a:gd name="connsiteY74" fmla="*/ 588015 h 758870"/>
                  <a:gd name="connsiteX75" fmla="*/ 292534 w 294385"/>
                  <a:gd name="connsiteY75" fmla="*/ 588249 h 758870"/>
                  <a:gd name="connsiteX76" fmla="*/ 292963 w 294385"/>
                  <a:gd name="connsiteY76" fmla="*/ 591123 h 758870"/>
                  <a:gd name="connsiteX77" fmla="*/ 293236 w 294385"/>
                  <a:gd name="connsiteY77" fmla="*/ 593113 h 758870"/>
                  <a:gd name="connsiteX78" fmla="*/ 293653 w 294385"/>
                  <a:gd name="connsiteY78" fmla="*/ 596702 h 758870"/>
                  <a:gd name="connsiteX79" fmla="*/ 293913 w 294385"/>
                  <a:gd name="connsiteY79" fmla="*/ 599510 h 758870"/>
                  <a:gd name="connsiteX80" fmla="*/ 294017 w 294385"/>
                  <a:gd name="connsiteY80" fmla="*/ 600811 h 758870"/>
                  <a:gd name="connsiteX81" fmla="*/ 294186 w 294385"/>
                  <a:gd name="connsiteY81" fmla="*/ 603529 h 758870"/>
                  <a:gd name="connsiteX82" fmla="*/ 294343 w 294385"/>
                  <a:gd name="connsiteY82" fmla="*/ 606948 h 758870"/>
                  <a:gd name="connsiteX83" fmla="*/ 294290 w 294385"/>
                  <a:gd name="connsiteY83" fmla="*/ 611929 h 758870"/>
                  <a:gd name="connsiteX84" fmla="*/ 293484 w 294385"/>
                  <a:gd name="connsiteY84" fmla="*/ 627286 h 758870"/>
                  <a:gd name="connsiteX85" fmla="*/ 292807 w 294385"/>
                  <a:gd name="connsiteY85" fmla="*/ 632943 h 758870"/>
                  <a:gd name="connsiteX86" fmla="*/ 291323 w 294385"/>
                  <a:gd name="connsiteY86" fmla="*/ 641408 h 758870"/>
                  <a:gd name="connsiteX87" fmla="*/ 290829 w 294385"/>
                  <a:gd name="connsiteY87" fmla="*/ 643762 h 758870"/>
                  <a:gd name="connsiteX88" fmla="*/ 288539 w 294385"/>
                  <a:gd name="connsiteY88" fmla="*/ 652760 h 758870"/>
                  <a:gd name="connsiteX89" fmla="*/ 288539 w 294385"/>
                  <a:gd name="connsiteY89" fmla="*/ 652877 h 758870"/>
                  <a:gd name="connsiteX90" fmla="*/ 287146 w 294385"/>
                  <a:gd name="connsiteY90" fmla="*/ 657377 h 758870"/>
                  <a:gd name="connsiteX91" fmla="*/ 286587 w 294385"/>
                  <a:gd name="connsiteY91" fmla="*/ 659054 h 758870"/>
                  <a:gd name="connsiteX92" fmla="*/ 285637 w 294385"/>
                  <a:gd name="connsiteY92" fmla="*/ 661772 h 758870"/>
                  <a:gd name="connsiteX93" fmla="*/ 281043 w 294385"/>
                  <a:gd name="connsiteY93" fmla="*/ 673020 h 758870"/>
                  <a:gd name="connsiteX94" fmla="*/ 278440 w 294385"/>
                  <a:gd name="connsiteY94" fmla="*/ 678533 h 758870"/>
                  <a:gd name="connsiteX95" fmla="*/ 277919 w 294385"/>
                  <a:gd name="connsiteY95" fmla="*/ 679522 h 758870"/>
                  <a:gd name="connsiteX96" fmla="*/ 276488 w 294385"/>
                  <a:gd name="connsiteY96" fmla="*/ 682200 h 758870"/>
                  <a:gd name="connsiteX97" fmla="*/ 246192 w 294385"/>
                  <a:gd name="connsiteY97" fmla="*/ 720769 h 758870"/>
                  <a:gd name="connsiteX98" fmla="*/ 241546 w 294385"/>
                  <a:gd name="connsiteY98" fmla="*/ 724813 h 758870"/>
                  <a:gd name="connsiteX99" fmla="*/ 229834 w 294385"/>
                  <a:gd name="connsiteY99" fmla="*/ 733682 h 758870"/>
                  <a:gd name="connsiteX100" fmla="*/ 226971 w 294385"/>
                  <a:gd name="connsiteY100" fmla="*/ 735593 h 758870"/>
                  <a:gd name="connsiteX101" fmla="*/ 226893 w 294385"/>
                  <a:gd name="connsiteY101" fmla="*/ 735593 h 758870"/>
                  <a:gd name="connsiteX102" fmla="*/ 226828 w 294385"/>
                  <a:gd name="connsiteY102" fmla="*/ 735593 h 758870"/>
                  <a:gd name="connsiteX103" fmla="*/ 201295 w 294385"/>
                  <a:gd name="connsiteY103" fmla="*/ 748688 h 758870"/>
                  <a:gd name="connsiteX104" fmla="*/ 197846 w 294385"/>
                  <a:gd name="connsiteY104" fmla="*/ 749988 h 758870"/>
                  <a:gd name="connsiteX105" fmla="*/ 190494 w 294385"/>
                  <a:gd name="connsiteY105" fmla="*/ 752472 h 758870"/>
                  <a:gd name="connsiteX106" fmla="*/ 187357 w 294385"/>
                  <a:gd name="connsiteY106" fmla="*/ 753395 h 758870"/>
                  <a:gd name="connsiteX107" fmla="*/ 170140 w 294385"/>
                  <a:gd name="connsiteY107" fmla="*/ 757153 h 758870"/>
                  <a:gd name="connsiteX108" fmla="*/ 166457 w 294385"/>
                  <a:gd name="connsiteY108" fmla="*/ 757686 h 758870"/>
                  <a:gd name="connsiteX109" fmla="*/ 164987 w 294385"/>
                  <a:gd name="connsiteY109" fmla="*/ 757868 h 758870"/>
                  <a:gd name="connsiteX110" fmla="*/ 162085 w 294385"/>
                  <a:gd name="connsiteY110" fmla="*/ 758194 h 758870"/>
                  <a:gd name="connsiteX111" fmla="*/ 151557 w 294385"/>
                  <a:gd name="connsiteY111" fmla="*/ 758870 h 758870"/>
                  <a:gd name="connsiteX112" fmla="*/ 151401 w 294385"/>
                  <a:gd name="connsiteY112" fmla="*/ 758870 h 758870"/>
                  <a:gd name="connsiteX113" fmla="*/ 149123 w 294385"/>
                  <a:gd name="connsiteY113" fmla="*/ 758870 h 758870"/>
                  <a:gd name="connsiteX114" fmla="*/ 147210 w 294385"/>
                  <a:gd name="connsiteY114" fmla="*/ 758870 h 758870"/>
                  <a:gd name="connsiteX115" fmla="*/ 0 w 294385"/>
                  <a:gd name="connsiteY115" fmla="*/ 611773 h 758870"/>
                  <a:gd name="connsiteX116" fmla="*/ 43117 w 294385"/>
                  <a:gd name="connsiteY116" fmla="*/ 507760 h 758870"/>
                  <a:gd name="connsiteX117" fmla="*/ 83719 w 294385"/>
                  <a:gd name="connsiteY117" fmla="*/ 480406 h 758870"/>
                  <a:gd name="connsiteX118" fmla="*/ 135681 w 294385"/>
                  <a:gd name="connsiteY118" fmla="*/ 13451 h 758870"/>
                  <a:gd name="connsiteX119" fmla="*/ 149759 w 294385"/>
                  <a:gd name="connsiteY119" fmla="*/ 0 h 758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294385" h="758870">
                    <a:moveTo>
                      <a:pt x="80070" y="513195"/>
                    </a:moveTo>
                    <a:lnTo>
                      <a:pt x="61317" y="525829"/>
                    </a:lnTo>
                    <a:cubicBezTo>
                      <a:pt x="39329" y="547800"/>
                      <a:pt x="25728" y="578154"/>
                      <a:pt x="25728" y="611682"/>
                    </a:cubicBezTo>
                    <a:lnTo>
                      <a:pt x="25756" y="611818"/>
                    </a:lnTo>
                    <a:lnTo>
                      <a:pt x="35303" y="564565"/>
                    </a:lnTo>
                    <a:cubicBezTo>
                      <a:pt x="41452" y="550039"/>
                      <a:pt x="50349" y="536958"/>
                      <a:pt x="61343" y="525972"/>
                    </a:cubicBezTo>
                    <a:lnTo>
                      <a:pt x="80051" y="513368"/>
                    </a:lnTo>
                    <a:close/>
                    <a:moveTo>
                      <a:pt x="213892" y="510436"/>
                    </a:moveTo>
                    <a:lnTo>
                      <a:pt x="213905" y="510567"/>
                    </a:lnTo>
                    <a:lnTo>
                      <a:pt x="245398" y="540110"/>
                    </a:lnTo>
                    <a:cubicBezTo>
                      <a:pt x="247585" y="543127"/>
                      <a:pt x="249680" y="546234"/>
                      <a:pt x="251606" y="549446"/>
                    </a:cubicBezTo>
                    <a:cubicBezTo>
                      <a:pt x="252191" y="550513"/>
                      <a:pt x="252894" y="551618"/>
                      <a:pt x="253493" y="552697"/>
                    </a:cubicBezTo>
                    <a:cubicBezTo>
                      <a:pt x="254091" y="553777"/>
                      <a:pt x="254690" y="554895"/>
                      <a:pt x="255276" y="556000"/>
                    </a:cubicBezTo>
                    <a:cubicBezTo>
                      <a:pt x="256421" y="558224"/>
                      <a:pt x="257514" y="560499"/>
                      <a:pt x="258529" y="562801"/>
                    </a:cubicBezTo>
                    <a:cubicBezTo>
                      <a:pt x="259050" y="563945"/>
                      <a:pt x="259531" y="565103"/>
                      <a:pt x="260013" y="566286"/>
                    </a:cubicBezTo>
                    <a:cubicBezTo>
                      <a:pt x="260364" y="567118"/>
                      <a:pt x="260702" y="567990"/>
                      <a:pt x="261028" y="568887"/>
                    </a:cubicBezTo>
                    <a:lnTo>
                      <a:pt x="261600" y="570369"/>
                    </a:lnTo>
                    <a:cubicBezTo>
                      <a:pt x="261952" y="571370"/>
                      <a:pt x="262342" y="572450"/>
                      <a:pt x="262641" y="573373"/>
                    </a:cubicBezTo>
                    <a:cubicBezTo>
                      <a:pt x="262941" y="574296"/>
                      <a:pt x="263240" y="575220"/>
                      <a:pt x="263526" y="576156"/>
                    </a:cubicBezTo>
                    <a:cubicBezTo>
                      <a:pt x="263708" y="576702"/>
                      <a:pt x="263826" y="577066"/>
                      <a:pt x="264034" y="577807"/>
                    </a:cubicBezTo>
                    <a:cubicBezTo>
                      <a:pt x="264242" y="578548"/>
                      <a:pt x="264437" y="579290"/>
                      <a:pt x="264658" y="580044"/>
                    </a:cubicBezTo>
                    <a:cubicBezTo>
                      <a:pt x="264724" y="580330"/>
                      <a:pt x="264802" y="580629"/>
                      <a:pt x="264893" y="580915"/>
                    </a:cubicBezTo>
                    <a:cubicBezTo>
                      <a:pt x="265192" y="582085"/>
                      <a:pt x="265465" y="583256"/>
                      <a:pt x="265752" y="584439"/>
                    </a:cubicBezTo>
                    <a:cubicBezTo>
                      <a:pt x="266038" y="585622"/>
                      <a:pt x="266285" y="587027"/>
                      <a:pt x="266545" y="588223"/>
                    </a:cubicBezTo>
                    <a:lnTo>
                      <a:pt x="267183" y="591709"/>
                    </a:lnTo>
                    <a:lnTo>
                      <a:pt x="267183" y="591708"/>
                    </a:lnTo>
                    <a:cubicBezTo>
                      <a:pt x="266988" y="590486"/>
                      <a:pt x="266767" y="589355"/>
                      <a:pt x="266519" y="588080"/>
                    </a:cubicBezTo>
                    <a:cubicBezTo>
                      <a:pt x="266272" y="586806"/>
                      <a:pt x="265999" y="585480"/>
                      <a:pt x="265726" y="584296"/>
                    </a:cubicBezTo>
                    <a:cubicBezTo>
                      <a:pt x="265452" y="583113"/>
                      <a:pt x="265166" y="581943"/>
                      <a:pt x="264867" y="580772"/>
                    </a:cubicBezTo>
                    <a:cubicBezTo>
                      <a:pt x="264776" y="580486"/>
                      <a:pt x="264697" y="580187"/>
                      <a:pt x="264632" y="579901"/>
                    </a:cubicBezTo>
                    <a:cubicBezTo>
                      <a:pt x="264411" y="579147"/>
                      <a:pt x="264177" y="578211"/>
                      <a:pt x="264008" y="577664"/>
                    </a:cubicBezTo>
                    <a:cubicBezTo>
                      <a:pt x="263839" y="577118"/>
                      <a:pt x="263682" y="576559"/>
                      <a:pt x="263500" y="576013"/>
                    </a:cubicBezTo>
                    <a:cubicBezTo>
                      <a:pt x="263214" y="575077"/>
                      <a:pt x="262954" y="574231"/>
                      <a:pt x="262615" y="573230"/>
                    </a:cubicBezTo>
                    <a:cubicBezTo>
                      <a:pt x="262277" y="572229"/>
                      <a:pt x="261926" y="571228"/>
                      <a:pt x="261574" y="570226"/>
                    </a:cubicBezTo>
                    <a:lnTo>
                      <a:pt x="261002" y="568744"/>
                    </a:lnTo>
                    <a:cubicBezTo>
                      <a:pt x="260676" y="567886"/>
                      <a:pt x="260338" y="567014"/>
                      <a:pt x="259987" y="566143"/>
                    </a:cubicBezTo>
                    <a:cubicBezTo>
                      <a:pt x="259505" y="564960"/>
                      <a:pt x="259024" y="563803"/>
                      <a:pt x="258503" y="562658"/>
                    </a:cubicBezTo>
                    <a:cubicBezTo>
                      <a:pt x="257488" y="560357"/>
                      <a:pt x="256395" y="558081"/>
                      <a:pt x="255250" y="555857"/>
                    </a:cubicBezTo>
                    <a:cubicBezTo>
                      <a:pt x="254664" y="554752"/>
                      <a:pt x="254052" y="553647"/>
                      <a:pt x="253467" y="552554"/>
                    </a:cubicBezTo>
                    <a:cubicBezTo>
                      <a:pt x="252881" y="551462"/>
                      <a:pt x="252230" y="550370"/>
                      <a:pt x="251580" y="549303"/>
                    </a:cubicBezTo>
                    <a:cubicBezTo>
                      <a:pt x="249654" y="546092"/>
                      <a:pt x="247559" y="542984"/>
                      <a:pt x="245372" y="539967"/>
                    </a:cubicBezTo>
                    <a:close/>
                    <a:moveTo>
                      <a:pt x="149759" y="0"/>
                    </a:moveTo>
                    <a:cubicBezTo>
                      <a:pt x="156285" y="34"/>
                      <a:pt x="162788" y="4576"/>
                      <a:pt x="163699" y="13594"/>
                    </a:cubicBezTo>
                    <a:lnTo>
                      <a:pt x="211155" y="483340"/>
                    </a:lnTo>
                    <a:lnTo>
                      <a:pt x="226685" y="487913"/>
                    </a:lnTo>
                    <a:lnTo>
                      <a:pt x="238514" y="495547"/>
                    </a:lnTo>
                    <a:lnTo>
                      <a:pt x="238514" y="496418"/>
                    </a:lnTo>
                    <a:cubicBezTo>
                      <a:pt x="248990" y="504666"/>
                      <a:pt x="258295" y="514299"/>
                      <a:pt x="266181" y="525052"/>
                    </a:cubicBezTo>
                    <a:cubicBezTo>
                      <a:pt x="268966" y="528888"/>
                      <a:pt x="271413" y="532568"/>
                      <a:pt x="273651" y="536287"/>
                    </a:cubicBezTo>
                    <a:cubicBezTo>
                      <a:pt x="274393" y="537470"/>
                      <a:pt x="275226" y="538953"/>
                      <a:pt x="275941" y="540188"/>
                    </a:cubicBezTo>
                    <a:cubicBezTo>
                      <a:pt x="276657" y="541423"/>
                      <a:pt x="277295" y="542633"/>
                      <a:pt x="277958" y="543933"/>
                    </a:cubicBezTo>
                    <a:lnTo>
                      <a:pt x="278063" y="544115"/>
                    </a:lnTo>
                    <a:lnTo>
                      <a:pt x="278154" y="544297"/>
                    </a:lnTo>
                    <a:cubicBezTo>
                      <a:pt x="279598" y="546989"/>
                      <a:pt x="280887" y="549707"/>
                      <a:pt x="282058" y="552307"/>
                    </a:cubicBezTo>
                    <a:cubicBezTo>
                      <a:pt x="282734" y="553803"/>
                      <a:pt x="283320" y="555285"/>
                      <a:pt x="283867" y="556586"/>
                    </a:cubicBezTo>
                    <a:cubicBezTo>
                      <a:pt x="284348" y="557717"/>
                      <a:pt x="284778" y="558809"/>
                      <a:pt x="285168" y="559888"/>
                    </a:cubicBezTo>
                    <a:lnTo>
                      <a:pt x="285402" y="560513"/>
                    </a:lnTo>
                    <a:lnTo>
                      <a:pt x="285597" y="561020"/>
                    </a:lnTo>
                    <a:lnTo>
                      <a:pt x="285754" y="561397"/>
                    </a:lnTo>
                    <a:lnTo>
                      <a:pt x="285884" y="561774"/>
                    </a:lnTo>
                    <a:cubicBezTo>
                      <a:pt x="286287" y="562892"/>
                      <a:pt x="286665" y="564024"/>
                      <a:pt x="287055" y="565155"/>
                    </a:cubicBezTo>
                    <a:lnTo>
                      <a:pt x="287055" y="565337"/>
                    </a:lnTo>
                    <a:lnTo>
                      <a:pt x="287055" y="565480"/>
                    </a:lnTo>
                    <a:cubicBezTo>
                      <a:pt x="287393" y="566481"/>
                      <a:pt x="287719" y="567495"/>
                      <a:pt x="288031" y="568497"/>
                    </a:cubicBezTo>
                    <a:cubicBezTo>
                      <a:pt x="288265" y="569225"/>
                      <a:pt x="288499" y="570096"/>
                      <a:pt x="288669" y="570642"/>
                    </a:cubicBezTo>
                    <a:cubicBezTo>
                      <a:pt x="288838" y="571189"/>
                      <a:pt x="288981" y="571735"/>
                      <a:pt x="289137" y="572294"/>
                    </a:cubicBezTo>
                    <a:cubicBezTo>
                      <a:pt x="289202" y="572541"/>
                      <a:pt x="289345" y="572788"/>
                      <a:pt x="289345" y="573035"/>
                    </a:cubicBezTo>
                    <a:lnTo>
                      <a:pt x="289462" y="573438"/>
                    </a:lnTo>
                    <a:lnTo>
                      <a:pt x="289553" y="573789"/>
                    </a:lnTo>
                    <a:lnTo>
                      <a:pt x="289553" y="573880"/>
                    </a:lnTo>
                    <a:lnTo>
                      <a:pt x="289697" y="574465"/>
                    </a:lnTo>
                    <a:cubicBezTo>
                      <a:pt x="290061" y="575844"/>
                      <a:pt x="290425" y="577339"/>
                      <a:pt x="290751" y="578757"/>
                    </a:cubicBezTo>
                    <a:cubicBezTo>
                      <a:pt x="291076" y="580174"/>
                      <a:pt x="291401" y="581747"/>
                      <a:pt x="291688" y="583152"/>
                    </a:cubicBezTo>
                    <a:cubicBezTo>
                      <a:pt x="291974" y="584556"/>
                      <a:pt x="292260" y="586078"/>
                      <a:pt x="292534" y="587781"/>
                    </a:cubicBezTo>
                    <a:lnTo>
                      <a:pt x="292534" y="588015"/>
                    </a:lnTo>
                    <a:lnTo>
                      <a:pt x="292534" y="588249"/>
                    </a:lnTo>
                    <a:cubicBezTo>
                      <a:pt x="292664" y="589069"/>
                      <a:pt x="292820" y="590044"/>
                      <a:pt x="292963" y="591123"/>
                    </a:cubicBezTo>
                    <a:cubicBezTo>
                      <a:pt x="293093" y="591916"/>
                      <a:pt x="293236" y="592605"/>
                      <a:pt x="293236" y="593113"/>
                    </a:cubicBezTo>
                    <a:cubicBezTo>
                      <a:pt x="293419" y="594426"/>
                      <a:pt x="293536" y="595635"/>
                      <a:pt x="293653" y="596702"/>
                    </a:cubicBezTo>
                    <a:cubicBezTo>
                      <a:pt x="293757" y="597625"/>
                      <a:pt x="293835" y="598574"/>
                      <a:pt x="293913" y="599510"/>
                    </a:cubicBezTo>
                    <a:cubicBezTo>
                      <a:pt x="294017" y="600057"/>
                      <a:pt x="294017" y="600525"/>
                      <a:pt x="294017" y="600811"/>
                    </a:cubicBezTo>
                    <a:cubicBezTo>
                      <a:pt x="294082" y="601708"/>
                      <a:pt x="294121" y="602566"/>
                      <a:pt x="294186" y="603529"/>
                    </a:cubicBezTo>
                    <a:cubicBezTo>
                      <a:pt x="294252" y="604491"/>
                      <a:pt x="294343" y="605648"/>
                      <a:pt x="294343" y="606948"/>
                    </a:cubicBezTo>
                    <a:cubicBezTo>
                      <a:pt x="294395" y="608431"/>
                      <a:pt x="294421" y="609991"/>
                      <a:pt x="294290" y="611929"/>
                    </a:cubicBezTo>
                    <a:cubicBezTo>
                      <a:pt x="294290" y="617059"/>
                      <a:pt x="294017" y="622185"/>
                      <a:pt x="293484" y="627286"/>
                    </a:cubicBezTo>
                    <a:cubicBezTo>
                      <a:pt x="293288" y="629432"/>
                      <a:pt x="293015" y="631408"/>
                      <a:pt x="292807" y="632943"/>
                    </a:cubicBezTo>
                    <a:cubicBezTo>
                      <a:pt x="292404" y="635738"/>
                      <a:pt x="291909" y="638586"/>
                      <a:pt x="291323" y="641408"/>
                    </a:cubicBezTo>
                    <a:cubicBezTo>
                      <a:pt x="291167" y="642175"/>
                      <a:pt x="290998" y="642955"/>
                      <a:pt x="290829" y="643762"/>
                    </a:cubicBezTo>
                    <a:cubicBezTo>
                      <a:pt x="290217" y="646583"/>
                      <a:pt x="289475" y="649522"/>
                      <a:pt x="288539" y="652760"/>
                    </a:cubicBezTo>
                    <a:lnTo>
                      <a:pt x="288539" y="652877"/>
                    </a:lnTo>
                    <a:cubicBezTo>
                      <a:pt x="288109" y="654347"/>
                      <a:pt x="287654" y="655816"/>
                      <a:pt x="287146" y="657377"/>
                    </a:cubicBezTo>
                    <a:cubicBezTo>
                      <a:pt x="286964" y="657949"/>
                      <a:pt x="286769" y="658521"/>
                      <a:pt x="286587" y="659054"/>
                    </a:cubicBezTo>
                    <a:cubicBezTo>
                      <a:pt x="286339" y="659808"/>
                      <a:pt x="286014" y="660757"/>
                      <a:pt x="285637" y="661772"/>
                    </a:cubicBezTo>
                    <a:cubicBezTo>
                      <a:pt x="284309" y="665478"/>
                      <a:pt x="282760" y="669262"/>
                      <a:pt x="281043" y="673020"/>
                    </a:cubicBezTo>
                    <a:cubicBezTo>
                      <a:pt x="280210" y="674970"/>
                      <a:pt x="279338" y="676778"/>
                      <a:pt x="278440" y="678533"/>
                    </a:cubicBezTo>
                    <a:cubicBezTo>
                      <a:pt x="278258" y="678897"/>
                      <a:pt x="278076" y="679236"/>
                      <a:pt x="277919" y="679522"/>
                    </a:cubicBezTo>
                    <a:cubicBezTo>
                      <a:pt x="277477" y="680406"/>
                      <a:pt x="277008" y="681277"/>
                      <a:pt x="276488" y="682200"/>
                    </a:cubicBezTo>
                    <a:cubicBezTo>
                      <a:pt x="268628" y="696660"/>
                      <a:pt x="258386" y="709703"/>
                      <a:pt x="246192" y="720769"/>
                    </a:cubicBezTo>
                    <a:cubicBezTo>
                      <a:pt x="244669" y="722213"/>
                      <a:pt x="243108" y="723513"/>
                      <a:pt x="241546" y="724813"/>
                    </a:cubicBezTo>
                    <a:cubicBezTo>
                      <a:pt x="237798" y="727960"/>
                      <a:pt x="233881" y="730925"/>
                      <a:pt x="229834" y="733682"/>
                    </a:cubicBezTo>
                    <a:cubicBezTo>
                      <a:pt x="228923" y="734293"/>
                      <a:pt x="227986" y="734930"/>
                      <a:pt x="226971" y="735593"/>
                    </a:cubicBezTo>
                    <a:lnTo>
                      <a:pt x="226893" y="735593"/>
                    </a:lnTo>
                    <a:lnTo>
                      <a:pt x="226828" y="735593"/>
                    </a:lnTo>
                    <a:cubicBezTo>
                      <a:pt x="218759" y="740782"/>
                      <a:pt x="210209" y="745164"/>
                      <a:pt x="201295" y="748688"/>
                    </a:cubicBezTo>
                    <a:cubicBezTo>
                      <a:pt x="200033" y="749195"/>
                      <a:pt x="198875" y="749611"/>
                      <a:pt x="197846" y="749988"/>
                    </a:cubicBezTo>
                    <a:cubicBezTo>
                      <a:pt x="195348" y="750911"/>
                      <a:pt x="192875" y="751744"/>
                      <a:pt x="190494" y="752472"/>
                    </a:cubicBezTo>
                    <a:cubicBezTo>
                      <a:pt x="189492" y="752784"/>
                      <a:pt x="188438" y="753096"/>
                      <a:pt x="187357" y="753395"/>
                    </a:cubicBezTo>
                    <a:cubicBezTo>
                      <a:pt x="181696" y="754995"/>
                      <a:pt x="175944" y="756243"/>
                      <a:pt x="170140" y="757153"/>
                    </a:cubicBezTo>
                    <a:cubicBezTo>
                      <a:pt x="168878" y="757361"/>
                      <a:pt x="167681" y="757530"/>
                      <a:pt x="166457" y="757686"/>
                    </a:cubicBezTo>
                    <a:lnTo>
                      <a:pt x="164987" y="757868"/>
                    </a:lnTo>
                    <a:cubicBezTo>
                      <a:pt x="164050" y="757998"/>
                      <a:pt x="163061" y="758102"/>
                      <a:pt x="162085" y="758194"/>
                    </a:cubicBezTo>
                    <a:cubicBezTo>
                      <a:pt x="158545" y="758545"/>
                      <a:pt x="155006" y="758766"/>
                      <a:pt x="151557" y="758870"/>
                    </a:cubicBezTo>
                    <a:lnTo>
                      <a:pt x="151401" y="758870"/>
                    </a:lnTo>
                    <a:lnTo>
                      <a:pt x="149123" y="758870"/>
                    </a:lnTo>
                    <a:lnTo>
                      <a:pt x="147210" y="758870"/>
                    </a:lnTo>
                    <a:cubicBezTo>
                      <a:pt x="65909" y="758870"/>
                      <a:pt x="0" y="693006"/>
                      <a:pt x="0" y="611773"/>
                    </a:cubicBezTo>
                    <a:cubicBezTo>
                      <a:pt x="0" y="571154"/>
                      <a:pt x="16477" y="534380"/>
                      <a:pt x="43117" y="507760"/>
                    </a:cubicBezTo>
                    <a:lnTo>
                      <a:pt x="83719" y="480406"/>
                    </a:lnTo>
                    <a:lnTo>
                      <a:pt x="135681" y="13451"/>
                    </a:lnTo>
                    <a:cubicBezTo>
                      <a:pt x="136683" y="4439"/>
                      <a:pt x="143232" y="-34"/>
                      <a:pt x="14975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3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EG"/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6C7F9515-D625-5C40-8462-8190051CA94D}"/>
                  </a:ext>
                </a:extLst>
              </p:cNvPr>
              <p:cNvSpPr/>
              <p:nvPr/>
            </p:nvSpPr>
            <p:spPr>
              <a:xfrm>
                <a:off x="4497350" y="4966114"/>
                <a:ext cx="67670" cy="499156"/>
              </a:xfrm>
              <a:custGeom>
                <a:avLst/>
                <a:gdLst>
                  <a:gd name="connsiteX0" fmla="*/ 54046 w 67670"/>
                  <a:gd name="connsiteY0" fmla="*/ 13446 h 499156"/>
                  <a:gd name="connsiteX1" fmla="*/ 0 w 67670"/>
                  <a:gd name="connsiteY1" fmla="*/ 499157 h 499156"/>
                  <a:gd name="connsiteX2" fmla="*/ 65224 w 67670"/>
                  <a:gd name="connsiteY2" fmla="*/ 484280 h 499156"/>
                  <a:gd name="connsiteX3" fmla="*/ 67671 w 67670"/>
                  <a:gd name="connsiteY3" fmla="*/ 0 h 499156"/>
                  <a:gd name="connsiteX4" fmla="*/ 54046 w 67670"/>
                  <a:gd name="connsiteY4" fmla="*/ 13446 h 49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70" h="499156">
                    <a:moveTo>
                      <a:pt x="54046" y="13446"/>
                    </a:moveTo>
                    <a:lnTo>
                      <a:pt x="0" y="499157"/>
                    </a:lnTo>
                    <a:cubicBezTo>
                      <a:pt x="20284" y="489187"/>
                      <a:pt x="42620" y="484093"/>
                      <a:pt x="65224" y="484280"/>
                    </a:cubicBezTo>
                    <a:lnTo>
                      <a:pt x="67671" y="0"/>
                    </a:lnTo>
                    <a:cubicBezTo>
                      <a:pt x="61294" y="169"/>
                      <a:pt x="55022" y="4655"/>
                      <a:pt x="54046" y="13446"/>
                    </a:cubicBez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 w="13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EG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D2CDA696-D489-7E45-91F6-D7B91D2309AA}"/>
                  </a:ext>
                </a:extLst>
              </p:cNvPr>
              <p:cNvSpPr/>
              <p:nvPr/>
            </p:nvSpPr>
            <p:spPr>
              <a:xfrm>
                <a:off x="4440179" y="5455080"/>
                <a:ext cx="244494" cy="244494"/>
              </a:xfrm>
              <a:prstGeom prst="ellipse">
                <a:avLst/>
              </a:prstGeom>
              <a:solidFill>
                <a:schemeClr val="bg1">
                  <a:alpha val="16000"/>
                </a:schemeClr>
              </a:solidFill>
              <a:ln w="130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EF470B5C-66AD-3145-9608-5285689CCF24}"/>
                </a:ext>
              </a:extLst>
            </p:cNvPr>
            <p:cNvGrpSpPr/>
            <p:nvPr/>
          </p:nvGrpSpPr>
          <p:grpSpPr>
            <a:xfrm flipV="1">
              <a:off x="4315586" y="5450385"/>
              <a:ext cx="294385" cy="758870"/>
              <a:chOff x="4415235" y="4962708"/>
              <a:chExt cx="294385" cy="758870"/>
            </a:xfrm>
            <a:solidFill>
              <a:schemeClr val="bg2">
                <a:alpha val="0"/>
              </a:schemeClr>
            </a:solidFill>
          </p:grpSpPr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F2D97DB7-D37B-BB41-9B29-574A394B1D2B}"/>
                  </a:ext>
                </a:extLst>
              </p:cNvPr>
              <p:cNvSpPr/>
              <p:nvPr/>
            </p:nvSpPr>
            <p:spPr>
              <a:xfrm>
                <a:off x="4415235" y="4962708"/>
                <a:ext cx="294385" cy="758870"/>
              </a:xfrm>
              <a:custGeom>
                <a:avLst/>
                <a:gdLst>
                  <a:gd name="connsiteX0" fmla="*/ 80070 w 294385"/>
                  <a:gd name="connsiteY0" fmla="*/ 513195 h 758870"/>
                  <a:gd name="connsiteX1" fmla="*/ 61317 w 294385"/>
                  <a:gd name="connsiteY1" fmla="*/ 525829 h 758870"/>
                  <a:gd name="connsiteX2" fmla="*/ 25728 w 294385"/>
                  <a:gd name="connsiteY2" fmla="*/ 611682 h 758870"/>
                  <a:gd name="connsiteX3" fmla="*/ 25756 w 294385"/>
                  <a:gd name="connsiteY3" fmla="*/ 611818 h 758870"/>
                  <a:gd name="connsiteX4" fmla="*/ 35303 w 294385"/>
                  <a:gd name="connsiteY4" fmla="*/ 564565 h 758870"/>
                  <a:gd name="connsiteX5" fmla="*/ 61343 w 294385"/>
                  <a:gd name="connsiteY5" fmla="*/ 525972 h 758870"/>
                  <a:gd name="connsiteX6" fmla="*/ 80051 w 294385"/>
                  <a:gd name="connsiteY6" fmla="*/ 513368 h 758870"/>
                  <a:gd name="connsiteX7" fmla="*/ 213892 w 294385"/>
                  <a:gd name="connsiteY7" fmla="*/ 510436 h 758870"/>
                  <a:gd name="connsiteX8" fmla="*/ 213905 w 294385"/>
                  <a:gd name="connsiteY8" fmla="*/ 510567 h 758870"/>
                  <a:gd name="connsiteX9" fmla="*/ 245398 w 294385"/>
                  <a:gd name="connsiteY9" fmla="*/ 540110 h 758870"/>
                  <a:gd name="connsiteX10" fmla="*/ 251606 w 294385"/>
                  <a:gd name="connsiteY10" fmla="*/ 549446 h 758870"/>
                  <a:gd name="connsiteX11" fmla="*/ 253493 w 294385"/>
                  <a:gd name="connsiteY11" fmla="*/ 552697 h 758870"/>
                  <a:gd name="connsiteX12" fmla="*/ 255276 w 294385"/>
                  <a:gd name="connsiteY12" fmla="*/ 556000 h 758870"/>
                  <a:gd name="connsiteX13" fmla="*/ 258529 w 294385"/>
                  <a:gd name="connsiteY13" fmla="*/ 562801 h 758870"/>
                  <a:gd name="connsiteX14" fmla="*/ 260013 w 294385"/>
                  <a:gd name="connsiteY14" fmla="*/ 566286 h 758870"/>
                  <a:gd name="connsiteX15" fmla="*/ 261028 w 294385"/>
                  <a:gd name="connsiteY15" fmla="*/ 568887 h 758870"/>
                  <a:gd name="connsiteX16" fmla="*/ 261600 w 294385"/>
                  <a:gd name="connsiteY16" fmla="*/ 570369 h 758870"/>
                  <a:gd name="connsiteX17" fmla="*/ 262641 w 294385"/>
                  <a:gd name="connsiteY17" fmla="*/ 573373 h 758870"/>
                  <a:gd name="connsiteX18" fmla="*/ 263526 w 294385"/>
                  <a:gd name="connsiteY18" fmla="*/ 576156 h 758870"/>
                  <a:gd name="connsiteX19" fmla="*/ 264034 w 294385"/>
                  <a:gd name="connsiteY19" fmla="*/ 577807 h 758870"/>
                  <a:gd name="connsiteX20" fmla="*/ 264658 w 294385"/>
                  <a:gd name="connsiteY20" fmla="*/ 580044 h 758870"/>
                  <a:gd name="connsiteX21" fmla="*/ 264893 w 294385"/>
                  <a:gd name="connsiteY21" fmla="*/ 580915 h 758870"/>
                  <a:gd name="connsiteX22" fmla="*/ 265752 w 294385"/>
                  <a:gd name="connsiteY22" fmla="*/ 584439 h 758870"/>
                  <a:gd name="connsiteX23" fmla="*/ 266545 w 294385"/>
                  <a:gd name="connsiteY23" fmla="*/ 588223 h 758870"/>
                  <a:gd name="connsiteX24" fmla="*/ 267183 w 294385"/>
                  <a:gd name="connsiteY24" fmla="*/ 591709 h 758870"/>
                  <a:gd name="connsiteX25" fmla="*/ 267183 w 294385"/>
                  <a:gd name="connsiteY25" fmla="*/ 591708 h 758870"/>
                  <a:gd name="connsiteX26" fmla="*/ 266519 w 294385"/>
                  <a:gd name="connsiteY26" fmla="*/ 588080 h 758870"/>
                  <a:gd name="connsiteX27" fmla="*/ 265726 w 294385"/>
                  <a:gd name="connsiteY27" fmla="*/ 584296 h 758870"/>
                  <a:gd name="connsiteX28" fmla="*/ 264867 w 294385"/>
                  <a:gd name="connsiteY28" fmla="*/ 580772 h 758870"/>
                  <a:gd name="connsiteX29" fmla="*/ 264632 w 294385"/>
                  <a:gd name="connsiteY29" fmla="*/ 579901 h 758870"/>
                  <a:gd name="connsiteX30" fmla="*/ 264008 w 294385"/>
                  <a:gd name="connsiteY30" fmla="*/ 577664 h 758870"/>
                  <a:gd name="connsiteX31" fmla="*/ 263500 w 294385"/>
                  <a:gd name="connsiteY31" fmla="*/ 576013 h 758870"/>
                  <a:gd name="connsiteX32" fmla="*/ 262615 w 294385"/>
                  <a:gd name="connsiteY32" fmla="*/ 573230 h 758870"/>
                  <a:gd name="connsiteX33" fmla="*/ 261574 w 294385"/>
                  <a:gd name="connsiteY33" fmla="*/ 570226 h 758870"/>
                  <a:gd name="connsiteX34" fmla="*/ 261002 w 294385"/>
                  <a:gd name="connsiteY34" fmla="*/ 568744 h 758870"/>
                  <a:gd name="connsiteX35" fmla="*/ 259987 w 294385"/>
                  <a:gd name="connsiteY35" fmla="*/ 566143 h 758870"/>
                  <a:gd name="connsiteX36" fmla="*/ 258503 w 294385"/>
                  <a:gd name="connsiteY36" fmla="*/ 562658 h 758870"/>
                  <a:gd name="connsiteX37" fmla="*/ 255250 w 294385"/>
                  <a:gd name="connsiteY37" fmla="*/ 555857 h 758870"/>
                  <a:gd name="connsiteX38" fmla="*/ 253467 w 294385"/>
                  <a:gd name="connsiteY38" fmla="*/ 552554 h 758870"/>
                  <a:gd name="connsiteX39" fmla="*/ 251580 w 294385"/>
                  <a:gd name="connsiteY39" fmla="*/ 549303 h 758870"/>
                  <a:gd name="connsiteX40" fmla="*/ 245372 w 294385"/>
                  <a:gd name="connsiteY40" fmla="*/ 539967 h 758870"/>
                  <a:gd name="connsiteX41" fmla="*/ 149759 w 294385"/>
                  <a:gd name="connsiteY41" fmla="*/ 0 h 758870"/>
                  <a:gd name="connsiteX42" fmla="*/ 163699 w 294385"/>
                  <a:gd name="connsiteY42" fmla="*/ 13594 h 758870"/>
                  <a:gd name="connsiteX43" fmla="*/ 211155 w 294385"/>
                  <a:gd name="connsiteY43" fmla="*/ 483340 h 758870"/>
                  <a:gd name="connsiteX44" fmla="*/ 226685 w 294385"/>
                  <a:gd name="connsiteY44" fmla="*/ 487913 h 758870"/>
                  <a:gd name="connsiteX45" fmla="*/ 238514 w 294385"/>
                  <a:gd name="connsiteY45" fmla="*/ 495547 h 758870"/>
                  <a:gd name="connsiteX46" fmla="*/ 238514 w 294385"/>
                  <a:gd name="connsiteY46" fmla="*/ 496418 h 758870"/>
                  <a:gd name="connsiteX47" fmla="*/ 266181 w 294385"/>
                  <a:gd name="connsiteY47" fmla="*/ 525052 h 758870"/>
                  <a:gd name="connsiteX48" fmla="*/ 273651 w 294385"/>
                  <a:gd name="connsiteY48" fmla="*/ 536287 h 758870"/>
                  <a:gd name="connsiteX49" fmla="*/ 275941 w 294385"/>
                  <a:gd name="connsiteY49" fmla="*/ 540188 h 758870"/>
                  <a:gd name="connsiteX50" fmla="*/ 277958 w 294385"/>
                  <a:gd name="connsiteY50" fmla="*/ 543933 h 758870"/>
                  <a:gd name="connsiteX51" fmla="*/ 278063 w 294385"/>
                  <a:gd name="connsiteY51" fmla="*/ 544115 h 758870"/>
                  <a:gd name="connsiteX52" fmla="*/ 278154 w 294385"/>
                  <a:gd name="connsiteY52" fmla="*/ 544297 h 758870"/>
                  <a:gd name="connsiteX53" fmla="*/ 282058 w 294385"/>
                  <a:gd name="connsiteY53" fmla="*/ 552307 h 758870"/>
                  <a:gd name="connsiteX54" fmla="*/ 283867 w 294385"/>
                  <a:gd name="connsiteY54" fmla="*/ 556586 h 758870"/>
                  <a:gd name="connsiteX55" fmla="*/ 285168 w 294385"/>
                  <a:gd name="connsiteY55" fmla="*/ 559888 h 758870"/>
                  <a:gd name="connsiteX56" fmla="*/ 285402 w 294385"/>
                  <a:gd name="connsiteY56" fmla="*/ 560513 h 758870"/>
                  <a:gd name="connsiteX57" fmla="*/ 285597 w 294385"/>
                  <a:gd name="connsiteY57" fmla="*/ 561020 h 758870"/>
                  <a:gd name="connsiteX58" fmla="*/ 285754 w 294385"/>
                  <a:gd name="connsiteY58" fmla="*/ 561397 h 758870"/>
                  <a:gd name="connsiteX59" fmla="*/ 285884 w 294385"/>
                  <a:gd name="connsiteY59" fmla="*/ 561774 h 758870"/>
                  <a:gd name="connsiteX60" fmla="*/ 287055 w 294385"/>
                  <a:gd name="connsiteY60" fmla="*/ 565155 h 758870"/>
                  <a:gd name="connsiteX61" fmla="*/ 287055 w 294385"/>
                  <a:gd name="connsiteY61" fmla="*/ 565337 h 758870"/>
                  <a:gd name="connsiteX62" fmla="*/ 287055 w 294385"/>
                  <a:gd name="connsiteY62" fmla="*/ 565480 h 758870"/>
                  <a:gd name="connsiteX63" fmla="*/ 288031 w 294385"/>
                  <a:gd name="connsiteY63" fmla="*/ 568497 h 758870"/>
                  <a:gd name="connsiteX64" fmla="*/ 288669 w 294385"/>
                  <a:gd name="connsiteY64" fmla="*/ 570642 h 758870"/>
                  <a:gd name="connsiteX65" fmla="*/ 289137 w 294385"/>
                  <a:gd name="connsiteY65" fmla="*/ 572294 h 758870"/>
                  <a:gd name="connsiteX66" fmla="*/ 289345 w 294385"/>
                  <a:gd name="connsiteY66" fmla="*/ 573035 h 758870"/>
                  <a:gd name="connsiteX67" fmla="*/ 289462 w 294385"/>
                  <a:gd name="connsiteY67" fmla="*/ 573438 h 758870"/>
                  <a:gd name="connsiteX68" fmla="*/ 289553 w 294385"/>
                  <a:gd name="connsiteY68" fmla="*/ 573789 h 758870"/>
                  <a:gd name="connsiteX69" fmla="*/ 289553 w 294385"/>
                  <a:gd name="connsiteY69" fmla="*/ 573880 h 758870"/>
                  <a:gd name="connsiteX70" fmla="*/ 289697 w 294385"/>
                  <a:gd name="connsiteY70" fmla="*/ 574465 h 758870"/>
                  <a:gd name="connsiteX71" fmla="*/ 290751 w 294385"/>
                  <a:gd name="connsiteY71" fmla="*/ 578757 h 758870"/>
                  <a:gd name="connsiteX72" fmla="*/ 291688 w 294385"/>
                  <a:gd name="connsiteY72" fmla="*/ 583152 h 758870"/>
                  <a:gd name="connsiteX73" fmla="*/ 292534 w 294385"/>
                  <a:gd name="connsiteY73" fmla="*/ 587781 h 758870"/>
                  <a:gd name="connsiteX74" fmla="*/ 292534 w 294385"/>
                  <a:gd name="connsiteY74" fmla="*/ 588015 h 758870"/>
                  <a:gd name="connsiteX75" fmla="*/ 292534 w 294385"/>
                  <a:gd name="connsiteY75" fmla="*/ 588249 h 758870"/>
                  <a:gd name="connsiteX76" fmla="*/ 292963 w 294385"/>
                  <a:gd name="connsiteY76" fmla="*/ 591123 h 758870"/>
                  <a:gd name="connsiteX77" fmla="*/ 293236 w 294385"/>
                  <a:gd name="connsiteY77" fmla="*/ 593113 h 758870"/>
                  <a:gd name="connsiteX78" fmla="*/ 293653 w 294385"/>
                  <a:gd name="connsiteY78" fmla="*/ 596702 h 758870"/>
                  <a:gd name="connsiteX79" fmla="*/ 293913 w 294385"/>
                  <a:gd name="connsiteY79" fmla="*/ 599510 h 758870"/>
                  <a:gd name="connsiteX80" fmla="*/ 294017 w 294385"/>
                  <a:gd name="connsiteY80" fmla="*/ 600811 h 758870"/>
                  <a:gd name="connsiteX81" fmla="*/ 294186 w 294385"/>
                  <a:gd name="connsiteY81" fmla="*/ 603529 h 758870"/>
                  <a:gd name="connsiteX82" fmla="*/ 294343 w 294385"/>
                  <a:gd name="connsiteY82" fmla="*/ 606948 h 758870"/>
                  <a:gd name="connsiteX83" fmla="*/ 294290 w 294385"/>
                  <a:gd name="connsiteY83" fmla="*/ 611929 h 758870"/>
                  <a:gd name="connsiteX84" fmla="*/ 293484 w 294385"/>
                  <a:gd name="connsiteY84" fmla="*/ 627286 h 758870"/>
                  <a:gd name="connsiteX85" fmla="*/ 292807 w 294385"/>
                  <a:gd name="connsiteY85" fmla="*/ 632943 h 758870"/>
                  <a:gd name="connsiteX86" fmla="*/ 291323 w 294385"/>
                  <a:gd name="connsiteY86" fmla="*/ 641408 h 758870"/>
                  <a:gd name="connsiteX87" fmla="*/ 290829 w 294385"/>
                  <a:gd name="connsiteY87" fmla="*/ 643762 h 758870"/>
                  <a:gd name="connsiteX88" fmla="*/ 288539 w 294385"/>
                  <a:gd name="connsiteY88" fmla="*/ 652760 h 758870"/>
                  <a:gd name="connsiteX89" fmla="*/ 288539 w 294385"/>
                  <a:gd name="connsiteY89" fmla="*/ 652877 h 758870"/>
                  <a:gd name="connsiteX90" fmla="*/ 287146 w 294385"/>
                  <a:gd name="connsiteY90" fmla="*/ 657377 h 758870"/>
                  <a:gd name="connsiteX91" fmla="*/ 286587 w 294385"/>
                  <a:gd name="connsiteY91" fmla="*/ 659054 h 758870"/>
                  <a:gd name="connsiteX92" fmla="*/ 285637 w 294385"/>
                  <a:gd name="connsiteY92" fmla="*/ 661772 h 758870"/>
                  <a:gd name="connsiteX93" fmla="*/ 281043 w 294385"/>
                  <a:gd name="connsiteY93" fmla="*/ 673020 h 758870"/>
                  <a:gd name="connsiteX94" fmla="*/ 278440 w 294385"/>
                  <a:gd name="connsiteY94" fmla="*/ 678533 h 758870"/>
                  <a:gd name="connsiteX95" fmla="*/ 277919 w 294385"/>
                  <a:gd name="connsiteY95" fmla="*/ 679522 h 758870"/>
                  <a:gd name="connsiteX96" fmla="*/ 276488 w 294385"/>
                  <a:gd name="connsiteY96" fmla="*/ 682200 h 758870"/>
                  <a:gd name="connsiteX97" fmla="*/ 246192 w 294385"/>
                  <a:gd name="connsiteY97" fmla="*/ 720769 h 758870"/>
                  <a:gd name="connsiteX98" fmla="*/ 241546 w 294385"/>
                  <a:gd name="connsiteY98" fmla="*/ 724813 h 758870"/>
                  <a:gd name="connsiteX99" fmla="*/ 229834 w 294385"/>
                  <a:gd name="connsiteY99" fmla="*/ 733682 h 758870"/>
                  <a:gd name="connsiteX100" fmla="*/ 226971 w 294385"/>
                  <a:gd name="connsiteY100" fmla="*/ 735593 h 758870"/>
                  <a:gd name="connsiteX101" fmla="*/ 226893 w 294385"/>
                  <a:gd name="connsiteY101" fmla="*/ 735593 h 758870"/>
                  <a:gd name="connsiteX102" fmla="*/ 226828 w 294385"/>
                  <a:gd name="connsiteY102" fmla="*/ 735593 h 758870"/>
                  <a:gd name="connsiteX103" fmla="*/ 201295 w 294385"/>
                  <a:gd name="connsiteY103" fmla="*/ 748688 h 758870"/>
                  <a:gd name="connsiteX104" fmla="*/ 197846 w 294385"/>
                  <a:gd name="connsiteY104" fmla="*/ 749988 h 758870"/>
                  <a:gd name="connsiteX105" fmla="*/ 190494 w 294385"/>
                  <a:gd name="connsiteY105" fmla="*/ 752472 h 758870"/>
                  <a:gd name="connsiteX106" fmla="*/ 187357 w 294385"/>
                  <a:gd name="connsiteY106" fmla="*/ 753395 h 758870"/>
                  <a:gd name="connsiteX107" fmla="*/ 170140 w 294385"/>
                  <a:gd name="connsiteY107" fmla="*/ 757153 h 758870"/>
                  <a:gd name="connsiteX108" fmla="*/ 166457 w 294385"/>
                  <a:gd name="connsiteY108" fmla="*/ 757686 h 758870"/>
                  <a:gd name="connsiteX109" fmla="*/ 164987 w 294385"/>
                  <a:gd name="connsiteY109" fmla="*/ 757868 h 758870"/>
                  <a:gd name="connsiteX110" fmla="*/ 162085 w 294385"/>
                  <a:gd name="connsiteY110" fmla="*/ 758194 h 758870"/>
                  <a:gd name="connsiteX111" fmla="*/ 151557 w 294385"/>
                  <a:gd name="connsiteY111" fmla="*/ 758870 h 758870"/>
                  <a:gd name="connsiteX112" fmla="*/ 151401 w 294385"/>
                  <a:gd name="connsiteY112" fmla="*/ 758870 h 758870"/>
                  <a:gd name="connsiteX113" fmla="*/ 149123 w 294385"/>
                  <a:gd name="connsiteY113" fmla="*/ 758870 h 758870"/>
                  <a:gd name="connsiteX114" fmla="*/ 147210 w 294385"/>
                  <a:gd name="connsiteY114" fmla="*/ 758870 h 758870"/>
                  <a:gd name="connsiteX115" fmla="*/ 0 w 294385"/>
                  <a:gd name="connsiteY115" fmla="*/ 611773 h 758870"/>
                  <a:gd name="connsiteX116" fmla="*/ 43117 w 294385"/>
                  <a:gd name="connsiteY116" fmla="*/ 507760 h 758870"/>
                  <a:gd name="connsiteX117" fmla="*/ 83719 w 294385"/>
                  <a:gd name="connsiteY117" fmla="*/ 480406 h 758870"/>
                  <a:gd name="connsiteX118" fmla="*/ 135681 w 294385"/>
                  <a:gd name="connsiteY118" fmla="*/ 13451 h 758870"/>
                  <a:gd name="connsiteX119" fmla="*/ 149759 w 294385"/>
                  <a:gd name="connsiteY119" fmla="*/ 0 h 758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294385" h="758870">
                    <a:moveTo>
                      <a:pt x="80070" y="513195"/>
                    </a:moveTo>
                    <a:lnTo>
                      <a:pt x="61317" y="525829"/>
                    </a:lnTo>
                    <a:cubicBezTo>
                      <a:pt x="39329" y="547800"/>
                      <a:pt x="25728" y="578154"/>
                      <a:pt x="25728" y="611682"/>
                    </a:cubicBezTo>
                    <a:lnTo>
                      <a:pt x="25756" y="611818"/>
                    </a:lnTo>
                    <a:lnTo>
                      <a:pt x="35303" y="564565"/>
                    </a:lnTo>
                    <a:cubicBezTo>
                      <a:pt x="41452" y="550039"/>
                      <a:pt x="50349" y="536958"/>
                      <a:pt x="61343" y="525972"/>
                    </a:cubicBezTo>
                    <a:lnTo>
                      <a:pt x="80051" y="513368"/>
                    </a:lnTo>
                    <a:close/>
                    <a:moveTo>
                      <a:pt x="213892" y="510436"/>
                    </a:moveTo>
                    <a:lnTo>
                      <a:pt x="213905" y="510567"/>
                    </a:lnTo>
                    <a:lnTo>
                      <a:pt x="245398" y="540110"/>
                    </a:lnTo>
                    <a:cubicBezTo>
                      <a:pt x="247585" y="543127"/>
                      <a:pt x="249680" y="546234"/>
                      <a:pt x="251606" y="549446"/>
                    </a:cubicBezTo>
                    <a:cubicBezTo>
                      <a:pt x="252191" y="550513"/>
                      <a:pt x="252894" y="551618"/>
                      <a:pt x="253493" y="552697"/>
                    </a:cubicBezTo>
                    <a:cubicBezTo>
                      <a:pt x="254091" y="553777"/>
                      <a:pt x="254690" y="554895"/>
                      <a:pt x="255276" y="556000"/>
                    </a:cubicBezTo>
                    <a:cubicBezTo>
                      <a:pt x="256421" y="558224"/>
                      <a:pt x="257514" y="560499"/>
                      <a:pt x="258529" y="562801"/>
                    </a:cubicBezTo>
                    <a:cubicBezTo>
                      <a:pt x="259050" y="563945"/>
                      <a:pt x="259531" y="565103"/>
                      <a:pt x="260013" y="566286"/>
                    </a:cubicBezTo>
                    <a:cubicBezTo>
                      <a:pt x="260364" y="567118"/>
                      <a:pt x="260702" y="567990"/>
                      <a:pt x="261028" y="568887"/>
                    </a:cubicBezTo>
                    <a:lnTo>
                      <a:pt x="261600" y="570369"/>
                    </a:lnTo>
                    <a:cubicBezTo>
                      <a:pt x="261952" y="571370"/>
                      <a:pt x="262342" y="572450"/>
                      <a:pt x="262641" y="573373"/>
                    </a:cubicBezTo>
                    <a:cubicBezTo>
                      <a:pt x="262941" y="574296"/>
                      <a:pt x="263240" y="575220"/>
                      <a:pt x="263526" y="576156"/>
                    </a:cubicBezTo>
                    <a:cubicBezTo>
                      <a:pt x="263708" y="576702"/>
                      <a:pt x="263826" y="577066"/>
                      <a:pt x="264034" y="577807"/>
                    </a:cubicBezTo>
                    <a:cubicBezTo>
                      <a:pt x="264242" y="578548"/>
                      <a:pt x="264437" y="579290"/>
                      <a:pt x="264658" y="580044"/>
                    </a:cubicBezTo>
                    <a:cubicBezTo>
                      <a:pt x="264724" y="580330"/>
                      <a:pt x="264802" y="580629"/>
                      <a:pt x="264893" y="580915"/>
                    </a:cubicBezTo>
                    <a:cubicBezTo>
                      <a:pt x="265192" y="582085"/>
                      <a:pt x="265465" y="583256"/>
                      <a:pt x="265752" y="584439"/>
                    </a:cubicBezTo>
                    <a:cubicBezTo>
                      <a:pt x="266038" y="585622"/>
                      <a:pt x="266285" y="587027"/>
                      <a:pt x="266545" y="588223"/>
                    </a:cubicBezTo>
                    <a:lnTo>
                      <a:pt x="267183" y="591709"/>
                    </a:lnTo>
                    <a:lnTo>
                      <a:pt x="267183" y="591708"/>
                    </a:lnTo>
                    <a:cubicBezTo>
                      <a:pt x="266988" y="590486"/>
                      <a:pt x="266767" y="589355"/>
                      <a:pt x="266519" y="588080"/>
                    </a:cubicBezTo>
                    <a:cubicBezTo>
                      <a:pt x="266272" y="586806"/>
                      <a:pt x="265999" y="585480"/>
                      <a:pt x="265726" y="584296"/>
                    </a:cubicBezTo>
                    <a:cubicBezTo>
                      <a:pt x="265452" y="583113"/>
                      <a:pt x="265166" y="581943"/>
                      <a:pt x="264867" y="580772"/>
                    </a:cubicBezTo>
                    <a:cubicBezTo>
                      <a:pt x="264776" y="580486"/>
                      <a:pt x="264697" y="580187"/>
                      <a:pt x="264632" y="579901"/>
                    </a:cubicBezTo>
                    <a:cubicBezTo>
                      <a:pt x="264411" y="579147"/>
                      <a:pt x="264177" y="578211"/>
                      <a:pt x="264008" y="577664"/>
                    </a:cubicBezTo>
                    <a:cubicBezTo>
                      <a:pt x="263839" y="577118"/>
                      <a:pt x="263682" y="576559"/>
                      <a:pt x="263500" y="576013"/>
                    </a:cubicBezTo>
                    <a:cubicBezTo>
                      <a:pt x="263214" y="575077"/>
                      <a:pt x="262954" y="574231"/>
                      <a:pt x="262615" y="573230"/>
                    </a:cubicBezTo>
                    <a:cubicBezTo>
                      <a:pt x="262277" y="572229"/>
                      <a:pt x="261926" y="571228"/>
                      <a:pt x="261574" y="570226"/>
                    </a:cubicBezTo>
                    <a:lnTo>
                      <a:pt x="261002" y="568744"/>
                    </a:lnTo>
                    <a:cubicBezTo>
                      <a:pt x="260676" y="567886"/>
                      <a:pt x="260338" y="567014"/>
                      <a:pt x="259987" y="566143"/>
                    </a:cubicBezTo>
                    <a:cubicBezTo>
                      <a:pt x="259505" y="564960"/>
                      <a:pt x="259024" y="563803"/>
                      <a:pt x="258503" y="562658"/>
                    </a:cubicBezTo>
                    <a:cubicBezTo>
                      <a:pt x="257488" y="560357"/>
                      <a:pt x="256395" y="558081"/>
                      <a:pt x="255250" y="555857"/>
                    </a:cubicBezTo>
                    <a:cubicBezTo>
                      <a:pt x="254664" y="554752"/>
                      <a:pt x="254052" y="553647"/>
                      <a:pt x="253467" y="552554"/>
                    </a:cubicBezTo>
                    <a:cubicBezTo>
                      <a:pt x="252881" y="551462"/>
                      <a:pt x="252230" y="550370"/>
                      <a:pt x="251580" y="549303"/>
                    </a:cubicBezTo>
                    <a:cubicBezTo>
                      <a:pt x="249654" y="546092"/>
                      <a:pt x="247559" y="542984"/>
                      <a:pt x="245372" y="539967"/>
                    </a:cubicBezTo>
                    <a:close/>
                    <a:moveTo>
                      <a:pt x="149759" y="0"/>
                    </a:moveTo>
                    <a:cubicBezTo>
                      <a:pt x="156285" y="34"/>
                      <a:pt x="162788" y="4576"/>
                      <a:pt x="163699" y="13594"/>
                    </a:cubicBezTo>
                    <a:lnTo>
                      <a:pt x="211155" y="483340"/>
                    </a:lnTo>
                    <a:lnTo>
                      <a:pt x="226685" y="487913"/>
                    </a:lnTo>
                    <a:lnTo>
                      <a:pt x="238514" y="495547"/>
                    </a:lnTo>
                    <a:lnTo>
                      <a:pt x="238514" y="496418"/>
                    </a:lnTo>
                    <a:cubicBezTo>
                      <a:pt x="248990" y="504666"/>
                      <a:pt x="258295" y="514299"/>
                      <a:pt x="266181" y="525052"/>
                    </a:cubicBezTo>
                    <a:cubicBezTo>
                      <a:pt x="268966" y="528888"/>
                      <a:pt x="271413" y="532568"/>
                      <a:pt x="273651" y="536287"/>
                    </a:cubicBezTo>
                    <a:cubicBezTo>
                      <a:pt x="274393" y="537470"/>
                      <a:pt x="275226" y="538953"/>
                      <a:pt x="275941" y="540188"/>
                    </a:cubicBezTo>
                    <a:cubicBezTo>
                      <a:pt x="276657" y="541423"/>
                      <a:pt x="277295" y="542633"/>
                      <a:pt x="277958" y="543933"/>
                    </a:cubicBezTo>
                    <a:lnTo>
                      <a:pt x="278063" y="544115"/>
                    </a:lnTo>
                    <a:lnTo>
                      <a:pt x="278154" y="544297"/>
                    </a:lnTo>
                    <a:cubicBezTo>
                      <a:pt x="279598" y="546989"/>
                      <a:pt x="280887" y="549707"/>
                      <a:pt x="282058" y="552307"/>
                    </a:cubicBezTo>
                    <a:cubicBezTo>
                      <a:pt x="282734" y="553803"/>
                      <a:pt x="283320" y="555285"/>
                      <a:pt x="283867" y="556586"/>
                    </a:cubicBezTo>
                    <a:cubicBezTo>
                      <a:pt x="284348" y="557717"/>
                      <a:pt x="284778" y="558809"/>
                      <a:pt x="285168" y="559888"/>
                    </a:cubicBezTo>
                    <a:lnTo>
                      <a:pt x="285402" y="560513"/>
                    </a:lnTo>
                    <a:lnTo>
                      <a:pt x="285597" y="561020"/>
                    </a:lnTo>
                    <a:lnTo>
                      <a:pt x="285754" y="561397"/>
                    </a:lnTo>
                    <a:lnTo>
                      <a:pt x="285884" y="561774"/>
                    </a:lnTo>
                    <a:cubicBezTo>
                      <a:pt x="286287" y="562892"/>
                      <a:pt x="286665" y="564024"/>
                      <a:pt x="287055" y="565155"/>
                    </a:cubicBezTo>
                    <a:lnTo>
                      <a:pt x="287055" y="565337"/>
                    </a:lnTo>
                    <a:lnTo>
                      <a:pt x="287055" y="565480"/>
                    </a:lnTo>
                    <a:cubicBezTo>
                      <a:pt x="287393" y="566481"/>
                      <a:pt x="287719" y="567495"/>
                      <a:pt x="288031" y="568497"/>
                    </a:cubicBezTo>
                    <a:cubicBezTo>
                      <a:pt x="288265" y="569225"/>
                      <a:pt x="288499" y="570096"/>
                      <a:pt x="288669" y="570642"/>
                    </a:cubicBezTo>
                    <a:cubicBezTo>
                      <a:pt x="288838" y="571189"/>
                      <a:pt x="288981" y="571735"/>
                      <a:pt x="289137" y="572294"/>
                    </a:cubicBezTo>
                    <a:cubicBezTo>
                      <a:pt x="289202" y="572541"/>
                      <a:pt x="289345" y="572788"/>
                      <a:pt x="289345" y="573035"/>
                    </a:cubicBezTo>
                    <a:lnTo>
                      <a:pt x="289462" y="573438"/>
                    </a:lnTo>
                    <a:lnTo>
                      <a:pt x="289553" y="573789"/>
                    </a:lnTo>
                    <a:lnTo>
                      <a:pt x="289553" y="573880"/>
                    </a:lnTo>
                    <a:lnTo>
                      <a:pt x="289697" y="574465"/>
                    </a:lnTo>
                    <a:cubicBezTo>
                      <a:pt x="290061" y="575844"/>
                      <a:pt x="290425" y="577339"/>
                      <a:pt x="290751" y="578757"/>
                    </a:cubicBezTo>
                    <a:cubicBezTo>
                      <a:pt x="291076" y="580174"/>
                      <a:pt x="291401" y="581747"/>
                      <a:pt x="291688" y="583152"/>
                    </a:cubicBezTo>
                    <a:cubicBezTo>
                      <a:pt x="291974" y="584556"/>
                      <a:pt x="292260" y="586078"/>
                      <a:pt x="292534" y="587781"/>
                    </a:cubicBezTo>
                    <a:lnTo>
                      <a:pt x="292534" y="588015"/>
                    </a:lnTo>
                    <a:lnTo>
                      <a:pt x="292534" y="588249"/>
                    </a:lnTo>
                    <a:cubicBezTo>
                      <a:pt x="292664" y="589069"/>
                      <a:pt x="292820" y="590044"/>
                      <a:pt x="292963" y="591123"/>
                    </a:cubicBezTo>
                    <a:cubicBezTo>
                      <a:pt x="293093" y="591916"/>
                      <a:pt x="293236" y="592605"/>
                      <a:pt x="293236" y="593113"/>
                    </a:cubicBezTo>
                    <a:cubicBezTo>
                      <a:pt x="293419" y="594426"/>
                      <a:pt x="293536" y="595635"/>
                      <a:pt x="293653" y="596702"/>
                    </a:cubicBezTo>
                    <a:cubicBezTo>
                      <a:pt x="293757" y="597625"/>
                      <a:pt x="293835" y="598574"/>
                      <a:pt x="293913" y="599510"/>
                    </a:cubicBezTo>
                    <a:cubicBezTo>
                      <a:pt x="294017" y="600057"/>
                      <a:pt x="294017" y="600525"/>
                      <a:pt x="294017" y="600811"/>
                    </a:cubicBezTo>
                    <a:cubicBezTo>
                      <a:pt x="294082" y="601708"/>
                      <a:pt x="294121" y="602566"/>
                      <a:pt x="294186" y="603529"/>
                    </a:cubicBezTo>
                    <a:cubicBezTo>
                      <a:pt x="294252" y="604491"/>
                      <a:pt x="294343" y="605648"/>
                      <a:pt x="294343" y="606948"/>
                    </a:cubicBezTo>
                    <a:cubicBezTo>
                      <a:pt x="294395" y="608431"/>
                      <a:pt x="294421" y="609991"/>
                      <a:pt x="294290" y="611929"/>
                    </a:cubicBezTo>
                    <a:cubicBezTo>
                      <a:pt x="294290" y="617059"/>
                      <a:pt x="294017" y="622185"/>
                      <a:pt x="293484" y="627286"/>
                    </a:cubicBezTo>
                    <a:cubicBezTo>
                      <a:pt x="293288" y="629432"/>
                      <a:pt x="293015" y="631408"/>
                      <a:pt x="292807" y="632943"/>
                    </a:cubicBezTo>
                    <a:cubicBezTo>
                      <a:pt x="292404" y="635738"/>
                      <a:pt x="291909" y="638586"/>
                      <a:pt x="291323" y="641408"/>
                    </a:cubicBezTo>
                    <a:cubicBezTo>
                      <a:pt x="291167" y="642175"/>
                      <a:pt x="290998" y="642955"/>
                      <a:pt x="290829" y="643762"/>
                    </a:cubicBezTo>
                    <a:cubicBezTo>
                      <a:pt x="290217" y="646583"/>
                      <a:pt x="289475" y="649522"/>
                      <a:pt x="288539" y="652760"/>
                    </a:cubicBezTo>
                    <a:lnTo>
                      <a:pt x="288539" y="652877"/>
                    </a:lnTo>
                    <a:cubicBezTo>
                      <a:pt x="288109" y="654347"/>
                      <a:pt x="287654" y="655816"/>
                      <a:pt x="287146" y="657377"/>
                    </a:cubicBezTo>
                    <a:cubicBezTo>
                      <a:pt x="286964" y="657949"/>
                      <a:pt x="286769" y="658521"/>
                      <a:pt x="286587" y="659054"/>
                    </a:cubicBezTo>
                    <a:cubicBezTo>
                      <a:pt x="286339" y="659808"/>
                      <a:pt x="286014" y="660757"/>
                      <a:pt x="285637" y="661772"/>
                    </a:cubicBezTo>
                    <a:cubicBezTo>
                      <a:pt x="284309" y="665478"/>
                      <a:pt x="282760" y="669262"/>
                      <a:pt x="281043" y="673020"/>
                    </a:cubicBezTo>
                    <a:cubicBezTo>
                      <a:pt x="280210" y="674970"/>
                      <a:pt x="279338" y="676778"/>
                      <a:pt x="278440" y="678533"/>
                    </a:cubicBezTo>
                    <a:cubicBezTo>
                      <a:pt x="278258" y="678897"/>
                      <a:pt x="278076" y="679236"/>
                      <a:pt x="277919" y="679522"/>
                    </a:cubicBezTo>
                    <a:cubicBezTo>
                      <a:pt x="277477" y="680406"/>
                      <a:pt x="277008" y="681277"/>
                      <a:pt x="276488" y="682200"/>
                    </a:cubicBezTo>
                    <a:cubicBezTo>
                      <a:pt x="268628" y="696660"/>
                      <a:pt x="258386" y="709703"/>
                      <a:pt x="246192" y="720769"/>
                    </a:cubicBezTo>
                    <a:cubicBezTo>
                      <a:pt x="244669" y="722213"/>
                      <a:pt x="243108" y="723513"/>
                      <a:pt x="241546" y="724813"/>
                    </a:cubicBezTo>
                    <a:cubicBezTo>
                      <a:pt x="237798" y="727960"/>
                      <a:pt x="233881" y="730925"/>
                      <a:pt x="229834" y="733682"/>
                    </a:cubicBezTo>
                    <a:cubicBezTo>
                      <a:pt x="228923" y="734293"/>
                      <a:pt x="227986" y="734930"/>
                      <a:pt x="226971" y="735593"/>
                    </a:cubicBezTo>
                    <a:lnTo>
                      <a:pt x="226893" y="735593"/>
                    </a:lnTo>
                    <a:lnTo>
                      <a:pt x="226828" y="735593"/>
                    </a:lnTo>
                    <a:cubicBezTo>
                      <a:pt x="218759" y="740782"/>
                      <a:pt x="210209" y="745164"/>
                      <a:pt x="201295" y="748688"/>
                    </a:cubicBezTo>
                    <a:cubicBezTo>
                      <a:pt x="200033" y="749195"/>
                      <a:pt x="198875" y="749611"/>
                      <a:pt x="197846" y="749988"/>
                    </a:cubicBezTo>
                    <a:cubicBezTo>
                      <a:pt x="195348" y="750911"/>
                      <a:pt x="192875" y="751744"/>
                      <a:pt x="190494" y="752472"/>
                    </a:cubicBezTo>
                    <a:cubicBezTo>
                      <a:pt x="189492" y="752784"/>
                      <a:pt x="188438" y="753096"/>
                      <a:pt x="187357" y="753395"/>
                    </a:cubicBezTo>
                    <a:cubicBezTo>
                      <a:pt x="181696" y="754995"/>
                      <a:pt x="175944" y="756243"/>
                      <a:pt x="170140" y="757153"/>
                    </a:cubicBezTo>
                    <a:cubicBezTo>
                      <a:pt x="168878" y="757361"/>
                      <a:pt x="167681" y="757530"/>
                      <a:pt x="166457" y="757686"/>
                    </a:cubicBezTo>
                    <a:lnTo>
                      <a:pt x="164987" y="757868"/>
                    </a:lnTo>
                    <a:cubicBezTo>
                      <a:pt x="164050" y="757998"/>
                      <a:pt x="163061" y="758102"/>
                      <a:pt x="162085" y="758194"/>
                    </a:cubicBezTo>
                    <a:cubicBezTo>
                      <a:pt x="158545" y="758545"/>
                      <a:pt x="155006" y="758766"/>
                      <a:pt x="151557" y="758870"/>
                    </a:cubicBezTo>
                    <a:lnTo>
                      <a:pt x="151401" y="758870"/>
                    </a:lnTo>
                    <a:lnTo>
                      <a:pt x="149123" y="758870"/>
                    </a:lnTo>
                    <a:lnTo>
                      <a:pt x="147210" y="758870"/>
                    </a:lnTo>
                    <a:cubicBezTo>
                      <a:pt x="65909" y="758870"/>
                      <a:pt x="0" y="693006"/>
                      <a:pt x="0" y="611773"/>
                    </a:cubicBezTo>
                    <a:cubicBezTo>
                      <a:pt x="0" y="571154"/>
                      <a:pt x="16477" y="534380"/>
                      <a:pt x="43117" y="507760"/>
                    </a:cubicBezTo>
                    <a:lnTo>
                      <a:pt x="83719" y="480406"/>
                    </a:lnTo>
                    <a:lnTo>
                      <a:pt x="135681" y="13451"/>
                    </a:lnTo>
                    <a:cubicBezTo>
                      <a:pt x="136683" y="4439"/>
                      <a:pt x="143232" y="-34"/>
                      <a:pt x="149759" y="0"/>
                    </a:cubicBezTo>
                    <a:close/>
                  </a:path>
                </a:pathLst>
              </a:custGeom>
              <a:grpFill/>
              <a:ln w="13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EG"/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695E3BAF-E73D-B044-9FE7-604F9D4201E4}"/>
                  </a:ext>
                </a:extLst>
              </p:cNvPr>
              <p:cNvSpPr/>
              <p:nvPr/>
            </p:nvSpPr>
            <p:spPr>
              <a:xfrm>
                <a:off x="4497350" y="4966114"/>
                <a:ext cx="67670" cy="499156"/>
              </a:xfrm>
              <a:custGeom>
                <a:avLst/>
                <a:gdLst>
                  <a:gd name="connsiteX0" fmla="*/ 54046 w 67670"/>
                  <a:gd name="connsiteY0" fmla="*/ 13446 h 499156"/>
                  <a:gd name="connsiteX1" fmla="*/ 0 w 67670"/>
                  <a:gd name="connsiteY1" fmla="*/ 499157 h 499156"/>
                  <a:gd name="connsiteX2" fmla="*/ 65224 w 67670"/>
                  <a:gd name="connsiteY2" fmla="*/ 484280 h 499156"/>
                  <a:gd name="connsiteX3" fmla="*/ 67671 w 67670"/>
                  <a:gd name="connsiteY3" fmla="*/ 0 h 499156"/>
                  <a:gd name="connsiteX4" fmla="*/ 54046 w 67670"/>
                  <a:gd name="connsiteY4" fmla="*/ 13446 h 49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70" h="499156">
                    <a:moveTo>
                      <a:pt x="54046" y="13446"/>
                    </a:moveTo>
                    <a:lnTo>
                      <a:pt x="0" y="499157"/>
                    </a:lnTo>
                    <a:cubicBezTo>
                      <a:pt x="20284" y="489187"/>
                      <a:pt x="42620" y="484093"/>
                      <a:pt x="65224" y="484280"/>
                    </a:cubicBezTo>
                    <a:lnTo>
                      <a:pt x="67671" y="0"/>
                    </a:lnTo>
                    <a:cubicBezTo>
                      <a:pt x="61294" y="169"/>
                      <a:pt x="55022" y="4655"/>
                      <a:pt x="54046" y="13446"/>
                    </a:cubicBezTo>
                    <a:close/>
                  </a:path>
                </a:pathLst>
              </a:custGeom>
              <a:grpFill/>
              <a:ln w="13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EG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E8AC7A40-81E8-3B40-8E39-609788DE85E8}"/>
                  </a:ext>
                </a:extLst>
              </p:cNvPr>
              <p:cNvSpPr/>
              <p:nvPr/>
            </p:nvSpPr>
            <p:spPr>
              <a:xfrm>
                <a:off x="4440179" y="5455080"/>
                <a:ext cx="244494" cy="244494"/>
              </a:xfrm>
              <a:prstGeom prst="ellipse">
                <a:avLst/>
              </a:prstGeom>
              <a:grpFill/>
              <a:ln w="130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2" name="TextBox 331">
            <a:extLst>
              <a:ext uri="{FF2B5EF4-FFF2-40B4-BE49-F238E27FC236}">
                <a16:creationId xmlns:a16="http://schemas.microsoft.com/office/drawing/2014/main" id="{FBCF1E3B-B3A9-5347-A9A1-DC823568B006}"/>
              </a:ext>
            </a:extLst>
          </p:cNvPr>
          <p:cNvSpPr txBox="1"/>
          <p:nvPr/>
        </p:nvSpPr>
        <p:spPr>
          <a:xfrm>
            <a:off x="1205602" y="4490303"/>
            <a:ext cx="1712371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Heebo" pitchFamily="2" charset="-79"/>
                <a:cs typeface="Heebo" pitchFamily="2" charset="-79"/>
              </a:rPr>
              <a:t>Lorem ipsum.</a:t>
            </a:r>
          </a:p>
          <a:p>
            <a:pPr>
              <a:lnSpc>
                <a:spcPct val="150000"/>
              </a:lnSpc>
            </a:pPr>
            <a:endParaRPr lang="en-US" sz="600" dirty="0">
              <a:latin typeface="Heebo" pitchFamily="2" charset="-79"/>
              <a:cs typeface="Heebo" pitchFamily="2" charset="-79"/>
            </a:endParaRPr>
          </a:p>
          <a:p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9919C559-1D42-644C-80D4-9DA922368DC2}"/>
              </a:ext>
            </a:extLst>
          </p:cNvPr>
          <p:cNvSpPr/>
          <p:nvPr/>
        </p:nvSpPr>
        <p:spPr>
          <a:xfrm>
            <a:off x="-154436" y="-259854"/>
            <a:ext cx="1311910" cy="13119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3771B563-6081-1D4A-B27F-C0DA453793C4}"/>
              </a:ext>
            </a:extLst>
          </p:cNvPr>
          <p:cNvGrpSpPr/>
          <p:nvPr/>
        </p:nvGrpSpPr>
        <p:grpSpPr>
          <a:xfrm>
            <a:off x="10597066" y="371004"/>
            <a:ext cx="1311910" cy="1632349"/>
            <a:chOff x="4036294" y="1827815"/>
            <a:chExt cx="2663502" cy="3314072"/>
          </a:xfrm>
          <a:solidFill>
            <a:schemeClr val="accent1">
              <a:alpha val="47000"/>
            </a:schemeClr>
          </a:solidFill>
          <a:effectLst/>
        </p:grpSpPr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A667C035-00A1-3245-AA12-C271F81ABBF7}"/>
                </a:ext>
              </a:extLst>
            </p:cNvPr>
            <p:cNvSpPr/>
            <p:nvPr/>
          </p:nvSpPr>
          <p:spPr>
            <a:xfrm>
              <a:off x="4739168" y="1827815"/>
              <a:ext cx="913416" cy="1445273"/>
            </a:xfrm>
            <a:custGeom>
              <a:avLst/>
              <a:gdLst>
                <a:gd name="connsiteX0" fmla="*/ 458636 w 913416"/>
                <a:gd name="connsiteY0" fmla="*/ 0 h 1445273"/>
                <a:gd name="connsiteX1" fmla="*/ 678450 w 913416"/>
                <a:gd name="connsiteY1" fmla="*/ 49425 h 1445273"/>
                <a:gd name="connsiteX2" fmla="*/ 845954 w 913416"/>
                <a:gd name="connsiteY2" fmla="*/ 189724 h 1445273"/>
                <a:gd name="connsiteX3" fmla="*/ 909560 w 913416"/>
                <a:gd name="connsiteY3" fmla="*/ 408531 h 1445273"/>
                <a:gd name="connsiteX4" fmla="*/ 863475 w 913416"/>
                <a:gd name="connsiteY4" fmla="*/ 601640 h 1445273"/>
                <a:gd name="connsiteX5" fmla="*/ 746019 w 913416"/>
                <a:gd name="connsiteY5" fmla="*/ 757203 h 1445273"/>
                <a:gd name="connsiteX6" fmla="*/ 596147 w 913416"/>
                <a:gd name="connsiteY6" fmla="*/ 881843 h 1445273"/>
                <a:gd name="connsiteX7" fmla="*/ 449287 w 913416"/>
                <a:gd name="connsiteY7" fmla="*/ 983614 h 1445273"/>
                <a:gd name="connsiteX8" fmla="*/ 339805 w 913416"/>
                <a:gd name="connsiteY8" fmla="*/ 1073040 h 1445273"/>
                <a:gd name="connsiteX9" fmla="*/ 298690 w 913416"/>
                <a:gd name="connsiteY9" fmla="*/ 1160073 h 1445273"/>
                <a:gd name="connsiteX10" fmla="*/ 298690 w 913416"/>
                <a:gd name="connsiteY10" fmla="*/ 1188977 h 1445273"/>
                <a:gd name="connsiteX11" fmla="*/ 815134 w 913416"/>
                <a:gd name="connsiteY11" fmla="*/ 1188977 h 1445273"/>
                <a:gd name="connsiteX12" fmla="*/ 885668 w 913416"/>
                <a:gd name="connsiteY12" fmla="*/ 1227126 h 1445273"/>
                <a:gd name="connsiteX13" fmla="*/ 913416 w 913416"/>
                <a:gd name="connsiteY13" fmla="*/ 1314235 h 1445273"/>
                <a:gd name="connsiteX14" fmla="*/ 885699 w 913416"/>
                <a:gd name="connsiteY14" fmla="*/ 1404852 h 1445273"/>
                <a:gd name="connsiteX15" fmla="*/ 815134 w 913416"/>
                <a:gd name="connsiteY15" fmla="*/ 1445273 h 1445273"/>
                <a:gd name="connsiteX16" fmla="*/ 129114 w 913416"/>
                <a:gd name="connsiteY16" fmla="*/ 1445273 h 1445273"/>
                <a:gd name="connsiteX17" fmla="*/ 45452 w 913416"/>
                <a:gd name="connsiteY17" fmla="*/ 1419136 h 1445273"/>
                <a:gd name="connsiteX18" fmla="*/ 0 w 913416"/>
                <a:gd name="connsiteY18" fmla="*/ 1346995 h 1445273"/>
                <a:gd name="connsiteX19" fmla="*/ 0 w 913416"/>
                <a:gd name="connsiteY19" fmla="*/ 1160073 h 1445273"/>
                <a:gd name="connsiteX20" fmla="*/ 46402 w 913416"/>
                <a:gd name="connsiteY20" fmla="*/ 1008411 h 1445273"/>
                <a:gd name="connsiteX21" fmla="*/ 164358 w 913416"/>
                <a:gd name="connsiteY21" fmla="*/ 878847 h 1445273"/>
                <a:gd name="connsiteX22" fmla="*/ 315913 w 913416"/>
                <a:gd name="connsiteY22" fmla="*/ 762307 h 1445273"/>
                <a:gd name="connsiteX23" fmla="*/ 465396 w 913416"/>
                <a:gd name="connsiteY23" fmla="*/ 648611 h 1445273"/>
                <a:gd name="connsiteX24" fmla="*/ 577691 w 913416"/>
                <a:gd name="connsiteY24" fmla="*/ 535037 h 1445273"/>
                <a:gd name="connsiteX25" fmla="*/ 620505 w 913416"/>
                <a:gd name="connsiteY25" fmla="*/ 416238 h 1445273"/>
                <a:gd name="connsiteX26" fmla="*/ 604140 w 913416"/>
                <a:gd name="connsiteY26" fmla="*/ 345329 h 1445273"/>
                <a:gd name="connsiteX27" fmla="*/ 552833 w 913416"/>
                <a:gd name="connsiteY27" fmla="*/ 287009 h 1445273"/>
                <a:gd name="connsiteX28" fmla="*/ 460563 w 913416"/>
                <a:gd name="connsiteY28" fmla="*/ 264003 h 1445273"/>
                <a:gd name="connsiteX29" fmla="*/ 353101 w 913416"/>
                <a:gd name="connsiteY29" fmla="*/ 298644 h 1445273"/>
                <a:gd name="connsiteX30" fmla="*/ 308325 w 913416"/>
                <a:gd name="connsiteY30" fmla="*/ 414314 h 1445273"/>
                <a:gd name="connsiteX31" fmla="*/ 267496 w 913416"/>
                <a:gd name="connsiteY31" fmla="*/ 492055 h 1445273"/>
                <a:gd name="connsiteX32" fmla="*/ 158018 w 913416"/>
                <a:gd name="connsiteY32" fmla="*/ 526078 h 1445273"/>
                <a:gd name="connsiteX33" fmla="*/ 63549 w 913416"/>
                <a:gd name="connsiteY33" fmla="*/ 491784 h 1445273"/>
                <a:gd name="connsiteX34" fmla="*/ 26980 w 913416"/>
                <a:gd name="connsiteY34" fmla="*/ 371916 h 1445273"/>
                <a:gd name="connsiteX35" fmla="*/ 87789 w 913416"/>
                <a:gd name="connsiteY35" fmla="*/ 172951 h 1445273"/>
                <a:gd name="connsiteX36" fmla="*/ 248513 w 913416"/>
                <a:gd name="connsiteY36" fmla="*/ 44429 h 1445273"/>
                <a:gd name="connsiteX37" fmla="*/ 458636 w 913416"/>
                <a:gd name="connsiteY37" fmla="*/ 0 h 144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3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6"/>
                    <a:pt x="803548" y="129140"/>
                    <a:pt x="845954" y="189724"/>
                  </a:cubicBezTo>
                  <a:cubicBezTo>
                    <a:pt x="888355" y="250303"/>
                    <a:pt x="909560" y="323239"/>
                    <a:pt x="909560" y="408531"/>
                  </a:cubicBezTo>
                  <a:cubicBezTo>
                    <a:pt x="909560" y="479832"/>
                    <a:pt x="894200" y="544202"/>
                    <a:pt x="863475" y="601640"/>
                  </a:cubicBezTo>
                  <a:cubicBezTo>
                    <a:pt x="832754" y="659082"/>
                    <a:pt x="793601" y="710935"/>
                    <a:pt x="746019" y="757203"/>
                  </a:cubicBezTo>
                  <a:cubicBezTo>
                    <a:pt x="698433" y="803472"/>
                    <a:pt x="648477" y="845018"/>
                    <a:pt x="596147" y="881843"/>
                  </a:cubicBezTo>
                  <a:cubicBezTo>
                    <a:pt x="543817" y="918668"/>
                    <a:pt x="494861" y="952592"/>
                    <a:pt x="449287" y="983614"/>
                  </a:cubicBezTo>
                  <a:cubicBezTo>
                    <a:pt x="403710" y="1014637"/>
                    <a:pt x="367217" y="1044445"/>
                    <a:pt x="339805" y="1073040"/>
                  </a:cubicBezTo>
                  <a:cubicBezTo>
                    <a:pt x="312398" y="1101635"/>
                    <a:pt x="298690" y="1130646"/>
                    <a:pt x="298690" y="1160073"/>
                  </a:cubicBezTo>
                  <a:lnTo>
                    <a:pt x="298690" y="1188977"/>
                  </a:lnTo>
                  <a:lnTo>
                    <a:pt x="815134" y="1188977"/>
                  </a:lnTo>
                  <a:cubicBezTo>
                    <a:pt x="843660" y="1188977"/>
                    <a:pt x="867170" y="1201696"/>
                    <a:pt x="885668" y="1227126"/>
                  </a:cubicBezTo>
                  <a:cubicBezTo>
                    <a:pt x="904166" y="1252560"/>
                    <a:pt x="913416" y="1281594"/>
                    <a:pt x="913416" y="1314235"/>
                  </a:cubicBezTo>
                  <a:cubicBezTo>
                    <a:pt x="913416" y="1347697"/>
                    <a:pt x="904174" y="1377903"/>
                    <a:pt x="885699" y="1404852"/>
                  </a:cubicBezTo>
                  <a:cubicBezTo>
                    <a:pt x="867219" y="1431798"/>
                    <a:pt x="843698" y="1445273"/>
                    <a:pt x="815134" y="1445273"/>
                  </a:cubicBezTo>
                  <a:lnTo>
                    <a:pt x="129114" y="1445273"/>
                  </a:lnTo>
                  <a:cubicBezTo>
                    <a:pt x="103642" y="1445273"/>
                    <a:pt x="75753" y="1436562"/>
                    <a:pt x="45452" y="1419136"/>
                  </a:cubicBezTo>
                  <a:cubicBezTo>
                    <a:pt x="15151" y="1401714"/>
                    <a:pt x="0" y="1377666"/>
                    <a:pt x="0" y="1346995"/>
                  </a:cubicBezTo>
                  <a:lnTo>
                    <a:pt x="0" y="1160073"/>
                  </a:lnTo>
                  <a:cubicBezTo>
                    <a:pt x="0" y="1105372"/>
                    <a:pt x="15468" y="1054817"/>
                    <a:pt x="46402" y="1008411"/>
                  </a:cubicBezTo>
                  <a:cubicBezTo>
                    <a:pt x="77333" y="962001"/>
                    <a:pt x="116651" y="918813"/>
                    <a:pt x="164358" y="878847"/>
                  </a:cubicBezTo>
                  <a:cubicBezTo>
                    <a:pt x="212062" y="838880"/>
                    <a:pt x="262579" y="800032"/>
                    <a:pt x="315913" y="762307"/>
                  </a:cubicBezTo>
                  <a:cubicBezTo>
                    <a:pt x="369248" y="724577"/>
                    <a:pt x="419074" y="686680"/>
                    <a:pt x="465396" y="648611"/>
                  </a:cubicBezTo>
                  <a:cubicBezTo>
                    <a:pt x="511714" y="610542"/>
                    <a:pt x="549146" y="572686"/>
                    <a:pt x="577691" y="535037"/>
                  </a:cubicBezTo>
                  <a:cubicBezTo>
                    <a:pt x="606232" y="497392"/>
                    <a:pt x="620505" y="457792"/>
                    <a:pt x="620505" y="416238"/>
                  </a:cubicBezTo>
                  <a:cubicBezTo>
                    <a:pt x="620505" y="392514"/>
                    <a:pt x="615050" y="368877"/>
                    <a:pt x="604140" y="345329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37" y="271672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4"/>
                  </a:cubicBezTo>
                  <a:cubicBezTo>
                    <a:pt x="308325" y="443458"/>
                    <a:pt x="294716" y="469373"/>
                    <a:pt x="267496" y="492055"/>
                  </a:cubicBezTo>
                  <a:cubicBezTo>
                    <a:pt x="240279" y="514737"/>
                    <a:pt x="203786" y="526082"/>
                    <a:pt x="158018" y="526078"/>
                  </a:cubicBezTo>
                  <a:cubicBezTo>
                    <a:pt x="119418" y="526082"/>
                    <a:pt x="87926" y="514649"/>
                    <a:pt x="63549" y="491784"/>
                  </a:cubicBezTo>
                  <a:cubicBezTo>
                    <a:pt x="39169" y="468923"/>
                    <a:pt x="26980" y="428964"/>
                    <a:pt x="26980" y="371916"/>
                  </a:cubicBezTo>
                  <a:cubicBezTo>
                    <a:pt x="26980" y="295339"/>
                    <a:pt x="47250" y="229018"/>
                    <a:pt x="87789" y="172951"/>
                  </a:cubicBezTo>
                  <a:cubicBezTo>
                    <a:pt x="128324" y="116887"/>
                    <a:pt x="181902" y="74047"/>
                    <a:pt x="248513" y="44429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4589708F-F399-AB44-8216-7F379C6693F8}"/>
                </a:ext>
              </a:extLst>
            </p:cNvPr>
            <p:cNvSpPr/>
            <p:nvPr/>
          </p:nvSpPr>
          <p:spPr>
            <a:xfrm>
              <a:off x="5757477" y="1827815"/>
              <a:ext cx="942319" cy="1456835"/>
            </a:xfrm>
            <a:custGeom>
              <a:avLst/>
              <a:gdLst>
                <a:gd name="connsiteX0" fmla="*/ 470194 w 942319"/>
                <a:gd name="connsiteY0" fmla="*/ 0 h 1456835"/>
                <a:gd name="connsiteX1" fmla="*/ 709056 w 942319"/>
                <a:gd name="connsiteY1" fmla="*/ 45559 h 1456835"/>
                <a:gd name="connsiteX2" fmla="*/ 879839 w 942319"/>
                <a:gd name="connsiteY2" fmla="*/ 192884 h 1456835"/>
                <a:gd name="connsiteX3" fmla="*/ 942319 w 942319"/>
                <a:gd name="connsiteY3" fmla="*/ 458635 h 1456835"/>
                <a:gd name="connsiteX4" fmla="*/ 942319 w 942319"/>
                <a:gd name="connsiteY4" fmla="*/ 996276 h 1456835"/>
                <a:gd name="connsiteX5" fmla="*/ 879537 w 942319"/>
                <a:gd name="connsiteY5" fmla="*/ 1263833 h 1456835"/>
                <a:gd name="connsiteX6" fmla="*/ 708892 w 942319"/>
                <a:gd name="connsiteY6" fmla="*/ 1411475 h 1456835"/>
                <a:gd name="connsiteX7" fmla="*/ 470194 w 942319"/>
                <a:gd name="connsiteY7" fmla="*/ 1456835 h 1456835"/>
                <a:gd name="connsiteX8" fmla="*/ 232041 w 942319"/>
                <a:gd name="connsiteY8" fmla="*/ 1411551 h 1456835"/>
                <a:gd name="connsiteX9" fmla="*/ 62675 w 942319"/>
                <a:gd name="connsiteY9" fmla="*/ 1264161 h 1456835"/>
                <a:gd name="connsiteX10" fmla="*/ 0 w 942319"/>
                <a:gd name="connsiteY10" fmla="*/ 996276 h 1456835"/>
                <a:gd name="connsiteX11" fmla="*/ 0 w 942319"/>
                <a:gd name="connsiteY11" fmla="*/ 458635 h 1456835"/>
                <a:gd name="connsiteX12" fmla="*/ 62358 w 942319"/>
                <a:gd name="connsiteY12" fmla="*/ 192567 h 1456835"/>
                <a:gd name="connsiteX13" fmla="*/ 231877 w 942319"/>
                <a:gd name="connsiteY13" fmla="*/ 45482 h 1456835"/>
                <a:gd name="connsiteX14" fmla="*/ 470194 w 942319"/>
                <a:gd name="connsiteY14" fmla="*/ 0 h 1456835"/>
                <a:gd name="connsiteX15" fmla="*/ 470194 w 942319"/>
                <a:gd name="connsiteY15" fmla="*/ 256296 h 1456835"/>
                <a:gd name="connsiteX16" fmla="*/ 336373 w 942319"/>
                <a:gd name="connsiteY16" fmla="*/ 304488 h 1456835"/>
                <a:gd name="connsiteX17" fmla="*/ 289055 w 942319"/>
                <a:gd name="connsiteY17" fmla="*/ 458635 h 1456835"/>
                <a:gd name="connsiteX18" fmla="*/ 289055 w 942319"/>
                <a:gd name="connsiteY18" fmla="*/ 996276 h 1456835"/>
                <a:gd name="connsiteX19" fmla="*/ 336522 w 942319"/>
                <a:gd name="connsiteY19" fmla="*/ 1152198 h 1456835"/>
                <a:gd name="connsiteX20" fmla="*/ 470194 w 942319"/>
                <a:gd name="connsiteY20" fmla="*/ 1200539 h 1456835"/>
                <a:gd name="connsiteX21" fmla="*/ 604591 w 942319"/>
                <a:gd name="connsiteY21" fmla="*/ 1151866 h 1456835"/>
                <a:gd name="connsiteX22" fmla="*/ 653264 w 942319"/>
                <a:gd name="connsiteY22" fmla="*/ 996276 h 1456835"/>
                <a:gd name="connsiteX23" fmla="*/ 653264 w 942319"/>
                <a:gd name="connsiteY23" fmla="*/ 458635 h 1456835"/>
                <a:gd name="connsiteX24" fmla="*/ 604728 w 942319"/>
                <a:gd name="connsiteY24" fmla="*/ 304832 h 1456835"/>
                <a:gd name="connsiteX25" fmla="*/ 470194 w 942319"/>
                <a:gd name="connsiteY25" fmla="*/ 256296 h 14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2319" h="1456835">
                  <a:moveTo>
                    <a:pt x="470194" y="0"/>
                  </a:moveTo>
                  <a:cubicBezTo>
                    <a:pt x="557234" y="0"/>
                    <a:pt x="636854" y="15185"/>
                    <a:pt x="709056" y="45559"/>
                  </a:cubicBezTo>
                  <a:cubicBezTo>
                    <a:pt x="781259" y="75928"/>
                    <a:pt x="838189" y="125037"/>
                    <a:pt x="879839" y="192884"/>
                  </a:cubicBezTo>
                  <a:cubicBezTo>
                    <a:pt x="921492" y="260732"/>
                    <a:pt x="942319" y="349314"/>
                    <a:pt x="942319" y="458635"/>
                  </a:cubicBezTo>
                  <a:lnTo>
                    <a:pt x="942319" y="996276"/>
                  </a:lnTo>
                  <a:cubicBezTo>
                    <a:pt x="942319" y="1106456"/>
                    <a:pt x="921393" y="1195642"/>
                    <a:pt x="879537" y="1263833"/>
                  </a:cubicBezTo>
                  <a:cubicBezTo>
                    <a:pt x="837685" y="1332020"/>
                    <a:pt x="780805" y="1381235"/>
                    <a:pt x="708892" y="1411475"/>
                  </a:cubicBezTo>
                  <a:cubicBezTo>
                    <a:pt x="636980" y="1441715"/>
                    <a:pt x="557413" y="1456835"/>
                    <a:pt x="470194" y="1456835"/>
                  </a:cubicBezTo>
                  <a:cubicBezTo>
                    <a:pt x="382554" y="1456835"/>
                    <a:pt x="303171" y="1441742"/>
                    <a:pt x="232041" y="1411551"/>
                  </a:cubicBezTo>
                  <a:cubicBezTo>
                    <a:pt x="160911" y="1381361"/>
                    <a:pt x="104458" y="1332230"/>
                    <a:pt x="62675" y="1264161"/>
                  </a:cubicBezTo>
                  <a:cubicBezTo>
                    <a:pt x="20892" y="1196092"/>
                    <a:pt x="0" y="1106800"/>
                    <a:pt x="0" y="996276"/>
                  </a:cubicBezTo>
                  <a:lnTo>
                    <a:pt x="0" y="458635"/>
                  </a:lnTo>
                  <a:cubicBezTo>
                    <a:pt x="0" y="348993"/>
                    <a:pt x="20785" y="260304"/>
                    <a:pt x="62358" y="192567"/>
                  </a:cubicBezTo>
                  <a:cubicBezTo>
                    <a:pt x="103931" y="124831"/>
                    <a:pt x="160434" y="75802"/>
                    <a:pt x="231877" y="45482"/>
                  </a:cubicBezTo>
                  <a:cubicBezTo>
                    <a:pt x="303316" y="15162"/>
                    <a:pt x="382757" y="0"/>
                    <a:pt x="470194" y="0"/>
                  </a:cubicBezTo>
                  <a:close/>
                  <a:moveTo>
                    <a:pt x="470194" y="256296"/>
                  </a:moveTo>
                  <a:cubicBezTo>
                    <a:pt x="412523" y="256296"/>
                    <a:pt x="367919" y="272359"/>
                    <a:pt x="336373" y="304488"/>
                  </a:cubicBezTo>
                  <a:cubicBezTo>
                    <a:pt x="304828" y="336614"/>
                    <a:pt x="289055" y="387998"/>
                    <a:pt x="289055" y="458635"/>
                  </a:cubicBezTo>
                  <a:lnTo>
                    <a:pt x="289055" y="996276"/>
                  </a:lnTo>
                  <a:cubicBezTo>
                    <a:pt x="289055" y="1067998"/>
                    <a:pt x="304878" y="1119973"/>
                    <a:pt x="336522" y="1152198"/>
                  </a:cubicBezTo>
                  <a:cubicBezTo>
                    <a:pt x="368167" y="1184427"/>
                    <a:pt x="412726" y="1200539"/>
                    <a:pt x="470194" y="1200539"/>
                  </a:cubicBezTo>
                  <a:cubicBezTo>
                    <a:pt x="527345" y="1200539"/>
                    <a:pt x="572140" y="1184316"/>
                    <a:pt x="604591" y="1151866"/>
                  </a:cubicBezTo>
                  <a:cubicBezTo>
                    <a:pt x="637041" y="1119419"/>
                    <a:pt x="653264" y="1067555"/>
                    <a:pt x="653264" y="996276"/>
                  </a:cubicBezTo>
                  <a:lnTo>
                    <a:pt x="653264" y="458635"/>
                  </a:lnTo>
                  <a:cubicBezTo>
                    <a:pt x="653264" y="388460"/>
                    <a:pt x="637083" y="337191"/>
                    <a:pt x="604728" y="304832"/>
                  </a:cubicBezTo>
                  <a:cubicBezTo>
                    <a:pt x="572369" y="272473"/>
                    <a:pt x="527525" y="256296"/>
                    <a:pt x="470194" y="256296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F424B630-E984-7F4C-816B-D09617F9C501}"/>
                </a:ext>
              </a:extLst>
            </p:cNvPr>
            <p:cNvSpPr/>
            <p:nvPr/>
          </p:nvSpPr>
          <p:spPr>
            <a:xfrm>
              <a:off x="6119758" y="2450247"/>
              <a:ext cx="217753" cy="215826"/>
            </a:xfrm>
            <a:custGeom>
              <a:avLst/>
              <a:gdLst>
                <a:gd name="connsiteX0" fmla="*/ 107913 w 217753"/>
                <a:gd name="connsiteY0" fmla="*/ 0 h 215826"/>
                <a:gd name="connsiteX1" fmla="*/ 188231 w 217753"/>
                <a:gd name="connsiteY1" fmla="*/ 29523 h 215826"/>
                <a:gd name="connsiteX2" fmla="*/ 217753 w 217753"/>
                <a:gd name="connsiteY2" fmla="*/ 105986 h 215826"/>
                <a:gd name="connsiteX3" fmla="*/ 188174 w 217753"/>
                <a:gd name="connsiteY3" fmla="*/ 183880 h 215826"/>
                <a:gd name="connsiteX4" fmla="*/ 107913 w 217753"/>
                <a:gd name="connsiteY4" fmla="*/ 215826 h 215826"/>
                <a:gd name="connsiteX5" fmla="*/ 29435 w 217753"/>
                <a:gd name="connsiteY5" fmla="*/ 184032 h 215826"/>
                <a:gd name="connsiteX6" fmla="*/ 0 w 217753"/>
                <a:gd name="connsiteY6" fmla="*/ 105986 h 215826"/>
                <a:gd name="connsiteX7" fmla="*/ 29373 w 217753"/>
                <a:gd name="connsiteY7" fmla="*/ 29370 h 215826"/>
                <a:gd name="connsiteX8" fmla="*/ 107913 w 217753"/>
                <a:gd name="connsiteY8" fmla="*/ 0 h 21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753" h="215826">
                  <a:moveTo>
                    <a:pt x="107913" y="0"/>
                  </a:moveTo>
                  <a:cubicBezTo>
                    <a:pt x="141779" y="0"/>
                    <a:pt x="168549" y="9841"/>
                    <a:pt x="188231" y="29523"/>
                  </a:cubicBezTo>
                  <a:cubicBezTo>
                    <a:pt x="207913" y="49204"/>
                    <a:pt x="217753" y="74692"/>
                    <a:pt x="217753" y="105986"/>
                  </a:cubicBezTo>
                  <a:cubicBezTo>
                    <a:pt x="217753" y="136619"/>
                    <a:pt x="207893" y="162584"/>
                    <a:pt x="188174" y="183880"/>
                  </a:cubicBezTo>
                  <a:cubicBezTo>
                    <a:pt x="168450" y="205176"/>
                    <a:pt x="141699" y="215826"/>
                    <a:pt x="107913" y="215826"/>
                  </a:cubicBezTo>
                  <a:cubicBezTo>
                    <a:pt x="75214" y="215826"/>
                    <a:pt x="49055" y="205230"/>
                    <a:pt x="29435" y="184032"/>
                  </a:cubicBezTo>
                  <a:cubicBezTo>
                    <a:pt x="9810" y="162832"/>
                    <a:pt x="0" y="136817"/>
                    <a:pt x="0" y="105986"/>
                  </a:cubicBezTo>
                  <a:cubicBezTo>
                    <a:pt x="0" y="74490"/>
                    <a:pt x="9791" y="48952"/>
                    <a:pt x="29373" y="29370"/>
                  </a:cubicBezTo>
                  <a:cubicBezTo>
                    <a:pt x="48956" y="9792"/>
                    <a:pt x="75134" y="0"/>
                    <a:pt x="107913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BBB206DC-53FA-314E-8BED-3FA12BD93CA0}"/>
                </a:ext>
              </a:extLst>
            </p:cNvPr>
            <p:cNvSpPr/>
            <p:nvPr/>
          </p:nvSpPr>
          <p:spPr>
            <a:xfrm>
              <a:off x="4036294" y="3696615"/>
              <a:ext cx="913410" cy="1445272"/>
            </a:xfrm>
            <a:custGeom>
              <a:avLst/>
              <a:gdLst>
                <a:gd name="connsiteX0" fmla="*/ 458632 w 913412"/>
                <a:gd name="connsiteY0" fmla="*/ 0 h 1445272"/>
                <a:gd name="connsiteX1" fmla="*/ 678446 w 913412"/>
                <a:gd name="connsiteY1" fmla="*/ 49425 h 1445272"/>
                <a:gd name="connsiteX2" fmla="*/ 845950 w 913412"/>
                <a:gd name="connsiteY2" fmla="*/ 189723 h 1445272"/>
                <a:gd name="connsiteX3" fmla="*/ 909556 w 913412"/>
                <a:gd name="connsiteY3" fmla="*/ 408530 h 1445272"/>
                <a:gd name="connsiteX4" fmla="*/ 863471 w 913412"/>
                <a:gd name="connsiteY4" fmla="*/ 601640 h 1445272"/>
                <a:gd name="connsiteX5" fmla="*/ 746015 w 913412"/>
                <a:gd name="connsiteY5" fmla="*/ 757203 h 1445272"/>
                <a:gd name="connsiteX6" fmla="*/ 596143 w 913412"/>
                <a:gd name="connsiteY6" fmla="*/ 881843 h 1445272"/>
                <a:gd name="connsiteX7" fmla="*/ 449283 w 913412"/>
                <a:gd name="connsiteY7" fmla="*/ 983614 h 1445272"/>
                <a:gd name="connsiteX8" fmla="*/ 339802 w 913412"/>
                <a:gd name="connsiteY8" fmla="*/ 1073040 h 1445272"/>
                <a:gd name="connsiteX9" fmla="*/ 298686 w 913412"/>
                <a:gd name="connsiteY9" fmla="*/ 1160072 h 1445272"/>
                <a:gd name="connsiteX10" fmla="*/ 298686 w 913412"/>
                <a:gd name="connsiteY10" fmla="*/ 1188976 h 1445272"/>
                <a:gd name="connsiteX11" fmla="*/ 815130 w 913412"/>
                <a:gd name="connsiteY11" fmla="*/ 1188976 h 1445272"/>
                <a:gd name="connsiteX12" fmla="*/ 885664 w 913412"/>
                <a:gd name="connsiteY12" fmla="*/ 1227126 h 1445272"/>
                <a:gd name="connsiteX13" fmla="*/ 913412 w 913412"/>
                <a:gd name="connsiteY13" fmla="*/ 1314235 h 1445272"/>
                <a:gd name="connsiteX14" fmla="*/ 885695 w 913412"/>
                <a:gd name="connsiteY14" fmla="*/ 1404852 h 1445272"/>
                <a:gd name="connsiteX15" fmla="*/ 815130 w 913412"/>
                <a:gd name="connsiteY15" fmla="*/ 1445272 h 1445272"/>
                <a:gd name="connsiteX16" fmla="*/ 129110 w 913412"/>
                <a:gd name="connsiteY16" fmla="*/ 1445272 h 1445272"/>
                <a:gd name="connsiteX17" fmla="*/ 45448 w 913412"/>
                <a:gd name="connsiteY17" fmla="*/ 1419136 h 1445272"/>
                <a:gd name="connsiteX18" fmla="*/ 0 w 913412"/>
                <a:gd name="connsiteY18" fmla="*/ 1346994 h 1445272"/>
                <a:gd name="connsiteX19" fmla="*/ 0 w 913412"/>
                <a:gd name="connsiteY19" fmla="*/ 1160072 h 1445272"/>
                <a:gd name="connsiteX20" fmla="*/ 46399 w 913412"/>
                <a:gd name="connsiteY20" fmla="*/ 1008410 h 1445272"/>
                <a:gd name="connsiteX21" fmla="*/ 164355 w 913412"/>
                <a:gd name="connsiteY21" fmla="*/ 878846 h 1445272"/>
                <a:gd name="connsiteX22" fmla="*/ 315910 w 913412"/>
                <a:gd name="connsiteY22" fmla="*/ 762306 h 1445272"/>
                <a:gd name="connsiteX23" fmla="*/ 465392 w 913412"/>
                <a:gd name="connsiteY23" fmla="*/ 648610 h 1445272"/>
                <a:gd name="connsiteX24" fmla="*/ 577687 w 913412"/>
                <a:gd name="connsiteY24" fmla="*/ 535037 h 1445272"/>
                <a:gd name="connsiteX25" fmla="*/ 620501 w 913412"/>
                <a:gd name="connsiteY25" fmla="*/ 416237 h 1445272"/>
                <a:gd name="connsiteX26" fmla="*/ 604137 w 913412"/>
                <a:gd name="connsiteY26" fmla="*/ 345328 h 1445272"/>
                <a:gd name="connsiteX27" fmla="*/ 552829 w 913412"/>
                <a:gd name="connsiteY27" fmla="*/ 287009 h 1445272"/>
                <a:gd name="connsiteX28" fmla="*/ 460559 w 913412"/>
                <a:gd name="connsiteY28" fmla="*/ 264003 h 1445272"/>
                <a:gd name="connsiteX29" fmla="*/ 353097 w 913412"/>
                <a:gd name="connsiteY29" fmla="*/ 298644 h 1445272"/>
                <a:gd name="connsiteX30" fmla="*/ 308321 w 913412"/>
                <a:gd name="connsiteY30" fmla="*/ 414313 h 1445272"/>
                <a:gd name="connsiteX31" fmla="*/ 267492 w 913412"/>
                <a:gd name="connsiteY31" fmla="*/ 492055 h 1445272"/>
                <a:gd name="connsiteX32" fmla="*/ 158014 w 913412"/>
                <a:gd name="connsiteY32" fmla="*/ 526078 h 1445272"/>
                <a:gd name="connsiteX33" fmla="*/ 63546 w 913412"/>
                <a:gd name="connsiteY33" fmla="*/ 491784 h 1445272"/>
                <a:gd name="connsiteX34" fmla="*/ 26977 w 913412"/>
                <a:gd name="connsiteY34" fmla="*/ 371915 h 1445272"/>
                <a:gd name="connsiteX35" fmla="*/ 87785 w 913412"/>
                <a:gd name="connsiteY35" fmla="*/ 172950 h 1445272"/>
                <a:gd name="connsiteX36" fmla="*/ 248509 w 913412"/>
                <a:gd name="connsiteY36" fmla="*/ 44428 h 1445272"/>
                <a:gd name="connsiteX37" fmla="*/ 458632 w 913412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2" h="1445272">
                  <a:moveTo>
                    <a:pt x="458632" y="0"/>
                  </a:moveTo>
                  <a:cubicBezTo>
                    <a:pt x="535911" y="0"/>
                    <a:pt x="609187" y="16475"/>
                    <a:pt x="678446" y="49425"/>
                  </a:cubicBezTo>
                  <a:cubicBezTo>
                    <a:pt x="747710" y="82375"/>
                    <a:pt x="803544" y="129140"/>
                    <a:pt x="845950" y="189723"/>
                  </a:cubicBezTo>
                  <a:cubicBezTo>
                    <a:pt x="888352" y="250303"/>
                    <a:pt x="909556" y="323238"/>
                    <a:pt x="909556" y="408530"/>
                  </a:cubicBezTo>
                  <a:cubicBezTo>
                    <a:pt x="909556" y="479832"/>
                    <a:pt x="894196" y="544202"/>
                    <a:pt x="863471" y="601640"/>
                  </a:cubicBezTo>
                  <a:cubicBezTo>
                    <a:pt x="832750" y="659081"/>
                    <a:pt x="793597" y="710934"/>
                    <a:pt x="746015" y="757203"/>
                  </a:cubicBezTo>
                  <a:cubicBezTo>
                    <a:pt x="698430" y="803471"/>
                    <a:pt x="648474" y="845018"/>
                    <a:pt x="596143" y="881843"/>
                  </a:cubicBezTo>
                  <a:cubicBezTo>
                    <a:pt x="543813" y="918667"/>
                    <a:pt x="494857" y="952591"/>
                    <a:pt x="449283" y="983614"/>
                  </a:cubicBezTo>
                  <a:cubicBezTo>
                    <a:pt x="403706" y="1014636"/>
                    <a:pt x="367213" y="1044445"/>
                    <a:pt x="339802" y="1073040"/>
                  </a:cubicBezTo>
                  <a:cubicBezTo>
                    <a:pt x="312394" y="1101634"/>
                    <a:pt x="298686" y="1130645"/>
                    <a:pt x="298686" y="1160072"/>
                  </a:cubicBezTo>
                  <a:lnTo>
                    <a:pt x="298686" y="1188976"/>
                  </a:lnTo>
                  <a:lnTo>
                    <a:pt x="815130" y="1188976"/>
                  </a:lnTo>
                  <a:cubicBezTo>
                    <a:pt x="843656" y="1188976"/>
                    <a:pt x="867166" y="1201695"/>
                    <a:pt x="885664" y="1227126"/>
                  </a:cubicBezTo>
                  <a:cubicBezTo>
                    <a:pt x="904163" y="1252560"/>
                    <a:pt x="913408" y="1281593"/>
                    <a:pt x="913412" y="1314235"/>
                  </a:cubicBezTo>
                  <a:cubicBezTo>
                    <a:pt x="913408" y="1347696"/>
                    <a:pt x="904170" y="1377902"/>
                    <a:pt x="885695" y="1404852"/>
                  </a:cubicBezTo>
                  <a:cubicBezTo>
                    <a:pt x="867216" y="1431797"/>
                    <a:pt x="843694" y="1445272"/>
                    <a:pt x="815130" y="1445272"/>
                  </a:cubicBezTo>
                  <a:lnTo>
                    <a:pt x="129110" y="1445272"/>
                  </a:lnTo>
                  <a:cubicBezTo>
                    <a:pt x="103638" y="1445272"/>
                    <a:pt x="75749" y="1436561"/>
                    <a:pt x="45448" y="1419136"/>
                  </a:cubicBezTo>
                  <a:cubicBezTo>
                    <a:pt x="15147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4" y="1054816"/>
                    <a:pt x="46399" y="1008410"/>
                  </a:cubicBezTo>
                  <a:cubicBezTo>
                    <a:pt x="77330" y="962000"/>
                    <a:pt x="116647" y="918812"/>
                    <a:pt x="164355" y="878846"/>
                  </a:cubicBezTo>
                  <a:cubicBezTo>
                    <a:pt x="212055" y="838880"/>
                    <a:pt x="262575" y="800032"/>
                    <a:pt x="315910" y="762306"/>
                  </a:cubicBezTo>
                  <a:cubicBezTo>
                    <a:pt x="369244" y="724577"/>
                    <a:pt x="419070" y="686680"/>
                    <a:pt x="465392" y="648610"/>
                  </a:cubicBezTo>
                  <a:cubicBezTo>
                    <a:pt x="511710" y="610541"/>
                    <a:pt x="549142" y="572686"/>
                    <a:pt x="577687" y="535037"/>
                  </a:cubicBezTo>
                  <a:cubicBezTo>
                    <a:pt x="606228" y="497391"/>
                    <a:pt x="620501" y="457791"/>
                    <a:pt x="620501" y="416237"/>
                  </a:cubicBezTo>
                  <a:cubicBezTo>
                    <a:pt x="620501" y="392513"/>
                    <a:pt x="615046" y="368877"/>
                    <a:pt x="604137" y="345328"/>
                  </a:cubicBezTo>
                  <a:cubicBezTo>
                    <a:pt x="593227" y="321784"/>
                    <a:pt x="576126" y="302343"/>
                    <a:pt x="552829" y="287009"/>
                  </a:cubicBezTo>
                  <a:cubicBezTo>
                    <a:pt x="529533" y="271671"/>
                    <a:pt x="498777" y="264003"/>
                    <a:pt x="460559" y="264003"/>
                  </a:cubicBezTo>
                  <a:cubicBezTo>
                    <a:pt x="418765" y="264003"/>
                    <a:pt x="382944" y="275550"/>
                    <a:pt x="353097" y="298644"/>
                  </a:cubicBezTo>
                  <a:cubicBezTo>
                    <a:pt x="323246" y="321738"/>
                    <a:pt x="308321" y="360296"/>
                    <a:pt x="308321" y="414313"/>
                  </a:cubicBezTo>
                  <a:cubicBezTo>
                    <a:pt x="308321" y="443458"/>
                    <a:pt x="294713" y="469373"/>
                    <a:pt x="267492" y="492055"/>
                  </a:cubicBezTo>
                  <a:cubicBezTo>
                    <a:pt x="240275" y="514737"/>
                    <a:pt x="203783" y="526081"/>
                    <a:pt x="158014" y="526078"/>
                  </a:cubicBezTo>
                  <a:cubicBezTo>
                    <a:pt x="119414" y="526081"/>
                    <a:pt x="87922" y="514649"/>
                    <a:pt x="63546" y="491784"/>
                  </a:cubicBezTo>
                  <a:cubicBezTo>
                    <a:pt x="39165" y="468922"/>
                    <a:pt x="26977" y="428964"/>
                    <a:pt x="26977" y="371915"/>
                  </a:cubicBezTo>
                  <a:cubicBezTo>
                    <a:pt x="26977" y="295338"/>
                    <a:pt x="47246" y="229018"/>
                    <a:pt x="87785" y="172950"/>
                  </a:cubicBezTo>
                  <a:cubicBezTo>
                    <a:pt x="128320" y="116887"/>
                    <a:pt x="181898" y="74046"/>
                    <a:pt x="248509" y="44428"/>
                  </a:cubicBezTo>
                  <a:cubicBezTo>
                    <a:pt x="315123" y="14811"/>
                    <a:pt x="385162" y="0"/>
                    <a:pt x="458632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 dirty="0">
                <a:solidFill>
                  <a:schemeClr val="tx1"/>
                </a:solidFill>
              </a:endParaRPr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AFB7DB57-2018-2B4E-979C-330356FA3775}"/>
                </a:ext>
              </a:extLst>
            </p:cNvPr>
            <p:cNvSpPr/>
            <p:nvPr/>
          </p:nvSpPr>
          <p:spPr>
            <a:xfrm>
              <a:off x="5017983" y="3696615"/>
              <a:ext cx="913415" cy="1445272"/>
            </a:xfrm>
            <a:custGeom>
              <a:avLst/>
              <a:gdLst>
                <a:gd name="connsiteX0" fmla="*/ 458636 w 913416"/>
                <a:gd name="connsiteY0" fmla="*/ 0 h 1445272"/>
                <a:gd name="connsiteX1" fmla="*/ 678450 w 913416"/>
                <a:gd name="connsiteY1" fmla="*/ 49425 h 1445272"/>
                <a:gd name="connsiteX2" fmla="*/ 845954 w 913416"/>
                <a:gd name="connsiteY2" fmla="*/ 189723 h 1445272"/>
                <a:gd name="connsiteX3" fmla="*/ 909560 w 913416"/>
                <a:gd name="connsiteY3" fmla="*/ 408530 h 1445272"/>
                <a:gd name="connsiteX4" fmla="*/ 863479 w 913416"/>
                <a:gd name="connsiteY4" fmla="*/ 601640 h 1445272"/>
                <a:gd name="connsiteX5" fmla="*/ 746019 w 913416"/>
                <a:gd name="connsiteY5" fmla="*/ 757203 h 1445272"/>
                <a:gd name="connsiteX6" fmla="*/ 596147 w 913416"/>
                <a:gd name="connsiteY6" fmla="*/ 881843 h 1445272"/>
                <a:gd name="connsiteX7" fmla="*/ 449287 w 913416"/>
                <a:gd name="connsiteY7" fmla="*/ 983614 h 1445272"/>
                <a:gd name="connsiteX8" fmla="*/ 339806 w 913416"/>
                <a:gd name="connsiteY8" fmla="*/ 1073040 h 1445272"/>
                <a:gd name="connsiteX9" fmla="*/ 298690 w 913416"/>
                <a:gd name="connsiteY9" fmla="*/ 1160072 h 1445272"/>
                <a:gd name="connsiteX10" fmla="*/ 298690 w 913416"/>
                <a:gd name="connsiteY10" fmla="*/ 1188976 h 1445272"/>
                <a:gd name="connsiteX11" fmla="*/ 815137 w 913416"/>
                <a:gd name="connsiteY11" fmla="*/ 1188976 h 1445272"/>
                <a:gd name="connsiteX12" fmla="*/ 885668 w 913416"/>
                <a:gd name="connsiteY12" fmla="*/ 1227126 h 1445272"/>
                <a:gd name="connsiteX13" fmla="*/ 913416 w 913416"/>
                <a:gd name="connsiteY13" fmla="*/ 1314235 h 1445272"/>
                <a:gd name="connsiteX14" fmla="*/ 885699 w 913416"/>
                <a:gd name="connsiteY14" fmla="*/ 1404852 h 1445272"/>
                <a:gd name="connsiteX15" fmla="*/ 815137 w 913416"/>
                <a:gd name="connsiteY15" fmla="*/ 1445272 h 1445272"/>
                <a:gd name="connsiteX16" fmla="*/ 129114 w 913416"/>
                <a:gd name="connsiteY16" fmla="*/ 1445272 h 1445272"/>
                <a:gd name="connsiteX17" fmla="*/ 45452 w 913416"/>
                <a:gd name="connsiteY17" fmla="*/ 1419136 h 1445272"/>
                <a:gd name="connsiteX18" fmla="*/ 0 w 913416"/>
                <a:gd name="connsiteY18" fmla="*/ 1346994 h 1445272"/>
                <a:gd name="connsiteX19" fmla="*/ 0 w 913416"/>
                <a:gd name="connsiteY19" fmla="*/ 1160072 h 1445272"/>
                <a:gd name="connsiteX20" fmla="*/ 46402 w 913416"/>
                <a:gd name="connsiteY20" fmla="*/ 1008410 h 1445272"/>
                <a:gd name="connsiteX21" fmla="*/ 164355 w 913416"/>
                <a:gd name="connsiteY21" fmla="*/ 878846 h 1445272"/>
                <a:gd name="connsiteX22" fmla="*/ 315914 w 913416"/>
                <a:gd name="connsiteY22" fmla="*/ 762306 h 1445272"/>
                <a:gd name="connsiteX23" fmla="*/ 465396 w 913416"/>
                <a:gd name="connsiteY23" fmla="*/ 648610 h 1445272"/>
                <a:gd name="connsiteX24" fmla="*/ 577691 w 913416"/>
                <a:gd name="connsiteY24" fmla="*/ 535037 h 1445272"/>
                <a:gd name="connsiteX25" fmla="*/ 620505 w 913416"/>
                <a:gd name="connsiteY25" fmla="*/ 416237 h 1445272"/>
                <a:gd name="connsiteX26" fmla="*/ 604140 w 913416"/>
                <a:gd name="connsiteY26" fmla="*/ 345328 h 1445272"/>
                <a:gd name="connsiteX27" fmla="*/ 552833 w 913416"/>
                <a:gd name="connsiteY27" fmla="*/ 287009 h 1445272"/>
                <a:gd name="connsiteX28" fmla="*/ 460563 w 913416"/>
                <a:gd name="connsiteY28" fmla="*/ 264003 h 1445272"/>
                <a:gd name="connsiteX29" fmla="*/ 353101 w 913416"/>
                <a:gd name="connsiteY29" fmla="*/ 298644 h 1445272"/>
                <a:gd name="connsiteX30" fmla="*/ 308325 w 913416"/>
                <a:gd name="connsiteY30" fmla="*/ 414313 h 1445272"/>
                <a:gd name="connsiteX31" fmla="*/ 267496 w 913416"/>
                <a:gd name="connsiteY31" fmla="*/ 492055 h 1445272"/>
                <a:gd name="connsiteX32" fmla="*/ 158018 w 913416"/>
                <a:gd name="connsiteY32" fmla="*/ 526078 h 1445272"/>
                <a:gd name="connsiteX33" fmla="*/ 63549 w 913416"/>
                <a:gd name="connsiteY33" fmla="*/ 491784 h 1445272"/>
                <a:gd name="connsiteX34" fmla="*/ 26980 w 913416"/>
                <a:gd name="connsiteY34" fmla="*/ 371915 h 1445272"/>
                <a:gd name="connsiteX35" fmla="*/ 87789 w 913416"/>
                <a:gd name="connsiteY35" fmla="*/ 172950 h 1445272"/>
                <a:gd name="connsiteX36" fmla="*/ 248513 w 913416"/>
                <a:gd name="connsiteY36" fmla="*/ 44428 h 1445272"/>
                <a:gd name="connsiteX37" fmla="*/ 458636 w 913416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2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5"/>
                    <a:pt x="803548" y="129140"/>
                    <a:pt x="845954" y="189723"/>
                  </a:cubicBezTo>
                  <a:cubicBezTo>
                    <a:pt x="888359" y="250303"/>
                    <a:pt x="909560" y="323238"/>
                    <a:pt x="909560" y="408530"/>
                  </a:cubicBezTo>
                  <a:cubicBezTo>
                    <a:pt x="909560" y="479832"/>
                    <a:pt x="894200" y="544202"/>
                    <a:pt x="863479" y="601640"/>
                  </a:cubicBezTo>
                  <a:cubicBezTo>
                    <a:pt x="832754" y="659081"/>
                    <a:pt x="793601" y="710934"/>
                    <a:pt x="746019" y="757203"/>
                  </a:cubicBezTo>
                  <a:cubicBezTo>
                    <a:pt x="698433" y="803471"/>
                    <a:pt x="648478" y="845018"/>
                    <a:pt x="596147" y="881843"/>
                  </a:cubicBezTo>
                  <a:cubicBezTo>
                    <a:pt x="543817" y="918667"/>
                    <a:pt x="494861" y="952591"/>
                    <a:pt x="449287" y="983614"/>
                  </a:cubicBezTo>
                  <a:cubicBezTo>
                    <a:pt x="403710" y="1014636"/>
                    <a:pt x="367217" y="1044445"/>
                    <a:pt x="339806" y="1073040"/>
                  </a:cubicBezTo>
                  <a:cubicBezTo>
                    <a:pt x="312398" y="1101634"/>
                    <a:pt x="298690" y="1130645"/>
                    <a:pt x="298690" y="1160072"/>
                  </a:cubicBezTo>
                  <a:lnTo>
                    <a:pt x="298690" y="1188976"/>
                  </a:lnTo>
                  <a:lnTo>
                    <a:pt x="815137" y="1188976"/>
                  </a:lnTo>
                  <a:cubicBezTo>
                    <a:pt x="843660" y="1188976"/>
                    <a:pt x="867170" y="1201695"/>
                    <a:pt x="885668" y="1227126"/>
                  </a:cubicBezTo>
                  <a:cubicBezTo>
                    <a:pt x="904166" y="1252560"/>
                    <a:pt x="913416" y="1281593"/>
                    <a:pt x="913416" y="1314235"/>
                  </a:cubicBezTo>
                  <a:cubicBezTo>
                    <a:pt x="913416" y="1347696"/>
                    <a:pt x="904174" y="1377902"/>
                    <a:pt x="885699" y="1404852"/>
                  </a:cubicBezTo>
                  <a:cubicBezTo>
                    <a:pt x="867220" y="1431797"/>
                    <a:pt x="843698" y="1445272"/>
                    <a:pt x="815137" y="1445272"/>
                  </a:cubicBezTo>
                  <a:lnTo>
                    <a:pt x="129114" y="1445272"/>
                  </a:lnTo>
                  <a:cubicBezTo>
                    <a:pt x="103638" y="1445272"/>
                    <a:pt x="75753" y="1436561"/>
                    <a:pt x="45452" y="1419136"/>
                  </a:cubicBezTo>
                  <a:cubicBezTo>
                    <a:pt x="15151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8" y="1054816"/>
                    <a:pt x="46402" y="1008410"/>
                  </a:cubicBezTo>
                  <a:cubicBezTo>
                    <a:pt x="77333" y="962000"/>
                    <a:pt x="116651" y="918812"/>
                    <a:pt x="164355" y="878846"/>
                  </a:cubicBezTo>
                  <a:cubicBezTo>
                    <a:pt x="212062" y="838880"/>
                    <a:pt x="262579" y="800032"/>
                    <a:pt x="315914" y="762306"/>
                  </a:cubicBezTo>
                  <a:cubicBezTo>
                    <a:pt x="369248" y="724577"/>
                    <a:pt x="419074" y="686680"/>
                    <a:pt x="465396" y="648610"/>
                  </a:cubicBezTo>
                  <a:cubicBezTo>
                    <a:pt x="511714" y="610541"/>
                    <a:pt x="549146" y="572686"/>
                    <a:pt x="577691" y="535037"/>
                  </a:cubicBezTo>
                  <a:cubicBezTo>
                    <a:pt x="606232" y="497391"/>
                    <a:pt x="620505" y="457791"/>
                    <a:pt x="620505" y="416237"/>
                  </a:cubicBezTo>
                  <a:cubicBezTo>
                    <a:pt x="620505" y="392513"/>
                    <a:pt x="615050" y="368877"/>
                    <a:pt x="604140" y="345328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41" y="271671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3"/>
                  </a:cubicBezTo>
                  <a:cubicBezTo>
                    <a:pt x="308325" y="443458"/>
                    <a:pt x="294717" y="469373"/>
                    <a:pt x="267496" y="492055"/>
                  </a:cubicBezTo>
                  <a:cubicBezTo>
                    <a:pt x="240279" y="514737"/>
                    <a:pt x="203786" y="526081"/>
                    <a:pt x="158018" y="526078"/>
                  </a:cubicBezTo>
                  <a:cubicBezTo>
                    <a:pt x="119418" y="526081"/>
                    <a:pt x="87926" y="514649"/>
                    <a:pt x="63549" y="491784"/>
                  </a:cubicBezTo>
                  <a:cubicBezTo>
                    <a:pt x="39169" y="468922"/>
                    <a:pt x="26980" y="428964"/>
                    <a:pt x="26980" y="371915"/>
                  </a:cubicBezTo>
                  <a:cubicBezTo>
                    <a:pt x="26980" y="295338"/>
                    <a:pt x="47250" y="229018"/>
                    <a:pt x="87789" y="172950"/>
                  </a:cubicBezTo>
                  <a:cubicBezTo>
                    <a:pt x="128324" y="116887"/>
                    <a:pt x="181899" y="74046"/>
                    <a:pt x="248513" y="44428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1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82A4D9A-C43D-A349-8515-732907A303C4}"/>
              </a:ext>
            </a:extLst>
          </p:cNvPr>
          <p:cNvGrpSpPr/>
          <p:nvPr/>
        </p:nvGrpSpPr>
        <p:grpSpPr>
          <a:xfrm>
            <a:off x="4782982" y="2680724"/>
            <a:ext cx="2393563" cy="865310"/>
            <a:chOff x="4739168" y="1819313"/>
            <a:chExt cx="4029802" cy="1456834"/>
          </a:xfrm>
          <a:solidFill>
            <a:schemeClr val="accent2"/>
          </a:solidFill>
          <a:effectLst>
            <a:outerShdw blurRad="25400" dist="12700" dir="2700000" algn="tl" rotWithShape="0">
              <a:prstClr val="black">
                <a:alpha val="15000"/>
              </a:prstClr>
            </a:outerShdw>
          </a:effectLst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BE3329E-A52A-1547-8F93-572D9F2B63BB}"/>
                </a:ext>
              </a:extLst>
            </p:cNvPr>
            <p:cNvSpPr/>
            <p:nvPr/>
          </p:nvSpPr>
          <p:spPr>
            <a:xfrm>
              <a:off x="4739168" y="1825095"/>
              <a:ext cx="913417" cy="1445273"/>
            </a:xfrm>
            <a:custGeom>
              <a:avLst/>
              <a:gdLst>
                <a:gd name="connsiteX0" fmla="*/ 458636 w 913416"/>
                <a:gd name="connsiteY0" fmla="*/ 0 h 1445273"/>
                <a:gd name="connsiteX1" fmla="*/ 678450 w 913416"/>
                <a:gd name="connsiteY1" fmla="*/ 49425 h 1445273"/>
                <a:gd name="connsiteX2" fmla="*/ 845954 w 913416"/>
                <a:gd name="connsiteY2" fmla="*/ 189724 h 1445273"/>
                <a:gd name="connsiteX3" fmla="*/ 909560 w 913416"/>
                <a:gd name="connsiteY3" fmla="*/ 408531 h 1445273"/>
                <a:gd name="connsiteX4" fmla="*/ 863475 w 913416"/>
                <a:gd name="connsiteY4" fmla="*/ 601640 h 1445273"/>
                <a:gd name="connsiteX5" fmla="*/ 746019 w 913416"/>
                <a:gd name="connsiteY5" fmla="*/ 757203 h 1445273"/>
                <a:gd name="connsiteX6" fmla="*/ 596147 w 913416"/>
                <a:gd name="connsiteY6" fmla="*/ 881843 h 1445273"/>
                <a:gd name="connsiteX7" fmla="*/ 449287 w 913416"/>
                <a:gd name="connsiteY7" fmla="*/ 983614 h 1445273"/>
                <a:gd name="connsiteX8" fmla="*/ 339805 w 913416"/>
                <a:gd name="connsiteY8" fmla="*/ 1073040 h 1445273"/>
                <a:gd name="connsiteX9" fmla="*/ 298690 w 913416"/>
                <a:gd name="connsiteY9" fmla="*/ 1160073 h 1445273"/>
                <a:gd name="connsiteX10" fmla="*/ 298690 w 913416"/>
                <a:gd name="connsiteY10" fmla="*/ 1188977 h 1445273"/>
                <a:gd name="connsiteX11" fmla="*/ 815134 w 913416"/>
                <a:gd name="connsiteY11" fmla="*/ 1188977 h 1445273"/>
                <a:gd name="connsiteX12" fmla="*/ 885668 w 913416"/>
                <a:gd name="connsiteY12" fmla="*/ 1227126 h 1445273"/>
                <a:gd name="connsiteX13" fmla="*/ 913416 w 913416"/>
                <a:gd name="connsiteY13" fmla="*/ 1314235 h 1445273"/>
                <a:gd name="connsiteX14" fmla="*/ 885699 w 913416"/>
                <a:gd name="connsiteY14" fmla="*/ 1404852 h 1445273"/>
                <a:gd name="connsiteX15" fmla="*/ 815134 w 913416"/>
                <a:gd name="connsiteY15" fmla="*/ 1445273 h 1445273"/>
                <a:gd name="connsiteX16" fmla="*/ 129114 w 913416"/>
                <a:gd name="connsiteY16" fmla="*/ 1445273 h 1445273"/>
                <a:gd name="connsiteX17" fmla="*/ 45452 w 913416"/>
                <a:gd name="connsiteY17" fmla="*/ 1419136 h 1445273"/>
                <a:gd name="connsiteX18" fmla="*/ 0 w 913416"/>
                <a:gd name="connsiteY18" fmla="*/ 1346995 h 1445273"/>
                <a:gd name="connsiteX19" fmla="*/ 0 w 913416"/>
                <a:gd name="connsiteY19" fmla="*/ 1160073 h 1445273"/>
                <a:gd name="connsiteX20" fmla="*/ 46402 w 913416"/>
                <a:gd name="connsiteY20" fmla="*/ 1008411 h 1445273"/>
                <a:gd name="connsiteX21" fmla="*/ 164358 w 913416"/>
                <a:gd name="connsiteY21" fmla="*/ 878847 h 1445273"/>
                <a:gd name="connsiteX22" fmla="*/ 315913 w 913416"/>
                <a:gd name="connsiteY22" fmla="*/ 762307 h 1445273"/>
                <a:gd name="connsiteX23" fmla="*/ 465396 w 913416"/>
                <a:gd name="connsiteY23" fmla="*/ 648611 h 1445273"/>
                <a:gd name="connsiteX24" fmla="*/ 577691 w 913416"/>
                <a:gd name="connsiteY24" fmla="*/ 535037 h 1445273"/>
                <a:gd name="connsiteX25" fmla="*/ 620505 w 913416"/>
                <a:gd name="connsiteY25" fmla="*/ 416238 h 1445273"/>
                <a:gd name="connsiteX26" fmla="*/ 604140 w 913416"/>
                <a:gd name="connsiteY26" fmla="*/ 345329 h 1445273"/>
                <a:gd name="connsiteX27" fmla="*/ 552833 w 913416"/>
                <a:gd name="connsiteY27" fmla="*/ 287009 h 1445273"/>
                <a:gd name="connsiteX28" fmla="*/ 460563 w 913416"/>
                <a:gd name="connsiteY28" fmla="*/ 264003 h 1445273"/>
                <a:gd name="connsiteX29" fmla="*/ 353101 w 913416"/>
                <a:gd name="connsiteY29" fmla="*/ 298644 h 1445273"/>
                <a:gd name="connsiteX30" fmla="*/ 308325 w 913416"/>
                <a:gd name="connsiteY30" fmla="*/ 414314 h 1445273"/>
                <a:gd name="connsiteX31" fmla="*/ 267496 w 913416"/>
                <a:gd name="connsiteY31" fmla="*/ 492055 h 1445273"/>
                <a:gd name="connsiteX32" fmla="*/ 158018 w 913416"/>
                <a:gd name="connsiteY32" fmla="*/ 526078 h 1445273"/>
                <a:gd name="connsiteX33" fmla="*/ 63549 w 913416"/>
                <a:gd name="connsiteY33" fmla="*/ 491784 h 1445273"/>
                <a:gd name="connsiteX34" fmla="*/ 26980 w 913416"/>
                <a:gd name="connsiteY34" fmla="*/ 371916 h 1445273"/>
                <a:gd name="connsiteX35" fmla="*/ 87789 w 913416"/>
                <a:gd name="connsiteY35" fmla="*/ 172951 h 1445273"/>
                <a:gd name="connsiteX36" fmla="*/ 248513 w 913416"/>
                <a:gd name="connsiteY36" fmla="*/ 44429 h 1445273"/>
                <a:gd name="connsiteX37" fmla="*/ 458636 w 913416"/>
                <a:gd name="connsiteY37" fmla="*/ 0 h 144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3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6"/>
                    <a:pt x="803548" y="129140"/>
                    <a:pt x="845954" y="189724"/>
                  </a:cubicBezTo>
                  <a:cubicBezTo>
                    <a:pt x="888355" y="250303"/>
                    <a:pt x="909560" y="323239"/>
                    <a:pt x="909560" y="408531"/>
                  </a:cubicBezTo>
                  <a:cubicBezTo>
                    <a:pt x="909560" y="479832"/>
                    <a:pt x="894200" y="544202"/>
                    <a:pt x="863475" y="601640"/>
                  </a:cubicBezTo>
                  <a:cubicBezTo>
                    <a:pt x="832754" y="659082"/>
                    <a:pt x="793601" y="710935"/>
                    <a:pt x="746019" y="757203"/>
                  </a:cubicBezTo>
                  <a:cubicBezTo>
                    <a:pt x="698433" y="803472"/>
                    <a:pt x="648477" y="845018"/>
                    <a:pt x="596147" y="881843"/>
                  </a:cubicBezTo>
                  <a:cubicBezTo>
                    <a:pt x="543817" y="918668"/>
                    <a:pt x="494861" y="952592"/>
                    <a:pt x="449287" y="983614"/>
                  </a:cubicBezTo>
                  <a:cubicBezTo>
                    <a:pt x="403710" y="1014637"/>
                    <a:pt x="367217" y="1044445"/>
                    <a:pt x="339805" y="1073040"/>
                  </a:cubicBezTo>
                  <a:cubicBezTo>
                    <a:pt x="312398" y="1101635"/>
                    <a:pt x="298690" y="1130646"/>
                    <a:pt x="298690" y="1160073"/>
                  </a:cubicBezTo>
                  <a:lnTo>
                    <a:pt x="298690" y="1188977"/>
                  </a:lnTo>
                  <a:lnTo>
                    <a:pt x="815134" y="1188977"/>
                  </a:lnTo>
                  <a:cubicBezTo>
                    <a:pt x="843660" y="1188977"/>
                    <a:pt x="867170" y="1201696"/>
                    <a:pt x="885668" y="1227126"/>
                  </a:cubicBezTo>
                  <a:cubicBezTo>
                    <a:pt x="904166" y="1252560"/>
                    <a:pt x="913416" y="1281594"/>
                    <a:pt x="913416" y="1314235"/>
                  </a:cubicBezTo>
                  <a:cubicBezTo>
                    <a:pt x="913416" y="1347697"/>
                    <a:pt x="904174" y="1377903"/>
                    <a:pt x="885699" y="1404852"/>
                  </a:cubicBezTo>
                  <a:cubicBezTo>
                    <a:pt x="867219" y="1431798"/>
                    <a:pt x="843698" y="1445273"/>
                    <a:pt x="815134" y="1445273"/>
                  </a:cubicBezTo>
                  <a:lnTo>
                    <a:pt x="129114" y="1445273"/>
                  </a:lnTo>
                  <a:cubicBezTo>
                    <a:pt x="103642" y="1445273"/>
                    <a:pt x="75753" y="1436562"/>
                    <a:pt x="45452" y="1419136"/>
                  </a:cubicBezTo>
                  <a:cubicBezTo>
                    <a:pt x="15151" y="1401714"/>
                    <a:pt x="0" y="1377666"/>
                    <a:pt x="0" y="1346995"/>
                  </a:cubicBezTo>
                  <a:lnTo>
                    <a:pt x="0" y="1160073"/>
                  </a:lnTo>
                  <a:cubicBezTo>
                    <a:pt x="0" y="1105372"/>
                    <a:pt x="15468" y="1054817"/>
                    <a:pt x="46402" y="1008411"/>
                  </a:cubicBezTo>
                  <a:cubicBezTo>
                    <a:pt x="77333" y="962001"/>
                    <a:pt x="116651" y="918813"/>
                    <a:pt x="164358" y="878847"/>
                  </a:cubicBezTo>
                  <a:cubicBezTo>
                    <a:pt x="212062" y="838880"/>
                    <a:pt x="262579" y="800032"/>
                    <a:pt x="315913" y="762307"/>
                  </a:cubicBezTo>
                  <a:cubicBezTo>
                    <a:pt x="369248" y="724577"/>
                    <a:pt x="419074" y="686680"/>
                    <a:pt x="465396" y="648611"/>
                  </a:cubicBezTo>
                  <a:cubicBezTo>
                    <a:pt x="511714" y="610542"/>
                    <a:pt x="549146" y="572686"/>
                    <a:pt x="577691" y="535037"/>
                  </a:cubicBezTo>
                  <a:cubicBezTo>
                    <a:pt x="606232" y="497392"/>
                    <a:pt x="620505" y="457792"/>
                    <a:pt x="620505" y="416238"/>
                  </a:cubicBezTo>
                  <a:cubicBezTo>
                    <a:pt x="620505" y="392514"/>
                    <a:pt x="615050" y="368877"/>
                    <a:pt x="604140" y="345329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37" y="271672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4"/>
                  </a:cubicBezTo>
                  <a:cubicBezTo>
                    <a:pt x="308325" y="443458"/>
                    <a:pt x="294716" y="469373"/>
                    <a:pt x="267496" y="492055"/>
                  </a:cubicBezTo>
                  <a:cubicBezTo>
                    <a:pt x="240279" y="514737"/>
                    <a:pt x="203786" y="526082"/>
                    <a:pt x="158018" y="526078"/>
                  </a:cubicBezTo>
                  <a:cubicBezTo>
                    <a:pt x="119418" y="526082"/>
                    <a:pt x="87926" y="514649"/>
                    <a:pt x="63549" y="491784"/>
                  </a:cubicBezTo>
                  <a:cubicBezTo>
                    <a:pt x="39169" y="468923"/>
                    <a:pt x="26980" y="428964"/>
                    <a:pt x="26980" y="371916"/>
                  </a:cubicBezTo>
                  <a:cubicBezTo>
                    <a:pt x="26980" y="295339"/>
                    <a:pt x="47250" y="229018"/>
                    <a:pt x="87789" y="172951"/>
                  </a:cubicBezTo>
                  <a:cubicBezTo>
                    <a:pt x="128324" y="116887"/>
                    <a:pt x="181902" y="74047"/>
                    <a:pt x="248513" y="44429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C213EDA-2439-0342-A365-D6EB13A555D7}"/>
                </a:ext>
              </a:extLst>
            </p:cNvPr>
            <p:cNvSpPr/>
            <p:nvPr/>
          </p:nvSpPr>
          <p:spPr>
            <a:xfrm>
              <a:off x="5768331" y="1819313"/>
              <a:ext cx="942319" cy="1456834"/>
            </a:xfrm>
            <a:custGeom>
              <a:avLst/>
              <a:gdLst>
                <a:gd name="connsiteX0" fmla="*/ 470194 w 942319"/>
                <a:gd name="connsiteY0" fmla="*/ 0 h 1456835"/>
                <a:gd name="connsiteX1" fmla="*/ 709056 w 942319"/>
                <a:gd name="connsiteY1" fmla="*/ 45559 h 1456835"/>
                <a:gd name="connsiteX2" fmla="*/ 879839 w 942319"/>
                <a:gd name="connsiteY2" fmla="*/ 192884 h 1456835"/>
                <a:gd name="connsiteX3" fmla="*/ 942319 w 942319"/>
                <a:gd name="connsiteY3" fmla="*/ 458635 h 1456835"/>
                <a:gd name="connsiteX4" fmla="*/ 942319 w 942319"/>
                <a:gd name="connsiteY4" fmla="*/ 996276 h 1456835"/>
                <a:gd name="connsiteX5" fmla="*/ 879537 w 942319"/>
                <a:gd name="connsiteY5" fmla="*/ 1263833 h 1456835"/>
                <a:gd name="connsiteX6" fmla="*/ 708892 w 942319"/>
                <a:gd name="connsiteY6" fmla="*/ 1411475 h 1456835"/>
                <a:gd name="connsiteX7" fmla="*/ 470194 w 942319"/>
                <a:gd name="connsiteY7" fmla="*/ 1456835 h 1456835"/>
                <a:gd name="connsiteX8" fmla="*/ 232041 w 942319"/>
                <a:gd name="connsiteY8" fmla="*/ 1411551 h 1456835"/>
                <a:gd name="connsiteX9" fmla="*/ 62675 w 942319"/>
                <a:gd name="connsiteY9" fmla="*/ 1264161 h 1456835"/>
                <a:gd name="connsiteX10" fmla="*/ 0 w 942319"/>
                <a:gd name="connsiteY10" fmla="*/ 996276 h 1456835"/>
                <a:gd name="connsiteX11" fmla="*/ 0 w 942319"/>
                <a:gd name="connsiteY11" fmla="*/ 458635 h 1456835"/>
                <a:gd name="connsiteX12" fmla="*/ 62358 w 942319"/>
                <a:gd name="connsiteY12" fmla="*/ 192567 h 1456835"/>
                <a:gd name="connsiteX13" fmla="*/ 231877 w 942319"/>
                <a:gd name="connsiteY13" fmla="*/ 45482 h 1456835"/>
                <a:gd name="connsiteX14" fmla="*/ 470194 w 942319"/>
                <a:gd name="connsiteY14" fmla="*/ 0 h 1456835"/>
                <a:gd name="connsiteX15" fmla="*/ 470194 w 942319"/>
                <a:gd name="connsiteY15" fmla="*/ 256296 h 1456835"/>
                <a:gd name="connsiteX16" fmla="*/ 336373 w 942319"/>
                <a:gd name="connsiteY16" fmla="*/ 304488 h 1456835"/>
                <a:gd name="connsiteX17" fmla="*/ 289055 w 942319"/>
                <a:gd name="connsiteY17" fmla="*/ 458635 h 1456835"/>
                <a:gd name="connsiteX18" fmla="*/ 289055 w 942319"/>
                <a:gd name="connsiteY18" fmla="*/ 996276 h 1456835"/>
                <a:gd name="connsiteX19" fmla="*/ 336522 w 942319"/>
                <a:gd name="connsiteY19" fmla="*/ 1152198 h 1456835"/>
                <a:gd name="connsiteX20" fmla="*/ 470194 w 942319"/>
                <a:gd name="connsiteY20" fmla="*/ 1200539 h 1456835"/>
                <a:gd name="connsiteX21" fmla="*/ 604591 w 942319"/>
                <a:gd name="connsiteY21" fmla="*/ 1151866 h 1456835"/>
                <a:gd name="connsiteX22" fmla="*/ 653264 w 942319"/>
                <a:gd name="connsiteY22" fmla="*/ 996276 h 1456835"/>
                <a:gd name="connsiteX23" fmla="*/ 653264 w 942319"/>
                <a:gd name="connsiteY23" fmla="*/ 458635 h 1456835"/>
                <a:gd name="connsiteX24" fmla="*/ 604728 w 942319"/>
                <a:gd name="connsiteY24" fmla="*/ 304832 h 1456835"/>
                <a:gd name="connsiteX25" fmla="*/ 470194 w 942319"/>
                <a:gd name="connsiteY25" fmla="*/ 256296 h 14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2319" h="1456835">
                  <a:moveTo>
                    <a:pt x="470194" y="0"/>
                  </a:moveTo>
                  <a:cubicBezTo>
                    <a:pt x="557234" y="0"/>
                    <a:pt x="636854" y="15185"/>
                    <a:pt x="709056" y="45559"/>
                  </a:cubicBezTo>
                  <a:cubicBezTo>
                    <a:pt x="781259" y="75928"/>
                    <a:pt x="838189" y="125037"/>
                    <a:pt x="879839" y="192884"/>
                  </a:cubicBezTo>
                  <a:cubicBezTo>
                    <a:pt x="921492" y="260732"/>
                    <a:pt x="942319" y="349314"/>
                    <a:pt x="942319" y="458635"/>
                  </a:cubicBezTo>
                  <a:lnTo>
                    <a:pt x="942319" y="996276"/>
                  </a:lnTo>
                  <a:cubicBezTo>
                    <a:pt x="942319" y="1106456"/>
                    <a:pt x="921393" y="1195642"/>
                    <a:pt x="879537" y="1263833"/>
                  </a:cubicBezTo>
                  <a:cubicBezTo>
                    <a:pt x="837685" y="1332020"/>
                    <a:pt x="780805" y="1381235"/>
                    <a:pt x="708892" y="1411475"/>
                  </a:cubicBezTo>
                  <a:cubicBezTo>
                    <a:pt x="636980" y="1441715"/>
                    <a:pt x="557413" y="1456835"/>
                    <a:pt x="470194" y="1456835"/>
                  </a:cubicBezTo>
                  <a:cubicBezTo>
                    <a:pt x="382554" y="1456835"/>
                    <a:pt x="303171" y="1441742"/>
                    <a:pt x="232041" y="1411551"/>
                  </a:cubicBezTo>
                  <a:cubicBezTo>
                    <a:pt x="160911" y="1381361"/>
                    <a:pt x="104458" y="1332230"/>
                    <a:pt x="62675" y="1264161"/>
                  </a:cubicBezTo>
                  <a:cubicBezTo>
                    <a:pt x="20892" y="1196092"/>
                    <a:pt x="0" y="1106800"/>
                    <a:pt x="0" y="996276"/>
                  </a:cubicBezTo>
                  <a:lnTo>
                    <a:pt x="0" y="458635"/>
                  </a:lnTo>
                  <a:cubicBezTo>
                    <a:pt x="0" y="348993"/>
                    <a:pt x="20785" y="260304"/>
                    <a:pt x="62358" y="192567"/>
                  </a:cubicBezTo>
                  <a:cubicBezTo>
                    <a:pt x="103931" y="124831"/>
                    <a:pt x="160434" y="75802"/>
                    <a:pt x="231877" y="45482"/>
                  </a:cubicBezTo>
                  <a:cubicBezTo>
                    <a:pt x="303316" y="15162"/>
                    <a:pt x="382757" y="0"/>
                    <a:pt x="470194" y="0"/>
                  </a:cubicBezTo>
                  <a:close/>
                  <a:moveTo>
                    <a:pt x="470194" y="256296"/>
                  </a:moveTo>
                  <a:cubicBezTo>
                    <a:pt x="412523" y="256296"/>
                    <a:pt x="367919" y="272359"/>
                    <a:pt x="336373" y="304488"/>
                  </a:cubicBezTo>
                  <a:cubicBezTo>
                    <a:pt x="304828" y="336614"/>
                    <a:pt x="289055" y="387998"/>
                    <a:pt x="289055" y="458635"/>
                  </a:cubicBezTo>
                  <a:lnTo>
                    <a:pt x="289055" y="996276"/>
                  </a:lnTo>
                  <a:cubicBezTo>
                    <a:pt x="289055" y="1067998"/>
                    <a:pt x="304878" y="1119973"/>
                    <a:pt x="336522" y="1152198"/>
                  </a:cubicBezTo>
                  <a:cubicBezTo>
                    <a:pt x="368167" y="1184427"/>
                    <a:pt x="412726" y="1200539"/>
                    <a:pt x="470194" y="1200539"/>
                  </a:cubicBezTo>
                  <a:cubicBezTo>
                    <a:pt x="527345" y="1200539"/>
                    <a:pt x="572140" y="1184316"/>
                    <a:pt x="604591" y="1151866"/>
                  </a:cubicBezTo>
                  <a:cubicBezTo>
                    <a:pt x="637041" y="1119419"/>
                    <a:pt x="653264" y="1067555"/>
                    <a:pt x="653264" y="996276"/>
                  </a:cubicBezTo>
                  <a:lnTo>
                    <a:pt x="653264" y="458635"/>
                  </a:lnTo>
                  <a:cubicBezTo>
                    <a:pt x="653264" y="388460"/>
                    <a:pt x="637083" y="337191"/>
                    <a:pt x="604728" y="304832"/>
                  </a:cubicBezTo>
                  <a:cubicBezTo>
                    <a:pt x="572369" y="272473"/>
                    <a:pt x="527525" y="256296"/>
                    <a:pt x="470194" y="256296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66543F9-6776-FC42-8190-DBF3F6F910E0}"/>
                </a:ext>
              </a:extLst>
            </p:cNvPr>
            <p:cNvSpPr/>
            <p:nvPr/>
          </p:nvSpPr>
          <p:spPr>
            <a:xfrm>
              <a:off x="6130613" y="2450246"/>
              <a:ext cx="217753" cy="215825"/>
            </a:xfrm>
            <a:custGeom>
              <a:avLst/>
              <a:gdLst>
                <a:gd name="connsiteX0" fmla="*/ 107913 w 217753"/>
                <a:gd name="connsiteY0" fmla="*/ 0 h 215826"/>
                <a:gd name="connsiteX1" fmla="*/ 188231 w 217753"/>
                <a:gd name="connsiteY1" fmla="*/ 29523 h 215826"/>
                <a:gd name="connsiteX2" fmla="*/ 217753 w 217753"/>
                <a:gd name="connsiteY2" fmla="*/ 105986 h 215826"/>
                <a:gd name="connsiteX3" fmla="*/ 188174 w 217753"/>
                <a:gd name="connsiteY3" fmla="*/ 183880 h 215826"/>
                <a:gd name="connsiteX4" fmla="*/ 107913 w 217753"/>
                <a:gd name="connsiteY4" fmla="*/ 215826 h 215826"/>
                <a:gd name="connsiteX5" fmla="*/ 29435 w 217753"/>
                <a:gd name="connsiteY5" fmla="*/ 184032 h 215826"/>
                <a:gd name="connsiteX6" fmla="*/ 0 w 217753"/>
                <a:gd name="connsiteY6" fmla="*/ 105986 h 215826"/>
                <a:gd name="connsiteX7" fmla="*/ 29373 w 217753"/>
                <a:gd name="connsiteY7" fmla="*/ 29370 h 215826"/>
                <a:gd name="connsiteX8" fmla="*/ 107913 w 217753"/>
                <a:gd name="connsiteY8" fmla="*/ 0 h 21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753" h="215826">
                  <a:moveTo>
                    <a:pt x="107913" y="0"/>
                  </a:moveTo>
                  <a:cubicBezTo>
                    <a:pt x="141779" y="0"/>
                    <a:pt x="168549" y="9841"/>
                    <a:pt x="188231" y="29523"/>
                  </a:cubicBezTo>
                  <a:cubicBezTo>
                    <a:pt x="207913" y="49204"/>
                    <a:pt x="217753" y="74692"/>
                    <a:pt x="217753" y="105986"/>
                  </a:cubicBezTo>
                  <a:cubicBezTo>
                    <a:pt x="217753" y="136619"/>
                    <a:pt x="207893" y="162584"/>
                    <a:pt x="188174" y="183880"/>
                  </a:cubicBezTo>
                  <a:cubicBezTo>
                    <a:pt x="168450" y="205176"/>
                    <a:pt x="141699" y="215826"/>
                    <a:pt x="107913" y="215826"/>
                  </a:cubicBezTo>
                  <a:cubicBezTo>
                    <a:pt x="75214" y="215826"/>
                    <a:pt x="49055" y="205230"/>
                    <a:pt x="29435" y="184032"/>
                  </a:cubicBezTo>
                  <a:cubicBezTo>
                    <a:pt x="9810" y="162832"/>
                    <a:pt x="0" y="136817"/>
                    <a:pt x="0" y="105986"/>
                  </a:cubicBezTo>
                  <a:cubicBezTo>
                    <a:pt x="0" y="74490"/>
                    <a:pt x="9791" y="48952"/>
                    <a:pt x="29373" y="29370"/>
                  </a:cubicBezTo>
                  <a:cubicBezTo>
                    <a:pt x="48956" y="9792"/>
                    <a:pt x="75134" y="0"/>
                    <a:pt x="107913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AE9A24E-CF14-564A-AF19-89F93383C742}"/>
                </a:ext>
              </a:extLst>
            </p:cNvPr>
            <p:cNvSpPr/>
            <p:nvPr/>
          </p:nvSpPr>
          <p:spPr>
            <a:xfrm>
              <a:off x="6826396" y="1825093"/>
              <a:ext cx="913412" cy="1445271"/>
            </a:xfrm>
            <a:custGeom>
              <a:avLst/>
              <a:gdLst>
                <a:gd name="connsiteX0" fmla="*/ 458632 w 913412"/>
                <a:gd name="connsiteY0" fmla="*/ 0 h 1445272"/>
                <a:gd name="connsiteX1" fmla="*/ 678446 w 913412"/>
                <a:gd name="connsiteY1" fmla="*/ 49425 h 1445272"/>
                <a:gd name="connsiteX2" fmla="*/ 845950 w 913412"/>
                <a:gd name="connsiteY2" fmla="*/ 189723 h 1445272"/>
                <a:gd name="connsiteX3" fmla="*/ 909556 w 913412"/>
                <a:gd name="connsiteY3" fmla="*/ 408530 h 1445272"/>
                <a:gd name="connsiteX4" fmla="*/ 863471 w 913412"/>
                <a:gd name="connsiteY4" fmla="*/ 601640 h 1445272"/>
                <a:gd name="connsiteX5" fmla="*/ 746015 w 913412"/>
                <a:gd name="connsiteY5" fmla="*/ 757203 h 1445272"/>
                <a:gd name="connsiteX6" fmla="*/ 596143 w 913412"/>
                <a:gd name="connsiteY6" fmla="*/ 881843 h 1445272"/>
                <a:gd name="connsiteX7" fmla="*/ 449283 w 913412"/>
                <a:gd name="connsiteY7" fmla="*/ 983614 h 1445272"/>
                <a:gd name="connsiteX8" fmla="*/ 339802 w 913412"/>
                <a:gd name="connsiteY8" fmla="*/ 1073040 h 1445272"/>
                <a:gd name="connsiteX9" fmla="*/ 298686 w 913412"/>
                <a:gd name="connsiteY9" fmla="*/ 1160072 h 1445272"/>
                <a:gd name="connsiteX10" fmla="*/ 298686 w 913412"/>
                <a:gd name="connsiteY10" fmla="*/ 1188976 h 1445272"/>
                <a:gd name="connsiteX11" fmla="*/ 815130 w 913412"/>
                <a:gd name="connsiteY11" fmla="*/ 1188976 h 1445272"/>
                <a:gd name="connsiteX12" fmla="*/ 885664 w 913412"/>
                <a:gd name="connsiteY12" fmla="*/ 1227126 h 1445272"/>
                <a:gd name="connsiteX13" fmla="*/ 913412 w 913412"/>
                <a:gd name="connsiteY13" fmla="*/ 1314235 h 1445272"/>
                <a:gd name="connsiteX14" fmla="*/ 885695 w 913412"/>
                <a:gd name="connsiteY14" fmla="*/ 1404852 h 1445272"/>
                <a:gd name="connsiteX15" fmla="*/ 815130 w 913412"/>
                <a:gd name="connsiteY15" fmla="*/ 1445272 h 1445272"/>
                <a:gd name="connsiteX16" fmla="*/ 129110 w 913412"/>
                <a:gd name="connsiteY16" fmla="*/ 1445272 h 1445272"/>
                <a:gd name="connsiteX17" fmla="*/ 45448 w 913412"/>
                <a:gd name="connsiteY17" fmla="*/ 1419136 h 1445272"/>
                <a:gd name="connsiteX18" fmla="*/ 0 w 913412"/>
                <a:gd name="connsiteY18" fmla="*/ 1346994 h 1445272"/>
                <a:gd name="connsiteX19" fmla="*/ 0 w 913412"/>
                <a:gd name="connsiteY19" fmla="*/ 1160072 h 1445272"/>
                <a:gd name="connsiteX20" fmla="*/ 46399 w 913412"/>
                <a:gd name="connsiteY20" fmla="*/ 1008410 h 1445272"/>
                <a:gd name="connsiteX21" fmla="*/ 164355 w 913412"/>
                <a:gd name="connsiteY21" fmla="*/ 878846 h 1445272"/>
                <a:gd name="connsiteX22" fmla="*/ 315910 w 913412"/>
                <a:gd name="connsiteY22" fmla="*/ 762306 h 1445272"/>
                <a:gd name="connsiteX23" fmla="*/ 465392 w 913412"/>
                <a:gd name="connsiteY23" fmla="*/ 648610 h 1445272"/>
                <a:gd name="connsiteX24" fmla="*/ 577687 w 913412"/>
                <a:gd name="connsiteY24" fmla="*/ 535037 h 1445272"/>
                <a:gd name="connsiteX25" fmla="*/ 620501 w 913412"/>
                <a:gd name="connsiteY25" fmla="*/ 416237 h 1445272"/>
                <a:gd name="connsiteX26" fmla="*/ 604137 w 913412"/>
                <a:gd name="connsiteY26" fmla="*/ 345328 h 1445272"/>
                <a:gd name="connsiteX27" fmla="*/ 552829 w 913412"/>
                <a:gd name="connsiteY27" fmla="*/ 287009 h 1445272"/>
                <a:gd name="connsiteX28" fmla="*/ 460559 w 913412"/>
                <a:gd name="connsiteY28" fmla="*/ 264003 h 1445272"/>
                <a:gd name="connsiteX29" fmla="*/ 353097 w 913412"/>
                <a:gd name="connsiteY29" fmla="*/ 298644 h 1445272"/>
                <a:gd name="connsiteX30" fmla="*/ 308321 w 913412"/>
                <a:gd name="connsiteY30" fmla="*/ 414313 h 1445272"/>
                <a:gd name="connsiteX31" fmla="*/ 267492 w 913412"/>
                <a:gd name="connsiteY31" fmla="*/ 492055 h 1445272"/>
                <a:gd name="connsiteX32" fmla="*/ 158014 w 913412"/>
                <a:gd name="connsiteY32" fmla="*/ 526078 h 1445272"/>
                <a:gd name="connsiteX33" fmla="*/ 63546 w 913412"/>
                <a:gd name="connsiteY33" fmla="*/ 491784 h 1445272"/>
                <a:gd name="connsiteX34" fmla="*/ 26977 w 913412"/>
                <a:gd name="connsiteY34" fmla="*/ 371915 h 1445272"/>
                <a:gd name="connsiteX35" fmla="*/ 87785 w 913412"/>
                <a:gd name="connsiteY35" fmla="*/ 172950 h 1445272"/>
                <a:gd name="connsiteX36" fmla="*/ 248509 w 913412"/>
                <a:gd name="connsiteY36" fmla="*/ 44428 h 1445272"/>
                <a:gd name="connsiteX37" fmla="*/ 458632 w 913412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2" h="1445272">
                  <a:moveTo>
                    <a:pt x="458632" y="0"/>
                  </a:moveTo>
                  <a:cubicBezTo>
                    <a:pt x="535911" y="0"/>
                    <a:pt x="609187" y="16475"/>
                    <a:pt x="678446" y="49425"/>
                  </a:cubicBezTo>
                  <a:cubicBezTo>
                    <a:pt x="747710" y="82375"/>
                    <a:pt x="803544" y="129140"/>
                    <a:pt x="845950" y="189723"/>
                  </a:cubicBezTo>
                  <a:cubicBezTo>
                    <a:pt x="888352" y="250303"/>
                    <a:pt x="909556" y="323238"/>
                    <a:pt x="909556" y="408530"/>
                  </a:cubicBezTo>
                  <a:cubicBezTo>
                    <a:pt x="909556" y="479832"/>
                    <a:pt x="894196" y="544202"/>
                    <a:pt x="863471" y="601640"/>
                  </a:cubicBezTo>
                  <a:cubicBezTo>
                    <a:pt x="832750" y="659081"/>
                    <a:pt x="793597" y="710934"/>
                    <a:pt x="746015" y="757203"/>
                  </a:cubicBezTo>
                  <a:cubicBezTo>
                    <a:pt x="698430" y="803471"/>
                    <a:pt x="648474" y="845018"/>
                    <a:pt x="596143" y="881843"/>
                  </a:cubicBezTo>
                  <a:cubicBezTo>
                    <a:pt x="543813" y="918667"/>
                    <a:pt x="494857" y="952591"/>
                    <a:pt x="449283" y="983614"/>
                  </a:cubicBezTo>
                  <a:cubicBezTo>
                    <a:pt x="403706" y="1014636"/>
                    <a:pt x="367213" y="1044445"/>
                    <a:pt x="339802" y="1073040"/>
                  </a:cubicBezTo>
                  <a:cubicBezTo>
                    <a:pt x="312394" y="1101634"/>
                    <a:pt x="298686" y="1130645"/>
                    <a:pt x="298686" y="1160072"/>
                  </a:cubicBezTo>
                  <a:lnTo>
                    <a:pt x="298686" y="1188976"/>
                  </a:lnTo>
                  <a:lnTo>
                    <a:pt x="815130" y="1188976"/>
                  </a:lnTo>
                  <a:cubicBezTo>
                    <a:pt x="843656" y="1188976"/>
                    <a:pt x="867166" y="1201695"/>
                    <a:pt x="885664" y="1227126"/>
                  </a:cubicBezTo>
                  <a:cubicBezTo>
                    <a:pt x="904163" y="1252560"/>
                    <a:pt x="913408" y="1281593"/>
                    <a:pt x="913412" y="1314235"/>
                  </a:cubicBezTo>
                  <a:cubicBezTo>
                    <a:pt x="913408" y="1347696"/>
                    <a:pt x="904170" y="1377902"/>
                    <a:pt x="885695" y="1404852"/>
                  </a:cubicBezTo>
                  <a:cubicBezTo>
                    <a:pt x="867216" y="1431797"/>
                    <a:pt x="843694" y="1445272"/>
                    <a:pt x="815130" y="1445272"/>
                  </a:cubicBezTo>
                  <a:lnTo>
                    <a:pt x="129110" y="1445272"/>
                  </a:lnTo>
                  <a:cubicBezTo>
                    <a:pt x="103638" y="1445272"/>
                    <a:pt x="75749" y="1436561"/>
                    <a:pt x="45448" y="1419136"/>
                  </a:cubicBezTo>
                  <a:cubicBezTo>
                    <a:pt x="15147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4" y="1054816"/>
                    <a:pt x="46399" y="1008410"/>
                  </a:cubicBezTo>
                  <a:cubicBezTo>
                    <a:pt x="77330" y="962000"/>
                    <a:pt x="116647" y="918812"/>
                    <a:pt x="164355" y="878846"/>
                  </a:cubicBezTo>
                  <a:cubicBezTo>
                    <a:pt x="212055" y="838880"/>
                    <a:pt x="262575" y="800032"/>
                    <a:pt x="315910" y="762306"/>
                  </a:cubicBezTo>
                  <a:cubicBezTo>
                    <a:pt x="369244" y="724577"/>
                    <a:pt x="419070" y="686680"/>
                    <a:pt x="465392" y="648610"/>
                  </a:cubicBezTo>
                  <a:cubicBezTo>
                    <a:pt x="511710" y="610541"/>
                    <a:pt x="549142" y="572686"/>
                    <a:pt x="577687" y="535037"/>
                  </a:cubicBezTo>
                  <a:cubicBezTo>
                    <a:pt x="606228" y="497391"/>
                    <a:pt x="620501" y="457791"/>
                    <a:pt x="620501" y="416237"/>
                  </a:cubicBezTo>
                  <a:cubicBezTo>
                    <a:pt x="620501" y="392513"/>
                    <a:pt x="615046" y="368877"/>
                    <a:pt x="604137" y="345328"/>
                  </a:cubicBezTo>
                  <a:cubicBezTo>
                    <a:pt x="593227" y="321784"/>
                    <a:pt x="576126" y="302343"/>
                    <a:pt x="552829" y="287009"/>
                  </a:cubicBezTo>
                  <a:cubicBezTo>
                    <a:pt x="529533" y="271671"/>
                    <a:pt x="498777" y="264003"/>
                    <a:pt x="460559" y="264003"/>
                  </a:cubicBezTo>
                  <a:cubicBezTo>
                    <a:pt x="418765" y="264003"/>
                    <a:pt x="382944" y="275550"/>
                    <a:pt x="353097" y="298644"/>
                  </a:cubicBezTo>
                  <a:cubicBezTo>
                    <a:pt x="323246" y="321738"/>
                    <a:pt x="308321" y="360296"/>
                    <a:pt x="308321" y="414313"/>
                  </a:cubicBezTo>
                  <a:cubicBezTo>
                    <a:pt x="308321" y="443458"/>
                    <a:pt x="294713" y="469373"/>
                    <a:pt x="267492" y="492055"/>
                  </a:cubicBezTo>
                  <a:cubicBezTo>
                    <a:pt x="240275" y="514737"/>
                    <a:pt x="203783" y="526081"/>
                    <a:pt x="158014" y="526078"/>
                  </a:cubicBezTo>
                  <a:cubicBezTo>
                    <a:pt x="119414" y="526081"/>
                    <a:pt x="87922" y="514649"/>
                    <a:pt x="63546" y="491784"/>
                  </a:cubicBezTo>
                  <a:cubicBezTo>
                    <a:pt x="39165" y="468922"/>
                    <a:pt x="26977" y="428964"/>
                    <a:pt x="26977" y="371915"/>
                  </a:cubicBezTo>
                  <a:cubicBezTo>
                    <a:pt x="26977" y="295338"/>
                    <a:pt x="47246" y="229018"/>
                    <a:pt x="87785" y="172950"/>
                  </a:cubicBezTo>
                  <a:cubicBezTo>
                    <a:pt x="128320" y="116887"/>
                    <a:pt x="181898" y="74046"/>
                    <a:pt x="248509" y="44428"/>
                  </a:cubicBezTo>
                  <a:cubicBezTo>
                    <a:pt x="315123" y="14811"/>
                    <a:pt x="385162" y="0"/>
                    <a:pt x="458632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39B935B-D49F-5944-BAC4-8CE0073C1934}"/>
                </a:ext>
              </a:extLst>
            </p:cNvPr>
            <p:cNvSpPr/>
            <p:nvPr/>
          </p:nvSpPr>
          <p:spPr>
            <a:xfrm>
              <a:off x="7855553" y="1825093"/>
              <a:ext cx="913417" cy="1445271"/>
            </a:xfrm>
            <a:custGeom>
              <a:avLst/>
              <a:gdLst>
                <a:gd name="connsiteX0" fmla="*/ 458636 w 913416"/>
                <a:gd name="connsiteY0" fmla="*/ 0 h 1445272"/>
                <a:gd name="connsiteX1" fmla="*/ 678450 w 913416"/>
                <a:gd name="connsiteY1" fmla="*/ 49425 h 1445272"/>
                <a:gd name="connsiteX2" fmla="*/ 845954 w 913416"/>
                <a:gd name="connsiteY2" fmla="*/ 189723 h 1445272"/>
                <a:gd name="connsiteX3" fmla="*/ 909560 w 913416"/>
                <a:gd name="connsiteY3" fmla="*/ 408530 h 1445272"/>
                <a:gd name="connsiteX4" fmla="*/ 863479 w 913416"/>
                <a:gd name="connsiteY4" fmla="*/ 601640 h 1445272"/>
                <a:gd name="connsiteX5" fmla="*/ 746019 w 913416"/>
                <a:gd name="connsiteY5" fmla="*/ 757203 h 1445272"/>
                <a:gd name="connsiteX6" fmla="*/ 596147 w 913416"/>
                <a:gd name="connsiteY6" fmla="*/ 881843 h 1445272"/>
                <a:gd name="connsiteX7" fmla="*/ 449287 w 913416"/>
                <a:gd name="connsiteY7" fmla="*/ 983614 h 1445272"/>
                <a:gd name="connsiteX8" fmla="*/ 339806 w 913416"/>
                <a:gd name="connsiteY8" fmla="*/ 1073040 h 1445272"/>
                <a:gd name="connsiteX9" fmla="*/ 298690 w 913416"/>
                <a:gd name="connsiteY9" fmla="*/ 1160072 h 1445272"/>
                <a:gd name="connsiteX10" fmla="*/ 298690 w 913416"/>
                <a:gd name="connsiteY10" fmla="*/ 1188976 h 1445272"/>
                <a:gd name="connsiteX11" fmla="*/ 815137 w 913416"/>
                <a:gd name="connsiteY11" fmla="*/ 1188976 h 1445272"/>
                <a:gd name="connsiteX12" fmla="*/ 885668 w 913416"/>
                <a:gd name="connsiteY12" fmla="*/ 1227126 h 1445272"/>
                <a:gd name="connsiteX13" fmla="*/ 913416 w 913416"/>
                <a:gd name="connsiteY13" fmla="*/ 1314235 h 1445272"/>
                <a:gd name="connsiteX14" fmla="*/ 885699 w 913416"/>
                <a:gd name="connsiteY14" fmla="*/ 1404852 h 1445272"/>
                <a:gd name="connsiteX15" fmla="*/ 815137 w 913416"/>
                <a:gd name="connsiteY15" fmla="*/ 1445272 h 1445272"/>
                <a:gd name="connsiteX16" fmla="*/ 129114 w 913416"/>
                <a:gd name="connsiteY16" fmla="*/ 1445272 h 1445272"/>
                <a:gd name="connsiteX17" fmla="*/ 45452 w 913416"/>
                <a:gd name="connsiteY17" fmla="*/ 1419136 h 1445272"/>
                <a:gd name="connsiteX18" fmla="*/ 0 w 913416"/>
                <a:gd name="connsiteY18" fmla="*/ 1346994 h 1445272"/>
                <a:gd name="connsiteX19" fmla="*/ 0 w 913416"/>
                <a:gd name="connsiteY19" fmla="*/ 1160072 h 1445272"/>
                <a:gd name="connsiteX20" fmla="*/ 46402 w 913416"/>
                <a:gd name="connsiteY20" fmla="*/ 1008410 h 1445272"/>
                <a:gd name="connsiteX21" fmla="*/ 164355 w 913416"/>
                <a:gd name="connsiteY21" fmla="*/ 878846 h 1445272"/>
                <a:gd name="connsiteX22" fmla="*/ 315914 w 913416"/>
                <a:gd name="connsiteY22" fmla="*/ 762306 h 1445272"/>
                <a:gd name="connsiteX23" fmla="*/ 465396 w 913416"/>
                <a:gd name="connsiteY23" fmla="*/ 648610 h 1445272"/>
                <a:gd name="connsiteX24" fmla="*/ 577691 w 913416"/>
                <a:gd name="connsiteY24" fmla="*/ 535037 h 1445272"/>
                <a:gd name="connsiteX25" fmla="*/ 620505 w 913416"/>
                <a:gd name="connsiteY25" fmla="*/ 416237 h 1445272"/>
                <a:gd name="connsiteX26" fmla="*/ 604140 w 913416"/>
                <a:gd name="connsiteY26" fmla="*/ 345328 h 1445272"/>
                <a:gd name="connsiteX27" fmla="*/ 552833 w 913416"/>
                <a:gd name="connsiteY27" fmla="*/ 287009 h 1445272"/>
                <a:gd name="connsiteX28" fmla="*/ 460563 w 913416"/>
                <a:gd name="connsiteY28" fmla="*/ 264003 h 1445272"/>
                <a:gd name="connsiteX29" fmla="*/ 353101 w 913416"/>
                <a:gd name="connsiteY29" fmla="*/ 298644 h 1445272"/>
                <a:gd name="connsiteX30" fmla="*/ 308325 w 913416"/>
                <a:gd name="connsiteY30" fmla="*/ 414313 h 1445272"/>
                <a:gd name="connsiteX31" fmla="*/ 267496 w 913416"/>
                <a:gd name="connsiteY31" fmla="*/ 492055 h 1445272"/>
                <a:gd name="connsiteX32" fmla="*/ 158018 w 913416"/>
                <a:gd name="connsiteY32" fmla="*/ 526078 h 1445272"/>
                <a:gd name="connsiteX33" fmla="*/ 63549 w 913416"/>
                <a:gd name="connsiteY33" fmla="*/ 491784 h 1445272"/>
                <a:gd name="connsiteX34" fmla="*/ 26980 w 913416"/>
                <a:gd name="connsiteY34" fmla="*/ 371915 h 1445272"/>
                <a:gd name="connsiteX35" fmla="*/ 87789 w 913416"/>
                <a:gd name="connsiteY35" fmla="*/ 172950 h 1445272"/>
                <a:gd name="connsiteX36" fmla="*/ 248513 w 913416"/>
                <a:gd name="connsiteY36" fmla="*/ 44428 h 1445272"/>
                <a:gd name="connsiteX37" fmla="*/ 458636 w 913416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2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5"/>
                    <a:pt x="803548" y="129140"/>
                    <a:pt x="845954" y="189723"/>
                  </a:cubicBezTo>
                  <a:cubicBezTo>
                    <a:pt x="888359" y="250303"/>
                    <a:pt x="909560" y="323238"/>
                    <a:pt x="909560" y="408530"/>
                  </a:cubicBezTo>
                  <a:cubicBezTo>
                    <a:pt x="909560" y="479832"/>
                    <a:pt x="894200" y="544202"/>
                    <a:pt x="863479" y="601640"/>
                  </a:cubicBezTo>
                  <a:cubicBezTo>
                    <a:pt x="832754" y="659081"/>
                    <a:pt x="793601" y="710934"/>
                    <a:pt x="746019" y="757203"/>
                  </a:cubicBezTo>
                  <a:cubicBezTo>
                    <a:pt x="698433" y="803471"/>
                    <a:pt x="648478" y="845018"/>
                    <a:pt x="596147" y="881843"/>
                  </a:cubicBezTo>
                  <a:cubicBezTo>
                    <a:pt x="543817" y="918667"/>
                    <a:pt x="494861" y="952591"/>
                    <a:pt x="449287" y="983614"/>
                  </a:cubicBezTo>
                  <a:cubicBezTo>
                    <a:pt x="403710" y="1014636"/>
                    <a:pt x="367217" y="1044445"/>
                    <a:pt x="339806" y="1073040"/>
                  </a:cubicBezTo>
                  <a:cubicBezTo>
                    <a:pt x="312398" y="1101634"/>
                    <a:pt x="298690" y="1130645"/>
                    <a:pt x="298690" y="1160072"/>
                  </a:cubicBezTo>
                  <a:lnTo>
                    <a:pt x="298690" y="1188976"/>
                  </a:lnTo>
                  <a:lnTo>
                    <a:pt x="815137" y="1188976"/>
                  </a:lnTo>
                  <a:cubicBezTo>
                    <a:pt x="843660" y="1188976"/>
                    <a:pt x="867170" y="1201695"/>
                    <a:pt x="885668" y="1227126"/>
                  </a:cubicBezTo>
                  <a:cubicBezTo>
                    <a:pt x="904166" y="1252560"/>
                    <a:pt x="913416" y="1281593"/>
                    <a:pt x="913416" y="1314235"/>
                  </a:cubicBezTo>
                  <a:cubicBezTo>
                    <a:pt x="913416" y="1347696"/>
                    <a:pt x="904174" y="1377902"/>
                    <a:pt x="885699" y="1404852"/>
                  </a:cubicBezTo>
                  <a:cubicBezTo>
                    <a:pt x="867220" y="1431797"/>
                    <a:pt x="843698" y="1445272"/>
                    <a:pt x="815137" y="1445272"/>
                  </a:cubicBezTo>
                  <a:lnTo>
                    <a:pt x="129114" y="1445272"/>
                  </a:lnTo>
                  <a:cubicBezTo>
                    <a:pt x="103638" y="1445272"/>
                    <a:pt x="75753" y="1436561"/>
                    <a:pt x="45452" y="1419136"/>
                  </a:cubicBezTo>
                  <a:cubicBezTo>
                    <a:pt x="15151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8" y="1054816"/>
                    <a:pt x="46402" y="1008410"/>
                  </a:cubicBezTo>
                  <a:cubicBezTo>
                    <a:pt x="77333" y="962000"/>
                    <a:pt x="116651" y="918812"/>
                    <a:pt x="164355" y="878846"/>
                  </a:cubicBezTo>
                  <a:cubicBezTo>
                    <a:pt x="212062" y="838880"/>
                    <a:pt x="262579" y="800032"/>
                    <a:pt x="315914" y="762306"/>
                  </a:cubicBezTo>
                  <a:cubicBezTo>
                    <a:pt x="369248" y="724577"/>
                    <a:pt x="419074" y="686680"/>
                    <a:pt x="465396" y="648610"/>
                  </a:cubicBezTo>
                  <a:cubicBezTo>
                    <a:pt x="511714" y="610541"/>
                    <a:pt x="549146" y="572686"/>
                    <a:pt x="577691" y="535037"/>
                  </a:cubicBezTo>
                  <a:cubicBezTo>
                    <a:pt x="606232" y="497391"/>
                    <a:pt x="620505" y="457791"/>
                    <a:pt x="620505" y="416237"/>
                  </a:cubicBezTo>
                  <a:cubicBezTo>
                    <a:pt x="620505" y="392513"/>
                    <a:pt x="615050" y="368877"/>
                    <a:pt x="604140" y="345328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41" y="271671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3"/>
                  </a:cubicBezTo>
                  <a:cubicBezTo>
                    <a:pt x="308325" y="443458"/>
                    <a:pt x="294717" y="469373"/>
                    <a:pt x="267496" y="492055"/>
                  </a:cubicBezTo>
                  <a:cubicBezTo>
                    <a:pt x="240279" y="514737"/>
                    <a:pt x="203786" y="526081"/>
                    <a:pt x="158018" y="526078"/>
                  </a:cubicBezTo>
                  <a:cubicBezTo>
                    <a:pt x="119418" y="526081"/>
                    <a:pt x="87926" y="514649"/>
                    <a:pt x="63549" y="491784"/>
                  </a:cubicBezTo>
                  <a:cubicBezTo>
                    <a:pt x="39169" y="468922"/>
                    <a:pt x="26980" y="428964"/>
                    <a:pt x="26980" y="371915"/>
                  </a:cubicBezTo>
                  <a:cubicBezTo>
                    <a:pt x="26980" y="295338"/>
                    <a:pt x="47250" y="229018"/>
                    <a:pt x="87789" y="172950"/>
                  </a:cubicBezTo>
                  <a:cubicBezTo>
                    <a:pt x="128324" y="116887"/>
                    <a:pt x="181899" y="74046"/>
                    <a:pt x="248513" y="44428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3A98402-8D90-C640-A8FA-311A93A75FC1}"/>
              </a:ext>
            </a:extLst>
          </p:cNvPr>
          <p:cNvSpPr txBox="1"/>
          <p:nvPr/>
        </p:nvSpPr>
        <p:spPr>
          <a:xfrm>
            <a:off x="4334701" y="982880"/>
            <a:ext cx="352213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 dirty="0">
                <a:latin typeface="Heebo Black" pitchFamily="2" charset="-79"/>
                <a:cs typeface="Heebo Black" pitchFamily="2" charset="-79"/>
              </a:rPr>
              <a:t>A.I.D.A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BC4438-8F42-DC43-AF2A-F03F92E2C9BC}"/>
              </a:ext>
            </a:extLst>
          </p:cNvPr>
          <p:cNvSpPr txBox="1"/>
          <p:nvPr/>
        </p:nvSpPr>
        <p:spPr>
          <a:xfrm>
            <a:off x="2793187" y="1546921"/>
            <a:ext cx="6605626" cy="579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error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laudantium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totam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rem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aperiam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eaque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ipsa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quae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ab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illo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inventore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veritatis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D83F26E-09BC-E749-B901-73984B0546A6}"/>
              </a:ext>
            </a:extLst>
          </p:cNvPr>
          <p:cNvSpPr/>
          <p:nvPr/>
        </p:nvSpPr>
        <p:spPr>
          <a:xfrm>
            <a:off x="1033485" y="3392370"/>
            <a:ext cx="4222463" cy="2594861"/>
          </a:xfrm>
          <a:prstGeom prst="roundRect">
            <a:avLst>
              <a:gd name="adj" fmla="val 11431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F61BCD5-3F8D-F846-958B-F22EA179ABB1}"/>
              </a:ext>
            </a:extLst>
          </p:cNvPr>
          <p:cNvSpPr/>
          <p:nvPr/>
        </p:nvSpPr>
        <p:spPr>
          <a:xfrm>
            <a:off x="6583680" y="3392370"/>
            <a:ext cx="4574835" cy="2594861"/>
          </a:xfrm>
          <a:prstGeom prst="roundRect">
            <a:avLst>
              <a:gd name="adj" fmla="val 11431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1314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grpSp>
        <p:nvGrpSpPr>
          <p:cNvPr id="18" name="Graphic 14">
            <a:extLst>
              <a:ext uri="{FF2B5EF4-FFF2-40B4-BE49-F238E27FC236}">
                <a16:creationId xmlns:a16="http://schemas.microsoft.com/office/drawing/2014/main" id="{50C1AC2B-6528-2A45-8087-F3F341E85708}"/>
              </a:ext>
            </a:extLst>
          </p:cNvPr>
          <p:cNvGrpSpPr/>
          <p:nvPr/>
        </p:nvGrpSpPr>
        <p:grpSpPr>
          <a:xfrm>
            <a:off x="1481607" y="2125926"/>
            <a:ext cx="1172990" cy="3534020"/>
            <a:chOff x="1440889" y="1374211"/>
            <a:chExt cx="1172990" cy="3534020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EB3F302-7F04-F447-9C07-55F87B92969A}"/>
                </a:ext>
              </a:extLst>
            </p:cNvPr>
            <p:cNvSpPr/>
            <p:nvPr/>
          </p:nvSpPr>
          <p:spPr>
            <a:xfrm>
              <a:off x="1551108" y="4567172"/>
              <a:ext cx="707166" cy="341060"/>
            </a:xfrm>
            <a:custGeom>
              <a:avLst/>
              <a:gdLst>
                <a:gd name="connsiteX0" fmla="*/ 681850 w 707166"/>
                <a:gd name="connsiteY0" fmla="*/ 67659 h 341060"/>
                <a:gd name="connsiteX1" fmla="*/ 526820 w 707166"/>
                <a:gd name="connsiteY1" fmla="*/ 699 h 341060"/>
                <a:gd name="connsiteX2" fmla="*/ 373629 w 707166"/>
                <a:gd name="connsiteY2" fmla="*/ 11493 h 341060"/>
                <a:gd name="connsiteX3" fmla="*/ 152945 w 707166"/>
                <a:gd name="connsiteY3" fmla="*/ 54303 h 341060"/>
                <a:gd name="connsiteX4" fmla="*/ 157359 w 707166"/>
                <a:gd name="connsiteY4" fmla="*/ 51193 h 341060"/>
                <a:gd name="connsiteX5" fmla="*/ 165634 w 707166"/>
                <a:gd name="connsiteY5" fmla="*/ 45339 h 341060"/>
                <a:gd name="connsiteX6" fmla="*/ 164163 w 707166"/>
                <a:gd name="connsiteY6" fmla="*/ 41863 h 341060"/>
                <a:gd name="connsiteX7" fmla="*/ 145773 w 707166"/>
                <a:gd name="connsiteY7" fmla="*/ 53754 h 341060"/>
                <a:gd name="connsiteX8" fmla="*/ 145773 w 707166"/>
                <a:gd name="connsiteY8" fmla="*/ 53754 h 341060"/>
                <a:gd name="connsiteX9" fmla="*/ 139152 w 707166"/>
                <a:gd name="connsiteY9" fmla="*/ 59060 h 341060"/>
                <a:gd name="connsiteX10" fmla="*/ 21639 w 707166"/>
                <a:gd name="connsiteY10" fmla="*/ 188589 h 341060"/>
                <a:gd name="connsiteX11" fmla="*/ 32857 w 707166"/>
                <a:gd name="connsiteY11" fmla="*/ 325252 h 341060"/>
                <a:gd name="connsiteX12" fmla="*/ 191565 w 707166"/>
                <a:gd name="connsiteY12" fmla="*/ 336961 h 341060"/>
                <a:gd name="connsiteX13" fmla="*/ 270459 w 707166"/>
                <a:gd name="connsiteY13" fmla="*/ 317751 h 341060"/>
                <a:gd name="connsiteX14" fmla="*/ 344020 w 707166"/>
                <a:gd name="connsiteY14" fmla="*/ 251706 h 341060"/>
                <a:gd name="connsiteX15" fmla="*/ 472752 w 707166"/>
                <a:gd name="connsiteY15" fmla="*/ 235424 h 341060"/>
                <a:gd name="connsiteX16" fmla="*/ 564704 w 707166"/>
                <a:gd name="connsiteY16" fmla="*/ 227557 h 341060"/>
                <a:gd name="connsiteX17" fmla="*/ 688470 w 707166"/>
                <a:gd name="connsiteY17" fmla="*/ 169562 h 341060"/>
                <a:gd name="connsiteX18" fmla="*/ 681850 w 707166"/>
                <a:gd name="connsiteY18" fmla="*/ 67659 h 34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7166" h="341060">
                  <a:moveTo>
                    <a:pt x="681850" y="67659"/>
                  </a:moveTo>
                  <a:cubicBezTo>
                    <a:pt x="645069" y="21006"/>
                    <a:pt x="583094" y="5090"/>
                    <a:pt x="526820" y="699"/>
                  </a:cubicBezTo>
                  <a:cubicBezTo>
                    <a:pt x="475507" y="-1661"/>
                    <a:pt x="424095" y="1961"/>
                    <a:pt x="373629" y="11493"/>
                  </a:cubicBezTo>
                  <a:cubicBezTo>
                    <a:pt x="300067" y="23385"/>
                    <a:pt x="228161" y="53571"/>
                    <a:pt x="152945" y="54303"/>
                  </a:cubicBezTo>
                  <a:lnTo>
                    <a:pt x="157359" y="51193"/>
                  </a:lnTo>
                  <a:lnTo>
                    <a:pt x="165634" y="45339"/>
                  </a:lnTo>
                  <a:cubicBezTo>
                    <a:pt x="167841" y="43692"/>
                    <a:pt x="166738" y="40216"/>
                    <a:pt x="164163" y="41863"/>
                  </a:cubicBezTo>
                  <a:lnTo>
                    <a:pt x="145773" y="53754"/>
                  </a:lnTo>
                  <a:lnTo>
                    <a:pt x="145773" y="53754"/>
                  </a:lnTo>
                  <a:cubicBezTo>
                    <a:pt x="142768" y="54212"/>
                    <a:pt x="140241" y="56242"/>
                    <a:pt x="139152" y="59060"/>
                  </a:cubicBezTo>
                  <a:cubicBezTo>
                    <a:pt x="89548" y="91588"/>
                    <a:pt x="49103" y="136173"/>
                    <a:pt x="21639" y="188589"/>
                  </a:cubicBezTo>
                  <a:cubicBezTo>
                    <a:pt x="490" y="231948"/>
                    <a:pt x="-18452" y="296163"/>
                    <a:pt x="32857" y="325252"/>
                  </a:cubicBezTo>
                  <a:cubicBezTo>
                    <a:pt x="76258" y="349585"/>
                    <a:pt x="143198" y="339156"/>
                    <a:pt x="191565" y="336961"/>
                  </a:cubicBezTo>
                  <a:cubicBezTo>
                    <a:pt x="218992" y="336632"/>
                    <a:pt x="245980" y="330064"/>
                    <a:pt x="270459" y="317751"/>
                  </a:cubicBezTo>
                  <a:cubicBezTo>
                    <a:pt x="298032" y="299346"/>
                    <a:pt x="322805" y="277118"/>
                    <a:pt x="344020" y="251706"/>
                  </a:cubicBezTo>
                  <a:cubicBezTo>
                    <a:pt x="378042" y="217677"/>
                    <a:pt x="429903" y="233411"/>
                    <a:pt x="472752" y="235424"/>
                  </a:cubicBezTo>
                  <a:cubicBezTo>
                    <a:pt x="503618" y="236887"/>
                    <a:pt x="534542" y="234253"/>
                    <a:pt x="564704" y="227557"/>
                  </a:cubicBezTo>
                  <a:cubicBezTo>
                    <a:pt x="610670" y="220348"/>
                    <a:pt x="653611" y="200224"/>
                    <a:pt x="688470" y="169562"/>
                  </a:cubicBezTo>
                  <a:cubicBezTo>
                    <a:pt x="720285" y="137728"/>
                    <a:pt x="707044" y="100224"/>
                    <a:pt x="681850" y="67659"/>
                  </a:cubicBezTo>
                  <a:close/>
                </a:path>
              </a:pathLst>
            </a:custGeom>
            <a:solidFill>
              <a:schemeClr val="tx1">
                <a:alpha val="16000"/>
              </a:scheme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567381A-CAB9-C34C-9DA8-DD20B82AB7FE}"/>
                </a:ext>
              </a:extLst>
            </p:cNvPr>
            <p:cNvSpPr/>
            <p:nvPr/>
          </p:nvSpPr>
          <p:spPr>
            <a:xfrm>
              <a:off x="1589966" y="3697761"/>
              <a:ext cx="235647" cy="1135676"/>
            </a:xfrm>
            <a:custGeom>
              <a:avLst/>
              <a:gdLst>
                <a:gd name="connsiteX0" fmla="*/ 235647 w 235647"/>
                <a:gd name="connsiteY0" fmla="*/ 1029093 h 1135676"/>
                <a:gd name="connsiteX1" fmla="*/ 234728 w 235647"/>
                <a:gd name="connsiteY1" fmla="*/ 1005676 h 1135676"/>
                <a:gd name="connsiteX2" fmla="*/ 195557 w 235647"/>
                <a:gd name="connsiteY2" fmla="*/ 880904 h 1135676"/>
                <a:gd name="connsiteX3" fmla="*/ 192982 w 235647"/>
                <a:gd name="connsiteY3" fmla="*/ 869012 h 1135676"/>
                <a:gd name="connsiteX4" fmla="*/ 192982 w 235647"/>
                <a:gd name="connsiteY4" fmla="*/ 868097 h 1135676"/>
                <a:gd name="connsiteX5" fmla="*/ 179005 w 235647"/>
                <a:gd name="connsiteY5" fmla="*/ 807541 h 1135676"/>
                <a:gd name="connsiteX6" fmla="*/ 176431 w 235647"/>
                <a:gd name="connsiteY6" fmla="*/ 775159 h 1135676"/>
                <a:gd name="connsiteX7" fmla="*/ 170362 w 235647"/>
                <a:gd name="connsiteY7" fmla="*/ 705638 h 1135676"/>
                <a:gd name="connsiteX8" fmla="*/ 160431 w 235647"/>
                <a:gd name="connsiteY8" fmla="*/ 620932 h 1135676"/>
                <a:gd name="connsiteX9" fmla="*/ 151604 w 235647"/>
                <a:gd name="connsiteY9" fmla="*/ 451338 h 1135676"/>
                <a:gd name="connsiteX10" fmla="*/ 150500 w 235647"/>
                <a:gd name="connsiteY10" fmla="*/ 283390 h 1135676"/>
                <a:gd name="connsiteX11" fmla="*/ 152891 w 235647"/>
                <a:gd name="connsiteY11" fmla="*/ 198318 h 1135676"/>
                <a:gd name="connsiteX12" fmla="*/ 147374 w 235647"/>
                <a:gd name="connsiteY12" fmla="*/ 136298 h 1135676"/>
                <a:gd name="connsiteX13" fmla="*/ 147374 w 235647"/>
                <a:gd name="connsiteY13" fmla="*/ 68789 h 1135676"/>
                <a:gd name="connsiteX14" fmla="*/ 149949 w 235647"/>
                <a:gd name="connsiteY14" fmla="*/ 63850 h 1135676"/>
                <a:gd name="connsiteX15" fmla="*/ 147190 w 235647"/>
                <a:gd name="connsiteY15" fmla="*/ 62020 h 1135676"/>
                <a:gd name="connsiteX16" fmla="*/ 147190 w 235647"/>
                <a:gd name="connsiteY16" fmla="*/ 54885 h 1135676"/>
                <a:gd name="connsiteX17" fmla="*/ 144248 w 235647"/>
                <a:gd name="connsiteY17" fmla="*/ 54885 h 1135676"/>
                <a:gd name="connsiteX18" fmla="*/ 144248 w 235647"/>
                <a:gd name="connsiteY18" fmla="*/ 59642 h 1135676"/>
                <a:gd name="connsiteX19" fmla="*/ 80617 w 235647"/>
                <a:gd name="connsiteY19" fmla="*/ 32748 h 1135676"/>
                <a:gd name="connsiteX20" fmla="*/ 7056 w 235647"/>
                <a:gd name="connsiteY20" fmla="*/ 2195 h 1135676"/>
                <a:gd name="connsiteX21" fmla="*/ 5953 w 235647"/>
                <a:gd name="connsiteY21" fmla="*/ 2195 h 1135676"/>
                <a:gd name="connsiteX22" fmla="*/ 2459 w 235647"/>
                <a:gd name="connsiteY22" fmla="*/ 0 h 1135676"/>
                <a:gd name="connsiteX23" fmla="*/ 620 w 235647"/>
                <a:gd name="connsiteY23" fmla="*/ 2378 h 1135676"/>
                <a:gd name="connsiteX24" fmla="*/ 4114 w 235647"/>
                <a:gd name="connsiteY24" fmla="*/ 4391 h 1135676"/>
                <a:gd name="connsiteX25" fmla="*/ 19378 w 235647"/>
                <a:gd name="connsiteY25" fmla="*/ 81413 h 1135676"/>
                <a:gd name="connsiteX26" fmla="*/ 19378 w 235647"/>
                <a:gd name="connsiteY26" fmla="*/ 82510 h 1135676"/>
                <a:gd name="connsiteX27" fmla="*/ 7424 w 235647"/>
                <a:gd name="connsiteY27" fmla="*/ 276803 h 1135676"/>
                <a:gd name="connsiteX28" fmla="*/ 14964 w 235647"/>
                <a:gd name="connsiteY28" fmla="*/ 457375 h 1135676"/>
                <a:gd name="connsiteX29" fmla="*/ 61491 w 235647"/>
                <a:gd name="connsiteY29" fmla="*/ 630811 h 1135676"/>
                <a:gd name="connsiteX30" fmla="*/ 106548 w 235647"/>
                <a:gd name="connsiteY30" fmla="*/ 816506 h 1135676"/>
                <a:gd name="connsiteX31" fmla="*/ 106548 w 235647"/>
                <a:gd name="connsiteY31" fmla="*/ 817969 h 1135676"/>
                <a:gd name="connsiteX32" fmla="*/ 92387 w 235647"/>
                <a:gd name="connsiteY32" fmla="*/ 838460 h 1135676"/>
                <a:gd name="connsiteX33" fmla="*/ 90916 w 235647"/>
                <a:gd name="connsiteY33" fmla="*/ 865353 h 1135676"/>
                <a:gd name="connsiteX34" fmla="*/ 61491 w 235647"/>
                <a:gd name="connsiteY34" fmla="*/ 965427 h 1135676"/>
                <a:gd name="connsiteX35" fmla="*/ 26182 w 235647"/>
                <a:gd name="connsiteY35" fmla="*/ 1054706 h 1135676"/>
                <a:gd name="connsiteX36" fmla="*/ 48986 w 235647"/>
                <a:gd name="connsiteY36" fmla="*/ 1120020 h 1135676"/>
                <a:gd name="connsiteX37" fmla="*/ 130455 w 235647"/>
                <a:gd name="connsiteY37" fmla="*/ 1133741 h 1135676"/>
                <a:gd name="connsiteX38" fmla="*/ 234912 w 235647"/>
                <a:gd name="connsiteY38" fmla="*/ 1031655 h 1135676"/>
                <a:gd name="connsiteX39" fmla="*/ 234912 w 235647"/>
                <a:gd name="connsiteY39" fmla="*/ 1029825 h 113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5647" h="1135676">
                  <a:moveTo>
                    <a:pt x="235647" y="1029093"/>
                  </a:moveTo>
                  <a:cubicBezTo>
                    <a:pt x="234884" y="1021318"/>
                    <a:pt x="234577" y="1013488"/>
                    <a:pt x="234728" y="1005676"/>
                  </a:cubicBezTo>
                  <a:cubicBezTo>
                    <a:pt x="230314" y="962134"/>
                    <a:pt x="211004" y="922068"/>
                    <a:pt x="195557" y="880904"/>
                  </a:cubicBezTo>
                  <a:cubicBezTo>
                    <a:pt x="195557" y="876879"/>
                    <a:pt x="193902" y="873037"/>
                    <a:pt x="192982" y="869012"/>
                  </a:cubicBezTo>
                  <a:cubicBezTo>
                    <a:pt x="193146" y="868738"/>
                    <a:pt x="193146" y="868372"/>
                    <a:pt x="192982" y="868097"/>
                  </a:cubicBezTo>
                  <a:cubicBezTo>
                    <a:pt x="194400" y="846985"/>
                    <a:pt x="189539" y="825928"/>
                    <a:pt x="179005" y="807541"/>
                  </a:cubicBezTo>
                  <a:cubicBezTo>
                    <a:pt x="179147" y="796692"/>
                    <a:pt x="178285" y="785843"/>
                    <a:pt x="176431" y="775159"/>
                  </a:cubicBezTo>
                  <a:cubicBezTo>
                    <a:pt x="175969" y="751869"/>
                    <a:pt x="173943" y="728653"/>
                    <a:pt x="170362" y="705638"/>
                  </a:cubicBezTo>
                  <a:cubicBezTo>
                    <a:pt x="167603" y="677464"/>
                    <a:pt x="163190" y="649289"/>
                    <a:pt x="160431" y="620932"/>
                  </a:cubicBezTo>
                  <a:cubicBezTo>
                    <a:pt x="154914" y="564584"/>
                    <a:pt x="152891" y="508052"/>
                    <a:pt x="151604" y="451338"/>
                  </a:cubicBezTo>
                  <a:cubicBezTo>
                    <a:pt x="150317" y="394623"/>
                    <a:pt x="149029" y="339372"/>
                    <a:pt x="150500" y="283390"/>
                  </a:cubicBezTo>
                  <a:cubicBezTo>
                    <a:pt x="150500" y="255032"/>
                    <a:pt x="153259" y="226675"/>
                    <a:pt x="152891" y="198318"/>
                  </a:cubicBezTo>
                  <a:cubicBezTo>
                    <a:pt x="152891" y="177461"/>
                    <a:pt x="148294" y="156971"/>
                    <a:pt x="147374" y="136298"/>
                  </a:cubicBezTo>
                  <a:cubicBezTo>
                    <a:pt x="146455" y="115625"/>
                    <a:pt x="147374" y="91109"/>
                    <a:pt x="147374" y="68789"/>
                  </a:cubicBezTo>
                  <a:cubicBezTo>
                    <a:pt x="149765" y="68789"/>
                    <a:pt x="152156" y="65496"/>
                    <a:pt x="149949" y="63850"/>
                  </a:cubicBezTo>
                  <a:lnTo>
                    <a:pt x="147190" y="62020"/>
                  </a:lnTo>
                  <a:lnTo>
                    <a:pt x="147190" y="54885"/>
                  </a:lnTo>
                  <a:cubicBezTo>
                    <a:pt x="147190" y="53239"/>
                    <a:pt x="144432" y="54885"/>
                    <a:pt x="144248" y="54885"/>
                  </a:cubicBezTo>
                  <a:cubicBezTo>
                    <a:pt x="144064" y="54885"/>
                    <a:pt x="144248" y="57995"/>
                    <a:pt x="144248" y="59642"/>
                  </a:cubicBezTo>
                  <a:cubicBezTo>
                    <a:pt x="124015" y="48537"/>
                    <a:pt x="102693" y="39535"/>
                    <a:pt x="80617" y="32748"/>
                  </a:cubicBezTo>
                  <a:cubicBezTo>
                    <a:pt x="55791" y="23052"/>
                    <a:pt x="31515" y="11709"/>
                    <a:pt x="7056" y="2195"/>
                  </a:cubicBezTo>
                  <a:lnTo>
                    <a:pt x="5953" y="2195"/>
                  </a:lnTo>
                  <a:lnTo>
                    <a:pt x="2459" y="0"/>
                  </a:lnTo>
                  <a:cubicBezTo>
                    <a:pt x="987" y="0"/>
                    <a:pt x="-1035" y="1464"/>
                    <a:pt x="620" y="2378"/>
                  </a:cubicBezTo>
                  <a:lnTo>
                    <a:pt x="4114" y="4391"/>
                  </a:lnTo>
                  <a:cubicBezTo>
                    <a:pt x="7177" y="30424"/>
                    <a:pt x="12280" y="56166"/>
                    <a:pt x="19378" y="81413"/>
                  </a:cubicBezTo>
                  <a:lnTo>
                    <a:pt x="19378" y="82510"/>
                  </a:lnTo>
                  <a:cubicBezTo>
                    <a:pt x="25447" y="147824"/>
                    <a:pt x="14228" y="211856"/>
                    <a:pt x="7424" y="276803"/>
                  </a:cubicBezTo>
                  <a:cubicBezTo>
                    <a:pt x="1212" y="337049"/>
                    <a:pt x="3752" y="397861"/>
                    <a:pt x="14964" y="457375"/>
                  </a:cubicBezTo>
                  <a:cubicBezTo>
                    <a:pt x="26709" y="516120"/>
                    <a:pt x="42250" y="574060"/>
                    <a:pt x="61491" y="630811"/>
                  </a:cubicBezTo>
                  <a:cubicBezTo>
                    <a:pt x="80801" y="691551"/>
                    <a:pt x="105812" y="751741"/>
                    <a:pt x="106548" y="816506"/>
                  </a:cubicBezTo>
                  <a:cubicBezTo>
                    <a:pt x="106415" y="816981"/>
                    <a:pt x="106415" y="817494"/>
                    <a:pt x="106548" y="817969"/>
                  </a:cubicBezTo>
                  <a:cubicBezTo>
                    <a:pt x="102318" y="824738"/>
                    <a:pt x="96985" y="830776"/>
                    <a:pt x="92387" y="838460"/>
                  </a:cubicBezTo>
                  <a:cubicBezTo>
                    <a:pt x="89040" y="847040"/>
                    <a:pt x="88523" y="856462"/>
                    <a:pt x="90916" y="865353"/>
                  </a:cubicBezTo>
                  <a:cubicBezTo>
                    <a:pt x="83495" y="899364"/>
                    <a:pt x="73662" y="932807"/>
                    <a:pt x="61491" y="965427"/>
                  </a:cubicBezTo>
                  <a:cubicBezTo>
                    <a:pt x="45770" y="993491"/>
                    <a:pt x="33894" y="1023514"/>
                    <a:pt x="26182" y="1054706"/>
                  </a:cubicBezTo>
                  <a:cubicBezTo>
                    <a:pt x="20672" y="1079021"/>
                    <a:pt x="29512" y="1104341"/>
                    <a:pt x="48986" y="1120020"/>
                  </a:cubicBezTo>
                  <a:cubicBezTo>
                    <a:pt x="73699" y="1133924"/>
                    <a:pt x="102522" y="1138772"/>
                    <a:pt x="130455" y="1133741"/>
                  </a:cubicBezTo>
                  <a:cubicBezTo>
                    <a:pt x="185979" y="1130356"/>
                    <a:pt x="230526" y="1086814"/>
                    <a:pt x="234912" y="1031655"/>
                  </a:cubicBezTo>
                  <a:cubicBezTo>
                    <a:pt x="234912" y="1031655"/>
                    <a:pt x="234912" y="1030557"/>
                    <a:pt x="234912" y="1029825"/>
                  </a:cubicBezTo>
                  <a:close/>
                </a:path>
              </a:pathLst>
            </a:custGeom>
            <a:solidFill>
              <a:srgbClr val="9E5116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E91387F-62A7-144F-BB37-A9E75B73C494}"/>
                </a:ext>
              </a:extLst>
            </p:cNvPr>
            <p:cNvSpPr/>
            <p:nvPr/>
          </p:nvSpPr>
          <p:spPr>
            <a:xfrm>
              <a:off x="1596470" y="3704164"/>
              <a:ext cx="206741" cy="1035783"/>
            </a:xfrm>
            <a:custGeom>
              <a:avLst/>
              <a:gdLst>
                <a:gd name="connsiteX0" fmla="*/ 56642 w 206741"/>
                <a:gd name="connsiteY0" fmla="*/ 968171 h 1035783"/>
                <a:gd name="connsiteX1" fmla="*/ 69147 w 206741"/>
                <a:gd name="connsiteY1" fmla="*/ 939448 h 1035783"/>
                <a:gd name="connsiteX2" fmla="*/ 87538 w 206741"/>
                <a:gd name="connsiteY2" fmla="*/ 861145 h 1035783"/>
                <a:gd name="connsiteX3" fmla="*/ 87538 w 206741"/>
                <a:gd name="connsiteY3" fmla="*/ 859682 h 1035783"/>
                <a:gd name="connsiteX4" fmla="*/ 87538 w 206741"/>
                <a:gd name="connsiteY4" fmla="*/ 854193 h 1035783"/>
                <a:gd name="connsiteX5" fmla="*/ 88641 w 206741"/>
                <a:gd name="connsiteY5" fmla="*/ 847607 h 1035783"/>
                <a:gd name="connsiteX6" fmla="*/ 87170 w 206741"/>
                <a:gd name="connsiteY6" fmla="*/ 847607 h 1035783"/>
                <a:gd name="connsiteX7" fmla="*/ 87170 w 206741"/>
                <a:gd name="connsiteY7" fmla="*/ 843399 h 1035783"/>
                <a:gd name="connsiteX8" fmla="*/ 99491 w 206741"/>
                <a:gd name="connsiteY8" fmla="*/ 819799 h 1035783"/>
                <a:gd name="connsiteX9" fmla="*/ 108503 w 206741"/>
                <a:gd name="connsiteY9" fmla="*/ 792539 h 1035783"/>
                <a:gd name="connsiteX10" fmla="*/ 106848 w 206741"/>
                <a:gd name="connsiteY10" fmla="*/ 792539 h 1035783"/>
                <a:gd name="connsiteX11" fmla="*/ 105560 w 206741"/>
                <a:gd name="connsiteY11" fmla="*/ 798211 h 1035783"/>
                <a:gd name="connsiteX12" fmla="*/ 66205 w 206741"/>
                <a:gd name="connsiteY12" fmla="*/ 636300 h 1035783"/>
                <a:gd name="connsiteX13" fmla="*/ 16367 w 206741"/>
                <a:gd name="connsiteY13" fmla="*/ 453350 h 1035783"/>
                <a:gd name="connsiteX14" fmla="*/ 7356 w 206741"/>
                <a:gd name="connsiteY14" fmla="*/ 264180 h 1035783"/>
                <a:gd name="connsiteX15" fmla="*/ 15816 w 206741"/>
                <a:gd name="connsiteY15" fmla="*/ 91475 h 1035783"/>
                <a:gd name="connsiteX16" fmla="*/ 36229 w 206741"/>
                <a:gd name="connsiteY16" fmla="*/ 156422 h 1035783"/>
                <a:gd name="connsiteX17" fmla="*/ 41010 w 206741"/>
                <a:gd name="connsiteY17" fmla="*/ 154593 h 1035783"/>
                <a:gd name="connsiteX18" fmla="*/ 20045 w 206741"/>
                <a:gd name="connsiteY18" fmla="*/ 81413 h 1035783"/>
                <a:gd name="connsiteX19" fmla="*/ 0 w 206741"/>
                <a:gd name="connsiteY19" fmla="*/ 0 h 1035783"/>
                <a:gd name="connsiteX20" fmla="*/ 68780 w 206741"/>
                <a:gd name="connsiteY20" fmla="*/ 31650 h 1035783"/>
                <a:gd name="connsiteX21" fmla="*/ 136272 w 206741"/>
                <a:gd name="connsiteY21" fmla="*/ 60557 h 1035783"/>
                <a:gd name="connsiteX22" fmla="*/ 131491 w 206741"/>
                <a:gd name="connsiteY22" fmla="*/ 159349 h 1035783"/>
                <a:gd name="connsiteX23" fmla="*/ 136088 w 206741"/>
                <a:gd name="connsiteY23" fmla="*/ 159349 h 1035783"/>
                <a:gd name="connsiteX24" fmla="*/ 137559 w 206741"/>
                <a:gd name="connsiteY24" fmla="*/ 151483 h 1035783"/>
                <a:gd name="connsiteX25" fmla="*/ 139950 w 206741"/>
                <a:gd name="connsiteY25" fmla="*/ 181852 h 1035783"/>
                <a:gd name="connsiteX26" fmla="*/ 137192 w 206741"/>
                <a:gd name="connsiteY26" fmla="*/ 267107 h 1035783"/>
                <a:gd name="connsiteX27" fmla="*/ 137192 w 206741"/>
                <a:gd name="connsiteY27" fmla="*/ 435055 h 1035783"/>
                <a:gd name="connsiteX28" fmla="*/ 164041 w 206741"/>
                <a:gd name="connsiteY28" fmla="*/ 775342 h 1035783"/>
                <a:gd name="connsiteX29" fmla="*/ 165513 w 206741"/>
                <a:gd name="connsiteY29" fmla="*/ 776805 h 1035783"/>
                <a:gd name="connsiteX30" fmla="*/ 165513 w 206741"/>
                <a:gd name="connsiteY30" fmla="*/ 786685 h 1035783"/>
                <a:gd name="connsiteX31" fmla="*/ 162202 w 206741"/>
                <a:gd name="connsiteY31" fmla="*/ 777537 h 1035783"/>
                <a:gd name="connsiteX32" fmla="*/ 159995 w 206741"/>
                <a:gd name="connsiteY32" fmla="*/ 777537 h 1035783"/>
                <a:gd name="connsiteX33" fmla="*/ 171030 w 206741"/>
                <a:gd name="connsiteY33" fmla="*/ 815408 h 1035783"/>
                <a:gd name="connsiteX34" fmla="*/ 179489 w 206741"/>
                <a:gd name="connsiteY34" fmla="*/ 849437 h 1035783"/>
                <a:gd name="connsiteX35" fmla="*/ 174340 w 206741"/>
                <a:gd name="connsiteY35" fmla="*/ 831142 h 1035783"/>
                <a:gd name="connsiteX36" fmla="*/ 171214 w 206741"/>
                <a:gd name="connsiteY36" fmla="*/ 832605 h 1035783"/>
                <a:gd name="connsiteX37" fmla="*/ 205787 w 206741"/>
                <a:gd name="connsiteY37" fmla="*/ 939997 h 1035783"/>
                <a:gd name="connsiteX38" fmla="*/ 189420 w 206741"/>
                <a:gd name="connsiteY38" fmla="*/ 1001468 h 1035783"/>
                <a:gd name="connsiteX39" fmla="*/ 128364 w 206741"/>
                <a:gd name="connsiteY39" fmla="*/ 1034399 h 1035783"/>
                <a:gd name="connsiteX40" fmla="*/ 64734 w 206741"/>
                <a:gd name="connsiteY40" fmla="*/ 1018117 h 1035783"/>
                <a:gd name="connsiteX41" fmla="*/ 56642 w 206741"/>
                <a:gd name="connsiteY41" fmla="*/ 968171 h 103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06741" h="1035783">
                  <a:moveTo>
                    <a:pt x="56642" y="968171"/>
                  </a:moveTo>
                  <a:cubicBezTo>
                    <a:pt x="61372" y="958841"/>
                    <a:pt x="65548" y="949254"/>
                    <a:pt x="69147" y="939448"/>
                  </a:cubicBezTo>
                  <a:cubicBezTo>
                    <a:pt x="77605" y="913945"/>
                    <a:pt x="83759" y="887746"/>
                    <a:pt x="87538" y="861145"/>
                  </a:cubicBezTo>
                  <a:cubicBezTo>
                    <a:pt x="87628" y="860670"/>
                    <a:pt x="87628" y="860157"/>
                    <a:pt x="87538" y="859682"/>
                  </a:cubicBezTo>
                  <a:cubicBezTo>
                    <a:pt x="87722" y="857852"/>
                    <a:pt x="87722" y="856023"/>
                    <a:pt x="87538" y="854193"/>
                  </a:cubicBezTo>
                  <a:lnTo>
                    <a:pt x="88641" y="847607"/>
                  </a:lnTo>
                  <a:cubicBezTo>
                    <a:pt x="88641" y="846693"/>
                    <a:pt x="88641" y="846693"/>
                    <a:pt x="87170" y="847607"/>
                  </a:cubicBezTo>
                  <a:cubicBezTo>
                    <a:pt x="85699" y="848522"/>
                    <a:pt x="87170" y="844680"/>
                    <a:pt x="87170" y="843399"/>
                  </a:cubicBezTo>
                  <a:cubicBezTo>
                    <a:pt x="87170" y="833154"/>
                    <a:pt x="93607" y="826751"/>
                    <a:pt x="99491" y="819799"/>
                  </a:cubicBezTo>
                  <a:cubicBezTo>
                    <a:pt x="105531" y="812005"/>
                    <a:pt x="108710" y="802382"/>
                    <a:pt x="108503" y="792539"/>
                  </a:cubicBezTo>
                  <a:cubicBezTo>
                    <a:pt x="108503" y="791442"/>
                    <a:pt x="106848" y="792539"/>
                    <a:pt x="106848" y="792539"/>
                  </a:cubicBezTo>
                  <a:cubicBezTo>
                    <a:pt x="106526" y="794460"/>
                    <a:pt x="106095" y="796345"/>
                    <a:pt x="105560" y="798211"/>
                  </a:cubicBezTo>
                  <a:cubicBezTo>
                    <a:pt x="105560" y="743326"/>
                    <a:pt x="82756" y="688441"/>
                    <a:pt x="66205" y="636300"/>
                  </a:cubicBezTo>
                  <a:cubicBezTo>
                    <a:pt x="46007" y="576347"/>
                    <a:pt x="29366" y="515260"/>
                    <a:pt x="16367" y="453350"/>
                  </a:cubicBezTo>
                  <a:cubicBezTo>
                    <a:pt x="4004" y="391074"/>
                    <a:pt x="967" y="327334"/>
                    <a:pt x="7356" y="264180"/>
                  </a:cubicBezTo>
                  <a:cubicBezTo>
                    <a:pt x="13241" y="207099"/>
                    <a:pt x="24275" y="148738"/>
                    <a:pt x="15816" y="91475"/>
                  </a:cubicBezTo>
                  <a:cubicBezTo>
                    <a:pt x="21517" y="113429"/>
                    <a:pt x="29424" y="134834"/>
                    <a:pt x="36229" y="156422"/>
                  </a:cubicBezTo>
                  <a:cubicBezTo>
                    <a:pt x="36229" y="158983"/>
                    <a:pt x="41378" y="156422"/>
                    <a:pt x="41010" y="154593"/>
                  </a:cubicBezTo>
                  <a:cubicBezTo>
                    <a:pt x="35677" y="129528"/>
                    <a:pt x="26482" y="105745"/>
                    <a:pt x="20045" y="81413"/>
                  </a:cubicBezTo>
                  <a:cubicBezTo>
                    <a:pt x="11572" y="54739"/>
                    <a:pt x="4876" y="27552"/>
                    <a:pt x="0" y="0"/>
                  </a:cubicBezTo>
                  <a:cubicBezTo>
                    <a:pt x="22154" y="12130"/>
                    <a:pt x="45137" y="22722"/>
                    <a:pt x="68780" y="31650"/>
                  </a:cubicBezTo>
                  <a:cubicBezTo>
                    <a:pt x="91400" y="40615"/>
                    <a:pt x="113468" y="52507"/>
                    <a:pt x="136272" y="60557"/>
                  </a:cubicBezTo>
                  <a:cubicBezTo>
                    <a:pt x="134249" y="93488"/>
                    <a:pt x="134801" y="126418"/>
                    <a:pt x="131491" y="159349"/>
                  </a:cubicBezTo>
                  <a:cubicBezTo>
                    <a:pt x="131491" y="162643"/>
                    <a:pt x="135352" y="161545"/>
                    <a:pt x="136088" y="159349"/>
                  </a:cubicBezTo>
                  <a:cubicBezTo>
                    <a:pt x="136824" y="157154"/>
                    <a:pt x="137008" y="154227"/>
                    <a:pt x="137559" y="151483"/>
                  </a:cubicBezTo>
                  <a:cubicBezTo>
                    <a:pt x="137559" y="161728"/>
                    <a:pt x="139582" y="171790"/>
                    <a:pt x="139950" y="181852"/>
                  </a:cubicBezTo>
                  <a:cubicBezTo>
                    <a:pt x="141053" y="210393"/>
                    <a:pt x="138295" y="238750"/>
                    <a:pt x="137192" y="267107"/>
                  </a:cubicBezTo>
                  <a:cubicBezTo>
                    <a:pt x="134985" y="323090"/>
                    <a:pt x="137192" y="379072"/>
                    <a:pt x="137192" y="435055"/>
                  </a:cubicBezTo>
                  <a:cubicBezTo>
                    <a:pt x="140252" y="548868"/>
                    <a:pt x="149213" y="662444"/>
                    <a:pt x="164041" y="775342"/>
                  </a:cubicBezTo>
                  <a:cubicBezTo>
                    <a:pt x="164041" y="776257"/>
                    <a:pt x="164041" y="776805"/>
                    <a:pt x="165513" y="776805"/>
                  </a:cubicBezTo>
                  <a:lnTo>
                    <a:pt x="165513" y="786685"/>
                  </a:lnTo>
                  <a:cubicBezTo>
                    <a:pt x="164247" y="783703"/>
                    <a:pt x="163142" y="780648"/>
                    <a:pt x="162202" y="777537"/>
                  </a:cubicBezTo>
                  <a:cubicBezTo>
                    <a:pt x="162202" y="776440"/>
                    <a:pt x="159812" y="777537"/>
                    <a:pt x="159995" y="777537"/>
                  </a:cubicBezTo>
                  <a:cubicBezTo>
                    <a:pt x="162576" y="790454"/>
                    <a:pt x="166267" y="803114"/>
                    <a:pt x="171030" y="815408"/>
                  </a:cubicBezTo>
                  <a:cubicBezTo>
                    <a:pt x="174991" y="826440"/>
                    <a:pt x="177825" y="837838"/>
                    <a:pt x="179489" y="849437"/>
                  </a:cubicBezTo>
                  <a:cubicBezTo>
                    <a:pt x="177650" y="843399"/>
                    <a:pt x="175811" y="837179"/>
                    <a:pt x="174340" y="831142"/>
                  </a:cubicBezTo>
                  <a:cubicBezTo>
                    <a:pt x="174340" y="829495"/>
                    <a:pt x="170846" y="831142"/>
                    <a:pt x="171214" y="832605"/>
                  </a:cubicBezTo>
                  <a:cubicBezTo>
                    <a:pt x="180148" y="869177"/>
                    <a:pt x="191702" y="905072"/>
                    <a:pt x="205787" y="939997"/>
                  </a:cubicBezTo>
                  <a:cubicBezTo>
                    <a:pt x="209224" y="961859"/>
                    <a:pt x="203286" y="984161"/>
                    <a:pt x="189420" y="1001468"/>
                  </a:cubicBezTo>
                  <a:cubicBezTo>
                    <a:pt x="173161" y="1018702"/>
                    <a:pt x="151749" y="1030246"/>
                    <a:pt x="128364" y="1034399"/>
                  </a:cubicBezTo>
                  <a:cubicBezTo>
                    <a:pt x="105774" y="1038735"/>
                    <a:pt x="82414" y="1032771"/>
                    <a:pt x="64734" y="1018117"/>
                  </a:cubicBezTo>
                  <a:cubicBezTo>
                    <a:pt x="53315" y="1004084"/>
                    <a:pt x="50235" y="985076"/>
                    <a:pt x="56642" y="968171"/>
                  </a:cubicBezTo>
                  <a:close/>
                </a:path>
              </a:pathLst>
            </a:custGeom>
            <a:solidFill>
              <a:srgbClr val="FBD0B4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193C244-135D-7C40-999B-3E620071CB7F}"/>
                </a:ext>
              </a:extLst>
            </p:cNvPr>
            <p:cNvSpPr/>
            <p:nvPr/>
          </p:nvSpPr>
          <p:spPr>
            <a:xfrm>
              <a:off x="1597942" y="3704530"/>
              <a:ext cx="207037" cy="1035783"/>
            </a:xfrm>
            <a:custGeom>
              <a:avLst/>
              <a:gdLst>
                <a:gd name="connsiteX0" fmla="*/ 205787 w 207037"/>
                <a:gd name="connsiteY0" fmla="*/ 940728 h 1035783"/>
                <a:gd name="connsiteX1" fmla="*/ 171214 w 207037"/>
                <a:gd name="connsiteY1" fmla="*/ 833337 h 1035783"/>
                <a:gd name="connsiteX2" fmla="*/ 174340 w 207037"/>
                <a:gd name="connsiteY2" fmla="*/ 831873 h 1035783"/>
                <a:gd name="connsiteX3" fmla="*/ 179489 w 207037"/>
                <a:gd name="connsiteY3" fmla="*/ 850168 h 1035783"/>
                <a:gd name="connsiteX4" fmla="*/ 171030 w 207037"/>
                <a:gd name="connsiteY4" fmla="*/ 816140 h 1035783"/>
                <a:gd name="connsiteX5" fmla="*/ 159995 w 207037"/>
                <a:gd name="connsiteY5" fmla="*/ 778269 h 1035783"/>
                <a:gd name="connsiteX6" fmla="*/ 162202 w 207037"/>
                <a:gd name="connsiteY6" fmla="*/ 778269 h 1035783"/>
                <a:gd name="connsiteX7" fmla="*/ 165513 w 207037"/>
                <a:gd name="connsiteY7" fmla="*/ 787417 h 1035783"/>
                <a:gd name="connsiteX8" fmla="*/ 165513 w 207037"/>
                <a:gd name="connsiteY8" fmla="*/ 777537 h 1035783"/>
                <a:gd name="connsiteX9" fmla="*/ 164041 w 207037"/>
                <a:gd name="connsiteY9" fmla="*/ 776074 h 1035783"/>
                <a:gd name="connsiteX10" fmla="*/ 137192 w 207037"/>
                <a:gd name="connsiteY10" fmla="*/ 435055 h 1035783"/>
                <a:gd name="connsiteX11" fmla="*/ 137192 w 207037"/>
                <a:gd name="connsiteY11" fmla="*/ 267107 h 1035783"/>
                <a:gd name="connsiteX12" fmla="*/ 139950 w 207037"/>
                <a:gd name="connsiteY12" fmla="*/ 181852 h 1035783"/>
                <a:gd name="connsiteX13" fmla="*/ 137559 w 207037"/>
                <a:gd name="connsiteY13" fmla="*/ 151482 h 1035783"/>
                <a:gd name="connsiteX14" fmla="*/ 136088 w 207037"/>
                <a:gd name="connsiteY14" fmla="*/ 159349 h 1035783"/>
                <a:gd name="connsiteX15" fmla="*/ 131491 w 207037"/>
                <a:gd name="connsiteY15" fmla="*/ 159349 h 1035783"/>
                <a:gd name="connsiteX16" fmla="*/ 136272 w 207037"/>
                <a:gd name="connsiteY16" fmla="*/ 60556 h 1035783"/>
                <a:gd name="connsiteX17" fmla="*/ 68780 w 207037"/>
                <a:gd name="connsiteY17" fmla="*/ 31650 h 1035783"/>
                <a:gd name="connsiteX18" fmla="*/ 0 w 207037"/>
                <a:gd name="connsiteY18" fmla="*/ 0 h 1035783"/>
                <a:gd name="connsiteX19" fmla="*/ 20045 w 207037"/>
                <a:gd name="connsiteY19" fmla="*/ 81413 h 1035783"/>
                <a:gd name="connsiteX20" fmla="*/ 41010 w 207037"/>
                <a:gd name="connsiteY20" fmla="*/ 154593 h 1035783"/>
                <a:gd name="connsiteX21" fmla="*/ 36229 w 207037"/>
                <a:gd name="connsiteY21" fmla="*/ 156422 h 1035783"/>
                <a:gd name="connsiteX22" fmla="*/ 15816 w 207037"/>
                <a:gd name="connsiteY22" fmla="*/ 91475 h 1035783"/>
                <a:gd name="connsiteX23" fmla="*/ 16919 w 207037"/>
                <a:gd name="connsiteY23" fmla="*/ 178925 h 1035783"/>
                <a:gd name="connsiteX24" fmla="*/ 55906 w 207037"/>
                <a:gd name="connsiteY24" fmla="*/ 183133 h 1035783"/>
                <a:gd name="connsiteX25" fmla="*/ 96365 w 207037"/>
                <a:gd name="connsiteY25" fmla="*/ 331688 h 1035783"/>
                <a:gd name="connsiteX26" fmla="*/ 114755 w 207037"/>
                <a:gd name="connsiteY26" fmla="*/ 544642 h 1035783"/>
                <a:gd name="connsiteX27" fmla="*/ 126157 w 207037"/>
                <a:gd name="connsiteY27" fmla="*/ 656242 h 1035783"/>
                <a:gd name="connsiteX28" fmla="*/ 138479 w 207037"/>
                <a:gd name="connsiteY28" fmla="*/ 711127 h 1035783"/>
                <a:gd name="connsiteX29" fmla="*/ 142709 w 207037"/>
                <a:gd name="connsiteY29" fmla="*/ 742045 h 1035783"/>
                <a:gd name="connsiteX30" fmla="*/ 142709 w 207037"/>
                <a:gd name="connsiteY30" fmla="*/ 742045 h 1035783"/>
                <a:gd name="connsiteX31" fmla="*/ 145651 w 207037"/>
                <a:gd name="connsiteY31" fmla="*/ 774976 h 1035783"/>
                <a:gd name="connsiteX32" fmla="*/ 149881 w 207037"/>
                <a:gd name="connsiteY32" fmla="*/ 802602 h 1035783"/>
                <a:gd name="connsiteX33" fmla="*/ 155950 w 207037"/>
                <a:gd name="connsiteY33" fmla="*/ 819067 h 1035783"/>
                <a:gd name="connsiteX34" fmla="*/ 153559 w 207037"/>
                <a:gd name="connsiteY34" fmla="*/ 855657 h 1035783"/>
                <a:gd name="connsiteX35" fmla="*/ 163674 w 207037"/>
                <a:gd name="connsiteY35" fmla="*/ 904322 h 1035783"/>
                <a:gd name="connsiteX36" fmla="*/ 163674 w 207037"/>
                <a:gd name="connsiteY36" fmla="*/ 973477 h 1035783"/>
                <a:gd name="connsiteX37" fmla="*/ 94710 w 207037"/>
                <a:gd name="connsiteY37" fmla="*/ 1018117 h 1035783"/>
                <a:gd name="connsiteX38" fmla="*/ 67125 w 207037"/>
                <a:gd name="connsiteY38" fmla="*/ 968537 h 1035783"/>
                <a:gd name="connsiteX39" fmla="*/ 71538 w 207037"/>
                <a:gd name="connsiteY39" fmla="*/ 933411 h 1035783"/>
                <a:gd name="connsiteX40" fmla="*/ 69883 w 207037"/>
                <a:gd name="connsiteY40" fmla="*/ 938350 h 1035783"/>
                <a:gd name="connsiteX41" fmla="*/ 57378 w 207037"/>
                <a:gd name="connsiteY41" fmla="*/ 967073 h 1035783"/>
                <a:gd name="connsiteX42" fmla="*/ 66941 w 207037"/>
                <a:gd name="connsiteY42" fmla="*/ 1018117 h 1035783"/>
                <a:gd name="connsiteX43" fmla="*/ 130571 w 207037"/>
                <a:gd name="connsiteY43" fmla="*/ 1034399 h 1035783"/>
                <a:gd name="connsiteX44" fmla="*/ 191627 w 207037"/>
                <a:gd name="connsiteY44" fmla="*/ 1001468 h 1035783"/>
                <a:gd name="connsiteX45" fmla="*/ 205787 w 207037"/>
                <a:gd name="connsiteY45" fmla="*/ 940728 h 1035783"/>
                <a:gd name="connsiteX46" fmla="*/ 93790 w 207037"/>
                <a:gd name="connsiteY46" fmla="*/ 152946 h 1035783"/>
                <a:gd name="connsiteX47" fmla="*/ 76871 w 207037"/>
                <a:gd name="connsiteY47" fmla="*/ 154227 h 1035783"/>
                <a:gd name="connsiteX48" fmla="*/ 73745 w 207037"/>
                <a:gd name="connsiteY48" fmla="*/ 154227 h 1035783"/>
                <a:gd name="connsiteX49" fmla="*/ 45608 w 207037"/>
                <a:gd name="connsiteY49" fmla="*/ 126784 h 1035783"/>
                <a:gd name="connsiteX50" fmla="*/ 37148 w 207037"/>
                <a:gd name="connsiteY50" fmla="*/ 91109 h 1035783"/>
                <a:gd name="connsiteX51" fmla="*/ 92319 w 207037"/>
                <a:gd name="connsiteY51" fmla="*/ 98244 h 1035783"/>
                <a:gd name="connsiteX52" fmla="*/ 93790 w 207037"/>
                <a:gd name="connsiteY52" fmla="*/ 152946 h 103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07037" h="1035783">
                  <a:moveTo>
                    <a:pt x="205787" y="940728"/>
                  </a:moveTo>
                  <a:cubicBezTo>
                    <a:pt x="191702" y="905803"/>
                    <a:pt x="180148" y="869909"/>
                    <a:pt x="171214" y="833337"/>
                  </a:cubicBezTo>
                  <a:cubicBezTo>
                    <a:pt x="171214" y="831690"/>
                    <a:pt x="173972" y="830227"/>
                    <a:pt x="174340" y="831873"/>
                  </a:cubicBezTo>
                  <a:cubicBezTo>
                    <a:pt x="175811" y="838094"/>
                    <a:pt x="177650" y="844314"/>
                    <a:pt x="179489" y="850168"/>
                  </a:cubicBezTo>
                  <a:cubicBezTo>
                    <a:pt x="177825" y="838569"/>
                    <a:pt x="174991" y="827171"/>
                    <a:pt x="171030" y="816140"/>
                  </a:cubicBezTo>
                  <a:cubicBezTo>
                    <a:pt x="166267" y="803845"/>
                    <a:pt x="162576" y="791185"/>
                    <a:pt x="159995" y="778269"/>
                  </a:cubicBezTo>
                  <a:cubicBezTo>
                    <a:pt x="159995" y="778269"/>
                    <a:pt x="161834" y="776257"/>
                    <a:pt x="162202" y="778269"/>
                  </a:cubicBezTo>
                  <a:cubicBezTo>
                    <a:pt x="163142" y="781379"/>
                    <a:pt x="164247" y="784434"/>
                    <a:pt x="165513" y="787417"/>
                  </a:cubicBezTo>
                  <a:lnTo>
                    <a:pt x="165513" y="777537"/>
                  </a:lnTo>
                  <a:cubicBezTo>
                    <a:pt x="165513" y="777537"/>
                    <a:pt x="164225" y="777537"/>
                    <a:pt x="164041" y="776074"/>
                  </a:cubicBezTo>
                  <a:cubicBezTo>
                    <a:pt x="149187" y="662937"/>
                    <a:pt x="140226" y="549106"/>
                    <a:pt x="137192" y="435055"/>
                  </a:cubicBezTo>
                  <a:cubicBezTo>
                    <a:pt x="136088" y="379072"/>
                    <a:pt x="134433" y="323090"/>
                    <a:pt x="137192" y="267107"/>
                  </a:cubicBezTo>
                  <a:cubicBezTo>
                    <a:pt x="138295" y="238750"/>
                    <a:pt x="141053" y="210392"/>
                    <a:pt x="139950" y="181852"/>
                  </a:cubicBezTo>
                  <a:cubicBezTo>
                    <a:pt x="139950" y="171790"/>
                    <a:pt x="138295" y="161728"/>
                    <a:pt x="137559" y="151482"/>
                  </a:cubicBezTo>
                  <a:cubicBezTo>
                    <a:pt x="137559" y="154227"/>
                    <a:pt x="136640" y="156788"/>
                    <a:pt x="136088" y="159349"/>
                  </a:cubicBezTo>
                  <a:cubicBezTo>
                    <a:pt x="135536" y="161911"/>
                    <a:pt x="131307" y="162825"/>
                    <a:pt x="131491" y="159349"/>
                  </a:cubicBezTo>
                  <a:cubicBezTo>
                    <a:pt x="134801" y="126418"/>
                    <a:pt x="134249" y="93487"/>
                    <a:pt x="136272" y="60556"/>
                  </a:cubicBezTo>
                  <a:cubicBezTo>
                    <a:pt x="113468" y="52507"/>
                    <a:pt x="91400" y="40615"/>
                    <a:pt x="68780" y="31650"/>
                  </a:cubicBezTo>
                  <a:cubicBezTo>
                    <a:pt x="45137" y="22722"/>
                    <a:pt x="22154" y="12130"/>
                    <a:pt x="0" y="0"/>
                  </a:cubicBezTo>
                  <a:cubicBezTo>
                    <a:pt x="4876" y="27552"/>
                    <a:pt x="11572" y="54739"/>
                    <a:pt x="20045" y="81413"/>
                  </a:cubicBezTo>
                  <a:cubicBezTo>
                    <a:pt x="26482" y="105928"/>
                    <a:pt x="35677" y="129712"/>
                    <a:pt x="41010" y="154593"/>
                  </a:cubicBezTo>
                  <a:cubicBezTo>
                    <a:pt x="41010" y="156605"/>
                    <a:pt x="37148" y="158983"/>
                    <a:pt x="36229" y="156422"/>
                  </a:cubicBezTo>
                  <a:cubicBezTo>
                    <a:pt x="29424" y="134834"/>
                    <a:pt x="21517" y="113429"/>
                    <a:pt x="15816" y="91475"/>
                  </a:cubicBezTo>
                  <a:cubicBezTo>
                    <a:pt x="19495" y="120491"/>
                    <a:pt x="19865" y="149818"/>
                    <a:pt x="16919" y="178925"/>
                  </a:cubicBezTo>
                  <a:cubicBezTo>
                    <a:pt x="29310" y="171113"/>
                    <a:pt x="45488" y="172851"/>
                    <a:pt x="55906" y="183133"/>
                  </a:cubicBezTo>
                  <a:cubicBezTo>
                    <a:pt x="95078" y="219723"/>
                    <a:pt x="94710" y="282292"/>
                    <a:pt x="96365" y="331688"/>
                  </a:cubicBezTo>
                  <a:cubicBezTo>
                    <a:pt x="98756" y="402673"/>
                    <a:pt x="108319" y="473657"/>
                    <a:pt x="114755" y="544642"/>
                  </a:cubicBezTo>
                  <a:cubicBezTo>
                    <a:pt x="117882" y="581232"/>
                    <a:pt x="121008" y="619103"/>
                    <a:pt x="126157" y="656242"/>
                  </a:cubicBezTo>
                  <a:cubicBezTo>
                    <a:pt x="129129" y="674774"/>
                    <a:pt x="133243" y="693106"/>
                    <a:pt x="138479" y="711127"/>
                  </a:cubicBezTo>
                  <a:cubicBezTo>
                    <a:pt x="141885" y="721061"/>
                    <a:pt x="143321" y="731562"/>
                    <a:pt x="142709" y="742045"/>
                  </a:cubicBezTo>
                  <a:lnTo>
                    <a:pt x="142709" y="742045"/>
                  </a:lnTo>
                  <a:cubicBezTo>
                    <a:pt x="144698" y="752912"/>
                    <a:pt x="145684" y="763926"/>
                    <a:pt x="145651" y="774976"/>
                  </a:cubicBezTo>
                  <a:cubicBezTo>
                    <a:pt x="145482" y="784361"/>
                    <a:pt x="146913" y="793692"/>
                    <a:pt x="149881" y="802602"/>
                  </a:cubicBezTo>
                  <a:cubicBezTo>
                    <a:pt x="152365" y="807907"/>
                    <a:pt x="154396" y="813414"/>
                    <a:pt x="155950" y="819067"/>
                  </a:cubicBezTo>
                  <a:cubicBezTo>
                    <a:pt x="159076" y="832056"/>
                    <a:pt x="152088" y="843216"/>
                    <a:pt x="153559" y="855657"/>
                  </a:cubicBezTo>
                  <a:cubicBezTo>
                    <a:pt x="156099" y="872031"/>
                    <a:pt x="159475" y="888277"/>
                    <a:pt x="163674" y="904322"/>
                  </a:cubicBezTo>
                  <a:cubicBezTo>
                    <a:pt x="169465" y="927007"/>
                    <a:pt x="169465" y="950791"/>
                    <a:pt x="163674" y="973477"/>
                  </a:cubicBezTo>
                  <a:cubicBezTo>
                    <a:pt x="154846" y="1003846"/>
                    <a:pt x="130019" y="1040070"/>
                    <a:pt x="94710" y="1018117"/>
                  </a:cubicBezTo>
                  <a:cubicBezTo>
                    <a:pt x="76537" y="1008402"/>
                    <a:pt x="65749" y="989009"/>
                    <a:pt x="67125" y="968537"/>
                  </a:cubicBezTo>
                  <a:cubicBezTo>
                    <a:pt x="67125" y="957194"/>
                    <a:pt x="70251" y="945119"/>
                    <a:pt x="71538" y="933411"/>
                  </a:cubicBezTo>
                  <a:lnTo>
                    <a:pt x="69883" y="938350"/>
                  </a:lnTo>
                  <a:cubicBezTo>
                    <a:pt x="66284" y="948156"/>
                    <a:pt x="62108" y="957743"/>
                    <a:pt x="57378" y="967073"/>
                  </a:cubicBezTo>
                  <a:cubicBezTo>
                    <a:pt x="50937" y="984545"/>
                    <a:pt x="54606" y="1004121"/>
                    <a:pt x="66941" y="1018117"/>
                  </a:cubicBezTo>
                  <a:cubicBezTo>
                    <a:pt x="84621" y="1032771"/>
                    <a:pt x="107980" y="1038735"/>
                    <a:pt x="130571" y="1034399"/>
                  </a:cubicBezTo>
                  <a:cubicBezTo>
                    <a:pt x="153956" y="1030246"/>
                    <a:pt x="175368" y="1018702"/>
                    <a:pt x="191627" y="1001468"/>
                  </a:cubicBezTo>
                  <a:cubicBezTo>
                    <a:pt x="204515" y="984015"/>
                    <a:pt x="209634" y="962042"/>
                    <a:pt x="205787" y="940728"/>
                  </a:cubicBezTo>
                  <a:close/>
                  <a:moveTo>
                    <a:pt x="93790" y="152946"/>
                  </a:moveTo>
                  <a:cubicBezTo>
                    <a:pt x="88432" y="155160"/>
                    <a:pt x="82504" y="155599"/>
                    <a:pt x="76871" y="154227"/>
                  </a:cubicBezTo>
                  <a:cubicBezTo>
                    <a:pt x="75871" y="154648"/>
                    <a:pt x="74745" y="154648"/>
                    <a:pt x="73745" y="154227"/>
                  </a:cubicBezTo>
                  <a:cubicBezTo>
                    <a:pt x="61289" y="148830"/>
                    <a:pt x="51272" y="139060"/>
                    <a:pt x="45608" y="126784"/>
                  </a:cubicBezTo>
                  <a:cubicBezTo>
                    <a:pt x="38241" y="116429"/>
                    <a:pt x="35206" y="103641"/>
                    <a:pt x="37148" y="91109"/>
                  </a:cubicBezTo>
                  <a:cubicBezTo>
                    <a:pt x="46527" y="65313"/>
                    <a:pt x="79446" y="86169"/>
                    <a:pt x="92319" y="98244"/>
                  </a:cubicBezTo>
                  <a:cubicBezTo>
                    <a:pt x="105192" y="110319"/>
                    <a:pt x="120089" y="142884"/>
                    <a:pt x="93790" y="152946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A0C5913-AC89-7140-A4F8-3ECAEA507314}"/>
                </a:ext>
              </a:extLst>
            </p:cNvPr>
            <p:cNvSpPr/>
            <p:nvPr/>
          </p:nvSpPr>
          <p:spPr>
            <a:xfrm>
              <a:off x="1620607" y="4742954"/>
              <a:ext cx="197466" cy="84102"/>
            </a:xfrm>
            <a:custGeom>
              <a:avLst/>
              <a:gdLst>
                <a:gd name="connsiteX0" fmla="*/ 181835 w 197466"/>
                <a:gd name="connsiteY0" fmla="*/ 40432 h 84102"/>
                <a:gd name="connsiteX1" fmla="*/ 96136 w 197466"/>
                <a:gd name="connsiteY1" fmla="*/ 82693 h 84102"/>
                <a:gd name="connsiteX2" fmla="*/ 16690 w 197466"/>
                <a:gd name="connsiteY2" fmla="*/ 64398 h 84102"/>
                <a:gd name="connsiteX3" fmla="*/ 1242 w 197466"/>
                <a:gd name="connsiteY3" fmla="*/ 12440 h 84102"/>
                <a:gd name="connsiteX4" fmla="*/ 24230 w 197466"/>
                <a:gd name="connsiteY4" fmla="*/ 61471 h 84102"/>
                <a:gd name="connsiteX5" fmla="*/ 101469 w 197466"/>
                <a:gd name="connsiteY5" fmla="*/ 72997 h 84102"/>
                <a:gd name="connsiteX6" fmla="*/ 140089 w 197466"/>
                <a:gd name="connsiteY6" fmla="*/ 57263 h 84102"/>
                <a:gd name="connsiteX7" fmla="*/ 173191 w 197466"/>
                <a:gd name="connsiteY7" fmla="*/ 33663 h 84102"/>
                <a:gd name="connsiteX8" fmla="*/ 197466 w 197466"/>
                <a:gd name="connsiteY8" fmla="*/ 0 h 84102"/>
                <a:gd name="connsiteX9" fmla="*/ 181835 w 197466"/>
                <a:gd name="connsiteY9" fmla="*/ 40432 h 8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466" h="84102">
                  <a:moveTo>
                    <a:pt x="181835" y="40432"/>
                  </a:moveTo>
                  <a:cubicBezTo>
                    <a:pt x="160261" y="65569"/>
                    <a:pt x="129301" y="80827"/>
                    <a:pt x="96136" y="82693"/>
                  </a:cubicBezTo>
                  <a:cubicBezTo>
                    <a:pt x="68265" y="87249"/>
                    <a:pt x="39716" y="80663"/>
                    <a:pt x="16690" y="64398"/>
                  </a:cubicBezTo>
                  <a:cubicBezTo>
                    <a:pt x="3050" y="50787"/>
                    <a:pt x="-2761" y="31248"/>
                    <a:pt x="1242" y="12440"/>
                  </a:cubicBezTo>
                  <a:cubicBezTo>
                    <a:pt x="1676" y="31266"/>
                    <a:pt x="10012" y="49049"/>
                    <a:pt x="24230" y="61471"/>
                  </a:cubicBezTo>
                  <a:cubicBezTo>
                    <a:pt x="47251" y="75814"/>
                    <a:pt x="75230" y="79986"/>
                    <a:pt x="101469" y="72997"/>
                  </a:cubicBezTo>
                  <a:cubicBezTo>
                    <a:pt x="115116" y="69869"/>
                    <a:pt x="128161" y="64563"/>
                    <a:pt x="140089" y="57263"/>
                  </a:cubicBezTo>
                  <a:cubicBezTo>
                    <a:pt x="152382" y="51317"/>
                    <a:pt x="163575" y="43322"/>
                    <a:pt x="173191" y="33663"/>
                  </a:cubicBezTo>
                  <a:cubicBezTo>
                    <a:pt x="182386" y="23271"/>
                    <a:pt x="190518" y="12001"/>
                    <a:pt x="197466" y="0"/>
                  </a:cubicBezTo>
                  <a:cubicBezTo>
                    <a:pt x="195451" y="14489"/>
                    <a:pt x="190101" y="28339"/>
                    <a:pt x="181835" y="40432"/>
                  </a:cubicBezTo>
                  <a:close/>
                </a:path>
              </a:pathLst>
            </a:custGeom>
            <a:solidFill>
              <a:srgbClr val="4D4091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277C64E-830B-D04E-A539-6233F28DBA6D}"/>
                </a:ext>
              </a:extLst>
            </p:cNvPr>
            <p:cNvSpPr/>
            <p:nvPr/>
          </p:nvSpPr>
          <p:spPr>
            <a:xfrm>
              <a:off x="1626446" y="4745882"/>
              <a:ext cx="126577" cy="69407"/>
            </a:xfrm>
            <a:custGeom>
              <a:avLst/>
              <a:gdLst>
                <a:gd name="connsiteX0" fmla="*/ 108687 w 126577"/>
                <a:gd name="connsiteY0" fmla="*/ 26161 h 69407"/>
                <a:gd name="connsiteX1" fmla="*/ 69699 w 126577"/>
                <a:gd name="connsiteY1" fmla="*/ 19941 h 69407"/>
                <a:gd name="connsiteX2" fmla="*/ 23356 w 126577"/>
                <a:gd name="connsiteY2" fmla="*/ 3475 h 69407"/>
                <a:gd name="connsiteX3" fmla="*/ 0 w 126577"/>
                <a:gd name="connsiteY3" fmla="*/ 15733 h 69407"/>
                <a:gd name="connsiteX4" fmla="*/ 25746 w 126577"/>
                <a:gd name="connsiteY4" fmla="*/ 57811 h 69407"/>
                <a:gd name="connsiteX5" fmla="*/ 100963 w 126577"/>
                <a:gd name="connsiteY5" fmla="*/ 65495 h 69407"/>
                <a:gd name="connsiteX6" fmla="*/ 125790 w 126577"/>
                <a:gd name="connsiteY6" fmla="*/ 56348 h 69407"/>
                <a:gd name="connsiteX7" fmla="*/ 108687 w 126577"/>
                <a:gd name="connsiteY7" fmla="*/ 26161 h 69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577" h="69407">
                  <a:moveTo>
                    <a:pt x="108687" y="26161"/>
                  </a:moveTo>
                  <a:cubicBezTo>
                    <a:pt x="95948" y="22722"/>
                    <a:pt x="82879" y="20636"/>
                    <a:pt x="69699" y="19941"/>
                  </a:cubicBezTo>
                  <a:cubicBezTo>
                    <a:pt x="53056" y="18642"/>
                    <a:pt x="37058" y="12970"/>
                    <a:pt x="23356" y="3475"/>
                  </a:cubicBezTo>
                  <a:cubicBezTo>
                    <a:pt x="11034" y="-5123"/>
                    <a:pt x="3126" y="3475"/>
                    <a:pt x="0" y="15733"/>
                  </a:cubicBezTo>
                  <a:cubicBezTo>
                    <a:pt x="2290" y="32729"/>
                    <a:pt x="11626" y="47987"/>
                    <a:pt x="25746" y="57811"/>
                  </a:cubicBezTo>
                  <a:cubicBezTo>
                    <a:pt x="48889" y="69904"/>
                    <a:pt x="75830" y="72667"/>
                    <a:pt x="100963" y="65495"/>
                  </a:cubicBezTo>
                  <a:cubicBezTo>
                    <a:pt x="109452" y="63062"/>
                    <a:pt x="117751" y="60007"/>
                    <a:pt x="125790" y="56348"/>
                  </a:cubicBezTo>
                  <a:cubicBezTo>
                    <a:pt x="129124" y="43359"/>
                    <a:pt x="121587" y="30058"/>
                    <a:pt x="108687" y="26161"/>
                  </a:cubicBezTo>
                  <a:close/>
                </a:path>
              </a:pathLst>
            </a:custGeom>
            <a:solidFill>
              <a:srgbClr val="E8387F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410CBC0-173C-2543-830A-5C6BA7041BB0}"/>
                </a:ext>
              </a:extLst>
            </p:cNvPr>
            <p:cNvSpPr/>
            <p:nvPr/>
          </p:nvSpPr>
          <p:spPr>
            <a:xfrm>
              <a:off x="1623136" y="4661907"/>
              <a:ext cx="196804" cy="138127"/>
            </a:xfrm>
            <a:custGeom>
              <a:avLst/>
              <a:gdLst>
                <a:gd name="connsiteX0" fmla="*/ 195673 w 196804"/>
                <a:gd name="connsiteY0" fmla="*/ 43176 h 138127"/>
                <a:gd name="connsiteX1" fmla="*/ 185558 w 196804"/>
                <a:gd name="connsiteY1" fmla="*/ 0 h 138127"/>
                <a:gd name="connsiteX2" fmla="*/ 98572 w 196804"/>
                <a:gd name="connsiteY2" fmla="*/ 83059 h 138127"/>
                <a:gd name="connsiteX3" fmla="*/ 31080 w 196804"/>
                <a:gd name="connsiteY3" fmla="*/ 59825 h 138127"/>
                <a:gd name="connsiteX4" fmla="*/ 24459 w 196804"/>
                <a:gd name="connsiteY4" fmla="*/ 20673 h 138127"/>
                <a:gd name="connsiteX5" fmla="*/ 7540 w 196804"/>
                <a:gd name="connsiteY5" fmla="*/ 58361 h 138127"/>
                <a:gd name="connsiteX6" fmla="*/ 0 w 196804"/>
                <a:gd name="connsiteY6" fmla="*/ 85986 h 138127"/>
                <a:gd name="connsiteX7" fmla="*/ 0 w 196804"/>
                <a:gd name="connsiteY7" fmla="*/ 89463 h 138127"/>
                <a:gd name="connsiteX8" fmla="*/ 4781 w 196804"/>
                <a:gd name="connsiteY8" fmla="*/ 83608 h 138127"/>
                <a:gd name="connsiteX9" fmla="*/ 20045 w 196804"/>
                <a:gd name="connsiteY9" fmla="*/ 78669 h 138127"/>
                <a:gd name="connsiteX10" fmla="*/ 33103 w 196804"/>
                <a:gd name="connsiteY10" fmla="*/ 86170 h 138127"/>
                <a:gd name="connsiteX11" fmla="*/ 60504 w 196804"/>
                <a:gd name="connsiteY11" fmla="*/ 97512 h 138127"/>
                <a:gd name="connsiteX12" fmla="*/ 119537 w 196804"/>
                <a:gd name="connsiteY12" fmla="*/ 108123 h 138127"/>
                <a:gd name="connsiteX13" fmla="*/ 134065 w 196804"/>
                <a:gd name="connsiteY13" fmla="*/ 138127 h 138127"/>
                <a:gd name="connsiteX14" fmla="*/ 173420 w 196804"/>
                <a:gd name="connsiteY14" fmla="*/ 106843 h 138127"/>
                <a:gd name="connsiteX15" fmla="*/ 196592 w 196804"/>
                <a:gd name="connsiteY15" fmla="*/ 67875 h 138127"/>
                <a:gd name="connsiteX16" fmla="*/ 195673 w 196804"/>
                <a:gd name="connsiteY16" fmla="*/ 43176 h 13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6804" h="138127">
                  <a:moveTo>
                    <a:pt x="195673" y="43176"/>
                  </a:moveTo>
                  <a:cubicBezTo>
                    <a:pt x="193438" y="28540"/>
                    <a:pt x="190056" y="14105"/>
                    <a:pt x="185558" y="0"/>
                  </a:cubicBezTo>
                  <a:cubicBezTo>
                    <a:pt x="184271" y="43542"/>
                    <a:pt x="143260" y="76656"/>
                    <a:pt x="98572" y="83059"/>
                  </a:cubicBezTo>
                  <a:cubicBezTo>
                    <a:pt x="77607" y="86170"/>
                    <a:pt x="43401" y="79766"/>
                    <a:pt x="31080" y="59825"/>
                  </a:cubicBezTo>
                  <a:cubicBezTo>
                    <a:pt x="24203" y="47988"/>
                    <a:pt x="21853" y="34084"/>
                    <a:pt x="24459" y="20673"/>
                  </a:cubicBezTo>
                  <a:cubicBezTo>
                    <a:pt x="18107" y="32913"/>
                    <a:pt x="12459" y="45481"/>
                    <a:pt x="7540" y="58361"/>
                  </a:cubicBezTo>
                  <a:cubicBezTo>
                    <a:pt x="4305" y="67362"/>
                    <a:pt x="1784" y="76601"/>
                    <a:pt x="0" y="85986"/>
                  </a:cubicBezTo>
                  <a:cubicBezTo>
                    <a:pt x="90" y="87139"/>
                    <a:pt x="90" y="88310"/>
                    <a:pt x="0" y="89463"/>
                  </a:cubicBezTo>
                  <a:cubicBezTo>
                    <a:pt x="1342" y="87322"/>
                    <a:pt x="2948" y="85346"/>
                    <a:pt x="4781" y="83608"/>
                  </a:cubicBezTo>
                  <a:cubicBezTo>
                    <a:pt x="8632" y="79382"/>
                    <a:pt x="14436" y="77516"/>
                    <a:pt x="20045" y="78669"/>
                  </a:cubicBezTo>
                  <a:cubicBezTo>
                    <a:pt x="24847" y="80297"/>
                    <a:pt x="29283" y="82840"/>
                    <a:pt x="33103" y="86170"/>
                  </a:cubicBezTo>
                  <a:cubicBezTo>
                    <a:pt x="41023" y="92371"/>
                    <a:pt x="50500" y="96287"/>
                    <a:pt x="60504" y="97512"/>
                  </a:cubicBezTo>
                  <a:cubicBezTo>
                    <a:pt x="80632" y="97805"/>
                    <a:pt x="100576" y="101391"/>
                    <a:pt x="119537" y="108123"/>
                  </a:cubicBezTo>
                  <a:cubicBezTo>
                    <a:pt x="130439" y="113905"/>
                    <a:pt x="136318" y="126053"/>
                    <a:pt x="134065" y="138127"/>
                  </a:cubicBezTo>
                  <a:cubicBezTo>
                    <a:pt x="149432" y="130864"/>
                    <a:pt x="162903" y="120143"/>
                    <a:pt x="173420" y="106843"/>
                  </a:cubicBezTo>
                  <a:cubicBezTo>
                    <a:pt x="182718" y="94841"/>
                    <a:pt x="190501" y="81761"/>
                    <a:pt x="196592" y="67875"/>
                  </a:cubicBezTo>
                  <a:cubicBezTo>
                    <a:pt x="197061" y="59623"/>
                    <a:pt x="196754" y="51354"/>
                    <a:pt x="195673" y="43176"/>
                  </a:cubicBezTo>
                  <a:close/>
                </a:path>
              </a:pathLst>
            </a:custGeom>
            <a:solidFill>
              <a:srgbClr val="E8387F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9DC0BE5-A6DA-1E46-9F58-9C9F96C7BDCD}"/>
                </a:ext>
              </a:extLst>
            </p:cNvPr>
            <p:cNvSpPr/>
            <p:nvPr/>
          </p:nvSpPr>
          <p:spPr>
            <a:xfrm>
              <a:off x="1715276" y="3711255"/>
              <a:ext cx="477523" cy="1059050"/>
            </a:xfrm>
            <a:custGeom>
              <a:avLst/>
              <a:gdLst>
                <a:gd name="connsiteX0" fmla="*/ 469867 w 477523"/>
                <a:gd name="connsiteY0" fmla="*/ 922295 h 1059050"/>
                <a:gd name="connsiteX1" fmla="*/ 422053 w 477523"/>
                <a:gd name="connsiteY1" fmla="*/ 808317 h 1059050"/>
                <a:gd name="connsiteX2" fmla="*/ 392996 w 477523"/>
                <a:gd name="connsiteY2" fmla="*/ 755994 h 1059050"/>
                <a:gd name="connsiteX3" fmla="*/ 375525 w 477523"/>
                <a:gd name="connsiteY3" fmla="*/ 726356 h 1059050"/>
                <a:gd name="connsiteX4" fmla="*/ 368537 w 477523"/>
                <a:gd name="connsiteY4" fmla="*/ 687021 h 1059050"/>
                <a:gd name="connsiteX5" fmla="*/ 335434 w 477523"/>
                <a:gd name="connsiteY5" fmla="*/ 644943 h 1059050"/>
                <a:gd name="connsiteX6" fmla="*/ 325136 w 477523"/>
                <a:gd name="connsiteY6" fmla="*/ 613841 h 1059050"/>
                <a:gd name="connsiteX7" fmla="*/ 306745 w 477523"/>
                <a:gd name="connsiteY7" fmla="*/ 537551 h 1059050"/>
                <a:gd name="connsiteX8" fmla="*/ 267390 w 477523"/>
                <a:gd name="connsiteY8" fmla="*/ 383141 h 1059050"/>
                <a:gd name="connsiteX9" fmla="*/ 217737 w 477523"/>
                <a:gd name="connsiteY9" fmla="*/ 234586 h 1059050"/>
                <a:gd name="connsiteX10" fmla="*/ 187209 w 477523"/>
                <a:gd name="connsiteY10" fmla="*/ 165248 h 1059050"/>
                <a:gd name="connsiteX11" fmla="*/ 147670 w 477523"/>
                <a:gd name="connsiteY11" fmla="*/ 101033 h 1059050"/>
                <a:gd name="connsiteX12" fmla="*/ 143991 w 477523"/>
                <a:gd name="connsiteY12" fmla="*/ 59869 h 1059050"/>
                <a:gd name="connsiteX13" fmla="*/ 142520 w 477523"/>
                <a:gd name="connsiteY13" fmla="*/ 25291 h 1059050"/>
                <a:gd name="connsiteX14" fmla="*/ 142520 w 477523"/>
                <a:gd name="connsiteY14" fmla="*/ 8094 h 1059050"/>
                <a:gd name="connsiteX15" fmla="*/ 142520 w 477523"/>
                <a:gd name="connsiteY15" fmla="*/ 7179 h 1059050"/>
                <a:gd name="connsiteX16" fmla="*/ 142520 w 477523"/>
                <a:gd name="connsiteY16" fmla="*/ 7179 h 1059050"/>
                <a:gd name="connsiteX17" fmla="*/ 142520 w 477523"/>
                <a:gd name="connsiteY17" fmla="*/ 3337 h 1059050"/>
                <a:gd name="connsiteX18" fmla="*/ 141233 w 477523"/>
                <a:gd name="connsiteY18" fmla="*/ 3337 h 1059050"/>
                <a:gd name="connsiteX19" fmla="*/ 141233 w 477523"/>
                <a:gd name="connsiteY19" fmla="*/ 1325 h 1059050"/>
                <a:gd name="connsiteX20" fmla="*/ 137923 w 477523"/>
                <a:gd name="connsiteY20" fmla="*/ 227 h 1059050"/>
                <a:gd name="connsiteX21" fmla="*/ 72453 w 477523"/>
                <a:gd name="connsiteY21" fmla="*/ 21998 h 1059050"/>
                <a:gd name="connsiteX22" fmla="*/ 2018 w 477523"/>
                <a:gd name="connsiteY22" fmla="*/ 18888 h 1059050"/>
                <a:gd name="connsiteX23" fmla="*/ 731 w 477523"/>
                <a:gd name="connsiteY23" fmla="*/ 22181 h 1059050"/>
                <a:gd name="connsiteX24" fmla="*/ 25006 w 477523"/>
                <a:gd name="connsiteY24" fmla="*/ 101216 h 1059050"/>
                <a:gd name="connsiteX25" fmla="*/ 38983 w 477523"/>
                <a:gd name="connsiteY25" fmla="*/ 131585 h 1059050"/>
                <a:gd name="connsiteX26" fmla="*/ 38983 w 477523"/>
                <a:gd name="connsiteY26" fmla="*/ 132683 h 1059050"/>
                <a:gd name="connsiteX27" fmla="*/ 38983 w 477523"/>
                <a:gd name="connsiteY27" fmla="*/ 132683 h 1059050"/>
                <a:gd name="connsiteX28" fmla="*/ 51488 w 477523"/>
                <a:gd name="connsiteY28" fmla="*/ 153905 h 1059050"/>
                <a:gd name="connsiteX29" fmla="*/ 55902 w 477523"/>
                <a:gd name="connsiteY29" fmla="*/ 178786 h 1059050"/>
                <a:gd name="connsiteX30" fmla="*/ 63626 w 477523"/>
                <a:gd name="connsiteY30" fmla="*/ 219401 h 1059050"/>
                <a:gd name="connsiteX31" fmla="*/ 132773 w 477523"/>
                <a:gd name="connsiteY31" fmla="*/ 388996 h 1059050"/>
                <a:gd name="connsiteX32" fmla="*/ 219392 w 477523"/>
                <a:gd name="connsiteY32" fmla="*/ 547431 h 1059050"/>
                <a:gd name="connsiteX33" fmla="*/ 281735 w 477523"/>
                <a:gd name="connsiteY33" fmla="*/ 712086 h 1059050"/>
                <a:gd name="connsiteX34" fmla="*/ 283022 w 477523"/>
                <a:gd name="connsiteY34" fmla="*/ 727271 h 1059050"/>
                <a:gd name="connsiteX35" fmla="*/ 283022 w 477523"/>
                <a:gd name="connsiteY35" fmla="*/ 742272 h 1059050"/>
                <a:gd name="connsiteX36" fmla="*/ 294608 w 477523"/>
                <a:gd name="connsiteY36" fmla="*/ 776118 h 1059050"/>
                <a:gd name="connsiteX37" fmla="*/ 281735 w 477523"/>
                <a:gd name="connsiteY37" fmla="*/ 883876 h 1059050"/>
                <a:gd name="connsiteX38" fmla="*/ 264816 w 477523"/>
                <a:gd name="connsiteY38" fmla="*/ 989072 h 1059050"/>
                <a:gd name="connsiteX39" fmla="*/ 315389 w 477523"/>
                <a:gd name="connsiteY39" fmla="*/ 1047616 h 1059050"/>
                <a:gd name="connsiteX40" fmla="*/ 400352 w 477523"/>
                <a:gd name="connsiteY40" fmla="*/ 1057495 h 1059050"/>
                <a:gd name="connsiteX41" fmla="*/ 464350 w 477523"/>
                <a:gd name="connsiteY41" fmla="*/ 1020905 h 1059050"/>
                <a:gd name="connsiteX42" fmla="*/ 469867 w 477523"/>
                <a:gd name="connsiteY42" fmla="*/ 922295 h 105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77523" h="1059050">
                  <a:moveTo>
                    <a:pt x="469867" y="922295"/>
                  </a:moveTo>
                  <a:cubicBezTo>
                    <a:pt x="457658" y="882851"/>
                    <a:pt x="441646" y="844688"/>
                    <a:pt x="422053" y="808317"/>
                  </a:cubicBezTo>
                  <a:cubicBezTo>
                    <a:pt x="413041" y="790022"/>
                    <a:pt x="403662" y="773191"/>
                    <a:pt x="392996" y="755994"/>
                  </a:cubicBezTo>
                  <a:cubicBezTo>
                    <a:pt x="387111" y="745931"/>
                    <a:pt x="380858" y="736418"/>
                    <a:pt x="375525" y="726356"/>
                  </a:cubicBezTo>
                  <a:cubicBezTo>
                    <a:pt x="381230" y="713019"/>
                    <a:pt x="378490" y="697596"/>
                    <a:pt x="368537" y="687021"/>
                  </a:cubicBezTo>
                  <a:cubicBezTo>
                    <a:pt x="355413" y="674746"/>
                    <a:pt x="344251" y="660567"/>
                    <a:pt x="335434" y="644943"/>
                  </a:cubicBezTo>
                  <a:cubicBezTo>
                    <a:pt x="333044" y="634332"/>
                    <a:pt x="328078" y="623904"/>
                    <a:pt x="325136" y="613841"/>
                  </a:cubicBezTo>
                  <a:cubicBezTo>
                    <a:pt x="317412" y="588960"/>
                    <a:pt x="313366" y="562616"/>
                    <a:pt x="306745" y="537551"/>
                  </a:cubicBezTo>
                  <a:cubicBezTo>
                    <a:pt x="293688" y="485959"/>
                    <a:pt x="281551" y="434367"/>
                    <a:pt x="267390" y="383141"/>
                  </a:cubicBezTo>
                  <a:cubicBezTo>
                    <a:pt x="253230" y="331916"/>
                    <a:pt x="235943" y="283617"/>
                    <a:pt x="217737" y="234586"/>
                  </a:cubicBezTo>
                  <a:cubicBezTo>
                    <a:pt x="209154" y="210803"/>
                    <a:pt x="198955" y="187641"/>
                    <a:pt x="187209" y="165248"/>
                  </a:cubicBezTo>
                  <a:cubicBezTo>
                    <a:pt x="175255" y="143111"/>
                    <a:pt x="160543" y="122621"/>
                    <a:pt x="147670" y="101033"/>
                  </a:cubicBezTo>
                  <a:cubicBezTo>
                    <a:pt x="147291" y="87257"/>
                    <a:pt x="146062" y="73499"/>
                    <a:pt x="143991" y="59869"/>
                  </a:cubicBezTo>
                  <a:cubicBezTo>
                    <a:pt x="142035" y="48453"/>
                    <a:pt x="141540" y="36836"/>
                    <a:pt x="142520" y="25291"/>
                  </a:cubicBezTo>
                  <a:cubicBezTo>
                    <a:pt x="143070" y="19565"/>
                    <a:pt x="143070" y="13820"/>
                    <a:pt x="142520" y="8094"/>
                  </a:cubicBezTo>
                  <a:lnTo>
                    <a:pt x="142520" y="7179"/>
                  </a:lnTo>
                  <a:lnTo>
                    <a:pt x="142520" y="7179"/>
                  </a:lnTo>
                  <a:lnTo>
                    <a:pt x="142520" y="3337"/>
                  </a:lnTo>
                  <a:cubicBezTo>
                    <a:pt x="142163" y="2990"/>
                    <a:pt x="141590" y="2990"/>
                    <a:pt x="141233" y="3337"/>
                  </a:cubicBezTo>
                  <a:cubicBezTo>
                    <a:pt x="141301" y="2661"/>
                    <a:pt x="141301" y="2002"/>
                    <a:pt x="141233" y="1325"/>
                  </a:cubicBezTo>
                  <a:cubicBezTo>
                    <a:pt x="140586" y="154"/>
                    <a:pt x="139146" y="-322"/>
                    <a:pt x="137923" y="227"/>
                  </a:cubicBezTo>
                  <a:cubicBezTo>
                    <a:pt x="117142" y="10271"/>
                    <a:pt x="95134" y="17589"/>
                    <a:pt x="72453" y="21998"/>
                  </a:cubicBezTo>
                  <a:cubicBezTo>
                    <a:pt x="48936" y="22236"/>
                    <a:pt x="25422" y="21193"/>
                    <a:pt x="2018" y="18888"/>
                  </a:cubicBezTo>
                  <a:cubicBezTo>
                    <a:pt x="547" y="18888"/>
                    <a:pt x="-924" y="21815"/>
                    <a:pt x="731" y="22181"/>
                  </a:cubicBezTo>
                  <a:cubicBezTo>
                    <a:pt x="10110" y="48160"/>
                    <a:pt x="15627" y="75237"/>
                    <a:pt x="25006" y="101216"/>
                  </a:cubicBezTo>
                  <a:cubicBezTo>
                    <a:pt x="28898" y="111680"/>
                    <a:pt x="33571" y="121816"/>
                    <a:pt x="38983" y="131585"/>
                  </a:cubicBezTo>
                  <a:cubicBezTo>
                    <a:pt x="38983" y="131585"/>
                    <a:pt x="38983" y="132500"/>
                    <a:pt x="38983" y="132683"/>
                  </a:cubicBezTo>
                  <a:lnTo>
                    <a:pt x="38983" y="132683"/>
                  </a:lnTo>
                  <a:cubicBezTo>
                    <a:pt x="42845" y="140001"/>
                    <a:pt x="47075" y="147136"/>
                    <a:pt x="51488" y="153905"/>
                  </a:cubicBezTo>
                  <a:cubicBezTo>
                    <a:pt x="55902" y="160674"/>
                    <a:pt x="54799" y="173664"/>
                    <a:pt x="55902" y="178786"/>
                  </a:cubicBezTo>
                  <a:cubicBezTo>
                    <a:pt x="58477" y="192325"/>
                    <a:pt x="60316" y="206046"/>
                    <a:pt x="63626" y="219401"/>
                  </a:cubicBezTo>
                  <a:cubicBezTo>
                    <a:pt x="80580" y="278201"/>
                    <a:pt x="103757" y="335062"/>
                    <a:pt x="132773" y="388996"/>
                  </a:cubicBezTo>
                  <a:cubicBezTo>
                    <a:pt x="159623" y="442783"/>
                    <a:pt x="190519" y="494558"/>
                    <a:pt x="219392" y="547431"/>
                  </a:cubicBezTo>
                  <a:cubicBezTo>
                    <a:pt x="248264" y="600303"/>
                    <a:pt x="277321" y="652627"/>
                    <a:pt x="281735" y="712086"/>
                  </a:cubicBezTo>
                  <a:cubicBezTo>
                    <a:pt x="281424" y="717190"/>
                    <a:pt x="281858" y="722294"/>
                    <a:pt x="283022" y="727271"/>
                  </a:cubicBezTo>
                  <a:cubicBezTo>
                    <a:pt x="282562" y="732265"/>
                    <a:pt x="282562" y="737278"/>
                    <a:pt x="283022" y="742272"/>
                  </a:cubicBezTo>
                  <a:cubicBezTo>
                    <a:pt x="285439" y="753999"/>
                    <a:pt x="289332" y="765361"/>
                    <a:pt x="294608" y="776118"/>
                  </a:cubicBezTo>
                  <a:cubicBezTo>
                    <a:pt x="293348" y="812324"/>
                    <a:pt x="289043" y="848383"/>
                    <a:pt x="281735" y="883876"/>
                  </a:cubicBezTo>
                  <a:cubicBezTo>
                    <a:pt x="272275" y="918233"/>
                    <a:pt x="266601" y="953506"/>
                    <a:pt x="264816" y="989072"/>
                  </a:cubicBezTo>
                  <a:cubicBezTo>
                    <a:pt x="267151" y="1017429"/>
                    <a:pt x="287566" y="1041048"/>
                    <a:pt x="315389" y="1047616"/>
                  </a:cubicBezTo>
                  <a:cubicBezTo>
                    <a:pt x="342423" y="1057971"/>
                    <a:pt x="371647" y="1061374"/>
                    <a:pt x="400352" y="1057495"/>
                  </a:cubicBezTo>
                  <a:cubicBezTo>
                    <a:pt x="426087" y="1055355"/>
                    <a:pt x="449535" y="1041944"/>
                    <a:pt x="464350" y="1020905"/>
                  </a:cubicBezTo>
                  <a:cubicBezTo>
                    <a:pt x="484028" y="994194"/>
                    <a:pt x="477959" y="951750"/>
                    <a:pt x="469867" y="922295"/>
                  </a:cubicBezTo>
                  <a:close/>
                </a:path>
              </a:pathLst>
            </a:custGeom>
            <a:solidFill>
              <a:srgbClr val="9E5116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A6F5DAB-3C6E-7344-A77F-2B4BAC7CAB9D}"/>
                </a:ext>
              </a:extLst>
            </p:cNvPr>
            <p:cNvSpPr/>
            <p:nvPr/>
          </p:nvSpPr>
          <p:spPr>
            <a:xfrm>
              <a:off x="1717478" y="3718690"/>
              <a:ext cx="440880" cy="957962"/>
            </a:xfrm>
            <a:custGeom>
              <a:avLst/>
              <a:gdLst>
                <a:gd name="connsiteX0" fmla="*/ 296819 w 440880"/>
                <a:gd name="connsiteY0" fmla="*/ 775086 h 957962"/>
                <a:gd name="connsiteX1" fmla="*/ 296819 w 440880"/>
                <a:gd name="connsiteY1" fmla="*/ 775086 h 957962"/>
                <a:gd name="connsiteX2" fmla="*/ 295900 w 440880"/>
                <a:gd name="connsiteY2" fmla="*/ 762097 h 957962"/>
                <a:gd name="connsiteX3" fmla="*/ 292773 w 440880"/>
                <a:gd name="connsiteY3" fmla="*/ 743802 h 957962"/>
                <a:gd name="connsiteX4" fmla="*/ 292773 w 440880"/>
                <a:gd name="connsiteY4" fmla="*/ 745082 h 957962"/>
                <a:gd name="connsiteX5" fmla="*/ 292773 w 440880"/>
                <a:gd name="connsiteY5" fmla="*/ 751668 h 957962"/>
                <a:gd name="connsiteX6" fmla="*/ 289279 w 440880"/>
                <a:gd name="connsiteY6" fmla="*/ 741240 h 957962"/>
                <a:gd name="connsiteX7" fmla="*/ 286888 w 440880"/>
                <a:gd name="connsiteY7" fmla="*/ 712151 h 957962"/>
                <a:gd name="connsiteX8" fmla="*/ 285417 w 440880"/>
                <a:gd name="connsiteY8" fmla="*/ 687453 h 957962"/>
                <a:gd name="connsiteX9" fmla="*/ 229327 w 440880"/>
                <a:gd name="connsiteY9" fmla="*/ 546582 h 957962"/>
                <a:gd name="connsiteX10" fmla="*/ 134985 w 440880"/>
                <a:gd name="connsiteY10" fmla="*/ 373145 h 957962"/>
                <a:gd name="connsiteX11" fmla="*/ 63263 w 440880"/>
                <a:gd name="connsiteY11" fmla="*/ 198611 h 957962"/>
                <a:gd name="connsiteX12" fmla="*/ 53148 w 440880"/>
                <a:gd name="connsiteY12" fmla="*/ 152324 h 957962"/>
                <a:gd name="connsiteX13" fmla="*/ 53148 w 440880"/>
                <a:gd name="connsiteY13" fmla="*/ 152324 h 957962"/>
                <a:gd name="connsiteX14" fmla="*/ 59033 w 440880"/>
                <a:gd name="connsiteY14" fmla="*/ 161289 h 957962"/>
                <a:gd name="connsiteX15" fmla="*/ 63630 w 440880"/>
                <a:gd name="connsiteY15" fmla="*/ 158545 h 957962"/>
                <a:gd name="connsiteX16" fmla="*/ 29608 w 440880"/>
                <a:gd name="connsiteY16" fmla="*/ 93414 h 957962"/>
                <a:gd name="connsiteX17" fmla="*/ 0 w 440880"/>
                <a:gd name="connsiteY17" fmla="*/ 13831 h 957962"/>
                <a:gd name="connsiteX18" fmla="*/ 68044 w 440880"/>
                <a:gd name="connsiteY18" fmla="*/ 19137 h 957962"/>
                <a:gd name="connsiteX19" fmla="*/ 100227 w 440880"/>
                <a:gd name="connsiteY19" fmla="*/ 11453 h 957962"/>
                <a:gd name="connsiteX20" fmla="*/ 137008 w 440880"/>
                <a:gd name="connsiteY20" fmla="*/ 2122 h 957962"/>
                <a:gd name="connsiteX21" fmla="*/ 138479 w 440880"/>
                <a:gd name="connsiteY21" fmla="*/ 2122 h 957962"/>
                <a:gd name="connsiteX22" fmla="*/ 136088 w 440880"/>
                <a:gd name="connsiteY22" fmla="*/ 25357 h 957962"/>
                <a:gd name="connsiteX23" fmla="*/ 136088 w 440880"/>
                <a:gd name="connsiteY23" fmla="*/ 53165 h 957962"/>
                <a:gd name="connsiteX24" fmla="*/ 142157 w 440880"/>
                <a:gd name="connsiteY24" fmla="*/ 118296 h 957962"/>
                <a:gd name="connsiteX25" fmla="*/ 145835 w 440880"/>
                <a:gd name="connsiteY25" fmla="*/ 117015 h 957962"/>
                <a:gd name="connsiteX26" fmla="*/ 145835 w 440880"/>
                <a:gd name="connsiteY26" fmla="*/ 99818 h 957962"/>
                <a:gd name="connsiteX27" fmla="*/ 173972 w 440880"/>
                <a:gd name="connsiteY27" fmla="*/ 150495 h 957962"/>
                <a:gd name="connsiteX28" fmla="*/ 205787 w 440880"/>
                <a:gd name="connsiteY28" fmla="*/ 219284 h 957962"/>
                <a:gd name="connsiteX29" fmla="*/ 255441 w 440880"/>
                <a:gd name="connsiteY29" fmla="*/ 361253 h 957962"/>
                <a:gd name="connsiteX30" fmla="*/ 293693 w 440880"/>
                <a:gd name="connsiteY30" fmla="*/ 509992 h 957962"/>
                <a:gd name="connsiteX31" fmla="*/ 313554 w 440880"/>
                <a:gd name="connsiteY31" fmla="*/ 593051 h 957962"/>
                <a:gd name="connsiteX32" fmla="*/ 325692 w 440880"/>
                <a:gd name="connsiteY32" fmla="*/ 631287 h 957962"/>
                <a:gd name="connsiteX33" fmla="*/ 329738 w 440880"/>
                <a:gd name="connsiteY33" fmla="*/ 641167 h 957962"/>
                <a:gd name="connsiteX34" fmla="*/ 334151 w 440880"/>
                <a:gd name="connsiteY34" fmla="*/ 650131 h 957962"/>
                <a:gd name="connsiteX35" fmla="*/ 334151 w 440880"/>
                <a:gd name="connsiteY35" fmla="*/ 650131 h 957962"/>
                <a:gd name="connsiteX36" fmla="*/ 346473 w 440880"/>
                <a:gd name="connsiteY36" fmla="*/ 669707 h 957962"/>
                <a:gd name="connsiteX37" fmla="*/ 363576 w 440880"/>
                <a:gd name="connsiteY37" fmla="*/ 686355 h 957962"/>
                <a:gd name="connsiteX38" fmla="*/ 368909 w 440880"/>
                <a:gd name="connsiteY38" fmla="*/ 709407 h 957962"/>
                <a:gd name="connsiteX39" fmla="*/ 365047 w 440880"/>
                <a:gd name="connsiteY39" fmla="*/ 699345 h 957962"/>
                <a:gd name="connsiteX40" fmla="*/ 365047 w 440880"/>
                <a:gd name="connsiteY40" fmla="*/ 699345 h 957962"/>
                <a:gd name="connsiteX41" fmla="*/ 370012 w 440880"/>
                <a:gd name="connsiteY41" fmla="*/ 724592 h 957962"/>
                <a:gd name="connsiteX42" fmla="*/ 400724 w 440880"/>
                <a:gd name="connsiteY42" fmla="*/ 779477 h 957962"/>
                <a:gd name="connsiteX43" fmla="*/ 437505 w 440880"/>
                <a:gd name="connsiteY43" fmla="*/ 855950 h 957962"/>
                <a:gd name="connsiteX44" fmla="*/ 421505 w 440880"/>
                <a:gd name="connsiteY44" fmla="*/ 937180 h 957962"/>
                <a:gd name="connsiteX45" fmla="*/ 323301 w 440880"/>
                <a:gd name="connsiteY45" fmla="*/ 946876 h 957962"/>
                <a:gd name="connsiteX46" fmla="*/ 288544 w 440880"/>
                <a:gd name="connsiteY46" fmla="*/ 859792 h 957962"/>
                <a:gd name="connsiteX47" fmla="*/ 296819 w 440880"/>
                <a:gd name="connsiteY47" fmla="*/ 775086 h 95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0880" h="957962">
                  <a:moveTo>
                    <a:pt x="296819" y="775086"/>
                  </a:moveTo>
                  <a:lnTo>
                    <a:pt x="296819" y="775086"/>
                  </a:lnTo>
                  <a:cubicBezTo>
                    <a:pt x="296233" y="770787"/>
                    <a:pt x="295925" y="766432"/>
                    <a:pt x="295900" y="762097"/>
                  </a:cubicBezTo>
                  <a:cubicBezTo>
                    <a:pt x="294612" y="756242"/>
                    <a:pt x="293509" y="750388"/>
                    <a:pt x="292773" y="743802"/>
                  </a:cubicBezTo>
                  <a:cubicBezTo>
                    <a:pt x="292773" y="743802"/>
                    <a:pt x="292773" y="743802"/>
                    <a:pt x="292773" y="745082"/>
                  </a:cubicBezTo>
                  <a:cubicBezTo>
                    <a:pt x="292773" y="746363"/>
                    <a:pt x="292773" y="749473"/>
                    <a:pt x="292773" y="751668"/>
                  </a:cubicBezTo>
                  <a:lnTo>
                    <a:pt x="289279" y="741240"/>
                  </a:lnTo>
                  <a:cubicBezTo>
                    <a:pt x="286465" y="731818"/>
                    <a:pt x="285651" y="721902"/>
                    <a:pt x="286888" y="712151"/>
                  </a:cubicBezTo>
                  <a:cubicBezTo>
                    <a:pt x="286888" y="703918"/>
                    <a:pt x="285785" y="695686"/>
                    <a:pt x="285417" y="687453"/>
                  </a:cubicBezTo>
                  <a:cubicBezTo>
                    <a:pt x="280452" y="637691"/>
                    <a:pt x="251947" y="589209"/>
                    <a:pt x="229327" y="546582"/>
                  </a:cubicBezTo>
                  <a:cubicBezTo>
                    <a:pt x="198431" y="488403"/>
                    <a:pt x="164409" y="432055"/>
                    <a:pt x="134985" y="373145"/>
                  </a:cubicBezTo>
                  <a:cubicBezTo>
                    <a:pt x="104385" y="317912"/>
                    <a:pt x="80318" y="259350"/>
                    <a:pt x="63263" y="198611"/>
                  </a:cubicBezTo>
                  <a:cubicBezTo>
                    <a:pt x="59585" y="183243"/>
                    <a:pt x="57194" y="167692"/>
                    <a:pt x="53148" y="152324"/>
                  </a:cubicBezTo>
                  <a:lnTo>
                    <a:pt x="53148" y="152324"/>
                  </a:lnTo>
                  <a:lnTo>
                    <a:pt x="59033" y="161289"/>
                  </a:lnTo>
                  <a:cubicBezTo>
                    <a:pt x="60320" y="163301"/>
                    <a:pt x="63998" y="161289"/>
                    <a:pt x="63630" y="158545"/>
                  </a:cubicBezTo>
                  <a:cubicBezTo>
                    <a:pt x="58849" y="134578"/>
                    <a:pt x="40275" y="115002"/>
                    <a:pt x="29608" y="93414"/>
                  </a:cubicBezTo>
                  <a:cubicBezTo>
                    <a:pt x="17103" y="67984"/>
                    <a:pt x="11218" y="39810"/>
                    <a:pt x="0" y="13831"/>
                  </a:cubicBezTo>
                  <a:cubicBezTo>
                    <a:pt x="22444" y="17874"/>
                    <a:pt x="45240" y="19667"/>
                    <a:pt x="68044" y="19137"/>
                  </a:cubicBezTo>
                  <a:cubicBezTo>
                    <a:pt x="79052" y="17929"/>
                    <a:pt x="89864" y="15350"/>
                    <a:pt x="100227" y="11453"/>
                  </a:cubicBezTo>
                  <a:cubicBezTo>
                    <a:pt x="109054" y="8526"/>
                    <a:pt x="129284" y="-5196"/>
                    <a:pt x="137008" y="2122"/>
                  </a:cubicBezTo>
                  <a:cubicBezTo>
                    <a:pt x="137486" y="2269"/>
                    <a:pt x="138001" y="2269"/>
                    <a:pt x="138479" y="2122"/>
                  </a:cubicBezTo>
                  <a:cubicBezTo>
                    <a:pt x="138479" y="9989"/>
                    <a:pt x="136824" y="17490"/>
                    <a:pt x="136088" y="25357"/>
                  </a:cubicBezTo>
                  <a:cubicBezTo>
                    <a:pt x="135170" y="34596"/>
                    <a:pt x="135170" y="43926"/>
                    <a:pt x="136088" y="53165"/>
                  </a:cubicBezTo>
                  <a:cubicBezTo>
                    <a:pt x="136734" y="74973"/>
                    <a:pt x="138760" y="96726"/>
                    <a:pt x="142157" y="118296"/>
                  </a:cubicBezTo>
                  <a:cubicBezTo>
                    <a:pt x="142157" y="120674"/>
                    <a:pt x="145835" y="118296"/>
                    <a:pt x="145835" y="117015"/>
                  </a:cubicBezTo>
                  <a:cubicBezTo>
                    <a:pt x="145835" y="111343"/>
                    <a:pt x="145835" y="105672"/>
                    <a:pt x="145835" y="99818"/>
                  </a:cubicBezTo>
                  <a:cubicBezTo>
                    <a:pt x="154294" y="118113"/>
                    <a:pt x="164225" y="133846"/>
                    <a:pt x="173972" y="150495"/>
                  </a:cubicBezTo>
                  <a:cubicBezTo>
                    <a:pt x="186501" y="172504"/>
                    <a:pt x="197144" y="195501"/>
                    <a:pt x="205787" y="219284"/>
                  </a:cubicBezTo>
                  <a:cubicBezTo>
                    <a:pt x="224178" y="266119"/>
                    <a:pt x="241464" y="313137"/>
                    <a:pt x="255441" y="361253"/>
                  </a:cubicBezTo>
                  <a:cubicBezTo>
                    <a:pt x="269418" y="409369"/>
                    <a:pt x="281555" y="460229"/>
                    <a:pt x="293693" y="509992"/>
                  </a:cubicBezTo>
                  <a:cubicBezTo>
                    <a:pt x="300497" y="537617"/>
                    <a:pt x="307302" y="564877"/>
                    <a:pt x="313554" y="593051"/>
                  </a:cubicBezTo>
                  <a:cubicBezTo>
                    <a:pt x="316313" y="604759"/>
                    <a:pt x="322198" y="618298"/>
                    <a:pt x="325692" y="631287"/>
                  </a:cubicBezTo>
                  <a:cubicBezTo>
                    <a:pt x="327163" y="634580"/>
                    <a:pt x="328450" y="637873"/>
                    <a:pt x="329738" y="641167"/>
                  </a:cubicBezTo>
                  <a:cubicBezTo>
                    <a:pt x="331025" y="644460"/>
                    <a:pt x="332680" y="647204"/>
                    <a:pt x="334151" y="650131"/>
                  </a:cubicBezTo>
                  <a:lnTo>
                    <a:pt x="334151" y="650131"/>
                  </a:lnTo>
                  <a:cubicBezTo>
                    <a:pt x="337622" y="657028"/>
                    <a:pt x="341747" y="663596"/>
                    <a:pt x="346473" y="669707"/>
                  </a:cubicBezTo>
                  <a:cubicBezTo>
                    <a:pt x="351804" y="675616"/>
                    <a:pt x="357518" y="681178"/>
                    <a:pt x="363576" y="686355"/>
                  </a:cubicBezTo>
                  <a:cubicBezTo>
                    <a:pt x="369209" y="692631"/>
                    <a:pt x="371221" y="701320"/>
                    <a:pt x="368909" y="709407"/>
                  </a:cubicBezTo>
                  <a:cubicBezTo>
                    <a:pt x="367432" y="706132"/>
                    <a:pt x="366143" y="702766"/>
                    <a:pt x="365047" y="699345"/>
                  </a:cubicBezTo>
                  <a:lnTo>
                    <a:pt x="365047" y="699345"/>
                  </a:lnTo>
                  <a:cubicBezTo>
                    <a:pt x="365003" y="707998"/>
                    <a:pt x="366691" y="716578"/>
                    <a:pt x="370012" y="724592"/>
                  </a:cubicBezTo>
                  <a:cubicBezTo>
                    <a:pt x="379311" y="743399"/>
                    <a:pt x="389561" y="761712"/>
                    <a:pt x="400724" y="779477"/>
                  </a:cubicBezTo>
                  <a:cubicBezTo>
                    <a:pt x="414517" y="804175"/>
                    <a:pt x="426287" y="829971"/>
                    <a:pt x="437505" y="855950"/>
                  </a:cubicBezTo>
                  <a:cubicBezTo>
                    <a:pt x="443390" y="884124"/>
                    <a:pt x="443574" y="915592"/>
                    <a:pt x="421505" y="937180"/>
                  </a:cubicBezTo>
                  <a:cubicBezTo>
                    <a:pt x="394137" y="960780"/>
                    <a:pt x="354798" y="964659"/>
                    <a:pt x="323301" y="946876"/>
                  </a:cubicBezTo>
                  <a:cubicBezTo>
                    <a:pt x="292405" y="931691"/>
                    <a:pt x="287624" y="894186"/>
                    <a:pt x="288544" y="859792"/>
                  </a:cubicBezTo>
                  <a:cubicBezTo>
                    <a:pt x="294173" y="831910"/>
                    <a:pt x="296946" y="803535"/>
                    <a:pt x="296819" y="775086"/>
                  </a:cubicBezTo>
                  <a:close/>
                </a:path>
              </a:pathLst>
            </a:custGeom>
            <a:solidFill>
              <a:srgbClr val="FBD0B4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2EA944D-A9DD-0A47-9D75-4CC384C01A2C}"/>
                </a:ext>
              </a:extLst>
            </p:cNvPr>
            <p:cNvSpPr/>
            <p:nvPr/>
          </p:nvSpPr>
          <p:spPr>
            <a:xfrm>
              <a:off x="1819544" y="3973101"/>
              <a:ext cx="14896" cy="41346"/>
            </a:xfrm>
            <a:custGeom>
              <a:avLst/>
              <a:gdLst>
                <a:gd name="connsiteX0" fmla="*/ 0 w 14896"/>
                <a:gd name="connsiteY0" fmla="*/ 0 h 41346"/>
                <a:gd name="connsiteX1" fmla="*/ 2759 w 14896"/>
                <a:gd name="connsiteY1" fmla="*/ 10611 h 41346"/>
                <a:gd name="connsiteX2" fmla="*/ 14896 w 14896"/>
                <a:gd name="connsiteY2" fmla="*/ 41347 h 41346"/>
                <a:gd name="connsiteX3" fmla="*/ 4781 w 14896"/>
                <a:gd name="connsiteY3" fmla="*/ 13721 h 41346"/>
                <a:gd name="connsiteX4" fmla="*/ 0 w 14896"/>
                <a:gd name="connsiteY4" fmla="*/ 0 h 4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6" h="41346">
                  <a:moveTo>
                    <a:pt x="0" y="0"/>
                  </a:moveTo>
                  <a:cubicBezTo>
                    <a:pt x="0" y="3476"/>
                    <a:pt x="1655" y="7135"/>
                    <a:pt x="2759" y="10611"/>
                  </a:cubicBezTo>
                  <a:cubicBezTo>
                    <a:pt x="6036" y="21149"/>
                    <a:pt x="10094" y="31412"/>
                    <a:pt x="14896" y="41347"/>
                  </a:cubicBezTo>
                  <a:cubicBezTo>
                    <a:pt x="11402" y="32199"/>
                    <a:pt x="7908" y="23052"/>
                    <a:pt x="4781" y="13721"/>
                  </a:cubicBezTo>
                  <a:cubicBezTo>
                    <a:pt x="3678" y="10428"/>
                    <a:pt x="1839" y="5489"/>
                    <a:pt x="0" y="0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0E0D807-36AB-044F-810F-53A82AF42593}"/>
                </a:ext>
              </a:extLst>
            </p:cNvPr>
            <p:cNvSpPr/>
            <p:nvPr/>
          </p:nvSpPr>
          <p:spPr>
            <a:xfrm>
              <a:off x="1717846" y="3719971"/>
              <a:ext cx="440843" cy="954742"/>
            </a:xfrm>
            <a:custGeom>
              <a:avLst/>
              <a:gdLst>
                <a:gd name="connsiteX0" fmla="*/ 437505 w 440843"/>
                <a:gd name="connsiteY0" fmla="*/ 855950 h 954742"/>
                <a:gd name="connsiteX1" fmla="*/ 400724 w 440843"/>
                <a:gd name="connsiteY1" fmla="*/ 779477 h 954742"/>
                <a:gd name="connsiteX2" fmla="*/ 370012 w 440843"/>
                <a:gd name="connsiteY2" fmla="*/ 724592 h 954742"/>
                <a:gd name="connsiteX3" fmla="*/ 365047 w 440843"/>
                <a:gd name="connsiteY3" fmla="*/ 699345 h 954742"/>
                <a:gd name="connsiteX4" fmla="*/ 365047 w 440843"/>
                <a:gd name="connsiteY4" fmla="*/ 699345 h 954742"/>
                <a:gd name="connsiteX5" fmla="*/ 368909 w 440843"/>
                <a:gd name="connsiteY5" fmla="*/ 709407 h 954742"/>
                <a:gd name="connsiteX6" fmla="*/ 363576 w 440843"/>
                <a:gd name="connsiteY6" fmla="*/ 686355 h 954742"/>
                <a:gd name="connsiteX7" fmla="*/ 346473 w 440843"/>
                <a:gd name="connsiteY7" fmla="*/ 669707 h 954742"/>
                <a:gd name="connsiteX8" fmla="*/ 334151 w 440843"/>
                <a:gd name="connsiteY8" fmla="*/ 650131 h 954742"/>
                <a:gd name="connsiteX9" fmla="*/ 334151 w 440843"/>
                <a:gd name="connsiteY9" fmla="*/ 650131 h 954742"/>
                <a:gd name="connsiteX10" fmla="*/ 329738 w 440843"/>
                <a:gd name="connsiteY10" fmla="*/ 641166 h 954742"/>
                <a:gd name="connsiteX11" fmla="*/ 325692 w 440843"/>
                <a:gd name="connsiteY11" fmla="*/ 631287 h 954742"/>
                <a:gd name="connsiteX12" fmla="*/ 313554 w 440843"/>
                <a:gd name="connsiteY12" fmla="*/ 593051 h 954742"/>
                <a:gd name="connsiteX13" fmla="*/ 293693 w 440843"/>
                <a:gd name="connsiteY13" fmla="*/ 509991 h 954742"/>
                <a:gd name="connsiteX14" fmla="*/ 255441 w 440843"/>
                <a:gd name="connsiteY14" fmla="*/ 361253 h 954742"/>
                <a:gd name="connsiteX15" fmla="*/ 205787 w 440843"/>
                <a:gd name="connsiteY15" fmla="*/ 219284 h 954742"/>
                <a:gd name="connsiteX16" fmla="*/ 173972 w 440843"/>
                <a:gd name="connsiteY16" fmla="*/ 150495 h 954742"/>
                <a:gd name="connsiteX17" fmla="*/ 145835 w 440843"/>
                <a:gd name="connsiteY17" fmla="*/ 99818 h 954742"/>
                <a:gd name="connsiteX18" fmla="*/ 145835 w 440843"/>
                <a:gd name="connsiteY18" fmla="*/ 117015 h 954742"/>
                <a:gd name="connsiteX19" fmla="*/ 142157 w 440843"/>
                <a:gd name="connsiteY19" fmla="*/ 118295 h 954742"/>
                <a:gd name="connsiteX20" fmla="*/ 136088 w 440843"/>
                <a:gd name="connsiteY20" fmla="*/ 53165 h 954742"/>
                <a:gd name="connsiteX21" fmla="*/ 136088 w 440843"/>
                <a:gd name="connsiteY21" fmla="*/ 25357 h 954742"/>
                <a:gd name="connsiteX22" fmla="*/ 138479 w 440843"/>
                <a:gd name="connsiteY22" fmla="*/ 2122 h 954742"/>
                <a:gd name="connsiteX23" fmla="*/ 137008 w 440843"/>
                <a:gd name="connsiteY23" fmla="*/ 2122 h 954742"/>
                <a:gd name="connsiteX24" fmla="*/ 100227 w 440843"/>
                <a:gd name="connsiteY24" fmla="*/ 11453 h 954742"/>
                <a:gd name="connsiteX25" fmla="*/ 68044 w 440843"/>
                <a:gd name="connsiteY25" fmla="*/ 19137 h 954742"/>
                <a:gd name="connsiteX26" fmla="*/ 0 w 440843"/>
                <a:gd name="connsiteY26" fmla="*/ 13831 h 954742"/>
                <a:gd name="connsiteX27" fmla="*/ 29608 w 440843"/>
                <a:gd name="connsiteY27" fmla="*/ 93414 h 954742"/>
                <a:gd name="connsiteX28" fmla="*/ 63630 w 440843"/>
                <a:gd name="connsiteY28" fmla="*/ 158545 h 954742"/>
                <a:gd name="connsiteX29" fmla="*/ 59033 w 440843"/>
                <a:gd name="connsiteY29" fmla="*/ 161289 h 954742"/>
                <a:gd name="connsiteX30" fmla="*/ 53148 w 440843"/>
                <a:gd name="connsiteY30" fmla="*/ 152324 h 954742"/>
                <a:gd name="connsiteX31" fmla="*/ 53148 w 440843"/>
                <a:gd name="connsiteY31" fmla="*/ 152324 h 954742"/>
                <a:gd name="connsiteX32" fmla="*/ 63263 w 440843"/>
                <a:gd name="connsiteY32" fmla="*/ 198611 h 954742"/>
                <a:gd name="connsiteX33" fmla="*/ 134433 w 440843"/>
                <a:gd name="connsiteY33" fmla="*/ 372779 h 954742"/>
                <a:gd name="connsiteX34" fmla="*/ 228775 w 440843"/>
                <a:gd name="connsiteY34" fmla="*/ 546216 h 954742"/>
                <a:gd name="connsiteX35" fmla="*/ 283946 w 440843"/>
                <a:gd name="connsiteY35" fmla="*/ 685989 h 954742"/>
                <a:gd name="connsiteX36" fmla="*/ 299946 w 440843"/>
                <a:gd name="connsiteY36" fmla="*/ 675378 h 954742"/>
                <a:gd name="connsiteX37" fmla="*/ 315577 w 440843"/>
                <a:gd name="connsiteY37" fmla="*/ 678488 h 954742"/>
                <a:gd name="connsiteX38" fmla="*/ 326795 w 440843"/>
                <a:gd name="connsiteY38" fmla="*/ 701540 h 954742"/>
                <a:gd name="connsiteX39" fmla="*/ 341140 w 440843"/>
                <a:gd name="connsiteY39" fmla="*/ 732641 h 954742"/>
                <a:gd name="connsiteX40" fmla="*/ 377920 w 440843"/>
                <a:gd name="connsiteY40" fmla="*/ 783319 h 954742"/>
                <a:gd name="connsiteX41" fmla="*/ 405690 w 440843"/>
                <a:gd name="connsiteY41" fmla="*/ 856499 h 954742"/>
                <a:gd name="connsiteX42" fmla="*/ 387299 w 440843"/>
                <a:gd name="connsiteY42" fmla="*/ 954743 h 954742"/>
                <a:gd name="connsiteX43" fmla="*/ 420586 w 440843"/>
                <a:gd name="connsiteY43" fmla="*/ 936448 h 954742"/>
                <a:gd name="connsiteX44" fmla="*/ 437505 w 440843"/>
                <a:gd name="connsiteY44" fmla="*/ 855950 h 954742"/>
                <a:gd name="connsiteX45" fmla="*/ 50022 w 440843"/>
                <a:gd name="connsiteY45" fmla="*/ 105855 h 954742"/>
                <a:gd name="connsiteX46" fmla="*/ 50022 w 440843"/>
                <a:gd name="connsiteY46" fmla="*/ 104391 h 954742"/>
                <a:gd name="connsiteX47" fmla="*/ 50022 w 440843"/>
                <a:gd name="connsiteY47" fmla="*/ 98354 h 954742"/>
                <a:gd name="connsiteX48" fmla="*/ 63263 w 440843"/>
                <a:gd name="connsiteY48" fmla="*/ 93963 h 954742"/>
                <a:gd name="connsiteX49" fmla="*/ 93790 w 440843"/>
                <a:gd name="connsiteY49" fmla="*/ 97073 h 954742"/>
                <a:gd name="connsiteX50" fmla="*/ 118433 w 440843"/>
                <a:gd name="connsiteY50" fmla="*/ 104391 h 954742"/>
                <a:gd name="connsiteX51" fmla="*/ 104273 w 440843"/>
                <a:gd name="connsiteY51" fmla="*/ 131651 h 954742"/>
                <a:gd name="connsiteX52" fmla="*/ 50022 w 440843"/>
                <a:gd name="connsiteY52" fmla="*/ 105855 h 954742"/>
                <a:gd name="connsiteX53" fmla="*/ 287440 w 440843"/>
                <a:gd name="connsiteY53" fmla="*/ 612260 h 954742"/>
                <a:gd name="connsiteX54" fmla="*/ 283368 w 440843"/>
                <a:gd name="connsiteY54" fmla="*/ 614566 h 954742"/>
                <a:gd name="connsiteX55" fmla="*/ 282659 w 440843"/>
                <a:gd name="connsiteY55" fmla="*/ 614273 h 954742"/>
                <a:gd name="connsiteX56" fmla="*/ 249188 w 440843"/>
                <a:gd name="connsiteY56" fmla="*/ 568535 h 954742"/>
                <a:gd name="connsiteX57" fmla="*/ 219212 w 440843"/>
                <a:gd name="connsiteY57" fmla="*/ 511455 h 954742"/>
                <a:gd name="connsiteX58" fmla="*/ 142525 w 440843"/>
                <a:gd name="connsiteY58" fmla="*/ 359606 h 954742"/>
                <a:gd name="connsiteX59" fmla="*/ 136640 w 440843"/>
                <a:gd name="connsiteY59" fmla="*/ 345336 h 954742"/>
                <a:gd name="connsiteX60" fmla="*/ 93607 w 440843"/>
                <a:gd name="connsiteY60" fmla="*/ 237945 h 954742"/>
                <a:gd name="connsiteX61" fmla="*/ 107215 w 440843"/>
                <a:gd name="connsiteY61" fmla="*/ 193305 h 954742"/>
                <a:gd name="connsiteX62" fmla="*/ 107215 w 440843"/>
                <a:gd name="connsiteY62" fmla="*/ 193305 h 954742"/>
                <a:gd name="connsiteX63" fmla="*/ 131123 w 440843"/>
                <a:gd name="connsiteY63" fmla="*/ 185987 h 954742"/>
                <a:gd name="connsiteX64" fmla="*/ 194937 w 440843"/>
                <a:gd name="connsiteY64" fmla="*/ 283134 h 954742"/>
                <a:gd name="connsiteX65" fmla="*/ 250108 w 440843"/>
                <a:gd name="connsiteY65" fmla="*/ 460412 h 954742"/>
                <a:gd name="connsiteX66" fmla="*/ 278429 w 440843"/>
                <a:gd name="connsiteY66" fmla="*/ 553900 h 954742"/>
                <a:gd name="connsiteX67" fmla="*/ 287440 w 440843"/>
                <a:gd name="connsiteY67" fmla="*/ 611529 h 95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40843" h="954742">
                  <a:moveTo>
                    <a:pt x="437505" y="855950"/>
                  </a:moveTo>
                  <a:cubicBezTo>
                    <a:pt x="426103" y="829971"/>
                    <a:pt x="414333" y="804175"/>
                    <a:pt x="400724" y="779477"/>
                  </a:cubicBezTo>
                  <a:cubicBezTo>
                    <a:pt x="389561" y="761712"/>
                    <a:pt x="379311" y="743399"/>
                    <a:pt x="370012" y="724592"/>
                  </a:cubicBezTo>
                  <a:cubicBezTo>
                    <a:pt x="366691" y="716579"/>
                    <a:pt x="365003" y="707998"/>
                    <a:pt x="365047" y="699345"/>
                  </a:cubicBezTo>
                  <a:lnTo>
                    <a:pt x="365047" y="699345"/>
                  </a:lnTo>
                  <a:cubicBezTo>
                    <a:pt x="366143" y="702766"/>
                    <a:pt x="367432" y="706132"/>
                    <a:pt x="368909" y="709407"/>
                  </a:cubicBezTo>
                  <a:cubicBezTo>
                    <a:pt x="371223" y="701321"/>
                    <a:pt x="369209" y="692630"/>
                    <a:pt x="363576" y="686355"/>
                  </a:cubicBezTo>
                  <a:cubicBezTo>
                    <a:pt x="357518" y="681178"/>
                    <a:pt x="351804" y="675616"/>
                    <a:pt x="346473" y="669707"/>
                  </a:cubicBezTo>
                  <a:cubicBezTo>
                    <a:pt x="341747" y="663596"/>
                    <a:pt x="337622" y="657028"/>
                    <a:pt x="334151" y="650131"/>
                  </a:cubicBezTo>
                  <a:lnTo>
                    <a:pt x="334151" y="650131"/>
                  </a:lnTo>
                  <a:cubicBezTo>
                    <a:pt x="332680" y="647204"/>
                    <a:pt x="331025" y="644277"/>
                    <a:pt x="329738" y="641166"/>
                  </a:cubicBezTo>
                  <a:cubicBezTo>
                    <a:pt x="328450" y="638056"/>
                    <a:pt x="327163" y="634580"/>
                    <a:pt x="325692" y="631287"/>
                  </a:cubicBezTo>
                  <a:cubicBezTo>
                    <a:pt x="322198" y="618298"/>
                    <a:pt x="316313" y="604760"/>
                    <a:pt x="313554" y="593051"/>
                  </a:cubicBezTo>
                  <a:cubicBezTo>
                    <a:pt x="307302" y="565242"/>
                    <a:pt x="300497" y="538166"/>
                    <a:pt x="293693" y="509991"/>
                  </a:cubicBezTo>
                  <a:cubicBezTo>
                    <a:pt x="281555" y="460229"/>
                    <a:pt x="269602" y="410467"/>
                    <a:pt x="255441" y="361253"/>
                  </a:cubicBezTo>
                  <a:cubicBezTo>
                    <a:pt x="241280" y="312040"/>
                    <a:pt x="223810" y="266119"/>
                    <a:pt x="205787" y="219284"/>
                  </a:cubicBezTo>
                  <a:cubicBezTo>
                    <a:pt x="197144" y="195500"/>
                    <a:pt x="186501" y="172504"/>
                    <a:pt x="173972" y="150495"/>
                  </a:cubicBezTo>
                  <a:cubicBezTo>
                    <a:pt x="164041" y="133846"/>
                    <a:pt x="154294" y="117381"/>
                    <a:pt x="145835" y="99818"/>
                  </a:cubicBezTo>
                  <a:cubicBezTo>
                    <a:pt x="145835" y="105672"/>
                    <a:pt x="145835" y="111344"/>
                    <a:pt x="145835" y="117015"/>
                  </a:cubicBezTo>
                  <a:cubicBezTo>
                    <a:pt x="145835" y="119027"/>
                    <a:pt x="142709" y="120674"/>
                    <a:pt x="142157" y="118295"/>
                  </a:cubicBezTo>
                  <a:cubicBezTo>
                    <a:pt x="138760" y="96726"/>
                    <a:pt x="136734" y="74973"/>
                    <a:pt x="136088" y="53165"/>
                  </a:cubicBezTo>
                  <a:cubicBezTo>
                    <a:pt x="135170" y="43927"/>
                    <a:pt x="135170" y="34596"/>
                    <a:pt x="136088" y="25357"/>
                  </a:cubicBezTo>
                  <a:cubicBezTo>
                    <a:pt x="136088" y="17490"/>
                    <a:pt x="138479" y="9989"/>
                    <a:pt x="138479" y="2122"/>
                  </a:cubicBezTo>
                  <a:cubicBezTo>
                    <a:pt x="138001" y="2269"/>
                    <a:pt x="137486" y="2269"/>
                    <a:pt x="137008" y="2122"/>
                  </a:cubicBezTo>
                  <a:cubicBezTo>
                    <a:pt x="129651" y="-5196"/>
                    <a:pt x="109422" y="8525"/>
                    <a:pt x="100227" y="11453"/>
                  </a:cubicBezTo>
                  <a:cubicBezTo>
                    <a:pt x="89864" y="15350"/>
                    <a:pt x="79052" y="17929"/>
                    <a:pt x="68044" y="19137"/>
                  </a:cubicBezTo>
                  <a:cubicBezTo>
                    <a:pt x="45240" y="19667"/>
                    <a:pt x="22443" y="17874"/>
                    <a:pt x="0" y="13831"/>
                  </a:cubicBezTo>
                  <a:cubicBezTo>
                    <a:pt x="11034" y="39810"/>
                    <a:pt x="17103" y="68716"/>
                    <a:pt x="29608" y="93414"/>
                  </a:cubicBezTo>
                  <a:cubicBezTo>
                    <a:pt x="40275" y="115002"/>
                    <a:pt x="58849" y="134578"/>
                    <a:pt x="63630" y="158545"/>
                  </a:cubicBezTo>
                  <a:cubicBezTo>
                    <a:pt x="63630" y="160557"/>
                    <a:pt x="60320" y="163301"/>
                    <a:pt x="59033" y="161289"/>
                  </a:cubicBezTo>
                  <a:lnTo>
                    <a:pt x="53148" y="152324"/>
                  </a:lnTo>
                  <a:lnTo>
                    <a:pt x="53148" y="152324"/>
                  </a:lnTo>
                  <a:cubicBezTo>
                    <a:pt x="57194" y="167692"/>
                    <a:pt x="59584" y="183243"/>
                    <a:pt x="63263" y="198611"/>
                  </a:cubicBezTo>
                  <a:cubicBezTo>
                    <a:pt x="80169" y="259204"/>
                    <a:pt x="104050" y="317638"/>
                    <a:pt x="134433" y="372779"/>
                  </a:cubicBezTo>
                  <a:cubicBezTo>
                    <a:pt x="163857" y="431689"/>
                    <a:pt x="197879" y="488037"/>
                    <a:pt x="228775" y="546216"/>
                  </a:cubicBezTo>
                  <a:cubicBezTo>
                    <a:pt x="251211" y="588477"/>
                    <a:pt x="279348" y="636593"/>
                    <a:pt x="283946" y="685989"/>
                  </a:cubicBezTo>
                  <a:cubicBezTo>
                    <a:pt x="287087" y="679952"/>
                    <a:pt x="293132" y="675945"/>
                    <a:pt x="299946" y="675378"/>
                  </a:cubicBezTo>
                  <a:cubicBezTo>
                    <a:pt x="305279" y="672890"/>
                    <a:pt x="311616" y="674152"/>
                    <a:pt x="315577" y="678488"/>
                  </a:cubicBezTo>
                  <a:cubicBezTo>
                    <a:pt x="321593" y="684855"/>
                    <a:pt x="325508" y="692905"/>
                    <a:pt x="326795" y="701540"/>
                  </a:cubicBezTo>
                  <a:cubicBezTo>
                    <a:pt x="329039" y="712883"/>
                    <a:pt x="333955" y="723549"/>
                    <a:pt x="341140" y="732641"/>
                  </a:cubicBezTo>
                  <a:cubicBezTo>
                    <a:pt x="356610" y="746985"/>
                    <a:pt x="369106" y="764200"/>
                    <a:pt x="377920" y="783319"/>
                  </a:cubicBezTo>
                  <a:cubicBezTo>
                    <a:pt x="386196" y="808383"/>
                    <a:pt x="397966" y="831983"/>
                    <a:pt x="405690" y="856499"/>
                  </a:cubicBezTo>
                  <a:cubicBezTo>
                    <a:pt x="415988" y="889796"/>
                    <a:pt x="424080" y="935533"/>
                    <a:pt x="387299" y="954743"/>
                  </a:cubicBezTo>
                  <a:cubicBezTo>
                    <a:pt x="399862" y="951761"/>
                    <a:pt x="411369" y="945449"/>
                    <a:pt x="420586" y="936448"/>
                  </a:cubicBezTo>
                  <a:cubicBezTo>
                    <a:pt x="443574" y="915226"/>
                    <a:pt x="443390" y="883758"/>
                    <a:pt x="437505" y="855950"/>
                  </a:cubicBezTo>
                  <a:close/>
                  <a:moveTo>
                    <a:pt x="50022" y="105855"/>
                  </a:moveTo>
                  <a:cubicBezTo>
                    <a:pt x="49942" y="105379"/>
                    <a:pt x="49942" y="104867"/>
                    <a:pt x="50022" y="104391"/>
                  </a:cubicBezTo>
                  <a:cubicBezTo>
                    <a:pt x="49097" y="102489"/>
                    <a:pt x="49097" y="100257"/>
                    <a:pt x="50022" y="98354"/>
                  </a:cubicBezTo>
                  <a:cubicBezTo>
                    <a:pt x="52596" y="93963"/>
                    <a:pt x="58849" y="93780"/>
                    <a:pt x="63263" y="93963"/>
                  </a:cubicBezTo>
                  <a:cubicBezTo>
                    <a:pt x="73377" y="93963"/>
                    <a:pt x="83860" y="95610"/>
                    <a:pt x="93790" y="97073"/>
                  </a:cubicBezTo>
                  <a:cubicBezTo>
                    <a:pt x="102535" y="97147"/>
                    <a:pt x="111081" y="99671"/>
                    <a:pt x="118433" y="104391"/>
                  </a:cubicBezTo>
                  <a:cubicBezTo>
                    <a:pt x="130939" y="116832"/>
                    <a:pt x="117330" y="128541"/>
                    <a:pt x="104273" y="131651"/>
                  </a:cubicBezTo>
                  <a:cubicBezTo>
                    <a:pt x="82392" y="136353"/>
                    <a:pt x="60079" y="125760"/>
                    <a:pt x="50022" y="105855"/>
                  </a:cubicBezTo>
                  <a:close/>
                  <a:moveTo>
                    <a:pt x="287440" y="612260"/>
                  </a:moveTo>
                  <a:cubicBezTo>
                    <a:pt x="286955" y="614017"/>
                    <a:pt x="285130" y="615041"/>
                    <a:pt x="283368" y="614566"/>
                  </a:cubicBezTo>
                  <a:cubicBezTo>
                    <a:pt x="283122" y="614492"/>
                    <a:pt x="282883" y="614401"/>
                    <a:pt x="282659" y="614273"/>
                  </a:cubicBezTo>
                  <a:cubicBezTo>
                    <a:pt x="267816" y="602070"/>
                    <a:pt x="256304" y="586336"/>
                    <a:pt x="249188" y="568535"/>
                  </a:cubicBezTo>
                  <a:cubicBezTo>
                    <a:pt x="239441" y="549143"/>
                    <a:pt x="229879" y="530299"/>
                    <a:pt x="219212" y="511455"/>
                  </a:cubicBezTo>
                  <a:cubicBezTo>
                    <a:pt x="190299" y="462589"/>
                    <a:pt x="164679" y="411857"/>
                    <a:pt x="142525" y="359606"/>
                  </a:cubicBezTo>
                  <a:cubicBezTo>
                    <a:pt x="140686" y="354850"/>
                    <a:pt x="138663" y="350093"/>
                    <a:pt x="136640" y="345336"/>
                  </a:cubicBezTo>
                  <a:cubicBezTo>
                    <a:pt x="116043" y="311674"/>
                    <a:pt x="94158" y="276181"/>
                    <a:pt x="93607" y="237945"/>
                  </a:cubicBezTo>
                  <a:cubicBezTo>
                    <a:pt x="93607" y="224590"/>
                    <a:pt x="93607" y="201355"/>
                    <a:pt x="107215" y="193305"/>
                  </a:cubicBezTo>
                  <a:lnTo>
                    <a:pt x="107215" y="193305"/>
                  </a:lnTo>
                  <a:cubicBezTo>
                    <a:pt x="112400" y="185493"/>
                    <a:pt x="122420" y="182419"/>
                    <a:pt x="131123" y="185987"/>
                  </a:cubicBezTo>
                  <a:cubicBezTo>
                    <a:pt x="170110" y="197696"/>
                    <a:pt x="184822" y="248556"/>
                    <a:pt x="194937" y="283134"/>
                  </a:cubicBezTo>
                  <a:cubicBezTo>
                    <a:pt x="212224" y="342409"/>
                    <a:pt x="231718" y="401319"/>
                    <a:pt x="250108" y="460412"/>
                  </a:cubicBezTo>
                  <a:cubicBezTo>
                    <a:pt x="259487" y="491331"/>
                    <a:pt x="268498" y="523530"/>
                    <a:pt x="278429" y="553900"/>
                  </a:cubicBezTo>
                  <a:cubicBezTo>
                    <a:pt x="284314" y="571280"/>
                    <a:pt x="295348" y="592319"/>
                    <a:pt x="287440" y="611529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1CBCE37-5930-4F4C-806A-6C16B1E6F88F}"/>
                </a:ext>
              </a:extLst>
            </p:cNvPr>
            <p:cNvSpPr/>
            <p:nvPr/>
          </p:nvSpPr>
          <p:spPr>
            <a:xfrm>
              <a:off x="1987637" y="4589642"/>
              <a:ext cx="198425" cy="163482"/>
            </a:xfrm>
            <a:custGeom>
              <a:avLst/>
              <a:gdLst>
                <a:gd name="connsiteX0" fmla="*/ 1281 w 198425"/>
                <a:gd name="connsiteY0" fmla="*/ 83425 h 163482"/>
                <a:gd name="connsiteX1" fmla="*/ 15810 w 198425"/>
                <a:gd name="connsiteY1" fmla="*/ 5855 h 163482"/>
                <a:gd name="connsiteX2" fmla="*/ 67303 w 198425"/>
                <a:gd name="connsiteY2" fmla="*/ 89280 h 163482"/>
                <a:gd name="connsiteX3" fmla="*/ 160909 w 198425"/>
                <a:gd name="connsiteY3" fmla="*/ 66045 h 163482"/>
                <a:gd name="connsiteX4" fmla="*/ 174150 w 198425"/>
                <a:gd name="connsiteY4" fmla="*/ 0 h 163482"/>
                <a:gd name="connsiteX5" fmla="*/ 174150 w 198425"/>
                <a:gd name="connsiteY5" fmla="*/ 1830 h 163482"/>
                <a:gd name="connsiteX6" fmla="*/ 198425 w 198425"/>
                <a:gd name="connsiteY6" fmla="*/ 96049 h 163482"/>
                <a:gd name="connsiteX7" fmla="*/ 100221 w 198425"/>
                <a:gd name="connsiteY7" fmla="*/ 163191 h 163482"/>
                <a:gd name="connsiteX8" fmla="*/ 70245 w 198425"/>
                <a:gd name="connsiteY8" fmla="*/ 160630 h 163482"/>
                <a:gd name="connsiteX9" fmla="*/ 36959 w 198425"/>
                <a:gd name="connsiteY9" fmla="*/ 148190 h 163482"/>
                <a:gd name="connsiteX10" fmla="*/ 178 w 198425"/>
                <a:gd name="connsiteY10" fmla="*/ 108306 h 163482"/>
                <a:gd name="connsiteX11" fmla="*/ 1281 w 198425"/>
                <a:gd name="connsiteY11" fmla="*/ 83425 h 16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425" h="163482">
                  <a:moveTo>
                    <a:pt x="1281" y="83425"/>
                  </a:moveTo>
                  <a:cubicBezTo>
                    <a:pt x="5327" y="57446"/>
                    <a:pt x="10844" y="31650"/>
                    <a:pt x="15810" y="5855"/>
                  </a:cubicBezTo>
                  <a:cubicBezTo>
                    <a:pt x="15810" y="42445"/>
                    <a:pt x="26844" y="76839"/>
                    <a:pt x="67303" y="89280"/>
                  </a:cubicBezTo>
                  <a:cubicBezTo>
                    <a:pt x="100372" y="100787"/>
                    <a:pt x="137149" y="91658"/>
                    <a:pt x="160909" y="66045"/>
                  </a:cubicBezTo>
                  <a:cubicBezTo>
                    <a:pt x="175848" y="47476"/>
                    <a:pt x="180785" y="22850"/>
                    <a:pt x="174150" y="0"/>
                  </a:cubicBezTo>
                  <a:cubicBezTo>
                    <a:pt x="174047" y="604"/>
                    <a:pt x="174047" y="1226"/>
                    <a:pt x="174150" y="1830"/>
                  </a:cubicBezTo>
                  <a:cubicBezTo>
                    <a:pt x="189011" y="31120"/>
                    <a:pt x="197294" y="63264"/>
                    <a:pt x="198425" y="96049"/>
                  </a:cubicBezTo>
                  <a:cubicBezTo>
                    <a:pt x="185718" y="138676"/>
                    <a:pt x="144781" y="166667"/>
                    <a:pt x="100221" y="163191"/>
                  </a:cubicBezTo>
                  <a:cubicBezTo>
                    <a:pt x="90290" y="163191"/>
                    <a:pt x="80176" y="161362"/>
                    <a:pt x="70245" y="160630"/>
                  </a:cubicBezTo>
                  <a:cubicBezTo>
                    <a:pt x="58665" y="157904"/>
                    <a:pt x="47480" y="153714"/>
                    <a:pt x="36959" y="148190"/>
                  </a:cubicBezTo>
                  <a:cubicBezTo>
                    <a:pt x="19812" y="140341"/>
                    <a:pt x="6556" y="125979"/>
                    <a:pt x="178" y="108306"/>
                  </a:cubicBezTo>
                  <a:cubicBezTo>
                    <a:pt x="-260" y="100001"/>
                    <a:pt x="110" y="91658"/>
                    <a:pt x="1281" y="83425"/>
                  </a:cubicBezTo>
                  <a:close/>
                </a:path>
              </a:pathLst>
            </a:custGeom>
            <a:solidFill>
              <a:srgbClr val="E8387F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8C9A9AF-E776-4141-8852-3B935D51EB0B}"/>
                </a:ext>
              </a:extLst>
            </p:cNvPr>
            <p:cNvSpPr/>
            <p:nvPr/>
          </p:nvSpPr>
          <p:spPr>
            <a:xfrm>
              <a:off x="1623504" y="4662822"/>
              <a:ext cx="196542" cy="152467"/>
            </a:xfrm>
            <a:custGeom>
              <a:avLst/>
              <a:gdLst>
                <a:gd name="connsiteX0" fmla="*/ 173236 w 196542"/>
                <a:gd name="connsiteY0" fmla="*/ 105196 h 152467"/>
                <a:gd name="connsiteX1" fmla="*/ 103169 w 196542"/>
                <a:gd name="connsiteY1" fmla="*/ 148555 h 152467"/>
                <a:gd name="connsiteX2" fmla="*/ 27953 w 196542"/>
                <a:gd name="connsiteY2" fmla="*/ 140871 h 152467"/>
                <a:gd name="connsiteX3" fmla="*/ 0 w 196542"/>
                <a:gd name="connsiteY3" fmla="*/ 85986 h 152467"/>
                <a:gd name="connsiteX4" fmla="*/ 7540 w 196542"/>
                <a:gd name="connsiteY4" fmla="*/ 58361 h 152467"/>
                <a:gd name="connsiteX5" fmla="*/ 24459 w 196542"/>
                <a:gd name="connsiteY5" fmla="*/ 20673 h 152467"/>
                <a:gd name="connsiteX6" fmla="*/ 31080 w 196542"/>
                <a:gd name="connsiteY6" fmla="*/ 59825 h 152467"/>
                <a:gd name="connsiteX7" fmla="*/ 98572 w 196542"/>
                <a:gd name="connsiteY7" fmla="*/ 83059 h 152467"/>
                <a:gd name="connsiteX8" fmla="*/ 185558 w 196542"/>
                <a:gd name="connsiteY8" fmla="*/ 0 h 152467"/>
                <a:gd name="connsiteX9" fmla="*/ 195305 w 196542"/>
                <a:gd name="connsiteY9" fmla="*/ 43176 h 152467"/>
                <a:gd name="connsiteX10" fmla="*/ 196408 w 196542"/>
                <a:gd name="connsiteY10" fmla="*/ 67143 h 152467"/>
                <a:gd name="connsiteX11" fmla="*/ 173236 w 196542"/>
                <a:gd name="connsiteY11" fmla="*/ 105196 h 15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6542" h="152467">
                  <a:moveTo>
                    <a:pt x="173236" y="105196"/>
                  </a:moveTo>
                  <a:cubicBezTo>
                    <a:pt x="155002" y="126565"/>
                    <a:pt x="130503" y="141731"/>
                    <a:pt x="103169" y="148555"/>
                  </a:cubicBezTo>
                  <a:cubicBezTo>
                    <a:pt x="78037" y="155727"/>
                    <a:pt x="51096" y="152964"/>
                    <a:pt x="27953" y="140871"/>
                  </a:cubicBezTo>
                  <a:cubicBezTo>
                    <a:pt x="10756" y="127736"/>
                    <a:pt x="476" y="107556"/>
                    <a:pt x="0" y="85986"/>
                  </a:cubicBezTo>
                  <a:cubicBezTo>
                    <a:pt x="1784" y="76601"/>
                    <a:pt x="4305" y="67362"/>
                    <a:pt x="7540" y="58361"/>
                  </a:cubicBezTo>
                  <a:cubicBezTo>
                    <a:pt x="12459" y="45481"/>
                    <a:pt x="18107" y="32913"/>
                    <a:pt x="24459" y="20673"/>
                  </a:cubicBezTo>
                  <a:cubicBezTo>
                    <a:pt x="21853" y="34084"/>
                    <a:pt x="24203" y="47988"/>
                    <a:pt x="31080" y="59825"/>
                  </a:cubicBezTo>
                  <a:cubicBezTo>
                    <a:pt x="43401" y="79766"/>
                    <a:pt x="77607" y="86170"/>
                    <a:pt x="98572" y="83059"/>
                  </a:cubicBezTo>
                  <a:cubicBezTo>
                    <a:pt x="143260" y="76656"/>
                    <a:pt x="184271" y="43542"/>
                    <a:pt x="185558" y="0"/>
                  </a:cubicBezTo>
                  <a:cubicBezTo>
                    <a:pt x="189931" y="14124"/>
                    <a:pt x="193190" y="28559"/>
                    <a:pt x="195305" y="43176"/>
                  </a:cubicBezTo>
                  <a:cubicBezTo>
                    <a:pt x="196401" y="51116"/>
                    <a:pt x="196770" y="59129"/>
                    <a:pt x="196408" y="67143"/>
                  </a:cubicBezTo>
                  <a:cubicBezTo>
                    <a:pt x="190251" y="80699"/>
                    <a:pt x="182472" y="93487"/>
                    <a:pt x="173236" y="105196"/>
                  </a:cubicBezTo>
                  <a:close/>
                </a:path>
              </a:pathLst>
            </a:custGeom>
            <a:solidFill>
              <a:srgbClr val="E8387F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1036287-9F36-F541-9F83-509A343A5172}"/>
                </a:ext>
              </a:extLst>
            </p:cNvPr>
            <p:cNvSpPr/>
            <p:nvPr/>
          </p:nvSpPr>
          <p:spPr>
            <a:xfrm>
              <a:off x="1987637" y="4589642"/>
              <a:ext cx="198425" cy="163482"/>
            </a:xfrm>
            <a:custGeom>
              <a:avLst/>
              <a:gdLst>
                <a:gd name="connsiteX0" fmla="*/ 1281 w 198425"/>
                <a:gd name="connsiteY0" fmla="*/ 83425 h 163482"/>
                <a:gd name="connsiteX1" fmla="*/ 15810 w 198425"/>
                <a:gd name="connsiteY1" fmla="*/ 5855 h 163482"/>
                <a:gd name="connsiteX2" fmla="*/ 67303 w 198425"/>
                <a:gd name="connsiteY2" fmla="*/ 89280 h 163482"/>
                <a:gd name="connsiteX3" fmla="*/ 160909 w 198425"/>
                <a:gd name="connsiteY3" fmla="*/ 66045 h 163482"/>
                <a:gd name="connsiteX4" fmla="*/ 174150 w 198425"/>
                <a:gd name="connsiteY4" fmla="*/ 0 h 163482"/>
                <a:gd name="connsiteX5" fmla="*/ 174150 w 198425"/>
                <a:gd name="connsiteY5" fmla="*/ 1830 h 163482"/>
                <a:gd name="connsiteX6" fmla="*/ 198425 w 198425"/>
                <a:gd name="connsiteY6" fmla="*/ 96049 h 163482"/>
                <a:gd name="connsiteX7" fmla="*/ 100221 w 198425"/>
                <a:gd name="connsiteY7" fmla="*/ 163191 h 163482"/>
                <a:gd name="connsiteX8" fmla="*/ 70245 w 198425"/>
                <a:gd name="connsiteY8" fmla="*/ 160630 h 163482"/>
                <a:gd name="connsiteX9" fmla="*/ 36959 w 198425"/>
                <a:gd name="connsiteY9" fmla="*/ 148190 h 163482"/>
                <a:gd name="connsiteX10" fmla="*/ 178 w 198425"/>
                <a:gd name="connsiteY10" fmla="*/ 108306 h 163482"/>
                <a:gd name="connsiteX11" fmla="*/ 1281 w 198425"/>
                <a:gd name="connsiteY11" fmla="*/ 83425 h 16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425" h="163482">
                  <a:moveTo>
                    <a:pt x="1281" y="83425"/>
                  </a:moveTo>
                  <a:cubicBezTo>
                    <a:pt x="5327" y="57446"/>
                    <a:pt x="10844" y="31650"/>
                    <a:pt x="15810" y="5855"/>
                  </a:cubicBezTo>
                  <a:cubicBezTo>
                    <a:pt x="15810" y="42445"/>
                    <a:pt x="26844" y="76839"/>
                    <a:pt x="67303" y="89280"/>
                  </a:cubicBezTo>
                  <a:cubicBezTo>
                    <a:pt x="100372" y="100787"/>
                    <a:pt x="137149" y="91658"/>
                    <a:pt x="160909" y="66045"/>
                  </a:cubicBezTo>
                  <a:cubicBezTo>
                    <a:pt x="175848" y="47476"/>
                    <a:pt x="180785" y="22850"/>
                    <a:pt x="174150" y="0"/>
                  </a:cubicBezTo>
                  <a:cubicBezTo>
                    <a:pt x="174047" y="604"/>
                    <a:pt x="174047" y="1226"/>
                    <a:pt x="174150" y="1830"/>
                  </a:cubicBezTo>
                  <a:cubicBezTo>
                    <a:pt x="189011" y="31120"/>
                    <a:pt x="197294" y="63264"/>
                    <a:pt x="198425" y="96049"/>
                  </a:cubicBezTo>
                  <a:cubicBezTo>
                    <a:pt x="185718" y="138676"/>
                    <a:pt x="144781" y="166667"/>
                    <a:pt x="100221" y="163191"/>
                  </a:cubicBezTo>
                  <a:cubicBezTo>
                    <a:pt x="90290" y="163191"/>
                    <a:pt x="80176" y="161362"/>
                    <a:pt x="70245" y="160630"/>
                  </a:cubicBezTo>
                  <a:cubicBezTo>
                    <a:pt x="58665" y="157904"/>
                    <a:pt x="47480" y="153714"/>
                    <a:pt x="36959" y="148190"/>
                  </a:cubicBezTo>
                  <a:cubicBezTo>
                    <a:pt x="19812" y="140341"/>
                    <a:pt x="6556" y="125979"/>
                    <a:pt x="178" y="108306"/>
                  </a:cubicBezTo>
                  <a:cubicBezTo>
                    <a:pt x="-260" y="100001"/>
                    <a:pt x="110" y="91658"/>
                    <a:pt x="1281" y="83425"/>
                  </a:cubicBezTo>
                  <a:close/>
                </a:path>
              </a:pathLst>
            </a:custGeom>
            <a:solidFill>
              <a:srgbClr val="E8387F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A19574E-4240-BE41-B9F1-EF7742E7881A}"/>
                </a:ext>
              </a:extLst>
            </p:cNvPr>
            <p:cNvSpPr/>
            <p:nvPr/>
          </p:nvSpPr>
          <p:spPr>
            <a:xfrm>
              <a:off x="1623136" y="4661907"/>
              <a:ext cx="196804" cy="138127"/>
            </a:xfrm>
            <a:custGeom>
              <a:avLst/>
              <a:gdLst>
                <a:gd name="connsiteX0" fmla="*/ 195673 w 196804"/>
                <a:gd name="connsiteY0" fmla="*/ 43176 h 138127"/>
                <a:gd name="connsiteX1" fmla="*/ 185558 w 196804"/>
                <a:gd name="connsiteY1" fmla="*/ 0 h 138127"/>
                <a:gd name="connsiteX2" fmla="*/ 98572 w 196804"/>
                <a:gd name="connsiteY2" fmla="*/ 83059 h 138127"/>
                <a:gd name="connsiteX3" fmla="*/ 31080 w 196804"/>
                <a:gd name="connsiteY3" fmla="*/ 59825 h 138127"/>
                <a:gd name="connsiteX4" fmla="*/ 24459 w 196804"/>
                <a:gd name="connsiteY4" fmla="*/ 20673 h 138127"/>
                <a:gd name="connsiteX5" fmla="*/ 7540 w 196804"/>
                <a:gd name="connsiteY5" fmla="*/ 58361 h 138127"/>
                <a:gd name="connsiteX6" fmla="*/ 0 w 196804"/>
                <a:gd name="connsiteY6" fmla="*/ 85986 h 138127"/>
                <a:gd name="connsiteX7" fmla="*/ 0 w 196804"/>
                <a:gd name="connsiteY7" fmla="*/ 89463 h 138127"/>
                <a:gd name="connsiteX8" fmla="*/ 4781 w 196804"/>
                <a:gd name="connsiteY8" fmla="*/ 83608 h 138127"/>
                <a:gd name="connsiteX9" fmla="*/ 20045 w 196804"/>
                <a:gd name="connsiteY9" fmla="*/ 78669 h 138127"/>
                <a:gd name="connsiteX10" fmla="*/ 33103 w 196804"/>
                <a:gd name="connsiteY10" fmla="*/ 86170 h 138127"/>
                <a:gd name="connsiteX11" fmla="*/ 60504 w 196804"/>
                <a:gd name="connsiteY11" fmla="*/ 97512 h 138127"/>
                <a:gd name="connsiteX12" fmla="*/ 119537 w 196804"/>
                <a:gd name="connsiteY12" fmla="*/ 108123 h 138127"/>
                <a:gd name="connsiteX13" fmla="*/ 134065 w 196804"/>
                <a:gd name="connsiteY13" fmla="*/ 138127 h 138127"/>
                <a:gd name="connsiteX14" fmla="*/ 173420 w 196804"/>
                <a:gd name="connsiteY14" fmla="*/ 106843 h 138127"/>
                <a:gd name="connsiteX15" fmla="*/ 196592 w 196804"/>
                <a:gd name="connsiteY15" fmla="*/ 67875 h 138127"/>
                <a:gd name="connsiteX16" fmla="*/ 195673 w 196804"/>
                <a:gd name="connsiteY16" fmla="*/ 43176 h 13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6804" h="138127">
                  <a:moveTo>
                    <a:pt x="195673" y="43176"/>
                  </a:moveTo>
                  <a:cubicBezTo>
                    <a:pt x="193438" y="28540"/>
                    <a:pt x="190056" y="14105"/>
                    <a:pt x="185558" y="0"/>
                  </a:cubicBezTo>
                  <a:cubicBezTo>
                    <a:pt x="184271" y="43542"/>
                    <a:pt x="143260" y="76656"/>
                    <a:pt x="98572" y="83059"/>
                  </a:cubicBezTo>
                  <a:cubicBezTo>
                    <a:pt x="77607" y="86170"/>
                    <a:pt x="43401" y="79766"/>
                    <a:pt x="31080" y="59825"/>
                  </a:cubicBezTo>
                  <a:cubicBezTo>
                    <a:pt x="24203" y="47988"/>
                    <a:pt x="21853" y="34084"/>
                    <a:pt x="24459" y="20673"/>
                  </a:cubicBezTo>
                  <a:cubicBezTo>
                    <a:pt x="18107" y="32913"/>
                    <a:pt x="12459" y="45481"/>
                    <a:pt x="7540" y="58361"/>
                  </a:cubicBezTo>
                  <a:cubicBezTo>
                    <a:pt x="4305" y="67362"/>
                    <a:pt x="1784" y="76601"/>
                    <a:pt x="0" y="85986"/>
                  </a:cubicBezTo>
                  <a:cubicBezTo>
                    <a:pt x="90" y="87139"/>
                    <a:pt x="90" y="88310"/>
                    <a:pt x="0" y="89463"/>
                  </a:cubicBezTo>
                  <a:cubicBezTo>
                    <a:pt x="1342" y="87322"/>
                    <a:pt x="2948" y="85346"/>
                    <a:pt x="4781" y="83608"/>
                  </a:cubicBezTo>
                  <a:cubicBezTo>
                    <a:pt x="8632" y="79382"/>
                    <a:pt x="14436" y="77516"/>
                    <a:pt x="20045" y="78669"/>
                  </a:cubicBezTo>
                  <a:cubicBezTo>
                    <a:pt x="24847" y="80297"/>
                    <a:pt x="29283" y="82840"/>
                    <a:pt x="33103" y="86170"/>
                  </a:cubicBezTo>
                  <a:cubicBezTo>
                    <a:pt x="41023" y="92371"/>
                    <a:pt x="50500" y="96287"/>
                    <a:pt x="60504" y="97512"/>
                  </a:cubicBezTo>
                  <a:cubicBezTo>
                    <a:pt x="80632" y="97805"/>
                    <a:pt x="100576" y="101391"/>
                    <a:pt x="119537" y="108123"/>
                  </a:cubicBezTo>
                  <a:cubicBezTo>
                    <a:pt x="130439" y="113905"/>
                    <a:pt x="136318" y="126053"/>
                    <a:pt x="134065" y="138127"/>
                  </a:cubicBezTo>
                  <a:cubicBezTo>
                    <a:pt x="149432" y="130864"/>
                    <a:pt x="162903" y="120143"/>
                    <a:pt x="173420" y="106843"/>
                  </a:cubicBezTo>
                  <a:cubicBezTo>
                    <a:pt x="182718" y="94841"/>
                    <a:pt x="190501" y="81761"/>
                    <a:pt x="196592" y="67875"/>
                  </a:cubicBezTo>
                  <a:cubicBezTo>
                    <a:pt x="197061" y="59623"/>
                    <a:pt x="196754" y="51354"/>
                    <a:pt x="195673" y="43176"/>
                  </a:cubicBezTo>
                  <a:close/>
                </a:path>
              </a:pathLst>
            </a:custGeom>
            <a:solidFill>
              <a:srgbClr val="E8387F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7B02205-3216-CD48-86E5-B48621715765}"/>
                </a:ext>
              </a:extLst>
            </p:cNvPr>
            <p:cNvSpPr/>
            <p:nvPr/>
          </p:nvSpPr>
          <p:spPr>
            <a:xfrm>
              <a:off x="1987772" y="4589642"/>
              <a:ext cx="198290" cy="145079"/>
            </a:xfrm>
            <a:custGeom>
              <a:avLst/>
              <a:gdLst>
                <a:gd name="connsiteX0" fmla="*/ 174751 w 198290"/>
                <a:gd name="connsiteY0" fmla="*/ 1830 h 145079"/>
                <a:gd name="connsiteX1" fmla="*/ 174751 w 198290"/>
                <a:gd name="connsiteY1" fmla="*/ 0 h 145079"/>
                <a:gd name="connsiteX2" fmla="*/ 161510 w 198290"/>
                <a:gd name="connsiteY2" fmla="*/ 66045 h 145079"/>
                <a:gd name="connsiteX3" fmla="*/ 67903 w 198290"/>
                <a:gd name="connsiteY3" fmla="*/ 89280 h 145079"/>
                <a:gd name="connsiteX4" fmla="*/ 16410 w 198290"/>
                <a:gd name="connsiteY4" fmla="*/ 5855 h 145079"/>
                <a:gd name="connsiteX5" fmla="*/ 1882 w 198290"/>
                <a:gd name="connsiteY5" fmla="*/ 83425 h 145079"/>
                <a:gd name="connsiteX6" fmla="*/ 43 w 198290"/>
                <a:gd name="connsiteY6" fmla="*/ 108672 h 145079"/>
                <a:gd name="connsiteX7" fmla="*/ 1698 w 198290"/>
                <a:gd name="connsiteY7" fmla="*/ 112514 h 145079"/>
                <a:gd name="connsiteX8" fmla="*/ 14204 w 198290"/>
                <a:gd name="connsiteY8" fmla="*/ 94219 h 145079"/>
                <a:gd name="connsiteX9" fmla="*/ 42525 w 198290"/>
                <a:gd name="connsiteY9" fmla="*/ 96232 h 145079"/>
                <a:gd name="connsiteX10" fmla="*/ 89236 w 198290"/>
                <a:gd name="connsiteY10" fmla="*/ 112148 h 145079"/>
                <a:gd name="connsiteX11" fmla="*/ 155625 w 198290"/>
                <a:gd name="connsiteY11" fmla="*/ 130443 h 145079"/>
                <a:gd name="connsiteX12" fmla="*/ 164452 w 198290"/>
                <a:gd name="connsiteY12" fmla="*/ 145079 h 145079"/>
                <a:gd name="connsiteX13" fmla="*/ 198290 w 198290"/>
                <a:gd name="connsiteY13" fmla="*/ 96049 h 145079"/>
                <a:gd name="connsiteX14" fmla="*/ 174751 w 198290"/>
                <a:gd name="connsiteY14" fmla="*/ 1830 h 14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8290" h="145079">
                  <a:moveTo>
                    <a:pt x="174751" y="1830"/>
                  </a:moveTo>
                  <a:cubicBezTo>
                    <a:pt x="174648" y="1226"/>
                    <a:pt x="174648" y="604"/>
                    <a:pt x="174751" y="0"/>
                  </a:cubicBezTo>
                  <a:cubicBezTo>
                    <a:pt x="181388" y="22850"/>
                    <a:pt x="176448" y="47476"/>
                    <a:pt x="161510" y="66045"/>
                  </a:cubicBezTo>
                  <a:cubicBezTo>
                    <a:pt x="137749" y="91658"/>
                    <a:pt x="100973" y="100787"/>
                    <a:pt x="67903" y="89280"/>
                  </a:cubicBezTo>
                  <a:cubicBezTo>
                    <a:pt x="27445" y="76839"/>
                    <a:pt x="16962" y="42445"/>
                    <a:pt x="16410" y="5855"/>
                  </a:cubicBezTo>
                  <a:cubicBezTo>
                    <a:pt x="11445" y="31650"/>
                    <a:pt x="5928" y="57446"/>
                    <a:pt x="1882" y="83425"/>
                  </a:cubicBezTo>
                  <a:cubicBezTo>
                    <a:pt x="440" y="91768"/>
                    <a:pt x="-176" y="100220"/>
                    <a:pt x="43" y="108672"/>
                  </a:cubicBezTo>
                  <a:lnTo>
                    <a:pt x="1698" y="112514"/>
                  </a:lnTo>
                  <a:cubicBezTo>
                    <a:pt x="3035" y="104922"/>
                    <a:pt x="7590" y="98244"/>
                    <a:pt x="14204" y="94219"/>
                  </a:cubicBezTo>
                  <a:cubicBezTo>
                    <a:pt x="23332" y="89828"/>
                    <a:pt x="34117" y="90597"/>
                    <a:pt x="42525" y="96232"/>
                  </a:cubicBezTo>
                  <a:cubicBezTo>
                    <a:pt x="57194" y="103861"/>
                    <a:pt x="72946" y="109221"/>
                    <a:pt x="89236" y="112148"/>
                  </a:cubicBezTo>
                  <a:cubicBezTo>
                    <a:pt x="111856" y="115259"/>
                    <a:pt x="138154" y="112148"/>
                    <a:pt x="155625" y="130443"/>
                  </a:cubicBezTo>
                  <a:cubicBezTo>
                    <a:pt x="159720" y="134541"/>
                    <a:pt x="162751" y="139554"/>
                    <a:pt x="164452" y="145079"/>
                  </a:cubicBezTo>
                  <a:cubicBezTo>
                    <a:pt x="181246" y="133279"/>
                    <a:pt x="193248" y="115880"/>
                    <a:pt x="198290" y="96049"/>
                  </a:cubicBezTo>
                  <a:cubicBezTo>
                    <a:pt x="197387" y="63319"/>
                    <a:pt x="189356" y="31175"/>
                    <a:pt x="174751" y="1830"/>
                  </a:cubicBezTo>
                  <a:close/>
                </a:path>
              </a:pathLst>
            </a:custGeom>
            <a:solidFill>
              <a:srgbClr val="E8387F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3DBAAEE-F6F2-DE4D-B5A4-40F51D7227DB}"/>
                </a:ext>
              </a:extLst>
            </p:cNvPr>
            <p:cNvSpPr/>
            <p:nvPr/>
          </p:nvSpPr>
          <p:spPr>
            <a:xfrm>
              <a:off x="1989287" y="4703986"/>
              <a:ext cx="194936" cy="58736"/>
            </a:xfrm>
            <a:custGeom>
              <a:avLst/>
              <a:gdLst>
                <a:gd name="connsiteX0" fmla="*/ 168823 w 194936"/>
                <a:gd name="connsiteY0" fmla="*/ 43176 h 58736"/>
                <a:gd name="connsiteX1" fmla="*/ 139950 w 194936"/>
                <a:gd name="connsiteY1" fmla="*/ 56166 h 58736"/>
                <a:gd name="connsiteX2" fmla="*/ 138847 w 194936"/>
                <a:gd name="connsiteY2" fmla="*/ 56166 h 58736"/>
                <a:gd name="connsiteX3" fmla="*/ 41746 w 194936"/>
                <a:gd name="connsiteY3" fmla="*/ 46286 h 58736"/>
                <a:gd name="connsiteX4" fmla="*/ 7724 w 194936"/>
                <a:gd name="connsiteY4" fmla="*/ 21954 h 58736"/>
                <a:gd name="connsiteX5" fmla="*/ 0 w 194936"/>
                <a:gd name="connsiteY5" fmla="*/ 4940 h 58736"/>
                <a:gd name="connsiteX6" fmla="*/ 21701 w 194936"/>
                <a:gd name="connsiteY6" fmla="*/ 32565 h 58736"/>
                <a:gd name="connsiteX7" fmla="*/ 40091 w 194936"/>
                <a:gd name="connsiteY7" fmla="*/ 41164 h 58736"/>
                <a:gd name="connsiteX8" fmla="*/ 57010 w 194936"/>
                <a:gd name="connsiteY8" fmla="*/ 48848 h 58736"/>
                <a:gd name="connsiteX9" fmla="*/ 99859 w 194936"/>
                <a:gd name="connsiteY9" fmla="*/ 53970 h 58736"/>
                <a:gd name="connsiteX10" fmla="*/ 194937 w 194936"/>
                <a:gd name="connsiteY10" fmla="*/ 0 h 58736"/>
                <a:gd name="connsiteX11" fmla="*/ 168823 w 194936"/>
                <a:gd name="connsiteY11" fmla="*/ 43176 h 5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4936" h="58736">
                  <a:moveTo>
                    <a:pt x="168823" y="43176"/>
                  </a:moveTo>
                  <a:cubicBezTo>
                    <a:pt x="160382" y="49744"/>
                    <a:pt x="150480" y="54190"/>
                    <a:pt x="139950" y="56166"/>
                  </a:cubicBezTo>
                  <a:lnTo>
                    <a:pt x="138847" y="56166"/>
                  </a:lnTo>
                  <a:cubicBezTo>
                    <a:pt x="106178" y="61691"/>
                    <a:pt x="72614" y="58270"/>
                    <a:pt x="41746" y="46286"/>
                  </a:cubicBezTo>
                  <a:cubicBezTo>
                    <a:pt x="28181" y="41804"/>
                    <a:pt x="16312" y="33315"/>
                    <a:pt x="7724" y="21954"/>
                  </a:cubicBezTo>
                  <a:cubicBezTo>
                    <a:pt x="4077" y="16831"/>
                    <a:pt x="1455" y="11050"/>
                    <a:pt x="0" y="4940"/>
                  </a:cubicBezTo>
                  <a:cubicBezTo>
                    <a:pt x="5074" y="15642"/>
                    <a:pt x="12489" y="25082"/>
                    <a:pt x="21701" y="32565"/>
                  </a:cubicBezTo>
                  <a:cubicBezTo>
                    <a:pt x="27466" y="36151"/>
                    <a:pt x="33640" y="39042"/>
                    <a:pt x="40091" y="41164"/>
                  </a:cubicBezTo>
                  <a:cubicBezTo>
                    <a:pt x="45792" y="43359"/>
                    <a:pt x="50941" y="47018"/>
                    <a:pt x="57010" y="48848"/>
                  </a:cubicBezTo>
                  <a:cubicBezTo>
                    <a:pt x="70992" y="52488"/>
                    <a:pt x="85408" y="54208"/>
                    <a:pt x="99859" y="53970"/>
                  </a:cubicBezTo>
                  <a:cubicBezTo>
                    <a:pt x="139165" y="54922"/>
                    <a:pt x="175769" y="34157"/>
                    <a:pt x="194937" y="0"/>
                  </a:cubicBezTo>
                  <a:cubicBezTo>
                    <a:pt x="191984" y="17142"/>
                    <a:pt x="182661" y="32547"/>
                    <a:pt x="168823" y="43176"/>
                  </a:cubicBezTo>
                  <a:close/>
                </a:path>
              </a:pathLst>
            </a:custGeom>
            <a:solidFill>
              <a:srgbClr val="4D4091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5B6BABB-4646-954B-886C-DF37066021B3}"/>
                </a:ext>
              </a:extLst>
            </p:cNvPr>
            <p:cNvSpPr/>
            <p:nvPr/>
          </p:nvSpPr>
          <p:spPr>
            <a:xfrm>
              <a:off x="1612818" y="3944502"/>
              <a:ext cx="71948" cy="437602"/>
            </a:xfrm>
            <a:custGeom>
              <a:avLst/>
              <a:gdLst>
                <a:gd name="connsiteX0" fmla="*/ 21352 w 71948"/>
                <a:gd name="connsiteY0" fmla="*/ 239357 h 437602"/>
                <a:gd name="connsiteX1" fmla="*/ 11789 w 71948"/>
                <a:gd name="connsiteY1" fmla="*/ 1522 h 437602"/>
                <a:gd name="connsiteX2" fmla="*/ 8479 w 71948"/>
                <a:gd name="connsiteY2" fmla="*/ 1522 h 437602"/>
                <a:gd name="connsiteX3" fmla="*/ 8479 w 71948"/>
                <a:gd name="connsiteY3" fmla="*/ 231307 h 437602"/>
                <a:gd name="connsiteX4" fmla="*/ 68063 w 71948"/>
                <a:gd name="connsiteY4" fmla="*/ 436760 h 437602"/>
                <a:gd name="connsiteX5" fmla="*/ 71925 w 71948"/>
                <a:gd name="connsiteY5" fmla="*/ 435113 h 437602"/>
                <a:gd name="connsiteX6" fmla="*/ 21352 w 71948"/>
                <a:gd name="connsiteY6" fmla="*/ 239357 h 43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48" h="437602">
                  <a:moveTo>
                    <a:pt x="21352" y="239357"/>
                  </a:moveTo>
                  <a:cubicBezTo>
                    <a:pt x="6159" y="160999"/>
                    <a:pt x="2935" y="80830"/>
                    <a:pt x="11789" y="1522"/>
                  </a:cubicBezTo>
                  <a:cubicBezTo>
                    <a:pt x="11789" y="-857"/>
                    <a:pt x="8847" y="-125"/>
                    <a:pt x="8479" y="1522"/>
                  </a:cubicBezTo>
                  <a:cubicBezTo>
                    <a:pt x="-2826" y="77702"/>
                    <a:pt x="-2826" y="155126"/>
                    <a:pt x="8479" y="231307"/>
                  </a:cubicBezTo>
                  <a:cubicBezTo>
                    <a:pt x="18226" y="301560"/>
                    <a:pt x="49489" y="368519"/>
                    <a:pt x="68063" y="436760"/>
                  </a:cubicBezTo>
                  <a:cubicBezTo>
                    <a:pt x="68063" y="438772"/>
                    <a:pt x="72293" y="436760"/>
                    <a:pt x="71925" y="435113"/>
                  </a:cubicBezTo>
                  <a:cubicBezTo>
                    <a:pt x="60340" y="369251"/>
                    <a:pt x="34041" y="306133"/>
                    <a:pt x="21352" y="239357"/>
                  </a:cubicBezTo>
                  <a:close/>
                </a:path>
              </a:pathLst>
            </a:custGeom>
            <a:solidFill>
              <a:srgbClr val="FCECE3">
                <a:alpha val="7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24C5C81-1966-1947-894D-770CEF8BD24B}"/>
                </a:ext>
              </a:extLst>
            </p:cNvPr>
            <p:cNvSpPr/>
            <p:nvPr/>
          </p:nvSpPr>
          <p:spPr>
            <a:xfrm>
              <a:off x="1672436" y="4519694"/>
              <a:ext cx="40748" cy="165112"/>
            </a:xfrm>
            <a:custGeom>
              <a:avLst/>
              <a:gdLst>
                <a:gd name="connsiteX0" fmla="*/ 36951 w 40748"/>
                <a:gd name="connsiteY0" fmla="*/ 1342 h 165112"/>
                <a:gd name="connsiteX1" fmla="*/ 14147 w 40748"/>
                <a:gd name="connsiteY1" fmla="*/ 85133 h 165112"/>
                <a:gd name="connsiteX2" fmla="*/ 3113 w 40748"/>
                <a:gd name="connsiteY2" fmla="*/ 164350 h 165112"/>
                <a:gd name="connsiteX3" fmla="*/ 6607 w 40748"/>
                <a:gd name="connsiteY3" fmla="*/ 162704 h 165112"/>
                <a:gd name="connsiteX4" fmla="*/ 21871 w 40748"/>
                <a:gd name="connsiteY4" fmla="*/ 77815 h 165112"/>
                <a:gd name="connsiteX5" fmla="*/ 40261 w 40748"/>
                <a:gd name="connsiteY5" fmla="*/ 2622 h 165112"/>
                <a:gd name="connsiteX6" fmla="*/ 36951 w 40748"/>
                <a:gd name="connsiteY6" fmla="*/ 1342 h 165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8" h="165112">
                  <a:moveTo>
                    <a:pt x="36951" y="1342"/>
                  </a:moveTo>
                  <a:cubicBezTo>
                    <a:pt x="21687" y="25857"/>
                    <a:pt x="22607" y="57690"/>
                    <a:pt x="14147" y="85133"/>
                  </a:cubicBezTo>
                  <a:cubicBezTo>
                    <a:pt x="5687" y="112575"/>
                    <a:pt x="-5531" y="137822"/>
                    <a:pt x="3113" y="164350"/>
                  </a:cubicBezTo>
                  <a:cubicBezTo>
                    <a:pt x="3113" y="166179"/>
                    <a:pt x="6975" y="164350"/>
                    <a:pt x="6607" y="162704"/>
                  </a:cubicBezTo>
                  <a:cubicBezTo>
                    <a:pt x="2600" y="133523"/>
                    <a:pt x="7940" y="103812"/>
                    <a:pt x="21871" y="77815"/>
                  </a:cubicBezTo>
                  <a:cubicBezTo>
                    <a:pt x="33273" y="53116"/>
                    <a:pt x="29227" y="26406"/>
                    <a:pt x="40261" y="2622"/>
                  </a:cubicBezTo>
                  <a:cubicBezTo>
                    <a:pt x="42100" y="-305"/>
                    <a:pt x="38238" y="-854"/>
                    <a:pt x="36951" y="1342"/>
                  </a:cubicBezTo>
                  <a:close/>
                </a:path>
              </a:pathLst>
            </a:custGeom>
            <a:solidFill>
              <a:srgbClr val="FCECE3">
                <a:alpha val="7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B36A38F-1235-5349-AE53-6BF0A311C095}"/>
                </a:ext>
              </a:extLst>
            </p:cNvPr>
            <p:cNvSpPr/>
            <p:nvPr/>
          </p:nvSpPr>
          <p:spPr>
            <a:xfrm>
              <a:off x="1819332" y="3959822"/>
              <a:ext cx="106944" cy="228119"/>
            </a:xfrm>
            <a:custGeom>
              <a:avLst/>
              <a:gdLst>
                <a:gd name="connsiteX0" fmla="*/ 3890 w 106944"/>
                <a:gd name="connsiteY0" fmla="*/ 838 h 228119"/>
                <a:gd name="connsiteX1" fmla="*/ 28 w 106944"/>
                <a:gd name="connsiteY1" fmla="*/ 2668 h 228119"/>
                <a:gd name="connsiteX2" fmla="*/ 44533 w 106944"/>
                <a:gd name="connsiteY2" fmla="*/ 111523 h 228119"/>
                <a:gd name="connsiteX3" fmla="*/ 104485 w 106944"/>
                <a:gd name="connsiteY3" fmla="*/ 227513 h 228119"/>
                <a:gd name="connsiteX4" fmla="*/ 106876 w 106944"/>
                <a:gd name="connsiteY4" fmla="*/ 226050 h 228119"/>
                <a:gd name="connsiteX5" fmla="*/ 3890 w 106944"/>
                <a:gd name="connsiteY5" fmla="*/ 838 h 22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4" h="228119">
                  <a:moveTo>
                    <a:pt x="3890" y="838"/>
                  </a:moveTo>
                  <a:cubicBezTo>
                    <a:pt x="2971" y="-1174"/>
                    <a:pt x="-339" y="838"/>
                    <a:pt x="28" y="2668"/>
                  </a:cubicBezTo>
                  <a:cubicBezTo>
                    <a:pt x="9288" y="40977"/>
                    <a:pt x="24291" y="77659"/>
                    <a:pt x="44533" y="111523"/>
                  </a:cubicBezTo>
                  <a:cubicBezTo>
                    <a:pt x="64946" y="149943"/>
                    <a:pt x="84072" y="189094"/>
                    <a:pt x="104485" y="227513"/>
                  </a:cubicBezTo>
                  <a:cubicBezTo>
                    <a:pt x="104485" y="228977"/>
                    <a:pt x="107428" y="227513"/>
                    <a:pt x="106876" y="226050"/>
                  </a:cubicBezTo>
                  <a:cubicBezTo>
                    <a:pt x="69911" y="152321"/>
                    <a:pt x="34050" y="77494"/>
                    <a:pt x="3890" y="838"/>
                  </a:cubicBezTo>
                  <a:close/>
                </a:path>
              </a:pathLst>
            </a:custGeom>
            <a:solidFill>
              <a:srgbClr val="FCECE3">
                <a:alpha val="7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9F250DC-3C7B-8542-8327-529E58ACEEB9}"/>
                </a:ext>
              </a:extLst>
            </p:cNvPr>
            <p:cNvSpPr/>
            <p:nvPr/>
          </p:nvSpPr>
          <p:spPr>
            <a:xfrm>
              <a:off x="1642814" y="3797879"/>
              <a:ext cx="29682" cy="44558"/>
            </a:xfrm>
            <a:custGeom>
              <a:avLst/>
              <a:gdLst>
                <a:gd name="connsiteX0" fmla="*/ 26850 w 29682"/>
                <a:gd name="connsiteY0" fmla="*/ 30325 h 44558"/>
                <a:gd name="connsiteX1" fmla="*/ 3126 w 29682"/>
                <a:gd name="connsiteY1" fmla="*/ 687 h 44558"/>
                <a:gd name="connsiteX2" fmla="*/ 0 w 29682"/>
                <a:gd name="connsiteY2" fmla="*/ 2150 h 44558"/>
                <a:gd name="connsiteX3" fmla="*/ 17287 w 29682"/>
                <a:gd name="connsiteY3" fmla="*/ 43680 h 44558"/>
                <a:gd name="connsiteX4" fmla="*/ 24459 w 29682"/>
                <a:gd name="connsiteY4" fmla="*/ 43680 h 44558"/>
                <a:gd name="connsiteX5" fmla="*/ 29424 w 29682"/>
                <a:gd name="connsiteY5" fmla="*/ 36911 h 44558"/>
                <a:gd name="connsiteX6" fmla="*/ 26850 w 29682"/>
                <a:gd name="connsiteY6" fmla="*/ 30325 h 4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82" h="44558">
                  <a:moveTo>
                    <a:pt x="26850" y="30325"/>
                  </a:moveTo>
                  <a:cubicBezTo>
                    <a:pt x="14712" y="25019"/>
                    <a:pt x="8460" y="12030"/>
                    <a:pt x="3126" y="687"/>
                  </a:cubicBezTo>
                  <a:cubicBezTo>
                    <a:pt x="2207" y="-960"/>
                    <a:pt x="0" y="687"/>
                    <a:pt x="0" y="2150"/>
                  </a:cubicBezTo>
                  <a:cubicBezTo>
                    <a:pt x="0" y="18616"/>
                    <a:pt x="0" y="35447"/>
                    <a:pt x="17287" y="43680"/>
                  </a:cubicBezTo>
                  <a:cubicBezTo>
                    <a:pt x="19532" y="44851"/>
                    <a:pt x="22214" y="44851"/>
                    <a:pt x="24459" y="43680"/>
                  </a:cubicBezTo>
                  <a:cubicBezTo>
                    <a:pt x="27034" y="41850"/>
                    <a:pt x="29241" y="40204"/>
                    <a:pt x="29424" y="36911"/>
                  </a:cubicBezTo>
                  <a:cubicBezTo>
                    <a:pt x="30213" y="34386"/>
                    <a:pt x="29147" y="31660"/>
                    <a:pt x="26850" y="30325"/>
                  </a:cubicBezTo>
                  <a:close/>
                </a:path>
              </a:pathLst>
            </a:custGeom>
            <a:solidFill>
              <a:srgbClr val="FCECE3">
                <a:alpha val="7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213D03-9CA0-124B-A22B-2E4FBFE47386}"/>
                </a:ext>
              </a:extLst>
            </p:cNvPr>
            <p:cNvSpPr/>
            <p:nvPr/>
          </p:nvSpPr>
          <p:spPr>
            <a:xfrm>
              <a:off x="2017880" y="4510320"/>
              <a:ext cx="65603" cy="160854"/>
            </a:xfrm>
            <a:custGeom>
              <a:avLst/>
              <a:gdLst>
                <a:gd name="connsiteX0" fmla="*/ 64278 w 65603"/>
                <a:gd name="connsiteY0" fmla="*/ 155795 h 160854"/>
                <a:gd name="connsiteX1" fmla="*/ 6349 w 65603"/>
                <a:gd name="connsiteY1" fmla="*/ 92861 h 160854"/>
                <a:gd name="connsiteX2" fmla="*/ 10395 w 65603"/>
                <a:gd name="connsiteY2" fmla="*/ 1386 h 160854"/>
                <a:gd name="connsiteX3" fmla="*/ 7452 w 65603"/>
                <a:gd name="connsiteY3" fmla="*/ 1386 h 160854"/>
                <a:gd name="connsiteX4" fmla="*/ 60968 w 65603"/>
                <a:gd name="connsiteY4" fmla="*/ 160735 h 160854"/>
                <a:gd name="connsiteX5" fmla="*/ 64278 w 65603"/>
                <a:gd name="connsiteY5" fmla="*/ 155795 h 16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03" h="160854">
                  <a:moveTo>
                    <a:pt x="64278" y="155795"/>
                  </a:moveTo>
                  <a:cubicBezTo>
                    <a:pt x="30256" y="142989"/>
                    <a:pt x="12050" y="131829"/>
                    <a:pt x="6349" y="92861"/>
                  </a:cubicBezTo>
                  <a:cubicBezTo>
                    <a:pt x="3973" y="62326"/>
                    <a:pt x="5332" y="31609"/>
                    <a:pt x="10395" y="1386"/>
                  </a:cubicBezTo>
                  <a:cubicBezTo>
                    <a:pt x="10395" y="-810"/>
                    <a:pt x="7636" y="-78"/>
                    <a:pt x="7452" y="1386"/>
                  </a:cubicBezTo>
                  <a:cubicBezTo>
                    <a:pt x="96" y="57734"/>
                    <a:pt x="-19214" y="152685"/>
                    <a:pt x="60968" y="160735"/>
                  </a:cubicBezTo>
                  <a:cubicBezTo>
                    <a:pt x="63542" y="161650"/>
                    <a:pt x="67772" y="157076"/>
                    <a:pt x="64278" y="155795"/>
                  </a:cubicBezTo>
                  <a:close/>
                </a:path>
              </a:pathLst>
            </a:custGeom>
            <a:solidFill>
              <a:srgbClr val="FCECE3">
                <a:alpha val="7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278FF24-37F8-9D4A-AFB2-DCAB2CA61BFB}"/>
                </a:ext>
              </a:extLst>
            </p:cNvPr>
            <p:cNvSpPr/>
            <p:nvPr/>
          </p:nvSpPr>
          <p:spPr>
            <a:xfrm>
              <a:off x="1632230" y="4754685"/>
              <a:ext cx="49132" cy="48827"/>
            </a:xfrm>
            <a:custGeom>
              <a:avLst/>
              <a:gdLst>
                <a:gd name="connsiteX0" fmla="*/ 47732 w 49132"/>
                <a:gd name="connsiteY0" fmla="*/ 43703 h 48827"/>
                <a:gd name="connsiteX1" fmla="*/ 22353 w 49132"/>
                <a:gd name="connsiteY1" fmla="*/ 27786 h 48827"/>
                <a:gd name="connsiteX2" fmla="*/ 5618 w 49132"/>
                <a:gd name="connsiteY2" fmla="*/ 1807 h 48827"/>
                <a:gd name="connsiteX3" fmla="*/ 101 w 49132"/>
                <a:gd name="connsiteY3" fmla="*/ 2905 h 48827"/>
                <a:gd name="connsiteX4" fmla="*/ 11135 w 49132"/>
                <a:gd name="connsiteY4" fmla="*/ 34190 h 48827"/>
                <a:gd name="connsiteX5" fmla="*/ 45525 w 49132"/>
                <a:gd name="connsiteY5" fmla="*/ 48642 h 48827"/>
                <a:gd name="connsiteX6" fmla="*/ 47732 w 49132"/>
                <a:gd name="connsiteY6" fmla="*/ 43703 h 4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32" h="48827">
                  <a:moveTo>
                    <a:pt x="47732" y="43703"/>
                  </a:moveTo>
                  <a:cubicBezTo>
                    <a:pt x="38826" y="39129"/>
                    <a:pt x="30335" y="33805"/>
                    <a:pt x="22353" y="27786"/>
                  </a:cubicBezTo>
                  <a:cubicBezTo>
                    <a:pt x="13600" y="21621"/>
                    <a:pt x="7599" y="12290"/>
                    <a:pt x="5618" y="1807"/>
                  </a:cubicBezTo>
                  <a:cubicBezTo>
                    <a:pt x="5618" y="-1669"/>
                    <a:pt x="469" y="527"/>
                    <a:pt x="101" y="2905"/>
                  </a:cubicBezTo>
                  <a:cubicBezTo>
                    <a:pt x="-701" y="14394"/>
                    <a:pt x="3290" y="25719"/>
                    <a:pt x="11135" y="34190"/>
                  </a:cubicBezTo>
                  <a:cubicBezTo>
                    <a:pt x="19405" y="44490"/>
                    <a:pt x="32343" y="49923"/>
                    <a:pt x="45525" y="48642"/>
                  </a:cubicBezTo>
                  <a:cubicBezTo>
                    <a:pt x="47732" y="48642"/>
                    <a:pt x="51042" y="44984"/>
                    <a:pt x="47732" y="43703"/>
                  </a:cubicBezTo>
                  <a:close/>
                </a:path>
              </a:pathLst>
            </a:custGeom>
            <a:solidFill>
              <a:srgbClr val="FCECE3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1889A30-684F-604E-9C4D-816AE460C1C4}"/>
                </a:ext>
              </a:extLst>
            </p:cNvPr>
            <p:cNvSpPr/>
            <p:nvPr/>
          </p:nvSpPr>
          <p:spPr>
            <a:xfrm>
              <a:off x="1693579" y="4800395"/>
              <a:ext cx="7924" cy="4284"/>
            </a:xfrm>
            <a:custGeom>
              <a:avLst/>
              <a:gdLst>
                <a:gd name="connsiteX0" fmla="*/ 5877 w 7924"/>
                <a:gd name="connsiteY0" fmla="*/ 5 h 4284"/>
                <a:gd name="connsiteX1" fmla="*/ 2015 w 7924"/>
                <a:gd name="connsiteY1" fmla="*/ 5 h 4284"/>
                <a:gd name="connsiteX2" fmla="*/ 2015 w 7924"/>
                <a:gd name="connsiteY2" fmla="*/ 4213 h 4284"/>
                <a:gd name="connsiteX3" fmla="*/ 4773 w 7924"/>
                <a:gd name="connsiteY3" fmla="*/ 4213 h 4284"/>
                <a:gd name="connsiteX4" fmla="*/ 5877 w 7924"/>
                <a:gd name="connsiteY4" fmla="*/ 5 h 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4" h="4284">
                  <a:moveTo>
                    <a:pt x="5877" y="5"/>
                  </a:moveTo>
                  <a:lnTo>
                    <a:pt x="2015" y="5"/>
                  </a:lnTo>
                  <a:cubicBezTo>
                    <a:pt x="-192" y="5"/>
                    <a:pt x="-1112" y="4579"/>
                    <a:pt x="2015" y="4213"/>
                  </a:cubicBezTo>
                  <a:lnTo>
                    <a:pt x="4773" y="4213"/>
                  </a:lnTo>
                  <a:cubicBezTo>
                    <a:pt x="7716" y="4944"/>
                    <a:pt x="9555" y="-178"/>
                    <a:pt x="5877" y="5"/>
                  </a:cubicBezTo>
                  <a:close/>
                </a:path>
              </a:pathLst>
            </a:custGeom>
            <a:solidFill>
              <a:srgbClr val="FCECE3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BB88792-E663-B348-B9EA-D0657B613FCB}"/>
                </a:ext>
              </a:extLst>
            </p:cNvPr>
            <p:cNvSpPr/>
            <p:nvPr/>
          </p:nvSpPr>
          <p:spPr>
            <a:xfrm>
              <a:off x="2001025" y="4694722"/>
              <a:ext cx="54225" cy="39687"/>
            </a:xfrm>
            <a:custGeom>
              <a:avLst/>
              <a:gdLst>
                <a:gd name="connsiteX0" fmla="*/ 53547 w 54225"/>
                <a:gd name="connsiteY0" fmla="*/ 32315 h 39687"/>
                <a:gd name="connsiteX1" fmla="*/ 30008 w 54225"/>
                <a:gd name="connsiteY1" fmla="*/ 19875 h 39687"/>
                <a:gd name="connsiteX2" fmla="*/ 4077 w 54225"/>
                <a:gd name="connsiteY2" fmla="*/ 665 h 39687"/>
                <a:gd name="connsiteX3" fmla="*/ 32 w 54225"/>
                <a:gd name="connsiteY3" fmla="*/ 3043 h 39687"/>
                <a:gd name="connsiteX4" fmla="*/ 50605 w 54225"/>
                <a:gd name="connsiteY4" fmla="*/ 39633 h 39687"/>
                <a:gd name="connsiteX5" fmla="*/ 53547 w 54225"/>
                <a:gd name="connsiteY5" fmla="*/ 32315 h 3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25" h="39687">
                  <a:moveTo>
                    <a:pt x="53547" y="32315"/>
                  </a:moveTo>
                  <a:cubicBezTo>
                    <a:pt x="46636" y="26607"/>
                    <a:pt x="38625" y="22381"/>
                    <a:pt x="30008" y="19875"/>
                  </a:cubicBezTo>
                  <a:cubicBezTo>
                    <a:pt x="20040" y="15466"/>
                    <a:pt x="11182" y="8897"/>
                    <a:pt x="4077" y="665"/>
                  </a:cubicBezTo>
                  <a:cubicBezTo>
                    <a:pt x="2606" y="-982"/>
                    <a:pt x="-336" y="665"/>
                    <a:pt x="32" y="3043"/>
                  </a:cubicBezTo>
                  <a:cubicBezTo>
                    <a:pt x="6203" y="25509"/>
                    <a:pt x="27216" y="40712"/>
                    <a:pt x="50605" y="39633"/>
                  </a:cubicBezTo>
                  <a:cubicBezTo>
                    <a:pt x="53179" y="38170"/>
                    <a:pt x="55386" y="34693"/>
                    <a:pt x="53547" y="32315"/>
                  </a:cubicBezTo>
                  <a:close/>
                </a:path>
              </a:pathLst>
            </a:custGeom>
            <a:solidFill>
              <a:srgbClr val="FCECE3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5DA941D-D9AA-9E41-BCFE-C623DAFD4DF8}"/>
                </a:ext>
              </a:extLst>
            </p:cNvPr>
            <p:cNvSpPr/>
            <p:nvPr/>
          </p:nvSpPr>
          <p:spPr>
            <a:xfrm>
              <a:off x="2062853" y="4733067"/>
              <a:ext cx="11231" cy="7170"/>
            </a:xfrm>
            <a:custGeom>
              <a:avLst/>
              <a:gdLst>
                <a:gd name="connsiteX0" fmla="*/ 10478 w 11231"/>
                <a:gd name="connsiteY0" fmla="*/ 2020 h 7170"/>
                <a:gd name="connsiteX1" fmla="*/ 3857 w 11231"/>
                <a:gd name="connsiteY1" fmla="*/ 8 h 7170"/>
                <a:gd name="connsiteX2" fmla="*/ 1099 w 11231"/>
                <a:gd name="connsiteY2" fmla="*/ 4948 h 7170"/>
                <a:gd name="connsiteX3" fmla="*/ 6799 w 11231"/>
                <a:gd name="connsiteY3" fmla="*/ 7143 h 7170"/>
                <a:gd name="connsiteX4" fmla="*/ 10478 w 11231"/>
                <a:gd name="connsiteY4" fmla="*/ 2020 h 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1" h="7170">
                  <a:moveTo>
                    <a:pt x="10478" y="2020"/>
                  </a:moveTo>
                  <a:cubicBezTo>
                    <a:pt x="8563" y="630"/>
                    <a:pt x="6229" y="-83"/>
                    <a:pt x="3857" y="8"/>
                  </a:cubicBezTo>
                  <a:cubicBezTo>
                    <a:pt x="1834" y="8"/>
                    <a:pt x="-1844" y="3667"/>
                    <a:pt x="1099" y="4948"/>
                  </a:cubicBezTo>
                  <a:cubicBezTo>
                    <a:pt x="2884" y="5954"/>
                    <a:pt x="4804" y="6686"/>
                    <a:pt x="6799" y="7143"/>
                  </a:cubicBezTo>
                  <a:cubicBezTo>
                    <a:pt x="9006" y="7509"/>
                    <a:pt x="12868" y="4216"/>
                    <a:pt x="10478" y="2020"/>
                  </a:cubicBezTo>
                  <a:close/>
                </a:path>
              </a:pathLst>
            </a:custGeom>
            <a:solidFill>
              <a:srgbClr val="FCECE3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9E1985F-5D04-494B-97E1-58864D4C6AC8}"/>
                </a:ext>
              </a:extLst>
            </p:cNvPr>
            <p:cNvSpPr/>
            <p:nvPr/>
          </p:nvSpPr>
          <p:spPr>
            <a:xfrm>
              <a:off x="1464020" y="2810177"/>
              <a:ext cx="630149" cy="986014"/>
            </a:xfrm>
            <a:custGeom>
              <a:avLst/>
              <a:gdLst>
                <a:gd name="connsiteX0" fmla="*/ 625677 w 630149"/>
                <a:gd name="connsiteY0" fmla="*/ 220914 h 986014"/>
                <a:gd name="connsiteX1" fmla="*/ 606368 w 630149"/>
                <a:gd name="connsiteY1" fmla="*/ 97423 h 986014"/>
                <a:gd name="connsiteX2" fmla="*/ 579702 w 630149"/>
                <a:gd name="connsiteY2" fmla="*/ 29000 h 986014"/>
                <a:gd name="connsiteX3" fmla="*/ 579702 w 630149"/>
                <a:gd name="connsiteY3" fmla="*/ 29000 h 986014"/>
                <a:gd name="connsiteX4" fmla="*/ 575288 w 630149"/>
                <a:gd name="connsiteY4" fmla="*/ 24060 h 986014"/>
                <a:gd name="connsiteX5" fmla="*/ 575288 w 630149"/>
                <a:gd name="connsiteY5" fmla="*/ 24060 h 986014"/>
                <a:gd name="connsiteX6" fmla="*/ 573817 w 630149"/>
                <a:gd name="connsiteY6" fmla="*/ 22779 h 986014"/>
                <a:gd name="connsiteX7" fmla="*/ 572897 w 630149"/>
                <a:gd name="connsiteY7" fmla="*/ 22779 h 986014"/>
                <a:gd name="connsiteX8" fmla="*/ 574185 w 630149"/>
                <a:gd name="connsiteY8" fmla="*/ 24243 h 986014"/>
                <a:gd name="connsiteX9" fmla="*/ 478923 w 630149"/>
                <a:gd name="connsiteY9" fmla="*/ 53149 h 986014"/>
                <a:gd name="connsiteX10" fmla="*/ 363064 w 630149"/>
                <a:gd name="connsiteY10" fmla="*/ 46014 h 986014"/>
                <a:gd name="connsiteX11" fmla="*/ 245918 w 630149"/>
                <a:gd name="connsiteY11" fmla="*/ 31561 h 986014"/>
                <a:gd name="connsiteX12" fmla="*/ 192954 w 630149"/>
                <a:gd name="connsiteY12" fmla="*/ 18754 h 986014"/>
                <a:gd name="connsiteX13" fmla="*/ 139806 w 630149"/>
                <a:gd name="connsiteY13" fmla="*/ 459 h 986014"/>
                <a:gd name="connsiteX14" fmla="*/ 135760 w 630149"/>
                <a:gd name="connsiteY14" fmla="*/ 1374 h 986014"/>
                <a:gd name="connsiteX15" fmla="*/ 128588 w 630149"/>
                <a:gd name="connsiteY15" fmla="*/ 11985 h 986014"/>
                <a:gd name="connsiteX16" fmla="*/ 42154 w 630149"/>
                <a:gd name="connsiteY16" fmla="*/ 182678 h 986014"/>
                <a:gd name="connsiteX17" fmla="*/ 13649 w 630149"/>
                <a:gd name="connsiteY17" fmla="*/ 308913 h 986014"/>
                <a:gd name="connsiteX18" fmla="*/ 592 w 630149"/>
                <a:gd name="connsiteY18" fmla="*/ 436978 h 986014"/>
                <a:gd name="connsiteX19" fmla="*/ 24683 w 630149"/>
                <a:gd name="connsiteY19" fmla="*/ 687254 h 986014"/>
                <a:gd name="connsiteX20" fmla="*/ 95853 w 630149"/>
                <a:gd name="connsiteY20" fmla="*/ 920698 h 986014"/>
                <a:gd name="connsiteX21" fmla="*/ 97141 w 630149"/>
                <a:gd name="connsiteY21" fmla="*/ 921795 h 986014"/>
                <a:gd name="connsiteX22" fmla="*/ 98244 w 630149"/>
                <a:gd name="connsiteY22" fmla="*/ 922893 h 986014"/>
                <a:gd name="connsiteX23" fmla="*/ 116634 w 630149"/>
                <a:gd name="connsiteY23" fmla="*/ 927284 h 986014"/>
                <a:gd name="connsiteX24" fmla="*/ 147530 w 630149"/>
                <a:gd name="connsiteY24" fmla="*/ 936431 h 986014"/>
                <a:gd name="connsiteX25" fmla="*/ 208954 w 630149"/>
                <a:gd name="connsiteY25" fmla="*/ 954726 h 986014"/>
                <a:gd name="connsiteX26" fmla="*/ 329226 w 630149"/>
                <a:gd name="connsiteY26" fmla="*/ 986011 h 986014"/>
                <a:gd name="connsiteX27" fmla="*/ 439568 w 630149"/>
                <a:gd name="connsiteY27" fmla="*/ 965337 h 986014"/>
                <a:gd name="connsiteX28" fmla="*/ 488486 w 630149"/>
                <a:gd name="connsiteY28" fmla="*/ 929845 h 986014"/>
                <a:gd name="connsiteX29" fmla="*/ 562047 w 630149"/>
                <a:gd name="connsiteY29" fmla="*/ 709208 h 986014"/>
                <a:gd name="connsiteX30" fmla="*/ 617218 w 630149"/>
                <a:gd name="connsiteY30" fmla="*/ 466067 h 986014"/>
                <a:gd name="connsiteX31" fmla="*/ 625677 w 630149"/>
                <a:gd name="connsiteY31" fmla="*/ 220914 h 98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30149" h="986014">
                  <a:moveTo>
                    <a:pt x="625677" y="220914"/>
                  </a:moveTo>
                  <a:cubicBezTo>
                    <a:pt x="622295" y="179335"/>
                    <a:pt x="615842" y="138060"/>
                    <a:pt x="606368" y="97423"/>
                  </a:cubicBezTo>
                  <a:cubicBezTo>
                    <a:pt x="602951" y="72862"/>
                    <a:pt x="593820" y="49433"/>
                    <a:pt x="579702" y="29000"/>
                  </a:cubicBezTo>
                  <a:lnTo>
                    <a:pt x="579702" y="29000"/>
                  </a:lnTo>
                  <a:cubicBezTo>
                    <a:pt x="583380" y="25158"/>
                    <a:pt x="579702" y="20401"/>
                    <a:pt x="575288" y="24060"/>
                  </a:cubicBezTo>
                  <a:lnTo>
                    <a:pt x="575288" y="24060"/>
                  </a:lnTo>
                  <a:lnTo>
                    <a:pt x="573817" y="22779"/>
                  </a:lnTo>
                  <a:cubicBezTo>
                    <a:pt x="573817" y="22779"/>
                    <a:pt x="572346" y="22779"/>
                    <a:pt x="572897" y="22779"/>
                  </a:cubicBezTo>
                  <a:lnTo>
                    <a:pt x="574185" y="24243"/>
                  </a:lnTo>
                  <a:cubicBezTo>
                    <a:pt x="548806" y="46014"/>
                    <a:pt x="510186" y="51320"/>
                    <a:pt x="478923" y="53149"/>
                  </a:cubicBezTo>
                  <a:cubicBezTo>
                    <a:pt x="440178" y="53674"/>
                    <a:pt x="401448" y="51288"/>
                    <a:pt x="363064" y="46014"/>
                  </a:cubicBezTo>
                  <a:cubicBezTo>
                    <a:pt x="323709" y="41989"/>
                    <a:pt x="284722" y="39428"/>
                    <a:pt x="245918" y="31561"/>
                  </a:cubicBezTo>
                  <a:cubicBezTo>
                    <a:pt x="227528" y="27902"/>
                    <a:pt x="210609" y="22413"/>
                    <a:pt x="192954" y="18754"/>
                  </a:cubicBezTo>
                  <a:cubicBezTo>
                    <a:pt x="173948" y="17326"/>
                    <a:pt x="155636" y="11023"/>
                    <a:pt x="139806" y="459"/>
                  </a:cubicBezTo>
                  <a:cubicBezTo>
                    <a:pt x="138519" y="-638"/>
                    <a:pt x="136864" y="459"/>
                    <a:pt x="135760" y="1374"/>
                  </a:cubicBezTo>
                  <a:cubicBezTo>
                    <a:pt x="133036" y="4676"/>
                    <a:pt x="130635" y="8229"/>
                    <a:pt x="128588" y="11985"/>
                  </a:cubicBezTo>
                  <a:cubicBezTo>
                    <a:pt x="82428" y="59735"/>
                    <a:pt x="59257" y="119194"/>
                    <a:pt x="42154" y="182678"/>
                  </a:cubicBezTo>
                  <a:cubicBezTo>
                    <a:pt x="30752" y="224390"/>
                    <a:pt x="20269" y="265554"/>
                    <a:pt x="13649" y="308913"/>
                  </a:cubicBezTo>
                  <a:cubicBezTo>
                    <a:pt x="6550" y="351281"/>
                    <a:pt x="2189" y="394058"/>
                    <a:pt x="592" y="436978"/>
                  </a:cubicBezTo>
                  <a:cubicBezTo>
                    <a:pt x="-2360" y="521098"/>
                    <a:pt x="5739" y="605219"/>
                    <a:pt x="24683" y="687254"/>
                  </a:cubicBezTo>
                  <a:cubicBezTo>
                    <a:pt x="41602" y="766105"/>
                    <a:pt x="59073" y="848432"/>
                    <a:pt x="95853" y="920698"/>
                  </a:cubicBezTo>
                  <a:cubicBezTo>
                    <a:pt x="96185" y="921155"/>
                    <a:pt x="96627" y="921539"/>
                    <a:pt x="97141" y="921795"/>
                  </a:cubicBezTo>
                  <a:cubicBezTo>
                    <a:pt x="97141" y="921795"/>
                    <a:pt x="97141" y="922893"/>
                    <a:pt x="98244" y="922893"/>
                  </a:cubicBezTo>
                  <a:cubicBezTo>
                    <a:pt x="103945" y="922893"/>
                    <a:pt x="110933" y="926552"/>
                    <a:pt x="116634" y="927284"/>
                  </a:cubicBezTo>
                  <a:cubicBezTo>
                    <a:pt x="127136" y="929607"/>
                    <a:pt x="137460" y="932663"/>
                    <a:pt x="147530" y="936431"/>
                  </a:cubicBezTo>
                  <a:cubicBezTo>
                    <a:pt x="167943" y="942652"/>
                    <a:pt x="188540" y="947957"/>
                    <a:pt x="208954" y="954726"/>
                  </a:cubicBezTo>
                  <a:cubicBezTo>
                    <a:pt x="247509" y="970314"/>
                    <a:pt x="287940" y="980815"/>
                    <a:pt x="329226" y="986011"/>
                  </a:cubicBezTo>
                  <a:cubicBezTo>
                    <a:pt x="366998" y="986194"/>
                    <a:pt x="404455" y="979187"/>
                    <a:pt x="439568" y="965337"/>
                  </a:cubicBezTo>
                  <a:cubicBezTo>
                    <a:pt x="456487" y="959849"/>
                    <a:pt x="484624" y="950153"/>
                    <a:pt x="488486" y="929845"/>
                  </a:cubicBezTo>
                  <a:cubicBezTo>
                    <a:pt x="518861" y="858367"/>
                    <a:pt x="543460" y="784583"/>
                    <a:pt x="562047" y="709208"/>
                  </a:cubicBezTo>
                  <a:cubicBezTo>
                    <a:pt x="583012" y="629076"/>
                    <a:pt x="602138" y="547480"/>
                    <a:pt x="617218" y="466067"/>
                  </a:cubicBezTo>
                  <a:cubicBezTo>
                    <a:pt x="630893" y="385079"/>
                    <a:pt x="633738" y="302645"/>
                    <a:pt x="625677" y="220914"/>
                  </a:cubicBezTo>
                  <a:close/>
                </a:path>
              </a:pathLst>
            </a:custGeom>
            <a:solidFill>
              <a:srgbClr val="4F072B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E56C6C7-1814-DA45-87B3-7AE83DF28516}"/>
                </a:ext>
              </a:extLst>
            </p:cNvPr>
            <p:cNvSpPr/>
            <p:nvPr/>
          </p:nvSpPr>
          <p:spPr>
            <a:xfrm>
              <a:off x="1470934" y="2819601"/>
              <a:ext cx="614114" cy="968549"/>
            </a:xfrm>
            <a:custGeom>
              <a:avLst/>
              <a:gdLst>
                <a:gd name="connsiteX0" fmla="*/ 610856 w 614114"/>
                <a:gd name="connsiteY0" fmla="*/ 222101 h 968549"/>
                <a:gd name="connsiteX1" fmla="*/ 595224 w 614114"/>
                <a:gd name="connsiteY1" fmla="*/ 103733 h 968549"/>
                <a:gd name="connsiteX2" fmla="*/ 569110 w 614114"/>
                <a:gd name="connsiteY2" fmla="*/ 24515 h 968549"/>
                <a:gd name="connsiteX3" fmla="*/ 479182 w 614114"/>
                <a:gd name="connsiteY3" fmla="*/ 54153 h 968549"/>
                <a:gd name="connsiteX4" fmla="*/ 355967 w 614114"/>
                <a:gd name="connsiteY4" fmla="*/ 48116 h 968549"/>
                <a:gd name="connsiteX5" fmla="*/ 222821 w 614114"/>
                <a:gd name="connsiteY5" fmla="*/ 29821 h 968549"/>
                <a:gd name="connsiteX6" fmla="*/ 164340 w 614114"/>
                <a:gd name="connsiteY6" fmla="*/ 15551 h 968549"/>
                <a:gd name="connsiteX7" fmla="*/ 129766 w 614114"/>
                <a:gd name="connsiteY7" fmla="*/ 0 h 968549"/>
                <a:gd name="connsiteX8" fmla="*/ 121123 w 614114"/>
                <a:gd name="connsiteY8" fmla="*/ 27625 h 968549"/>
                <a:gd name="connsiteX9" fmla="*/ 118548 w 614114"/>
                <a:gd name="connsiteY9" fmla="*/ 28723 h 968549"/>
                <a:gd name="connsiteX10" fmla="*/ 118548 w 614114"/>
                <a:gd name="connsiteY10" fmla="*/ 11709 h 968549"/>
                <a:gd name="connsiteX11" fmla="*/ 36895 w 614114"/>
                <a:gd name="connsiteY11" fmla="*/ 198867 h 968549"/>
                <a:gd name="connsiteX12" fmla="*/ 115 w 614114"/>
                <a:gd name="connsiteY12" fmla="*/ 439995 h 968549"/>
                <a:gd name="connsiteX13" fmla="*/ 26781 w 614114"/>
                <a:gd name="connsiteY13" fmla="*/ 682220 h 968549"/>
                <a:gd name="connsiteX14" fmla="*/ 94825 w 614114"/>
                <a:gd name="connsiteY14" fmla="*/ 907798 h 968549"/>
                <a:gd name="connsiteX15" fmla="*/ 94825 w 614114"/>
                <a:gd name="connsiteY15" fmla="*/ 910359 h 968549"/>
                <a:gd name="connsiteX16" fmla="*/ 106779 w 614114"/>
                <a:gd name="connsiteY16" fmla="*/ 912371 h 968549"/>
                <a:gd name="connsiteX17" fmla="*/ 131973 w 614114"/>
                <a:gd name="connsiteY17" fmla="*/ 918043 h 968549"/>
                <a:gd name="connsiteX18" fmla="*/ 181627 w 614114"/>
                <a:gd name="connsiteY18" fmla="*/ 931581 h 968549"/>
                <a:gd name="connsiteX19" fmla="*/ 285900 w 614114"/>
                <a:gd name="connsiteY19" fmla="*/ 963963 h 968549"/>
                <a:gd name="connsiteX20" fmla="*/ 398265 w 614114"/>
                <a:gd name="connsiteY20" fmla="*/ 958475 h 968549"/>
                <a:gd name="connsiteX21" fmla="*/ 473113 w 614114"/>
                <a:gd name="connsiteY21" fmla="*/ 917677 h 968549"/>
                <a:gd name="connsiteX22" fmla="*/ 475320 w 614114"/>
                <a:gd name="connsiteY22" fmla="*/ 915116 h 968549"/>
                <a:gd name="connsiteX23" fmla="*/ 547777 w 614114"/>
                <a:gd name="connsiteY23" fmla="*/ 695576 h 968549"/>
                <a:gd name="connsiteX24" fmla="*/ 600006 w 614114"/>
                <a:gd name="connsiteY24" fmla="*/ 464510 h 968549"/>
                <a:gd name="connsiteX25" fmla="*/ 610856 w 614114"/>
                <a:gd name="connsiteY25" fmla="*/ 222101 h 96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14114" h="968549">
                  <a:moveTo>
                    <a:pt x="610856" y="222101"/>
                  </a:moveTo>
                  <a:cubicBezTo>
                    <a:pt x="608142" y="182359"/>
                    <a:pt x="602921" y="142824"/>
                    <a:pt x="595224" y="103733"/>
                  </a:cubicBezTo>
                  <a:cubicBezTo>
                    <a:pt x="590075" y="78669"/>
                    <a:pt x="585661" y="45737"/>
                    <a:pt x="569110" y="24515"/>
                  </a:cubicBezTo>
                  <a:cubicBezTo>
                    <a:pt x="547777" y="45920"/>
                    <a:pt x="507319" y="52141"/>
                    <a:pt x="479182" y="54153"/>
                  </a:cubicBezTo>
                  <a:cubicBezTo>
                    <a:pt x="438011" y="55803"/>
                    <a:pt x="396775" y="53784"/>
                    <a:pt x="355967" y="48116"/>
                  </a:cubicBezTo>
                  <a:cubicBezTo>
                    <a:pt x="311238" y="44857"/>
                    <a:pt x="266765" y="38747"/>
                    <a:pt x="222821" y="29821"/>
                  </a:cubicBezTo>
                  <a:cubicBezTo>
                    <a:pt x="203327" y="25247"/>
                    <a:pt x="183834" y="20307"/>
                    <a:pt x="164340" y="15551"/>
                  </a:cubicBezTo>
                  <a:cubicBezTo>
                    <a:pt x="151733" y="13187"/>
                    <a:pt x="139878" y="7854"/>
                    <a:pt x="129766" y="0"/>
                  </a:cubicBezTo>
                  <a:cubicBezTo>
                    <a:pt x="122706" y="7360"/>
                    <a:pt x="119508" y="17580"/>
                    <a:pt x="121123" y="27625"/>
                  </a:cubicBezTo>
                  <a:cubicBezTo>
                    <a:pt x="121123" y="28906"/>
                    <a:pt x="119100" y="30187"/>
                    <a:pt x="118548" y="28723"/>
                  </a:cubicBezTo>
                  <a:cubicBezTo>
                    <a:pt x="116523" y="23231"/>
                    <a:pt x="116523" y="17201"/>
                    <a:pt x="118548" y="11709"/>
                  </a:cubicBezTo>
                  <a:cubicBezTo>
                    <a:pt x="72756" y="65496"/>
                    <a:pt x="54366" y="130626"/>
                    <a:pt x="36895" y="198867"/>
                  </a:cubicBezTo>
                  <a:cubicBezTo>
                    <a:pt x="15833" y="277669"/>
                    <a:pt x="3499" y="358525"/>
                    <a:pt x="115" y="439995"/>
                  </a:cubicBezTo>
                  <a:cubicBezTo>
                    <a:pt x="-1135" y="521517"/>
                    <a:pt x="7822" y="602893"/>
                    <a:pt x="26781" y="682220"/>
                  </a:cubicBezTo>
                  <a:cubicBezTo>
                    <a:pt x="41660" y="759535"/>
                    <a:pt x="64460" y="835112"/>
                    <a:pt x="94825" y="907798"/>
                  </a:cubicBezTo>
                  <a:cubicBezTo>
                    <a:pt x="95285" y="908584"/>
                    <a:pt x="95285" y="909572"/>
                    <a:pt x="94825" y="910359"/>
                  </a:cubicBezTo>
                  <a:cubicBezTo>
                    <a:pt x="98612" y="911896"/>
                    <a:pt x="102694" y="912591"/>
                    <a:pt x="106779" y="912371"/>
                  </a:cubicBezTo>
                  <a:cubicBezTo>
                    <a:pt x="115362" y="913323"/>
                    <a:pt x="123813" y="915225"/>
                    <a:pt x="131973" y="918043"/>
                  </a:cubicBezTo>
                  <a:cubicBezTo>
                    <a:pt x="148524" y="922800"/>
                    <a:pt x="165076" y="926641"/>
                    <a:pt x="181627" y="931581"/>
                  </a:cubicBezTo>
                  <a:cubicBezTo>
                    <a:pt x="216385" y="942009"/>
                    <a:pt x="250223" y="956828"/>
                    <a:pt x="285900" y="963963"/>
                  </a:cubicBezTo>
                  <a:cubicBezTo>
                    <a:pt x="323221" y="971574"/>
                    <a:pt x="361872" y="969690"/>
                    <a:pt x="398265" y="958475"/>
                  </a:cubicBezTo>
                  <a:cubicBezTo>
                    <a:pt x="420333" y="952255"/>
                    <a:pt x="466492" y="944205"/>
                    <a:pt x="473113" y="917677"/>
                  </a:cubicBezTo>
                  <a:cubicBezTo>
                    <a:pt x="473536" y="916598"/>
                    <a:pt x="474314" y="915701"/>
                    <a:pt x="475320" y="915116"/>
                  </a:cubicBezTo>
                  <a:cubicBezTo>
                    <a:pt x="504454" y="843655"/>
                    <a:pt x="528661" y="770311"/>
                    <a:pt x="547777" y="695576"/>
                  </a:cubicBezTo>
                  <a:cubicBezTo>
                    <a:pt x="566168" y="619286"/>
                    <a:pt x="585845" y="541898"/>
                    <a:pt x="600006" y="464510"/>
                  </a:cubicBezTo>
                  <a:cubicBezTo>
                    <a:pt x="613911" y="384488"/>
                    <a:pt x="617558" y="303035"/>
                    <a:pt x="610856" y="222101"/>
                  </a:cubicBezTo>
                  <a:close/>
                </a:path>
              </a:pathLst>
            </a:custGeom>
            <a:solidFill>
              <a:srgbClr val="87365D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849BEBE-7564-ED4D-98BD-77BF8FE4650C}"/>
                </a:ext>
              </a:extLst>
            </p:cNvPr>
            <p:cNvSpPr/>
            <p:nvPr/>
          </p:nvSpPr>
          <p:spPr>
            <a:xfrm>
              <a:off x="1470934" y="2819601"/>
              <a:ext cx="614114" cy="968549"/>
            </a:xfrm>
            <a:custGeom>
              <a:avLst/>
              <a:gdLst>
                <a:gd name="connsiteX0" fmla="*/ 610856 w 614114"/>
                <a:gd name="connsiteY0" fmla="*/ 222101 h 968549"/>
                <a:gd name="connsiteX1" fmla="*/ 595224 w 614114"/>
                <a:gd name="connsiteY1" fmla="*/ 103733 h 968549"/>
                <a:gd name="connsiteX2" fmla="*/ 569110 w 614114"/>
                <a:gd name="connsiteY2" fmla="*/ 24515 h 968549"/>
                <a:gd name="connsiteX3" fmla="*/ 479182 w 614114"/>
                <a:gd name="connsiteY3" fmla="*/ 54153 h 968549"/>
                <a:gd name="connsiteX4" fmla="*/ 355967 w 614114"/>
                <a:gd name="connsiteY4" fmla="*/ 48116 h 968549"/>
                <a:gd name="connsiteX5" fmla="*/ 222821 w 614114"/>
                <a:gd name="connsiteY5" fmla="*/ 29821 h 968549"/>
                <a:gd name="connsiteX6" fmla="*/ 164340 w 614114"/>
                <a:gd name="connsiteY6" fmla="*/ 15551 h 968549"/>
                <a:gd name="connsiteX7" fmla="*/ 129766 w 614114"/>
                <a:gd name="connsiteY7" fmla="*/ 0 h 968549"/>
                <a:gd name="connsiteX8" fmla="*/ 121123 w 614114"/>
                <a:gd name="connsiteY8" fmla="*/ 27625 h 968549"/>
                <a:gd name="connsiteX9" fmla="*/ 118548 w 614114"/>
                <a:gd name="connsiteY9" fmla="*/ 28723 h 968549"/>
                <a:gd name="connsiteX10" fmla="*/ 118548 w 614114"/>
                <a:gd name="connsiteY10" fmla="*/ 11709 h 968549"/>
                <a:gd name="connsiteX11" fmla="*/ 36895 w 614114"/>
                <a:gd name="connsiteY11" fmla="*/ 198867 h 968549"/>
                <a:gd name="connsiteX12" fmla="*/ 115 w 614114"/>
                <a:gd name="connsiteY12" fmla="*/ 439995 h 968549"/>
                <a:gd name="connsiteX13" fmla="*/ 26781 w 614114"/>
                <a:gd name="connsiteY13" fmla="*/ 682220 h 968549"/>
                <a:gd name="connsiteX14" fmla="*/ 94825 w 614114"/>
                <a:gd name="connsiteY14" fmla="*/ 907798 h 968549"/>
                <a:gd name="connsiteX15" fmla="*/ 94825 w 614114"/>
                <a:gd name="connsiteY15" fmla="*/ 910359 h 968549"/>
                <a:gd name="connsiteX16" fmla="*/ 106779 w 614114"/>
                <a:gd name="connsiteY16" fmla="*/ 912371 h 968549"/>
                <a:gd name="connsiteX17" fmla="*/ 131973 w 614114"/>
                <a:gd name="connsiteY17" fmla="*/ 918043 h 968549"/>
                <a:gd name="connsiteX18" fmla="*/ 181627 w 614114"/>
                <a:gd name="connsiteY18" fmla="*/ 931581 h 968549"/>
                <a:gd name="connsiteX19" fmla="*/ 285900 w 614114"/>
                <a:gd name="connsiteY19" fmla="*/ 963963 h 968549"/>
                <a:gd name="connsiteX20" fmla="*/ 398265 w 614114"/>
                <a:gd name="connsiteY20" fmla="*/ 958475 h 968549"/>
                <a:gd name="connsiteX21" fmla="*/ 473113 w 614114"/>
                <a:gd name="connsiteY21" fmla="*/ 917677 h 968549"/>
                <a:gd name="connsiteX22" fmla="*/ 475320 w 614114"/>
                <a:gd name="connsiteY22" fmla="*/ 915116 h 968549"/>
                <a:gd name="connsiteX23" fmla="*/ 547777 w 614114"/>
                <a:gd name="connsiteY23" fmla="*/ 695576 h 968549"/>
                <a:gd name="connsiteX24" fmla="*/ 600006 w 614114"/>
                <a:gd name="connsiteY24" fmla="*/ 464510 h 968549"/>
                <a:gd name="connsiteX25" fmla="*/ 610856 w 614114"/>
                <a:gd name="connsiteY25" fmla="*/ 222101 h 968549"/>
                <a:gd name="connsiteX26" fmla="*/ 229810 w 614114"/>
                <a:gd name="connsiteY26" fmla="*/ 628799 h 968549"/>
                <a:gd name="connsiteX27" fmla="*/ 210500 w 614114"/>
                <a:gd name="connsiteY27" fmla="*/ 772415 h 968549"/>
                <a:gd name="connsiteX28" fmla="*/ 207741 w 614114"/>
                <a:gd name="connsiteY28" fmla="*/ 829495 h 968549"/>
                <a:gd name="connsiteX29" fmla="*/ 205350 w 614114"/>
                <a:gd name="connsiteY29" fmla="*/ 869195 h 968549"/>
                <a:gd name="connsiteX30" fmla="*/ 157352 w 614114"/>
                <a:gd name="connsiteY30" fmla="*/ 875416 h 968549"/>
                <a:gd name="connsiteX31" fmla="*/ 95009 w 614114"/>
                <a:gd name="connsiteY31" fmla="*/ 793088 h 968549"/>
                <a:gd name="connsiteX32" fmla="*/ 31746 w 614114"/>
                <a:gd name="connsiteY32" fmla="*/ 542081 h 968549"/>
                <a:gd name="connsiteX33" fmla="*/ 38734 w 614114"/>
                <a:gd name="connsiteY33" fmla="*/ 305526 h 968549"/>
                <a:gd name="connsiteX34" fmla="*/ 54366 w 614114"/>
                <a:gd name="connsiteY34" fmla="*/ 241677 h 968549"/>
                <a:gd name="connsiteX35" fmla="*/ 138778 w 614114"/>
                <a:gd name="connsiteY35" fmla="*/ 264729 h 968549"/>
                <a:gd name="connsiteX36" fmla="*/ 233120 w 614114"/>
                <a:gd name="connsiteY36" fmla="*/ 411089 h 968549"/>
                <a:gd name="connsiteX37" fmla="*/ 229810 w 614114"/>
                <a:gd name="connsiteY37" fmla="*/ 628799 h 96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14114" h="968549">
                  <a:moveTo>
                    <a:pt x="610856" y="222101"/>
                  </a:moveTo>
                  <a:cubicBezTo>
                    <a:pt x="608142" y="182359"/>
                    <a:pt x="602921" y="142824"/>
                    <a:pt x="595224" y="103733"/>
                  </a:cubicBezTo>
                  <a:cubicBezTo>
                    <a:pt x="590075" y="78669"/>
                    <a:pt x="585661" y="45737"/>
                    <a:pt x="569110" y="24515"/>
                  </a:cubicBezTo>
                  <a:cubicBezTo>
                    <a:pt x="547777" y="45920"/>
                    <a:pt x="507319" y="52141"/>
                    <a:pt x="479182" y="54153"/>
                  </a:cubicBezTo>
                  <a:cubicBezTo>
                    <a:pt x="438011" y="55803"/>
                    <a:pt x="396775" y="53784"/>
                    <a:pt x="355967" y="48116"/>
                  </a:cubicBezTo>
                  <a:cubicBezTo>
                    <a:pt x="311238" y="44857"/>
                    <a:pt x="266765" y="38747"/>
                    <a:pt x="222821" y="29821"/>
                  </a:cubicBezTo>
                  <a:cubicBezTo>
                    <a:pt x="203327" y="25247"/>
                    <a:pt x="183834" y="20307"/>
                    <a:pt x="164340" y="15551"/>
                  </a:cubicBezTo>
                  <a:cubicBezTo>
                    <a:pt x="151733" y="13187"/>
                    <a:pt x="139878" y="7854"/>
                    <a:pt x="129766" y="0"/>
                  </a:cubicBezTo>
                  <a:cubicBezTo>
                    <a:pt x="122706" y="7360"/>
                    <a:pt x="119508" y="17580"/>
                    <a:pt x="121123" y="27625"/>
                  </a:cubicBezTo>
                  <a:cubicBezTo>
                    <a:pt x="121123" y="28906"/>
                    <a:pt x="119100" y="30187"/>
                    <a:pt x="118548" y="28723"/>
                  </a:cubicBezTo>
                  <a:cubicBezTo>
                    <a:pt x="116523" y="23231"/>
                    <a:pt x="116523" y="17201"/>
                    <a:pt x="118548" y="11709"/>
                  </a:cubicBezTo>
                  <a:cubicBezTo>
                    <a:pt x="72756" y="65496"/>
                    <a:pt x="54366" y="130626"/>
                    <a:pt x="36895" y="198867"/>
                  </a:cubicBezTo>
                  <a:cubicBezTo>
                    <a:pt x="15833" y="277669"/>
                    <a:pt x="3499" y="358525"/>
                    <a:pt x="115" y="439995"/>
                  </a:cubicBezTo>
                  <a:cubicBezTo>
                    <a:pt x="-1135" y="521517"/>
                    <a:pt x="7822" y="602893"/>
                    <a:pt x="26781" y="682220"/>
                  </a:cubicBezTo>
                  <a:cubicBezTo>
                    <a:pt x="41660" y="759535"/>
                    <a:pt x="64460" y="835112"/>
                    <a:pt x="94825" y="907798"/>
                  </a:cubicBezTo>
                  <a:cubicBezTo>
                    <a:pt x="95285" y="908584"/>
                    <a:pt x="95285" y="909572"/>
                    <a:pt x="94825" y="910359"/>
                  </a:cubicBezTo>
                  <a:cubicBezTo>
                    <a:pt x="98612" y="911896"/>
                    <a:pt x="102694" y="912591"/>
                    <a:pt x="106779" y="912371"/>
                  </a:cubicBezTo>
                  <a:cubicBezTo>
                    <a:pt x="115362" y="913323"/>
                    <a:pt x="123813" y="915225"/>
                    <a:pt x="131973" y="918043"/>
                  </a:cubicBezTo>
                  <a:cubicBezTo>
                    <a:pt x="148524" y="922800"/>
                    <a:pt x="165076" y="926641"/>
                    <a:pt x="181627" y="931581"/>
                  </a:cubicBezTo>
                  <a:cubicBezTo>
                    <a:pt x="216385" y="942009"/>
                    <a:pt x="250223" y="956828"/>
                    <a:pt x="285900" y="963963"/>
                  </a:cubicBezTo>
                  <a:cubicBezTo>
                    <a:pt x="323221" y="971574"/>
                    <a:pt x="361872" y="969690"/>
                    <a:pt x="398265" y="958475"/>
                  </a:cubicBezTo>
                  <a:cubicBezTo>
                    <a:pt x="420333" y="952255"/>
                    <a:pt x="466492" y="944205"/>
                    <a:pt x="473113" y="917677"/>
                  </a:cubicBezTo>
                  <a:cubicBezTo>
                    <a:pt x="473536" y="916598"/>
                    <a:pt x="474314" y="915701"/>
                    <a:pt x="475320" y="915116"/>
                  </a:cubicBezTo>
                  <a:cubicBezTo>
                    <a:pt x="504454" y="843655"/>
                    <a:pt x="528661" y="770311"/>
                    <a:pt x="547777" y="695576"/>
                  </a:cubicBezTo>
                  <a:cubicBezTo>
                    <a:pt x="566168" y="619286"/>
                    <a:pt x="585845" y="541898"/>
                    <a:pt x="600006" y="464510"/>
                  </a:cubicBezTo>
                  <a:cubicBezTo>
                    <a:pt x="613911" y="384488"/>
                    <a:pt x="617558" y="303035"/>
                    <a:pt x="610856" y="222101"/>
                  </a:cubicBezTo>
                  <a:close/>
                  <a:moveTo>
                    <a:pt x="229810" y="628799"/>
                  </a:moveTo>
                  <a:cubicBezTo>
                    <a:pt x="222821" y="676549"/>
                    <a:pt x="215097" y="724299"/>
                    <a:pt x="210500" y="772415"/>
                  </a:cubicBezTo>
                  <a:cubicBezTo>
                    <a:pt x="208392" y="791368"/>
                    <a:pt x="207471" y="810432"/>
                    <a:pt x="207741" y="829495"/>
                  </a:cubicBezTo>
                  <a:cubicBezTo>
                    <a:pt x="209074" y="842777"/>
                    <a:pt x="208267" y="856169"/>
                    <a:pt x="205350" y="869195"/>
                  </a:cubicBezTo>
                  <a:cubicBezTo>
                    <a:pt x="197994" y="893528"/>
                    <a:pt x="173535" y="888588"/>
                    <a:pt x="157352" y="875416"/>
                  </a:cubicBezTo>
                  <a:cubicBezTo>
                    <a:pt x="130646" y="852949"/>
                    <a:pt x="109342" y="824830"/>
                    <a:pt x="95009" y="793088"/>
                  </a:cubicBezTo>
                  <a:cubicBezTo>
                    <a:pt x="59965" y="713523"/>
                    <a:pt x="38581" y="628671"/>
                    <a:pt x="31746" y="542081"/>
                  </a:cubicBezTo>
                  <a:cubicBezTo>
                    <a:pt x="24137" y="463248"/>
                    <a:pt x="26484" y="383778"/>
                    <a:pt x="38734" y="305526"/>
                  </a:cubicBezTo>
                  <a:cubicBezTo>
                    <a:pt x="38580" y="283287"/>
                    <a:pt x="43949" y="261355"/>
                    <a:pt x="54366" y="241677"/>
                  </a:cubicBezTo>
                  <a:cubicBezTo>
                    <a:pt x="78825" y="201977"/>
                    <a:pt x="118548" y="241677"/>
                    <a:pt x="138778" y="264729"/>
                  </a:cubicBezTo>
                  <a:cubicBezTo>
                    <a:pt x="176478" y="309002"/>
                    <a:pt x="215649" y="354191"/>
                    <a:pt x="233120" y="411089"/>
                  </a:cubicBezTo>
                  <a:cubicBezTo>
                    <a:pt x="254636" y="480792"/>
                    <a:pt x="239924" y="557814"/>
                    <a:pt x="229810" y="628799"/>
                  </a:cubicBezTo>
                  <a:close/>
                </a:path>
              </a:pathLst>
            </a:custGeom>
            <a:solidFill>
              <a:srgbClr val="BC375B">
                <a:alpha val="3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4D2B9AE-9FA7-2640-9008-F8631D509B74}"/>
                </a:ext>
              </a:extLst>
            </p:cNvPr>
            <p:cNvSpPr/>
            <p:nvPr/>
          </p:nvSpPr>
          <p:spPr>
            <a:xfrm>
              <a:off x="1513162" y="2819601"/>
              <a:ext cx="572095" cy="973705"/>
            </a:xfrm>
            <a:custGeom>
              <a:avLst/>
              <a:gdLst>
                <a:gd name="connsiteX0" fmla="*/ 568627 w 572095"/>
                <a:gd name="connsiteY0" fmla="*/ 222284 h 973705"/>
                <a:gd name="connsiteX1" fmla="*/ 552996 w 572095"/>
                <a:gd name="connsiteY1" fmla="*/ 103916 h 973705"/>
                <a:gd name="connsiteX2" fmla="*/ 526882 w 572095"/>
                <a:gd name="connsiteY2" fmla="*/ 24698 h 973705"/>
                <a:gd name="connsiteX3" fmla="*/ 436953 w 572095"/>
                <a:gd name="connsiteY3" fmla="*/ 54336 h 973705"/>
                <a:gd name="connsiteX4" fmla="*/ 313738 w 572095"/>
                <a:gd name="connsiteY4" fmla="*/ 48299 h 973705"/>
                <a:gd name="connsiteX5" fmla="*/ 180593 w 572095"/>
                <a:gd name="connsiteY5" fmla="*/ 30004 h 973705"/>
                <a:gd name="connsiteX6" fmla="*/ 122111 w 572095"/>
                <a:gd name="connsiteY6" fmla="*/ 15734 h 973705"/>
                <a:gd name="connsiteX7" fmla="*/ 87354 w 572095"/>
                <a:gd name="connsiteY7" fmla="*/ 0 h 973705"/>
                <a:gd name="connsiteX8" fmla="*/ 78710 w 572095"/>
                <a:gd name="connsiteY8" fmla="*/ 27625 h 973705"/>
                <a:gd name="connsiteX9" fmla="*/ 76320 w 572095"/>
                <a:gd name="connsiteY9" fmla="*/ 28906 h 973705"/>
                <a:gd name="connsiteX10" fmla="*/ 76320 w 572095"/>
                <a:gd name="connsiteY10" fmla="*/ 11709 h 973705"/>
                <a:gd name="connsiteX11" fmla="*/ 0 w 572095"/>
                <a:gd name="connsiteY11" fmla="*/ 178010 h 973705"/>
                <a:gd name="connsiteX12" fmla="*/ 20781 w 572095"/>
                <a:gd name="connsiteY12" fmla="*/ 189902 h 973705"/>
                <a:gd name="connsiteX13" fmla="*/ 80182 w 572095"/>
                <a:gd name="connsiteY13" fmla="*/ 153312 h 973705"/>
                <a:gd name="connsiteX14" fmla="*/ 132594 w 572095"/>
                <a:gd name="connsiteY14" fmla="*/ 141420 h 973705"/>
                <a:gd name="connsiteX15" fmla="*/ 223074 w 572095"/>
                <a:gd name="connsiteY15" fmla="*/ 171973 h 973705"/>
                <a:gd name="connsiteX16" fmla="*/ 285417 w 572095"/>
                <a:gd name="connsiteY16" fmla="*/ 218076 h 973705"/>
                <a:gd name="connsiteX17" fmla="*/ 283762 w 572095"/>
                <a:gd name="connsiteY17" fmla="*/ 325651 h 973705"/>
                <a:gd name="connsiteX18" fmla="*/ 265372 w 572095"/>
                <a:gd name="connsiteY18" fmla="*/ 439995 h 973705"/>
                <a:gd name="connsiteX19" fmla="*/ 305646 w 572095"/>
                <a:gd name="connsiteY19" fmla="*/ 379255 h 973705"/>
                <a:gd name="connsiteX20" fmla="*/ 404402 w 572095"/>
                <a:gd name="connsiteY20" fmla="*/ 409625 h 973705"/>
                <a:gd name="connsiteX21" fmla="*/ 403299 w 572095"/>
                <a:gd name="connsiteY21" fmla="*/ 594404 h 973705"/>
                <a:gd name="connsiteX22" fmla="*/ 265923 w 572095"/>
                <a:gd name="connsiteY22" fmla="*/ 967439 h 973705"/>
                <a:gd name="connsiteX23" fmla="*/ 267540 w 572095"/>
                <a:gd name="connsiteY23" fmla="*/ 973166 h 973705"/>
                <a:gd name="connsiteX24" fmla="*/ 271441 w 572095"/>
                <a:gd name="connsiteY24" fmla="*/ 973294 h 973705"/>
                <a:gd name="connsiteX25" fmla="*/ 339852 w 572095"/>
                <a:gd name="connsiteY25" fmla="*/ 963231 h 973705"/>
                <a:gd name="connsiteX26" fmla="*/ 342427 w 572095"/>
                <a:gd name="connsiteY26" fmla="*/ 961768 h 973705"/>
                <a:gd name="connsiteX27" fmla="*/ 356771 w 572095"/>
                <a:gd name="connsiteY27" fmla="*/ 958292 h 973705"/>
                <a:gd name="connsiteX28" fmla="*/ 431620 w 572095"/>
                <a:gd name="connsiteY28" fmla="*/ 917311 h 973705"/>
                <a:gd name="connsiteX29" fmla="*/ 433827 w 572095"/>
                <a:gd name="connsiteY29" fmla="*/ 914750 h 973705"/>
                <a:gd name="connsiteX30" fmla="*/ 506284 w 572095"/>
                <a:gd name="connsiteY30" fmla="*/ 695210 h 973705"/>
                <a:gd name="connsiteX31" fmla="*/ 558513 w 572095"/>
                <a:gd name="connsiteY31" fmla="*/ 464144 h 973705"/>
                <a:gd name="connsiteX32" fmla="*/ 568627 w 572095"/>
                <a:gd name="connsiteY32" fmla="*/ 222284 h 97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72095" h="973705">
                  <a:moveTo>
                    <a:pt x="568627" y="222284"/>
                  </a:moveTo>
                  <a:cubicBezTo>
                    <a:pt x="565898" y="182542"/>
                    <a:pt x="560679" y="143010"/>
                    <a:pt x="552996" y="103916"/>
                  </a:cubicBezTo>
                  <a:cubicBezTo>
                    <a:pt x="547847" y="78851"/>
                    <a:pt x="543433" y="45920"/>
                    <a:pt x="526882" y="24698"/>
                  </a:cubicBezTo>
                  <a:cubicBezTo>
                    <a:pt x="505549" y="46103"/>
                    <a:pt x="465090" y="52324"/>
                    <a:pt x="436953" y="54336"/>
                  </a:cubicBezTo>
                  <a:cubicBezTo>
                    <a:pt x="395783" y="55992"/>
                    <a:pt x="354546" y="53970"/>
                    <a:pt x="313738" y="48299"/>
                  </a:cubicBezTo>
                  <a:cubicBezTo>
                    <a:pt x="269009" y="45040"/>
                    <a:pt x="224536" y="38930"/>
                    <a:pt x="180593" y="30004"/>
                  </a:cubicBezTo>
                  <a:cubicBezTo>
                    <a:pt x="161099" y="25430"/>
                    <a:pt x="141605" y="20490"/>
                    <a:pt x="122111" y="15734"/>
                  </a:cubicBezTo>
                  <a:cubicBezTo>
                    <a:pt x="109443" y="13282"/>
                    <a:pt x="97534" y="7892"/>
                    <a:pt x="87354" y="0"/>
                  </a:cubicBezTo>
                  <a:cubicBezTo>
                    <a:pt x="80462" y="7457"/>
                    <a:pt x="77291" y="17594"/>
                    <a:pt x="78710" y="27625"/>
                  </a:cubicBezTo>
                  <a:cubicBezTo>
                    <a:pt x="78710" y="28906"/>
                    <a:pt x="76871" y="30187"/>
                    <a:pt x="76320" y="28906"/>
                  </a:cubicBezTo>
                  <a:cubicBezTo>
                    <a:pt x="74297" y="23350"/>
                    <a:pt x="74297" y="17265"/>
                    <a:pt x="76320" y="11709"/>
                  </a:cubicBezTo>
                  <a:cubicBezTo>
                    <a:pt x="35125" y="60008"/>
                    <a:pt x="16183" y="117454"/>
                    <a:pt x="0" y="178010"/>
                  </a:cubicBezTo>
                  <a:cubicBezTo>
                    <a:pt x="6620" y="180572"/>
                    <a:pt x="13057" y="185877"/>
                    <a:pt x="20781" y="189902"/>
                  </a:cubicBezTo>
                  <a:cubicBezTo>
                    <a:pt x="52964" y="206734"/>
                    <a:pt x="62159" y="170509"/>
                    <a:pt x="80182" y="153312"/>
                  </a:cubicBezTo>
                  <a:cubicBezTo>
                    <a:pt x="95224" y="142258"/>
                    <a:pt x="114220" y="137948"/>
                    <a:pt x="132594" y="141420"/>
                  </a:cubicBezTo>
                  <a:cubicBezTo>
                    <a:pt x="163674" y="148555"/>
                    <a:pt x="192546" y="163191"/>
                    <a:pt x="223074" y="171973"/>
                  </a:cubicBezTo>
                  <a:cubicBezTo>
                    <a:pt x="249746" y="177282"/>
                    <a:pt x="272621" y="194200"/>
                    <a:pt x="285417" y="218076"/>
                  </a:cubicBezTo>
                  <a:cubicBezTo>
                    <a:pt x="300681" y="247165"/>
                    <a:pt x="288360" y="295281"/>
                    <a:pt x="283762" y="325651"/>
                  </a:cubicBezTo>
                  <a:cubicBezTo>
                    <a:pt x="278245" y="362241"/>
                    <a:pt x="263901" y="403222"/>
                    <a:pt x="265372" y="439995"/>
                  </a:cubicBezTo>
                  <a:cubicBezTo>
                    <a:pt x="283762" y="424078"/>
                    <a:pt x="287072" y="395904"/>
                    <a:pt x="305646" y="379255"/>
                  </a:cubicBezTo>
                  <a:cubicBezTo>
                    <a:pt x="348496" y="340287"/>
                    <a:pt x="388954" y="352179"/>
                    <a:pt x="404402" y="409625"/>
                  </a:cubicBezTo>
                  <a:cubicBezTo>
                    <a:pt x="418443" y="470474"/>
                    <a:pt x="418066" y="533738"/>
                    <a:pt x="403299" y="594404"/>
                  </a:cubicBezTo>
                  <a:cubicBezTo>
                    <a:pt x="372771" y="722469"/>
                    <a:pt x="315393" y="844863"/>
                    <a:pt x="265923" y="967439"/>
                  </a:cubicBezTo>
                  <a:cubicBezTo>
                    <a:pt x="264780" y="969470"/>
                    <a:pt x="265504" y="972031"/>
                    <a:pt x="267540" y="973166"/>
                  </a:cubicBezTo>
                  <a:cubicBezTo>
                    <a:pt x="268743" y="973843"/>
                    <a:pt x="270197" y="973879"/>
                    <a:pt x="271441" y="973294"/>
                  </a:cubicBezTo>
                  <a:cubicBezTo>
                    <a:pt x="294612" y="966159"/>
                    <a:pt x="317232" y="974757"/>
                    <a:pt x="339852" y="963231"/>
                  </a:cubicBezTo>
                  <a:lnTo>
                    <a:pt x="342427" y="961768"/>
                  </a:lnTo>
                  <a:lnTo>
                    <a:pt x="356771" y="958292"/>
                  </a:lnTo>
                  <a:cubicBezTo>
                    <a:pt x="378840" y="951889"/>
                    <a:pt x="424999" y="943839"/>
                    <a:pt x="431620" y="917311"/>
                  </a:cubicBezTo>
                  <a:cubicBezTo>
                    <a:pt x="432043" y="916232"/>
                    <a:pt x="432821" y="915335"/>
                    <a:pt x="433827" y="914750"/>
                  </a:cubicBezTo>
                  <a:cubicBezTo>
                    <a:pt x="463014" y="843308"/>
                    <a:pt x="487223" y="769963"/>
                    <a:pt x="506284" y="695210"/>
                  </a:cubicBezTo>
                  <a:cubicBezTo>
                    <a:pt x="524675" y="618920"/>
                    <a:pt x="544352" y="541532"/>
                    <a:pt x="558513" y="464144"/>
                  </a:cubicBezTo>
                  <a:cubicBezTo>
                    <a:pt x="572125" y="384268"/>
                    <a:pt x="575524" y="303005"/>
                    <a:pt x="568627" y="222284"/>
                  </a:cubicBezTo>
                  <a:close/>
                </a:path>
              </a:pathLst>
            </a:custGeom>
            <a:solidFill>
              <a:srgbClr val="88365C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F27795AC-8369-5F46-9CF0-B06E98B2AD93}"/>
                </a:ext>
              </a:extLst>
            </p:cNvPr>
            <p:cNvSpPr/>
            <p:nvPr/>
          </p:nvSpPr>
          <p:spPr>
            <a:xfrm>
              <a:off x="1516473" y="2819601"/>
              <a:ext cx="562548" cy="180092"/>
            </a:xfrm>
            <a:custGeom>
              <a:avLst/>
              <a:gdLst>
                <a:gd name="connsiteX0" fmla="*/ 0 w 562548"/>
                <a:gd name="connsiteY0" fmla="*/ 165570 h 180092"/>
                <a:gd name="connsiteX1" fmla="*/ 41746 w 562548"/>
                <a:gd name="connsiteY1" fmla="*/ 136847 h 180092"/>
                <a:gd name="connsiteX2" fmla="*/ 48734 w 562548"/>
                <a:gd name="connsiteY2" fmla="*/ 130626 h 180092"/>
                <a:gd name="connsiteX3" fmla="*/ 76320 w 562548"/>
                <a:gd name="connsiteY3" fmla="*/ 118003 h 180092"/>
                <a:gd name="connsiteX4" fmla="*/ 84044 w 562548"/>
                <a:gd name="connsiteY4" fmla="*/ 114710 h 180092"/>
                <a:gd name="connsiteX5" fmla="*/ 345002 w 562548"/>
                <a:gd name="connsiteY5" fmla="*/ 144713 h 180092"/>
                <a:gd name="connsiteX6" fmla="*/ 557042 w 562548"/>
                <a:gd name="connsiteY6" fmla="*/ 177461 h 180092"/>
                <a:gd name="connsiteX7" fmla="*/ 543065 w 562548"/>
                <a:gd name="connsiteY7" fmla="*/ 70436 h 180092"/>
                <a:gd name="connsiteX8" fmla="*/ 524675 w 562548"/>
                <a:gd name="connsiteY8" fmla="*/ 24698 h 180092"/>
                <a:gd name="connsiteX9" fmla="*/ 434746 w 562548"/>
                <a:gd name="connsiteY9" fmla="*/ 54336 h 180092"/>
                <a:gd name="connsiteX10" fmla="*/ 311531 w 562548"/>
                <a:gd name="connsiteY10" fmla="*/ 48299 h 180092"/>
                <a:gd name="connsiteX11" fmla="*/ 178386 w 562548"/>
                <a:gd name="connsiteY11" fmla="*/ 30004 h 180092"/>
                <a:gd name="connsiteX12" fmla="*/ 119905 w 562548"/>
                <a:gd name="connsiteY12" fmla="*/ 15734 h 180092"/>
                <a:gd name="connsiteX13" fmla="*/ 84044 w 562548"/>
                <a:gd name="connsiteY13" fmla="*/ 0 h 180092"/>
                <a:gd name="connsiteX14" fmla="*/ 75400 w 562548"/>
                <a:gd name="connsiteY14" fmla="*/ 27625 h 180092"/>
                <a:gd name="connsiteX15" fmla="*/ 73009 w 562548"/>
                <a:gd name="connsiteY15" fmla="*/ 28906 h 180092"/>
                <a:gd name="connsiteX16" fmla="*/ 73009 w 562548"/>
                <a:gd name="connsiteY16" fmla="*/ 11709 h 180092"/>
                <a:gd name="connsiteX17" fmla="*/ 0 w 562548"/>
                <a:gd name="connsiteY17" fmla="*/ 165570 h 18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62548" h="180092">
                  <a:moveTo>
                    <a:pt x="0" y="165570"/>
                  </a:moveTo>
                  <a:cubicBezTo>
                    <a:pt x="20229" y="167948"/>
                    <a:pt x="43769" y="162277"/>
                    <a:pt x="41746" y="136847"/>
                  </a:cubicBezTo>
                  <a:cubicBezTo>
                    <a:pt x="41746" y="133005"/>
                    <a:pt x="45608" y="130809"/>
                    <a:pt x="48734" y="130626"/>
                  </a:cubicBezTo>
                  <a:cubicBezTo>
                    <a:pt x="59619" y="132139"/>
                    <a:pt x="70392" y="127209"/>
                    <a:pt x="76320" y="118003"/>
                  </a:cubicBezTo>
                  <a:cubicBezTo>
                    <a:pt x="77824" y="115266"/>
                    <a:pt x="81014" y="113906"/>
                    <a:pt x="84044" y="114710"/>
                  </a:cubicBezTo>
                  <a:cubicBezTo>
                    <a:pt x="171765" y="137029"/>
                    <a:pt x="255257" y="158801"/>
                    <a:pt x="345002" y="144713"/>
                  </a:cubicBezTo>
                  <a:cubicBezTo>
                    <a:pt x="387299" y="138127"/>
                    <a:pt x="516951" y="192463"/>
                    <a:pt x="557042" y="177461"/>
                  </a:cubicBezTo>
                  <a:cubicBezTo>
                    <a:pt x="573593" y="171424"/>
                    <a:pt x="548030" y="94768"/>
                    <a:pt x="543065" y="70436"/>
                  </a:cubicBezTo>
                  <a:cubicBezTo>
                    <a:pt x="540124" y="54106"/>
                    <a:pt x="533866" y="38542"/>
                    <a:pt x="524675" y="24698"/>
                  </a:cubicBezTo>
                  <a:cubicBezTo>
                    <a:pt x="503342" y="46103"/>
                    <a:pt x="462883" y="52324"/>
                    <a:pt x="434746" y="54336"/>
                  </a:cubicBezTo>
                  <a:cubicBezTo>
                    <a:pt x="393576" y="55992"/>
                    <a:pt x="352339" y="53970"/>
                    <a:pt x="311531" y="48299"/>
                  </a:cubicBezTo>
                  <a:cubicBezTo>
                    <a:pt x="266803" y="45040"/>
                    <a:pt x="222329" y="38930"/>
                    <a:pt x="178386" y="30004"/>
                  </a:cubicBezTo>
                  <a:cubicBezTo>
                    <a:pt x="158892" y="25430"/>
                    <a:pt x="139398" y="20490"/>
                    <a:pt x="119905" y="15734"/>
                  </a:cubicBezTo>
                  <a:cubicBezTo>
                    <a:pt x="106848" y="13449"/>
                    <a:pt x="94544" y="8050"/>
                    <a:pt x="84044" y="0"/>
                  </a:cubicBezTo>
                  <a:cubicBezTo>
                    <a:pt x="77152" y="7457"/>
                    <a:pt x="73980" y="17594"/>
                    <a:pt x="75400" y="27625"/>
                  </a:cubicBezTo>
                  <a:cubicBezTo>
                    <a:pt x="75400" y="28906"/>
                    <a:pt x="73561" y="30187"/>
                    <a:pt x="73009" y="28906"/>
                  </a:cubicBezTo>
                  <a:cubicBezTo>
                    <a:pt x="70986" y="23350"/>
                    <a:pt x="70986" y="17265"/>
                    <a:pt x="73009" y="11709"/>
                  </a:cubicBezTo>
                  <a:cubicBezTo>
                    <a:pt x="37420" y="56923"/>
                    <a:pt x="12472" y="109499"/>
                    <a:pt x="0" y="165570"/>
                  </a:cubicBezTo>
                  <a:close/>
                </a:path>
              </a:pathLst>
            </a:custGeom>
            <a:solidFill>
              <a:srgbClr val="88365C">
                <a:alpha val="4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E097853-2CB8-C344-A2F4-FEC79489D94F}"/>
                </a:ext>
              </a:extLst>
            </p:cNvPr>
            <p:cNvSpPr/>
            <p:nvPr/>
          </p:nvSpPr>
          <p:spPr>
            <a:xfrm>
              <a:off x="1705341" y="3107867"/>
              <a:ext cx="132411" cy="578510"/>
            </a:xfrm>
            <a:custGeom>
              <a:avLst/>
              <a:gdLst>
                <a:gd name="connsiteX0" fmla="*/ 129651 w 132411"/>
                <a:gd name="connsiteY0" fmla="*/ 795 h 578510"/>
                <a:gd name="connsiteX1" fmla="*/ 41010 w 132411"/>
                <a:gd name="connsiteY1" fmla="*/ 272110 h 578510"/>
                <a:gd name="connsiteX2" fmla="*/ 0 w 132411"/>
                <a:gd name="connsiteY2" fmla="*/ 577087 h 578510"/>
                <a:gd name="connsiteX3" fmla="*/ 4230 w 132411"/>
                <a:gd name="connsiteY3" fmla="*/ 577087 h 578510"/>
                <a:gd name="connsiteX4" fmla="*/ 45424 w 132411"/>
                <a:gd name="connsiteY4" fmla="*/ 284367 h 578510"/>
                <a:gd name="connsiteX5" fmla="*/ 83308 w 132411"/>
                <a:gd name="connsiteY5" fmla="*/ 140386 h 578510"/>
                <a:gd name="connsiteX6" fmla="*/ 132226 w 132411"/>
                <a:gd name="connsiteY6" fmla="*/ 2807 h 578510"/>
                <a:gd name="connsiteX7" fmla="*/ 129651 w 132411"/>
                <a:gd name="connsiteY7" fmla="*/ 795 h 57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411" h="578510">
                  <a:moveTo>
                    <a:pt x="129651" y="795"/>
                  </a:moveTo>
                  <a:cubicBezTo>
                    <a:pt x="84779" y="82756"/>
                    <a:pt x="61607" y="181732"/>
                    <a:pt x="41010" y="272110"/>
                  </a:cubicBezTo>
                  <a:cubicBezTo>
                    <a:pt x="15654" y="371872"/>
                    <a:pt x="1894" y="474196"/>
                    <a:pt x="0" y="577087"/>
                  </a:cubicBezTo>
                  <a:cubicBezTo>
                    <a:pt x="0" y="579648"/>
                    <a:pt x="4046" y="578185"/>
                    <a:pt x="4230" y="577087"/>
                  </a:cubicBezTo>
                  <a:cubicBezTo>
                    <a:pt x="12092" y="478788"/>
                    <a:pt x="25848" y="381038"/>
                    <a:pt x="45424" y="284367"/>
                  </a:cubicBezTo>
                  <a:cubicBezTo>
                    <a:pt x="55355" y="235703"/>
                    <a:pt x="70067" y="188319"/>
                    <a:pt x="83308" y="140386"/>
                  </a:cubicBezTo>
                  <a:cubicBezTo>
                    <a:pt x="94885" y="92994"/>
                    <a:pt x="111274" y="46898"/>
                    <a:pt x="132226" y="2807"/>
                  </a:cubicBezTo>
                  <a:cubicBezTo>
                    <a:pt x="133146" y="-486"/>
                    <a:pt x="130387" y="-486"/>
                    <a:pt x="129651" y="795"/>
                  </a:cubicBezTo>
                  <a:close/>
                </a:path>
              </a:pathLst>
            </a:custGeom>
            <a:solidFill>
              <a:srgbClr val="4F072B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FF50EDA8-F89D-784C-949A-3836EB5EC54E}"/>
                </a:ext>
              </a:extLst>
            </p:cNvPr>
            <p:cNvSpPr/>
            <p:nvPr/>
          </p:nvSpPr>
          <p:spPr>
            <a:xfrm>
              <a:off x="1698510" y="3208315"/>
              <a:ext cx="187448" cy="580454"/>
            </a:xfrm>
            <a:custGeom>
              <a:avLst/>
              <a:gdLst>
                <a:gd name="connsiteX0" fmla="*/ 183746 w 187448"/>
                <a:gd name="connsiteY0" fmla="*/ 555491 h 580454"/>
                <a:gd name="connsiteX1" fmla="*/ 176941 w 187448"/>
                <a:gd name="connsiteY1" fmla="*/ 557137 h 580454"/>
                <a:gd name="connsiteX2" fmla="*/ 87197 w 187448"/>
                <a:gd name="connsiteY2" fmla="*/ 539940 h 580454"/>
                <a:gd name="connsiteX3" fmla="*/ 47106 w 187448"/>
                <a:gd name="connsiteY3" fmla="*/ 481945 h 580454"/>
                <a:gd name="connsiteX4" fmla="*/ 41405 w 187448"/>
                <a:gd name="connsiteY4" fmla="*/ 331011 h 580454"/>
                <a:gd name="connsiteX5" fmla="*/ 58692 w 187448"/>
                <a:gd name="connsiteY5" fmla="*/ 188676 h 580454"/>
                <a:gd name="connsiteX6" fmla="*/ 89771 w 187448"/>
                <a:gd name="connsiteY6" fmla="*/ 36645 h 580454"/>
                <a:gd name="connsiteX7" fmla="*/ 96944 w 187448"/>
                <a:gd name="connsiteY7" fmla="*/ 55 h 580454"/>
                <a:gd name="connsiteX8" fmla="*/ 95288 w 187448"/>
                <a:gd name="connsiteY8" fmla="*/ 55 h 580454"/>
                <a:gd name="connsiteX9" fmla="*/ 88668 w 187448"/>
                <a:gd name="connsiteY9" fmla="*/ 11032 h 580454"/>
                <a:gd name="connsiteX10" fmla="*/ 87013 w 187448"/>
                <a:gd name="connsiteY10" fmla="*/ 15972 h 580454"/>
                <a:gd name="connsiteX11" fmla="*/ 86093 w 187448"/>
                <a:gd name="connsiteY11" fmla="*/ 15972 h 580454"/>
                <a:gd name="connsiteX12" fmla="*/ 84438 w 187448"/>
                <a:gd name="connsiteY12" fmla="*/ 22924 h 580454"/>
                <a:gd name="connsiteX13" fmla="*/ 14555 w 187448"/>
                <a:gd name="connsiteY13" fmla="*/ 315644 h 580454"/>
                <a:gd name="connsiteX14" fmla="*/ 395 w 187448"/>
                <a:gd name="connsiteY14" fmla="*/ 480298 h 580454"/>
                <a:gd name="connsiteX15" fmla="*/ 34784 w 187448"/>
                <a:gd name="connsiteY15" fmla="*/ 570310 h 580454"/>
                <a:gd name="connsiteX16" fmla="*/ 42508 w 187448"/>
                <a:gd name="connsiteY16" fmla="*/ 565187 h 580454"/>
                <a:gd name="connsiteX17" fmla="*/ 185033 w 187448"/>
                <a:gd name="connsiteY17" fmla="*/ 559333 h 580454"/>
                <a:gd name="connsiteX18" fmla="*/ 183746 w 187448"/>
                <a:gd name="connsiteY18" fmla="*/ 555491 h 580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7448" h="580454">
                  <a:moveTo>
                    <a:pt x="183746" y="555491"/>
                  </a:moveTo>
                  <a:lnTo>
                    <a:pt x="176941" y="557137"/>
                  </a:lnTo>
                  <a:cubicBezTo>
                    <a:pt x="142551" y="562443"/>
                    <a:pt x="114782" y="565736"/>
                    <a:pt x="87197" y="539940"/>
                  </a:cubicBezTo>
                  <a:cubicBezTo>
                    <a:pt x="70186" y="523365"/>
                    <a:pt x="56569" y="503679"/>
                    <a:pt x="47106" y="481945"/>
                  </a:cubicBezTo>
                  <a:cubicBezTo>
                    <a:pt x="25957" y="435659"/>
                    <a:pt x="34417" y="379676"/>
                    <a:pt x="41405" y="331011"/>
                  </a:cubicBezTo>
                  <a:cubicBezTo>
                    <a:pt x="48393" y="282347"/>
                    <a:pt x="52255" y="236060"/>
                    <a:pt x="58692" y="188676"/>
                  </a:cubicBezTo>
                  <a:cubicBezTo>
                    <a:pt x="65864" y="137267"/>
                    <a:pt x="78921" y="87322"/>
                    <a:pt x="89771" y="36645"/>
                  </a:cubicBezTo>
                  <a:cubicBezTo>
                    <a:pt x="90584" y="24186"/>
                    <a:pt x="92995" y="11892"/>
                    <a:pt x="96944" y="55"/>
                  </a:cubicBezTo>
                  <a:cubicBezTo>
                    <a:pt x="96394" y="-18"/>
                    <a:pt x="95836" y="-18"/>
                    <a:pt x="95288" y="55"/>
                  </a:cubicBezTo>
                  <a:cubicBezTo>
                    <a:pt x="92837" y="3714"/>
                    <a:pt x="90630" y="7373"/>
                    <a:pt x="88668" y="11032"/>
                  </a:cubicBezTo>
                  <a:cubicBezTo>
                    <a:pt x="87925" y="12605"/>
                    <a:pt x="87370" y="14270"/>
                    <a:pt x="87013" y="15972"/>
                  </a:cubicBezTo>
                  <a:cubicBezTo>
                    <a:pt x="86709" y="15898"/>
                    <a:pt x="86397" y="15898"/>
                    <a:pt x="86093" y="15972"/>
                  </a:cubicBezTo>
                  <a:cubicBezTo>
                    <a:pt x="85369" y="18240"/>
                    <a:pt x="84815" y="20564"/>
                    <a:pt x="84438" y="22924"/>
                  </a:cubicBezTo>
                  <a:cubicBezTo>
                    <a:pt x="48857" y="117179"/>
                    <a:pt x="25376" y="215533"/>
                    <a:pt x="14555" y="315644"/>
                  </a:cubicBezTo>
                  <a:cubicBezTo>
                    <a:pt x="6831" y="370529"/>
                    <a:pt x="3337" y="425413"/>
                    <a:pt x="395" y="480298"/>
                  </a:cubicBezTo>
                  <a:cubicBezTo>
                    <a:pt x="-1445" y="515425"/>
                    <a:pt x="2050" y="551649"/>
                    <a:pt x="34784" y="570310"/>
                  </a:cubicBezTo>
                  <a:cubicBezTo>
                    <a:pt x="37727" y="572139"/>
                    <a:pt x="42508" y="568297"/>
                    <a:pt x="42508" y="565187"/>
                  </a:cubicBezTo>
                  <a:cubicBezTo>
                    <a:pt x="82783" y="590434"/>
                    <a:pt x="145494" y="581470"/>
                    <a:pt x="185033" y="559333"/>
                  </a:cubicBezTo>
                  <a:cubicBezTo>
                    <a:pt x="188527" y="559333"/>
                    <a:pt x="188343" y="554576"/>
                    <a:pt x="183746" y="555491"/>
                  </a:cubicBezTo>
                  <a:close/>
                </a:path>
              </a:pathLst>
            </a:custGeom>
            <a:solidFill>
              <a:srgbClr val="88365C">
                <a:alpha val="4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F1137A1-7FCB-3340-A72A-9B617395F236}"/>
                </a:ext>
              </a:extLst>
            </p:cNvPr>
            <p:cNvSpPr/>
            <p:nvPr/>
          </p:nvSpPr>
          <p:spPr>
            <a:xfrm>
              <a:off x="1755458" y="3266731"/>
              <a:ext cx="68132" cy="406811"/>
            </a:xfrm>
            <a:custGeom>
              <a:avLst/>
              <a:gdLst>
                <a:gd name="connsiteX0" fmla="*/ 68133 w 68132"/>
                <a:gd name="connsiteY0" fmla="*/ 0 h 406811"/>
                <a:gd name="connsiteX1" fmla="*/ 66110 w 68132"/>
                <a:gd name="connsiteY1" fmla="*/ 2195 h 406811"/>
                <a:gd name="connsiteX2" fmla="*/ 640 w 68132"/>
                <a:gd name="connsiteY2" fmla="*/ 404685 h 406811"/>
                <a:gd name="connsiteX3" fmla="*/ 7445 w 68132"/>
                <a:gd name="connsiteY3" fmla="*/ 403222 h 406811"/>
                <a:gd name="connsiteX4" fmla="*/ 51214 w 68132"/>
                <a:gd name="connsiteY4" fmla="*/ 83974 h 406811"/>
                <a:gd name="connsiteX5" fmla="*/ 68133 w 68132"/>
                <a:gd name="connsiteY5" fmla="*/ 0 h 40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132" h="406811">
                  <a:moveTo>
                    <a:pt x="68133" y="0"/>
                  </a:moveTo>
                  <a:cubicBezTo>
                    <a:pt x="67232" y="494"/>
                    <a:pt x="66520" y="1262"/>
                    <a:pt x="66110" y="2195"/>
                  </a:cubicBezTo>
                  <a:cubicBezTo>
                    <a:pt x="10939" y="128980"/>
                    <a:pt x="-3405" y="268022"/>
                    <a:pt x="640" y="404685"/>
                  </a:cubicBezTo>
                  <a:cubicBezTo>
                    <a:pt x="640" y="408710"/>
                    <a:pt x="7261" y="406332"/>
                    <a:pt x="7445" y="403222"/>
                  </a:cubicBezTo>
                  <a:cubicBezTo>
                    <a:pt x="14104" y="295885"/>
                    <a:pt x="28733" y="189170"/>
                    <a:pt x="51214" y="83974"/>
                  </a:cubicBezTo>
                  <a:cubicBezTo>
                    <a:pt x="55995" y="56166"/>
                    <a:pt x="61512" y="28540"/>
                    <a:pt x="68133" y="0"/>
                  </a:cubicBezTo>
                  <a:close/>
                </a:path>
              </a:pathLst>
            </a:custGeom>
            <a:solidFill>
              <a:srgbClr val="87365D">
                <a:alpha val="4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A4336F7-21C2-C84B-A6A7-15BA439FA9B8}"/>
                </a:ext>
              </a:extLst>
            </p:cNvPr>
            <p:cNvSpPr/>
            <p:nvPr/>
          </p:nvSpPr>
          <p:spPr>
            <a:xfrm>
              <a:off x="1492852" y="3067147"/>
              <a:ext cx="43696" cy="508465"/>
            </a:xfrm>
            <a:custGeom>
              <a:avLst/>
              <a:gdLst>
                <a:gd name="connsiteX0" fmla="*/ 31896 w 43696"/>
                <a:gd name="connsiteY0" fmla="*/ 2364 h 508465"/>
                <a:gd name="connsiteX1" fmla="*/ 26379 w 43696"/>
                <a:gd name="connsiteY1" fmla="*/ 2364 h 508465"/>
                <a:gd name="connsiteX2" fmla="*/ 633 w 43696"/>
                <a:gd name="connsiteY2" fmla="*/ 258494 h 508465"/>
                <a:gd name="connsiteX3" fmla="*/ 13322 w 43696"/>
                <a:gd name="connsiteY3" fmla="*/ 392230 h 508465"/>
                <a:gd name="connsiteX4" fmla="*/ 40907 w 43696"/>
                <a:gd name="connsiteY4" fmla="*/ 507855 h 508465"/>
                <a:gd name="connsiteX5" fmla="*/ 43666 w 43696"/>
                <a:gd name="connsiteY5" fmla="*/ 506574 h 508465"/>
                <a:gd name="connsiteX6" fmla="*/ 31896 w 43696"/>
                <a:gd name="connsiteY6" fmla="*/ 2364 h 50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696" h="508465">
                  <a:moveTo>
                    <a:pt x="31896" y="2364"/>
                  </a:moveTo>
                  <a:cubicBezTo>
                    <a:pt x="31896" y="-1478"/>
                    <a:pt x="27115" y="-14"/>
                    <a:pt x="26379" y="2364"/>
                  </a:cubicBezTo>
                  <a:cubicBezTo>
                    <a:pt x="6139" y="86181"/>
                    <a:pt x="-2523" y="172343"/>
                    <a:pt x="633" y="258494"/>
                  </a:cubicBezTo>
                  <a:cubicBezTo>
                    <a:pt x="2199" y="303280"/>
                    <a:pt x="6436" y="347938"/>
                    <a:pt x="13322" y="392230"/>
                  </a:cubicBezTo>
                  <a:cubicBezTo>
                    <a:pt x="17223" y="431839"/>
                    <a:pt x="26503" y="470734"/>
                    <a:pt x="40907" y="507855"/>
                  </a:cubicBezTo>
                  <a:cubicBezTo>
                    <a:pt x="40907" y="509318"/>
                    <a:pt x="44034" y="507855"/>
                    <a:pt x="43666" y="506574"/>
                  </a:cubicBezTo>
                  <a:cubicBezTo>
                    <a:pt x="17368" y="339541"/>
                    <a:pt x="6150" y="171776"/>
                    <a:pt x="31896" y="2364"/>
                  </a:cubicBezTo>
                  <a:close/>
                </a:path>
              </a:pathLst>
            </a:custGeom>
            <a:solidFill>
              <a:srgbClr val="87365D">
                <a:alpha val="4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C7B162F-6297-8942-830B-EF2142164D36}"/>
                </a:ext>
              </a:extLst>
            </p:cNvPr>
            <p:cNvSpPr/>
            <p:nvPr/>
          </p:nvSpPr>
          <p:spPr>
            <a:xfrm>
              <a:off x="1538535" y="3601429"/>
              <a:ext cx="6994" cy="21322"/>
            </a:xfrm>
            <a:custGeom>
              <a:avLst/>
              <a:gdLst>
                <a:gd name="connsiteX0" fmla="*/ 3868 w 6994"/>
                <a:gd name="connsiteY0" fmla="*/ 1015 h 21322"/>
                <a:gd name="connsiteX1" fmla="*/ 6 w 6994"/>
                <a:gd name="connsiteY1" fmla="*/ 2296 h 21322"/>
                <a:gd name="connsiteX2" fmla="*/ 3868 w 6994"/>
                <a:gd name="connsiteY2" fmla="*/ 20591 h 21322"/>
                <a:gd name="connsiteX3" fmla="*/ 6994 w 6994"/>
                <a:gd name="connsiteY3" fmla="*/ 20591 h 21322"/>
                <a:gd name="connsiteX4" fmla="*/ 3868 w 6994"/>
                <a:gd name="connsiteY4" fmla="*/ 1015 h 2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4" h="21322">
                  <a:moveTo>
                    <a:pt x="3868" y="1015"/>
                  </a:moveTo>
                  <a:cubicBezTo>
                    <a:pt x="3868" y="-1363"/>
                    <a:pt x="-178" y="1015"/>
                    <a:pt x="6" y="2296"/>
                  </a:cubicBezTo>
                  <a:cubicBezTo>
                    <a:pt x="464" y="8534"/>
                    <a:pt x="1763" y="14700"/>
                    <a:pt x="3868" y="20591"/>
                  </a:cubicBezTo>
                  <a:cubicBezTo>
                    <a:pt x="3868" y="22237"/>
                    <a:pt x="6994" y="20591"/>
                    <a:pt x="6994" y="20591"/>
                  </a:cubicBezTo>
                  <a:cubicBezTo>
                    <a:pt x="6825" y="13949"/>
                    <a:pt x="5774" y="7382"/>
                    <a:pt x="3868" y="1015"/>
                  </a:cubicBezTo>
                  <a:close/>
                </a:path>
              </a:pathLst>
            </a:custGeom>
            <a:solidFill>
              <a:srgbClr val="87365D">
                <a:alpha val="4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F1DD85F-EA93-DA49-BF00-1E87C928DBF9}"/>
                </a:ext>
              </a:extLst>
            </p:cNvPr>
            <p:cNvSpPr/>
            <p:nvPr/>
          </p:nvSpPr>
          <p:spPr>
            <a:xfrm>
              <a:off x="1710335" y="2141793"/>
              <a:ext cx="358388" cy="241716"/>
            </a:xfrm>
            <a:custGeom>
              <a:avLst/>
              <a:gdLst>
                <a:gd name="connsiteX0" fmla="*/ 349203 w 358388"/>
                <a:gd name="connsiteY0" fmla="*/ 86697 h 241716"/>
                <a:gd name="connsiteX1" fmla="*/ 346628 w 358388"/>
                <a:gd name="connsiteY1" fmla="*/ 88160 h 241716"/>
                <a:gd name="connsiteX2" fmla="*/ 292928 w 358388"/>
                <a:gd name="connsiteY2" fmla="*/ 97857 h 241716"/>
                <a:gd name="connsiteX3" fmla="*/ 243826 w 358388"/>
                <a:gd name="connsiteY3" fmla="*/ 92368 h 241716"/>
                <a:gd name="connsiteX4" fmla="*/ 223965 w 358388"/>
                <a:gd name="connsiteY4" fmla="*/ 86697 h 241716"/>
                <a:gd name="connsiteX5" fmla="*/ 212747 w 358388"/>
                <a:gd name="connsiteY5" fmla="*/ 60535 h 241716"/>
                <a:gd name="connsiteX6" fmla="*/ 218448 w 358388"/>
                <a:gd name="connsiteY6" fmla="*/ 893 h 241716"/>
                <a:gd name="connsiteX7" fmla="*/ 216793 w 358388"/>
                <a:gd name="connsiteY7" fmla="*/ 893 h 241716"/>
                <a:gd name="connsiteX8" fmla="*/ 205575 w 358388"/>
                <a:gd name="connsiteY8" fmla="*/ 893 h 241716"/>
                <a:gd name="connsiteX9" fmla="*/ 167139 w 358388"/>
                <a:gd name="connsiteY9" fmla="*/ 13517 h 241716"/>
                <a:gd name="connsiteX10" fmla="*/ 111968 w 358388"/>
                <a:gd name="connsiteY10" fmla="*/ 13517 h 241716"/>
                <a:gd name="connsiteX11" fmla="*/ 110129 w 358388"/>
                <a:gd name="connsiteY11" fmla="*/ 14980 h 241716"/>
                <a:gd name="connsiteX12" fmla="*/ 112152 w 358388"/>
                <a:gd name="connsiteY12" fmla="*/ 17908 h 241716"/>
                <a:gd name="connsiteX13" fmla="*/ 114359 w 358388"/>
                <a:gd name="connsiteY13" fmla="*/ 86697 h 241716"/>
                <a:gd name="connsiteX14" fmla="*/ 17994 w 358388"/>
                <a:gd name="connsiteY14" fmla="*/ 95295 h 241716"/>
                <a:gd name="connsiteX15" fmla="*/ 17994 w 358388"/>
                <a:gd name="connsiteY15" fmla="*/ 95295 h 241716"/>
                <a:gd name="connsiteX16" fmla="*/ 2546 w 358388"/>
                <a:gd name="connsiteY16" fmla="*/ 110846 h 241716"/>
                <a:gd name="connsiteX17" fmla="*/ 11925 w 358388"/>
                <a:gd name="connsiteY17" fmla="*/ 178172 h 241716"/>
                <a:gd name="connsiteX18" fmla="*/ 151691 w 358388"/>
                <a:gd name="connsiteY18" fmla="*/ 241655 h 241716"/>
                <a:gd name="connsiteX19" fmla="*/ 241803 w 358388"/>
                <a:gd name="connsiteY19" fmla="*/ 220433 h 241716"/>
                <a:gd name="connsiteX20" fmla="*/ 314445 w 358388"/>
                <a:gd name="connsiteY20" fmla="*/ 181099 h 241716"/>
                <a:gd name="connsiteX21" fmla="*/ 354168 w 358388"/>
                <a:gd name="connsiteY21" fmla="*/ 123104 h 241716"/>
                <a:gd name="connsiteX22" fmla="*/ 349203 w 358388"/>
                <a:gd name="connsiteY22" fmla="*/ 86697 h 241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8388" h="241716">
                  <a:moveTo>
                    <a:pt x="349203" y="86697"/>
                  </a:moveTo>
                  <a:cubicBezTo>
                    <a:pt x="349203" y="86697"/>
                    <a:pt x="347180" y="86697"/>
                    <a:pt x="346628" y="88160"/>
                  </a:cubicBezTo>
                  <a:cubicBezTo>
                    <a:pt x="329069" y="93040"/>
                    <a:pt x="311092" y="96287"/>
                    <a:pt x="292928" y="97857"/>
                  </a:cubicBezTo>
                  <a:cubicBezTo>
                    <a:pt x="276397" y="98031"/>
                    <a:pt x="259907" y="96186"/>
                    <a:pt x="243826" y="92368"/>
                  </a:cubicBezTo>
                  <a:cubicBezTo>
                    <a:pt x="236959" y="91468"/>
                    <a:pt x="230265" y="89556"/>
                    <a:pt x="223965" y="86697"/>
                  </a:cubicBezTo>
                  <a:cubicBezTo>
                    <a:pt x="212931" y="81391"/>
                    <a:pt x="212379" y="70963"/>
                    <a:pt x="212747" y="60535"/>
                  </a:cubicBezTo>
                  <a:cubicBezTo>
                    <a:pt x="211573" y="40482"/>
                    <a:pt x="213497" y="20368"/>
                    <a:pt x="218448" y="893"/>
                  </a:cubicBezTo>
                  <a:cubicBezTo>
                    <a:pt x="218448" y="-205"/>
                    <a:pt x="217528" y="-387"/>
                    <a:pt x="216793" y="893"/>
                  </a:cubicBezTo>
                  <a:cubicBezTo>
                    <a:pt x="216057" y="2174"/>
                    <a:pt x="209620" y="-387"/>
                    <a:pt x="205575" y="893"/>
                  </a:cubicBezTo>
                  <a:cubicBezTo>
                    <a:pt x="193235" y="6407"/>
                    <a:pt x="180354" y="10639"/>
                    <a:pt x="167139" y="13517"/>
                  </a:cubicBezTo>
                  <a:cubicBezTo>
                    <a:pt x="153162" y="16627"/>
                    <a:pt x="124106" y="25591"/>
                    <a:pt x="111968" y="13517"/>
                  </a:cubicBezTo>
                  <a:cubicBezTo>
                    <a:pt x="111968" y="13517"/>
                    <a:pt x="109577" y="13517"/>
                    <a:pt x="110129" y="14980"/>
                  </a:cubicBezTo>
                  <a:cubicBezTo>
                    <a:pt x="110697" y="16025"/>
                    <a:pt x="111374" y="17006"/>
                    <a:pt x="112152" y="17908"/>
                  </a:cubicBezTo>
                  <a:cubicBezTo>
                    <a:pt x="119037" y="40231"/>
                    <a:pt x="119800" y="63982"/>
                    <a:pt x="114359" y="86697"/>
                  </a:cubicBezTo>
                  <a:cubicBezTo>
                    <a:pt x="92658" y="110663"/>
                    <a:pt x="46315" y="100418"/>
                    <a:pt x="17994" y="95295"/>
                  </a:cubicBezTo>
                  <a:lnTo>
                    <a:pt x="17994" y="95295"/>
                  </a:lnTo>
                  <a:cubicBezTo>
                    <a:pt x="9718" y="88709"/>
                    <a:pt x="4385" y="105175"/>
                    <a:pt x="2546" y="110846"/>
                  </a:cubicBezTo>
                  <a:cubicBezTo>
                    <a:pt x="-2894" y="133666"/>
                    <a:pt x="453" y="157683"/>
                    <a:pt x="11925" y="178172"/>
                  </a:cubicBezTo>
                  <a:cubicBezTo>
                    <a:pt x="39878" y="229398"/>
                    <a:pt x="97991" y="242753"/>
                    <a:pt x="151691" y="241655"/>
                  </a:cubicBezTo>
                  <a:cubicBezTo>
                    <a:pt x="182730" y="239775"/>
                    <a:pt x="213212" y="232598"/>
                    <a:pt x="241803" y="220433"/>
                  </a:cubicBezTo>
                  <a:cubicBezTo>
                    <a:pt x="268576" y="212663"/>
                    <a:pt x="293351" y="199248"/>
                    <a:pt x="314445" y="181099"/>
                  </a:cubicBezTo>
                  <a:cubicBezTo>
                    <a:pt x="331921" y="165001"/>
                    <a:pt x="345503" y="145173"/>
                    <a:pt x="354168" y="123104"/>
                  </a:cubicBezTo>
                  <a:cubicBezTo>
                    <a:pt x="357294" y="112310"/>
                    <a:pt x="363915" y="91088"/>
                    <a:pt x="349203" y="86697"/>
                  </a:cubicBezTo>
                  <a:close/>
                </a:path>
              </a:pathLst>
            </a:custGeom>
            <a:solidFill>
              <a:srgbClr val="9E5116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07CA399-F1FE-C94A-A919-C0D5115B73D2}"/>
                </a:ext>
              </a:extLst>
            </p:cNvPr>
            <p:cNvSpPr/>
            <p:nvPr/>
          </p:nvSpPr>
          <p:spPr>
            <a:xfrm>
              <a:off x="1714158" y="2145241"/>
              <a:ext cx="349368" cy="232603"/>
            </a:xfrm>
            <a:custGeom>
              <a:avLst/>
              <a:gdLst>
                <a:gd name="connsiteX0" fmla="*/ 340782 w 349368"/>
                <a:gd name="connsiteY0" fmla="*/ 130267 h 232603"/>
                <a:gd name="connsiteX1" fmla="*/ 293335 w 349368"/>
                <a:gd name="connsiteY1" fmla="*/ 185152 h 232603"/>
                <a:gd name="connsiteX2" fmla="*/ 232280 w 349368"/>
                <a:gd name="connsiteY2" fmla="*/ 213144 h 232603"/>
                <a:gd name="connsiteX3" fmla="*/ 164787 w 349368"/>
                <a:gd name="connsiteY3" fmla="*/ 231439 h 232603"/>
                <a:gd name="connsiteX4" fmla="*/ 97295 w 349368"/>
                <a:gd name="connsiteY4" fmla="*/ 228877 h 232603"/>
                <a:gd name="connsiteX5" fmla="*/ 37710 w 349368"/>
                <a:gd name="connsiteY5" fmla="*/ 200154 h 232603"/>
                <a:gd name="connsiteX6" fmla="*/ 3688 w 349368"/>
                <a:gd name="connsiteY6" fmla="*/ 150575 h 232603"/>
                <a:gd name="connsiteX7" fmla="*/ 746 w 349368"/>
                <a:gd name="connsiteY7" fmla="*/ 112887 h 232603"/>
                <a:gd name="connsiteX8" fmla="*/ 12516 w 349368"/>
                <a:gd name="connsiteY8" fmla="*/ 92763 h 232603"/>
                <a:gd name="connsiteX9" fmla="*/ 12516 w 349368"/>
                <a:gd name="connsiteY9" fmla="*/ 94226 h 232603"/>
                <a:gd name="connsiteX10" fmla="*/ 75227 w 349368"/>
                <a:gd name="connsiteY10" fmla="*/ 102093 h 232603"/>
                <a:gd name="connsiteX11" fmla="*/ 109065 w 349368"/>
                <a:gd name="connsiteY11" fmla="*/ 88921 h 232603"/>
                <a:gd name="connsiteX12" fmla="*/ 100789 w 349368"/>
                <a:gd name="connsiteY12" fmla="*/ 104654 h 232603"/>
                <a:gd name="connsiteX13" fmla="*/ 102260 w 349368"/>
                <a:gd name="connsiteY13" fmla="*/ 105752 h 232603"/>
                <a:gd name="connsiteX14" fmla="*/ 112007 w 349368"/>
                <a:gd name="connsiteY14" fmla="*/ 17387 h 232603"/>
                <a:gd name="connsiteX15" fmla="*/ 148788 w 349368"/>
                <a:gd name="connsiteY15" fmla="*/ 17387 h 232603"/>
                <a:gd name="connsiteX16" fmla="*/ 178764 w 349368"/>
                <a:gd name="connsiteY16" fmla="*/ 10984 h 232603"/>
                <a:gd name="connsiteX17" fmla="*/ 197154 w 349368"/>
                <a:gd name="connsiteY17" fmla="*/ 4215 h 232603"/>
                <a:gd name="connsiteX18" fmla="*/ 208556 w 349368"/>
                <a:gd name="connsiteY18" fmla="*/ 2751 h 232603"/>
                <a:gd name="connsiteX19" fmla="*/ 209843 w 349368"/>
                <a:gd name="connsiteY19" fmla="*/ 4398 h 232603"/>
                <a:gd name="connsiteX20" fmla="*/ 204878 w 349368"/>
                <a:gd name="connsiteY20" fmla="*/ 54526 h 232603"/>
                <a:gd name="connsiteX21" fmla="*/ 221429 w 349368"/>
                <a:gd name="connsiteY21" fmla="*/ 88738 h 232603"/>
                <a:gd name="connsiteX22" fmla="*/ 276600 w 349368"/>
                <a:gd name="connsiteY22" fmla="*/ 98983 h 232603"/>
                <a:gd name="connsiteX23" fmla="*/ 344644 w 349368"/>
                <a:gd name="connsiteY23" fmla="*/ 88006 h 232603"/>
                <a:gd name="connsiteX24" fmla="*/ 340782 w 349368"/>
                <a:gd name="connsiteY24" fmla="*/ 130267 h 23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9368" h="232603">
                  <a:moveTo>
                    <a:pt x="340782" y="130267"/>
                  </a:moveTo>
                  <a:cubicBezTo>
                    <a:pt x="329509" y="152009"/>
                    <a:pt x="313257" y="170809"/>
                    <a:pt x="293335" y="185152"/>
                  </a:cubicBezTo>
                  <a:cubicBezTo>
                    <a:pt x="274042" y="196616"/>
                    <a:pt x="253574" y="206000"/>
                    <a:pt x="232280" y="213144"/>
                  </a:cubicBezTo>
                  <a:cubicBezTo>
                    <a:pt x="210620" y="221967"/>
                    <a:pt x="187952" y="228111"/>
                    <a:pt x="164787" y="231439"/>
                  </a:cubicBezTo>
                  <a:cubicBezTo>
                    <a:pt x="142276" y="233607"/>
                    <a:pt x="119575" y="232745"/>
                    <a:pt x="97295" y="228877"/>
                  </a:cubicBezTo>
                  <a:cubicBezTo>
                    <a:pt x="75032" y="225324"/>
                    <a:pt x="54309" y="215335"/>
                    <a:pt x="37710" y="200154"/>
                  </a:cubicBezTo>
                  <a:cubicBezTo>
                    <a:pt x="21597" y="187425"/>
                    <a:pt x="9737" y="170139"/>
                    <a:pt x="3688" y="150575"/>
                  </a:cubicBezTo>
                  <a:cubicBezTo>
                    <a:pt x="137" y="138343"/>
                    <a:pt x="-863" y="125518"/>
                    <a:pt x="746" y="112887"/>
                  </a:cubicBezTo>
                  <a:cubicBezTo>
                    <a:pt x="746" y="109777"/>
                    <a:pt x="5711" y="90201"/>
                    <a:pt x="12516" y="92763"/>
                  </a:cubicBezTo>
                  <a:cubicBezTo>
                    <a:pt x="12516" y="92763"/>
                    <a:pt x="12516" y="94043"/>
                    <a:pt x="12516" y="94226"/>
                  </a:cubicBezTo>
                  <a:cubicBezTo>
                    <a:pt x="32791" y="100500"/>
                    <a:pt x="54021" y="103163"/>
                    <a:pt x="75227" y="102093"/>
                  </a:cubicBezTo>
                  <a:cubicBezTo>
                    <a:pt x="87831" y="102426"/>
                    <a:pt x="100035" y="97675"/>
                    <a:pt x="109065" y="88921"/>
                  </a:cubicBezTo>
                  <a:cubicBezTo>
                    <a:pt x="107086" y="94535"/>
                    <a:pt x="104298" y="99835"/>
                    <a:pt x="100789" y="104654"/>
                  </a:cubicBezTo>
                  <a:cubicBezTo>
                    <a:pt x="100789" y="105752"/>
                    <a:pt x="100789" y="106667"/>
                    <a:pt x="102260" y="105752"/>
                  </a:cubicBezTo>
                  <a:cubicBezTo>
                    <a:pt x="124145" y="83249"/>
                    <a:pt x="120651" y="45927"/>
                    <a:pt x="112007" y="17387"/>
                  </a:cubicBezTo>
                  <a:cubicBezTo>
                    <a:pt x="121754" y="23790"/>
                    <a:pt x="138305" y="19583"/>
                    <a:pt x="148788" y="17387"/>
                  </a:cubicBezTo>
                  <a:cubicBezTo>
                    <a:pt x="159270" y="15192"/>
                    <a:pt x="168833" y="13545"/>
                    <a:pt x="178764" y="10984"/>
                  </a:cubicBezTo>
                  <a:cubicBezTo>
                    <a:pt x="185077" y="9255"/>
                    <a:pt x="191231" y="6990"/>
                    <a:pt x="197154" y="4215"/>
                  </a:cubicBezTo>
                  <a:cubicBezTo>
                    <a:pt x="197154" y="4215"/>
                    <a:pt x="210763" y="-4201"/>
                    <a:pt x="208556" y="2751"/>
                  </a:cubicBezTo>
                  <a:cubicBezTo>
                    <a:pt x="208556" y="4032"/>
                    <a:pt x="208556" y="4581"/>
                    <a:pt x="209843" y="4398"/>
                  </a:cubicBezTo>
                  <a:cubicBezTo>
                    <a:pt x="205842" y="20794"/>
                    <a:pt x="204170" y="37667"/>
                    <a:pt x="204878" y="54526"/>
                  </a:cubicBezTo>
                  <a:cubicBezTo>
                    <a:pt x="204878" y="70992"/>
                    <a:pt x="204878" y="81603"/>
                    <a:pt x="221429" y="88738"/>
                  </a:cubicBezTo>
                  <a:cubicBezTo>
                    <a:pt x="239222" y="94797"/>
                    <a:pt x="257807" y="98249"/>
                    <a:pt x="276600" y="98983"/>
                  </a:cubicBezTo>
                  <a:cubicBezTo>
                    <a:pt x="299742" y="99180"/>
                    <a:pt x="322751" y="95468"/>
                    <a:pt x="344644" y="88006"/>
                  </a:cubicBezTo>
                  <a:cubicBezTo>
                    <a:pt x="355311" y="96605"/>
                    <a:pt x="345196" y="120937"/>
                    <a:pt x="340782" y="130267"/>
                  </a:cubicBezTo>
                  <a:close/>
                </a:path>
              </a:pathLst>
            </a:custGeom>
            <a:solidFill>
              <a:srgbClr val="FBD0B4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233765C5-F79A-564A-86EA-05D44B63D50D}"/>
                </a:ext>
              </a:extLst>
            </p:cNvPr>
            <p:cNvSpPr/>
            <p:nvPr/>
          </p:nvSpPr>
          <p:spPr>
            <a:xfrm>
              <a:off x="1716007" y="2145607"/>
              <a:ext cx="347634" cy="161734"/>
            </a:xfrm>
            <a:custGeom>
              <a:avLst/>
              <a:gdLst>
                <a:gd name="connsiteX0" fmla="*/ 26850 w 347634"/>
                <a:gd name="connsiteY0" fmla="*/ 108313 h 161734"/>
                <a:gd name="connsiteX1" fmla="*/ 82021 w 347634"/>
                <a:gd name="connsiteY1" fmla="*/ 116912 h 161734"/>
                <a:gd name="connsiteX2" fmla="*/ 118801 w 347634"/>
                <a:gd name="connsiteY2" fmla="*/ 95141 h 161734"/>
                <a:gd name="connsiteX3" fmla="*/ 126709 w 347634"/>
                <a:gd name="connsiteY3" fmla="*/ 68430 h 161734"/>
                <a:gd name="connsiteX4" fmla="*/ 130755 w 347634"/>
                <a:gd name="connsiteY4" fmla="*/ 66052 h 161734"/>
                <a:gd name="connsiteX5" fmla="*/ 172501 w 347634"/>
                <a:gd name="connsiteY5" fmla="*/ 67333 h 161734"/>
                <a:gd name="connsiteX6" fmla="*/ 183351 w 347634"/>
                <a:gd name="connsiteY6" fmla="*/ 76297 h 161734"/>
                <a:gd name="connsiteX7" fmla="*/ 198431 w 347634"/>
                <a:gd name="connsiteY7" fmla="*/ 103740 h 161734"/>
                <a:gd name="connsiteX8" fmla="*/ 238522 w 347634"/>
                <a:gd name="connsiteY8" fmla="*/ 110326 h 161734"/>
                <a:gd name="connsiteX9" fmla="*/ 276774 w 347634"/>
                <a:gd name="connsiteY9" fmla="*/ 117461 h 161734"/>
                <a:gd name="connsiteX10" fmla="*/ 303807 w 347634"/>
                <a:gd name="connsiteY10" fmla="*/ 143440 h 161734"/>
                <a:gd name="connsiteX11" fmla="*/ 317968 w 347634"/>
                <a:gd name="connsiteY11" fmla="*/ 161735 h 161734"/>
                <a:gd name="connsiteX12" fmla="*/ 338933 w 347634"/>
                <a:gd name="connsiteY12" fmla="*/ 130999 h 161734"/>
                <a:gd name="connsiteX13" fmla="*/ 343163 w 347634"/>
                <a:gd name="connsiteY13" fmla="*/ 88738 h 161734"/>
                <a:gd name="connsiteX14" fmla="*/ 275119 w 347634"/>
                <a:gd name="connsiteY14" fmla="*/ 99715 h 161734"/>
                <a:gd name="connsiteX15" fmla="*/ 219948 w 347634"/>
                <a:gd name="connsiteY15" fmla="*/ 89469 h 161734"/>
                <a:gd name="connsiteX16" fmla="*/ 203029 w 347634"/>
                <a:gd name="connsiteY16" fmla="*/ 54160 h 161734"/>
                <a:gd name="connsiteX17" fmla="*/ 208178 w 347634"/>
                <a:gd name="connsiteY17" fmla="*/ 4398 h 161734"/>
                <a:gd name="connsiteX18" fmla="*/ 206891 w 347634"/>
                <a:gd name="connsiteY18" fmla="*/ 2751 h 161734"/>
                <a:gd name="connsiteX19" fmla="*/ 195489 w 347634"/>
                <a:gd name="connsiteY19" fmla="*/ 4215 h 161734"/>
                <a:gd name="connsiteX20" fmla="*/ 177098 w 347634"/>
                <a:gd name="connsiteY20" fmla="*/ 10984 h 161734"/>
                <a:gd name="connsiteX21" fmla="*/ 147122 w 347634"/>
                <a:gd name="connsiteY21" fmla="*/ 17387 h 161734"/>
                <a:gd name="connsiteX22" fmla="*/ 110342 w 347634"/>
                <a:gd name="connsiteY22" fmla="*/ 17387 h 161734"/>
                <a:gd name="connsiteX23" fmla="*/ 100595 w 347634"/>
                <a:gd name="connsiteY23" fmla="*/ 105752 h 161734"/>
                <a:gd name="connsiteX24" fmla="*/ 99124 w 347634"/>
                <a:gd name="connsiteY24" fmla="*/ 104654 h 161734"/>
                <a:gd name="connsiteX25" fmla="*/ 107399 w 347634"/>
                <a:gd name="connsiteY25" fmla="*/ 88921 h 161734"/>
                <a:gd name="connsiteX26" fmla="*/ 73929 w 347634"/>
                <a:gd name="connsiteY26" fmla="*/ 101910 h 161734"/>
                <a:gd name="connsiteX27" fmla="*/ 11218 w 347634"/>
                <a:gd name="connsiteY27" fmla="*/ 94043 h 161734"/>
                <a:gd name="connsiteX28" fmla="*/ 11218 w 347634"/>
                <a:gd name="connsiteY28" fmla="*/ 92580 h 161734"/>
                <a:gd name="connsiteX29" fmla="*/ 0 w 347634"/>
                <a:gd name="connsiteY29" fmla="*/ 109777 h 161734"/>
                <a:gd name="connsiteX30" fmla="*/ 26850 w 347634"/>
                <a:gd name="connsiteY30" fmla="*/ 108313 h 16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7634" h="161734">
                  <a:moveTo>
                    <a:pt x="26850" y="108313"/>
                  </a:moveTo>
                  <a:cubicBezTo>
                    <a:pt x="45240" y="110875"/>
                    <a:pt x="63630" y="116180"/>
                    <a:pt x="82021" y="116912"/>
                  </a:cubicBezTo>
                  <a:cubicBezTo>
                    <a:pt x="100411" y="117644"/>
                    <a:pt x="112549" y="113253"/>
                    <a:pt x="118801" y="95141"/>
                  </a:cubicBezTo>
                  <a:cubicBezTo>
                    <a:pt x="121560" y="86359"/>
                    <a:pt x="123399" y="76846"/>
                    <a:pt x="126709" y="68430"/>
                  </a:cubicBezTo>
                  <a:cubicBezTo>
                    <a:pt x="126709" y="66967"/>
                    <a:pt x="129100" y="65137"/>
                    <a:pt x="130755" y="66052"/>
                  </a:cubicBezTo>
                  <a:cubicBezTo>
                    <a:pt x="145651" y="73553"/>
                    <a:pt x="157789" y="66052"/>
                    <a:pt x="172501" y="67333"/>
                  </a:cubicBezTo>
                  <a:cubicBezTo>
                    <a:pt x="178386" y="67333"/>
                    <a:pt x="180776" y="71174"/>
                    <a:pt x="183351" y="76297"/>
                  </a:cubicBezTo>
                  <a:cubicBezTo>
                    <a:pt x="187765" y="85262"/>
                    <a:pt x="189788" y="97519"/>
                    <a:pt x="198431" y="103740"/>
                  </a:cubicBezTo>
                  <a:cubicBezTo>
                    <a:pt x="210782" y="110026"/>
                    <a:pt x="224795" y="112327"/>
                    <a:pt x="238522" y="110326"/>
                  </a:cubicBezTo>
                  <a:cubicBezTo>
                    <a:pt x="251708" y="108685"/>
                    <a:pt x="265081" y="111178"/>
                    <a:pt x="276774" y="117461"/>
                  </a:cubicBezTo>
                  <a:cubicBezTo>
                    <a:pt x="286725" y="125097"/>
                    <a:pt x="295791" y="133811"/>
                    <a:pt x="303807" y="143440"/>
                  </a:cubicBezTo>
                  <a:cubicBezTo>
                    <a:pt x="309161" y="149025"/>
                    <a:pt x="313907" y="155158"/>
                    <a:pt x="317968" y="161735"/>
                  </a:cubicBezTo>
                  <a:cubicBezTo>
                    <a:pt x="326192" y="152379"/>
                    <a:pt x="333232" y="142057"/>
                    <a:pt x="338933" y="130999"/>
                  </a:cubicBezTo>
                  <a:cubicBezTo>
                    <a:pt x="343347" y="121669"/>
                    <a:pt x="353461" y="97336"/>
                    <a:pt x="343163" y="88738"/>
                  </a:cubicBezTo>
                  <a:cubicBezTo>
                    <a:pt x="321269" y="96200"/>
                    <a:pt x="298261" y="99912"/>
                    <a:pt x="275119" y="99715"/>
                  </a:cubicBezTo>
                  <a:cubicBezTo>
                    <a:pt x="256326" y="98981"/>
                    <a:pt x="237740" y="95529"/>
                    <a:pt x="219948" y="89469"/>
                  </a:cubicBezTo>
                  <a:cubicBezTo>
                    <a:pt x="203029" y="81237"/>
                    <a:pt x="203029" y="70260"/>
                    <a:pt x="203029" y="54160"/>
                  </a:cubicBezTo>
                  <a:cubicBezTo>
                    <a:pt x="202416" y="37415"/>
                    <a:pt x="204149" y="20667"/>
                    <a:pt x="208178" y="4398"/>
                  </a:cubicBezTo>
                  <a:cubicBezTo>
                    <a:pt x="207258" y="4398"/>
                    <a:pt x="206523" y="4398"/>
                    <a:pt x="206891" y="2751"/>
                  </a:cubicBezTo>
                  <a:cubicBezTo>
                    <a:pt x="209098" y="-4201"/>
                    <a:pt x="195305" y="4215"/>
                    <a:pt x="195489" y="4215"/>
                  </a:cubicBezTo>
                  <a:cubicBezTo>
                    <a:pt x="189565" y="6990"/>
                    <a:pt x="183412" y="9255"/>
                    <a:pt x="177098" y="10984"/>
                  </a:cubicBezTo>
                  <a:cubicBezTo>
                    <a:pt x="167168" y="13545"/>
                    <a:pt x="157053" y="15741"/>
                    <a:pt x="147122" y="17387"/>
                  </a:cubicBezTo>
                  <a:cubicBezTo>
                    <a:pt x="137192" y="19034"/>
                    <a:pt x="120089" y="23425"/>
                    <a:pt x="110342" y="17387"/>
                  </a:cubicBezTo>
                  <a:cubicBezTo>
                    <a:pt x="118250" y="45927"/>
                    <a:pt x="122479" y="83249"/>
                    <a:pt x="100595" y="105752"/>
                  </a:cubicBezTo>
                  <a:cubicBezTo>
                    <a:pt x="99675" y="105752"/>
                    <a:pt x="98388" y="105752"/>
                    <a:pt x="99124" y="104654"/>
                  </a:cubicBezTo>
                  <a:cubicBezTo>
                    <a:pt x="102632" y="99835"/>
                    <a:pt x="105420" y="94535"/>
                    <a:pt x="107399" y="88921"/>
                  </a:cubicBezTo>
                  <a:cubicBezTo>
                    <a:pt x="98428" y="97516"/>
                    <a:pt x="86381" y="102192"/>
                    <a:pt x="73929" y="101910"/>
                  </a:cubicBezTo>
                  <a:cubicBezTo>
                    <a:pt x="52723" y="102980"/>
                    <a:pt x="31493" y="100317"/>
                    <a:pt x="11218" y="94043"/>
                  </a:cubicBezTo>
                  <a:cubicBezTo>
                    <a:pt x="10299" y="94043"/>
                    <a:pt x="11218" y="93128"/>
                    <a:pt x="11218" y="92580"/>
                  </a:cubicBezTo>
                  <a:cubicBezTo>
                    <a:pt x="5517" y="90384"/>
                    <a:pt x="1471" y="103374"/>
                    <a:pt x="0" y="109777"/>
                  </a:cubicBezTo>
                  <a:cubicBezTo>
                    <a:pt x="8759" y="107497"/>
                    <a:pt x="17892" y="107000"/>
                    <a:pt x="26850" y="108313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0080482-A294-6C48-A87C-1257DB6FEDA5}"/>
                </a:ext>
              </a:extLst>
            </p:cNvPr>
            <p:cNvSpPr/>
            <p:nvPr/>
          </p:nvSpPr>
          <p:spPr>
            <a:xfrm>
              <a:off x="1826349" y="2145607"/>
              <a:ext cx="237848" cy="104484"/>
            </a:xfrm>
            <a:custGeom>
              <a:avLst/>
              <a:gdLst>
                <a:gd name="connsiteX0" fmla="*/ 48734 w 237848"/>
                <a:gd name="connsiteY0" fmla="*/ 57819 h 104484"/>
                <a:gd name="connsiteX1" fmla="*/ 75400 w 237848"/>
                <a:gd name="connsiteY1" fmla="*/ 55990 h 104484"/>
                <a:gd name="connsiteX2" fmla="*/ 87906 w 237848"/>
                <a:gd name="connsiteY2" fmla="*/ 79041 h 104484"/>
                <a:gd name="connsiteX3" fmla="*/ 124686 w 237848"/>
                <a:gd name="connsiteY3" fmla="*/ 103008 h 104484"/>
                <a:gd name="connsiteX4" fmla="*/ 216638 w 237848"/>
                <a:gd name="connsiteY4" fmla="*/ 101727 h 104484"/>
                <a:gd name="connsiteX5" fmla="*/ 237419 w 237848"/>
                <a:gd name="connsiteY5" fmla="*/ 103740 h 104484"/>
                <a:gd name="connsiteX6" fmla="*/ 233189 w 237848"/>
                <a:gd name="connsiteY6" fmla="*/ 87640 h 104484"/>
                <a:gd name="connsiteX7" fmla="*/ 165145 w 237848"/>
                <a:gd name="connsiteY7" fmla="*/ 98617 h 104484"/>
                <a:gd name="connsiteX8" fmla="*/ 109974 w 237848"/>
                <a:gd name="connsiteY8" fmla="*/ 88372 h 104484"/>
                <a:gd name="connsiteX9" fmla="*/ 92687 w 237848"/>
                <a:gd name="connsiteY9" fmla="*/ 54160 h 104484"/>
                <a:gd name="connsiteX10" fmla="*/ 97836 w 237848"/>
                <a:gd name="connsiteY10" fmla="*/ 4398 h 104484"/>
                <a:gd name="connsiteX11" fmla="*/ 96549 w 237848"/>
                <a:gd name="connsiteY11" fmla="*/ 2751 h 104484"/>
                <a:gd name="connsiteX12" fmla="*/ 85147 w 237848"/>
                <a:gd name="connsiteY12" fmla="*/ 4215 h 104484"/>
                <a:gd name="connsiteX13" fmla="*/ 66757 w 237848"/>
                <a:gd name="connsiteY13" fmla="*/ 10984 h 104484"/>
                <a:gd name="connsiteX14" fmla="*/ 36781 w 237848"/>
                <a:gd name="connsiteY14" fmla="*/ 17387 h 104484"/>
                <a:gd name="connsiteX15" fmla="*/ 0 w 237848"/>
                <a:gd name="connsiteY15" fmla="*/ 17387 h 104484"/>
                <a:gd name="connsiteX16" fmla="*/ 6069 w 237848"/>
                <a:gd name="connsiteY16" fmla="*/ 51965 h 104484"/>
                <a:gd name="connsiteX17" fmla="*/ 48734 w 237848"/>
                <a:gd name="connsiteY17" fmla="*/ 57819 h 10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7848" h="104484">
                  <a:moveTo>
                    <a:pt x="48734" y="57819"/>
                  </a:moveTo>
                  <a:cubicBezTo>
                    <a:pt x="57280" y="54758"/>
                    <a:pt x="66514" y="54125"/>
                    <a:pt x="75400" y="55990"/>
                  </a:cubicBezTo>
                  <a:cubicBezTo>
                    <a:pt x="84595" y="58917"/>
                    <a:pt x="86067" y="71540"/>
                    <a:pt x="87906" y="79041"/>
                  </a:cubicBezTo>
                  <a:cubicBezTo>
                    <a:pt x="92687" y="98800"/>
                    <a:pt x="107399" y="100447"/>
                    <a:pt x="124686" y="103008"/>
                  </a:cubicBezTo>
                  <a:cubicBezTo>
                    <a:pt x="155313" y="105339"/>
                    <a:pt x="186088" y="104909"/>
                    <a:pt x="216638" y="101727"/>
                  </a:cubicBezTo>
                  <a:cubicBezTo>
                    <a:pt x="223628" y="101279"/>
                    <a:pt x="230645" y="101958"/>
                    <a:pt x="237419" y="103740"/>
                  </a:cubicBezTo>
                  <a:cubicBezTo>
                    <a:pt x="238686" y="98010"/>
                    <a:pt x="237113" y="92022"/>
                    <a:pt x="233189" y="87640"/>
                  </a:cubicBezTo>
                  <a:cubicBezTo>
                    <a:pt x="211295" y="95102"/>
                    <a:pt x="188287" y="98815"/>
                    <a:pt x="165145" y="98617"/>
                  </a:cubicBezTo>
                  <a:cubicBezTo>
                    <a:pt x="146352" y="97883"/>
                    <a:pt x="127766" y="94431"/>
                    <a:pt x="109974" y="88372"/>
                  </a:cubicBezTo>
                  <a:cubicBezTo>
                    <a:pt x="92687" y="81237"/>
                    <a:pt x="92687" y="70260"/>
                    <a:pt x="92687" y="54160"/>
                  </a:cubicBezTo>
                  <a:cubicBezTo>
                    <a:pt x="92075" y="37415"/>
                    <a:pt x="93807" y="20667"/>
                    <a:pt x="97836" y="4398"/>
                  </a:cubicBezTo>
                  <a:cubicBezTo>
                    <a:pt x="96917" y="4398"/>
                    <a:pt x="96181" y="4398"/>
                    <a:pt x="96549" y="2751"/>
                  </a:cubicBezTo>
                  <a:cubicBezTo>
                    <a:pt x="98756" y="-4201"/>
                    <a:pt x="84963" y="4215"/>
                    <a:pt x="85147" y="4215"/>
                  </a:cubicBezTo>
                  <a:cubicBezTo>
                    <a:pt x="79224" y="6990"/>
                    <a:pt x="73070" y="9255"/>
                    <a:pt x="66757" y="10984"/>
                  </a:cubicBezTo>
                  <a:cubicBezTo>
                    <a:pt x="56826" y="13545"/>
                    <a:pt x="46711" y="15741"/>
                    <a:pt x="36781" y="17387"/>
                  </a:cubicBezTo>
                  <a:cubicBezTo>
                    <a:pt x="26850" y="19034"/>
                    <a:pt x="9747" y="23425"/>
                    <a:pt x="0" y="17387"/>
                  </a:cubicBezTo>
                  <a:cubicBezTo>
                    <a:pt x="3182" y="28683"/>
                    <a:pt x="5216" y="40265"/>
                    <a:pt x="6069" y="51965"/>
                  </a:cubicBezTo>
                  <a:cubicBezTo>
                    <a:pt x="19422" y="57980"/>
                    <a:pt x="34243" y="60015"/>
                    <a:pt x="48734" y="57819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CBA7865-1F4C-1341-8048-EA725CF55BAB}"/>
                </a:ext>
              </a:extLst>
            </p:cNvPr>
            <p:cNvSpPr/>
            <p:nvPr/>
          </p:nvSpPr>
          <p:spPr>
            <a:xfrm>
              <a:off x="1714720" y="2271666"/>
              <a:ext cx="341323" cy="105994"/>
            </a:xfrm>
            <a:custGeom>
              <a:avLst/>
              <a:gdLst>
                <a:gd name="connsiteX0" fmla="*/ 298474 w 341323"/>
                <a:gd name="connsiteY0" fmla="*/ 13172 h 105994"/>
                <a:gd name="connsiteX1" fmla="*/ 228959 w 341323"/>
                <a:gd name="connsiteY1" fmla="*/ 23966 h 105994"/>
                <a:gd name="connsiteX2" fmla="*/ 186294 w 341323"/>
                <a:gd name="connsiteY2" fmla="*/ 26528 h 105994"/>
                <a:gd name="connsiteX3" fmla="*/ 166432 w 341323"/>
                <a:gd name="connsiteY3" fmla="*/ 32565 h 105994"/>
                <a:gd name="connsiteX4" fmla="*/ 193834 w 341323"/>
                <a:gd name="connsiteY4" fmla="*/ 32565 h 105994"/>
                <a:gd name="connsiteX5" fmla="*/ 220499 w 341323"/>
                <a:gd name="connsiteY5" fmla="*/ 37139 h 105994"/>
                <a:gd name="connsiteX6" fmla="*/ 220499 w 341323"/>
                <a:gd name="connsiteY6" fmla="*/ 40981 h 105994"/>
                <a:gd name="connsiteX7" fmla="*/ 183719 w 341323"/>
                <a:gd name="connsiteY7" fmla="*/ 55983 h 105994"/>
                <a:gd name="connsiteX8" fmla="*/ 140318 w 341323"/>
                <a:gd name="connsiteY8" fmla="*/ 76656 h 105994"/>
                <a:gd name="connsiteX9" fmla="*/ 135901 w 341323"/>
                <a:gd name="connsiteY9" fmla="*/ 76835 h 105994"/>
                <a:gd name="connsiteX10" fmla="*/ 135720 w 341323"/>
                <a:gd name="connsiteY10" fmla="*/ 76656 h 105994"/>
                <a:gd name="connsiteX11" fmla="*/ 123767 w 341323"/>
                <a:gd name="connsiteY11" fmla="*/ 60191 h 105994"/>
                <a:gd name="connsiteX12" fmla="*/ 103353 w 341323"/>
                <a:gd name="connsiteY12" fmla="*/ 53970 h 105994"/>
                <a:gd name="connsiteX13" fmla="*/ 75584 w 341323"/>
                <a:gd name="connsiteY13" fmla="*/ 40066 h 105994"/>
                <a:gd name="connsiteX14" fmla="*/ 77423 w 341323"/>
                <a:gd name="connsiteY14" fmla="*/ 35858 h 105994"/>
                <a:gd name="connsiteX15" fmla="*/ 118250 w 341323"/>
                <a:gd name="connsiteY15" fmla="*/ 41896 h 105994"/>
                <a:gd name="connsiteX16" fmla="*/ 116410 w 341323"/>
                <a:gd name="connsiteY16" fmla="*/ 40615 h 105994"/>
                <a:gd name="connsiteX17" fmla="*/ 59952 w 341323"/>
                <a:gd name="connsiteY17" fmla="*/ 24515 h 105994"/>
                <a:gd name="connsiteX18" fmla="*/ 0 w 341323"/>
                <a:gd name="connsiteY18" fmla="*/ 11526 h 105994"/>
                <a:gd name="connsiteX19" fmla="*/ 2575 w 341323"/>
                <a:gd name="connsiteY19" fmla="*/ 23966 h 105994"/>
                <a:gd name="connsiteX20" fmla="*/ 36597 w 341323"/>
                <a:gd name="connsiteY20" fmla="*/ 73546 h 105994"/>
                <a:gd name="connsiteX21" fmla="*/ 96181 w 341323"/>
                <a:gd name="connsiteY21" fmla="*/ 102269 h 105994"/>
                <a:gd name="connsiteX22" fmla="*/ 163674 w 341323"/>
                <a:gd name="connsiteY22" fmla="*/ 104830 h 105994"/>
                <a:gd name="connsiteX23" fmla="*/ 231166 w 341323"/>
                <a:gd name="connsiteY23" fmla="*/ 86535 h 105994"/>
                <a:gd name="connsiteX24" fmla="*/ 292222 w 341323"/>
                <a:gd name="connsiteY24" fmla="*/ 58544 h 105994"/>
                <a:gd name="connsiteX25" fmla="*/ 339669 w 341323"/>
                <a:gd name="connsiteY25" fmla="*/ 3659 h 105994"/>
                <a:gd name="connsiteX26" fmla="*/ 341324 w 341323"/>
                <a:gd name="connsiteY26" fmla="*/ 0 h 105994"/>
                <a:gd name="connsiteX27" fmla="*/ 298474 w 341323"/>
                <a:gd name="connsiteY27" fmla="*/ 13172 h 10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323" h="105994">
                  <a:moveTo>
                    <a:pt x="298474" y="13172"/>
                  </a:moveTo>
                  <a:cubicBezTo>
                    <a:pt x="275661" y="18772"/>
                    <a:pt x="252401" y="22384"/>
                    <a:pt x="228959" y="23966"/>
                  </a:cubicBezTo>
                  <a:cubicBezTo>
                    <a:pt x="214798" y="23966"/>
                    <a:pt x="200454" y="23966"/>
                    <a:pt x="186294" y="26528"/>
                  </a:cubicBezTo>
                  <a:cubicBezTo>
                    <a:pt x="179375" y="27400"/>
                    <a:pt x="172659" y="29442"/>
                    <a:pt x="166432" y="32565"/>
                  </a:cubicBezTo>
                  <a:cubicBezTo>
                    <a:pt x="175546" y="33403"/>
                    <a:pt x="184719" y="33403"/>
                    <a:pt x="193834" y="32565"/>
                  </a:cubicBezTo>
                  <a:cubicBezTo>
                    <a:pt x="202962" y="31947"/>
                    <a:pt x="212106" y="33515"/>
                    <a:pt x="220499" y="37139"/>
                  </a:cubicBezTo>
                  <a:cubicBezTo>
                    <a:pt x="221971" y="37139"/>
                    <a:pt x="221419" y="39883"/>
                    <a:pt x="220499" y="40981"/>
                  </a:cubicBezTo>
                  <a:cubicBezTo>
                    <a:pt x="210376" y="50101"/>
                    <a:pt x="197364" y="55408"/>
                    <a:pt x="183719" y="55983"/>
                  </a:cubicBezTo>
                  <a:cubicBezTo>
                    <a:pt x="166918" y="56263"/>
                    <a:pt x="151072" y="63811"/>
                    <a:pt x="140318" y="76656"/>
                  </a:cubicBezTo>
                  <a:cubicBezTo>
                    <a:pt x="139148" y="77918"/>
                    <a:pt x="137169" y="77999"/>
                    <a:pt x="135901" y="76835"/>
                  </a:cubicBezTo>
                  <a:cubicBezTo>
                    <a:pt x="135838" y="76779"/>
                    <a:pt x="135777" y="76718"/>
                    <a:pt x="135720" y="76656"/>
                  </a:cubicBezTo>
                  <a:cubicBezTo>
                    <a:pt x="131491" y="72448"/>
                    <a:pt x="129100" y="62935"/>
                    <a:pt x="123767" y="60191"/>
                  </a:cubicBezTo>
                  <a:cubicBezTo>
                    <a:pt x="117201" y="57406"/>
                    <a:pt x="110360" y="55322"/>
                    <a:pt x="103353" y="53970"/>
                  </a:cubicBezTo>
                  <a:cubicBezTo>
                    <a:pt x="92893" y="52247"/>
                    <a:pt x="83207" y="47397"/>
                    <a:pt x="75584" y="40066"/>
                  </a:cubicBezTo>
                  <a:cubicBezTo>
                    <a:pt x="74297" y="38602"/>
                    <a:pt x="75584" y="36590"/>
                    <a:pt x="77423" y="35858"/>
                  </a:cubicBezTo>
                  <a:cubicBezTo>
                    <a:pt x="84779" y="31833"/>
                    <a:pt x="105560" y="39883"/>
                    <a:pt x="118250" y="41896"/>
                  </a:cubicBezTo>
                  <a:lnTo>
                    <a:pt x="116410" y="40615"/>
                  </a:lnTo>
                  <a:cubicBezTo>
                    <a:pt x="100227" y="25979"/>
                    <a:pt x="80733" y="27077"/>
                    <a:pt x="59952" y="24515"/>
                  </a:cubicBezTo>
                  <a:cubicBezTo>
                    <a:pt x="39427" y="23193"/>
                    <a:pt x="19218" y="18815"/>
                    <a:pt x="0" y="11526"/>
                  </a:cubicBezTo>
                  <a:cubicBezTo>
                    <a:pt x="485" y="15741"/>
                    <a:pt x="1348" y="19903"/>
                    <a:pt x="2575" y="23966"/>
                  </a:cubicBezTo>
                  <a:cubicBezTo>
                    <a:pt x="8623" y="43531"/>
                    <a:pt x="20483" y="60816"/>
                    <a:pt x="36597" y="73546"/>
                  </a:cubicBezTo>
                  <a:cubicBezTo>
                    <a:pt x="53196" y="88727"/>
                    <a:pt x="73918" y="98716"/>
                    <a:pt x="96181" y="102269"/>
                  </a:cubicBezTo>
                  <a:cubicBezTo>
                    <a:pt x="118461" y="106137"/>
                    <a:pt x="141162" y="106998"/>
                    <a:pt x="163674" y="104830"/>
                  </a:cubicBezTo>
                  <a:cubicBezTo>
                    <a:pt x="186838" y="101502"/>
                    <a:pt x="209506" y="95359"/>
                    <a:pt x="231166" y="86535"/>
                  </a:cubicBezTo>
                  <a:cubicBezTo>
                    <a:pt x="252460" y="79391"/>
                    <a:pt x="272928" y="70008"/>
                    <a:pt x="292222" y="58544"/>
                  </a:cubicBezTo>
                  <a:cubicBezTo>
                    <a:pt x="312144" y="44201"/>
                    <a:pt x="328395" y="25401"/>
                    <a:pt x="339669" y="3659"/>
                  </a:cubicBezTo>
                  <a:cubicBezTo>
                    <a:pt x="339669" y="2561"/>
                    <a:pt x="340772" y="1281"/>
                    <a:pt x="341324" y="0"/>
                  </a:cubicBezTo>
                  <a:cubicBezTo>
                    <a:pt x="327454" y="5622"/>
                    <a:pt x="313115" y="10029"/>
                    <a:pt x="298474" y="13172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66B39B9-6E64-0745-AB59-28F629B7FFD8}"/>
                </a:ext>
              </a:extLst>
            </p:cNvPr>
            <p:cNvSpPr/>
            <p:nvPr/>
          </p:nvSpPr>
          <p:spPr>
            <a:xfrm>
              <a:off x="1642998" y="2327146"/>
              <a:ext cx="12249" cy="37926"/>
            </a:xfrm>
            <a:custGeom>
              <a:avLst/>
              <a:gdLst>
                <a:gd name="connsiteX0" fmla="*/ 10666 w 12249"/>
                <a:gd name="connsiteY0" fmla="*/ 686 h 37926"/>
                <a:gd name="connsiteX1" fmla="*/ 0 w 12249"/>
                <a:gd name="connsiteY1" fmla="*/ 37276 h 37926"/>
                <a:gd name="connsiteX2" fmla="*/ 2575 w 12249"/>
                <a:gd name="connsiteY2" fmla="*/ 37276 h 37926"/>
                <a:gd name="connsiteX3" fmla="*/ 12138 w 12249"/>
                <a:gd name="connsiteY3" fmla="*/ 686 h 37926"/>
                <a:gd name="connsiteX4" fmla="*/ 10666 w 12249"/>
                <a:gd name="connsiteY4" fmla="*/ 686 h 3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9" h="37926">
                  <a:moveTo>
                    <a:pt x="10666" y="686"/>
                  </a:moveTo>
                  <a:cubicBezTo>
                    <a:pt x="4252" y="11872"/>
                    <a:pt x="596" y="24411"/>
                    <a:pt x="0" y="37276"/>
                  </a:cubicBezTo>
                  <a:cubicBezTo>
                    <a:pt x="0" y="38740"/>
                    <a:pt x="2391" y="37276"/>
                    <a:pt x="2575" y="37276"/>
                  </a:cubicBezTo>
                  <a:cubicBezTo>
                    <a:pt x="3838" y="24660"/>
                    <a:pt x="7064" y="12316"/>
                    <a:pt x="12138" y="686"/>
                  </a:cubicBezTo>
                  <a:cubicBezTo>
                    <a:pt x="12689" y="-229"/>
                    <a:pt x="11034" y="-229"/>
                    <a:pt x="10666" y="686"/>
                  </a:cubicBezTo>
                  <a:close/>
                </a:path>
              </a:pathLst>
            </a:custGeom>
            <a:solidFill>
              <a:srgbClr val="B32F89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E3969F4-8F0D-A246-910B-E7791C0BAE99}"/>
                </a:ext>
              </a:extLst>
            </p:cNvPr>
            <p:cNvSpPr/>
            <p:nvPr/>
          </p:nvSpPr>
          <p:spPr>
            <a:xfrm>
              <a:off x="1528873" y="2219120"/>
              <a:ext cx="697292" cy="725555"/>
            </a:xfrm>
            <a:custGeom>
              <a:avLst/>
              <a:gdLst>
                <a:gd name="connsiteX0" fmla="*/ 679075 w 697292"/>
                <a:gd name="connsiteY0" fmla="*/ 174940 h 725555"/>
                <a:gd name="connsiteX1" fmla="*/ 679075 w 697292"/>
                <a:gd name="connsiteY1" fmla="*/ 173659 h 725555"/>
                <a:gd name="connsiteX2" fmla="*/ 637329 w 697292"/>
                <a:gd name="connsiteY2" fmla="*/ 125726 h 725555"/>
                <a:gd name="connsiteX3" fmla="*/ 607353 w 697292"/>
                <a:gd name="connsiteY3" fmla="*/ 67182 h 725555"/>
                <a:gd name="connsiteX4" fmla="*/ 583997 w 697292"/>
                <a:gd name="connsiteY4" fmla="*/ 24372 h 725555"/>
                <a:gd name="connsiteX5" fmla="*/ 570572 w 697292"/>
                <a:gd name="connsiteY5" fmla="*/ 14675 h 725555"/>
                <a:gd name="connsiteX6" fmla="*/ 548871 w 697292"/>
                <a:gd name="connsiteY6" fmla="*/ 13395 h 725555"/>
                <a:gd name="connsiteX7" fmla="*/ 548871 w 697292"/>
                <a:gd name="connsiteY7" fmla="*/ 11199 h 725555"/>
                <a:gd name="connsiteX8" fmla="*/ 543722 w 697292"/>
                <a:gd name="connsiteY8" fmla="*/ 2418 h 725555"/>
                <a:gd name="connsiteX9" fmla="*/ 525332 w 697292"/>
                <a:gd name="connsiteY9" fmla="*/ 3516 h 725555"/>
                <a:gd name="connsiteX10" fmla="*/ 518895 w 697292"/>
                <a:gd name="connsiteY10" fmla="*/ 15041 h 725555"/>
                <a:gd name="connsiteX11" fmla="*/ 517056 w 697292"/>
                <a:gd name="connsiteY11" fmla="*/ 16505 h 725555"/>
                <a:gd name="connsiteX12" fmla="*/ 436691 w 697292"/>
                <a:gd name="connsiteY12" fmla="*/ 97369 h 725555"/>
                <a:gd name="connsiteX13" fmla="*/ 345659 w 697292"/>
                <a:gd name="connsiteY13" fmla="*/ 116762 h 725555"/>
                <a:gd name="connsiteX14" fmla="*/ 340509 w 697292"/>
                <a:gd name="connsiteY14" fmla="*/ 116762 h 725555"/>
                <a:gd name="connsiteX15" fmla="*/ 340509 w 697292"/>
                <a:gd name="connsiteY15" fmla="*/ 118408 h 725555"/>
                <a:gd name="connsiteX16" fmla="*/ 339038 w 697292"/>
                <a:gd name="connsiteY16" fmla="*/ 121152 h 725555"/>
                <a:gd name="connsiteX17" fmla="*/ 339038 w 697292"/>
                <a:gd name="connsiteY17" fmla="*/ 121152 h 725555"/>
                <a:gd name="connsiteX18" fmla="*/ 339038 w 697292"/>
                <a:gd name="connsiteY18" fmla="*/ 121152 h 725555"/>
                <a:gd name="connsiteX19" fmla="*/ 324878 w 697292"/>
                <a:gd name="connsiteY19" fmla="*/ 143106 h 725555"/>
                <a:gd name="connsiteX20" fmla="*/ 318257 w 697292"/>
                <a:gd name="connsiteY20" fmla="*/ 134508 h 725555"/>
                <a:gd name="connsiteX21" fmla="*/ 314027 w 697292"/>
                <a:gd name="connsiteY21" fmla="*/ 124811 h 725555"/>
                <a:gd name="connsiteX22" fmla="*/ 314027 w 697292"/>
                <a:gd name="connsiteY22" fmla="*/ 124811 h 725555"/>
                <a:gd name="connsiteX23" fmla="*/ 311821 w 697292"/>
                <a:gd name="connsiteY23" fmla="*/ 118408 h 725555"/>
                <a:gd name="connsiteX24" fmla="*/ 311821 w 697292"/>
                <a:gd name="connsiteY24" fmla="*/ 118408 h 725555"/>
                <a:gd name="connsiteX25" fmla="*/ 311821 w 697292"/>
                <a:gd name="connsiteY25" fmla="*/ 115664 h 725555"/>
                <a:gd name="connsiteX26" fmla="*/ 307223 w 697292"/>
                <a:gd name="connsiteY26" fmla="*/ 112371 h 725555"/>
                <a:gd name="connsiteX27" fmla="*/ 307223 w 697292"/>
                <a:gd name="connsiteY27" fmla="*/ 112371 h 725555"/>
                <a:gd name="connsiteX28" fmla="*/ 239179 w 697292"/>
                <a:gd name="connsiteY28" fmla="*/ 89868 h 725555"/>
                <a:gd name="connsiteX29" fmla="*/ 198537 w 697292"/>
                <a:gd name="connsiteY29" fmla="*/ 16688 h 725555"/>
                <a:gd name="connsiteX30" fmla="*/ 197617 w 697292"/>
                <a:gd name="connsiteY30" fmla="*/ 16688 h 725555"/>
                <a:gd name="connsiteX31" fmla="*/ 188172 w 697292"/>
                <a:gd name="connsiteY31" fmla="*/ 10263 h 725555"/>
                <a:gd name="connsiteX32" fmla="*/ 188054 w 697292"/>
                <a:gd name="connsiteY32" fmla="*/ 10285 h 725555"/>
                <a:gd name="connsiteX33" fmla="*/ 177572 w 697292"/>
                <a:gd name="connsiteY33" fmla="*/ 16505 h 725555"/>
                <a:gd name="connsiteX34" fmla="*/ 116148 w 697292"/>
                <a:gd name="connsiteY34" fmla="*/ 27116 h 725555"/>
                <a:gd name="connsiteX35" fmla="*/ 79367 w 697292"/>
                <a:gd name="connsiteY35" fmla="*/ 82001 h 725555"/>
                <a:gd name="connsiteX36" fmla="*/ 25300 w 697292"/>
                <a:gd name="connsiteY36" fmla="*/ 152437 h 725555"/>
                <a:gd name="connsiteX37" fmla="*/ 25300 w 697292"/>
                <a:gd name="connsiteY37" fmla="*/ 152437 h 725555"/>
                <a:gd name="connsiteX38" fmla="*/ 248 w 697292"/>
                <a:gd name="connsiteY38" fmla="*/ 184841 h 725555"/>
                <a:gd name="connsiteX39" fmla="*/ 657 w 697292"/>
                <a:gd name="connsiteY39" fmla="*/ 187197 h 725555"/>
                <a:gd name="connsiteX40" fmla="*/ 25484 w 697292"/>
                <a:gd name="connsiteY40" fmla="*/ 233118 h 725555"/>
                <a:gd name="connsiteX41" fmla="*/ 69621 w 697292"/>
                <a:gd name="connsiteY41" fmla="*/ 252876 h 725555"/>
                <a:gd name="connsiteX42" fmla="*/ 68517 w 697292"/>
                <a:gd name="connsiteY42" fmla="*/ 283246 h 725555"/>
                <a:gd name="connsiteX43" fmla="*/ 99413 w 697292"/>
                <a:gd name="connsiteY43" fmla="*/ 362646 h 725555"/>
                <a:gd name="connsiteX44" fmla="*/ 107505 w 697292"/>
                <a:gd name="connsiteY44" fmla="*/ 371428 h 725555"/>
                <a:gd name="connsiteX45" fmla="*/ 107505 w 697292"/>
                <a:gd name="connsiteY45" fmla="*/ 372343 h 725555"/>
                <a:gd name="connsiteX46" fmla="*/ 117803 w 697292"/>
                <a:gd name="connsiteY46" fmla="*/ 453755 h 725555"/>
                <a:gd name="connsiteX47" fmla="*/ 123320 w 697292"/>
                <a:gd name="connsiteY47" fmla="*/ 492907 h 725555"/>
                <a:gd name="connsiteX48" fmla="*/ 124424 w 697292"/>
                <a:gd name="connsiteY48" fmla="*/ 517422 h 725555"/>
                <a:gd name="connsiteX49" fmla="*/ 124424 w 697292"/>
                <a:gd name="connsiteY49" fmla="*/ 517422 h 725555"/>
                <a:gd name="connsiteX50" fmla="*/ 124424 w 697292"/>
                <a:gd name="connsiteY50" fmla="*/ 518703 h 725555"/>
                <a:gd name="connsiteX51" fmla="*/ 118723 w 697292"/>
                <a:gd name="connsiteY51" fmla="*/ 524374 h 725555"/>
                <a:gd name="connsiteX52" fmla="*/ 98493 w 697292"/>
                <a:gd name="connsiteY52" fmla="*/ 542669 h 725555"/>
                <a:gd name="connsiteX53" fmla="*/ 61713 w 697292"/>
                <a:gd name="connsiteY53" fmla="*/ 580723 h 725555"/>
                <a:gd name="connsiteX54" fmla="*/ 28059 w 697292"/>
                <a:gd name="connsiteY54" fmla="*/ 639450 h 725555"/>
                <a:gd name="connsiteX55" fmla="*/ 63368 w 697292"/>
                <a:gd name="connsiteY55" fmla="*/ 687199 h 725555"/>
                <a:gd name="connsiteX56" fmla="*/ 132699 w 697292"/>
                <a:gd name="connsiteY56" fmla="*/ 717020 h 725555"/>
                <a:gd name="connsiteX57" fmla="*/ 237708 w 697292"/>
                <a:gd name="connsiteY57" fmla="*/ 725436 h 725555"/>
                <a:gd name="connsiteX58" fmla="*/ 341981 w 697292"/>
                <a:gd name="connsiteY58" fmla="*/ 713727 h 725555"/>
                <a:gd name="connsiteX59" fmla="*/ 448460 w 697292"/>
                <a:gd name="connsiteY59" fmla="*/ 684272 h 725555"/>
                <a:gd name="connsiteX60" fmla="*/ 522022 w 697292"/>
                <a:gd name="connsiteY60" fmla="*/ 638718 h 725555"/>
                <a:gd name="connsiteX61" fmla="*/ 525884 w 697292"/>
                <a:gd name="connsiteY61" fmla="*/ 599566 h 725555"/>
                <a:gd name="connsiteX62" fmla="*/ 470713 w 697292"/>
                <a:gd name="connsiteY62" fmla="*/ 481564 h 725555"/>
                <a:gd name="connsiteX63" fmla="*/ 484873 w 697292"/>
                <a:gd name="connsiteY63" fmla="*/ 444974 h 725555"/>
                <a:gd name="connsiteX64" fmla="*/ 503264 w 697292"/>
                <a:gd name="connsiteY64" fmla="*/ 401615 h 725555"/>
                <a:gd name="connsiteX65" fmla="*/ 514665 w 697292"/>
                <a:gd name="connsiteY65" fmla="*/ 377465 h 725555"/>
                <a:gd name="connsiteX66" fmla="*/ 547768 w 697292"/>
                <a:gd name="connsiteY66" fmla="*/ 332277 h 725555"/>
                <a:gd name="connsiteX67" fmla="*/ 569469 w 697292"/>
                <a:gd name="connsiteY67" fmla="*/ 252876 h 725555"/>
                <a:gd name="connsiteX68" fmla="*/ 603674 w 697292"/>
                <a:gd name="connsiteY68" fmla="*/ 279953 h 725555"/>
                <a:gd name="connsiteX69" fmla="*/ 665650 w 697292"/>
                <a:gd name="connsiteY69" fmla="*/ 243363 h 725555"/>
                <a:gd name="connsiteX70" fmla="*/ 697281 w 697292"/>
                <a:gd name="connsiteY70" fmla="*/ 193052 h 725555"/>
                <a:gd name="connsiteX71" fmla="*/ 679075 w 697292"/>
                <a:gd name="connsiteY71" fmla="*/ 174940 h 72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97292" h="725555">
                  <a:moveTo>
                    <a:pt x="679075" y="174940"/>
                  </a:moveTo>
                  <a:cubicBezTo>
                    <a:pt x="679075" y="174940"/>
                    <a:pt x="679075" y="174025"/>
                    <a:pt x="679075" y="173659"/>
                  </a:cubicBezTo>
                  <a:cubicBezTo>
                    <a:pt x="662371" y="160313"/>
                    <a:pt x="648229" y="144074"/>
                    <a:pt x="637329" y="125726"/>
                  </a:cubicBezTo>
                  <a:cubicBezTo>
                    <a:pt x="626111" y="107431"/>
                    <a:pt x="616915" y="86941"/>
                    <a:pt x="607353" y="67182"/>
                  </a:cubicBezTo>
                  <a:cubicBezTo>
                    <a:pt x="600999" y="52184"/>
                    <a:pt x="593175" y="37844"/>
                    <a:pt x="583997" y="24372"/>
                  </a:cubicBezTo>
                  <a:cubicBezTo>
                    <a:pt x="580644" y="19829"/>
                    <a:pt x="575953" y="16439"/>
                    <a:pt x="570572" y="14675"/>
                  </a:cubicBezTo>
                  <a:cubicBezTo>
                    <a:pt x="564503" y="13395"/>
                    <a:pt x="552182" y="11199"/>
                    <a:pt x="548871" y="13395"/>
                  </a:cubicBezTo>
                  <a:cubicBezTo>
                    <a:pt x="550159" y="13395"/>
                    <a:pt x="548871" y="10651"/>
                    <a:pt x="548871" y="11199"/>
                  </a:cubicBezTo>
                  <a:cubicBezTo>
                    <a:pt x="548024" y="7848"/>
                    <a:pt x="546238" y="4802"/>
                    <a:pt x="543722" y="2418"/>
                  </a:cubicBezTo>
                  <a:cubicBezTo>
                    <a:pt x="537988" y="-1172"/>
                    <a:pt x="530593" y="-731"/>
                    <a:pt x="525332" y="3516"/>
                  </a:cubicBezTo>
                  <a:cubicBezTo>
                    <a:pt x="521448" y="6104"/>
                    <a:pt x="519052" y="10393"/>
                    <a:pt x="518895" y="15041"/>
                  </a:cubicBezTo>
                  <a:cubicBezTo>
                    <a:pt x="518172" y="15376"/>
                    <a:pt x="517542" y="15877"/>
                    <a:pt x="517056" y="16505"/>
                  </a:cubicBezTo>
                  <a:cubicBezTo>
                    <a:pt x="500297" y="51770"/>
                    <a:pt x="471947" y="80296"/>
                    <a:pt x="436691" y="97369"/>
                  </a:cubicBezTo>
                  <a:cubicBezTo>
                    <a:pt x="408320" y="110916"/>
                    <a:pt x="377119" y="117563"/>
                    <a:pt x="345659" y="116762"/>
                  </a:cubicBezTo>
                  <a:lnTo>
                    <a:pt x="340509" y="116762"/>
                  </a:lnTo>
                  <a:cubicBezTo>
                    <a:pt x="340449" y="117309"/>
                    <a:pt x="340449" y="117861"/>
                    <a:pt x="340509" y="118408"/>
                  </a:cubicBezTo>
                  <a:lnTo>
                    <a:pt x="339038" y="121152"/>
                  </a:lnTo>
                  <a:lnTo>
                    <a:pt x="339038" y="121152"/>
                  </a:lnTo>
                  <a:lnTo>
                    <a:pt x="339038" y="121152"/>
                  </a:lnTo>
                  <a:cubicBezTo>
                    <a:pt x="334838" y="128790"/>
                    <a:pt x="330106" y="136125"/>
                    <a:pt x="324878" y="143106"/>
                  </a:cubicBezTo>
                  <a:cubicBezTo>
                    <a:pt x="322487" y="146399"/>
                    <a:pt x="318625" y="135240"/>
                    <a:pt x="318257" y="134508"/>
                  </a:cubicBezTo>
                  <a:lnTo>
                    <a:pt x="314027" y="124811"/>
                  </a:lnTo>
                  <a:lnTo>
                    <a:pt x="314027" y="124811"/>
                  </a:lnTo>
                  <a:cubicBezTo>
                    <a:pt x="313128" y="122737"/>
                    <a:pt x="312391" y="120596"/>
                    <a:pt x="311821" y="118408"/>
                  </a:cubicBezTo>
                  <a:lnTo>
                    <a:pt x="311821" y="118408"/>
                  </a:lnTo>
                  <a:lnTo>
                    <a:pt x="311821" y="115664"/>
                  </a:lnTo>
                  <a:cubicBezTo>
                    <a:pt x="311821" y="113103"/>
                    <a:pt x="309614" y="112737"/>
                    <a:pt x="307223" y="112371"/>
                  </a:cubicBezTo>
                  <a:lnTo>
                    <a:pt x="307223" y="112371"/>
                  </a:lnTo>
                  <a:cubicBezTo>
                    <a:pt x="283071" y="110331"/>
                    <a:pt x="259752" y="102618"/>
                    <a:pt x="239179" y="89868"/>
                  </a:cubicBezTo>
                  <a:cubicBezTo>
                    <a:pt x="213659" y="74262"/>
                    <a:pt x="198233" y="46487"/>
                    <a:pt x="198537" y="16688"/>
                  </a:cubicBezTo>
                  <a:cubicBezTo>
                    <a:pt x="198537" y="16688"/>
                    <a:pt x="198537" y="16688"/>
                    <a:pt x="197617" y="16688"/>
                  </a:cubicBezTo>
                  <a:cubicBezTo>
                    <a:pt x="196793" y="12319"/>
                    <a:pt x="192563" y="9441"/>
                    <a:pt x="188172" y="10263"/>
                  </a:cubicBezTo>
                  <a:cubicBezTo>
                    <a:pt x="188131" y="10270"/>
                    <a:pt x="188093" y="10277"/>
                    <a:pt x="188054" y="10285"/>
                  </a:cubicBezTo>
                  <a:cubicBezTo>
                    <a:pt x="183949" y="11110"/>
                    <a:pt x="180253" y="13305"/>
                    <a:pt x="177572" y="16505"/>
                  </a:cubicBezTo>
                  <a:cubicBezTo>
                    <a:pt x="162859" y="1137"/>
                    <a:pt x="133067" y="11016"/>
                    <a:pt x="116148" y="27116"/>
                  </a:cubicBezTo>
                  <a:cubicBezTo>
                    <a:pt x="101384" y="43622"/>
                    <a:pt x="89005" y="62096"/>
                    <a:pt x="79367" y="82001"/>
                  </a:cubicBezTo>
                  <a:cubicBezTo>
                    <a:pt x="65574" y="108414"/>
                    <a:pt x="47280" y="132245"/>
                    <a:pt x="25300" y="152437"/>
                  </a:cubicBezTo>
                  <a:lnTo>
                    <a:pt x="25300" y="152437"/>
                  </a:lnTo>
                  <a:cubicBezTo>
                    <a:pt x="9388" y="154502"/>
                    <a:pt x="-1829" y="169010"/>
                    <a:pt x="248" y="184841"/>
                  </a:cubicBezTo>
                  <a:cubicBezTo>
                    <a:pt x="351" y="185631"/>
                    <a:pt x="488" y="186418"/>
                    <a:pt x="657" y="187197"/>
                  </a:cubicBezTo>
                  <a:cubicBezTo>
                    <a:pt x="2649" y="205123"/>
                    <a:pt x="11548" y="221583"/>
                    <a:pt x="25484" y="233118"/>
                  </a:cubicBezTo>
                  <a:cubicBezTo>
                    <a:pt x="37959" y="243822"/>
                    <a:pt x="53294" y="250686"/>
                    <a:pt x="69621" y="252876"/>
                  </a:cubicBezTo>
                  <a:cubicBezTo>
                    <a:pt x="68325" y="262946"/>
                    <a:pt x="67956" y="273111"/>
                    <a:pt x="68517" y="283246"/>
                  </a:cubicBezTo>
                  <a:cubicBezTo>
                    <a:pt x="70155" y="312289"/>
                    <a:pt x="80967" y="340076"/>
                    <a:pt x="99413" y="362646"/>
                  </a:cubicBezTo>
                  <a:cubicBezTo>
                    <a:pt x="101866" y="365788"/>
                    <a:pt x="104571" y="368724"/>
                    <a:pt x="107505" y="371428"/>
                  </a:cubicBezTo>
                  <a:cubicBezTo>
                    <a:pt x="107341" y="371711"/>
                    <a:pt x="107341" y="372059"/>
                    <a:pt x="107505" y="372343"/>
                  </a:cubicBezTo>
                  <a:cubicBezTo>
                    <a:pt x="110999" y="399419"/>
                    <a:pt x="114677" y="427228"/>
                    <a:pt x="117803" y="453755"/>
                  </a:cubicBezTo>
                  <a:cubicBezTo>
                    <a:pt x="119458" y="466745"/>
                    <a:pt x="121665" y="479917"/>
                    <a:pt x="123320" y="492907"/>
                  </a:cubicBezTo>
                  <a:cubicBezTo>
                    <a:pt x="123320" y="501139"/>
                    <a:pt x="123320" y="509372"/>
                    <a:pt x="124424" y="517422"/>
                  </a:cubicBezTo>
                  <a:lnTo>
                    <a:pt x="124424" y="517422"/>
                  </a:lnTo>
                  <a:cubicBezTo>
                    <a:pt x="124424" y="517422"/>
                    <a:pt x="122769" y="517422"/>
                    <a:pt x="124424" y="518703"/>
                  </a:cubicBezTo>
                  <a:cubicBezTo>
                    <a:pt x="126079" y="519983"/>
                    <a:pt x="120746" y="523093"/>
                    <a:pt x="118723" y="524374"/>
                  </a:cubicBezTo>
                  <a:cubicBezTo>
                    <a:pt x="111672" y="530128"/>
                    <a:pt x="104921" y="536235"/>
                    <a:pt x="98493" y="542669"/>
                  </a:cubicBezTo>
                  <a:cubicBezTo>
                    <a:pt x="85804" y="554744"/>
                    <a:pt x="74218" y="568099"/>
                    <a:pt x="61713" y="580723"/>
                  </a:cubicBezTo>
                  <a:cubicBezTo>
                    <a:pt x="46449" y="596822"/>
                    <a:pt x="26036" y="615300"/>
                    <a:pt x="28059" y="639450"/>
                  </a:cubicBezTo>
                  <a:cubicBezTo>
                    <a:pt x="32858" y="659459"/>
                    <a:pt x="45595" y="676684"/>
                    <a:pt x="63368" y="687199"/>
                  </a:cubicBezTo>
                  <a:cubicBezTo>
                    <a:pt x="83949" y="702167"/>
                    <a:pt x="107641" y="712357"/>
                    <a:pt x="132699" y="717020"/>
                  </a:cubicBezTo>
                  <a:cubicBezTo>
                    <a:pt x="167437" y="722480"/>
                    <a:pt x="202540" y="725293"/>
                    <a:pt x="237708" y="725436"/>
                  </a:cubicBezTo>
                  <a:cubicBezTo>
                    <a:pt x="272841" y="726311"/>
                    <a:pt x="307927" y="722370"/>
                    <a:pt x="341981" y="713727"/>
                  </a:cubicBezTo>
                  <a:cubicBezTo>
                    <a:pt x="377985" y="705840"/>
                    <a:pt x="413532" y="696009"/>
                    <a:pt x="448460" y="684272"/>
                  </a:cubicBezTo>
                  <a:cubicBezTo>
                    <a:pt x="475606" y="673754"/>
                    <a:pt x="500551" y="658306"/>
                    <a:pt x="522022" y="638718"/>
                  </a:cubicBezTo>
                  <a:cubicBezTo>
                    <a:pt x="540412" y="640181"/>
                    <a:pt x="529929" y="608531"/>
                    <a:pt x="525884" y="599566"/>
                  </a:cubicBezTo>
                  <a:cubicBezTo>
                    <a:pt x="508413" y="560232"/>
                    <a:pt x="485609" y="522179"/>
                    <a:pt x="470713" y="481564"/>
                  </a:cubicBezTo>
                  <a:cubicBezTo>
                    <a:pt x="475494" y="469489"/>
                    <a:pt x="480276" y="457231"/>
                    <a:pt x="484873" y="444974"/>
                  </a:cubicBezTo>
                  <a:cubicBezTo>
                    <a:pt x="489471" y="432716"/>
                    <a:pt x="497011" y="415885"/>
                    <a:pt x="503264" y="401615"/>
                  </a:cubicBezTo>
                  <a:cubicBezTo>
                    <a:pt x="507765" y="393911"/>
                    <a:pt x="511581" y="385832"/>
                    <a:pt x="514665" y="377465"/>
                  </a:cubicBezTo>
                  <a:cubicBezTo>
                    <a:pt x="528147" y="364337"/>
                    <a:pt x="539334" y="349064"/>
                    <a:pt x="547768" y="332277"/>
                  </a:cubicBezTo>
                  <a:cubicBezTo>
                    <a:pt x="560382" y="307564"/>
                    <a:pt x="567767" y="280540"/>
                    <a:pt x="569469" y="252876"/>
                  </a:cubicBezTo>
                  <a:cubicBezTo>
                    <a:pt x="573330" y="272818"/>
                    <a:pt x="579399" y="286539"/>
                    <a:pt x="603674" y="279953"/>
                  </a:cubicBezTo>
                  <a:cubicBezTo>
                    <a:pt x="627223" y="273427"/>
                    <a:pt x="648611" y="260802"/>
                    <a:pt x="665650" y="243363"/>
                  </a:cubicBezTo>
                  <a:cubicBezTo>
                    <a:pt x="679075" y="230556"/>
                    <a:pt x="697833" y="213359"/>
                    <a:pt x="697281" y="193052"/>
                  </a:cubicBezTo>
                  <a:cubicBezTo>
                    <a:pt x="696913" y="179696"/>
                    <a:pt x="689557" y="170366"/>
                    <a:pt x="679075" y="174940"/>
                  </a:cubicBezTo>
                  <a:close/>
                </a:path>
              </a:pathLst>
            </a:custGeom>
            <a:solidFill>
              <a:srgbClr val="241546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DE2783AD-AC91-1E48-82C0-EC21A86AEB72}"/>
                </a:ext>
              </a:extLst>
            </p:cNvPr>
            <p:cNvSpPr/>
            <p:nvPr/>
          </p:nvSpPr>
          <p:spPr>
            <a:xfrm>
              <a:off x="1534005" y="2223610"/>
              <a:ext cx="685794" cy="713040"/>
            </a:xfrm>
            <a:custGeom>
              <a:avLst/>
              <a:gdLst>
                <a:gd name="connsiteX0" fmla="*/ 674677 w 685794"/>
                <a:gd name="connsiteY0" fmla="*/ 218382 h 713040"/>
                <a:gd name="connsiteX1" fmla="*/ 645989 w 685794"/>
                <a:gd name="connsiteY1" fmla="*/ 248386 h 713040"/>
                <a:gd name="connsiteX2" fmla="*/ 603323 w 685794"/>
                <a:gd name="connsiteY2" fmla="*/ 269791 h 713040"/>
                <a:gd name="connsiteX3" fmla="*/ 573163 w 685794"/>
                <a:gd name="connsiteY3" fmla="*/ 263571 h 713040"/>
                <a:gd name="connsiteX4" fmla="*/ 565623 w 685794"/>
                <a:gd name="connsiteY4" fmla="*/ 243812 h 713040"/>
                <a:gd name="connsiteX5" fmla="*/ 564520 w 685794"/>
                <a:gd name="connsiteY5" fmla="*/ 243812 h 713040"/>
                <a:gd name="connsiteX6" fmla="*/ 559738 w 685794"/>
                <a:gd name="connsiteY6" fmla="*/ 179779 h 713040"/>
                <a:gd name="connsiteX7" fmla="*/ 564152 w 685794"/>
                <a:gd name="connsiteY7" fmla="*/ 153435 h 713040"/>
                <a:gd name="connsiteX8" fmla="*/ 562313 w 685794"/>
                <a:gd name="connsiteY8" fmla="*/ 144287 h 713040"/>
                <a:gd name="connsiteX9" fmla="*/ 557715 w 685794"/>
                <a:gd name="connsiteY9" fmla="*/ 169534 h 713040"/>
                <a:gd name="connsiteX10" fmla="*/ 552014 w 685794"/>
                <a:gd name="connsiteY10" fmla="*/ 147580 h 713040"/>
                <a:gd name="connsiteX11" fmla="*/ 550543 w 685794"/>
                <a:gd name="connsiteY11" fmla="*/ 147580 h 713040"/>
                <a:gd name="connsiteX12" fmla="*/ 555692 w 685794"/>
                <a:gd name="connsiteY12" fmla="*/ 176303 h 713040"/>
                <a:gd name="connsiteX13" fmla="*/ 556980 w 685794"/>
                <a:gd name="connsiteY13" fmla="*/ 192952 h 713040"/>
                <a:gd name="connsiteX14" fmla="*/ 542451 w 685794"/>
                <a:gd name="connsiteY14" fmla="*/ 316260 h 713040"/>
                <a:gd name="connsiteX15" fmla="*/ 396616 w 685794"/>
                <a:gd name="connsiteY15" fmla="*/ 422920 h 713040"/>
                <a:gd name="connsiteX16" fmla="*/ 396616 w 685794"/>
                <a:gd name="connsiteY16" fmla="*/ 425664 h 713040"/>
                <a:gd name="connsiteX17" fmla="*/ 486545 w 685794"/>
                <a:gd name="connsiteY17" fmla="*/ 392916 h 713040"/>
                <a:gd name="connsiteX18" fmla="*/ 505855 w 685794"/>
                <a:gd name="connsiteY18" fmla="*/ 376451 h 713040"/>
                <a:gd name="connsiteX19" fmla="*/ 495188 w 685794"/>
                <a:gd name="connsiteY19" fmla="*/ 394746 h 713040"/>
                <a:gd name="connsiteX20" fmla="*/ 475511 w 685794"/>
                <a:gd name="connsiteY20" fmla="*/ 437922 h 713040"/>
                <a:gd name="connsiteX21" fmla="*/ 454546 w 685794"/>
                <a:gd name="connsiteY21" fmla="*/ 487684 h 713040"/>
                <a:gd name="connsiteX22" fmla="*/ 453442 w 685794"/>
                <a:gd name="connsiteY22" fmla="*/ 492990 h 713040"/>
                <a:gd name="connsiteX23" fmla="*/ 451235 w 685794"/>
                <a:gd name="connsiteY23" fmla="*/ 511285 h 713040"/>
                <a:gd name="connsiteX24" fmla="*/ 463925 w 685794"/>
                <a:gd name="connsiteY24" fmla="*/ 480366 h 713040"/>
                <a:gd name="connsiteX25" fmla="*/ 500705 w 685794"/>
                <a:gd name="connsiteY25" fmla="*/ 566353 h 713040"/>
                <a:gd name="connsiteX26" fmla="*/ 519096 w 685794"/>
                <a:gd name="connsiteY26" fmla="*/ 625080 h 713040"/>
                <a:gd name="connsiteX27" fmla="*/ 516337 w 685794"/>
                <a:gd name="connsiteY27" fmla="*/ 626909 h 713040"/>
                <a:gd name="connsiteX28" fmla="*/ 514682 w 685794"/>
                <a:gd name="connsiteY28" fmla="*/ 626909 h 713040"/>
                <a:gd name="connsiteX29" fmla="*/ 512291 w 685794"/>
                <a:gd name="connsiteY29" fmla="*/ 629288 h 713040"/>
                <a:gd name="connsiteX30" fmla="*/ 447006 w 685794"/>
                <a:gd name="connsiteY30" fmla="*/ 669354 h 713040"/>
                <a:gd name="connsiteX31" fmla="*/ 356893 w 685794"/>
                <a:gd name="connsiteY31" fmla="*/ 695698 h 713040"/>
                <a:gd name="connsiteX32" fmla="*/ 260896 w 685794"/>
                <a:gd name="connsiteY32" fmla="*/ 712896 h 713040"/>
                <a:gd name="connsiteX33" fmla="*/ 161037 w 685794"/>
                <a:gd name="connsiteY33" fmla="*/ 708505 h 713040"/>
                <a:gd name="connsiteX34" fmla="*/ 35247 w 685794"/>
                <a:gd name="connsiteY34" fmla="*/ 650510 h 713040"/>
                <a:gd name="connsiteX35" fmla="*/ 58787 w 685794"/>
                <a:gd name="connsiteY35" fmla="*/ 577330 h 713040"/>
                <a:gd name="connsiteX36" fmla="*/ 119291 w 685794"/>
                <a:gd name="connsiteY36" fmla="*/ 516956 h 713040"/>
                <a:gd name="connsiteX37" fmla="*/ 119291 w 685794"/>
                <a:gd name="connsiteY37" fmla="*/ 524640 h 713040"/>
                <a:gd name="connsiteX38" fmla="*/ 122969 w 685794"/>
                <a:gd name="connsiteY38" fmla="*/ 501406 h 713040"/>
                <a:gd name="connsiteX39" fmla="*/ 120762 w 685794"/>
                <a:gd name="connsiteY39" fmla="*/ 464816 h 713040"/>
                <a:gd name="connsiteX40" fmla="*/ 118739 w 685794"/>
                <a:gd name="connsiteY40" fmla="*/ 451826 h 713040"/>
                <a:gd name="connsiteX41" fmla="*/ 104211 w 685794"/>
                <a:gd name="connsiteY41" fmla="*/ 367303 h 713040"/>
                <a:gd name="connsiteX42" fmla="*/ 176485 w 685794"/>
                <a:gd name="connsiteY42" fmla="*/ 398771 h 713040"/>
                <a:gd name="connsiteX43" fmla="*/ 177404 w 685794"/>
                <a:gd name="connsiteY43" fmla="*/ 396758 h 713040"/>
                <a:gd name="connsiteX44" fmla="*/ 99613 w 685794"/>
                <a:gd name="connsiteY44" fmla="*/ 351935 h 713040"/>
                <a:gd name="connsiteX45" fmla="*/ 69821 w 685794"/>
                <a:gd name="connsiteY45" fmla="*/ 271803 h 713040"/>
                <a:gd name="connsiteX46" fmla="*/ 138417 w 685794"/>
                <a:gd name="connsiteY46" fmla="*/ 107148 h 713040"/>
                <a:gd name="connsiteX47" fmla="*/ 136578 w 685794"/>
                <a:gd name="connsiteY47" fmla="*/ 106234 h 713040"/>
                <a:gd name="connsiteX48" fmla="*/ 72396 w 685794"/>
                <a:gd name="connsiteY48" fmla="*/ 213991 h 713040"/>
                <a:gd name="connsiteX49" fmla="*/ 10604 w 685794"/>
                <a:gd name="connsiteY49" fmla="*/ 177401 h 713040"/>
                <a:gd name="connsiteX50" fmla="*/ 10604 w 685794"/>
                <a:gd name="connsiteY50" fmla="*/ 178682 h 713040"/>
                <a:gd name="connsiteX51" fmla="*/ 69821 w 685794"/>
                <a:gd name="connsiteY51" fmla="*/ 218931 h 713040"/>
                <a:gd name="connsiteX52" fmla="*/ 63568 w 685794"/>
                <a:gd name="connsiteY52" fmla="*/ 246373 h 713040"/>
                <a:gd name="connsiteX53" fmla="*/ 35615 w 685794"/>
                <a:gd name="connsiteY53" fmla="*/ 231737 h 713040"/>
                <a:gd name="connsiteX54" fmla="*/ 6191 w 685794"/>
                <a:gd name="connsiteY54" fmla="*/ 200270 h 713040"/>
                <a:gd name="connsiteX55" fmla="*/ 10788 w 685794"/>
                <a:gd name="connsiteY55" fmla="*/ 153618 h 713040"/>
                <a:gd name="connsiteX56" fmla="*/ 51982 w 685794"/>
                <a:gd name="connsiteY56" fmla="*/ 156362 h 713040"/>
                <a:gd name="connsiteX57" fmla="*/ 53454 w 685794"/>
                <a:gd name="connsiteY57" fmla="*/ 153801 h 713040"/>
                <a:gd name="connsiteX58" fmla="*/ 23294 w 685794"/>
                <a:gd name="connsiteY58" fmla="*/ 146483 h 713040"/>
                <a:gd name="connsiteX59" fmla="*/ 56948 w 685794"/>
                <a:gd name="connsiteY59" fmla="*/ 111539 h 713040"/>
                <a:gd name="connsiteX60" fmla="*/ 91889 w 685794"/>
                <a:gd name="connsiteY60" fmla="*/ 54825 h 713040"/>
                <a:gd name="connsiteX61" fmla="*/ 125727 w 685794"/>
                <a:gd name="connsiteY61" fmla="*/ 16039 h 713040"/>
                <a:gd name="connsiteX62" fmla="*/ 162508 w 685794"/>
                <a:gd name="connsiteY62" fmla="*/ 10734 h 713040"/>
                <a:gd name="connsiteX63" fmla="*/ 177772 w 685794"/>
                <a:gd name="connsiteY63" fmla="*/ 33237 h 713040"/>
                <a:gd name="connsiteX64" fmla="*/ 180714 w 685794"/>
                <a:gd name="connsiteY64" fmla="*/ 31956 h 713040"/>
                <a:gd name="connsiteX65" fmla="*/ 174646 w 685794"/>
                <a:gd name="connsiteY65" fmla="*/ 13661 h 713040"/>
                <a:gd name="connsiteX66" fmla="*/ 175565 w 685794"/>
                <a:gd name="connsiteY66" fmla="*/ 12563 h 713040"/>
                <a:gd name="connsiteX67" fmla="*/ 181266 w 685794"/>
                <a:gd name="connsiteY67" fmla="*/ 8721 h 713040"/>
                <a:gd name="connsiteX68" fmla="*/ 190829 w 685794"/>
                <a:gd name="connsiteY68" fmla="*/ 15125 h 713040"/>
                <a:gd name="connsiteX69" fmla="*/ 302826 w 685794"/>
                <a:gd name="connsiteY69" fmla="*/ 112454 h 713040"/>
                <a:gd name="connsiteX70" fmla="*/ 306136 w 685794"/>
                <a:gd name="connsiteY70" fmla="*/ 123614 h 713040"/>
                <a:gd name="connsiteX71" fmla="*/ 317354 w 685794"/>
                <a:gd name="connsiteY71" fmla="*/ 144470 h 713040"/>
                <a:gd name="connsiteX72" fmla="*/ 332250 w 685794"/>
                <a:gd name="connsiteY72" fmla="*/ 127273 h 713040"/>
                <a:gd name="connsiteX73" fmla="*/ 338503 w 685794"/>
                <a:gd name="connsiteY73" fmla="*/ 116479 h 713040"/>
                <a:gd name="connsiteX74" fmla="*/ 375284 w 685794"/>
                <a:gd name="connsiteY74" fmla="*/ 115015 h 713040"/>
                <a:gd name="connsiteX75" fmla="*/ 434133 w 685794"/>
                <a:gd name="connsiteY75" fmla="*/ 96720 h 713040"/>
                <a:gd name="connsiteX76" fmla="*/ 511372 w 685794"/>
                <a:gd name="connsiteY76" fmla="*/ 25919 h 713040"/>
                <a:gd name="connsiteX77" fmla="*/ 521854 w 685794"/>
                <a:gd name="connsiteY77" fmla="*/ 2135 h 713040"/>
                <a:gd name="connsiteX78" fmla="*/ 521854 w 685794"/>
                <a:gd name="connsiteY78" fmla="*/ 2135 h 713040"/>
                <a:gd name="connsiteX79" fmla="*/ 534543 w 685794"/>
                <a:gd name="connsiteY79" fmla="*/ 3782 h 713040"/>
                <a:gd name="connsiteX80" fmla="*/ 542635 w 685794"/>
                <a:gd name="connsiteY80" fmla="*/ 17869 h 713040"/>
                <a:gd name="connsiteX81" fmla="*/ 543922 w 685794"/>
                <a:gd name="connsiteY81" fmla="*/ 15856 h 713040"/>
                <a:gd name="connsiteX82" fmla="*/ 543922 w 685794"/>
                <a:gd name="connsiteY82" fmla="*/ 10551 h 713040"/>
                <a:gd name="connsiteX83" fmla="*/ 552198 w 685794"/>
                <a:gd name="connsiteY83" fmla="*/ 12929 h 713040"/>
                <a:gd name="connsiteX84" fmla="*/ 576657 w 685794"/>
                <a:gd name="connsiteY84" fmla="*/ 27016 h 713040"/>
                <a:gd name="connsiteX85" fmla="*/ 603875 w 685794"/>
                <a:gd name="connsiteY85" fmla="*/ 80804 h 713040"/>
                <a:gd name="connsiteX86" fmla="*/ 671183 w 685794"/>
                <a:gd name="connsiteY86" fmla="*/ 172279 h 713040"/>
                <a:gd name="connsiteX87" fmla="*/ 668057 w 685794"/>
                <a:gd name="connsiteY87" fmla="*/ 174474 h 713040"/>
                <a:gd name="connsiteX88" fmla="*/ 668057 w 685794"/>
                <a:gd name="connsiteY88" fmla="*/ 175938 h 713040"/>
                <a:gd name="connsiteX89" fmla="*/ 684056 w 685794"/>
                <a:gd name="connsiteY89" fmla="*/ 201185 h 713040"/>
                <a:gd name="connsiteX90" fmla="*/ 674677 w 685794"/>
                <a:gd name="connsiteY90" fmla="*/ 218382 h 71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685794" h="713040">
                  <a:moveTo>
                    <a:pt x="674677" y="218382"/>
                  </a:moveTo>
                  <a:cubicBezTo>
                    <a:pt x="666212" y="229368"/>
                    <a:pt x="656594" y="239425"/>
                    <a:pt x="645989" y="248386"/>
                  </a:cubicBezTo>
                  <a:cubicBezTo>
                    <a:pt x="633947" y="259187"/>
                    <a:pt x="619212" y="266580"/>
                    <a:pt x="603323" y="269791"/>
                  </a:cubicBezTo>
                  <a:cubicBezTo>
                    <a:pt x="592105" y="272169"/>
                    <a:pt x="582174" y="278207"/>
                    <a:pt x="573163" y="263571"/>
                  </a:cubicBezTo>
                  <a:cubicBezTo>
                    <a:pt x="570189" y="257167"/>
                    <a:pt x="567670" y="250565"/>
                    <a:pt x="565623" y="243812"/>
                  </a:cubicBezTo>
                  <a:cubicBezTo>
                    <a:pt x="565623" y="243812"/>
                    <a:pt x="565623" y="243812"/>
                    <a:pt x="564520" y="243812"/>
                  </a:cubicBezTo>
                  <a:cubicBezTo>
                    <a:pt x="565323" y="222357"/>
                    <a:pt x="563720" y="200881"/>
                    <a:pt x="559738" y="179779"/>
                  </a:cubicBezTo>
                  <a:cubicBezTo>
                    <a:pt x="562513" y="171263"/>
                    <a:pt x="564001" y="162385"/>
                    <a:pt x="564152" y="153435"/>
                  </a:cubicBezTo>
                  <a:cubicBezTo>
                    <a:pt x="564152" y="150325"/>
                    <a:pt x="563048" y="147214"/>
                    <a:pt x="562313" y="144287"/>
                  </a:cubicBezTo>
                  <a:cubicBezTo>
                    <a:pt x="561259" y="152782"/>
                    <a:pt x="559723" y="161212"/>
                    <a:pt x="557715" y="169534"/>
                  </a:cubicBezTo>
                  <a:cubicBezTo>
                    <a:pt x="556060" y="162033"/>
                    <a:pt x="554221" y="154715"/>
                    <a:pt x="552014" y="147580"/>
                  </a:cubicBezTo>
                  <a:cubicBezTo>
                    <a:pt x="552014" y="147580"/>
                    <a:pt x="550911" y="147580"/>
                    <a:pt x="550543" y="147580"/>
                  </a:cubicBezTo>
                  <a:cubicBezTo>
                    <a:pt x="550543" y="157460"/>
                    <a:pt x="554773" y="165875"/>
                    <a:pt x="555692" y="176303"/>
                  </a:cubicBezTo>
                  <a:cubicBezTo>
                    <a:pt x="555692" y="181792"/>
                    <a:pt x="555692" y="187463"/>
                    <a:pt x="556980" y="192952"/>
                  </a:cubicBezTo>
                  <a:cubicBezTo>
                    <a:pt x="562074" y="234619"/>
                    <a:pt x="557092" y="276895"/>
                    <a:pt x="542451" y="316260"/>
                  </a:cubicBezTo>
                  <a:cubicBezTo>
                    <a:pt x="516010" y="374799"/>
                    <a:pt x="460668" y="415275"/>
                    <a:pt x="396616" y="422920"/>
                  </a:cubicBezTo>
                  <a:cubicBezTo>
                    <a:pt x="395145" y="422920"/>
                    <a:pt x="394042" y="425664"/>
                    <a:pt x="396616" y="425664"/>
                  </a:cubicBezTo>
                  <a:cubicBezTo>
                    <a:pt x="429092" y="423381"/>
                    <a:pt x="460261" y="412031"/>
                    <a:pt x="486545" y="392916"/>
                  </a:cubicBezTo>
                  <a:cubicBezTo>
                    <a:pt x="493368" y="387892"/>
                    <a:pt x="499821" y="382391"/>
                    <a:pt x="505855" y="376451"/>
                  </a:cubicBezTo>
                  <a:cubicBezTo>
                    <a:pt x="502544" y="382854"/>
                    <a:pt x="498315" y="389257"/>
                    <a:pt x="495188" y="394746"/>
                  </a:cubicBezTo>
                  <a:cubicBezTo>
                    <a:pt x="488200" y="409016"/>
                    <a:pt x="481396" y="423286"/>
                    <a:pt x="475511" y="437922"/>
                  </a:cubicBezTo>
                  <a:cubicBezTo>
                    <a:pt x="469626" y="452558"/>
                    <a:pt x="461534" y="471036"/>
                    <a:pt x="454546" y="487684"/>
                  </a:cubicBezTo>
                  <a:cubicBezTo>
                    <a:pt x="454071" y="489430"/>
                    <a:pt x="453703" y="491201"/>
                    <a:pt x="453442" y="492990"/>
                  </a:cubicBezTo>
                  <a:cubicBezTo>
                    <a:pt x="452339" y="499027"/>
                    <a:pt x="451787" y="505430"/>
                    <a:pt x="451235" y="511285"/>
                  </a:cubicBezTo>
                  <a:cubicBezTo>
                    <a:pt x="455465" y="501040"/>
                    <a:pt x="459879" y="490794"/>
                    <a:pt x="463925" y="480366"/>
                  </a:cubicBezTo>
                  <a:cubicBezTo>
                    <a:pt x="474210" y="509825"/>
                    <a:pt x="486499" y="538553"/>
                    <a:pt x="500705" y="566353"/>
                  </a:cubicBezTo>
                  <a:cubicBezTo>
                    <a:pt x="504751" y="575134"/>
                    <a:pt x="527555" y="614469"/>
                    <a:pt x="519096" y="625080"/>
                  </a:cubicBezTo>
                  <a:lnTo>
                    <a:pt x="516337" y="626909"/>
                  </a:lnTo>
                  <a:cubicBezTo>
                    <a:pt x="515791" y="627013"/>
                    <a:pt x="515228" y="627013"/>
                    <a:pt x="514682" y="626909"/>
                  </a:cubicBezTo>
                  <a:cubicBezTo>
                    <a:pt x="513560" y="627295"/>
                    <a:pt x="512679" y="628172"/>
                    <a:pt x="512291" y="629288"/>
                  </a:cubicBezTo>
                  <a:cubicBezTo>
                    <a:pt x="492169" y="645122"/>
                    <a:pt x="470260" y="658569"/>
                    <a:pt x="447006" y="669354"/>
                  </a:cubicBezTo>
                  <a:cubicBezTo>
                    <a:pt x="417657" y="680318"/>
                    <a:pt x="387539" y="689123"/>
                    <a:pt x="356893" y="695698"/>
                  </a:cubicBezTo>
                  <a:cubicBezTo>
                    <a:pt x="325492" y="704350"/>
                    <a:pt x="293359" y="710108"/>
                    <a:pt x="260896" y="712896"/>
                  </a:cubicBezTo>
                  <a:cubicBezTo>
                    <a:pt x="227549" y="713534"/>
                    <a:pt x="194196" y="712067"/>
                    <a:pt x="161037" y="708505"/>
                  </a:cubicBezTo>
                  <a:cubicBezTo>
                    <a:pt x="114509" y="705212"/>
                    <a:pt x="63936" y="690210"/>
                    <a:pt x="35247" y="650510"/>
                  </a:cubicBezTo>
                  <a:cubicBezTo>
                    <a:pt x="14834" y="622152"/>
                    <a:pt x="39661" y="597454"/>
                    <a:pt x="58787" y="577330"/>
                  </a:cubicBezTo>
                  <a:cubicBezTo>
                    <a:pt x="77913" y="557205"/>
                    <a:pt x="98142" y="536349"/>
                    <a:pt x="119291" y="516956"/>
                  </a:cubicBezTo>
                  <a:cubicBezTo>
                    <a:pt x="119291" y="519518"/>
                    <a:pt x="119291" y="522079"/>
                    <a:pt x="119291" y="524640"/>
                  </a:cubicBezTo>
                  <a:cubicBezTo>
                    <a:pt x="121746" y="517137"/>
                    <a:pt x="122987" y="509296"/>
                    <a:pt x="122969" y="501406"/>
                  </a:cubicBezTo>
                  <a:cubicBezTo>
                    <a:pt x="122969" y="488965"/>
                    <a:pt x="120946" y="476707"/>
                    <a:pt x="120762" y="464816"/>
                  </a:cubicBezTo>
                  <a:cubicBezTo>
                    <a:pt x="120762" y="460425"/>
                    <a:pt x="119291" y="456034"/>
                    <a:pt x="118739" y="451826"/>
                  </a:cubicBezTo>
                  <a:cubicBezTo>
                    <a:pt x="115571" y="423392"/>
                    <a:pt x="110719" y="395168"/>
                    <a:pt x="104211" y="367303"/>
                  </a:cubicBezTo>
                  <a:cubicBezTo>
                    <a:pt x="124650" y="384661"/>
                    <a:pt x="149799" y="395611"/>
                    <a:pt x="176485" y="398771"/>
                  </a:cubicBezTo>
                  <a:cubicBezTo>
                    <a:pt x="177772" y="398771"/>
                    <a:pt x="178875" y="397124"/>
                    <a:pt x="177404" y="396758"/>
                  </a:cubicBezTo>
                  <a:cubicBezTo>
                    <a:pt x="147474" y="390088"/>
                    <a:pt x="120323" y="374442"/>
                    <a:pt x="99613" y="351935"/>
                  </a:cubicBezTo>
                  <a:cubicBezTo>
                    <a:pt x="81190" y="329156"/>
                    <a:pt x="70731" y="301026"/>
                    <a:pt x="69821" y="271803"/>
                  </a:cubicBezTo>
                  <a:cubicBezTo>
                    <a:pt x="66327" y="208137"/>
                    <a:pt x="105314" y="157277"/>
                    <a:pt x="138417" y="107148"/>
                  </a:cubicBezTo>
                  <a:cubicBezTo>
                    <a:pt x="139520" y="105685"/>
                    <a:pt x="137497" y="104953"/>
                    <a:pt x="136578" y="106234"/>
                  </a:cubicBezTo>
                  <a:cubicBezTo>
                    <a:pt x="109456" y="138457"/>
                    <a:pt x="87780" y="174849"/>
                    <a:pt x="72396" y="213991"/>
                  </a:cubicBezTo>
                  <a:cubicBezTo>
                    <a:pt x="61913" y="195696"/>
                    <a:pt x="31385" y="160021"/>
                    <a:pt x="10604" y="177401"/>
                  </a:cubicBezTo>
                  <a:cubicBezTo>
                    <a:pt x="10604" y="177401"/>
                    <a:pt x="10604" y="179414"/>
                    <a:pt x="10604" y="178682"/>
                  </a:cubicBezTo>
                  <a:cubicBezTo>
                    <a:pt x="32857" y="164778"/>
                    <a:pt x="57500" y="204478"/>
                    <a:pt x="69821" y="218931"/>
                  </a:cubicBezTo>
                  <a:cubicBezTo>
                    <a:pt x="67087" y="227919"/>
                    <a:pt x="64998" y="237090"/>
                    <a:pt x="63568" y="246373"/>
                  </a:cubicBezTo>
                  <a:cubicBezTo>
                    <a:pt x="53572" y="242903"/>
                    <a:pt x="44151" y="237969"/>
                    <a:pt x="35615" y="231737"/>
                  </a:cubicBezTo>
                  <a:cubicBezTo>
                    <a:pt x="22925" y="224337"/>
                    <a:pt x="12695" y="213397"/>
                    <a:pt x="6191" y="200270"/>
                  </a:cubicBezTo>
                  <a:cubicBezTo>
                    <a:pt x="-1165" y="186366"/>
                    <a:pt x="-4476" y="163680"/>
                    <a:pt x="10788" y="153618"/>
                  </a:cubicBezTo>
                  <a:cubicBezTo>
                    <a:pt x="22926" y="145385"/>
                    <a:pt x="39661" y="153618"/>
                    <a:pt x="51982" y="156362"/>
                  </a:cubicBezTo>
                  <a:cubicBezTo>
                    <a:pt x="53270" y="156362"/>
                    <a:pt x="54925" y="154715"/>
                    <a:pt x="53454" y="153801"/>
                  </a:cubicBezTo>
                  <a:cubicBezTo>
                    <a:pt x="44450" y="148206"/>
                    <a:pt x="33876" y="145639"/>
                    <a:pt x="23294" y="146483"/>
                  </a:cubicBezTo>
                  <a:cubicBezTo>
                    <a:pt x="36180" y="136547"/>
                    <a:pt x="47521" y="124772"/>
                    <a:pt x="56948" y="111539"/>
                  </a:cubicBezTo>
                  <a:cubicBezTo>
                    <a:pt x="69453" y="93244"/>
                    <a:pt x="80120" y="73669"/>
                    <a:pt x="91889" y="54825"/>
                  </a:cubicBezTo>
                  <a:cubicBezTo>
                    <a:pt x="100391" y="39735"/>
                    <a:pt x="111907" y="26535"/>
                    <a:pt x="125727" y="16039"/>
                  </a:cubicBezTo>
                  <a:cubicBezTo>
                    <a:pt x="136361" y="8354"/>
                    <a:pt x="150119" y="6369"/>
                    <a:pt x="162508" y="10734"/>
                  </a:cubicBezTo>
                  <a:cubicBezTo>
                    <a:pt x="171151" y="14393"/>
                    <a:pt x="174646" y="25370"/>
                    <a:pt x="177772" y="33237"/>
                  </a:cubicBezTo>
                  <a:cubicBezTo>
                    <a:pt x="177772" y="34883"/>
                    <a:pt x="180898" y="33237"/>
                    <a:pt x="180714" y="31956"/>
                  </a:cubicBezTo>
                  <a:cubicBezTo>
                    <a:pt x="180371" y="25428"/>
                    <a:pt x="178276" y="19111"/>
                    <a:pt x="174646" y="13661"/>
                  </a:cubicBezTo>
                  <a:lnTo>
                    <a:pt x="175565" y="12563"/>
                  </a:lnTo>
                  <a:cubicBezTo>
                    <a:pt x="177206" y="10937"/>
                    <a:pt x="179140" y="9634"/>
                    <a:pt x="181266" y="8721"/>
                  </a:cubicBezTo>
                  <a:cubicBezTo>
                    <a:pt x="186415" y="6892"/>
                    <a:pt x="189726" y="10368"/>
                    <a:pt x="190829" y="15125"/>
                  </a:cubicBezTo>
                  <a:cubicBezTo>
                    <a:pt x="185312" y="74217"/>
                    <a:pt x="249678" y="109710"/>
                    <a:pt x="302826" y="112454"/>
                  </a:cubicBezTo>
                  <a:cubicBezTo>
                    <a:pt x="303674" y="116245"/>
                    <a:pt x="304781" y="119973"/>
                    <a:pt x="306136" y="123614"/>
                  </a:cubicBezTo>
                  <a:cubicBezTo>
                    <a:pt x="307423" y="127456"/>
                    <a:pt x="311653" y="144836"/>
                    <a:pt x="317354" y="144470"/>
                  </a:cubicBezTo>
                  <a:cubicBezTo>
                    <a:pt x="323055" y="144104"/>
                    <a:pt x="329308" y="132030"/>
                    <a:pt x="332250" y="127273"/>
                  </a:cubicBezTo>
                  <a:cubicBezTo>
                    <a:pt x="335193" y="122516"/>
                    <a:pt x="336664" y="120138"/>
                    <a:pt x="338503" y="116479"/>
                  </a:cubicBezTo>
                  <a:cubicBezTo>
                    <a:pt x="350782" y="116815"/>
                    <a:pt x="363071" y="116325"/>
                    <a:pt x="375284" y="115015"/>
                  </a:cubicBezTo>
                  <a:cubicBezTo>
                    <a:pt x="395688" y="111784"/>
                    <a:pt x="415511" y="105621"/>
                    <a:pt x="434133" y="96720"/>
                  </a:cubicBezTo>
                  <a:cubicBezTo>
                    <a:pt x="466998" y="82201"/>
                    <a:pt x="494142" y="57320"/>
                    <a:pt x="511372" y="25919"/>
                  </a:cubicBezTo>
                  <a:cubicBezTo>
                    <a:pt x="511955" y="17013"/>
                    <a:pt x="515664" y="8595"/>
                    <a:pt x="521854" y="2135"/>
                  </a:cubicBezTo>
                  <a:cubicBezTo>
                    <a:pt x="521854" y="2135"/>
                    <a:pt x="521854" y="2135"/>
                    <a:pt x="521854" y="2135"/>
                  </a:cubicBezTo>
                  <a:cubicBezTo>
                    <a:pt x="528107" y="-1707"/>
                    <a:pt x="531969" y="123"/>
                    <a:pt x="534543" y="3782"/>
                  </a:cubicBezTo>
                  <a:cubicBezTo>
                    <a:pt x="538490" y="7649"/>
                    <a:pt x="541289" y="12523"/>
                    <a:pt x="542635" y="17869"/>
                  </a:cubicBezTo>
                  <a:cubicBezTo>
                    <a:pt x="543351" y="17428"/>
                    <a:pt x="543825" y="16687"/>
                    <a:pt x="543922" y="15856"/>
                  </a:cubicBezTo>
                  <a:cubicBezTo>
                    <a:pt x="543922" y="14210"/>
                    <a:pt x="543922" y="12380"/>
                    <a:pt x="543922" y="10551"/>
                  </a:cubicBezTo>
                  <a:cubicBezTo>
                    <a:pt x="546523" y="11810"/>
                    <a:pt x="549322" y="12614"/>
                    <a:pt x="552198" y="12929"/>
                  </a:cubicBezTo>
                  <a:cubicBezTo>
                    <a:pt x="562066" y="13727"/>
                    <a:pt x="571048" y="18901"/>
                    <a:pt x="576657" y="27016"/>
                  </a:cubicBezTo>
                  <a:cubicBezTo>
                    <a:pt x="587327" y="44100"/>
                    <a:pt x="596436" y="62101"/>
                    <a:pt x="603875" y="80804"/>
                  </a:cubicBezTo>
                  <a:cubicBezTo>
                    <a:pt x="620610" y="115198"/>
                    <a:pt x="638449" y="150142"/>
                    <a:pt x="671183" y="172279"/>
                  </a:cubicBezTo>
                  <a:cubicBezTo>
                    <a:pt x="670058" y="172884"/>
                    <a:pt x="669008" y="173621"/>
                    <a:pt x="668057" y="174474"/>
                  </a:cubicBezTo>
                  <a:cubicBezTo>
                    <a:pt x="668057" y="174474"/>
                    <a:pt x="668057" y="176486"/>
                    <a:pt x="668057" y="175938"/>
                  </a:cubicBezTo>
                  <a:cubicBezTo>
                    <a:pt x="689757" y="162948"/>
                    <a:pt x="686447" y="194233"/>
                    <a:pt x="684056" y="201185"/>
                  </a:cubicBezTo>
                  <a:cubicBezTo>
                    <a:pt x="681912" y="207396"/>
                    <a:pt x="678743" y="213208"/>
                    <a:pt x="674677" y="218382"/>
                  </a:cubicBezTo>
                  <a:close/>
                </a:path>
              </a:pathLst>
            </a:custGeom>
            <a:solidFill>
              <a:srgbClr val="86549D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5527FBB-BCF4-A144-B338-CBB6F49425CF}"/>
                </a:ext>
              </a:extLst>
            </p:cNvPr>
            <p:cNvSpPr/>
            <p:nvPr/>
          </p:nvSpPr>
          <p:spPr>
            <a:xfrm>
              <a:off x="1624791" y="2380521"/>
              <a:ext cx="16183" cy="29271"/>
            </a:xfrm>
            <a:custGeom>
              <a:avLst/>
              <a:gdLst>
                <a:gd name="connsiteX0" fmla="*/ 0 w 16183"/>
                <a:gd name="connsiteY0" fmla="*/ 29272 h 29271"/>
                <a:gd name="connsiteX1" fmla="*/ 16183 w 16183"/>
                <a:gd name="connsiteY1" fmla="*/ 0 h 29271"/>
                <a:gd name="connsiteX2" fmla="*/ 0 w 16183"/>
                <a:gd name="connsiteY2" fmla="*/ 29272 h 29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83" h="29271">
                  <a:moveTo>
                    <a:pt x="0" y="29272"/>
                  </a:moveTo>
                  <a:cubicBezTo>
                    <a:pt x="8588" y="21634"/>
                    <a:pt x="14298" y="11306"/>
                    <a:pt x="16183" y="0"/>
                  </a:cubicBezTo>
                  <a:cubicBezTo>
                    <a:pt x="10115" y="8965"/>
                    <a:pt x="4230" y="18295"/>
                    <a:pt x="0" y="29272"/>
                  </a:cubicBezTo>
                  <a:close/>
                </a:path>
              </a:pathLst>
            </a:custGeom>
            <a:solidFill>
              <a:srgbClr val="86549D">
                <a:alpha val="2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3618660-B47F-A849-879A-56A9107A7281}"/>
                </a:ext>
              </a:extLst>
            </p:cNvPr>
            <p:cNvSpPr/>
            <p:nvPr/>
          </p:nvSpPr>
          <p:spPr>
            <a:xfrm>
              <a:off x="1533454" y="2315391"/>
              <a:ext cx="107705" cy="137029"/>
            </a:xfrm>
            <a:custGeom>
              <a:avLst/>
              <a:gdLst>
                <a:gd name="connsiteX0" fmla="*/ 31201 w 107705"/>
                <a:gd name="connsiteY0" fmla="*/ 137030 h 137029"/>
                <a:gd name="connsiteX1" fmla="*/ 44626 w 107705"/>
                <a:gd name="connsiteY1" fmla="*/ 113063 h 137029"/>
                <a:gd name="connsiteX2" fmla="*/ 49960 w 107705"/>
                <a:gd name="connsiteY2" fmla="*/ 109953 h 137029"/>
                <a:gd name="connsiteX3" fmla="*/ 58419 w 107705"/>
                <a:gd name="connsiteY3" fmla="*/ 109953 h 137029"/>
                <a:gd name="connsiteX4" fmla="*/ 12259 w 107705"/>
                <a:gd name="connsiteY4" fmla="*/ 86169 h 137029"/>
                <a:gd name="connsiteX5" fmla="*/ 12259 w 107705"/>
                <a:gd name="connsiteY5" fmla="*/ 84889 h 137029"/>
                <a:gd name="connsiteX6" fmla="*/ 65775 w 107705"/>
                <a:gd name="connsiteY6" fmla="*/ 108855 h 137029"/>
                <a:gd name="connsiteX7" fmla="*/ 82326 w 107705"/>
                <a:gd name="connsiteY7" fmla="*/ 100805 h 137029"/>
                <a:gd name="connsiteX8" fmla="*/ 107705 w 107705"/>
                <a:gd name="connsiteY8" fmla="*/ 56349 h 137029"/>
                <a:gd name="connsiteX9" fmla="*/ 95016 w 107705"/>
                <a:gd name="connsiteY9" fmla="*/ 43908 h 137029"/>
                <a:gd name="connsiteX10" fmla="*/ 94096 w 107705"/>
                <a:gd name="connsiteY10" fmla="*/ 38968 h 137029"/>
                <a:gd name="connsiteX11" fmla="*/ 75706 w 107705"/>
                <a:gd name="connsiteY11" fmla="*/ 9330 h 137029"/>
                <a:gd name="connsiteX12" fmla="*/ 70373 w 107705"/>
                <a:gd name="connsiteY12" fmla="*/ 6403 h 137029"/>
                <a:gd name="connsiteX13" fmla="*/ 70373 w 107705"/>
                <a:gd name="connsiteY13" fmla="*/ 0 h 137029"/>
                <a:gd name="connsiteX14" fmla="*/ 58235 w 107705"/>
                <a:gd name="connsiteY14" fmla="*/ 18295 h 137029"/>
                <a:gd name="connsiteX15" fmla="*/ 23294 w 107705"/>
                <a:gd name="connsiteY15" fmla="*/ 54702 h 137029"/>
                <a:gd name="connsiteX16" fmla="*/ 53454 w 107705"/>
                <a:gd name="connsiteY16" fmla="*/ 62020 h 137029"/>
                <a:gd name="connsiteX17" fmla="*/ 51982 w 107705"/>
                <a:gd name="connsiteY17" fmla="*/ 64581 h 137029"/>
                <a:gd name="connsiteX18" fmla="*/ 10788 w 107705"/>
                <a:gd name="connsiteY18" fmla="*/ 61837 h 137029"/>
                <a:gd name="connsiteX19" fmla="*/ 6191 w 107705"/>
                <a:gd name="connsiteY19" fmla="*/ 108489 h 137029"/>
                <a:gd name="connsiteX20" fmla="*/ 31201 w 107705"/>
                <a:gd name="connsiteY20" fmla="*/ 137030 h 13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7705" h="137029">
                  <a:moveTo>
                    <a:pt x="31201" y="137030"/>
                  </a:moveTo>
                  <a:cubicBezTo>
                    <a:pt x="38135" y="130672"/>
                    <a:pt x="42840" y="122273"/>
                    <a:pt x="44626" y="113063"/>
                  </a:cubicBezTo>
                  <a:cubicBezTo>
                    <a:pt x="45255" y="110754"/>
                    <a:pt x="47627" y="109371"/>
                    <a:pt x="49960" y="109953"/>
                  </a:cubicBezTo>
                  <a:cubicBezTo>
                    <a:pt x="52752" y="110500"/>
                    <a:pt x="55626" y="110500"/>
                    <a:pt x="58419" y="109953"/>
                  </a:cubicBezTo>
                  <a:cubicBezTo>
                    <a:pt x="45362" y="93853"/>
                    <a:pt x="28259" y="76107"/>
                    <a:pt x="12259" y="86169"/>
                  </a:cubicBezTo>
                  <a:cubicBezTo>
                    <a:pt x="12259" y="86169"/>
                    <a:pt x="10604" y="86169"/>
                    <a:pt x="12259" y="84889"/>
                  </a:cubicBezTo>
                  <a:cubicBezTo>
                    <a:pt x="28995" y="70802"/>
                    <a:pt x="51982" y="90560"/>
                    <a:pt x="65775" y="108855"/>
                  </a:cubicBezTo>
                  <a:cubicBezTo>
                    <a:pt x="71676" y="107037"/>
                    <a:pt x="77259" y="104322"/>
                    <a:pt x="82326" y="100805"/>
                  </a:cubicBezTo>
                  <a:cubicBezTo>
                    <a:pt x="89642" y="85368"/>
                    <a:pt x="98125" y="70507"/>
                    <a:pt x="107705" y="56349"/>
                  </a:cubicBezTo>
                  <a:cubicBezTo>
                    <a:pt x="105688" y="50441"/>
                    <a:pt x="100983" y="45829"/>
                    <a:pt x="95016" y="43908"/>
                  </a:cubicBezTo>
                  <a:cubicBezTo>
                    <a:pt x="92625" y="43908"/>
                    <a:pt x="92625" y="40615"/>
                    <a:pt x="94096" y="38968"/>
                  </a:cubicBezTo>
                  <a:cubicBezTo>
                    <a:pt x="104763" y="26711"/>
                    <a:pt x="97039" y="-6769"/>
                    <a:pt x="75706" y="9330"/>
                  </a:cubicBezTo>
                  <a:cubicBezTo>
                    <a:pt x="73315" y="10977"/>
                    <a:pt x="69637" y="9330"/>
                    <a:pt x="70373" y="6403"/>
                  </a:cubicBezTo>
                  <a:cubicBezTo>
                    <a:pt x="70505" y="4270"/>
                    <a:pt x="70505" y="2133"/>
                    <a:pt x="70373" y="0"/>
                  </a:cubicBezTo>
                  <a:cubicBezTo>
                    <a:pt x="66327" y="6403"/>
                    <a:pt x="62465" y="12624"/>
                    <a:pt x="58235" y="18295"/>
                  </a:cubicBezTo>
                  <a:cubicBezTo>
                    <a:pt x="48532" y="32141"/>
                    <a:pt x="36748" y="44420"/>
                    <a:pt x="23294" y="54702"/>
                  </a:cubicBezTo>
                  <a:cubicBezTo>
                    <a:pt x="33876" y="53859"/>
                    <a:pt x="44450" y="56425"/>
                    <a:pt x="53454" y="62020"/>
                  </a:cubicBezTo>
                  <a:cubicBezTo>
                    <a:pt x="54925" y="62935"/>
                    <a:pt x="53454" y="64764"/>
                    <a:pt x="51982" y="64581"/>
                  </a:cubicBezTo>
                  <a:cubicBezTo>
                    <a:pt x="39661" y="62203"/>
                    <a:pt x="22926" y="53604"/>
                    <a:pt x="10788" y="61837"/>
                  </a:cubicBezTo>
                  <a:cubicBezTo>
                    <a:pt x="-4476" y="72082"/>
                    <a:pt x="-1165" y="94585"/>
                    <a:pt x="6191" y="108489"/>
                  </a:cubicBezTo>
                  <a:cubicBezTo>
                    <a:pt x="11866" y="120021"/>
                    <a:pt x="20492" y="129863"/>
                    <a:pt x="31201" y="137030"/>
                  </a:cubicBezTo>
                  <a:close/>
                </a:path>
              </a:pathLst>
            </a:custGeom>
            <a:solidFill>
              <a:srgbClr val="86549D">
                <a:alpha val="2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AD04B2CF-13B8-6946-BA8B-2A97BC398208}"/>
                </a:ext>
              </a:extLst>
            </p:cNvPr>
            <p:cNvSpPr/>
            <p:nvPr/>
          </p:nvSpPr>
          <p:spPr>
            <a:xfrm>
              <a:off x="1687953" y="2380080"/>
              <a:ext cx="219844" cy="165858"/>
            </a:xfrm>
            <a:custGeom>
              <a:avLst/>
              <a:gdLst>
                <a:gd name="connsiteX0" fmla="*/ 216371 w 219844"/>
                <a:gd name="connsiteY0" fmla="*/ 55326 h 165858"/>
                <a:gd name="connsiteX1" fmla="*/ 155683 w 219844"/>
                <a:gd name="connsiteY1" fmla="*/ 44349 h 165858"/>
                <a:gd name="connsiteX2" fmla="*/ 150717 w 219844"/>
                <a:gd name="connsiteY2" fmla="*/ 54228 h 165858"/>
                <a:gd name="connsiteX3" fmla="*/ 144097 w 219844"/>
                <a:gd name="connsiteY3" fmla="*/ 52765 h 165858"/>
                <a:gd name="connsiteX4" fmla="*/ 144097 w 219844"/>
                <a:gd name="connsiteY4" fmla="*/ 52765 h 165858"/>
                <a:gd name="connsiteX5" fmla="*/ 147775 w 219844"/>
                <a:gd name="connsiteY5" fmla="*/ 45447 h 165858"/>
                <a:gd name="connsiteX6" fmla="*/ 135821 w 219844"/>
                <a:gd name="connsiteY6" fmla="*/ 3734 h 165858"/>
                <a:gd name="connsiteX7" fmla="*/ 80651 w 219844"/>
                <a:gd name="connsiteY7" fmla="*/ 28067 h 165858"/>
                <a:gd name="connsiteX8" fmla="*/ 74398 w 219844"/>
                <a:gd name="connsiteY8" fmla="*/ 28067 h 165858"/>
                <a:gd name="connsiteX9" fmla="*/ 41295 w 219844"/>
                <a:gd name="connsiteY9" fmla="*/ 16724 h 165858"/>
                <a:gd name="connsiteX10" fmla="*/ 39482 w 219844"/>
                <a:gd name="connsiteY10" fmla="*/ 51347 h 165858"/>
                <a:gd name="connsiteX11" fmla="*/ 44973 w 219844"/>
                <a:gd name="connsiteY11" fmla="*/ 55875 h 165858"/>
                <a:gd name="connsiteX12" fmla="*/ 52881 w 219844"/>
                <a:gd name="connsiteY12" fmla="*/ 54411 h 165858"/>
                <a:gd name="connsiteX13" fmla="*/ 52881 w 219844"/>
                <a:gd name="connsiteY13" fmla="*/ 61181 h 165858"/>
                <a:gd name="connsiteX14" fmla="*/ 48100 w 219844"/>
                <a:gd name="connsiteY14" fmla="*/ 62095 h 165858"/>
                <a:gd name="connsiteX15" fmla="*/ 42767 w 219844"/>
                <a:gd name="connsiteY15" fmla="*/ 63376 h 165858"/>
                <a:gd name="connsiteX16" fmla="*/ 42767 w 219844"/>
                <a:gd name="connsiteY16" fmla="*/ 63376 h 165858"/>
                <a:gd name="connsiteX17" fmla="*/ 3227 w 219844"/>
                <a:gd name="connsiteY17" fmla="*/ 129787 h 165858"/>
                <a:gd name="connsiteX18" fmla="*/ 71088 w 219844"/>
                <a:gd name="connsiteY18" fmla="*/ 136922 h 165858"/>
                <a:gd name="connsiteX19" fmla="*/ 77156 w 219844"/>
                <a:gd name="connsiteY19" fmla="*/ 136922 h 165858"/>
                <a:gd name="connsiteX20" fmla="*/ 115414 w 219844"/>
                <a:gd name="connsiteY20" fmla="*/ 165521 h 165858"/>
                <a:gd name="connsiteX21" fmla="*/ 117799 w 219844"/>
                <a:gd name="connsiteY21" fmla="*/ 165096 h 165858"/>
                <a:gd name="connsiteX22" fmla="*/ 152740 w 219844"/>
                <a:gd name="connsiteY22" fmla="*/ 115517 h 165858"/>
                <a:gd name="connsiteX23" fmla="*/ 156108 w 219844"/>
                <a:gd name="connsiteY23" fmla="*/ 110288 h 165858"/>
                <a:gd name="connsiteX24" fmla="*/ 157522 w 219844"/>
                <a:gd name="connsiteY24" fmla="*/ 110211 h 165858"/>
                <a:gd name="connsiteX25" fmla="*/ 216371 w 219844"/>
                <a:gd name="connsiteY25" fmla="*/ 55326 h 165858"/>
                <a:gd name="connsiteX26" fmla="*/ 91317 w 219844"/>
                <a:gd name="connsiteY26" fmla="*/ 89904 h 165858"/>
                <a:gd name="connsiteX27" fmla="*/ 95731 w 219844"/>
                <a:gd name="connsiteY27" fmla="*/ 73804 h 165858"/>
                <a:gd name="connsiteX28" fmla="*/ 91317 w 219844"/>
                <a:gd name="connsiteY28" fmla="*/ 89538 h 16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9844" h="165858">
                  <a:moveTo>
                    <a:pt x="216371" y="55326"/>
                  </a:moveTo>
                  <a:cubicBezTo>
                    <a:pt x="205704" y="31909"/>
                    <a:pt x="170763" y="23127"/>
                    <a:pt x="155683" y="44349"/>
                  </a:cubicBezTo>
                  <a:cubicBezTo>
                    <a:pt x="154401" y="47816"/>
                    <a:pt x="152737" y="51129"/>
                    <a:pt x="150717" y="54228"/>
                  </a:cubicBezTo>
                  <a:cubicBezTo>
                    <a:pt x="148878" y="56790"/>
                    <a:pt x="142442" y="57339"/>
                    <a:pt x="144097" y="52765"/>
                  </a:cubicBezTo>
                  <a:lnTo>
                    <a:pt x="144097" y="52765"/>
                  </a:lnTo>
                  <a:cubicBezTo>
                    <a:pt x="145062" y="50204"/>
                    <a:pt x="146295" y="47752"/>
                    <a:pt x="147775" y="45447"/>
                  </a:cubicBezTo>
                  <a:cubicBezTo>
                    <a:pt x="154215" y="30480"/>
                    <a:pt x="149228" y="13072"/>
                    <a:pt x="135821" y="3734"/>
                  </a:cubicBezTo>
                  <a:cubicBezTo>
                    <a:pt x="113753" y="-8523"/>
                    <a:pt x="93156" y="11967"/>
                    <a:pt x="80651" y="28067"/>
                  </a:cubicBezTo>
                  <a:cubicBezTo>
                    <a:pt x="79363" y="29713"/>
                    <a:pt x="74950" y="30628"/>
                    <a:pt x="74398" y="28067"/>
                  </a:cubicBezTo>
                  <a:cubicBezTo>
                    <a:pt x="71271" y="9772"/>
                    <a:pt x="56008" y="441"/>
                    <a:pt x="41295" y="16724"/>
                  </a:cubicBezTo>
                  <a:cubicBezTo>
                    <a:pt x="31184" y="25787"/>
                    <a:pt x="30373" y="41288"/>
                    <a:pt x="39482" y="51347"/>
                  </a:cubicBezTo>
                  <a:cubicBezTo>
                    <a:pt x="41082" y="53113"/>
                    <a:pt x="42932" y="54638"/>
                    <a:pt x="44973" y="55875"/>
                  </a:cubicBezTo>
                  <a:lnTo>
                    <a:pt x="52881" y="54411"/>
                  </a:lnTo>
                  <a:cubicBezTo>
                    <a:pt x="57847" y="54411"/>
                    <a:pt x="57111" y="60449"/>
                    <a:pt x="52881" y="61181"/>
                  </a:cubicBezTo>
                  <a:lnTo>
                    <a:pt x="48100" y="62095"/>
                  </a:lnTo>
                  <a:cubicBezTo>
                    <a:pt x="46879" y="63767"/>
                    <a:pt x="44618" y="64309"/>
                    <a:pt x="42767" y="63376"/>
                  </a:cubicBezTo>
                  <a:lnTo>
                    <a:pt x="42767" y="63376"/>
                  </a:lnTo>
                  <a:cubicBezTo>
                    <a:pt x="13526" y="71792"/>
                    <a:pt x="-8542" y="96307"/>
                    <a:pt x="3227" y="129787"/>
                  </a:cubicBezTo>
                  <a:cubicBezTo>
                    <a:pt x="14997" y="163267"/>
                    <a:pt x="49387" y="159974"/>
                    <a:pt x="71088" y="136922"/>
                  </a:cubicBezTo>
                  <a:cubicBezTo>
                    <a:pt x="72559" y="135458"/>
                    <a:pt x="76605" y="134361"/>
                    <a:pt x="77156" y="136922"/>
                  </a:cubicBezTo>
                  <a:cubicBezTo>
                    <a:pt x="79782" y="155328"/>
                    <a:pt x="96911" y="168133"/>
                    <a:pt x="115414" y="165521"/>
                  </a:cubicBezTo>
                  <a:cubicBezTo>
                    <a:pt x="116214" y="165407"/>
                    <a:pt x="117010" y="165266"/>
                    <a:pt x="117799" y="165096"/>
                  </a:cubicBezTo>
                  <a:cubicBezTo>
                    <a:pt x="143177" y="159242"/>
                    <a:pt x="150166" y="138385"/>
                    <a:pt x="152740" y="115517"/>
                  </a:cubicBezTo>
                  <a:cubicBezTo>
                    <a:pt x="152218" y="113148"/>
                    <a:pt x="153726" y="110808"/>
                    <a:pt x="156108" y="110288"/>
                  </a:cubicBezTo>
                  <a:cubicBezTo>
                    <a:pt x="156571" y="110187"/>
                    <a:pt x="157049" y="110160"/>
                    <a:pt x="157522" y="110211"/>
                  </a:cubicBezTo>
                  <a:cubicBezTo>
                    <a:pt x="189705" y="120822"/>
                    <a:pt x="232370" y="90270"/>
                    <a:pt x="216371" y="55326"/>
                  </a:cubicBezTo>
                  <a:close/>
                  <a:moveTo>
                    <a:pt x="91317" y="89904"/>
                  </a:moveTo>
                  <a:cubicBezTo>
                    <a:pt x="79731" y="89904"/>
                    <a:pt x="86168" y="73621"/>
                    <a:pt x="95731" y="73804"/>
                  </a:cubicBezTo>
                  <a:cubicBezTo>
                    <a:pt x="105293" y="73987"/>
                    <a:pt x="100880" y="89904"/>
                    <a:pt x="91317" y="89538"/>
                  </a:cubicBezTo>
                  <a:close/>
                </a:path>
              </a:pathLst>
            </a:custGeom>
            <a:solidFill>
              <a:srgbClr val="86549D">
                <a:alpha val="2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0DC6DCBF-FEA4-1F4C-B03D-BC057EA9D5E8}"/>
                </a:ext>
              </a:extLst>
            </p:cNvPr>
            <p:cNvSpPr/>
            <p:nvPr/>
          </p:nvSpPr>
          <p:spPr>
            <a:xfrm>
              <a:off x="2086755" y="2372106"/>
              <a:ext cx="8643" cy="19758"/>
            </a:xfrm>
            <a:custGeom>
              <a:avLst/>
              <a:gdLst>
                <a:gd name="connsiteX0" fmla="*/ 8643 w 8643"/>
                <a:gd name="connsiteY0" fmla="*/ 1281 h 19758"/>
                <a:gd name="connsiteX1" fmla="*/ 0 w 8643"/>
                <a:gd name="connsiteY1" fmla="*/ 0 h 19758"/>
                <a:gd name="connsiteX2" fmla="*/ 4965 w 8643"/>
                <a:gd name="connsiteY2" fmla="*/ 19759 h 19758"/>
                <a:gd name="connsiteX3" fmla="*/ 8643 w 8643"/>
                <a:gd name="connsiteY3" fmla="*/ 1281 h 1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3" h="19758">
                  <a:moveTo>
                    <a:pt x="8643" y="1281"/>
                  </a:moveTo>
                  <a:lnTo>
                    <a:pt x="0" y="0"/>
                  </a:lnTo>
                  <a:cubicBezTo>
                    <a:pt x="1655" y="6403"/>
                    <a:pt x="3494" y="12989"/>
                    <a:pt x="4965" y="19759"/>
                  </a:cubicBezTo>
                  <a:cubicBezTo>
                    <a:pt x="6437" y="13721"/>
                    <a:pt x="7724" y="8416"/>
                    <a:pt x="8643" y="1281"/>
                  </a:cubicBezTo>
                  <a:close/>
                </a:path>
              </a:pathLst>
            </a:custGeom>
            <a:solidFill>
              <a:srgbClr val="86549D">
                <a:alpha val="2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5B658FF-D65C-9D46-B985-E190CB64B836}"/>
                </a:ext>
              </a:extLst>
            </p:cNvPr>
            <p:cNvSpPr/>
            <p:nvPr/>
          </p:nvSpPr>
          <p:spPr>
            <a:xfrm>
              <a:off x="2066081" y="2257213"/>
              <a:ext cx="119429" cy="161728"/>
            </a:xfrm>
            <a:custGeom>
              <a:avLst/>
              <a:gdLst>
                <a:gd name="connsiteX0" fmla="*/ 71615 w 119429"/>
                <a:gd name="connsiteY0" fmla="*/ 47201 h 161728"/>
                <a:gd name="connsiteX1" fmla="*/ 48811 w 119429"/>
                <a:gd name="connsiteY1" fmla="*/ 0 h 161728"/>
                <a:gd name="connsiteX2" fmla="*/ 48811 w 119429"/>
                <a:gd name="connsiteY2" fmla="*/ 36590 h 161728"/>
                <a:gd name="connsiteX3" fmla="*/ 45317 w 119429"/>
                <a:gd name="connsiteY3" fmla="*/ 42993 h 161728"/>
                <a:gd name="connsiteX4" fmla="*/ 6329 w 119429"/>
                <a:gd name="connsiteY4" fmla="*/ 98793 h 161728"/>
                <a:gd name="connsiteX5" fmla="*/ 30972 w 119429"/>
                <a:gd name="connsiteY5" fmla="*/ 109953 h 161728"/>
                <a:gd name="connsiteX6" fmla="*/ 30972 w 119429"/>
                <a:gd name="connsiteY6" fmla="*/ 109953 h 161728"/>
                <a:gd name="connsiteX7" fmla="*/ 56351 w 119429"/>
                <a:gd name="connsiteY7" fmla="*/ 109953 h 161728"/>
                <a:gd name="connsiteX8" fmla="*/ 58926 w 119429"/>
                <a:gd name="connsiteY8" fmla="*/ 115076 h 161728"/>
                <a:gd name="connsiteX9" fmla="*/ 106373 w 119429"/>
                <a:gd name="connsiteY9" fmla="*/ 152580 h 161728"/>
                <a:gd name="connsiteX10" fmla="*/ 119430 w 119429"/>
                <a:gd name="connsiteY10" fmla="*/ 122028 h 161728"/>
                <a:gd name="connsiteX11" fmla="*/ 71615 w 119429"/>
                <a:gd name="connsiteY11" fmla="*/ 47201 h 161728"/>
                <a:gd name="connsiteX12" fmla="*/ 69592 w 119429"/>
                <a:gd name="connsiteY12" fmla="*/ 82693 h 161728"/>
                <a:gd name="connsiteX13" fmla="*/ 74190 w 119429"/>
                <a:gd name="connsiteY13" fmla="*/ 66594 h 161728"/>
                <a:gd name="connsiteX14" fmla="*/ 69592 w 119429"/>
                <a:gd name="connsiteY14" fmla="*/ 82693 h 16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429" h="161728">
                  <a:moveTo>
                    <a:pt x="71615" y="47201"/>
                  </a:moveTo>
                  <a:cubicBezTo>
                    <a:pt x="64873" y="31070"/>
                    <a:pt x="57261" y="15313"/>
                    <a:pt x="48811" y="0"/>
                  </a:cubicBezTo>
                  <a:cubicBezTo>
                    <a:pt x="38329" y="10977"/>
                    <a:pt x="33547" y="25430"/>
                    <a:pt x="48811" y="36590"/>
                  </a:cubicBezTo>
                  <a:cubicBezTo>
                    <a:pt x="52121" y="39151"/>
                    <a:pt x="48811" y="42810"/>
                    <a:pt x="45317" y="42993"/>
                  </a:cubicBezTo>
                  <a:cubicBezTo>
                    <a:pt x="23984" y="43908"/>
                    <a:pt x="-15371" y="75924"/>
                    <a:pt x="6329" y="98793"/>
                  </a:cubicBezTo>
                  <a:cubicBezTo>
                    <a:pt x="12959" y="105295"/>
                    <a:pt x="21689" y="109250"/>
                    <a:pt x="30972" y="109953"/>
                  </a:cubicBezTo>
                  <a:lnTo>
                    <a:pt x="30972" y="109953"/>
                  </a:lnTo>
                  <a:cubicBezTo>
                    <a:pt x="39395" y="111056"/>
                    <a:pt x="47928" y="111056"/>
                    <a:pt x="56351" y="109953"/>
                  </a:cubicBezTo>
                  <a:cubicBezTo>
                    <a:pt x="59845" y="109953"/>
                    <a:pt x="60765" y="112697"/>
                    <a:pt x="58926" y="115076"/>
                  </a:cubicBezTo>
                  <a:cubicBezTo>
                    <a:pt x="36857" y="141603"/>
                    <a:pt x="83385" y="179291"/>
                    <a:pt x="106373" y="152580"/>
                  </a:cubicBezTo>
                  <a:cubicBezTo>
                    <a:pt x="113791" y="143982"/>
                    <a:pt x="118352" y="133308"/>
                    <a:pt x="119430" y="122028"/>
                  </a:cubicBezTo>
                  <a:cubicBezTo>
                    <a:pt x="99491" y="99850"/>
                    <a:pt x="83339" y="74574"/>
                    <a:pt x="71615" y="47201"/>
                  </a:cubicBezTo>
                  <a:close/>
                  <a:moveTo>
                    <a:pt x="69592" y="82693"/>
                  </a:moveTo>
                  <a:cubicBezTo>
                    <a:pt x="58006" y="82693"/>
                    <a:pt x="64627" y="66411"/>
                    <a:pt x="74190" y="66594"/>
                  </a:cubicBezTo>
                  <a:cubicBezTo>
                    <a:pt x="83753" y="66777"/>
                    <a:pt x="79155" y="82876"/>
                    <a:pt x="69592" y="82693"/>
                  </a:cubicBezTo>
                  <a:close/>
                </a:path>
              </a:pathLst>
            </a:custGeom>
            <a:solidFill>
              <a:srgbClr val="86549D">
                <a:alpha val="2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3CDAEF39-03A5-9C48-A997-D024DC45A6FC}"/>
                </a:ext>
              </a:extLst>
            </p:cNvPr>
            <p:cNvSpPr/>
            <p:nvPr/>
          </p:nvSpPr>
          <p:spPr>
            <a:xfrm>
              <a:off x="1900062" y="2456562"/>
              <a:ext cx="192578" cy="185760"/>
            </a:xfrm>
            <a:custGeom>
              <a:avLst/>
              <a:gdLst>
                <a:gd name="connsiteX0" fmla="*/ 145683 w 192578"/>
                <a:gd name="connsiteY0" fmla="*/ 35192 h 185760"/>
                <a:gd name="connsiteX1" fmla="*/ 140350 w 192578"/>
                <a:gd name="connsiteY1" fmla="*/ 39949 h 185760"/>
                <a:gd name="connsiteX2" fmla="*/ 86834 w 192578"/>
                <a:gd name="connsiteY2" fmla="*/ 73063 h 185760"/>
                <a:gd name="connsiteX3" fmla="*/ 80582 w 192578"/>
                <a:gd name="connsiteY3" fmla="*/ 77454 h 185760"/>
                <a:gd name="connsiteX4" fmla="*/ 4997 w 192578"/>
                <a:gd name="connsiteY4" fmla="*/ 104713 h 185760"/>
                <a:gd name="connsiteX5" fmla="*/ 42698 w 192578"/>
                <a:gd name="connsiteY5" fmla="*/ 161245 h 185760"/>
                <a:gd name="connsiteX6" fmla="*/ 45824 w 192578"/>
                <a:gd name="connsiteY6" fmla="*/ 165636 h 185760"/>
                <a:gd name="connsiteX7" fmla="*/ 45824 w 192578"/>
                <a:gd name="connsiteY7" fmla="*/ 185760 h 185760"/>
                <a:gd name="connsiteX8" fmla="*/ 177130 w 192578"/>
                <a:gd name="connsiteY8" fmla="*/ 82028 h 185760"/>
                <a:gd name="connsiteX9" fmla="*/ 192578 w 192578"/>
                <a:gd name="connsiteY9" fmla="*/ 8848 h 185760"/>
                <a:gd name="connsiteX10" fmla="*/ 145683 w 192578"/>
                <a:gd name="connsiteY10" fmla="*/ 35192 h 185760"/>
                <a:gd name="connsiteX11" fmla="*/ 125270 w 192578"/>
                <a:gd name="connsiteY11" fmla="*/ 130875 h 185760"/>
                <a:gd name="connsiteX12" fmla="*/ 129684 w 192578"/>
                <a:gd name="connsiteY12" fmla="*/ 114959 h 185760"/>
                <a:gd name="connsiteX13" fmla="*/ 125270 w 192578"/>
                <a:gd name="connsiteY13" fmla="*/ 130875 h 18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2578" h="185760">
                  <a:moveTo>
                    <a:pt x="145683" y="35192"/>
                  </a:moveTo>
                  <a:cubicBezTo>
                    <a:pt x="145683" y="37937"/>
                    <a:pt x="143108" y="41230"/>
                    <a:pt x="140350" y="39949"/>
                  </a:cubicBezTo>
                  <a:cubicBezTo>
                    <a:pt x="118282" y="29887"/>
                    <a:pt x="76536" y="42876"/>
                    <a:pt x="86834" y="73063"/>
                  </a:cubicBezTo>
                  <a:cubicBezTo>
                    <a:pt x="86834" y="76173"/>
                    <a:pt x="83156" y="79466"/>
                    <a:pt x="80582" y="77454"/>
                  </a:cubicBezTo>
                  <a:cubicBezTo>
                    <a:pt x="51157" y="54402"/>
                    <a:pt x="18238" y="73612"/>
                    <a:pt x="4997" y="104713"/>
                  </a:cubicBezTo>
                  <a:cubicBezTo>
                    <a:pt x="-8244" y="135815"/>
                    <a:pt x="4997" y="165270"/>
                    <a:pt x="42698" y="161245"/>
                  </a:cubicBezTo>
                  <a:cubicBezTo>
                    <a:pt x="45640" y="161245"/>
                    <a:pt x="46927" y="163074"/>
                    <a:pt x="45824" y="165636"/>
                  </a:cubicBezTo>
                  <a:cubicBezTo>
                    <a:pt x="43525" y="172149"/>
                    <a:pt x="43525" y="179247"/>
                    <a:pt x="45824" y="185760"/>
                  </a:cubicBezTo>
                  <a:cubicBezTo>
                    <a:pt x="104121" y="174866"/>
                    <a:pt x="153258" y="136047"/>
                    <a:pt x="177130" y="82028"/>
                  </a:cubicBezTo>
                  <a:cubicBezTo>
                    <a:pt x="186256" y="58636"/>
                    <a:pt x="191473" y="33915"/>
                    <a:pt x="192578" y="8848"/>
                  </a:cubicBezTo>
                  <a:cubicBezTo>
                    <a:pt x="174004" y="-6520"/>
                    <a:pt x="139247" y="-4325"/>
                    <a:pt x="145683" y="35192"/>
                  </a:cubicBezTo>
                  <a:close/>
                  <a:moveTo>
                    <a:pt x="125270" y="130875"/>
                  </a:moveTo>
                  <a:cubicBezTo>
                    <a:pt x="113684" y="130875"/>
                    <a:pt x="120121" y="114593"/>
                    <a:pt x="129684" y="114959"/>
                  </a:cubicBezTo>
                  <a:cubicBezTo>
                    <a:pt x="139247" y="115324"/>
                    <a:pt x="134833" y="131241"/>
                    <a:pt x="125270" y="130875"/>
                  </a:cubicBezTo>
                  <a:close/>
                </a:path>
              </a:pathLst>
            </a:custGeom>
            <a:solidFill>
              <a:srgbClr val="86549D">
                <a:alpha val="2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09B338A-9B7E-A049-94D6-54B641165798}"/>
                </a:ext>
              </a:extLst>
            </p:cNvPr>
            <p:cNvSpPr/>
            <p:nvPr/>
          </p:nvSpPr>
          <p:spPr>
            <a:xfrm>
              <a:off x="1802084" y="2700767"/>
              <a:ext cx="184491" cy="174039"/>
            </a:xfrm>
            <a:custGeom>
              <a:avLst/>
              <a:gdLst>
                <a:gd name="connsiteX0" fmla="*/ 163663 w 184491"/>
                <a:gd name="connsiteY0" fmla="*/ 70169 h 174039"/>
                <a:gd name="connsiteX1" fmla="*/ 162744 w 184491"/>
                <a:gd name="connsiteY1" fmla="*/ 65047 h 174039"/>
                <a:gd name="connsiteX2" fmla="*/ 170836 w 184491"/>
                <a:gd name="connsiteY2" fmla="*/ 22785 h 174039"/>
                <a:gd name="connsiteX3" fmla="*/ 115665 w 184491"/>
                <a:gd name="connsiteY3" fmla="*/ 24066 h 174039"/>
                <a:gd name="connsiteX4" fmla="*/ 110332 w 184491"/>
                <a:gd name="connsiteY4" fmla="*/ 22968 h 174039"/>
                <a:gd name="connsiteX5" fmla="*/ 107021 w 184491"/>
                <a:gd name="connsiteY5" fmla="*/ 15284 h 174039"/>
                <a:gd name="connsiteX6" fmla="*/ 105918 w 184491"/>
                <a:gd name="connsiteY6" fmla="*/ 13089 h 174039"/>
                <a:gd name="connsiteX7" fmla="*/ 100585 w 184491"/>
                <a:gd name="connsiteY7" fmla="*/ 5222 h 174039"/>
                <a:gd name="connsiteX8" fmla="*/ 100585 w 184491"/>
                <a:gd name="connsiteY8" fmla="*/ 1929 h 174039"/>
                <a:gd name="connsiteX9" fmla="*/ 81275 w 184491"/>
                <a:gd name="connsiteY9" fmla="*/ 3027 h 174039"/>
                <a:gd name="connsiteX10" fmla="*/ 66747 w 184491"/>
                <a:gd name="connsiteY10" fmla="*/ 35226 h 174039"/>
                <a:gd name="connsiteX11" fmla="*/ 66747 w 184491"/>
                <a:gd name="connsiteY11" fmla="*/ 35226 h 174039"/>
                <a:gd name="connsiteX12" fmla="*/ 66747 w 184491"/>
                <a:gd name="connsiteY12" fmla="*/ 35226 h 174039"/>
                <a:gd name="connsiteX13" fmla="*/ 59574 w 184491"/>
                <a:gd name="connsiteY13" fmla="*/ 37238 h 174039"/>
                <a:gd name="connsiteX14" fmla="*/ 59574 w 184491"/>
                <a:gd name="connsiteY14" fmla="*/ 35226 h 174039"/>
                <a:gd name="connsiteX15" fmla="*/ 39161 w 184491"/>
                <a:gd name="connsiteY15" fmla="*/ 33031 h 174039"/>
                <a:gd name="connsiteX16" fmla="*/ 20771 w 184491"/>
                <a:gd name="connsiteY16" fmla="*/ 49496 h 174039"/>
                <a:gd name="connsiteX17" fmla="*/ 33276 w 184491"/>
                <a:gd name="connsiteY17" fmla="*/ 84805 h 174039"/>
                <a:gd name="connsiteX18" fmla="*/ 32357 w 184491"/>
                <a:gd name="connsiteY18" fmla="*/ 91575 h 174039"/>
                <a:gd name="connsiteX19" fmla="*/ 635 w 184491"/>
                <a:gd name="connsiteY19" fmla="*/ 137069 h 174039"/>
                <a:gd name="connsiteX20" fmla="*/ 18196 w 184491"/>
                <a:gd name="connsiteY20" fmla="*/ 163108 h 174039"/>
                <a:gd name="connsiteX21" fmla="*/ 98108 w 184491"/>
                <a:gd name="connsiteY21" fmla="*/ 150664 h 174039"/>
                <a:gd name="connsiteX22" fmla="*/ 108309 w 184491"/>
                <a:gd name="connsiteY22" fmla="*/ 126518 h 174039"/>
                <a:gd name="connsiteX23" fmla="*/ 115297 w 184491"/>
                <a:gd name="connsiteY23" fmla="*/ 125237 h 174039"/>
                <a:gd name="connsiteX24" fmla="*/ 163663 w 184491"/>
                <a:gd name="connsiteY24" fmla="*/ 70169 h 174039"/>
                <a:gd name="connsiteX25" fmla="*/ 90102 w 184491"/>
                <a:gd name="connsiteY25" fmla="*/ 84257 h 174039"/>
                <a:gd name="connsiteX26" fmla="*/ 74471 w 184491"/>
                <a:gd name="connsiteY26" fmla="*/ 80598 h 174039"/>
                <a:gd name="connsiteX27" fmla="*/ 77597 w 184491"/>
                <a:gd name="connsiteY27" fmla="*/ 69255 h 174039"/>
                <a:gd name="connsiteX28" fmla="*/ 88631 w 184491"/>
                <a:gd name="connsiteY28" fmla="*/ 69255 h 174039"/>
                <a:gd name="connsiteX29" fmla="*/ 96355 w 184491"/>
                <a:gd name="connsiteY29" fmla="*/ 73828 h 174039"/>
                <a:gd name="connsiteX30" fmla="*/ 89734 w 184491"/>
                <a:gd name="connsiteY30" fmla="*/ 84257 h 17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4491" h="174039">
                  <a:moveTo>
                    <a:pt x="163663" y="70169"/>
                  </a:moveTo>
                  <a:cubicBezTo>
                    <a:pt x="161273" y="70169"/>
                    <a:pt x="161457" y="66693"/>
                    <a:pt x="162744" y="65047"/>
                  </a:cubicBezTo>
                  <a:cubicBezTo>
                    <a:pt x="173460" y="53717"/>
                    <a:pt x="176614" y="37240"/>
                    <a:pt x="170836" y="22785"/>
                  </a:cubicBezTo>
                  <a:cubicBezTo>
                    <a:pt x="158146" y="-4108"/>
                    <a:pt x="132400" y="12174"/>
                    <a:pt x="115665" y="24066"/>
                  </a:cubicBezTo>
                  <a:cubicBezTo>
                    <a:pt x="114010" y="25164"/>
                    <a:pt x="110883" y="25347"/>
                    <a:pt x="110332" y="22968"/>
                  </a:cubicBezTo>
                  <a:cubicBezTo>
                    <a:pt x="109555" y="20279"/>
                    <a:pt x="108443" y="17698"/>
                    <a:pt x="107021" y="15284"/>
                  </a:cubicBezTo>
                  <a:cubicBezTo>
                    <a:pt x="106367" y="14734"/>
                    <a:pt x="105968" y="13940"/>
                    <a:pt x="105918" y="13089"/>
                  </a:cubicBezTo>
                  <a:cubicBezTo>
                    <a:pt x="104263" y="10528"/>
                    <a:pt x="102424" y="8149"/>
                    <a:pt x="100585" y="5222"/>
                  </a:cubicBezTo>
                  <a:cubicBezTo>
                    <a:pt x="99952" y="4214"/>
                    <a:pt x="99952" y="2937"/>
                    <a:pt x="100585" y="1929"/>
                  </a:cubicBezTo>
                  <a:cubicBezTo>
                    <a:pt x="94378" y="-989"/>
                    <a:pt x="87106" y="-576"/>
                    <a:pt x="81275" y="3027"/>
                  </a:cubicBezTo>
                  <a:cubicBezTo>
                    <a:pt x="69216" y="8828"/>
                    <a:pt x="63089" y="22407"/>
                    <a:pt x="66747" y="35226"/>
                  </a:cubicBezTo>
                  <a:lnTo>
                    <a:pt x="66747" y="35226"/>
                  </a:lnTo>
                  <a:cubicBezTo>
                    <a:pt x="66747" y="35226"/>
                    <a:pt x="66747" y="35226"/>
                    <a:pt x="66747" y="35226"/>
                  </a:cubicBezTo>
                  <a:cubicBezTo>
                    <a:pt x="66747" y="35226"/>
                    <a:pt x="60494" y="41446"/>
                    <a:pt x="59574" y="37238"/>
                  </a:cubicBezTo>
                  <a:cubicBezTo>
                    <a:pt x="59488" y="36571"/>
                    <a:pt x="59488" y="35894"/>
                    <a:pt x="59574" y="35226"/>
                  </a:cubicBezTo>
                  <a:cubicBezTo>
                    <a:pt x="57368" y="30469"/>
                    <a:pt x="41184" y="31750"/>
                    <a:pt x="39161" y="33031"/>
                  </a:cubicBezTo>
                  <a:cubicBezTo>
                    <a:pt x="31375" y="36353"/>
                    <a:pt x="24909" y="42141"/>
                    <a:pt x="20771" y="49496"/>
                  </a:cubicBezTo>
                  <a:cubicBezTo>
                    <a:pt x="12863" y="64498"/>
                    <a:pt x="13599" y="81329"/>
                    <a:pt x="33276" y="84805"/>
                  </a:cubicBezTo>
                  <a:cubicBezTo>
                    <a:pt x="37690" y="84805"/>
                    <a:pt x="35667" y="90660"/>
                    <a:pt x="32357" y="91575"/>
                  </a:cubicBezTo>
                  <a:cubicBezTo>
                    <a:pt x="10969" y="95424"/>
                    <a:pt x="-3234" y="115792"/>
                    <a:pt x="635" y="137069"/>
                  </a:cubicBezTo>
                  <a:cubicBezTo>
                    <a:pt x="2587" y="147804"/>
                    <a:pt x="8951" y="157241"/>
                    <a:pt x="18196" y="163108"/>
                  </a:cubicBezTo>
                  <a:cubicBezTo>
                    <a:pt x="43716" y="181624"/>
                    <a:pt x="79495" y="176054"/>
                    <a:pt x="98108" y="150664"/>
                  </a:cubicBezTo>
                  <a:cubicBezTo>
                    <a:pt x="103349" y="143514"/>
                    <a:pt x="106843" y="135247"/>
                    <a:pt x="108309" y="126518"/>
                  </a:cubicBezTo>
                  <a:cubicBezTo>
                    <a:pt x="108309" y="123591"/>
                    <a:pt x="114194" y="121578"/>
                    <a:pt x="115297" y="125237"/>
                  </a:cubicBezTo>
                  <a:cubicBezTo>
                    <a:pt x="131664" y="172438"/>
                    <a:pt x="225455" y="90660"/>
                    <a:pt x="163663" y="70169"/>
                  </a:cubicBezTo>
                  <a:close/>
                  <a:moveTo>
                    <a:pt x="90102" y="84257"/>
                  </a:moveTo>
                  <a:cubicBezTo>
                    <a:pt x="84765" y="87513"/>
                    <a:pt x="77788" y="85879"/>
                    <a:pt x="74471" y="80598"/>
                  </a:cubicBezTo>
                  <a:cubicBezTo>
                    <a:pt x="72345" y="76587"/>
                    <a:pt x="73713" y="71624"/>
                    <a:pt x="77597" y="69255"/>
                  </a:cubicBezTo>
                  <a:cubicBezTo>
                    <a:pt x="80355" y="67242"/>
                    <a:pt x="86056" y="65962"/>
                    <a:pt x="88631" y="69255"/>
                  </a:cubicBezTo>
                  <a:cubicBezTo>
                    <a:pt x="91965" y="68786"/>
                    <a:pt x="95180" y="70689"/>
                    <a:pt x="96355" y="73828"/>
                  </a:cubicBezTo>
                  <a:cubicBezTo>
                    <a:pt x="96942" y="78433"/>
                    <a:pt x="94165" y="82804"/>
                    <a:pt x="89734" y="84257"/>
                  </a:cubicBezTo>
                  <a:close/>
                </a:path>
              </a:pathLst>
            </a:custGeom>
            <a:solidFill>
              <a:srgbClr val="86549D">
                <a:alpha val="2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35E5B161-2E94-0146-9958-BD35599144CE}"/>
                </a:ext>
              </a:extLst>
            </p:cNvPr>
            <p:cNvSpPr/>
            <p:nvPr/>
          </p:nvSpPr>
          <p:spPr>
            <a:xfrm>
              <a:off x="1561529" y="2791252"/>
              <a:ext cx="214386" cy="146900"/>
            </a:xfrm>
            <a:custGeom>
              <a:avLst/>
              <a:gdLst>
                <a:gd name="connsiteX0" fmla="*/ 195305 w 214386"/>
                <a:gd name="connsiteY0" fmla="*/ 96772 h 146900"/>
                <a:gd name="connsiteX1" fmla="*/ 192546 w 214386"/>
                <a:gd name="connsiteY1" fmla="*/ 91101 h 146900"/>
                <a:gd name="connsiteX2" fmla="*/ 199049 w 214386"/>
                <a:gd name="connsiteY2" fmla="*/ 46549 h 146900"/>
                <a:gd name="connsiteX3" fmla="*/ 197328 w 214386"/>
                <a:gd name="connsiteY3" fmla="*/ 44448 h 146900"/>
                <a:gd name="connsiteX4" fmla="*/ 164409 w 214386"/>
                <a:gd name="connsiteY4" fmla="*/ 39692 h 146900"/>
                <a:gd name="connsiteX5" fmla="*/ 157237 w 214386"/>
                <a:gd name="connsiteY5" fmla="*/ 39692 h 146900"/>
                <a:gd name="connsiteX6" fmla="*/ 115491 w 214386"/>
                <a:gd name="connsiteY6" fmla="*/ 34203 h 146900"/>
                <a:gd name="connsiteX7" fmla="*/ 108870 w 214386"/>
                <a:gd name="connsiteY7" fmla="*/ 32923 h 146900"/>
                <a:gd name="connsiteX8" fmla="*/ 50205 w 214386"/>
                <a:gd name="connsiteY8" fmla="*/ 44997 h 146900"/>
                <a:gd name="connsiteX9" fmla="*/ 46775 w 214386"/>
                <a:gd name="connsiteY9" fmla="*/ 49873 h 146900"/>
                <a:gd name="connsiteX10" fmla="*/ 43953 w 214386"/>
                <a:gd name="connsiteY10" fmla="*/ 49388 h 146900"/>
                <a:gd name="connsiteX11" fmla="*/ 0 w 214386"/>
                <a:gd name="connsiteY11" fmla="*/ 65854 h 146900"/>
                <a:gd name="connsiteX12" fmla="*/ 7356 w 214386"/>
                <a:gd name="connsiteY12" fmla="*/ 84149 h 146900"/>
                <a:gd name="connsiteX13" fmla="*/ 133146 w 214386"/>
                <a:gd name="connsiteY13" fmla="*/ 142144 h 146900"/>
                <a:gd name="connsiteX14" fmla="*/ 206707 w 214386"/>
                <a:gd name="connsiteY14" fmla="*/ 146900 h 146900"/>
                <a:gd name="connsiteX15" fmla="*/ 213879 w 214386"/>
                <a:gd name="connsiteY15" fmla="*/ 131533 h 146900"/>
                <a:gd name="connsiteX16" fmla="*/ 195305 w 214386"/>
                <a:gd name="connsiteY16" fmla="*/ 96772 h 146900"/>
                <a:gd name="connsiteX17" fmla="*/ 97468 w 214386"/>
                <a:gd name="connsiteY17" fmla="*/ 115067 h 146900"/>
                <a:gd name="connsiteX18" fmla="*/ 101882 w 214386"/>
                <a:gd name="connsiteY18" fmla="*/ 99151 h 146900"/>
                <a:gd name="connsiteX19" fmla="*/ 97468 w 214386"/>
                <a:gd name="connsiteY19" fmla="*/ 115616 h 14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4386" h="146900">
                  <a:moveTo>
                    <a:pt x="195305" y="96772"/>
                  </a:moveTo>
                  <a:cubicBezTo>
                    <a:pt x="190891" y="98419"/>
                    <a:pt x="189420" y="93662"/>
                    <a:pt x="192546" y="91101"/>
                  </a:cubicBezTo>
                  <a:cubicBezTo>
                    <a:pt x="206709" y="80585"/>
                    <a:pt x="209620" y="60638"/>
                    <a:pt x="199049" y="46549"/>
                  </a:cubicBezTo>
                  <a:cubicBezTo>
                    <a:pt x="198505" y="45824"/>
                    <a:pt x="197931" y="45124"/>
                    <a:pt x="197328" y="44448"/>
                  </a:cubicBezTo>
                  <a:cubicBezTo>
                    <a:pt x="189788" y="35850"/>
                    <a:pt x="170662" y="21946"/>
                    <a:pt x="164409" y="39692"/>
                  </a:cubicBezTo>
                  <a:cubicBezTo>
                    <a:pt x="163306" y="42619"/>
                    <a:pt x="157053" y="44814"/>
                    <a:pt x="157237" y="39692"/>
                  </a:cubicBezTo>
                  <a:cubicBezTo>
                    <a:pt x="157237" y="10969"/>
                    <a:pt x="127629" y="15725"/>
                    <a:pt x="115491" y="34203"/>
                  </a:cubicBezTo>
                  <a:cubicBezTo>
                    <a:pt x="113652" y="37313"/>
                    <a:pt x="108135" y="37496"/>
                    <a:pt x="108870" y="32923"/>
                  </a:cubicBezTo>
                  <a:cubicBezTo>
                    <a:pt x="117698" y="-20316"/>
                    <a:pt x="38620" y="-3667"/>
                    <a:pt x="50205" y="44997"/>
                  </a:cubicBezTo>
                  <a:cubicBezTo>
                    <a:pt x="50611" y="47286"/>
                    <a:pt x="49075" y="49469"/>
                    <a:pt x="46775" y="49873"/>
                  </a:cubicBezTo>
                  <a:cubicBezTo>
                    <a:pt x="45806" y="50043"/>
                    <a:pt x="44808" y="49871"/>
                    <a:pt x="43953" y="49388"/>
                  </a:cubicBezTo>
                  <a:cubicBezTo>
                    <a:pt x="18206" y="33654"/>
                    <a:pt x="5333" y="46644"/>
                    <a:pt x="0" y="65854"/>
                  </a:cubicBezTo>
                  <a:cubicBezTo>
                    <a:pt x="920" y="72456"/>
                    <a:pt x="3445" y="78737"/>
                    <a:pt x="7356" y="84149"/>
                  </a:cubicBezTo>
                  <a:cubicBezTo>
                    <a:pt x="36045" y="123666"/>
                    <a:pt x="86618" y="139034"/>
                    <a:pt x="133146" y="142144"/>
                  </a:cubicBezTo>
                  <a:cubicBezTo>
                    <a:pt x="157237" y="143790"/>
                    <a:pt x="182064" y="146352"/>
                    <a:pt x="206707" y="146900"/>
                  </a:cubicBezTo>
                  <a:cubicBezTo>
                    <a:pt x="210466" y="142526"/>
                    <a:pt x="212945" y="137211"/>
                    <a:pt x="213879" y="131533"/>
                  </a:cubicBezTo>
                  <a:cubicBezTo>
                    <a:pt x="215166" y="121470"/>
                    <a:pt x="215534" y="88905"/>
                    <a:pt x="195305" y="96772"/>
                  </a:cubicBezTo>
                  <a:close/>
                  <a:moveTo>
                    <a:pt x="97468" y="115067"/>
                  </a:moveTo>
                  <a:cubicBezTo>
                    <a:pt x="85883" y="115067"/>
                    <a:pt x="92319" y="98785"/>
                    <a:pt x="101882" y="99151"/>
                  </a:cubicBezTo>
                  <a:cubicBezTo>
                    <a:pt x="111445" y="99516"/>
                    <a:pt x="106848" y="115982"/>
                    <a:pt x="97468" y="115616"/>
                  </a:cubicBezTo>
                  <a:close/>
                </a:path>
              </a:pathLst>
            </a:custGeom>
            <a:solidFill>
              <a:srgbClr val="86549D">
                <a:alpha val="2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F0CBDF78-D1F0-FA43-BF46-B6625BC99BBE}"/>
                </a:ext>
              </a:extLst>
            </p:cNvPr>
            <p:cNvSpPr/>
            <p:nvPr/>
          </p:nvSpPr>
          <p:spPr>
            <a:xfrm>
              <a:off x="1702398" y="2233014"/>
              <a:ext cx="81836" cy="116677"/>
            </a:xfrm>
            <a:custGeom>
              <a:avLst/>
              <a:gdLst>
                <a:gd name="connsiteX0" fmla="*/ 22252 w 81836"/>
                <a:gd name="connsiteY0" fmla="*/ 6819 h 116677"/>
                <a:gd name="connsiteX1" fmla="*/ 13057 w 81836"/>
                <a:gd name="connsiteY1" fmla="*/ 415 h 116677"/>
                <a:gd name="connsiteX2" fmla="*/ 6437 w 81836"/>
                <a:gd name="connsiteY2" fmla="*/ 6087 h 116677"/>
                <a:gd name="connsiteX3" fmla="*/ 12138 w 81836"/>
                <a:gd name="connsiteY3" fmla="*/ 23284 h 116677"/>
                <a:gd name="connsiteX4" fmla="*/ 9195 w 81836"/>
                <a:gd name="connsiteY4" fmla="*/ 24565 h 116677"/>
                <a:gd name="connsiteX5" fmla="*/ 3310 w 81836"/>
                <a:gd name="connsiteY5" fmla="*/ 11210 h 116677"/>
                <a:gd name="connsiteX6" fmla="*/ 0 w 81836"/>
                <a:gd name="connsiteY6" fmla="*/ 24565 h 116677"/>
                <a:gd name="connsiteX7" fmla="*/ 29057 w 81836"/>
                <a:gd name="connsiteY7" fmla="*/ 49812 h 116677"/>
                <a:gd name="connsiteX8" fmla="*/ 29976 w 81836"/>
                <a:gd name="connsiteY8" fmla="*/ 55666 h 116677"/>
                <a:gd name="connsiteX9" fmla="*/ 81837 w 81836"/>
                <a:gd name="connsiteY9" fmla="*/ 92256 h 116677"/>
                <a:gd name="connsiteX10" fmla="*/ 22252 w 81836"/>
                <a:gd name="connsiteY10" fmla="*/ 6819 h 11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836" h="116677">
                  <a:moveTo>
                    <a:pt x="22252" y="6819"/>
                  </a:moveTo>
                  <a:cubicBezTo>
                    <a:pt x="21333" y="2245"/>
                    <a:pt x="18022" y="-1231"/>
                    <a:pt x="13057" y="415"/>
                  </a:cubicBezTo>
                  <a:cubicBezTo>
                    <a:pt x="10516" y="1883"/>
                    <a:pt x="8272" y="3806"/>
                    <a:pt x="6437" y="6087"/>
                  </a:cubicBezTo>
                  <a:cubicBezTo>
                    <a:pt x="9756" y="11253"/>
                    <a:pt x="11716" y="17166"/>
                    <a:pt x="12138" y="23284"/>
                  </a:cubicBezTo>
                  <a:cubicBezTo>
                    <a:pt x="12138" y="24565"/>
                    <a:pt x="9931" y="26211"/>
                    <a:pt x="9195" y="24565"/>
                  </a:cubicBezTo>
                  <a:cubicBezTo>
                    <a:pt x="7555" y="19980"/>
                    <a:pt x="5587" y="15516"/>
                    <a:pt x="3310" y="11210"/>
                  </a:cubicBezTo>
                  <a:cubicBezTo>
                    <a:pt x="1142" y="15331"/>
                    <a:pt x="7" y="19912"/>
                    <a:pt x="0" y="24565"/>
                  </a:cubicBezTo>
                  <a:cubicBezTo>
                    <a:pt x="0" y="41945"/>
                    <a:pt x="12873" y="49080"/>
                    <a:pt x="29057" y="49812"/>
                  </a:cubicBezTo>
                  <a:cubicBezTo>
                    <a:pt x="32367" y="49812"/>
                    <a:pt x="32367" y="54203"/>
                    <a:pt x="29976" y="55666"/>
                  </a:cubicBezTo>
                  <a:cubicBezTo>
                    <a:pt x="-19862" y="85304"/>
                    <a:pt x="57010" y="152813"/>
                    <a:pt x="81837" y="92256"/>
                  </a:cubicBezTo>
                  <a:cubicBezTo>
                    <a:pt x="46527" y="75791"/>
                    <a:pt x="18574" y="46702"/>
                    <a:pt x="22252" y="6819"/>
                  </a:cubicBezTo>
                  <a:close/>
                </a:path>
              </a:pathLst>
            </a:custGeom>
            <a:solidFill>
              <a:srgbClr val="86549D">
                <a:alpha val="2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ED94332-8D67-2444-8F65-42377794D6AB}"/>
                </a:ext>
              </a:extLst>
            </p:cNvPr>
            <p:cNvSpPr/>
            <p:nvPr/>
          </p:nvSpPr>
          <p:spPr>
            <a:xfrm>
              <a:off x="1894945" y="2282094"/>
              <a:ext cx="139917" cy="109795"/>
            </a:xfrm>
            <a:custGeom>
              <a:avLst/>
              <a:gdLst>
                <a:gd name="connsiteX0" fmla="*/ 127996 w 139917"/>
                <a:gd name="connsiteY0" fmla="*/ 0 h 109795"/>
                <a:gd name="connsiteX1" fmla="*/ 75216 w 139917"/>
                <a:gd name="connsiteY1" fmla="*/ 37871 h 109795"/>
                <a:gd name="connsiteX2" fmla="*/ 75216 w 139917"/>
                <a:gd name="connsiteY2" fmla="*/ 37871 h 109795"/>
                <a:gd name="connsiteX3" fmla="*/ 75786 w 139917"/>
                <a:gd name="connsiteY3" fmla="*/ 48463 h 109795"/>
                <a:gd name="connsiteX4" fmla="*/ 75216 w 139917"/>
                <a:gd name="connsiteY4" fmla="*/ 49031 h 109795"/>
                <a:gd name="connsiteX5" fmla="*/ 69883 w 139917"/>
                <a:gd name="connsiteY5" fmla="*/ 52873 h 109795"/>
                <a:gd name="connsiteX6" fmla="*/ 61607 w 139917"/>
                <a:gd name="connsiteY6" fmla="*/ 52873 h 109795"/>
                <a:gd name="connsiteX7" fmla="*/ 58849 w 139917"/>
                <a:gd name="connsiteY7" fmla="*/ 46652 h 109795"/>
                <a:gd name="connsiteX8" fmla="*/ 58849 w 139917"/>
                <a:gd name="connsiteY8" fmla="*/ 45006 h 109795"/>
                <a:gd name="connsiteX9" fmla="*/ 13241 w 139917"/>
                <a:gd name="connsiteY9" fmla="*/ 57812 h 109795"/>
                <a:gd name="connsiteX10" fmla="*/ 0 w 139917"/>
                <a:gd name="connsiteY10" fmla="*/ 58910 h 109795"/>
                <a:gd name="connsiteX11" fmla="*/ 38848 w 139917"/>
                <a:gd name="connsiteY11" fmla="*/ 75791 h 109795"/>
                <a:gd name="connsiteX12" fmla="*/ 40275 w 139917"/>
                <a:gd name="connsiteY12" fmla="*/ 75192 h 109795"/>
                <a:gd name="connsiteX13" fmla="*/ 45792 w 139917"/>
                <a:gd name="connsiteY13" fmla="*/ 77022 h 109795"/>
                <a:gd name="connsiteX14" fmla="*/ 105928 w 139917"/>
                <a:gd name="connsiteY14" fmla="*/ 64398 h 109795"/>
                <a:gd name="connsiteX15" fmla="*/ 109422 w 139917"/>
                <a:gd name="connsiteY15" fmla="*/ 59642 h 109795"/>
                <a:gd name="connsiteX16" fmla="*/ 139713 w 139917"/>
                <a:gd name="connsiteY16" fmla="*/ 22121 h 109795"/>
                <a:gd name="connsiteX17" fmla="*/ 127996 w 139917"/>
                <a:gd name="connsiteY17" fmla="*/ 0 h 10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9917" h="109795">
                  <a:moveTo>
                    <a:pt x="127996" y="0"/>
                  </a:moveTo>
                  <a:cubicBezTo>
                    <a:pt x="112721" y="15547"/>
                    <a:pt x="94866" y="28357"/>
                    <a:pt x="75216" y="37871"/>
                  </a:cubicBezTo>
                  <a:lnTo>
                    <a:pt x="75216" y="37871"/>
                  </a:lnTo>
                  <a:cubicBezTo>
                    <a:pt x="78313" y="40639"/>
                    <a:pt x="78569" y="45383"/>
                    <a:pt x="75786" y="48463"/>
                  </a:cubicBezTo>
                  <a:cubicBezTo>
                    <a:pt x="75606" y="48663"/>
                    <a:pt x="75417" y="48851"/>
                    <a:pt x="75216" y="49031"/>
                  </a:cubicBezTo>
                  <a:cubicBezTo>
                    <a:pt x="73644" y="50571"/>
                    <a:pt x="71845" y="51866"/>
                    <a:pt x="69883" y="52873"/>
                  </a:cubicBezTo>
                  <a:cubicBezTo>
                    <a:pt x="67323" y="54343"/>
                    <a:pt x="64167" y="54343"/>
                    <a:pt x="61607" y="52873"/>
                  </a:cubicBezTo>
                  <a:cubicBezTo>
                    <a:pt x="59831" y="51292"/>
                    <a:pt x="58825" y="49023"/>
                    <a:pt x="58849" y="46652"/>
                  </a:cubicBezTo>
                  <a:cubicBezTo>
                    <a:pt x="58849" y="46652"/>
                    <a:pt x="58849" y="45372"/>
                    <a:pt x="58849" y="45006"/>
                  </a:cubicBezTo>
                  <a:cubicBezTo>
                    <a:pt x="44186" y="50990"/>
                    <a:pt x="28886" y="55287"/>
                    <a:pt x="13241" y="57812"/>
                  </a:cubicBezTo>
                  <a:cubicBezTo>
                    <a:pt x="12138" y="57812"/>
                    <a:pt x="6804" y="57812"/>
                    <a:pt x="0" y="58910"/>
                  </a:cubicBezTo>
                  <a:cubicBezTo>
                    <a:pt x="6041" y="74243"/>
                    <a:pt x="23435" y="81802"/>
                    <a:pt x="38848" y="75791"/>
                  </a:cubicBezTo>
                  <a:cubicBezTo>
                    <a:pt x="39329" y="75604"/>
                    <a:pt x="39804" y="75405"/>
                    <a:pt x="40275" y="75192"/>
                  </a:cubicBezTo>
                  <a:cubicBezTo>
                    <a:pt x="41930" y="75192"/>
                    <a:pt x="46160" y="73912"/>
                    <a:pt x="45792" y="77022"/>
                  </a:cubicBezTo>
                  <a:cubicBezTo>
                    <a:pt x="39355" y="131907"/>
                    <a:pt x="123215" y="111051"/>
                    <a:pt x="105928" y="64398"/>
                  </a:cubicBezTo>
                  <a:cubicBezTo>
                    <a:pt x="105008" y="62203"/>
                    <a:pt x="107399" y="59825"/>
                    <a:pt x="109422" y="59642"/>
                  </a:cubicBezTo>
                  <a:cubicBezTo>
                    <a:pt x="128202" y="57602"/>
                    <a:pt x="141763" y="40803"/>
                    <a:pt x="139713" y="22121"/>
                  </a:cubicBezTo>
                  <a:cubicBezTo>
                    <a:pt x="138771" y="13535"/>
                    <a:pt x="134582" y="5628"/>
                    <a:pt x="127996" y="0"/>
                  </a:cubicBezTo>
                  <a:close/>
                </a:path>
              </a:pathLst>
            </a:custGeom>
            <a:solidFill>
              <a:srgbClr val="86549D">
                <a:alpha val="2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C9758F8-AFC9-384D-8C1B-3AEEF86F7F9A}"/>
                </a:ext>
              </a:extLst>
            </p:cNvPr>
            <p:cNvSpPr/>
            <p:nvPr/>
          </p:nvSpPr>
          <p:spPr>
            <a:xfrm>
              <a:off x="1645021" y="2577496"/>
              <a:ext cx="123593" cy="173100"/>
            </a:xfrm>
            <a:custGeom>
              <a:avLst/>
              <a:gdLst>
                <a:gd name="connsiteX0" fmla="*/ 101514 w 123593"/>
                <a:gd name="connsiteY0" fmla="*/ 97026 h 173100"/>
                <a:gd name="connsiteX1" fmla="*/ 93239 w 123593"/>
                <a:gd name="connsiteY1" fmla="*/ 51472 h 173100"/>
                <a:gd name="connsiteX2" fmla="*/ 86986 w 123593"/>
                <a:gd name="connsiteY2" fmla="*/ 56046 h 173100"/>
                <a:gd name="connsiteX3" fmla="*/ 82936 w 123593"/>
                <a:gd name="connsiteY3" fmla="*/ 54278 h 173100"/>
                <a:gd name="connsiteX4" fmla="*/ 83492 w 123593"/>
                <a:gd name="connsiteY4" fmla="*/ 51106 h 173100"/>
                <a:gd name="connsiteX5" fmla="*/ 90296 w 123593"/>
                <a:gd name="connsiteY5" fmla="*/ 45800 h 173100"/>
                <a:gd name="connsiteX6" fmla="*/ 77239 w 123593"/>
                <a:gd name="connsiteY6" fmla="*/ 3356 h 173100"/>
                <a:gd name="connsiteX7" fmla="*/ 33640 w 123593"/>
                <a:gd name="connsiteY7" fmla="*/ 18049 h 173100"/>
                <a:gd name="connsiteX8" fmla="*/ 30344 w 123593"/>
                <a:gd name="connsiteY8" fmla="*/ 30250 h 173100"/>
                <a:gd name="connsiteX9" fmla="*/ 67125 w 123593"/>
                <a:gd name="connsiteY9" fmla="*/ 43788 h 173100"/>
                <a:gd name="connsiteX10" fmla="*/ 66205 w 123593"/>
                <a:gd name="connsiteY10" fmla="*/ 45800 h 173100"/>
                <a:gd name="connsiteX11" fmla="*/ 30896 w 123593"/>
                <a:gd name="connsiteY11" fmla="*/ 36470 h 173100"/>
                <a:gd name="connsiteX12" fmla="*/ 30896 w 123593"/>
                <a:gd name="connsiteY12" fmla="*/ 40678 h 173100"/>
                <a:gd name="connsiteX13" fmla="*/ 27341 w 123593"/>
                <a:gd name="connsiteY13" fmla="*/ 45464 h 173100"/>
                <a:gd name="connsiteX14" fmla="*/ 24827 w 123593"/>
                <a:gd name="connsiteY14" fmla="*/ 45069 h 173100"/>
                <a:gd name="connsiteX15" fmla="*/ 0 w 123593"/>
                <a:gd name="connsiteY15" fmla="*/ 43605 h 173100"/>
                <a:gd name="connsiteX16" fmla="*/ 8092 w 123593"/>
                <a:gd name="connsiteY16" fmla="*/ 98490 h 173100"/>
                <a:gd name="connsiteX17" fmla="*/ 10115 w 123593"/>
                <a:gd name="connsiteY17" fmla="*/ 111479 h 173100"/>
                <a:gd name="connsiteX18" fmla="*/ 12321 w 123593"/>
                <a:gd name="connsiteY18" fmla="*/ 148069 h 173100"/>
                <a:gd name="connsiteX19" fmla="*/ 10115 w 123593"/>
                <a:gd name="connsiteY19" fmla="*/ 166364 h 173100"/>
                <a:gd name="connsiteX20" fmla="*/ 65285 w 123593"/>
                <a:gd name="connsiteY20" fmla="*/ 146057 h 173100"/>
                <a:gd name="connsiteX21" fmla="*/ 70402 w 123593"/>
                <a:gd name="connsiteY21" fmla="*/ 144158 h 173100"/>
                <a:gd name="connsiteX22" fmla="*/ 71722 w 123593"/>
                <a:gd name="connsiteY22" fmla="*/ 145142 h 173100"/>
                <a:gd name="connsiteX23" fmla="*/ 99675 w 123593"/>
                <a:gd name="connsiteY23" fmla="*/ 103612 h 173100"/>
                <a:gd name="connsiteX24" fmla="*/ 101514 w 123593"/>
                <a:gd name="connsiteY24" fmla="*/ 97026 h 173100"/>
                <a:gd name="connsiteX25" fmla="*/ 31080 w 123593"/>
                <a:gd name="connsiteY25" fmla="*/ 99039 h 173100"/>
                <a:gd name="connsiteX26" fmla="*/ 35493 w 123593"/>
                <a:gd name="connsiteY26" fmla="*/ 82939 h 173100"/>
                <a:gd name="connsiteX27" fmla="*/ 31080 w 123593"/>
                <a:gd name="connsiteY27" fmla="*/ 99039 h 1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3593" h="173100">
                  <a:moveTo>
                    <a:pt x="101514" y="97026"/>
                  </a:moveTo>
                  <a:cubicBezTo>
                    <a:pt x="144364" y="90440"/>
                    <a:pt x="115491" y="39946"/>
                    <a:pt x="93239" y="51472"/>
                  </a:cubicBezTo>
                  <a:cubicBezTo>
                    <a:pt x="91300" y="53184"/>
                    <a:pt x="89208" y="54715"/>
                    <a:pt x="86986" y="56046"/>
                  </a:cubicBezTo>
                  <a:cubicBezTo>
                    <a:pt x="85377" y="56669"/>
                    <a:pt x="83565" y="55879"/>
                    <a:pt x="82936" y="54278"/>
                  </a:cubicBezTo>
                  <a:cubicBezTo>
                    <a:pt x="82515" y="53201"/>
                    <a:pt x="82729" y="51978"/>
                    <a:pt x="83492" y="51106"/>
                  </a:cubicBezTo>
                  <a:cubicBezTo>
                    <a:pt x="85489" y="49018"/>
                    <a:pt x="87780" y="47231"/>
                    <a:pt x="90296" y="45800"/>
                  </a:cubicBezTo>
                  <a:cubicBezTo>
                    <a:pt x="101514" y="33360"/>
                    <a:pt x="89193" y="10491"/>
                    <a:pt x="77239" y="3356"/>
                  </a:cubicBezTo>
                  <a:cubicBezTo>
                    <a:pt x="61120" y="-4564"/>
                    <a:pt x="41601" y="2013"/>
                    <a:pt x="33640" y="18049"/>
                  </a:cubicBezTo>
                  <a:cubicBezTo>
                    <a:pt x="31745" y="21861"/>
                    <a:pt x="30627" y="26007"/>
                    <a:pt x="30344" y="30250"/>
                  </a:cubicBezTo>
                  <a:cubicBezTo>
                    <a:pt x="42224" y="35723"/>
                    <a:pt x="54524" y="40251"/>
                    <a:pt x="67125" y="43788"/>
                  </a:cubicBezTo>
                  <a:cubicBezTo>
                    <a:pt x="68596" y="43788"/>
                    <a:pt x="67125" y="45983"/>
                    <a:pt x="66205" y="45800"/>
                  </a:cubicBezTo>
                  <a:cubicBezTo>
                    <a:pt x="54101" y="44115"/>
                    <a:pt x="42246" y="40981"/>
                    <a:pt x="30896" y="36470"/>
                  </a:cubicBezTo>
                  <a:cubicBezTo>
                    <a:pt x="30806" y="37871"/>
                    <a:pt x="30806" y="39276"/>
                    <a:pt x="30896" y="40678"/>
                  </a:cubicBezTo>
                  <a:cubicBezTo>
                    <a:pt x="31241" y="42976"/>
                    <a:pt x="29651" y="45118"/>
                    <a:pt x="27341" y="45464"/>
                  </a:cubicBezTo>
                  <a:cubicBezTo>
                    <a:pt x="26482" y="45592"/>
                    <a:pt x="25605" y="45454"/>
                    <a:pt x="24827" y="45069"/>
                  </a:cubicBezTo>
                  <a:cubicBezTo>
                    <a:pt x="17745" y="39280"/>
                    <a:pt x="7720" y="38689"/>
                    <a:pt x="0" y="43605"/>
                  </a:cubicBezTo>
                  <a:cubicBezTo>
                    <a:pt x="3310" y="61900"/>
                    <a:pt x="5517" y="80195"/>
                    <a:pt x="8092" y="98490"/>
                  </a:cubicBezTo>
                  <a:cubicBezTo>
                    <a:pt x="8092" y="102698"/>
                    <a:pt x="9379" y="107089"/>
                    <a:pt x="10115" y="111479"/>
                  </a:cubicBezTo>
                  <a:cubicBezTo>
                    <a:pt x="10115" y="123737"/>
                    <a:pt x="11586" y="135995"/>
                    <a:pt x="12321" y="148069"/>
                  </a:cubicBezTo>
                  <a:cubicBezTo>
                    <a:pt x="12378" y="154237"/>
                    <a:pt x="11636" y="160386"/>
                    <a:pt x="10115" y="166364"/>
                  </a:cubicBezTo>
                  <a:cubicBezTo>
                    <a:pt x="31815" y="178073"/>
                    <a:pt x="57929" y="176427"/>
                    <a:pt x="65285" y="146057"/>
                  </a:cubicBezTo>
                  <a:cubicBezTo>
                    <a:pt x="66172" y="144127"/>
                    <a:pt x="68461" y="143276"/>
                    <a:pt x="70402" y="144158"/>
                  </a:cubicBezTo>
                  <a:cubicBezTo>
                    <a:pt x="70909" y="144387"/>
                    <a:pt x="71358" y="144723"/>
                    <a:pt x="71722" y="145142"/>
                  </a:cubicBezTo>
                  <a:cubicBezTo>
                    <a:pt x="91032" y="184842"/>
                    <a:pt x="140502" y="112211"/>
                    <a:pt x="99675" y="103612"/>
                  </a:cubicBezTo>
                  <a:cubicBezTo>
                    <a:pt x="95629" y="102881"/>
                    <a:pt x="98756" y="97575"/>
                    <a:pt x="101514" y="97026"/>
                  </a:cubicBezTo>
                  <a:close/>
                  <a:moveTo>
                    <a:pt x="31080" y="99039"/>
                  </a:moveTo>
                  <a:cubicBezTo>
                    <a:pt x="19494" y="99039"/>
                    <a:pt x="25930" y="82573"/>
                    <a:pt x="35493" y="82939"/>
                  </a:cubicBezTo>
                  <a:cubicBezTo>
                    <a:pt x="45056" y="83305"/>
                    <a:pt x="40643" y="99222"/>
                    <a:pt x="31080" y="99039"/>
                  </a:cubicBezTo>
                  <a:close/>
                </a:path>
              </a:pathLst>
            </a:custGeom>
            <a:solidFill>
              <a:srgbClr val="86549D">
                <a:alpha val="2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BE8A5F3E-75EB-A942-8AC5-E864E46B2DCB}"/>
                </a:ext>
              </a:extLst>
            </p:cNvPr>
            <p:cNvSpPr/>
            <p:nvPr/>
          </p:nvSpPr>
          <p:spPr>
            <a:xfrm>
              <a:off x="1637848" y="2592743"/>
              <a:ext cx="30160" cy="22868"/>
            </a:xfrm>
            <a:custGeom>
              <a:avLst/>
              <a:gdLst>
                <a:gd name="connsiteX0" fmla="*/ 30160 w 30160"/>
                <a:gd name="connsiteY0" fmla="*/ 20673 h 22868"/>
                <a:gd name="connsiteX1" fmla="*/ 30160 w 30160"/>
                <a:gd name="connsiteY1" fmla="*/ 18295 h 22868"/>
                <a:gd name="connsiteX2" fmla="*/ 0 w 30160"/>
                <a:gd name="connsiteY2" fmla="*/ 0 h 22868"/>
                <a:gd name="connsiteX3" fmla="*/ 5149 w 30160"/>
                <a:gd name="connsiteY3" fmla="*/ 22869 h 22868"/>
                <a:gd name="connsiteX4" fmla="*/ 30160 w 30160"/>
                <a:gd name="connsiteY4" fmla="*/ 20673 h 2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60" h="22868">
                  <a:moveTo>
                    <a:pt x="30160" y="20673"/>
                  </a:moveTo>
                  <a:cubicBezTo>
                    <a:pt x="30072" y="19883"/>
                    <a:pt x="30072" y="19085"/>
                    <a:pt x="30160" y="18295"/>
                  </a:cubicBezTo>
                  <a:cubicBezTo>
                    <a:pt x="19234" y="13749"/>
                    <a:pt x="9066" y="7580"/>
                    <a:pt x="0" y="0"/>
                  </a:cubicBezTo>
                  <a:cubicBezTo>
                    <a:pt x="2023" y="7501"/>
                    <a:pt x="3678" y="15185"/>
                    <a:pt x="5149" y="22869"/>
                  </a:cubicBezTo>
                  <a:cubicBezTo>
                    <a:pt x="12608" y="18065"/>
                    <a:pt x="21971" y="17243"/>
                    <a:pt x="30160" y="20673"/>
                  </a:cubicBezTo>
                  <a:close/>
                </a:path>
              </a:pathLst>
            </a:custGeom>
            <a:solidFill>
              <a:srgbClr val="86549D">
                <a:alpha val="2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968FE509-8E31-1E49-AEF4-CC4AFF6E2997}"/>
                </a:ext>
              </a:extLst>
            </p:cNvPr>
            <p:cNvSpPr/>
            <p:nvPr/>
          </p:nvSpPr>
          <p:spPr>
            <a:xfrm>
              <a:off x="1946621" y="2600427"/>
              <a:ext cx="93238" cy="72814"/>
            </a:xfrm>
            <a:custGeom>
              <a:avLst/>
              <a:gdLst>
                <a:gd name="connsiteX0" fmla="*/ 0 w 93238"/>
                <a:gd name="connsiteY0" fmla="*/ 46103 h 72814"/>
                <a:gd name="connsiteX1" fmla="*/ 38987 w 93238"/>
                <a:gd name="connsiteY1" fmla="*/ 72814 h 72814"/>
                <a:gd name="connsiteX2" fmla="*/ 60504 w 93238"/>
                <a:gd name="connsiteY2" fmla="*/ 67143 h 72814"/>
                <a:gd name="connsiteX3" fmla="*/ 62895 w 93238"/>
                <a:gd name="connsiteY3" fmla="*/ 61471 h 72814"/>
                <a:gd name="connsiteX4" fmla="*/ 82572 w 93238"/>
                <a:gd name="connsiteY4" fmla="*/ 18295 h 72814"/>
                <a:gd name="connsiteX5" fmla="*/ 93239 w 93238"/>
                <a:gd name="connsiteY5" fmla="*/ 0 h 72814"/>
                <a:gd name="connsiteX6" fmla="*/ 73377 w 93238"/>
                <a:gd name="connsiteY6" fmla="*/ 15185 h 72814"/>
                <a:gd name="connsiteX7" fmla="*/ 0 w 93238"/>
                <a:gd name="connsiteY7" fmla="*/ 46103 h 7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238" h="72814">
                  <a:moveTo>
                    <a:pt x="0" y="46103"/>
                  </a:moveTo>
                  <a:cubicBezTo>
                    <a:pt x="6617" y="61834"/>
                    <a:pt x="21855" y="72273"/>
                    <a:pt x="38987" y="72814"/>
                  </a:cubicBezTo>
                  <a:cubicBezTo>
                    <a:pt x="46485" y="72472"/>
                    <a:pt x="53821" y="70538"/>
                    <a:pt x="60504" y="67143"/>
                  </a:cubicBezTo>
                  <a:lnTo>
                    <a:pt x="62895" y="61471"/>
                  </a:lnTo>
                  <a:cubicBezTo>
                    <a:pt x="68780" y="46835"/>
                    <a:pt x="75584" y="32565"/>
                    <a:pt x="82572" y="18295"/>
                  </a:cubicBezTo>
                  <a:cubicBezTo>
                    <a:pt x="85699" y="12075"/>
                    <a:pt x="89928" y="5672"/>
                    <a:pt x="93239" y="0"/>
                  </a:cubicBezTo>
                  <a:cubicBezTo>
                    <a:pt x="86986" y="5520"/>
                    <a:pt x="80349" y="10595"/>
                    <a:pt x="73377" y="15185"/>
                  </a:cubicBezTo>
                  <a:cubicBezTo>
                    <a:pt x="51329" y="30426"/>
                    <a:pt x="26344" y="40953"/>
                    <a:pt x="0" y="46103"/>
                  </a:cubicBezTo>
                  <a:close/>
                </a:path>
              </a:pathLst>
            </a:custGeom>
            <a:solidFill>
              <a:srgbClr val="86549D">
                <a:alpha val="2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2635CAA-7DD4-7745-82F5-AE4E7A44BA11}"/>
                </a:ext>
              </a:extLst>
            </p:cNvPr>
            <p:cNvSpPr/>
            <p:nvPr/>
          </p:nvSpPr>
          <p:spPr>
            <a:xfrm>
              <a:off x="1569620" y="2432113"/>
              <a:ext cx="34757" cy="38053"/>
            </a:xfrm>
            <a:custGeom>
              <a:avLst/>
              <a:gdLst>
                <a:gd name="connsiteX0" fmla="*/ 14712 w 34757"/>
                <a:gd name="connsiteY0" fmla="*/ 549 h 38053"/>
                <a:gd name="connsiteX1" fmla="*/ 0 w 34757"/>
                <a:gd name="connsiteY1" fmla="*/ 23783 h 38053"/>
                <a:gd name="connsiteX2" fmla="*/ 28505 w 34757"/>
                <a:gd name="connsiteY2" fmla="*/ 38054 h 38053"/>
                <a:gd name="connsiteX3" fmla="*/ 34758 w 34757"/>
                <a:gd name="connsiteY3" fmla="*/ 10611 h 38053"/>
                <a:gd name="connsiteX4" fmla="*/ 26298 w 34757"/>
                <a:gd name="connsiteY4" fmla="*/ 0 h 38053"/>
                <a:gd name="connsiteX5" fmla="*/ 14712 w 34757"/>
                <a:gd name="connsiteY5" fmla="*/ 549 h 3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757" h="38053">
                  <a:moveTo>
                    <a:pt x="14712" y="549"/>
                  </a:moveTo>
                  <a:cubicBezTo>
                    <a:pt x="12051" y="9493"/>
                    <a:pt x="6960" y="17534"/>
                    <a:pt x="0" y="23783"/>
                  </a:cubicBezTo>
                  <a:cubicBezTo>
                    <a:pt x="8663" y="30044"/>
                    <a:pt x="18290" y="34863"/>
                    <a:pt x="28505" y="38054"/>
                  </a:cubicBezTo>
                  <a:cubicBezTo>
                    <a:pt x="29935" y="28771"/>
                    <a:pt x="32024" y="19599"/>
                    <a:pt x="34758" y="10611"/>
                  </a:cubicBezTo>
                  <a:cubicBezTo>
                    <a:pt x="32367" y="7867"/>
                    <a:pt x="29424" y="4025"/>
                    <a:pt x="26298" y="0"/>
                  </a:cubicBezTo>
                  <a:cubicBezTo>
                    <a:pt x="22486" y="759"/>
                    <a:pt x="18580" y="944"/>
                    <a:pt x="14712" y="549"/>
                  </a:cubicBezTo>
                  <a:close/>
                </a:path>
              </a:pathLst>
            </a:custGeom>
            <a:solidFill>
              <a:srgbClr val="86549D">
                <a:alpha val="2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D6463A2-6AFC-4C4B-AA79-483ED0A4D7C3}"/>
                </a:ext>
              </a:extLst>
            </p:cNvPr>
            <p:cNvSpPr/>
            <p:nvPr/>
          </p:nvSpPr>
          <p:spPr>
            <a:xfrm>
              <a:off x="1440889" y="1374297"/>
              <a:ext cx="18390" cy="18294"/>
            </a:xfrm>
            <a:custGeom>
              <a:avLst/>
              <a:gdLst/>
              <a:ahLst/>
              <a:cxnLst/>
              <a:rect l="l" t="t" r="r" b="b"/>
              <a:pathLst>
                <a:path w="18390" h="18294"/>
              </a:pathLst>
            </a:custGeom>
            <a:noFill/>
            <a:ln w="0" cap="rnd">
              <a:solidFill>
                <a:srgbClr val="B32F8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1EEC3F0B-095A-1343-A9DB-D8FFBC25CD63}"/>
                </a:ext>
              </a:extLst>
            </p:cNvPr>
            <p:cNvSpPr/>
            <p:nvPr/>
          </p:nvSpPr>
          <p:spPr>
            <a:xfrm>
              <a:off x="1561352" y="2772766"/>
              <a:ext cx="110886" cy="157519"/>
            </a:xfrm>
            <a:custGeom>
              <a:avLst/>
              <a:gdLst>
                <a:gd name="connsiteX0" fmla="*/ 100220 w 110886"/>
                <a:gd name="connsiteY0" fmla="*/ 153678 h 157519"/>
                <a:gd name="connsiteX1" fmla="*/ 86979 w 110886"/>
                <a:gd name="connsiteY1" fmla="*/ 126967 h 157519"/>
                <a:gd name="connsiteX2" fmla="*/ 90657 w 110886"/>
                <a:gd name="connsiteY2" fmla="*/ 103916 h 157519"/>
                <a:gd name="connsiteX3" fmla="*/ 79439 w 110886"/>
                <a:gd name="connsiteY3" fmla="*/ 78120 h 157519"/>
                <a:gd name="connsiteX4" fmla="*/ 68037 w 110886"/>
                <a:gd name="connsiteY4" fmla="*/ 38785 h 157519"/>
                <a:gd name="connsiteX5" fmla="*/ 60129 w 110886"/>
                <a:gd name="connsiteY5" fmla="*/ 0 h 157519"/>
                <a:gd name="connsiteX6" fmla="*/ 31072 w 110886"/>
                <a:gd name="connsiteY6" fmla="*/ 29455 h 157519"/>
                <a:gd name="connsiteX7" fmla="*/ 7533 w 110886"/>
                <a:gd name="connsiteY7" fmla="*/ 102635 h 157519"/>
                <a:gd name="connsiteX8" fmla="*/ 110886 w 110886"/>
                <a:gd name="connsiteY8" fmla="*/ 157520 h 157519"/>
                <a:gd name="connsiteX9" fmla="*/ 100220 w 110886"/>
                <a:gd name="connsiteY9" fmla="*/ 153678 h 15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886" h="157519">
                  <a:moveTo>
                    <a:pt x="100220" y="153678"/>
                  </a:moveTo>
                  <a:cubicBezTo>
                    <a:pt x="90056" y="148965"/>
                    <a:pt x="84549" y="137858"/>
                    <a:pt x="86979" y="126967"/>
                  </a:cubicBezTo>
                  <a:cubicBezTo>
                    <a:pt x="88667" y="119364"/>
                    <a:pt x="89894" y="111665"/>
                    <a:pt x="90657" y="103916"/>
                  </a:cubicBezTo>
                  <a:cubicBezTo>
                    <a:pt x="90519" y="94173"/>
                    <a:pt x="86480" y="84889"/>
                    <a:pt x="79439" y="78120"/>
                  </a:cubicBezTo>
                  <a:cubicBezTo>
                    <a:pt x="68576" y="68141"/>
                    <a:pt x="64182" y="52986"/>
                    <a:pt x="68037" y="38785"/>
                  </a:cubicBezTo>
                  <a:cubicBezTo>
                    <a:pt x="70135" y="25333"/>
                    <a:pt x="67331" y="11577"/>
                    <a:pt x="60129" y="0"/>
                  </a:cubicBezTo>
                  <a:lnTo>
                    <a:pt x="31072" y="29455"/>
                  </a:lnTo>
                  <a:cubicBezTo>
                    <a:pt x="12682" y="49945"/>
                    <a:pt x="-12880" y="74643"/>
                    <a:pt x="7533" y="102635"/>
                  </a:cubicBezTo>
                  <a:cubicBezTo>
                    <a:pt x="33365" y="133768"/>
                    <a:pt x="70510" y="153493"/>
                    <a:pt x="110886" y="157520"/>
                  </a:cubicBezTo>
                  <a:cubicBezTo>
                    <a:pt x="107221" y="156565"/>
                    <a:pt x="103650" y="155279"/>
                    <a:pt x="100220" y="153678"/>
                  </a:cubicBezTo>
                  <a:close/>
                </a:path>
              </a:pathLst>
            </a:custGeom>
            <a:solidFill>
              <a:srgbClr val="9D579E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4322665-22CC-5C48-9009-351645987095}"/>
                </a:ext>
              </a:extLst>
            </p:cNvPr>
            <p:cNvSpPr/>
            <p:nvPr/>
          </p:nvSpPr>
          <p:spPr>
            <a:xfrm>
              <a:off x="1532840" y="2222879"/>
              <a:ext cx="687614" cy="715505"/>
            </a:xfrm>
            <a:custGeom>
              <a:avLst/>
              <a:gdLst>
                <a:gd name="connsiteX0" fmla="*/ 669958 w 687614"/>
                <a:gd name="connsiteY0" fmla="*/ 175938 h 715505"/>
                <a:gd name="connsiteX1" fmla="*/ 669958 w 687614"/>
                <a:gd name="connsiteY1" fmla="*/ 174474 h 715505"/>
                <a:gd name="connsiteX2" fmla="*/ 673084 w 687614"/>
                <a:gd name="connsiteY2" fmla="*/ 172279 h 715505"/>
                <a:gd name="connsiteX3" fmla="*/ 605776 w 687614"/>
                <a:gd name="connsiteY3" fmla="*/ 80804 h 715505"/>
                <a:gd name="connsiteX4" fmla="*/ 578558 w 687614"/>
                <a:gd name="connsiteY4" fmla="*/ 27016 h 715505"/>
                <a:gd name="connsiteX5" fmla="*/ 554099 w 687614"/>
                <a:gd name="connsiteY5" fmla="*/ 12929 h 715505"/>
                <a:gd name="connsiteX6" fmla="*/ 545824 w 687614"/>
                <a:gd name="connsiteY6" fmla="*/ 10551 h 715505"/>
                <a:gd name="connsiteX7" fmla="*/ 545824 w 687614"/>
                <a:gd name="connsiteY7" fmla="*/ 15856 h 715505"/>
                <a:gd name="connsiteX8" fmla="*/ 544536 w 687614"/>
                <a:gd name="connsiteY8" fmla="*/ 17869 h 715505"/>
                <a:gd name="connsiteX9" fmla="*/ 536445 w 687614"/>
                <a:gd name="connsiteY9" fmla="*/ 3782 h 715505"/>
                <a:gd name="connsiteX10" fmla="*/ 523755 w 687614"/>
                <a:gd name="connsiteY10" fmla="*/ 2135 h 715505"/>
                <a:gd name="connsiteX11" fmla="*/ 523755 w 687614"/>
                <a:gd name="connsiteY11" fmla="*/ 2135 h 715505"/>
                <a:gd name="connsiteX12" fmla="*/ 513273 w 687614"/>
                <a:gd name="connsiteY12" fmla="*/ 25919 h 715505"/>
                <a:gd name="connsiteX13" fmla="*/ 436034 w 687614"/>
                <a:gd name="connsiteY13" fmla="*/ 96720 h 715505"/>
                <a:gd name="connsiteX14" fmla="*/ 377185 w 687614"/>
                <a:gd name="connsiteY14" fmla="*/ 115015 h 715505"/>
                <a:gd name="connsiteX15" fmla="*/ 340404 w 687614"/>
                <a:gd name="connsiteY15" fmla="*/ 116479 h 715505"/>
                <a:gd name="connsiteX16" fmla="*/ 334151 w 687614"/>
                <a:gd name="connsiteY16" fmla="*/ 127273 h 715505"/>
                <a:gd name="connsiteX17" fmla="*/ 319255 w 687614"/>
                <a:gd name="connsiteY17" fmla="*/ 144470 h 715505"/>
                <a:gd name="connsiteX18" fmla="*/ 308037 w 687614"/>
                <a:gd name="connsiteY18" fmla="*/ 123614 h 715505"/>
                <a:gd name="connsiteX19" fmla="*/ 304727 w 687614"/>
                <a:gd name="connsiteY19" fmla="*/ 112454 h 715505"/>
                <a:gd name="connsiteX20" fmla="*/ 192730 w 687614"/>
                <a:gd name="connsiteY20" fmla="*/ 15125 h 715505"/>
                <a:gd name="connsiteX21" fmla="*/ 183167 w 687614"/>
                <a:gd name="connsiteY21" fmla="*/ 8721 h 715505"/>
                <a:gd name="connsiteX22" fmla="*/ 177466 w 687614"/>
                <a:gd name="connsiteY22" fmla="*/ 12563 h 715505"/>
                <a:gd name="connsiteX23" fmla="*/ 176547 w 687614"/>
                <a:gd name="connsiteY23" fmla="*/ 13661 h 715505"/>
                <a:gd name="connsiteX24" fmla="*/ 182616 w 687614"/>
                <a:gd name="connsiteY24" fmla="*/ 31956 h 715505"/>
                <a:gd name="connsiteX25" fmla="*/ 179673 w 687614"/>
                <a:gd name="connsiteY25" fmla="*/ 33237 h 715505"/>
                <a:gd name="connsiteX26" fmla="*/ 164409 w 687614"/>
                <a:gd name="connsiteY26" fmla="*/ 10734 h 715505"/>
                <a:gd name="connsiteX27" fmla="*/ 146019 w 687614"/>
                <a:gd name="connsiteY27" fmla="*/ 8904 h 715505"/>
                <a:gd name="connsiteX28" fmla="*/ 162202 w 687614"/>
                <a:gd name="connsiteY28" fmla="*/ 18966 h 715505"/>
                <a:gd name="connsiteX29" fmla="*/ 183719 w 687614"/>
                <a:gd name="connsiteY29" fmla="*/ 73851 h 715505"/>
                <a:gd name="connsiteX30" fmla="*/ 183719 w 687614"/>
                <a:gd name="connsiteY30" fmla="*/ 62874 h 715505"/>
                <a:gd name="connsiteX31" fmla="*/ 188500 w 687614"/>
                <a:gd name="connsiteY31" fmla="*/ 60130 h 715505"/>
                <a:gd name="connsiteX32" fmla="*/ 208362 w 687614"/>
                <a:gd name="connsiteY32" fmla="*/ 81901 h 715505"/>
                <a:gd name="connsiteX33" fmla="*/ 236867 w 687614"/>
                <a:gd name="connsiteY33" fmla="*/ 101294 h 715505"/>
                <a:gd name="connsiteX34" fmla="*/ 276222 w 687614"/>
                <a:gd name="connsiteY34" fmla="*/ 117942 h 715505"/>
                <a:gd name="connsiteX35" fmla="*/ 294245 w 687614"/>
                <a:gd name="connsiteY35" fmla="*/ 121053 h 715505"/>
                <a:gd name="connsiteX36" fmla="*/ 319071 w 687614"/>
                <a:gd name="connsiteY36" fmla="*/ 160570 h 715505"/>
                <a:gd name="connsiteX37" fmla="*/ 345737 w 687614"/>
                <a:gd name="connsiteY37" fmla="*/ 130749 h 715505"/>
                <a:gd name="connsiteX38" fmla="*/ 345737 w 687614"/>
                <a:gd name="connsiteY38" fmla="*/ 130749 h 715505"/>
                <a:gd name="connsiteX39" fmla="*/ 348406 w 687614"/>
                <a:gd name="connsiteY39" fmla="*/ 126922 h 715505"/>
                <a:gd name="connsiteX40" fmla="*/ 348496 w 687614"/>
                <a:gd name="connsiteY40" fmla="*/ 126907 h 715505"/>
                <a:gd name="connsiteX41" fmla="*/ 423896 w 687614"/>
                <a:gd name="connsiteY41" fmla="*/ 116113 h 715505"/>
                <a:gd name="connsiteX42" fmla="*/ 437505 w 687614"/>
                <a:gd name="connsiteY42" fmla="*/ 112271 h 715505"/>
                <a:gd name="connsiteX43" fmla="*/ 477963 w 687614"/>
                <a:gd name="connsiteY43" fmla="*/ 121967 h 715505"/>
                <a:gd name="connsiteX44" fmla="*/ 493779 w 687614"/>
                <a:gd name="connsiteY44" fmla="*/ 159655 h 715505"/>
                <a:gd name="connsiteX45" fmla="*/ 480722 w 687614"/>
                <a:gd name="connsiteY45" fmla="*/ 259729 h 715505"/>
                <a:gd name="connsiteX46" fmla="*/ 410655 w 687614"/>
                <a:gd name="connsiteY46" fmla="*/ 324127 h 715505"/>
                <a:gd name="connsiteX47" fmla="*/ 359346 w 687614"/>
                <a:gd name="connsiteY47" fmla="*/ 329250 h 715505"/>
                <a:gd name="connsiteX48" fmla="*/ 319623 w 687614"/>
                <a:gd name="connsiteY48" fmla="*/ 321017 h 715505"/>
                <a:gd name="connsiteX49" fmla="*/ 319623 w 687614"/>
                <a:gd name="connsiteY49" fmla="*/ 321017 h 715505"/>
                <a:gd name="connsiteX50" fmla="*/ 334151 w 687614"/>
                <a:gd name="connsiteY50" fmla="*/ 324127 h 715505"/>
                <a:gd name="connsiteX51" fmla="*/ 298474 w 687614"/>
                <a:gd name="connsiteY51" fmla="*/ 319004 h 715505"/>
                <a:gd name="connsiteX52" fmla="*/ 221235 w 687614"/>
                <a:gd name="connsiteY52" fmla="*/ 325408 h 715505"/>
                <a:gd name="connsiteX53" fmla="*/ 170478 w 687614"/>
                <a:gd name="connsiteY53" fmla="*/ 325408 h 715505"/>
                <a:gd name="connsiteX54" fmla="*/ 97468 w 687614"/>
                <a:gd name="connsiteY54" fmla="*/ 285708 h 715505"/>
                <a:gd name="connsiteX55" fmla="*/ 113836 w 687614"/>
                <a:gd name="connsiteY55" fmla="*/ 180511 h 715505"/>
                <a:gd name="connsiteX56" fmla="*/ 146203 w 687614"/>
                <a:gd name="connsiteY56" fmla="*/ 67082 h 715505"/>
                <a:gd name="connsiteX57" fmla="*/ 111445 w 687614"/>
                <a:gd name="connsiteY57" fmla="*/ 108612 h 715505"/>
                <a:gd name="connsiteX58" fmla="*/ 85699 w 687614"/>
                <a:gd name="connsiteY58" fmla="*/ 136054 h 715505"/>
                <a:gd name="connsiteX59" fmla="*/ 57929 w 687614"/>
                <a:gd name="connsiteY59" fmla="*/ 145019 h 715505"/>
                <a:gd name="connsiteX60" fmla="*/ 73009 w 687614"/>
                <a:gd name="connsiteY60" fmla="*/ 174840 h 715505"/>
                <a:gd name="connsiteX61" fmla="*/ 69502 w 687614"/>
                <a:gd name="connsiteY61" fmla="*/ 177924 h 715505"/>
                <a:gd name="connsiteX62" fmla="*/ 68228 w 687614"/>
                <a:gd name="connsiteY62" fmla="*/ 177584 h 715505"/>
                <a:gd name="connsiteX63" fmla="*/ 23172 w 687614"/>
                <a:gd name="connsiteY63" fmla="*/ 164229 h 715505"/>
                <a:gd name="connsiteX64" fmla="*/ 0 w 687614"/>
                <a:gd name="connsiteY64" fmla="*/ 175938 h 715505"/>
                <a:gd name="connsiteX65" fmla="*/ 6253 w 687614"/>
                <a:gd name="connsiteY65" fmla="*/ 200636 h 715505"/>
                <a:gd name="connsiteX66" fmla="*/ 36781 w 687614"/>
                <a:gd name="connsiteY66" fmla="*/ 232469 h 715505"/>
                <a:gd name="connsiteX67" fmla="*/ 66389 w 687614"/>
                <a:gd name="connsiteY67" fmla="*/ 247288 h 715505"/>
                <a:gd name="connsiteX68" fmla="*/ 72642 w 687614"/>
                <a:gd name="connsiteY68" fmla="*/ 219846 h 715505"/>
                <a:gd name="connsiteX69" fmla="*/ 13425 w 687614"/>
                <a:gd name="connsiteY69" fmla="*/ 179597 h 715505"/>
                <a:gd name="connsiteX70" fmla="*/ 13425 w 687614"/>
                <a:gd name="connsiteY70" fmla="*/ 178316 h 715505"/>
                <a:gd name="connsiteX71" fmla="*/ 75216 w 687614"/>
                <a:gd name="connsiteY71" fmla="*/ 214906 h 715505"/>
                <a:gd name="connsiteX72" fmla="*/ 139214 w 687614"/>
                <a:gd name="connsiteY72" fmla="*/ 108246 h 715505"/>
                <a:gd name="connsiteX73" fmla="*/ 141053 w 687614"/>
                <a:gd name="connsiteY73" fmla="*/ 109161 h 715505"/>
                <a:gd name="connsiteX74" fmla="*/ 72458 w 687614"/>
                <a:gd name="connsiteY74" fmla="*/ 273816 h 715505"/>
                <a:gd name="connsiteX75" fmla="*/ 102250 w 687614"/>
                <a:gd name="connsiteY75" fmla="*/ 353948 h 715505"/>
                <a:gd name="connsiteX76" fmla="*/ 180041 w 687614"/>
                <a:gd name="connsiteY76" fmla="*/ 398771 h 715505"/>
                <a:gd name="connsiteX77" fmla="*/ 179121 w 687614"/>
                <a:gd name="connsiteY77" fmla="*/ 400783 h 715505"/>
                <a:gd name="connsiteX78" fmla="*/ 106848 w 687614"/>
                <a:gd name="connsiteY78" fmla="*/ 369316 h 715505"/>
                <a:gd name="connsiteX79" fmla="*/ 119537 w 687614"/>
                <a:gd name="connsiteY79" fmla="*/ 440300 h 715505"/>
                <a:gd name="connsiteX80" fmla="*/ 135904 w 687614"/>
                <a:gd name="connsiteY80" fmla="*/ 422005 h 715505"/>
                <a:gd name="connsiteX81" fmla="*/ 223442 w 687614"/>
                <a:gd name="connsiteY81" fmla="*/ 437556 h 715505"/>
                <a:gd name="connsiteX82" fmla="*/ 298106 w 687614"/>
                <a:gd name="connsiteY82" fmla="*/ 449082 h 715505"/>
                <a:gd name="connsiteX83" fmla="*/ 328083 w 687614"/>
                <a:gd name="connsiteY83" fmla="*/ 454021 h 715505"/>
                <a:gd name="connsiteX84" fmla="*/ 317968 w 687614"/>
                <a:gd name="connsiteY84" fmla="*/ 513297 h 715505"/>
                <a:gd name="connsiteX85" fmla="*/ 307669 w 687614"/>
                <a:gd name="connsiteY85" fmla="*/ 531592 h 715505"/>
                <a:gd name="connsiteX86" fmla="*/ 308957 w 687614"/>
                <a:gd name="connsiteY86" fmla="*/ 556656 h 715505"/>
                <a:gd name="connsiteX87" fmla="*/ 315945 w 687614"/>
                <a:gd name="connsiteY87" fmla="*/ 596722 h 715505"/>
                <a:gd name="connsiteX88" fmla="*/ 309876 w 687614"/>
                <a:gd name="connsiteY88" fmla="*/ 649229 h 715505"/>
                <a:gd name="connsiteX89" fmla="*/ 281739 w 687614"/>
                <a:gd name="connsiteY89" fmla="*/ 676672 h 715505"/>
                <a:gd name="connsiteX90" fmla="*/ 202293 w 687614"/>
                <a:gd name="connsiteY90" fmla="*/ 708688 h 715505"/>
                <a:gd name="connsiteX91" fmla="*/ 172317 w 687614"/>
                <a:gd name="connsiteY91" fmla="*/ 711615 h 715505"/>
                <a:gd name="connsiteX92" fmla="*/ 261878 w 687614"/>
                <a:gd name="connsiteY92" fmla="*/ 715274 h 715505"/>
                <a:gd name="connsiteX93" fmla="*/ 357875 w 687614"/>
                <a:gd name="connsiteY93" fmla="*/ 698077 h 715505"/>
                <a:gd name="connsiteX94" fmla="*/ 447987 w 687614"/>
                <a:gd name="connsiteY94" fmla="*/ 671732 h 715505"/>
                <a:gd name="connsiteX95" fmla="*/ 513273 w 687614"/>
                <a:gd name="connsiteY95" fmla="*/ 631666 h 715505"/>
                <a:gd name="connsiteX96" fmla="*/ 515664 w 687614"/>
                <a:gd name="connsiteY96" fmla="*/ 629288 h 715505"/>
                <a:gd name="connsiteX97" fmla="*/ 517319 w 687614"/>
                <a:gd name="connsiteY97" fmla="*/ 629288 h 715505"/>
                <a:gd name="connsiteX98" fmla="*/ 520077 w 687614"/>
                <a:gd name="connsiteY98" fmla="*/ 627458 h 715505"/>
                <a:gd name="connsiteX99" fmla="*/ 501687 w 687614"/>
                <a:gd name="connsiteY99" fmla="*/ 568731 h 715505"/>
                <a:gd name="connsiteX100" fmla="*/ 464906 w 687614"/>
                <a:gd name="connsiteY100" fmla="*/ 482745 h 715505"/>
                <a:gd name="connsiteX101" fmla="*/ 452217 w 687614"/>
                <a:gd name="connsiteY101" fmla="*/ 513663 h 715505"/>
                <a:gd name="connsiteX102" fmla="*/ 454424 w 687614"/>
                <a:gd name="connsiteY102" fmla="*/ 495368 h 715505"/>
                <a:gd name="connsiteX103" fmla="*/ 455527 w 687614"/>
                <a:gd name="connsiteY103" fmla="*/ 490063 h 715505"/>
                <a:gd name="connsiteX104" fmla="*/ 476492 w 687614"/>
                <a:gd name="connsiteY104" fmla="*/ 440300 h 715505"/>
                <a:gd name="connsiteX105" fmla="*/ 496538 w 687614"/>
                <a:gd name="connsiteY105" fmla="*/ 395477 h 715505"/>
                <a:gd name="connsiteX106" fmla="*/ 507204 w 687614"/>
                <a:gd name="connsiteY106" fmla="*/ 377183 h 715505"/>
                <a:gd name="connsiteX107" fmla="*/ 487342 w 687614"/>
                <a:gd name="connsiteY107" fmla="*/ 392367 h 715505"/>
                <a:gd name="connsiteX108" fmla="*/ 397414 w 687614"/>
                <a:gd name="connsiteY108" fmla="*/ 425115 h 715505"/>
                <a:gd name="connsiteX109" fmla="*/ 397414 w 687614"/>
                <a:gd name="connsiteY109" fmla="*/ 422371 h 715505"/>
                <a:gd name="connsiteX110" fmla="*/ 543249 w 687614"/>
                <a:gd name="connsiteY110" fmla="*/ 315711 h 715505"/>
                <a:gd name="connsiteX111" fmla="*/ 557777 w 687614"/>
                <a:gd name="connsiteY111" fmla="*/ 192403 h 715505"/>
                <a:gd name="connsiteX112" fmla="*/ 556490 w 687614"/>
                <a:gd name="connsiteY112" fmla="*/ 175755 h 715505"/>
                <a:gd name="connsiteX113" fmla="*/ 551341 w 687614"/>
                <a:gd name="connsiteY113" fmla="*/ 147031 h 715505"/>
                <a:gd name="connsiteX114" fmla="*/ 552812 w 687614"/>
                <a:gd name="connsiteY114" fmla="*/ 147031 h 715505"/>
                <a:gd name="connsiteX115" fmla="*/ 558513 w 687614"/>
                <a:gd name="connsiteY115" fmla="*/ 168985 h 715505"/>
                <a:gd name="connsiteX116" fmla="*/ 563110 w 687614"/>
                <a:gd name="connsiteY116" fmla="*/ 143738 h 715505"/>
                <a:gd name="connsiteX117" fmla="*/ 564949 w 687614"/>
                <a:gd name="connsiteY117" fmla="*/ 152886 h 715505"/>
                <a:gd name="connsiteX118" fmla="*/ 560536 w 687614"/>
                <a:gd name="connsiteY118" fmla="*/ 179231 h 715505"/>
                <a:gd name="connsiteX119" fmla="*/ 565317 w 687614"/>
                <a:gd name="connsiteY119" fmla="*/ 243263 h 715505"/>
                <a:gd name="connsiteX120" fmla="*/ 566421 w 687614"/>
                <a:gd name="connsiteY120" fmla="*/ 243263 h 715505"/>
                <a:gd name="connsiteX121" fmla="*/ 573961 w 687614"/>
                <a:gd name="connsiteY121" fmla="*/ 263022 h 715505"/>
                <a:gd name="connsiteX122" fmla="*/ 604121 w 687614"/>
                <a:gd name="connsiteY122" fmla="*/ 269242 h 715505"/>
                <a:gd name="connsiteX123" fmla="*/ 647154 w 687614"/>
                <a:gd name="connsiteY123" fmla="*/ 249118 h 715505"/>
                <a:gd name="connsiteX124" fmla="*/ 675843 w 687614"/>
                <a:gd name="connsiteY124" fmla="*/ 220028 h 715505"/>
                <a:gd name="connsiteX125" fmla="*/ 685958 w 687614"/>
                <a:gd name="connsiteY125" fmla="*/ 201733 h 715505"/>
                <a:gd name="connsiteX126" fmla="*/ 669958 w 687614"/>
                <a:gd name="connsiteY126" fmla="*/ 175938 h 715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87614" h="715505">
                  <a:moveTo>
                    <a:pt x="669958" y="175938"/>
                  </a:moveTo>
                  <a:cubicBezTo>
                    <a:pt x="668855" y="175938"/>
                    <a:pt x="668303" y="175938"/>
                    <a:pt x="669958" y="174474"/>
                  </a:cubicBezTo>
                  <a:cubicBezTo>
                    <a:pt x="670909" y="173621"/>
                    <a:pt x="671959" y="172884"/>
                    <a:pt x="673084" y="172279"/>
                  </a:cubicBezTo>
                  <a:cubicBezTo>
                    <a:pt x="640350" y="150325"/>
                    <a:pt x="622511" y="115381"/>
                    <a:pt x="605776" y="80804"/>
                  </a:cubicBezTo>
                  <a:cubicBezTo>
                    <a:pt x="598337" y="62101"/>
                    <a:pt x="589228" y="44100"/>
                    <a:pt x="578558" y="27016"/>
                  </a:cubicBezTo>
                  <a:cubicBezTo>
                    <a:pt x="572949" y="18901"/>
                    <a:pt x="563967" y="13727"/>
                    <a:pt x="554099" y="12929"/>
                  </a:cubicBezTo>
                  <a:cubicBezTo>
                    <a:pt x="551223" y="12614"/>
                    <a:pt x="548424" y="11810"/>
                    <a:pt x="545824" y="10551"/>
                  </a:cubicBezTo>
                  <a:cubicBezTo>
                    <a:pt x="545824" y="12380"/>
                    <a:pt x="545824" y="14210"/>
                    <a:pt x="545824" y="15856"/>
                  </a:cubicBezTo>
                  <a:cubicBezTo>
                    <a:pt x="545726" y="16687"/>
                    <a:pt x="545252" y="17428"/>
                    <a:pt x="544536" y="17869"/>
                  </a:cubicBezTo>
                  <a:cubicBezTo>
                    <a:pt x="543190" y="12523"/>
                    <a:pt x="540391" y="7649"/>
                    <a:pt x="536445" y="3782"/>
                  </a:cubicBezTo>
                  <a:cubicBezTo>
                    <a:pt x="533870" y="123"/>
                    <a:pt x="530008" y="-1707"/>
                    <a:pt x="523755" y="2135"/>
                  </a:cubicBezTo>
                  <a:cubicBezTo>
                    <a:pt x="523755" y="2135"/>
                    <a:pt x="523755" y="2135"/>
                    <a:pt x="523755" y="2135"/>
                  </a:cubicBezTo>
                  <a:cubicBezTo>
                    <a:pt x="517565" y="8595"/>
                    <a:pt x="513856" y="17013"/>
                    <a:pt x="513273" y="25919"/>
                  </a:cubicBezTo>
                  <a:cubicBezTo>
                    <a:pt x="496043" y="57320"/>
                    <a:pt x="468899" y="82201"/>
                    <a:pt x="436034" y="96720"/>
                  </a:cubicBezTo>
                  <a:cubicBezTo>
                    <a:pt x="417412" y="105621"/>
                    <a:pt x="397589" y="111784"/>
                    <a:pt x="377185" y="115015"/>
                  </a:cubicBezTo>
                  <a:cubicBezTo>
                    <a:pt x="364972" y="116325"/>
                    <a:pt x="352683" y="116815"/>
                    <a:pt x="340404" y="116479"/>
                  </a:cubicBezTo>
                  <a:cubicBezTo>
                    <a:pt x="338565" y="120138"/>
                    <a:pt x="336358" y="123797"/>
                    <a:pt x="334151" y="127273"/>
                  </a:cubicBezTo>
                  <a:cubicBezTo>
                    <a:pt x="331945" y="130749"/>
                    <a:pt x="325876" y="143738"/>
                    <a:pt x="319255" y="144470"/>
                  </a:cubicBezTo>
                  <a:cubicBezTo>
                    <a:pt x="312635" y="145202"/>
                    <a:pt x="309325" y="127456"/>
                    <a:pt x="308037" y="123614"/>
                  </a:cubicBezTo>
                  <a:cubicBezTo>
                    <a:pt x="306682" y="119973"/>
                    <a:pt x="305575" y="116245"/>
                    <a:pt x="304727" y="112454"/>
                  </a:cubicBezTo>
                  <a:cubicBezTo>
                    <a:pt x="251579" y="109710"/>
                    <a:pt x="187213" y="74217"/>
                    <a:pt x="192730" y="15125"/>
                  </a:cubicBezTo>
                  <a:cubicBezTo>
                    <a:pt x="191627" y="10368"/>
                    <a:pt x="188316" y="6892"/>
                    <a:pt x="183167" y="8721"/>
                  </a:cubicBezTo>
                  <a:cubicBezTo>
                    <a:pt x="181041" y="9634"/>
                    <a:pt x="179107" y="10937"/>
                    <a:pt x="177466" y="12563"/>
                  </a:cubicBezTo>
                  <a:lnTo>
                    <a:pt x="176547" y="13661"/>
                  </a:lnTo>
                  <a:cubicBezTo>
                    <a:pt x="180177" y="19111"/>
                    <a:pt x="182272" y="25428"/>
                    <a:pt x="182616" y="31956"/>
                  </a:cubicBezTo>
                  <a:cubicBezTo>
                    <a:pt x="182616" y="33237"/>
                    <a:pt x="180409" y="34883"/>
                    <a:pt x="179673" y="33237"/>
                  </a:cubicBezTo>
                  <a:cubicBezTo>
                    <a:pt x="176547" y="25370"/>
                    <a:pt x="173053" y="14942"/>
                    <a:pt x="164409" y="10734"/>
                  </a:cubicBezTo>
                  <a:cubicBezTo>
                    <a:pt x="158552" y="8511"/>
                    <a:pt x="152204" y="7880"/>
                    <a:pt x="146019" y="8904"/>
                  </a:cubicBezTo>
                  <a:cubicBezTo>
                    <a:pt x="152439" y="10251"/>
                    <a:pt x="158173" y="13816"/>
                    <a:pt x="162202" y="18966"/>
                  </a:cubicBezTo>
                  <a:cubicBezTo>
                    <a:pt x="173972" y="34517"/>
                    <a:pt x="169558" y="60313"/>
                    <a:pt x="183719" y="73851"/>
                  </a:cubicBezTo>
                  <a:cubicBezTo>
                    <a:pt x="183443" y="70198"/>
                    <a:pt x="183443" y="66528"/>
                    <a:pt x="183719" y="62874"/>
                  </a:cubicBezTo>
                  <a:cubicBezTo>
                    <a:pt x="183719" y="61045"/>
                    <a:pt x="186661" y="58301"/>
                    <a:pt x="188500" y="60130"/>
                  </a:cubicBezTo>
                  <a:cubicBezTo>
                    <a:pt x="194634" y="67814"/>
                    <a:pt x="201267" y="75086"/>
                    <a:pt x="208362" y="81901"/>
                  </a:cubicBezTo>
                  <a:cubicBezTo>
                    <a:pt x="217406" y="89007"/>
                    <a:pt x="226931" y="95487"/>
                    <a:pt x="236867" y="101294"/>
                  </a:cubicBezTo>
                  <a:cubicBezTo>
                    <a:pt x="248640" y="109576"/>
                    <a:pt x="262060" y="115253"/>
                    <a:pt x="276222" y="117942"/>
                  </a:cubicBezTo>
                  <a:cubicBezTo>
                    <a:pt x="282318" y="118381"/>
                    <a:pt x="288356" y="119422"/>
                    <a:pt x="294245" y="121053"/>
                  </a:cubicBezTo>
                  <a:cubicBezTo>
                    <a:pt x="310796" y="125809"/>
                    <a:pt x="305463" y="153435"/>
                    <a:pt x="319071" y="160570"/>
                  </a:cubicBezTo>
                  <a:cubicBezTo>
                    <a:pt x="328450" y="165326"/>
                    <a:pt x="341140" y="138799"/>
                    <a:pt x="345737" y="130749"/>
                  </a:cubicBezTo>
                  <a:lnTo>
                    <a:pt x="345737" y="130749"/>
                  </a:lnTo>
                  <a:cubicBezTo>
                    <a:pt x="345412" y="128960"/>
                    <a:pt x="346605" y="127245"/>
                    <a:pt x="348406" y="126922"/>
                  </a:cubicBezTo>
                  <a:cubicBezTo>
                    <a:pt x="348435" y="126916"/>
                    <a:pt x="348466" y="126911"/>
                    <a:pt x="348496" y="126907"/>
                  </a:cubicBezTo>
                  <a:cubicBezTo>
                    <a:pt x="373871" y="125235"/>
                    <a:pt x="399078" y="121627"/>
                    <a:pt x="423896" y="116113"/>
                  </a:cubicBezTo>
                  <a:cubicBezTo>
                    <a:pt x="428677" y="115015"/>
                    <a:pt x="433091" y="113735"/>
                    <a:pt x="437505" y="112271"/>
                  </a:cubicBezTo>
                  <a:cubicBezTo>
                    <a:pt x="451755" y="109898"/>
                    <a:pt x="466363" y="113398"/>
                    <a:pt x="477963" y="121967"/>
                  </a:cubicBezTo>
                  <a:cubicBezTo>
                    <a:pt x="486723" y="132782"/>
                    <a:pt x="492209" y="145853"/>
                    <a:pt x="493779" y="159655"/>
                  </a:cubicBezTo>
                  <a:cubicBezTo>
                    <a:pt x="497380" y="193570"/>
                    <a:pt x="492906" y="227851"/>
                    <a:pt x="480722" y="259729"/>
                  </a:cubicBezTo>
                  <a:cubicBezTo>
                    <a:pt x="467531" y="290056"/>
                    <a:pt x="442088" y="313441"/>
                    <a:pt x="410655" y="324127"/>
                  </a:cubicBezTo>
                  <a:cubicBezTo>
                    <a:pt x="394457" y="330922"/>
                    <a:pt x="376578" y="332706"/>
                    <a:pt x="359346" y="329250"/>
                  </a:cubicBezTo>
                  <a:cubicBezTo>
                    <a:pt x="346475" y="324970"/>
                    <a:pt x="333142" y="322208"/>
                    <a:pt x="319623" y="321017"/>
                  </a:cubicBezTo>
                  <a:cubicBezTo>
                    <a:pt x="319623" y="321017"/>
                    <a:pt x="319623" y="321017"/>
                    <a:pt x="319623" y="321017"/>
                  </a:cubicBezTo>
                  <a:cubicBezTo>
                    <a:pt x="324557" y="321577"/>
                    <a:pt x="329423" y="322618"/>
                    <a:pt x="334151" y="324127"/>
                  </a:cubicBezTo>
                  <a:cubicBezTo>
                    <a:pt x="322409" y="321513"/>
                    <a:pt x="310481" y="319800"/>
                    <a:pt x="298474" y="319004"/>
                  </a:cubicBezTo>
                  <a:cubicBezTo>
                    <a:pt x="272612" y="319411"/>
                    <a:pt x="246807" y="321549"/>
                    <a:pt x="221235" y="325408"/>
                  </a:cubicBezTo>
                  <a:cubicBezTo>
                    <a:pt x="204316" y="326505"/>
                    <a:pt x="187397" y="325408"/>
                    <a:pt x="170478" y="325408"/>
                  </a:cubicBezTo>
                  <a:cubicBezTo>
                    <a:pt x="138295" y="323944"/>
                    <a:pt x="110342" y="318639"/>
                    <a:pt x="97468" y="285708"/>
                  </a:cubicBezTo>
                  <a:cubicBezTo>
                    <a:pt x="83492" y="249118"/>
                    <a:pt x="97468" y="212528"/>
                    <a:pt x="113836" y="180511"/>
                  </a:cubicBezTo>
                  <a:cubicBezTo>
                    <a:pt x="130203" y="148495"/>
                    <a:pt x="153559" y="104404"/>
                    <a:pt x="146203" y="67082"/>
                  </a:cubicBezTo>
                  <a:cubicBezTo>
                    <a:pt x="137925" y="83363"/>
                    <a:pt x="126040" y="97564"/>
                    <a:pt x="111445" y="108612"/>
                  </a:cubicBezTo>
                  <a:cubicBezTo>
                    <a:pt x="102250" y="117211"/>
                    <a:pt x="95629" y="128371"/>
                    <a:pt x="85699" y="136054"/>
                  </a:cubicBezTo>
                  <a:cubicBezTo>
                    <a:pt x="77343" y="141309"/>
                    <a:pt x="67794" y="144391"/>
                    <a:pt x="57929" y="145019"/>
                  </a:cubicBezTo>
                  <a:cubicBezTo>
                    <a:pt x="63998" y="154898"/>
                    <a:pt x="73377" y="161850"/>
                    <a:pt x="73009" y="174840"/>
                  </a:cubicBezTo>
                  <a:cubicBezTo>
                    <a:pt x="72897" y="176655"/>
                    <a:pt x="71327" y="178036"/>
                    <a:pt x="69502" y="177924"/>
                  </a:cubicBezTo>
                  <a:cubicBezTo>
                    <a:pt x="69058" y="177897"/>
                    <a:pt x="68625" y="177782"/>
                    <a:pt x="68228" y="177584"/>
                  </a:cubicBezTo>
                  <a:cubicBezTo>
                    <a:pt x="54734" y="169084"/>
                    <a:pt x="39141" y="164463"/>
                    <a:pt x="23172" y="164229"/>
                  </a:cubicBezTo>
                  <a:cubicBezTo>
                    <a:pt x="13721" y="162772"/>
                    <a:pt x="4392" y="167487"/>
                    <a:pt x="0" y="175938"/>
                  </a:cubicBezTo>
                  <a:cubicBezTo>
                    <a:pt x="109" y="184544"/>
                    <a:pt x="2251" y="193005"/>
                    <a:pt x="6253" y="200636"/>
                  </a:cubicBezTo>
                  <a:cubicBezTo>
                    <a:pt x="12992" y="214050"/>
                    <a:pt x="23628" y="225140"/>
                    <a:pt x="36781" y="232469"/>
                  </a:cubicBezTo>
                  <a:cubicBezTo>
                    <a:pt x="45814" y="238913"/>
                    <a:pt x="55804" y="243913"/>
                    <a:pt x="66389" y="247288"/>
                  </a:cubicBezTo>
                  <a:cubicBezTo>
                    <a:pt x="67819" y="238005"/>
                    <a:pt x="69908" y="228834"/>
                    <a:pt x="72642" y="219846"/>
                  </a:cubicBezTo>
                  <a:cubicBezTo>
                    <a:pt x="60320" y="205393"/>
                    <a:pt x="35861" y="164961"/>
                    <a:pt x="13425" y="179597"/>
                  </a:cubicBezTo>
                  <a:cubicBezTo>
                    <a:pt x="13425" y="179597"/>
                    <a:pt x="11770" y="179597"/>
                    <a:pt x="13425" y="178316"/>
                  </a:cubicBezTo>
                  <a:cubicBezTo>
                    <a:pt x="34206" y="160021"/>
                    <a:pt x="64734" y="195696"/>
                    <a:pt x="75216" y="214906"/>
                  </a:cubicBezTo>
                  <a:cubicBezTo>
                    <a:pt x="90650" y="176163"/>
                    <a:pt x="112260" y="140149"/>
                    <a:pt x="139214" y="108246"/>
                  </a:cubicBezTo>
                  <a:cubicBezTo>
                    <a:pt x="139214" y="106965"/>
                    <a:pt x="142157" y="108246"/>
                    <a:pt x="141053" y="109161"/>
                  </a:cubicBezTo>
                  <a:cubicBezTo>
                    <a:pt x="107951" y="159106"/>
                    <a:pt x="68964" y="209966"/>
                    <a:pt x="72458" y="273816"/>
                  </a:cubicBezTo>
                  <a:cubicBezTo>
                    <a:pt x="73368" y="303038"/>
                    <a:pt x="83827" y="331169"/>
                    <a:pt x="102250" y="353948"/>
                  </a:cubicBezTo>
                  <a:cubicBezTo>
                    <a:pt x="122959" y="376454"/>
                    <a:pt x="150111" y="392100"/>
                    <a:pt x="180041" y="398771"/>
                  </a:cubicBezTo>
                  <a:cubicBezTo>
                    <a:pt x="181512" y="398771"/>
                    <a:pt x="180041" y="400966"/>
                    <a:pt x="179121" y="400783"/>
                  </a:cubicBezTo>
                  <a:cubicBezTo>
                    <a:pt x="152435" y="397624"/>
                    <a:pt x="127286" y="386674"/>
                    <a:pt x="106848" y="369316"/>
                  </a:cubicBezTo>
                  <a:cubicBezTo>
                    <a:pt x="112563" y="392691"/>
                    <a:pt x="116800" y="416398"/>
                    <a:pt x="119537" y="440300"/>
                  </a:cubicBezTo>
                  <a:cubicBezTo>
                    <a:pt x="123336" y="432913"/>
                    <a:pt x="128969" y="426616"/>
                    <a:pt x="135904" y="422005"/>
                  </a:cubicBezTo>
                  <a:cubicBezTo>
                    <a:pt x="162754" y="406089"/>
                    <a:pt x="197696" y="429140"/>
                    <a:pt x="223442" y="437556"/>
                  </a:cubicBezTo>
                  <a:cubicBezTo>
                    <a:pt x="247702" y="444695"/>
                    <a:pt x="272812" y="448570"/>
                    <a:pt x="298106" y="449082"/>
                  </a:cubicBezTo>
                  <a:cubicBezTo>
                    <a:pt x="306382" y="449082"/>
                    <a:pt x="321462" y="447435"/>
                    <a:pt x="328083" y="454021"/>
                  </a:cubicBezTo>
                  <a:cubicBezTo>
                    <a:pt x="343898" y="469938"/>
                    <a:pt x="326795" y="498112"/>
                    <a:pt x="317968" y="513297"/>
                  </a:cubicBezTo>
                  <a:cubicBezTo>
                    <a:pt x="314658" y="518969"/>
                    <a:pt x="310980" y="524823"/>
                    <a:pt x="307669" y="531592"/>
                  </a:cubicBezTo>
                  <a:cubicBezTo>
                    <a:pt x="302555" y="539331"/>
                    <a:pt x="303076" y="549476"/>
                    <a:pt x="308957" y="556656"/>
                  </a:cubicBezTo>
                  <a:cubicBezTo>
                    <a:pt x="314860" y="569145"/>
                    <a:pt x="317275" y="582985"/>
                    <a:pt x="315945" y="596722"/>
                  </a:cubicBezTo>
                  <a:cubicBezTo>
                    <a:pt x="319539" y="614423"/>
                    <a:pt x="317414" y="632802"/>
                    <a:pt x="309876" y="649229"/>
                  </a:cubicBezTo>
                  <a:cubicBezTo>
                    <a:pt x="302461" y="660177"/>
                    <a:pt x="292889" y="669513"/>
                    <a:pt x="281739" y="676672"/>
                  </a:cubicBezTo>
                  <a:cubicBezTo>
                    <a:pt x="257859" y="692866"/>
                    <a:pt x="230770" y="703785"/>
                    <a:pt x="202293" y="708688"/>
                  </a:cubicBezTo>
                  <a:cubicBezTo>
                    <a:pt x="192359" y="710179"/>
                    <a:pt x="182353" y="711156"/>
                    <a:pt x="172317" y="711615"/>
                  </a:cubicBezTo>
                  <a:cubicBezTo>
                    <a:pt x="202054" y="714839"/>
                    <a:pt x="231975" y="716061"/>
                    <a:pt x="261878" y="715274"/>
                  </a:cubicBezTo>
                  <a:cubicBezTo>
                    <a:pt x="294340" y="712486"/>
                    <a:pt x="326473" y="706728"/>
                    <a:pt x="357875" y="698077"/>
                  </a:cubicBezTo>
                  <a:cubicBezTo>
                    <a:pt x="388520" y="691502"/>
                    <a:pt x="418638" y="682696"/>
                    <a:pt x="447987" y="671732"/>
                  </a:cubicBezTo>
                  <a:cubicBezTo>
                    <a:pt x="471242" y="660947"/>
                    <a:pt x="493150" y="647502"/>
                    <a:pt x="513273" y="631666"/>
                  </a:cubicBezTo>
                  <a:cubicBezTo>
                    <a:pt x="513659" y="630550"/>
                    <a:pt x="514542" y="629674"/>
                    <a:pt x="515664" y="629288"/>
                  </a:cubicBezTo>
                  <a:cubicBezTo>
                    <a:pt x="516210" y="629392"/>
                    <a:pt x="516772" y="629392"/>
                    <a:pt x="517319" y="629288"/>
                  </a:cubicBezTo>
                  <a:lnTo>
                    <a:pt x="520077" y="627458"/>
                  </a:lnTo>
                  <a:cubicBezTo>
                    <a:pt x="529272" y="616847"/>
                    <a:pt x="506468" y="577513"/>
                    <a:pt x="501687" y="568731"/>
                  </a:cubicBezTo>
                  <a:cubicBezTo>
                    <a:pt x="487480" y="540932"/>
                    <a:pt x="475192" y="512203"/>
                    <a:pt x="464906" y="482745"/>
                  </a:cubicBezTo>
                  <a:cubicBezTo>
                    <a:pt x="460860" y="493173"/>
                    <a:pt x="456447" y="503418"/>
                    <a:pt x="452217" y="513663"/>
                  </a:cubicBezTo>
                  <a:cubicBezTo>
                    <a:pt x="452217" y="507443"/>
                    <a:pt x="453320" y="501040"/>
                    <a:pt x="454424" y="495368"/>
                  </a:cubicBezTo>
                  <a:cubicBezTo>
                    <a:pt x="454685" y="493579"/>
                    <a:pt x="455053" y="491808"/>
                    <a:pt x="455527" y="490063"/>
                  </a:cubicBezTo>
                  <a:cubicBezTo>
                    <a:pt x="462516" y="473414"/>
                    <a:pt x="469872" y="456766"/>
                    <a:pt x="476492" y="440300"/>
                  </a:cubicBezTo>
                  <a:cubicBezTo>
                    <a:pt x="483113" y="423835"/>
                    <a:pt x="489365" y="410479"/>
                    <a:pt x="496538" y="395477"/>
                  </a:cubicBezTo>
                  <a:cubicBezTo>
                    <a:pt x="499664" y="389257"/>
                    <a:pt x="503894" y="382854"/>
                    <a:pt x="507204" y="377183"/>
                  </a:cubicBezTo>
                  <a:cubicBezTo>
                    <a:pt x="500951" y="382702"/>
                    <a:pt x="494314" y="387777"/>
                    <a:pt x="487342" y="392367"/>
                  </a:cubicBezTo>
                  <a:cubicBezTo>
                    <a:pt x="461059" y="411482"/>
                    <a:pt x="429889" y="422832"/>
                    <a:pt x="397414" y="425115"/>
                  </a:cubicBezTo>
                  <a:cubicBezTo>
                    <a:pt x="395391" y="425115"/>
                    <a:pt x="396494" y="422554"/>
                    <a:pt x="397414" y="422371"/>
                  </a:cubicBezTo>
                  <a:cubicBezTo>
                    <a:pt x="461465" y="414726"/>
                    <a:pt x="516807" y="374250"/>
                    <a:pt x="543249" y="315711"/>
                  </a:cubicBezTo>
                  <a:cubicBezTo>
                    <a:pt x="557889" y="276346"/>
                    <a:pt x="562871" y="234070"/>
                    <a:pt x="557777" y="192403"/>
                  </a:cubicBezTo>
                  <a:cubicBezTo>
                    <a:pt x="557777" y="186915"/>
                    <a:pt x="557777" y="181243"/>
                    <a:pt x="556490" y="175755"/>
                  </a:cubicBezTo>
                  <a:cubicBezTo>
                    <a:pt x="555570" y="166058"/>
                    <a:pt x="552076" y="157460"/>
                    <a:pt x="551341" y="147031"/>
                  </a:cubicBezTo>
                  <a:cubicBezTo>
                    <a:pt x="551341" y="147031"/>
                    <a:pt x="552628" y="147031"/>
                    <a:pt x="552812" y="147031"/>
                  </a:cubicBezTo>
                  <a:cubicBezTo>
                    <a:pt x="555019" y="154167"/>
                    <a:pt x="556858" y="161484"/>
                    <a:pt x="558513" y="168985"/>
                  </a:cubicBezTo>
                  <a:cubicBezTo>
                    <a:pt x="560521" y="160663"/>
                    <a:pt x="562057" y="152233"/>
                    <a:pt x="563110" y="143738"/>
                  </a:cubicBezTo>
                  <a:cubicBezTo>
                    <a:pt x="563110" y="146666"/>
                    <a:pt x="564398" y="149776"/>
                    <a:pt x="564949" y="152886"/>
                  </a:cubicBezTo>
                  <a:cubicBezTo>
                    <a:pt x="564799" y="161836"/>
                    <a:pt x="563311" y="170714"/>
                    <a:pt x="560536" y="179231"/>
                  </a:cubicBezTo>
                  <a:cubicBezTo>
                    <a:pt x="564517" y="200332"/>
                    <a:pt x="566121" y="221809"/>
                    <a:pt x="565317" y="243263"/>
                  </a:cubicBezTo>
                  <a:cubicBezTo>
                    <a:pt x="565317" y="243263"/>
                    <a:pt x="566237" y="243263"/>
                    <a:pt x="566421" y="243263"/>
                  </a:cubicBezTo>
                  <a:cubicBezTo>
                    <a:pt x="568468" y="250016"/>
                    <a:pt x="570987" y="256618"/>
                    <a:pt x="573961" y="263022"/>
                  </a:cubicBezTo>
                  <a:cubicBezTo>
                    <a:pt x="582972" y="277658"/>
                    <a:pt x="592351" y="271620"/>
                    <a:pt x="604121" y="269242"/>
                  </a:cubicBezTo>
                  <a:cubicBezTo>
                    <a:pt x="620010" y="266461"/>
                    <a:pt x="634866" y="259515"/>
                    <a:pt x="647154" y="249118"/>
                  </a:cubicBezTo>
                  <a:cubicBezTo>
                    <a:pt x="657712" y="240444"/>
                    <a:pt x="667328" y="230694"/>
                    <a:pt x="675843" y="220028"/>
                  </a:cubicBezTo>
                  <a:cubicBezTo>
                    <a:pt x="680279" y="214577"/>
                    <a:pt x="683705" y="208380"/>
                    <a:pt x="685958" y="201733"/>
                  </a:cubicBezTo>
                  <a:cubicBezTo>
                    <a:pt x="688164" y="194233"/>
                    <a:pt x="691659" y="163497"/>
                    <a:pt x="669958" y="175938"/>
                  </a:cubicBezTo>
                  <a:close/>
                </a:path>
              </a:pathLst>
            </a:custGeom>
            <a:solidFill>
              <a:srgbClr val="9D579E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837D20B8-485D-214C-9877-E85626533593}"/>
                </a:ext>
              </a:extLst>
            </p:cNvPr>
            <p:cNvSpPr/>
            <p:nvPr/>
          </p:nvSpPr>
          <p:spPr>
            <a:xfrm>
              <a:off x="1603614" y="2450225"/>
              <a:ext cx="147702" cy="175448"/>
            </a:xfrm>
            <a:custGeom>
              <a:avLst/>
              <a:gdLst>
                <a:gd name="connsiteX0" fmla="*/ 107795 w 147702"/>
                <a:gd name="connsiteY0" fmla="*/ 171058 h 175448"/>
                <a:gd name="connsiteX1" fmla="*/ 107795 w 147702"/>
                <a:gd name="connsiteY1" fmla="*/ 172705 h 175448"/>
                <a:gd name="connsiteX2" fmla="*/ 147702 w 147702"/>
                <a:gd name="connsiteY2" fmla="*/ 172705 h 175448"/>
                <a:gd name="connsiteX3" fmla="*/ 15108 w 147702"/>
                <a:gd name="connsiteY3" fmla="*/ 69521 h 175448"/>
                <a:gd name="connsiteX4" fmla="*/ 4810 w 147702"/>
                <a:gd name="connsiteY4" fmla="*/ 0 h 175448"/>
                <a:gd name="connsiteX5" fmla="*/ 212 w 147702"/>
                <a:gd name="connsiteY5" fmla="*/ 45737 h 175448"/>
                <a:gd name="connsiteX6" fmla="*/ 30004 w 147702"/>
                <a:gd name="connsiteY6" fmla="*/ 125870 h 175448"/>
                <a:gd name="connsiteX7" fmla="*/ 107795 w 147702"/>
                <a:gd name="connsiteY7" fmla="*/ 171058 h 17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702" h="175448">
                  <a:moveTo>
                    <a:pt x="107795" y="171058"/>
                  </a:moveTo>
                  <a:cubicBezTo>
                    <a:pt x="108899" y="171058"/>
                    <a:pt x="107795" y="172339"/>
                    <a:pt x="107795" y="172705"/>
                  </a:cubicBezTo>
                  <a:cubicBezTo>
                    <a:pt x="120843" y="176364"/>
                    <a:pt x="134654" y="176364"/>
                    <a:pt x="147702" y="172705"/>
                  </a:cubicBezTo>
                  <a:cubicBezTo>
                    <a:pt x="88158" y="164320"/>
                    <a:pt x="37624" y="124995"/>
                    <a:pt x="15108" y="69521"/>
                  </a:cubicBezTo>
                  <a:cubicBezTo>
                    <a:pt x="6305" y="47455"/>
                    <a:pt x="2779" y="23655"/>
                    <a:pt x="4810" y="0"/>
                  </a:cubicBezTo>
                  <a:cubicBezTo>
                    <a:pt x="945" y="14923"/>
                    <a:pt x="-606" y="30348"/>
                    <a:pt x="212" y="45737"/>
                  </a:cubicBezTo>
                  <a:cubicBezTo>
                    <a:pt x="1122" y="74960"/>
                    <a:pt x="11581" y="103090"/>
                    <a:pt x="30004" y="125870"/>
                  </a:cubicBezTo>
                  <a:cubicBezTo>
                    <a:pt x="50664" y="148511"/>
                    <a:pt x="77821" y="164287"/>
                    <a:pt x="107795" y="171058"/>
                  </a:cubicBezTo>
                  <a:close/>
                </a:path>
              </a:pathLst>
            </a:custGeom>
            <a:solidFill>
              <a:srgbClr val="9D579E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03B7A56F-D44E-2040-8FE8-4DB2C4C25B0B}"/>
                </a:ext>
              </a:extLst>
            </p:cNvPr>
            <p:cNvSpPr/>
            <p:nvPr/>
          </p:nvSpPr>
          <p:spPr>
            <a:xfrm>
              <a:off x="2046297" y="2222879"/>
              <a:ext cx="174157" cy="271206"/>
            </a:xfrm>
            <a:custGeom>
              <a:avLst/>
              <a:gdLst>
                <a:gd name="connsiteX0" fmla="*/ 156501 w 174157"/>
                <a:gd name="connsiteY0" fmla="*/ 175938 h 271206"/>
                <a:gd name="connsiteX1" fmla="*/ 156501 w 174157"/>
                <a:gd name="connsiteY1" fmla="*/ 174474 h 271206"/>
                <a:gd name="connsiteX2" fmla="*/ 159628 w 174157"/>
                <a:gd name="connsiteY2" fmla="*/ 172279 h 271206"/>
                <a:gd name="connsiteX3" fmla="*/ 92319 w 174157"/>
                <a:gd name="connsiteY3" fmla="*/ 80804 h 271206"/>
                <a:gd name="connsiteX4" fmla="*/ 65102 w 174157"/>
                <a:gd name="connsiteY4" fmla="*/ 27016 h 271206"/>
                <a:gd name="connsiteX5" fmla="*/ 40643 w 174157"/>
                <a:gd name="connsiteY5" fmla="*/ 12929 h 271206"/>
                <a:gd name="connsiteX6" fmla="*/ 32367 w 174157"/>
                <a:gd name="connsiteY6" fmla="*/ 10551 h 271206"/>
                <a:gd name="connsiteX7" fmla="*/ 32367 w 174157"/>
                <a:gd name="connsiteY7" fmla="*/ 15856 h 271206"/>
                <a:gd name="connsiteX8" fmla="*/ 31080 w 174157"/>
                <a:gd name="connsiteY8" fmla="*/ 17869 h 271206"/>
                <a:gd name="connsiteX9" fmla="*/ 22988 w 174157"/>
                <a:gd name="connsiteY9" fmla="*/ 3782 h 271206"/>
                <a:gd name="connsiteX10" fmla="*/ 10299 w 174157"/>
                <a:gd name="connsiteY10" fmla="*/ 2135 h 271206"/>
                <a:gd name="connsiteX11" fmla="*/ 10299 w 174157"/>
                <a:gd name="connsiteY11" fmla="*/ 2135 h 271206"/>
                <a:gd name="connsiteX12" fmla="*/ 0 w 174157"/>
                <a:gd name="connsiteY12" fmla="*/ 25736 h 271206"/>
                <a:gd name="connsiteX13" fmla="*/ 10299 w 174157"/>
                <a:gd name="connsiteY13" fmla="*/ 27382 h 271206"/>
                <a:gd name="connsiteX14" fmla="*/ 14161 w 174157"/>
                <a:gd name="connsiteY14" fmla="*/ 57752 h 271206"/>
                <a:gd name="connsiteX15" fmla="*/ 40459 w 174157"/>
                <a:gd name="connsiteY15" fmla="*/ 41103 h 271206"/>
                <a:gd name="connsiteX16" fmla="*/ 61056 w 174157"/>
                <a:gd name="connsiteY16" fmla="*/ 55191 h 271206"/>
                <a:gd name="connsiteX17" fmla="*/ 99675 w 174157"/>
                <a:gd name="connsiteY17" fmla="*/ 141543 h 271206"/>
                <a:gd name="connsiteX18" fmla="*/ 119721 w 174157"/>
                <a:gd name="connsiteY18" fmla="*/ 178133 h 271206"/>
                <a:gd name="connsiteX19" fmla="*/ 101330 w 174157"/>
                <a:gd name="connsiteY19" fmla="*/ 202282 h 271206"/>
                <a:gd name="connsiteX20" fmla="*/ 64550 w 174157"/>
                <a:gd name="connsiteY20" fmla="*/ 243080 h 271206"/>
                <a:gd name="connsiteX21" fmla="*/ 64550 w 174157"/>
                <a:gd name="connsiteY21" fmla="*/ 266315 h 271206"/>
                <a:gd name="connsiteX22" fmla="*/ 91216 w 174157"/>
                <a:gd name="connsiteY22" fmla="*/ 267961 h 271206"/>
                <a:gd name="connsiteX23" fmla="*/ 133697 w 174157"/>
                <a:gd name="connsiteY23" fmla="*/ 249118 h 271206"/>
                <a:gd name="connsiteX24" fmla="*/ 162386 w 174157"/>
                <a:gd name="connsiteY24" fmla="*/ 220028 h 271206"/>
                <a:gd name="connsiteX25" fmla="*/ 172501 w 174157"/>
                <a:gd name="connsiteY25" fmla="*/ 201733 h 271206"/>
                <a:gd name="connsiteX26" fmla="*/ 156501 w 174157"/>
                <a:gd name="connsiteY26" fmla="*/ 175938 h 27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4157" h="271206">
                  <a:moveTo>
                    <a:pt x="156501" y="175938"/>
                  </a:moveTo>
                  <a:cubicBezTo>
                    <a:pt x="155398" y="175938"/>
                    <a:pt x="154846" y="175938"/>
                    <a:pt x="156501" y="174474"/>
                  </a:cubicBezTo>
                  <a:cubicBezTo>
                    <a:pt x="157452" y="173621"/>
                    <a:pt x="158502" y="172884"/>
                    <a:pt x="159628" y="172279"/>
                  </a:cubicBezTo>
                  <a:cubicBezTo>
                    <a:pt x="126893" y="150325"/>
                    <a:pt x="109054" y="115381"/>
                    <a:pt x="92319" y="80804"/>
                  </a:cubicBezTo>
                  <a:cubicBezTo>
                    <a:pt x="84880" y="62101"/>
                    <a:pt x="75772" y="44100"/>
                    <a:pt x="65102" y="27016"/>
                  </a:cubicBezTo>
                  <a:cubicBezTo>
                    <a:pt x="59493" y="18901"/>
                    <a:pt x="50511" y="13727"/>
                    <a:pt x="40643" y="12929"/>
                  </a:cubicBezTo>
                  <a:cubicBezTo>
                    <a:pt x="37766" y="12614"/>
                    <a:pt x="34967" y="11810"/>
                    <a:pt x="32367" y="10551"/>
                  </a:cubicBezTo>
                  <a:cubicBezTo>
                    <a:pt x="32367" y="12380"/>
                    <a:pt x="32367" y="14210"/>
                    <a:pt x="32367" y="15856"/>
                  </a:cubicBezTo>
                  <a:cubicBezTo>
                    <a:pt x="32269" y="16687"/>
                    <a:pt x="31795" y="17428"/>
                    <a:pt x="31080" y="17869"/>
                  </a:cubicBezTo>
                  <a:cubicBezTo>
                    <a:pt x="29733" y="12523"/>
                    <a:pt x="26934" y="7649"/>
                    <a:pt x="22988" y="3782"/>
                  </a:cubicBezTo>
                  <a:cubicBezTo>
                    <a:pt x="20413" y="123"/>
                    <a:pt x="16551" y="-1707"/>
                    <a:pt x="10299" y="2135"/>
                  </a:cubicBezTo>
                  <a:cubicBezTo>
                    <a:pt x="10299" y="2135"/>
                    <a:pt x="10299" y="2135"/>
                    <a:pt x="10299" y="2135"/>
                  </a:cubicBezTo>
                  <a:cubicBezTo>
                    <a:pt x="4107" y="8502"/>
                    <a:pt x="447" y="16888"/>
                    <a:pt x="0" y="25736"/>
                  </a:cubicBezTo>
                  <a:cubicBezTo>
                    <a:pt x="3520" y="25284"/>
                    <a:pt x="7097" y="25856"/>
                    <a:pt x="10299" y="27382"/>
                  </a:cubicBezTo>
                  <a:cubicBezTo>
                    <a:pt x="25746" y="35066"/>
                    <a:pt x="18206" y="45677"/>
                    <a:pt x="14161" y="57752"/>
                  </a:cubicBezTo>
                  <a:cubicBezTo>
                    <a:pt x="24091" y="54642"/>
                    <a:pt x="29976" y="43848"/>
                    <a:pt x="40459" y="41103"/>
                  </a:cubicBezTo>
                  <a:cubicBezTo>
                    <a:pt x="50941" y="38359"/>
                    <a:pt x="57378" y="48970"/>
                    <a:pt x="61056" y="55191"/>
                  </a:cubicBezTo>
                  <a:cubicBezTo>
                    <a:pt x="77607" y="82084"/>
                    <a:pt x="81837" y="115015"/>
                    <a:pt x="99675" y="141543"/>
                  </a:cubicBezTo>
                  <a:cubicBezTo>
                    <a:pt x="107767" y="153252"/>
                    <a:pt x="120456" y="163131"/>
                    <a:pt x="119721" y="178133"/>
                  </a:cubicBezTo>
                  <a:cubicBezTo>
                    <a:pt x="119721" y="188195"/>
                    <a:pt x="109422" y="196428"/>
                    <a:pt x="101330" y="202282"/>
                  </a:cubicBezTo>
                  <a:cubicBezTo>
                    <a:pt x="86434" y="213442"/>
                    <a:pt x="69515" y="223688"/>
                    <a:pt x="64550" y="243080"/>
                  </a:cubicBezTo>
                  <a:cubicBezTo>
                    <a:pt x="63088" y="250757"/>
                    <a:pt x="63088" y="258638"/>
                    <a:pt x="64550" y="266315"/>
                  </a:cubicBezTo>
                  <a:cubicBezTo>
                    <a:pt x="72642" y="274913"/>
                    <a:pt x="81469" y="269974"/>
                    <a:pt x="91216" y="267961"/>
                  </a:cubicBezTo>
                  <a:cubicBezTo>
                    <a:pt x="106783" y="265462"/>
                    <a:pt x="121426" y="258968"/>
                    <a:pt x="133697" y="249118"/>
                  </a:cubicBezTo>
                  <a:cubicBezTo>
                    <a:pt x="144255" y="240444"/>
                    <a:pt x="153872" y="230694"/>
                    <a:pt x="162386" y="220028"/>
                  </a:cubicBezTo>
                  <a:cubicBezTo>
                    <a:pt x="166822" y="214577"/>
                    <a:pt x="170248" y="208380"/>
                    <a:pt x="172501" y="201733"/>
                  </a:cubicBezTo>
                  <a:cubicBezTo>
                    <a:pt x="174708" y="194233"/>
                    <a:pt x="178202" y="163497"/>
                    <a:pt x="156501" y="175938"/>
                  </a:cubicBezTo>
                  <a:close/>
                </a:path>
              </a:pathLst>
            </a:custGeom>
            <a:solidFill>
              <a:srgbClr val="9D579E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4315E1AD-765C-254B-A7D6-A9B2BB3C1EB1}"/>
                </a:ext>
              </a:extLst>
            </p:cNvPr>
            <p:cNvSpPr/>
            <p:nvPr/>
          </p:nvSpPr>
          <p:spPr>
            <a:xfrm>
              <a:off x="1822303" y="2352713"/>
              <a:ext cx="270252" cy="524700"/>
            </a:xfrm>
            <a:custGeom>
              <a:avLst/>
              <a:gdLst>
                <a:gd name="connsiteX0" fmla="*/ 267395 w 270252"/>
                <a:gd name="connsiteY0" fmla="*/ 46103 h 524700"/>
                <a:gd name="connsiteX1" fmla="*/ 262245 w 270252"/>
                <a:gd name="connsiteY1" fmla="*/ 18295 h 524700"/>
                <a:gd name="connsiteX2" fmla="*/ 252499 w 270252"/>
                <a:gd name="connsiteY2" fmla="*/ 0 h 524700"/>
                <a:gd name="connsiteX3" fmla="*/ 256544 w 270252"/>
                <a:gd name="connsiteY3" fmla="*/ 71168 h 524700"/>
                <a:gd name="connsiteX4" fmla="*/ 256544 w 270252"/>
                <a:gd name="connsiteY4" fmla="*/ 71168 h 524700"/>
                <a:gd name="connsiteX5" fmla="*/ 239074 w 270252"/>
                <a:gd name="connsiteY5" fmla="*/ 174168 h 524700"/>
                <a:gd name="connsiteX6" fmla="*/ 170294 w 270252"/>
                <a:gd name="connsiteY6" fmla="*/ 253020 h 524700"/>
                <a:gd name="connsiteX7" fmla="*/ 78343 w 270252"/>
                <a:gd name="connsiteY7" fmla="*/ 284853 h 524700"/>
                <a:gd name="connsiteX8" fmla="*/ 0 w 270252"/>
                <a:gd name="connsiteY8" fmla="*/ 286683 h 524700"/>
                <a:gd name="connsiteX9" fmla="*/ 73561 w 270252"/>
                <a:gd name="connsiteY9" fmla="*/ 308271 h 524700"/>
                <a:gd name="connsiteX10" fmla="*/ 118985 w 270252"/>
                <a:gd name="connsiteY10" fmla="*/ 307173 h 524700"/>
                <a:gd name="connsiteX11" fmla="*/ 133697 w 270252"/>
                <a:gd name="connsiteY11" fmla="*/ 313210 h 524700"/>
                <a:gd name="connsiteX12" fmla="*/ 133697 w 270252"/>
                <a:gd name="connsiteY12" fmla="*/ 361326 h 524700"/>
                <a:gd name="connsiteX13" fmla="*/ 133513 w 270252"/>
                <a:gd name="connsiteY13" fmla="*/ 442739 h 524700"/>
                <a:gd name="connsiteX14" fmla="*/ 149145 w 270252"/>
                <a:gd name="connsiteY14" fmla="*/ 417492 h 524700"/>
                <a:gd name="connsiteX15" fmla="*/ 153559 w 270252"/>
                <a:gd name="connsiteY15" fmla="*/ 417492 h 524700"/>
                <a:gd name="connsiteX16" fmla="*/ 168271 w 270252"/>
                <a:gd name="connsiteY16" fmla="*/ 456460 h 524700"/>
                <a:gd name="connsiteX17" fmla="*/ 195673 w 270252"/>
                <a:gd name="connsiteY17" fmla="*/ 501283 h 524700"/>
                <a:gd name="connsiteX18" fmla="*/ 190707 w 270252"/>
                <a:gd name="connsiteY18" fmla="*/ 524701 h 524700"/>
                <a:gd name="connsiteX19" fmla="*/ 223626 w 270252"/>
                <a:gd name="connsiteY19" fmla="*/ 502015 h 524700"/>
                <a:gd name="connsiteX20" fmla="*/ 226017 w 270252"/>
                <a:gd name="connsiteY20" fmla="*/ 499636 h 524700"/>
                <a:gd name="connsiteX21" fmla="*/ 227672 w 270252"/>
                <a:gd name="connsiteY21" fmla="*/ 499636 h 524700"/>
                <a:gd name="connsiteX22" fmla="*/ 230430 w 270252"/>
                <a:gd name="connsiteY22" fmla="*/ 497807 h 524700"/>
                <a:gd name="connsiteX23" fmla="*/ 212040 w 270252"/>
                <a:gd name="connsiteY23" fmla="*/ 439080 h 524700"/>
                <a:gd name="connsiteX24" fmla="*/ 175259 w 270252"/>
                <a:gd name="connsiteY24" fmla="*/ 353093 h 524700"/>
                <a:gd name="connsiteX25" fmla="*/ 162570 w 270252"/>
                <a:gd name="connsiteY25" fmla="*/ 384012 h 524700"/>
                <a:gd name="connsiteX26" fmla="*/ 164777 w 270252"/>
                <a:gd name="connsiteY26" fmla="*/ 365717 h 524700"/>
                <a:gd name="connsiteX27" fmla="*/ 165880 w 270252"/>
                <a:gd name="connsiteY27" fmla="*/ 360411 h 524700"/>
                <a:gd name="connsiteX28" fmla="*/ 186845 w 270252"/>
                <a:gd name="connsiteY28" fmla="*/ 310649 h 524700"/>
                <a:gd name="connsiteX29" fmla="*/ 207075 w 270252"/>
                <a:gd name="connsiteY29" fmla="*/ 265643 h 524700"/>
                <a:gd name="connsiteX30" fmla="*/ 217741 w 270252"/>
                <a:gd name="connsiteY30" fmla="*/ 247348 h 524700"/>
                <a:gd name="connsiteX31" fmla="*/ 197879 w 270252"/>
                <a:gd name="connsiteY31" fmla="*/ 262533 h 524700"/>
                <a:gd name="connsiteX32" fmla="*/ 107951 w 270252"/>
                <a:gd name="connsiteY32" fmla="*/ 295281 h 524700"/>
                <a:gd name="connsiteX33" fmla="*/ 107951 w 270252"/>
                <a:gd name="connsiteY33" fmla="*/ 292537 h 524700"/>
                <a:gd name="connsiteX34" fmla="*/ 253786 w 270252"/>
                <a:gd name="connsiteY34" fmla="*/ 185877 h 524700"/>
                <a:gd name="connsiteX35" fmla="*/ 268314 w 270252"/>
                <a:gd name="connsiteY35" fmla="*/ 62569 h 524700"/>
                <a:gd name="connsiteX36" fmla="*/ 267395 w 270252"/>
                <a:gd name="connsiteY36" fmla="*/ 46103 h 52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70252" h="524700">
                  <a:moveTo>
                    <a:pt x="267395" y="46103"/>
                  </a:moveTo>
                  <a:cubicBezTo>
                    <a:pt x="266475" y="36590"/>
                    <a:pt x="263165" y="27808"/>
                    <a:pt x="262245" y="18295"/>
                  </a:cubicBezTo>
                  <a:cubicBezTo>
                    <a:pt x="259566" y="11914"/>
                    <a:pt x="256304" y="5789"/>
                    <a:pt x="252499" y="0"/>
                  </a:cubicBezTo>
                  <a:cubicBezTo>
                    <a:pt x="257618" y="23361"/>
                    <a:pt x="258983" y="47382"/>
                    <a:pt x="256544" y="71168"/>
                  </a:cubicBezTo>
                  <a:lnTo>
                    <a:pt x="256544" y="71168"/>
                  </a:lnTo>
                  <a:cubicBezTo>
                    <a:pt x="257720" y="106320"/>
                    <a:pt x="251778" y="141347"/>
                    <a:pt x="239074" y="174168"/>
                  </a:cubicBezTo>
                  <a:cubicBezTo>
                    <a:pt x="223668" y="206111"/>
                    <a:pt x="199912" y="233345"/>
                    <a:pt x="170294" y="253020"/>
                  </a:cubicBezTo>
                  <a:cubicBezTo>
                    <a:pt x="142527" y="270552"/>
                    <a:pt x="111053" y="281448"/>
                    <a:pt x="78343" y="284853"/>
                  </a:cubicBezTo>
                  <a:cubicBezTo>
                    <a:pt x="52593" y="290486"/>
                    <a:pt x="25987" y="291106"/>
                    <a:pt x="0" y="286683"/>
                  </a:cubicBezTo>
                  <a:cubicBezTo>
                    <a:pt x="22431" y="299632"/>
                    <a:pt x="47657" y="307036"/>
                    <a:pt x="73561" y="308271"/>
                  </a:cubicBezTo>
                  <a:cubicBezTo>
                    <a:pt x="88695" y="309648"/>
                    <a:pt x="103936" y="309279"/>
                    <a:pt x="118985" y="307173"/>
                  </a:cubicBezTo>
                  <a:cubicBezTo>
                    <a:pt x="124675" y="305940"/>
                    <a:pt x="130536" y="308346"/>
                    <a:pt x="133697" y="313210"/>
                  </a:cubicBezTo>
                  <a:cubicBezTo>
                    <a:pt x="141973" y="327298"/>
                    <a:pt x="134985" y="346507"/>
                    <a:pt x="133697" y="361326"/>
                  </a:cubicBezTo>
                  <a:cubicBezTo>
                    <a:pt x="127007" y="388048"/>
                    <a:pt x="126944" y="415988"/>
                    <a:pt x="133513" y="442739"/>
                  </a:cubicBezTo>
                  <a:cubicBezTo>
                    <a:pt x="137346" y="433553"/>
                    <a:pt x="142622" y="425031"/>
                    <a:pt x="149145" y="417492"/>
                  </a:cubicBezTo>
                  <a:cubicBezTo>
                    <a:pt x="150433" y="416394"/>
                    <a:pt x="152272" y="415662"/>
                    <a:pt x="153559" y="417492"/>
                  </a:cubicBezTo>
                  <a:cubicBezTo>
                    <a:pt x="160799" y="429486"/>
                    <a:pt x="165785" y="442689"/>
                    <a:pt x="168271" y="456460"/>
                  </a:cubicBezTo>
                  <a:cubicBezTo>
                    <a:pt x="174524" y="472377"/>
                    <a:pt x="192730" y="483903"/>
                    <a:pt x="195673" y="501283"/>
                  </a:cubicBezTo>
                  <a:cubicBezTo>
                    <a:pt x="197065" y="509433"/>
                    <a:pt x="195290" y="517805"/>
                    <a:pt x="190707" y="524701"/>
                  </a:cubicBezTo>
                  <a:cubicBezTo>
                    <a:pt x="201925" y="517565"/>
                    <a:pt x="212592" y="509699"/>
                    <a:pt x="223626" y="502015"/>
                  </a:cubicBezTo>
                  <a:cubicBezTo>
                    <a:pt x="224014" y="500899"/>
                    <a:pt x="224895" y="500022"/>
                    <a:pt x="226017" y="499636"/>
                  </a:cubicBezTo>
                  <a:cubicBezTo>
                    <a:pt x="226563" y="499741"/>
                    <a:pt x="227126" y="499741"/>
                    <a:pt x="227672" y="499636"/>
                  </a:cubicBezTo>
                  <a:lnTo>
                    <a:pt x="230430" y="497807"/>
                  </a:lnTo>
                  <a:cubicBezTo>
                    <a:pt x="239625" y="487196"/>
                    <a:pt x="216821" y="447861"/>
                    <a:pt x="212040" y="439080"/>
                  </a:cubicBezTo>
                  <a:cubicBezTo>
                    <a:pt x="197833" y="411281"/>
                    <a:pt x="185545" y="382552"/>
                    <a:pt x="175259" y="353093"/>
                  </a:cubicBezTo>
                  <a:cubicBezTo>
                    <a:pt x="171214" y="363522"/>
                    <a:pt x="166800" y="373767"/>
                    <a:pt x="162570" y="384012"/>
                  </a:cubicBezTo>
                  <a:cubicBezTo>
                    <a:pt x="162570" y="377792"/>
                    <a:pt x="163674" y="371388"/>
                    <a:pt x="164777" y="365717"/>
                  </a:cubicBezTo>
                  <a:cubicBezTo>
                    <a:pt x="165038" y="363928"/>
                    <a:pt x="165406" y="362157"/>
                    <a:pt x="165880" y="360411"/>
                  </a:cubicBezTo>
                  <a:cubicBezTo>
                    <a:pt x="172869" y="343763"/>
                    <a:pt x="180225" y="327115"/>
                    <a:pt x="186845" y="310649"/>
                  </a:cubicBezTo>
                  <a:cubicBezTo>
                    <a:pt x="193466" y="294183"/>
                    <a:pt x="199902" y="280645"/>
                    <a:pt x="207075" y="265643"/>
                  </a:cubicBezTo>
                  <a:cubicBezTo>
                    <a:pt x="210201" y="259423"/>
                    <a:pt x="214431" y="253020"/>
                    <a:pt x="217741" y="247348"/>
                  </a:cubicBezTo>
                  <a:cubicBezTo>
                    <a:pt x="211488" y="252868"/>
                    <a:pt x="204851" y="257943"/>
                    <a:pt x="197879" y="262533"/>
                  </a:cubicBezTo>
                  <a:cubicBezTo>
                    <a:pt x="171596" y="281648"/>
                    <a:pt x="140426" y="292998"/>
                    <a:pt x="107951" y="295281"/>
                  </a:cubicBezTo>
                  <a:cubicBezTo>
                    <a:pt x="105928" y="295281"/>
                    <a:pt x="107031" y="292720"/>
                    <a:pt x="107951" y="292537"/>
                  </a:cubicBezTo>
                  <a:cubicBezTo>
                    <a:pt x="172002" y="284892"/>
                    <a:pt x="227344" y="244416"/>
                    <a:pt x="253786" y="185877"/>
                  </a:cubicBezTo>
                  <a:cubicBezTo>
                    <a:pt x="268426" y="146512"/>
                    <a:pt x="273408" y="104236"/>
                    <a:pt x="268314" y="62569"/>
                  </a:cubicBezTo>
                  <a:cubicBezTo>
                    <a:pt x="268314" y="57080"/>
                    <a:pt x="268130" y="51409"/>
                    <a:pt x="267395" y="46103"/>
                  </a:cubicBezTo>
                  <a:close/>
                </a:path>
              </a:pathLst>
            </a:custGeom>
            <a:solidFill>
              <a:srgbClr val="9D579E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1CA6442-C727-9944-89F2-951BF2FB860C}"/>
                </a:ext>
              </a:extLst>
            </p:cNvPr>
            <p:cNvSpPr/>
            <p:nvPr/>
          </p:nvSpPr>
          <p:spPr>
            <a:xfrm>
              <a:off x="1638216" y="2592011"/>
              <a:ext cx="48918" cy="42810"/>
            </a:xfrm>
            <a:custGeom>
              <a:avLst/>
              <a:gdLst>
                <a:gd name="connsiteX0" fmla="*/ 24643 w 48918"/>
                <a:gd name="connsiteY0" fmla="*/ 29089 h 42810"/>
                <a:gd name="connsiteX1" fmla="*/ 48918 w 48918"/>
                <a:gd name="connsiteY1" fmla="*/ 26345 h 42810"/>
                <a:gd name="connsiteX2" fmla="*/ 0 w 48918"/>
                <a:gd name="connsiteY2" fmla="*/ 0 h 42810"/>
                <a:gd name="connsiteX3" fmla="*/ 8643 w 48918"/>
                <a:gd name="connsiteY3" fmla="*/ 42810 h 42810"/>
                <a:gd name="connsiteX4" fmla="*/ 24643 w 48918"/>
                <a:gd name="connsiteY4" fmla="*/ 29089 h 4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18" h="42810">
                  <a:moveTo>
                    <a:pt x="24643" y="29089"/>
                  </a:moveTo>
                  <a:cubicBezTo>
                    <a:pt x="32299" y="25860"/>
                    <a:pt x="40729" y="24907"/>
                    <a:pt x="48918" y="26345"/>
                  </a:cubicBezTo>
                  <a:cubicBezTo>
                    <a:pt x="30877" y="21215"/>
                    <a:pt x="14181" y="12223"/>
                    <a:pt x="0" y="0"/>
                  </a:cubicBezTo>
                  <a:cubicBezTo>
                    <a:pt x="3728" y="14087"/>
                    <a:pt x="6613" y="28383"/>
                    <a:pt x="8643" y="42810"/>
                  </a:cubicBezTo>
                  <a:cubicBezTo>
                    <a:pt x="12627" y="36877"/>
                    <a:pt x="18157" y="32135"/>
                    <a:pt x="24643" y="29089"/>
                  </a:cubicBezTo>
                  <a:close/>
                </a:path>
              </a:pathLst>
            </a:custGeom>
            <a:solidFill>
              <a:srgbClr val="9D579E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D2AF58E4-6CB6-9742-A421-C6B2FD38C9D3}"/>
                </a:ext>
              </a:extLst>
            </p:cNvPr>
            <p:cNvSpPr/>
            <p:nvPr/>
          </p:nvSpPr>
          <p:spPr>
            <a:xfrm>
              <a:off x="1573280" y="2239284"/>
              <a:ext cx="111007" cy="129510"/>
            </a:xfrm>
            <a:custGeom>
              <a:avLst/>
              <a:gdLst>
                <a:gd name="connsiteX0" fmla="*/ 109809 w 111007"/>
                <a:gd name="connsiteY0" fmla="*/ 0 h 129510"/>
                <a:gd name="connsiteX1" fmla="*/ 58132 w 111007"/>
                <a:gd name="connsiteY1" fmla="*/ 41347 h 129510"/>
                <a:gd name="connsiteX2" fmla="*/ 28524 w 111007"/>
                <a:gd name="connsiteY2" fmla="*/ 88365 h 129510"/>
                <a:gd name="connsiteX3" fmla="*/ 754 w 111007"/>
                <a:gd name="connsiteY3" fmla="*/ 124955 h 129510"/>
                <a:gd name="connsiteX4" fmla="*/ 5904 w 111007"/>
                <a:gd name="connsiteY4" fmla="*/ 127699 h 129510"/>
                <a:gd name="connsiteX5" fmla="*/ 24294 w 111007"/>
                <a:gd name="connsiteY5" fmla="*/ 109404 h 129510"/>
                <a:gd name="connsiteX6" fmla="*/ 50040 w 111007"/>
                <a:gd name="connsiteY6" fmla="*/ 72814 h 129510"/>
                <a:gd name="connsiteX7" fmla="*/ 109073 w 111007"/>
                <a:gd name="connsiteY7" fmla="*/ 2927 h 129510"/>
                <a:gd name="connsiteX8" fmla="*/ 109809 w 111007"/>
                <a:gd name="connsiteY8" fmla="*/ 0 h 1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007" h="129510">
                  <a:moveTo>
                    <a:pt x="109809" y="0"/>
                  </a:moveTo>
                  <a:cubicBezTo>
                    <a:pt x="88660" y="0"/>
                    <a:pt x="68615" y="25979"/>
                    <a:pt x="58132" y="41347"/>
                  </a:cubicBezTo>
                  <a:cubicBezTo>
                    <a:pt x="47650" y="56715"/>
                    <a:pt x="38638" y="72814"/>
                    <a:pt x="28524" y="88365"/>
                  </a:cubicBezTo>
                  <a:cubicBezTo>
                    <a:pt x="18409" y="103916"/>
                    <a:pt x="10133" y="111965"/>
                    <a:pt x="754" y="124955"/>
                  </a:cubicBezTo>
                  <a:cubicBezTo>
                    <a:pt x="-2004" y="128980"/>
                    <a:pt x="3513" y="131358"/>
                    <a:pt x="5904" y="127699"/>
                  </a:cubicBezTo>
                  <a:cubicBezTo>
                    <a:pt x="11629" y="121210"/>
                    <a:pt x="17772" y="115099"/>
                    <a:pt x="24294" y="109404"/>
                  </a:cubicBezTo>
                  <a:cubicBezTo>
                    <a:pt x="33735" y="97829"/>
                    <a:pt x="42339" y="85600"/>
                    <a:pt x="50040" y="72814"/>
                  </a:cubicBezTo>
                  <a:cubicBezTo>
                    <a:pt x="65120" y="50311"/>
                    <a:pt x="79649" y="10611"/>
                    <a:pt x="109073" y="2927"/>
                  </a:cubicBezTo>
                  <a:cubicBezTo>
                    <a:pt x="111096" y="2561"/>
                    <a:pt x="111832" y="0"/>
                    <a:pt x="109809" y="0"/>
                  </a:cubicBezTo>
                  <a:close/>
                </a:path>
              </a:pathLst>
            </a:custGeom>
            <a:solidFill>
              <a:srgbClr val="86549D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7DDFC407-C83F-C042-9B5D-B90186795A55}"/>
                </a:ext>
              </a:extLst>
            </p:cNvPr>
            <p:cNvSpPr/>
            <p:nvPr/>
          </p:nvSpPr>
          <p:spPr>
            <a:xfrm>
              <a:off x="1543874" y="2376833"/>
              <a:ext cx="45983" cy="16344"/>
            </a:xfrm>
            <a:custGeom>
              <a:avLst/>
              <a:gdLst>
                <a:gd name="connsiteX0" fmla="*/ 45424 w 45983"/>
                <a:gd name="connsiteY0" fmla="*/ 12104 h 16344"/>
                <a:gd name="connsiteX1" fmla="*/ 0 w 45983"/>
                <a:gd name="connsiteY1" fmla="*/ 6798 h 16344"/>
                <a:gd name="connsiteX2" fmla="*/ 2023 w 45983"/>
                <a:gd name="connsiteY2" fmla="*/ 6798 h 16344"/>
                <a:gd name="connsiteX3" fmla="*/ 42298 w 45983"/>
                <a:gd name="connsiteY3" fmla="*/ 16312 h 16344"/>
                <a:gd name="connsiteX4" fmla="*/ 45424 w 45983"/>
                <a:gd name="connsiteY4" fmla="*/ 12104 h 1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83" h="16344">
                  <a:moveTo>
                    <a:pt x="45424" y="12104"/>
                  </a:moveTo>
                  <a:cubicBezTo>
                    <a:pt x="38252" y="5701"/>
                    <a:pt x="4414" y="-8386"/>
                    <a:pt x="0" y="6798"/>
                  </a:cubicBezTo>
                  <a:cubicBezTo>
                    <a:pt x="0" y="8079"/>
                    <a:pt x="1471" y="6798"/>
                    <a:pt x="2023" y="6798"/>
                  </a:cubicBezTo>
                  <a:cubicBezTo>
                    <a:pt x="6621" y="-1983"/>
                    <a:pt x="34942" y="15214"/>
                    <a:pt x="42298" y="16312"/>
                  </a:cubicBezTo>
                  <a:cubicBezTo>
                    <a:pt x="44137" y="16678"/>
                    <a:pt x="47263" y="13934"/>
                    <a:pt x="45424" y="12104"/>
                  </a:cubicBezTo>
                  <a:close/>
                </a:path>
              </a:pathLst>
            </a:custGeom>
            <a:solidFill>
              <a:srgbClr val="86549D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865FA58-ED15-3347-919A-5A514A17D83F}"/>
                </a:ext>
              </a:extLst>
            </p:cNvPr>
            <p:cNvSpPr/>
            <p:nvPr/>
          </p:nvSpPr>
          <p:spPr>
            <a:xfrm>
              <a:off x="1636316" y="2371446"/>
              <a:ext cx="88811" cy="161087"/>
            </a:xfrm>
            <a:custGeom>
              <a:avLst/>
              <a:gdLst>
                <a:gd name="connsiteX0" fmla="*/ 87783 w 88811"/>
                <a:gd name="connsiteY0" fmla="*/ 156716 h 161087"/>
                <a:gd name="connsiteX1" fmla="*/ 14222 w 88811"/>
                <a:gd name="connsiteY1" fmla="*/ 99087 h 161087"/>
                <a:gd name="connsiteX2" fmla="*/ 35370 w 88811"/>
                <a:gd name="connsiteY2" fmla="*/ 659 h 161087"/>
                <a:gd name="connsiteX3" fmla="*/ 33918 w 88811"/>
                <a:gd name="connsiteY3" fmla="*/ 92 h 161087"/>
                <a:gd name="connsiteX4" fmla="*/ 33348 w 88811"/>
                <a:gd name="connsiteY4" fmla="*/ 659 h 161087"/>
                <a:gd name="connsiteX5" fmla="*/ 2636 w 88811"/>
                <a:gd name="connsiteY5" fmla="*/ 121406 h 161087"/>
                <a:gd name="connsiteX6" fmla="*/ 85760 w 88811"/>
                <a:gd name="connsiteY6" fmla="*/ 160924 h 161087"/>
                <a:gd name="connsiteX7" fmla="*/ 87783 w 88811"/>
                <a:gd name="connsiteY7" fmla="*/ 156716 h 16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811" h="161087">
                  <a:moveTo>
                    <a:pt x="87783" y="156716"/>
                  </a:moveTo>
                  <a:cubicBezTo>
                    <a:pt x="49347" y="153606"/>
                    <a:pt x="19555" y="142263"/>
                    <a:pt x="14222" y="99087"/>
                  </a:cubicBezTo>
                  <a:cubicBezTo>
                    <a:pt x="13999" y="65138"/>
                    <a:pt x="21215" y="31551"/>
                    <a:pt x="35370" y="659"/>
                  </a:cubicBezTo>
                  <a:cubicBezTo>
                    <a:pt x="35128" y="103"/>
                    <a:pt x="34477" y="-151"/>
                    <a:pt x="33918" y="92"/>
                  </a:cubicBezTo>
                  <a:cubicBezTo>
                    <a:pt x="33662" y="202"/>
                    <a:pt x="33460" y="405"/>
                    <a:pt x="33348" y="659"/>
                  </a:cubicBezTo>
                  <a:cubicBezTo>
                    <a:pt x="12567" y="37249"/>
                    <a:pt x="-7295" y="79145"/>
                    <a:pt x="2636" y="121406"/>
                  </a:cubicBezTo>
                  <a:cubicBezTo>
                    <a:pt x="11647" y="160192"/>
                    <a:pt x="53209" y="161838"/>
                    <a:pt x="85760" y="160924"/>
                  </a:cubicBezTo>
                  <a:cubicBezTo>
                    <a:pt x="88335" y="160192"/>
                    <a:pt x="89990" y="156899"/>
                    <a:pt x="87783" y="156716"/>
                  </a:cubicBezTo>
                  <a:close/>
                </a:path>
              </a:pathLst>
            </a:custGeom>
            <a:solidFill>
              <a:srgbClr val="86549D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F056DAF-853A-854D-8A36-F8B5A8281D5F}"/>
                </a:ext>
              </a:extLst>
            </p:cNvPr>
            <p:cNvSpPr/>
            <p:nvPr/>
          </p:nvSpPr>
          <p:spPr>
            <a:xfrm>
              <a:off x="1871243" y="2518136"/>
              <a:ext cx="111007" cy="23683"/>
            </a:xfrm>
            <a:custGeom>
              <a:avLst/>
              <a:gdLst>
                <a:gd name="connsiteX0" fmla="*/ 109216 w 111007"/>
                <a:gd name="connsiteY0" fmla="*/ 147 h 23683"/>
                <a:gd name="connsiteX1" fmla="*/ 1449 w 111007"/>
                <a:gd name="connsiteY1" fmla="*/ 12770 h 23683"/>
                <a:gd name="connsiteX2" fmla="*/ 346 w 111007"/>
                <a:gd name="connsiteY2" fmla="*/ 14600 h 23683"/>
                <a:gd name="connsiteX3" fmla="*/ 110688 w 111007"/>
                <a:gd name="connsiteY3" fmla="*/ 2525 h 23683"/>
                <a:gd name="connsiteX4" fmla="*/ 109216 w 111007"/>
                <a:gd name="connsiteY4" fmla="*/ 147 h 2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07" h="23683">
                  <a:moveTo>
                    <a:pt x="109216" y="147"/>
                  </a:moveTo>
                  <a:cubicBezTo>
                    <a:pt x="75741" y="16283"/>
                    <a:pt x="37777" y="20729"/>
                    <a:pt x="1449" y="12770"/>
                  </a:cubicBezTo>
                  <a:cubicBezTo>
                    <a:pt x="530" y="12770"/>
                    <a:pt x="-574" y="14051"/>
                    <a:pt x="346" y="14600"/>
                  </a:cubicBezTo>
                  <a:cubicBezTo>
                    <a:pt x="36707" y="30118"/>
                    <a:pt x="78586" y="25535"/>
                    <a:pt x="110688" y="2525"/>
                  </a:cubicBezTo>
                  <a:cubicBezTo>
                    <a:pt x="111423" y="1610"/>
                    <a:pt x="110871" y="-585"/>
                    <a:pt x="109216" y="147"/>
                  </a:cubicBezTo>
                  <a:close/>
                </a:path>
              </a:pathLst>
            </a:custGeom>
            <a:solidFill>
              <a:srgbClr val="86549D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0651E4C-8327-934E-AFB4-7612D36D2B27}"/>
                </a:ext>
              </a:extLst>
            </p:cNvPr>
            <p:cNvSpPr/>
            <p:nvPr/>
          </p:nvSpPr>
          <p:spPr>
            <a:xfrm>
              <a:off x="2078480" y="2285146"/>
              <a:ext cx="50636" cy="141780"/>
            </a:xfrm>
            <a:custGeom>
              <a:avLst/>
              <a:gdLst>
                <a:gd name="connsiteX0" fmla="*/ 36413 w 50636"/>
                <a:gd name="connsiteY0" fmla="*/ 77080 h 141780"/>
                <a:gd name="connsiteX1" fmla="*/ 23356 w 50636"/>
                <a:gd name="connsiteY1" fmla="*/ 36648 h 141780"/>
                <a:gd name="connsiteX2" fmla="*/ 17103 w 50636"/>
                <a:gd name="connsiteY2" fmla="*/ 31525 h 141780"/>
                <a:gd name="connsiteX3" fmla="*/ 13057 w 50636"/>
                <a:gd name="connsiteY3" fmla="*/ 1522 h 141780"/>
                <a:gd name="connsiteX4" fmla="*/ 9747 w 50636"/>
                <a:gd name="connsiteY4" fmla="*/ 1522 h 141780"/>
                <a:gd name="connsiteX5" fmla="*/ 0 w 50636"/>
                <a:gd name="connsiteY5" fmla="*/ 31525 h 141780"/>
                <a:gd name="connsiteX6" fmla="*/ 15816 w 50636"/>
                <a:gd name="connsiteY6" fmla="*/ 54028 h 141780"/>
                <a:gd name="connsiteX7" fmla="*/ 28689 w 50636"/>
                <a:gd name="connsiteY7" fmla="*/ 82934 h 141780"/>
                <a:gd name="connsiteX8" fmla="*/ 38804 w 50636"/>
                <a:gd name="connsiteY8" fmla="*/ 125379 h 141780"/>
                <a:gd name="connsiteX9" fmla="*/ 34574 w 50636"/>
                <a:gd name="connsiteY9" fmla="*/ 139649 h 141780"/>
                <a:gd name="connsiteX10" fmla="*/ 39355 w 50636"/>
                <a:gd name="connsiteY10" fmla="*/ 139649 h 141780"/>
                <a:gd name="connsiteX11" fmla="*/ 50573 w 50636"/>
                <a:gd name="connsiteY11" fmla="*/ 112389 h 141780"/>
                <a:gd name="connsiteX12" fmla="*/ 36413 w 50636"/>
                <a:gd name="connsiteY12" fmla="*/ 77080 h 14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636" h="141780">
                  <a:moveTo>
                    <a:pt x="36413" y="77080"/>
                  </a:moveTo>
                  <a:cubicBezTo>
                    <a:pt x="29424" y="63908"/>
                    <a:pt x="29976" y="49455"/>
                    <a:pt x="23356" y="36648"/>
                  </a:cubicBezTo>
                  <a:cubicBezTo>
                    <a:pt x="22252" y="34270"/>
                    <a:pt x="18758" y="32623"/>
                    <a:pt x="17103" y="31525"/>
                  </a:cubicBezTo>
                  <a:cubicBezTo>
                    <a:pt x="4782" y="23110"/>
                    <a:pt x="11034" y="11584"/>
                    <a:pt x="13057" y="1522"/>
                  </a:cubicBezTo>
                  <a:cubicBezTo>
                    <a:pt x="13057" y="-857"/>
                    <a:pt x="10299" y="-125"/>
                    <a:pt x="9747" y="1522"/>
                  </a:cubicBezTo>
                  <a:cubicBezTo>
                    <a:pt x="4055" y="10568"/>
                    <a:pt x="708" y="20876"/>
                    <a:pt x="0" y="31525"/>
                  </a:cubicBezTo>
                  <a:cubicBezTo>
                    <a:pt x="0" y="39941"/>
                    <a:pt x="14161" y="44698"/>
                    <a:pt x="15816" y="54028"/>
                  </a:cubicBezTo>
                  <a:cubicBezTo>
                    <a:pt x="18061" y="64442"/>
                    <a:pt x="22444" y="74283"/>
                    <a:pt x="28689" y="82934"/>
                  </a:cubicBezTo>
                  <a:cubicBezTo>
                    <a:pt x="36965" y="95558"/>
                    <a:pt x="47999" y="108181"/>
                    <a:pt x="38804" y="125379"/>
                  </a:cubicBezTo>
                  <a:cubicBezTo>
                    <a:pt x="36091" y="129652"/>
                    <a:pt x="34627" y="134594"/>
                    <a:pt x="34574" y="139649"/>
                  </a:cubicBezTo>
                  <a:cubicBezTo>
                    <a:pt x="34574" y="142759"/>
                    <a:pt x="38620" y="142210"/>
                    <a:pt x="39355" y="139649"/>
                  </a:cubicBezTo>
                  <a:cubicBezTo>
                    <a:pt x="42114" y="132148"/>
                    <a:pt x="51493" y="121354"/>
                    <a:pt x="50573" y="112389"/>
                  </a:cubicBezTo>
                  <a:cubicBezTo>
                    <a:pt x="48214" y="99813"/>
                    <a:pt x="43403" y="87817"/>
                    <a:pt x="36413" y="77080"/>
                  </a:cubicBezTo>
                  <a:close/>
                </a:path>
              </a:pathLst>
            </a:custGeom>
            <a:solidFill>
              <a:srgbClr val="86549D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1B462DC3-C152-B147-83BE-3C9ACFB2ACA5}"/>
                </a:ext>
              </a:extLst>
            </p:cNvPr>
            <p:cNvSpPr/>
            <p:nvPr/>
          </p:nvSpPr>
          <p:spPr>
            <a:xfrm>
              <a:off x="1724317" y="2303682"/>
              <a:ext cx="107181" cy="71167"/>
            </a:xfrm>
            <a:custGeom>
              <a:avLst/>
              <a:gdLst>
                <a:gd name="connsiteX0" fmla="*/ 88791 w 107181"/>
                <a:gd name="connsiteY0" fmla="*/ 58544 h 71167"/>
                <a:gd name="connsiteX1" fmla="*/ 107182 w 107181"/>
                <a:gd name="connsiteY1" fmla="*/ 71168 h 71167"/>
                <a:gd name="connsiteX2" fmla="*/ 107182 w 107181"/>
                <a:gd name="connsiteY2" fmla="*/ 71168 h 71167"/>
                <a:gd name="connsiteX3" fmla="*/ 104791 w 107181"/>
                <a:gd name="connsiteY3" fmla="*/ 65862 h 71167"/>
                <a:gd name="connsiteX4" fmla="*/ 66539 w 107181"/>
                <a:gd name="connsiteY4" fmla="*/ 38785 h 71167"/>
                <a:gd name="connsiteX5" fmla="*/ 1621 w 107181"/>
                <a:gd name="connsiteY5" fmla="*/ 0 h 71167"/>
                <a:gd name="connsiteX6" fmla="*/ 150 w 107181"/>
                <a:gd name="connsiteY6" fmla="*/ 1281 h 71167"/>
                <a:gd name="connsiteX7" fmla="*/ 45758 w 107181"/>
                <a:gd name="connsiteY7" fmla="*/ 37871 h 71167"/>
                <a:gd name="connsiteX8" fmla="*/ 69481 w 107181"/>
                <a:gd name="connsiteY8" fmla="*/ 46286 h 71167"/>
                <a:gd name="connsiteX9" fmla="*/ 88791 w 107181"/>
                <a:gd name="connsiteY9" fmla="*/ 58544 h 7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181" h="71167">
                  <a:moveTo>
                    <a:pt x="88791" y="58544"/>
                  </a:moveTo>
                  <a:cubicBezTo>
                    <a:pt x="95737" y="61433"/>
                    <a:pt x="102001" y="65732"/>
                    <a:pt x="107182" y="71168"/>
                  </a:cubicBezTo>
                  <a:cubicBezTo>
                    <a:pt x="107182" y="71168"/>
                    <a:pt x="107182" y="71168"/>
                    <a:pt x="107182" y="71168"/>
                  </a:cubicBezTo>
                  <a:cubicBezTo>
                    <a:pt x="106496" y="69351"/>
                    <a:pt x="105697" y="67580"/>
                    <a:pt x="104791" y="65862"/>
                  </a:cubicBezTo>
                  <a:cubicBezTo>
                    <a:pt x="95270" y="53008"/>
                    <a:pt x="81867" y="43520"/>
                    <a:pt x="66539" y="38785"/>
                  </a:cubicBezTo>
                  <a:cubicBezTo>
                    <a:pt x="42512" y="30304"/>
                    <a:pt x="20436" y="17115"/>
                    <a:pt x="1621" y="0"/>
                  </a:cubicBezTo>
                  <a:cubicBezTo>
                    <a:pt x="1621" y="0"/>
                    <a:pt x="-585" y="0"/>
                    <a:pt x="150" y="1281"/>
                  </a:cubicBezTo>
                  <a:cubicBezTo>
                    <a:pt x="13378" y="15732"/>
                    <a:pt x="28760" y="28072"/>
                    <a:pt x="45758" y="37871"/>
                  </a:cubicBezTo>
                  <a:cubicBezTo>
                    <a:pt x="53305" y="41594"/>
                    <a:pt x="61268" y="44418"/>
                    <a:pt x="69481" y="46286"/>
                  </a:cubicBezTo>
                  <a:cubicBezTo>
                    <a:pt x="76895" y="48603"/>
                    <a:pt x="83557" y="52832"/>
                    <a:pt x="88791" y="58544"/>
                  </a:cubicBezTo>
                  <a:close/>
                </a:path>
              </a:pathLst>
            </a:custGeom>
            <a:solidFill>
              <a:srgbClr val="86549D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25221F0-FDA7-7243-90BF-DD7FDDA313F7}"/>
                </a:ext>
              </a:extLst>
            </p:cNvPr>
            <p:cNvSpPr/>
            <p:nvPr/>
          </p:nvSpPr>
          <p:spPr>
            <a:xfrm>
              <a:off x="1620284" y="2664907"/>
              <a:ext cx="70176" cy="133881"/>
            </a:xfrm>
            <a:custGeom>
              <a:avLst/>
              <a:gdLst>
                <a:gd name="connsiteX0" fmla="*/ 69976 w 70176"/>
                <a:gd name="connsiteY0" fmla="*/ 69623 h 133881"/>
                <a:gd name="connsiteX1" fmla="*/ 53977 w 70176"/>
                <a:gd name="connsiteY1" fmla="*/ 651 h 133881"/>
                <a:gd name="connsiteX2" fmla="*/ 51586 w 70176"/>
                <a:gd name="connsiteY2" fmla="*/ 651 h 133881"/>
                <a:gd name="connsiteX3" fmla="*/ 57839 w 70176"/>
                <a:gd name="connsiteY3" fmla="*/ 60475 h 133881"/>
                <a:gd name="connsiteX4" fmla="*/ 46805 w 70176"/>
                <a:gd name="connsiteY4" fmla="*/ 78770 h 133881"/>
                <a:gd name="connsiteX5" fmla="*/ 38529 w 70176"/>
                <a:gd name="connsiteY5" fmla="*/ 84259 h 133881"/>
                <a:gd name="connsiteX6" fmla="*/ 33564 w 70176"/>
                <a:gd name="connsiteY6" fmla="*/ 107676 h 133881"/>
                <a:gd name="connsiteX7" fmla="*/ 461 w 70176"/>
                <a:gd name="connsiteY7" fmla="*/ 131643 h 133881"/>
                <a:gd name="connsiteX8" fmla="*/ 2852 w 70176"/>
                <a:gd name="connsiteY8" fmla="*/ 133472 h 133881"/>
                <a:gd name="connsiteX9" fmla="*/ 38161 w 70176"/>
                <a:gd name="connsiteY9" fmla="*/ 112250 h 133881"/>
                <a:gd name="connsiteX10" fmla="*/ 41655 w 70176"/>
                <a:gd name="connsiteY10" fmla="*/ 100724 h 133881"/>
                <a:gd name="connsiteX11" fmla="*/ 62253 w 70176"/>
                <a:gd name="connsiteY11" fmla="*/ 86454 h 133881"/>
                <a:gd name="connsiteX12" fmla="*/ 69976 w 70176"/>
                <a:gd name="connsiteY12" fmla="*/ 69623 h 133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0176" h="133881">
                  <a:moveTo>
                    <a:pt x="69976" y="69623"/>
                  </a:moveTo>
                  <a:cubicBezTo>
                    <a:pt x="67218" y="46388"/>
                    <a:pt x="56000" y="23702"/>
                    <a:pt x="53977" y="651"/>
                  </a:cubicBezTo>
                  <a:cubicBezTo>
                    <a:pt x="53977" y="-813"/>
                    <a:pt x="51586" y="651"/>
                    <a:pt x="51586" y="651"/>
                  </a:cubicBezTo>
                  <a:cubicBezTo>
                    <a:pt x="51586" y="20226"/>
                    <a:pt x="56919" y="40534"/>
                    <a:pt x="57839" y="60475"/>
                  </a:cubicBezTo>
                  <a:cubicBezTo>
                    <a:pt x="57839" y="72367"/>
                    <a:pt x="59494" y="74562"/>
                    <a:pt x="46805" y="78770"/>
                  </a:cubicBezTo>
                  <a:cubicBezTo>
                    <a:pt x="43671" y="79967"/>
                    <a:pt x="40844" y="81842"/>
                    <a:pt x="38529" y="84259"/>
                  </a:cubicBezTo>
                  <a:cubicBezTo>
                    <a:pt x="34139" y="91235"/>
                    <a:pt x="32381" y="99531"/>
                    <a:pt x="33564" y="107676"/>
                  </a:cubicBezTo>
                  <a:cubicBezTo>
                    <a:pt x="33564" y="112067"/>
                    <a:pt x="5427" y="125971"/>
                    <a:pt x="461" y="131643"/>
                  </a:cubicBezTo>
                  <a:cubicBezTo>
                    <a:pt x="-1010" y="133289"/>
                    <a:pt x="1381" y="134570"/>
                    <a:pt x="2852" y="133472"/>
                  </a:cubicBezTo>
                  <a:cubicBezTo>
                    <a:pt x="13334" y="124691"/>
                    <a:pt x="29702" y="122312"/>
                    <a:pt x="38161" y="112250"/>
                  </a:cubicBezTo>
                  <a:cubicBezTo>
                    <a:pt x="39958" y="108626"/>
                    <a:pt x="41139" y="104732"/>
                    <a:pt x="41655" y="100724"/>
                  </a:cubicBezTo>
                  <a:cubicBezTo>
                    <a:pt x="45701" y="86088"/>
                    <a:pt x="52506" y="92125"/>
                    <a:pt x="62253" y="86454"/>
                  </a:cubicBezTo>
                  <a:cubicBezTo>
                    <a:pt x="67974" y="82881"/>
                    <a:pt x="71010" y="76264"/>
                    <a:pt x="69976" y="69623"/>
                  </a:cubicBezTo>
                  <a:close/>
                </a:path>
              </a:pathLst>
            </a:custGeom>
            <a:solidFill>
              <a:srgbClr val="86549D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6519E1E8-CE83-C24B-A890-51F098C7E9AE}"/>
                </a:ext>
              </a:extLst>
            </p:cNvPr>
            <p:cNvSpPr/>
            <p:nvPr/>
          </p:nvSpPr>
          <p:spPr>
            <a:xfrm>
              <a:off x="1441435" y="2401107"/>
              <a:ext cx="165309" cy="479402"/>
            </a:xfrm>
            <a:custGeom>
              <a:avLst/>
              <a:gdLst>
                <a:gd name="connsiteX0" fmla="*/ 158898 w 165309"/>
                <a:gd name="connsiteY0" fmla="*/ 63022 h 479402"/>
                <a:gd name="connsiteX1" fmla="*/ 163127 w 165309"/>
                <a:gd name="connsiteY1" fmla="*/ 36311 h 479402"/>
                <a:gd name="connsiteX2" fmla="*/ 143818 w 165309"/>
                <a:gd name="connsiteY2" fmla="*/ 10333 h 479402"/>
                <a:gd name="connsiteX3" fmla="*/ 129473 w 165309"/>
                <a:gd name="connsiteY3" fmla="*/ 270 h 479402"/>
                <a:gd name="connsiteX4" fmla="*/ 129473 w 165309"/>
                <a:gd name="connsiteY4" fmla="*/ 270 h 479402"/>
                <a:gd name="connsiteX5" fmla="*/ 127450 w 165309"/>
                <a:gd name="connsiteY5" fmla="*/ 270 h 479402"/>
                <a:gd name="connsiteX6" fmla="*/ 51498 w 165309"/>
                <a:gd name="connsiteY6" fmla="*/ 103820 h 479402"/>
                <a:gd name="connsiteX7" fmla="*/ 1109 w 165309"/>
                <a:gd name="connsiteY7" fmla="*/ 218530 h 479402"/>
                <a:gd name="connsiteX8" fmla="*/ 5523 w 165309"/>
                <a:gd name="connsiteY8" fmla="*/ 281098 h 479402"/>
                <a:gd name="connsiteX9" fmla="*/ 21890 w 165309"/>
                <a:gd name="connsiteY9" fmla="*/ 349156 h 479402"/>
                <a:gd name="connsiteX10" fmla="*/ 79819 w 165309"/>
                <a:gd name="connsiteY10" fmla="*/ 477221 h 479402"/>
                <a:gd name="connsiteX11" fmla="*/ 80923 w 165309"/>
                <a:gd name="connsiteY11" fmla="*/ 478867 h 479402"/>
                <a:gd name="connsiteX12" fmla="*/ 83497 w 165309"/>
                <a:gd name="connsiteY12" fmla="*/ 477770 h 479402"/>
                <a:gd name="connsiteX13" fmla="*/ 103359 w 165309"/>
                <a:gd name="connsiteY13" fmla="*/ 459475 h 479402"/>
                <a:gd name="connsiteX14" fmla="*/ 128186 w 165309"/>
                <a:gd name="connsiteY14" fmla="*/ 436789 h 479402"/>
                <a:gd name="connsiteX15" fmla="*/ 134806 w 165309"/>
                <a:gd name="connsiteY15" fmla="*/ 422702 h 479402"/>
                <a:gd name="connsiteX16" fmla="*/ 135910 w 165309"/>
                <a:gd name="connsiteY16" fmla="*/ 420323 h 479402"/>
                <a:gd name="connsiteX17" fmla="*/ 85888 w 165309"/>
                <a:gd name="connsiteY17" fmla="*/ 246521 h 479402"/>
                <a:gd name="connsiteX18" fmla="*/ 80555 w 165309"/>
                <a:gd name="connsiteY18" fmla="*/ 207004 h 479402"/>
                <a:gd name="connsiteX19" fmla="*/ 118255 w 165309"/>
                <a:gd name="connsiteY19" fmla="*/ 140959 h 479402"/>
                <a:gd name="connsiteX20" fmla="*/ 159633 w 165309"/>
                <a:gd name="connsiteY20" fmla="*/ 65766 h 479402"/>
                <a:gd name="connsiteX21" fmla="*/ 158898 w 165309"/>
                <a:gd name="connsiteY21" fmla="*/ 63022 h 47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5309" h="479402">
                  <a:moveTo>
                    <a:pt x="158898" y="63022"/>
                  </a:moveTo>
                  <a:cubicBezTo>
                    <a:pt x="163679" y="54241"/>
                    <a:pt x="168093" y="43446"/>
                    <a:pt x="163127" y="36311"/>
                  </a:cubicBezTo>
                  <a:cubicBezTo>
                    <a:pt x="158162" y="29176"/>
                    <a:pt x="150622" y="18016"/>
                    <a:pt x="143818" y="10333"/>
                  </a:cubicBezTo>
                  <a:cubicBezTo>
                    <a:pt x="140507" y="6491"/>
                    <a:pt x="131496" y="4112"/>
                    <a:pt x="129473" y="270"/>
                  </a:cubicBezTo>
                  <a:lnTo>
                    <a:pt x="129473" y="270"/>
                  </a:lnTo>
                  <a:cubicBezTo>
                    <a:pt x="128847" y="-90"/>
                    <a:pt x="128076" y="-90"/>
                    <a:pt x="127450" y="270"/>
                  </a:cubicBezTo>
                  <a:cubicBezTo>
                    <a:pt x="99593" y="32870"/>
                    <a:pt x="74206" y="67482"/>
                    <a:pt x="51498" y="103820"/>
                  </a:cubicBezTo>
                  <a:cubicBezTo>
                    <a:pt x="28327" y="138959"/>
                    <a:pt x="11290" y="177743"/>
                    <a:pt x="1109" y="218530"/>
                  </a:cubicBezTo>
                  <a:cubicBezTo>
                    <a:pt x="-1288" y="239479"/>
                    <a:pt x="208" y="260689"/>
                    <a:pt x="5523" y="281098"/>
                  </a:cubicBezTo>
                  <a:cubicBezTo>
                    <a:pt x="9762" y="304057"/>
                    <a:pt x="15226" y="326774"/>
                    <a:pt x="21890" y="349156"/>
                  </a:cubicBezTo>
                  <a:cubicBezTo>
                    <a:pt x="35181" y="394293"/>
                    <a:pt x="54675" y="437389"/>
                    <a:pt x="79819" y="477221"/>
                  </a:cubicBezTo>
                  <a:lnTo>
                    <a:pt x="80923" y="478867"/>
                  </a:lnTo>
                  <a:cubicBezTo>
                    <a:pt x="80923" y="480148"/>
                    <a:pt x="83497" y="478867"/>
                    <a:pt x="83497" y="477770"/>
                  </a:cubicBezTo>
                  <a:cubicBezTo>
                    <a:pt x="83497" y="471915"/>
                    <a:pt x="99313" y="462585"/>
                    <a:pt x="103359" y="459475"/>
                  </a:cubicBezTo>
                  <a:cubicBezTo>
                    <a:pt x="112078" y="452407"/>
                    <a:pt x="120368" y="444831"/>
                    <a:pt x="128186" y="436789"/>
                  </a:cubicBezTo>
                  <a:cubicBezTo>
                    <a:pt x="133887" y="430935"/>
                    <a:pt x="135542" y="427276"/>
                    <a:pt x="134806" y="422702"/>
                  </a:cubicBezTo>
                  <a:cubicBezTo>
                    <a:pt x="135585" y="422171"/>
                    <a:pt x="136008" y="421258"/>
                    <a:pt x="135910" y="420323"/>
                  </a:cubicBezTo>
                  <a:cubicBezTo>
                    <a:pt x="116784" y="363609"/>
                    <a:pt x="89014" y="306894"/>
                    <a:pt x="85888" y="246521"/>
                  </a:cubicBezTo>
                  <a:cubicBezTo>
                    <a:pt x="86324" y="233145"/>
                    <a:pt x="84522" y="219792"/>
                    <a:pt x="80555" y="207004"/>
                  </a:cubicBezTo>
                  <a:cubicBezTo>
                    <a:pt x="91957" y="184501"/>
                    <a:pt x="107037" y="163645"/>
                    <a:pt x="118255" y="140959"/>
                  </a:cubicBezTo>
                  <a:cubicBezTo>
                    <a:pt x="131128" y="115346"/>
                    <a:pt x="147312" y="91562"/>
                    <a:pt x="159633" y="65766"/>
                  </a:cubicBezTo>
                  <a:cubicBezTo>
                    <a:pt x="160369" y="64303"/>
                    <a:pt x="159817" y="63388"/>
                    <a:pt x="158898" y="63022"/>
                  </a:cubicBezTo>
                  <a:close/>
                </a:path>
              </a:pathLst>
            </a:custGeom>
            <a:solidFill>
              <a:srgbClr val="9E5116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78F5A137-54B1-D343-945C-DC7AA61A08D1}"/>
                </a:ext>
              </a:extLst>
            </p:cNvPr>
            <p:cNvSpPr/>
            <p:nvPr/>
          </p:nvSpPr>
          <p:spPr>
            <a:xfrm>
              <a:off x="1446309" y="2403939"/>
              <a:ext cx="155742" cy="469083"/>
            </a:xfrm>
            <a:custGeom>
              <a:avLst/>
              <a:gdLst>
                <a:gd name="connsiteX0" fmla="*/ 149794 w 155742"/>
                <a:gd name="connsiteY0" fmla="*/ 61837 h 469083"/>
                <a:gd name="connsiteX1" fmla="*/ 149794 w 155742"/>
                <a:gd name="connsiteY1" fmla="*/ 64032 h 469083"/>
                <a:gd name="connsiteX2" fmla="*/ 148690 w 155742"/>
                <a:gd name="connsiteY2" fmla="*/ 66228 h 469083"/>
                <a:gd name="connsiteX3" fmla="*/ 109335 w 155742"/>
                <a:gd name="connsiteY3" fmla="*/ 137212 h 469083"/>
                <a:gd name="connsiteX4" fmla="*/ 73658 w 155742"/>
                <a:gd name="connsiteY4" fmla="*/ 199964 h 469083"/>
                <a:gd name="connsiteX5" fmla="*/ 62072 w 155742"/>
                <a:gd name="connsiteY5" fmla="*/ 187890 h 469083"/>
                <a:gd name="connsiteX6" fmla="*/ 25586 w 155742"/>
                <a:gd name="connsiteY6" fmla="*/ 191549 h 469083"/>
                <a:gd name="connsiteX7" fmla="*/ 25292 w 155742"/>
                <a:gd name="connsiteY7" fmla="*/ 191914 h 469083"/>
                <a:gd name="connsiteX8" fmla="*/ 26395 w 155742"/>
                <a:gd name="connsiteY8" fmla="*/ 193195 h 469083"/>
                <a:gd name="connsiteX9" fmla="*/ 59130 w 155742"/>
                <a:gd name="connsiteY9" fmla="*/ 193195 h 469083"/>
                <a:gd name="connsiteX10" fmla="*/ 73658 w 155742"/>
                <a:gd name="connsiteY10" fmla="*/ 225028 h 469083"/>
                <a:gd name="connsiteX11" fmla="*/ 81934 w 155742"/>
                <a:gd name="connsiteY11" fmla="*/ 285036 h 469083"/>
                <a:gd name="connsiteX12" fmla="*/ 100324 w 155742"/>
                <a:gd name="connsiteY12" fmla="*/ 349800 h 469083"/>
                <a:gd name="connsiteX13" fmla="*/ 120737 w 155742"/>
                <a:gd name="connsiteY13" fmla="*/ 406698 h 469083"/>
                <a:gd name="connsiteX14" fmla="*/ 120737 w 155742"/>
                <a:gd name="connsiteY14" fmla="*/ 408893 h 469083"/>
                <a:gd name="connsiteX15" fmla="*/ 123864 w 155742"/>
                <a:gd name="connsiteY15" fmla="*/ 427188 h 469083"/>
                <a:gd name="connsiteX16" fmla="*/ 107312 w 155742"/>
                <a:gd name="connsiteY16" fmla="*/ 443837 h 469083"/>
                <a:gd name="connsiteX17" fmla="*/ 78072 w 155742"/>
                <a:gd name="connsiteY17" fmla="*/ 469084 h 469083"/>
                <a:gd name="connsiteX18" fmla="*/ 27315 w 155742"/>
                <a:gd name="connsiteY18" fmla="*/ 359314 h 469083"/>
                <a:gd name="connsiteX19" fmla="*/ 8924 w 155742"/>
                <a:gd name="connsiteY19" fmla="*/ 293269 h 469083"/>
                <a:gd name="connsiteX20" fmla="*/ 97 w 155742"/>
                <a:gd name="connsiteY20" fmla="*/ 220089 h 469083"/>
                <a:gd name="connsiteX21" fmla="*/ 21981 w 155742"/>
                <a:gd name="connsiteY21" fmla="*/ 159532 h 469083"/>
                <a:gd name="connsiteX22" fmla="*/ 53613 w 155742"/>
                <a:gd name="connsiteY22" fmla="*/ 99159 h 469083"/>
                <a:gd name="connsiteX23" fmla="*/ 123312 w 155742"/>
                <a:gd name="connsiteY23" fmla="*/ 0 h 469083"/>
                <a:gd name="connsiteX24" fmla="*/ 143357 w 155742"/>
                <a:gd name="connsiteY24" fmla="*/ 21039 h 469083"/>
                <a:gd name="connsiteX25" fmla="*/ 155495 w 155742"/>
                <a:gd name="connsiteY25" fmla="*/ 46286 h 469083"/>
                <a:gd name="connsiteX26" fmla="*/ 149978 w 155742"/>
                <a:gd name="connsiteY26" fmla="*/ 61288 h 46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5742" h="469083">
                  <a:moveTo>
                    <a:pt x="149794" y="61837"/>
                  </a:moveTo>
                  <a:cubicBezTo>
                    <a:pt x="149463" y="62532"/>
                    <a:pt x="149463" y="63337"/>
                    <a:pt x="149794" y="64032"/>
                  </a:cubicBezTo>
                  <a:lnTo>
                    <a:pt x="148690" y="66228"/>
                  </a:lnTo>
                  <a:cubicBezTo>
                    <a:pt x="136553" y="90560"/>
                    <a:pt x="120553" y="112514"/>
                    <a:pt x="109335" y="137212"/>
                  </a:cubicBezTo>
                  <a:cubicBezTo>
                    <a:pt x="98853" y="159532"/>
                    <a:pt x="82302" y="177827"/>
                    <a:pt x="73658" y="199964"/>
                  </a:cubicBezTo>
                  <a:cubicBezTo>
                    <a:pt x="70747" y="195133"/>
                    <a:pt x="66789" y="191007"/>
                    <a:pt x="62072" y="187890"/>
                  </a:cubicBezTo>
                  <a:cubicBezTo>
                    <a:pt x="50981" y="178878"/>
                    <a:pt x="34646" y="180515"/>
                    <a:pt x="25586" y="191549"/>
                  </a:cubicBezTo>
                  <a:cubicBezTo>
                    <a:pt x="25487" y="191669"/>
                    <a:pt x="25389" y="191792"/>
                    <a:pt x="25292" y="191914"/>
                  </a:cubicBezTo>
                  <a:cubicBezTo>
                    <a:pt x="25292" y="191914"/>
                    <a:pt x="25292" y="194110"/>
                    <a:pt x="26395" y="193195"/>
                  </a:cubicBezTo>
                  <a:cubicBezTo>
                    <a:pt x="35481" y="184315"/>
                    <a:pt x="50044" y="184315"/>
                    <a:pt x="59130" y="193195"/>
                  </a:cubicBezTo>
                  <a:cubicBezTo>
                    <a:pt x="68851" y="200853"/>
                    <a:pt x="74261" y="212707"/>
                    <a:pt x="73658" y="225028"/>
                  </a:cubicBezTo>
                  <a:cubicBezTo>
                    <a:pt x="74944" y="245204"/>
                    <a:pt x="77710" y="265261"/>
                    <a:pt x="81934" y="285036"/>
                  </a:cubicBezTo>
                  <a:cubicBezTo>
                    <a:pt x="87819" y="306807"/>
                    <a:pt x="93887" y="328578"/>
                    <a:pt x="100324" y="349800"/>
                  </a:cubicBezTo>
                  <a:cubicBezTo>
                    <a:pt x="106761" y="371022"/>
                    <a:pt x="112829" y="388220"/>
                    <a:pt x="120737" y="406698"/>
                  </a:cubicBezTo>
                  <a:cubicBezTo>
                    <a:pt x="120406" y="407393"/>
                    <a:pt x="120406" y="408198"/>
                    <a:pt x="120737" y="408893"/>
                  </a:cubicBezTo>
                  <a:cubicBezTo>
                    <a:pt x="121841" y="413467"/>
                    <a:pt x="128277" y="423712"/>
                    <a:pt x="123864" y="427188"/>
                  </a:cubicBezTo>
                  <a:cubicBezTo>
                    <a:pt x="119450" y="430664"/>
                    <a:pt x="112829" y="438348"/>
                    <a:pt x="107312" y="443837"/>
                  </a:cubicBezTo>
                  <a:cubicBezTo>
                    <a:pt x="98301" y="452984"/>
                    <a:pt x="86899" y="459753"/>
                    <a:pt x="78072" y="469084"/>
                  </a:cubicBezTo>
                  <a:cubicBezTo>
                    <a:pt x="58177" y="433930"/>
                    <a:pt x="41201" y="397217"/>
                    <a:pt x="27315" y="359314"/>
                  </a:cubicBezTo>
                  <a:cubicBezTo>
                    <a:pt x="20065" y="337623"/>
                    <a:pt x="13927" y="315580"/>
                    <a:pt x="8924" y="293269"/>
                  </a:cubicBezTo>
                  <a:cubicBezTo>
                    <a:pt x="2384" y="269440"/>
                    <a:pt x="-591" y="244782"/>
                    <a:pt x="97" y="220089"/>
                  </a:cubicBezTo>
                  <a:cubicBezTo>
                    <a:pt x="4362" y="198943"/>
                    <a:pt x="11736" y="178539"/>
                    <a:pt x="21981" y="159532"/>
                  </a:cubicBezTo>
                  <a:cubicBezTo>
                    <a:pt x="31053" y="138678"/>
                    <a:pt x="41624" y="118500"/>
                    <a:pt x="53613" y="99159"/>
                  </a:cubicBezTo>
                  <a:cubicBezTo>
                    <a:pt x="75026" y="64876"/>
                    <a:pt x="98293" y="31775"/>
                    <a:pt x="123312" y="0"/>
                  </a:cubicBezTo>
                  <a:cubicBezTo>
                    <a:pt x="130773" y="6235"/>
                    <a:pt x="137497" y="13295"/>
                    <a:pt x="143357" y="21039"/>
                  </a:cubicBezTo>
                  <a:cubicBezTo>
                    <a:pt x="148507" y="28723"/>
                    <a:pt x="157334" y="35675"/>
                    <a:pt x="155495" y="46286"/>
                  </a:cubicBezTo>
                  <a:cubicBezTo>
                    <a:pt x="154433" y="51537"/>
                    <a:pt x="152572" y="56596"/>
                    <a:pt x="149978" y="61288"/>
                  </a:cubicBezTo>
                  <a:close/>
                </a:path>
              </a:pathLst>
            </a:custGeom>
            <a:solidFill>
              <a:srgbClr val="FBD0B4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CE97D999-26A7-E445-9022-21EBC571F843}"/>
                </a:ext>
              </a:extLst>
            </p:cNvPr>
            <p:cNvSpPr/>
            <p:nvPr/>
          </p:nvSpPr>
          <p:spPr>
            <a:xfrm>
              <a:off x="1481899" y="2590328"/>
              <a:ext cx="90534" cy="282511"/>
            </a:xfrm>
            <a:custGeom>
              <a:avLst/>
              <a:gdLst>
                <a:gd name="connsiteX0" fmla="*/ 85331 w 90534"/>
                <a:gd name="connsiteY0" fmla="*/ 221590 h 282511"/>
                <a:gd name="connsiteX1" fmla="*/ 85331 w 90534"/>
                <a:gd name="connsiteY1" fmla="*/ 219394 h 282511"/>
                <a:gd name="connsiteX2" fmla="*/ 64918 w 90534"/>
                <a:gd name="connsiteY2" fmla="*/ 162497 h 282511"/>
                <a:gd name="connsiteX3" fmla="*/ 46527 w 90534"/>
                <a:gd name="connsiteY3" fmla="*/ 97732 h 282511"/>
                <a:gd name="connsiteX4" fmla="*/ 38252 w 90534"/>
                <a:gd name="connsiteY4" fmla="*/ 37725 h 282511"/>
                <a:gd name="connsiteX5" fmla="*/ 23723 w 90534"/>
                <a:gd name="connsiteY5" fmla="*/ 5892 h 282511"/>
                <a:gd name="connsiteX6" fmla="*/ 0 w 90534"/>
                <a:gd name="connsiteY6" fmla="*/ 1135 h 282511"/>
                <a:gd name="connsiteX7" fmla="*/ 2023 w 90534"/>
                <a:gd name="connsiteY7" fmla="*/ 44494 h 282511"/>
                <a:gd name="connsiteX8" fmla="*/ 9931 w 90534"/>
                <a:gd name="connsiteY8" fmla="*/ 114381 h 282511"/>
                <a:gd name="connsiteX9" fmla="*/ 18574 w 90534"/>
                <a:gd name="connsiteY9" fmla="*/ 146580 h 282511"/>
                <a:gd name="connsiteX10" fmla="*/ 29057 w 90534"/>
                <a:gd name="connsiteY10" fmla="*/ 174388 h 282511"/>
                <a:gd name="connsiteX11" fmla="*/ 21701 w 90534"/>
                <a:gd name="connsiteY11" fmla="*/ 197257 h 282511"/>
                <a:gd name="connsiteX12" fmla="*/ 5149 w 90534"/>
                <a:gd name="connsiteY12" fmla="*/ 207136 h 282511"/>
                <a:gd name="connsiteX13" fmla="*/ 41930 w 90534"/>
                <a:gd name="connsiteY13" fmla="*/ 282512 h 282511"/>
                <a:gd name="connsiteX14" fmla="*/ 71906 w 90534"/>
                <a:gd name="connsiteY14" fmla="*/ 257265 h 282511"/>
                <a:gd name="connsiteX15" fmla="*/ 88457 w 90534"/>
                <a:gd name="connsiteY15" fmla="*/ 240616 h 282511"/>
                <a:gd name="connsiteX16" fmla="*/ 85331 w 90534"/>
                <a:gd name="connsiteY16" fmla="*/ 221590 h 28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534" h="282511">
                  <a:moveTo>
                    <a:pt x="85331" y="221590"/>
                  </a:moveTo>
                  <a:cubicBezTo>
                    <a:pt x="85000" y="220894"/>
                    <a:pt x="85000" y="220089"/>
                    <a:pt x="85331" y="219394"/>
                  </a:cubicBezTo>
                  <a:cubicBezTo>
                    <a:pt x="77423" y="201099"/>
                    <a:pt x="71538" y="181340"/>
                    <a:pt x="64918" y="162497"/>
                  </a:cubicBezTo>
                  <a:cubicBezTo>
                    <a:pt x="58297" y="143653"/>
                    <a:pt x="51493" y="119503"/>
                    <a:pt x="46527" y="97732"/>
                  </a:cubicBezTo>
                  <a:cubicBezTo>
                    <a:pt x="42304" y="77957"/>
                    <a:pt x="39538" y="57900"/>
                    <a:pt x="38252" y="37725"/>
                  </a:cubicBezTo>
                  <a:cubicBezTo>
                    <a:pt x="38854" y="25403"/>
                    <a:pt x="33444" y="13550"/>
                    <a:pt x="23723" y="5892"/>
                  </a:cubicBezTo>
                  <a:cubicBezTo>
                    <a:pt x="17149" y="385"/>
                    <a:pt x="8206" y="-1408"/>
                    <a:pt x="0" y="1135"/>
                  </a:cubicBezTo>
                  <a:cubicBezTo>
                    <a:pt x="13609" y="3147"/>
                    <a:pt x="2023" y="37725"/>
                    <a:pt x="2023" y="44494"/>
                  </a:cubicBezTo>
                  <a:cubicBezTo>
                    <a:pt x="2180" y="68001"/>
                    <a:pt x="4830" y="91426"/>
                    <a:pt x="9931" y="114381"/>
                  </a:cubicBezTo>
                  <a:cubicBezTo>
                    <a:pt x="11792" y="125360"/>
                    <a:pt x="14686" y="136139"/>
                    <a:pt x="18574" y="146580"/>
                  </a:cubicBezTo>
                  <a:cubicBezTo>
                    <a:pt x="22979" y="155484"/>
                    <a:pt x="26490" y="164798"/>
                    <a:pt x="29057" y="174388"/>
                  </a:cubicBezTo>
                  <a:cubicBezTo>
                    <a:pt x="31334" y="182788"/>
                    <a:pt x="28456" y="191734"/>
                    <a:pt x="21701" y="197257"/>
                  </a:cubicBezTo>
                  <a:cubicBezTo>
                    <a:pt x="17287" y="200550"/>
                    <a:pt x="11034" y="203660"/>
                    <a:pt x="5149" y="207136"/>
                  </a:cubicBezTo>
                  <a:cubicBezTo>
                    <a:pt x="16367" y="232932"/>
                    <a:pt x="29608" y="257631"/>
                    <a:pt x="41930" y="282512"/>
                  </a:cubicBezTo>
                  <a:cubicBezTo>
                    <a:pt x="50941" y="273181"/>
                    <a:pt x="62895" y="265863"/>
                    <a:pt x="71906" y="257265"/>
                  </a:cubicBezTo>
                  <a:cubicBezTo>
                    <a:pt x="77423" y="251776"/>
                    <a:pt x="82756" y="245922"/>
                    <a:pt x="88457" y="240616"/>
                  </a:cubicBezTo>
                  <a:cubicBezTo>
                    <a:pt x="94158" y="235311"/>
                    <a:pt x="86434" y="226163"/>
                    <a:pt x="85331" y="221590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2CFBF1-D5BB-5D45-9B7D-A29BA1190199}"/>
                </a:ext>
              </a:extLst>
            </p:cNvPr>
            <p:cNvSpPr/>
            <p:nvPr/>
          </p:nvSpPr>
          <p:spPr>
            <a:xfrm>
              <a:off x="1495140" y="2403939"/>
              <a:ext cx="106397" cy="200513"/>
            </a:xfrm>
            <a:custGeom>
              <a:avLst/>
              <a:gdLst>
                <a:gd name="connsiteX0" fmla="*/ 94894 w 106397"/>
                <a:gd name="connsiteY0" fmla="*/ 21039 h 200513"/>
                <a:gd name="connsiteX1" fmla="*/ 74481 w 106397"/>
                <a:gd name="connsiteY1" fmla="*/ 0 h 200513"/>
                <a:gd name="connsiteX2" fmla="*/ 65837 w 106397"/>
                <a:gd name="connsiteY2" fmla="*/ 11526 h 200513"/>
                <a:gd name="connsiteX3" fmla="*/ 70986 w 106397"/>
                <a:gd name="connsiteY3" fmla="*/ 13904 h 200513"/>
                <a:gd name="connsiteX4" fmla="*/ 66573 w 106397"/>
                <a:gd name="connsiteY4" fmla="*/ 58361 h 200513"/>
                <a:gd name="connsiteX5" fmla="*/ 19310 w 106397"/>
                <a:gd name="connsiteY5" fmla="*/ 141237 h 200513"/>
                <a:gd name="connsiteX6" fmla="*/ 0 w 106397"/>
                <a:gd name="connsiteY6" fmla="*/ 183133 h 200513"/>
                <a:gd name="connsiteX7" fmla="*/ 12689 w 106397"/>
                <a:gd name="connsiteY7" fmla="*/ 188439 h 200513"/>
                <a:gd name="connsiteX8" fmla="*/ 24275 w 106397"/>
                <a:gd name="connsiteY8" fmla="*/ 200513 h 200513"/>
                <a:gd name="connsiteX9" fmla="*/ 59768 w 106397"/>
                <a:gd name="connsiteY9" fmla="*/ 137212 h 200513"/>
                <a:gd name="connsiteX10" fmla="*/ 99124 w 106397"/>
                <a:gd name="connsiteY10" fmla="*/ 66228 h 200513"/>
                <a:gd name="connsiteX11" fmla="*/ 100227 w 106397"/>
                <a:gd name="connsiteY11" fmla="*/ 64032 h 200513"/>
                <a:gd name="connsiteX12" fmla="*/ 100227 w 106397"/>
                <a:gd name="connsiteY12" fmla="*/ 61837 h 200513"/>
                <a:gd name="connsiteX13" fmla="*/ 100227 w 106397"/>
                <a:gd name="connsiteY13" fmla="*/ 61837 h 200513"/>
                <a:gd name="connsiteX14" fmla="*/ 105744 w 106397"/>
                <a:gd name="connsiteY14" fmla="*/ 46835 h 200513"/>
                <a:gd name="connsiteX15" fmla="*/ 94894 w 106397"/>
                <a:gd name="connsiteY15" fmla="*/ 21039 h 2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397" h="200513">
                  <a:moveTo>
                    <a:pt x="94894" y="21039"/>
                  </a:moveTo>
                  <a:cubicBezTo>
                    <a:pt x="88919" y="13273"/>
                    <a:pt x="82070" y="6215"/>
                    <a:pt x="74481" y="0"/>
                  </a:cubicBezTo>
                  <a:lnTo>
                    <a:pt x="65837" y="11526"/>
                  </a:lnTo>
                  <a:cubicBezTo>
                    <a:pt x="67708" y="11934"/>
                    <a:pt x="69466" y="12746"/>
                    <a:pt x="70986" y="13904"/>
                  </a:cubicBezTo>
                  <a:cubicBezTo>
                    <a:pt x="86986" y="26528"/>
                    <a:pt x="75952" y="45372"/>
                    <a:pt x="66573" y="58361"/>
                  </a:cubicBezTo>
                  <a:cubicBezTo>
                    <a:pt x="47435" y="83937"/>
                    <a:pt x="31560" y="111775"/>
                    <a:pt x="19310" y="141237"/>
                  </a:cubicBezTo>
                  <a:cubicBezTo>
                    <a:pt x="14528" y="153678"/>
                    <a:pt x="11586" y="174351"/>
                    <a:pt x="0" y="183133"/>
                  </a:cubicBezTo>
                  <a:cubicBezTo>
                    <a:pt x="4543" y="184042"/>
                    <a:pt x="8857" y="185846"/>
                    <a:pt x="12689" y="188439"/>
                  </a:cubicBezTo>
                  <a:cubicBezTo>
                    <a:pt x="17406" y="191556"/>
                    <a:pt x="21364" y="195681"/>
                    <a:pt x="24275" y="200513"/>
                  </a:cubicBezTo>
                  <a:cubicBezTo>
                    <a:pt x="33470" y="177827"/>
                    <a:pt x="50022" y="159532"/>
                    <a:pt x="59768" y="137212"/>
                  </a:cubicBezTo>
                  <a:cubicBezTo>
                    <a:pt x="70986" y="112514"/>
                    <a:pt x="86986" y="90560"/>
                    <a:pt x="99124" y="66228"/>
                  </a:cubicBezTo>
                  <a:lnTo>
                    <a:pt x="100227" y="64032"/>
                  </a:lnTo>
                  <a:cubicBezTo>
                    <a:pt x="99896" y="63337"/>
                    <a:pt x="99896" y="62532"/>
                    <a:pt x="100227" y="61837"/>
                  </a:cubicBezTo>
                  <a:lnTo>
                    <a:pt x="100227" y="61837"/>
                  </a:lnTo>
                  <a:cubicBezTo>
                    <a:pt x="102822" y="57144"/>
                    <a:pt x="104682" y="52086"/>
                    <a:pt x="105744" y="46835"/>
                  </a:cubicBezTo>
                  <a:cubicBezTo>
                    <a:pt x="108870" y="35675"/>
                    <a:pt x="100043" y="28723"/>
                    <a:pt x="94894" y="21039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0AC862A6-812D-B044-A5DB-ADB1DF2C57BB}"/>
                </a:ext>
              </a:extLst>
            </p:cNvPr>
            <p:cNvSpPr/>
            <p:nvPr/>
          </p:nvSpPr>
          <p:spPr>
            <a:xfrm>
              <a:off x="1463047" y="2439272"/>
              <a:ext cx="85542" cy="142831"/>
            </a:xfrm>
            <a:custGeom>
              <a:avLst/>
              <a:gdLst>
                <a:gd name="connsiteX0" fmla="*/ 83218 w 85542"/>
                <a:gd name="connsiteY0" fmla="*/ 708 h 142831"/>
                <a:gd name="connsiteX1" fmla="*/ 278 w 85542"/>
                <a:gd name="connsiteY1" fmla="*/ 139750 h 142831"/>
                <a:gd name="connsiteX2" fmla="*/ 5059 w 85542"/>
                <a:gd name="connsiteY2" fmla="*/ 141213 h 142831"/>
                <a:gd name="connsiteX3" fmla="*/ 85241 w 85542"/>
                <a:gd name="connsiteY3" fmla="*/ 1622 h 142831"/>
                <a:gd name="connsiteX4" fmla="*/ 83218 w 85542"/>
                <a:gd name="connsiteY4" fmla="*/ 708 h 1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42" h="142831">
                  <a:moveTo>
                    <a:pt x="83218" y="708"/>
                  </a:moveTo>
                  <a:cubicBezTo>
                    <a:pt x="48638" y="42599"/>
                    <a:pt x="20671" y="89484"/>
                    <a:pt x="278" y="139750"/>
                  </a:cubicBezTo>
                  <a:cubicBezTo>
                    <a:pt x="-1193" y="143043"/>
                    <a:pt x="3588" y="143957"/>
                    <a:pt x="5059" y="141213"/>
                  </a:cubicBezTo>
                  <a:cubicBezTo>
                    <a:pt x="28678" y="92982"/>
                    <a:pt x="55463" y="46352"/>
                    <a:pt x="85241" y="1622"/>
                  </a:cubicBezTo>
                  <a:cubicBezTo>
                    <a:pt x="86344" y="-24"/>
                    <a:pt x="84137" y="-573"/>
                    <a:pt x="83218" y="708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0B505DC7-6E16-7341-9C11-D5E4E2DFA218}"/>
                </a:ext>
              </a:extLst>
            </p:cNvPr>
            <p:cNvSpPr/>
            <p:nvPr/>
          </p:nvSpPr>
          <p:spPr>
            <a:xfrm>
              <a:off x="1448796" y="2630644"/>
              <a:ext cx="40155" cy="160269"/>
            </a:xfrm>
            <a:custGeom>
              <a:avLst/>
              <a:gdLst>
                <a:gd name="connsiteX0" fmla="*/ 40091 w 40155"/>
                <a:gd name="connsiteY0" fmla="*/ 157307 h 160269"/>
                <a:gd name="connsiteX1" fmla="*/ 2207 w 40155"/>
                <a:gd name="connsiteY1" fmla="*/ 702 h 160269"/>
                <a:gd name="connsiteX2" fmla="*/ 0 w 40155"/>
                <a:gd name="connsiteY2" fmla="*/ 1617 h 160269"/>
                <a:gd name="connsiteX3" fmla="*/ 36781 w 40155"/>
                <a:gd name="connsiteY3" fmla="*/ 159502 h 160269"/>
                <a:gd name="connsiteX4" fmla="*/ 40091 w 40155"/>
                <a:gd name="connsiteY4" fmla="*/ 157307 h 16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55" h="160269">
                  <a:moveTo>
                    <a:pt x="40091" y="157307"/>
                  </a:moveTo>
                  <a:cubicBezTo>
                    <a:pt x="24827" y="105166"/>
                    <a:pt x="5701" y="55404"/>
                    <a:pt x="2207" y="702"/>
                  </a:cubicBezTo>
                  <a:cubicBezTo>
                    <a:pt x="2207" y="-945"/>
                    <a:pt x="0" y="702"/>
                    <a:pt x="0" y="1617"/>
                  </a:cubicBezTo>
                  <a:cubicBezTo>
                    <a:pt x="475" y="56291"/>
                    <a:pt x="13032" y="110194"/>
                    <a:pt x="36781" y="159502"/>
                  </a:cubicBezTo>
                  <a:cubicBezTo>
                    <a:pt x="37516" y="161515"/>
                    <a:pt x="40643" y="159137"/>
                    <a:pt x="40091" y="157307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8614A13-B63B-6B42-ADCD-F131EC8AB6CD}"/>
                </a:ext>
              </a:extLst>
            </p:cNvPr>
            <p:cNvSpPr/>
            <p:nvPr/>
          </p:nvSpPr>
          <p:spPr>
            <a:xfrm>
              <a:off x="1501760" y="2596219"/>
              <a:ext cx="69721" cy="234541"/>
            </a:xfrm>
            <a:custGeom>
              <a:avLst/>
              <a:gdLst>
                <a:gd name="connsiteX0" fmla="*/ 65469 w 69721"/>
                <a:gd name="connsiteY0" fmla="*/ 215698 h 234541"/>
                <a:gd name="connsiteX1" fmla="*/ 65469 w 69721"/>
                <a:gd name="connsiteY1" fmla="*/ 213503 h 234541"/>
                <a:gd name="connsiteX2" fmla="*/ 45056 w 69721"/>
                <a:gd name="connsiteY2" fmla="*/ 156605 h 234541"/>
                <a:gd name="connsiteX3" fmla="*/ 26666 w 69721"/>
                <a:gd name="connsiteY3" fmla="*/ 91841 h 234541"/>
                <a:gd name="connsiteX4" fmla="*/ 18390 w 69721"/>
                <a:gd name="connsiteY4" fmla="*/ 31833 h 234541"/>
                <a:gd name="connsiteX5" fmla="*/ 3862 w 69721"/>
                <a:gd name="connsiteY5" fmla="*/ 0 h 234541"/>
                <a:gd name="connsiteX6" fmla="*/ 3862 w 69721"/>
                <a:gd name="connsiteY6" fmla="*/ 0 h 234541"/>
                <a:gd name="connsiteX7" fmla="*/ 0 w 69721"/>
                <a:gd name="connsiteY7" fmla="*/ 0 h 234541"/>
                <a:gd name="connsiteX8" fmla="*/ 12689 w 69721"/>
                <a:gd name="connsiteY8" fmla="*/ 40432 h 234541"/>
                <a:gd name="connsiteX9" fmla="*/ 19126 w 69721"/>
                <a:gd name="connsiteY9" fmla="*/ 109038 h 234541"/>
                <a:gd name="connsiteX10" fmla="*/ 67860 w 69721"/>
                <a:gd name="connsiteY10" fmla="*/ 234542 h 234541"/>
                <a:gd name="connsiteX11" fmla="*/ 65469 w 69721"/>
                <a:gd name="connsiteY11" fmla="*/ 215698 h 234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9721" h="234541">
                  <a:moveTo>
                    <a:pt x="65469" y="215698"/>
                  </a:moveTo>
                  <a:cubicBezTo>
                    <a:pt x="65138" y="215003"/>
                    <a:pt x="65138" y="214198"/>
                    <a:pt x="65469" y="213503"/>
                  </a:cubicBezTo>
                  <a:cubicBezTo>
                    <a:pt x="57562" y="195208"/>
                    <a:pt x="51677" y="175449"/>
                    <a:pt x="45056" y="156605"/>
                  </a:cubicBezTo>
                  <a:cubicBezTo>
                    <a:pt x="38436" y="137761"/>
                    <a:pt x="31631" y="113612"/>
                    <a:pt x="26666" y="91841"/>
                  </a:cubicBezTo>
                  <a:cubicBezTo>
                    <a:pt x="22442" y="72066"/>
                    <a:pt x="19676" y="52009"/>
                    <a:pt x="18390" y="31833"/>
                  </a:cubicBezTo>
                  <a:cubicBezTo>
                    <a:pt x="18993" y="19512"/>
                    <a:pt x="13583" y="7658"/>
                    <a:pt x="3862" y="0"/>
                  </a:cubicBezTo>
                  <a:lnTo>
                    <a:pt x="3862" y="0"/>
                  </a:lnTo>
                  <a:lnTo>
                    <a:pt x="0" y="0"/>
                  </a:lnTo>
                  <a:cubicBezTo>
                    <a:pt x="7618" y="12184"/>
                    <a:pt x="11986" y="26100"/>
                    <a:pt x="12689" y="40432"/>
                  </a:cubicBezTo>
                  <a:cubicBezTo>
                    <a:pt x="13630" y="63396"/>
                    <a:pt x="15778" y="86298"/>
                    <a:pt x="19126" y="109038"/>
                  </a:cubicBezTo>
                  <a:cubicBezTo>
                    <a:pt x="29928" y="152769"/>
                    <a:pt x="46306" y="194944"/>
                    <a:pt x="67860" y="234542"/>
                  </a:cubicBezTo>
                  <a:cubicBezTo>
                    <a:pt x="72826" y="230334"/>
                    <a:pt x="66389" y="220089"/>
                    <a:pt x="65469" y="215698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8FAD8D95-85A6-5249-8B8C-50B02B190AB6}"/>
                </a:ext>
              </a:extLst>
            </p:cNvPr>
            <p:cNvSpPr/>
            <p:nvPr/>
          </p:nvSpPr>
          <p:spPr>
            <a:xfrm>
              <a:off x="1510772" y="2432479"/>
              <a:ext cx="90197" cy="171424"/>
            </a:xfrm>
            <a:custGeom>
              <a:avLst/>
              <a:gdLst>
                <a:gd name="connsiteX0" fmla="*/ 29976 w 90197"/>
                <a:gd name="connsiteY0" fmla="*/ 115258 h 171424"/>
                <a:gd name="connsiteX1" fmla="*/ 0 w 90197"/>
                <a:gd name="connsiteY1" fmla="*/ 161179 h 171424"/>
                <a:gd name="connsiteX2" fmla="*/ 9195 w 90197"/>
                <a:gd name="connsiteY2" fmla="*/ 171424 h 171424"/>
                <a:gd name="connsiteX3" fmla="*/ 44137 w 90197"/>
                <a:gd name="connsiteY3" fmla="*/ 108672 h 171424"/>
                <a:gd name="connsiteX4" fmla="*/ 83492 w 90197"/>
                <a:gd name="connsiteY4" fmla="*/ 37688 h 171424"/>
                <a:gd name="connsiteX5" fmla="*/ 84595 w 90197"/>
                <a:gd name="connsiteY5" fmla="*/ 35492 h 171424"/>
                <a:gd name="connsiteX6" fmla="*/ 84595 w 90197"/>
                <a:gd name="connsiteY6" fmla="*/ 33297 h 171424"/>
                <a:gd name="connsiteX7" fmla="*/ 84595 w 90197"/>
                <a:gd name="connsiteY7" fmla="*/ 33297 h 171424"/>
                <a:gd name="connsiteX8" fmla="*/ 90112 w 90197"/>
                <a:gd name="connsiteY8" fmla="*/ 18295 h 171424"/>
                <a:gd name="connsiteX9" fmla="*/ 83308 w 90197"/>
                <a:gd name="connsiteY9" fmla="*/ 0 h 171424"/>
                <a:gd name="connsiteX10" fmla="*/ 29976 w 90197"/>
                <a:gd name="connsiteY10" fmla="*/ 115258 h 17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197" h="171424">
                  <a:moveTo>
                    <a:pt x="29976" y="115258"/>
                  </a:moveTo>
                  <a:cubicBezTo>
                    <a:pt x="24443" y="133028"/>
                    <a:pt x="14067" y="148923"/>
                    <a:pt x="0" y="161179"/>
                  </a:cubicBezTo>
                  <a:cubicBezTo>
                    <a:pt x="3770" y="163896"/>
                    <a:pt x="6906" y="167390"/>
                    <a:pt x="9195" y="171424"/>
                  </a:cubicBezTo>
                  <a:cubicBezTo>
                    <a:pt x="17839" y="149287"/>
                    <a:pt x="34390" y="130992"/>
                    <a:pt x="44137" y="108672"/>
                  </a:cubicBezTo>
                  <a:cubicBezTo>
                    <a:pt x="55355" y="83974"/>
                    <a:pt x="71354" y="62020"/>
                    <a:pt x="83492" y="37688"/>
                  </a:cubicBezTo>
                  <a:lnTo>
                    <a:pt x="84595" y="35492"/>
                  </a:lnTo>
                  <a:cubicBezTo>
                    <a:pt x="84264" y="34797"/>
                    <a:pt x="84264" y="33992"/>
                    <a:pt x="84595" y="33297"/>
                  </a:cubicBezTo>
                  <a:lnTo>
                    <a:pt x="84595" y="33297"/>
                  </a:lnTo>
                  <a:cubicBezTo>
                    <a:pt x="87190" y="28604"/>
                    <a:pt x="89051" y="23546"/>
                    <a:pt x="90112" y="18295"/>
                  </a:cubicBezTo>
                  <a:cubicBezTo>
                    <a:pt x="90704" y="11491"/>
                    <a:pt x="88208" y="4782"/>
                    <a:pt x="83308" y="0"/>
                  </a:cubicBezTo>
                  <a:cubicBezTo>
                    <a:pt x="63086" y="37252"/>
                    <a:pt x="45273" y="75750"/>
                    <a:pt x="29976" y="115258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4E917C78-AE0F-A944-9CFA-47134CC5D874}"/>
                </a:ext>
              </a:extLst>
            </p:cNvPr>
            <p:cNvSpPr/>
            <p:nvPr/>
          </p:nvSpPr>
          <p:spPr>
            <a:xfrm>
              <a:off x="2294738" y="1778438"/>
              <a:ext cx="20513" cy="87565"/>
            </a:xfrm>
            <a:custGeom>
              <a:avLst/>
              <a:gdLst>
                <a:gd name="connsiteX0" fmla="*/ 4425 w 20513"/>
                <a:gd name="connsiteY0" fmla="*/ 726 h 87565"/>
                <a:gd name="connsiteX1" fmla="*/ 195 w 20513"/>
                <a:gd name="connsiteY1" fmla="*/ 3836 h 87565"/>
                <a:gd name="connsiteX2" fmla="*/ 8655 w 20513"/>
                <a:gd name="connsiteY2" fmla="*/ 85798 h 87565"/>
                <a:gd name="connsiteX3" fmla="*/ 14172 w 20513"/>
                <a:gd name="connsiteY3" fmla="*/ 85798 h 87565"/>
                <a:gd name="connsiteX4" fmla="*/ 4425 w 20513"/>
                <a:gd name="connsiteY4" fmla="*/ 726 h 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13" h="87565">
                  <a:moveTo>
                    <a:pt x="4425" y="726"/>
                  </a:moveTo>
                  <a:cubicBezTo>
                    <a:pt x="2954" y="-1469"/>
                    <a:pt x="-908" y="1824"/>
                    <a:pt x="195" y="3836"/>
                  </a:cubicBezTo>
                  <a:cubicBezTo>
                    <a:pt x="13620" y="30181"/>
                    <a:pt x="9575" y="57441"/>
                    <a:pt x="8655" y="85798"/>
                  </a:cubicBezTo>
                  <a:cubicBezTo>
                    <a:pt x="8655" y="88908"/>
                    <a:pt x="13437" y="87262"/>
                    <a:pt x="14172" y="85798"/>
                  </a:cubicBezTo>
                  <a:cubicBezTo>
                    <a:pt x="25287" y="57585"/>
                    <a:pt x="21639" y="25726"/>
                    <a:pt x="4425" y="726"/>
                  </a:cubicBezTo>
                  <a:close/>
                </a:path>
              </a:pathLst>
            </a:custGeom>
            <a:solidFill>
              <a:srgbClr val="FCC0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89531A1-485E-6646-8518-632311DFB8BB}"/>
                </a:ext>
              </a:extLst>
            </p:cNvPr>
            <p:cNvSpPr/>
            <p:nvPr/>
          </p:nvSpPr>
          <p:spPr>
            <a:xfrm>
              <a:off x="1448876" y="1374211"/>
              <a:ext cx="907350" cy="821535"/>
            </a:xfrm>
            <a:custGeom>
              <a:avLst/>
              <a:gdLst>
                <a:gd name="connsiteX0" fmla="*/ 891849 w 907350"/>
                <a:gd name="connsiteY0" fmla="*/ 400745 h 821535"/>
                <a:gd name="connsiteX1" fmla="*/ 846609 w 907350"/>
                <a:gd name="connsiteY1" fmla="*/ 328846 h 821535"/>
                <a:gd name="connsiteX2" fmla="*/ 811299 w 907350"/>
                <a:gd name="connsiteY2" fmla="*/ 175534 h 821535"/>
                <a:gd name="connsiteX3" fmla="*/ 712728 w 907350"/>
                <a:gd name="connsiteY3" fmla="*/ 97049 h 821535"/>
                <a:gd name="connsiteX4" fmla="*/ 651304 w 907350"/>
                <a:gd name="connsiteY4" fmla="*/ 6854 h 821535"/>
                <a:gd name="connsiteX5" fmla="*/ 554571 w 907350"/>
                <a:gd name="connsiteY5" fmla="*/ 6854 h 821535"/>
                <a:gd name="connsiteX6" fmla="*/ 426943 w 907350"/>
                <a:gd name="connsiteY6" fmla="*/ 11977 h 821535"/>
                <a:gd name="connsiteX7" fmla="*/ 323037 w 907350"/>
                <a:gd name="connsiteY7" fmla="*/ 85 h 821535"/>
                <a:gd name="connsiteX8" fmla="*/ 220236 w 907350"/>
                <a:gd name="connsiteY8" fmla="*/ 16551 h 821535"/>
                <a:gd name="connsiteX9" fmla="*/ 122767 w 907350"/>
                <a:gd name="connsiteY9" fmla="*/ 119551 h 821535"/>
                <a:gd name="connsiteX10" fmla="*/ 78079 w 907350"/>
                <a:gd name="connsiteY10" fmla="*/ 163642 h 821535"/>
                <a:gd name="connsiteX11" fmla="*/ 41298 w 907350"/>
                <a:gd name="connsiteY11" fmla="*/ 259508 h 821535"/>
                <a:gd name="connsiteX12" fmla="*/ 28793 w 907350"/>
                <a:gd name="connsiteY12" fmla="*/ 286585 h 821535"/>
                <a:gd name="connsiteX13" fmla="*/ 16288 w 907350"/>
                <a:gd name="connsiteY13" fmla="*/ 338908 h 821535"/>
                <a:gd name="connsiteX14" fmla="*/ 28241 w 907350"/>
                <a:gd name="connsiteY14" fmla="*/ 379340 h 821535"/>
                <a:gd name="connsiteX15" fmla="*/ 9851 w 907350"/>
                <a:gd name="connsiteY15" fmla="*/ 436604 h 821535"/>
                <a:gd name="connsiteX16" fmla="*/ 8380 w 907350"/>
                <a:gd name="connsiteY16" fmla="*/ 584427 h 821535"/>
                <a:gd name="connsiteX17" fmla="*/ 38172 w 907350"/>
                <a:gd name="connsiteY17" fmla="*/ 640410 h 821535"/>
                <a:gd name="connsiteX18" fmla="*/ 68884 w 907350"/>
                <a:gd name="connsiteY18" fmla="*/ 668401 h 821535"/>
                <a:gd name="connsiteX19" fmla="*/ 81021 w 907350"/>
                <a:gd name="connsiteY19" fmla="*/ 636568 h 821535"/>
                <a:gd name="connsiteX20" fmla="*/ 86355 w 907350"/>
                <a:gd name="connsiteY20" fmla="*/ 653582 h 821535"/>
                <a:gd name="connsiteX21" fmla="*/ 159916 w 907350"/>
                <a:gd name="connsiteY21" fmla="*/ 745057 h 821535"/>
                <a:gd name="connsiteX22" fmla="*/ 163962 w 907350"/>
                <a:gd name="connsiteY22" fmla="*/ 741398 h 821535"/>
                <a:gd name="connsiteX23" fmla="*/ 161755 w 907350"/>
                <a:gd name="connsiteY23" fmla="*/ 708467 h 821535"/>
                <a:gd name="connsiteX24" fmla="*/ 279636 w 907350"/>
                <a:gd name="connsiteY24" fmla="*/ 795734 h 821535"/>
                <a:gd name="connsiteX25" fmla="*/ 279636 w 907350"/>
                <a:gd name="connsiteY25" fmla="*/ 795734 h 821535"/>
                <a:gd name="connsiteX26" fmla="*/ 305935 w 907350"/>
                <a:gd name="connsiteY26" fmla="*/ 814029 h 821535"/>
                <a:gd name="connsiteX27" fmla="*/ 448275 w 907350"/>
                <a:gd name="connsiteY27" fmla="*/ 788965 h 821535"/>
                <a:gd name="connsiteX28" fmla="*/ 540227 w 907350"/>
                <a:gd name="connsiteY28" fmla="*/ 797198 h 821535"/>
                <a:gd name="connsiteX29" fmla="*/ 561376 w 907350"/>
                <a:gd name="connsiteY29" fmla="*/ 790429 h 821535"/>
                <a:gd name="connsiteX30" fmla="*/ 660867 w 907350"/>
                <a:gd name="connsiteY30" fmla="*/ 749265 h 821535"/>
                <a:gd name="connsiteX31" fmla="*/ 700958 w 907350"/>
                <a:gd name="connsiteY31" fmla="*/ 670414 h 821535"/>
                <a:gd name="connsiteX32" fmla="*/ 700958 w 907350"/>
                <a:gd name="connsiteY32" fmla="*/ 663645 h 821535"/>
                <a:gd name="connsiteX33" fmla="*/ 672453 w 907350"/>
                <a:gd name="connsiteY33" fmla="*/ 769573 h 821535"/>
                <a:gd name="connsiteX34" fmla="*/ 665465 w 907350"/>
                <a:gd name="connsiteY34" fmla="*/ 775976 h 821535"/>
                <a:gd name="connsiteX35" fmla="*/ 683855 w 907350"/>
                <a:gd name="connsiteY35" fmla="*/ 768475 h 821535"/>
                <a:gd name="connsiteX36" fmla="*/ 755577 w 907350"/>
                <a:gd name="connsiteY36" fmla="*/ 713590 h 821535"/>
                <a:gd name="connsiteX37" fmla="*/ 755577 w 907350"/>
                <a:gd name="connsiteY37" fmla="*/ 713590 h 821535"/>
                <a:gd name="connsiteX38" fmla="*/ 812219 w 907350"/>
                <a:gd name="connsiteY38" fmla="*/ 687977 h 821535"/>
                <a:gd name="connsiteX39" fmla="*/ 844954 w 907350"/>
                <a:gd name="connsiteY39" fmla="*/ 635104 h 821535"/>
                <a:gd name="connsiteX40" fmla="*/ 850655 w 907350"/>
                <a:gd name="connsiteY40" fmla="*/ 607479 h 821535"/>
                <a:gd name="connsiteX41" fmla="*/ 907297 w 907350"/>
                <a:gd name="connsiteY41" fmla="*/ 480329 h 821535"/>
                <a:gd name="connsiteX42" fmla="*/ 891849 w 907350"/>
                <a:gd name="connsiteY42" fmla="*/ 400745 h 82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07350" h="821535">
                  <a:moveTo>
                    <a:pt x="891849" y="400745"/>
                  </a:moveTo>
                  <a:cubicBezTo>
                    <a:pt x="880263" y="374950"/>
                    <a:pt x="860402" y="353361"/>
                    <a:pt x="846609" y="328846"/>
                  </a:cubicBezTo>
                  <a:cubicBezTo>
                    <a:pt x="820311" y="281645"/>
                    <a:pt x="829690" y="225296"/>
                    <a:pt x="811299" y="175534"/>
                  </a:cubicBezTo>
                  <a:cubicBezTo>
                    <a:pt x="796916" y="132295"/>
                    <a:pt x="758286" y="101538"/>
                    <a:pt x="712728" y="97049"/>
                  </a:cubicBezTo>
                  <a:cubicBezTo>
                    <a:pt x="723210" y="60459"/>
                    <a:pt x="686429" y="19295"/>
                    <a:pt x="651304" y="6854"/>
                  </a:cubicBezTo>
                  <a:cubicBezTo>
                    <a:pt x="619590" y="-1375"/>
                    <a:pt x="586285" y="-1375"/>
                    <a:pt x="554571" y="6854"/>
                  </a:cubicBezTo>
                  <a:cubicBezTo>
                    <a:pt x="512479" y="14497"/>
                    <a:pt x="469516" y="16221"/>
                    <a:pt x="426943" y="11977"/>
                  </a:cubicBezTo>
                  <a:cubicBezTo>
                    <a:pt x="392185" y="7403"/>
                    <a:pt x="358163" y="1000"/>
                    <a:pt x="323037" y="85"/>
                  </a:cubicBezTo>
                  <a:cubicBezTo>
                    <a:pt x="288044" y="-769"/>
                    <a:pt x="253191" y="4813"/>
                    <a:pt x="220236" y="16551"/>
                  </a:cubicBezTo>
                  <a:cubicBezTo>
                    <a:pt x="174628" y="33199"/>
                    <a:pt x="126261" y="67411"/>
                    <a:pt x="122767" y="119551"/>
                  </a:cubicBezTo>
                  <a:cubicBezTo>
                    <a:pt x="106574" y="132887"/>
                    <a:pt x="91617" y="147643"/>
                    <a:pt x="78079" y="163642"/>
                  </a:cubicBezTo>
                  <a:cubicBezTo>
                    <a:pt x="54907" y="188341"/>
                    <a:pt x="26586" y="223650"/>
                    <a:pt x="41298" y="259508"/>
                  </a:cubicBezTo>
                  <a:cubicBezTo>
                    <a:pt x="36523" y="268244"/>
                    <a:pt x="32345" y="277289"/>
                    <a:pt x="28793" y="286585"/>
                  </a:cubicBezTo>
                  <a:cubicBezTo>
                    <a:pt x="22087" y="303328"/>
                    <a:pt x="17874" y="320956"/>
                    <a:pt x="16288" y="338908"/>
                  </a:cubicBezTo>
                  <a:cubicBezTo>
                    <a:pt x="16288" y="350983"/>
                    <a:pt x="16288" y="372754"/>
                    <a:pt x="28241" y="379340"/>
                  </a:cubicBezTo>
                  <a:cubicBezTo>
                    <a:pt x="20107" y="397732"/>
                    <a:pt x="13943" y="416926"/>
                    <a:pt x="9851" y="436604"/>
                  </a:cubicBezTo>
                  <a:cubicBezTo>
                    <a:pt x="-2766" y="485020"/>
                    <a:pt x="-3271" y="535772"/>
                    <a:pt x="8380" y="584427"/>
                  </a:cubicBezTo>
                  <a:cubicBezTo>
                    <a:pt x="14499" y="604861"/>
                    <a:pt x="24625" y="623888"/>
                    <a:pt x="38172" y="640410"/>
                  </a:cubicBezTo>
                  <a:cubicBezTo>
                    <a:pt x="45811" y="652219"/>
                    <a:pt x="56391" y="661863"/>
                    <a:pt x="68884" y="668401"/>
                  </a:cubicBezTo>
                  <a:cubicBezTo>
                    <a:pt x="81941" y="673158"/>
                    <a:pt x="81941" y="651936"/>
                    <a:pt x="81021" y="636568"/>
                  </a:cubicBezTo>
                  <a:cubicBezTo>
                    <a:pt x="82493" y="642239"/>
                    <a:pt x="84332" y="648094"/>
                    <a:pt x="86355" y="653582"/>
                  </a:cubicBezTo>
                  <a:cubicBezTo>
                    <a:pt x="98124" y="686696"/>
                    <a:pt x="123135" y="735544"/>
                    <a:pt x="159916" y="745057"/>
                  </a:cubicBezTo>
                  <a:cubicBezTo>
                    <a:pt x="161939" y="745057"/>
                    <a:pt x="163962" y="743228"/>
                    <a:pt x="163962" y="741398"/>
                  </a:cubicBezTo>
                  <a:cubicBezTo>
                    <a:pt x="163962" y="730238"/>
                    <a:pt x="161755" y="719444"/>
                    <a:pt x="161755" y="708467"/>
                  </a:cubicBezTo>
                  <a:cubicBezTo>
                    <a:pt x="176835" y="761157"/>
                    <a:pt x="221707" y="809639"/>
                    <a:pt x="279636" y="795734"/>
                  </a:cubicBezTo>
                  <a:cubicBezTo>
                    <a:pt x="279636" y="795734"/>
                    <a:pt x="279636" y="795734"/>
                    <a:pt x="279636" y="795734"/>
                  </a:cubicBezTo>
                  <a:cubicBezTo>
                    <a:pt x="287447" y="803089"/>
                    <a:pt x="296309" y="809254"/>
                    <a:pt x="305935" y="814029"/>
                  </a:cubicBezTo>
                  <a:cubicBezTo>
                    <a:pt x="357427" y="839642"/>
                    <a:pt x="397886" y="791710"/>
                    <a:pt x="448275" y="788965"/>
                  </a:cubicBezTo>
                  <a:cubicBezTo>
                    <a:pt x="476900" y="802741"/>
                    <a:pt x="509590" y="805669"/>
                    <a:pt x="540227" y="797198"/>
                  </a:cubicBezTo>
                  <a:cubicBezTo>
                    <a:pt x="547403" y="795356"/>
                    <a:pt x="554464" y="793094"/>
                    <a:pt x="561376" y="790429"/>
                  </a:cubicBezTo>
                  <a:cubicBezTo>
                    <a:pt x="598156" y="795369"/>
                    <a:pt x="636040" y="773597"/>
                    <a:pt x="660867" y="749265"/>
                  </a:cubicBezTo>
                  <a:cubicBezTo>
                    <a:pt x="681738" y="727478"/>
                    <a:pt x="695683" y="700050"/>
                    <a:pt x="700958" y="670414"/>
                  </a:cubicBezTo>
                  <a:cubicBezTo>
                    <a:pt x="700958" y="668035"/>
                    <a:pt x="700958" y="665840"/>
                    <a:pt x="700958" y="663645"/>
                  </a:cubicBezTo>
                  <a:cubicBezTo>
                    <a:pt x="710603" y="701482"/>
                    <a:pt x="699810" y="741589"/>
                    <a:pt x="672453" y="769573"/>
                  </a:cubicBezTo>
                  <a:cubicBezTo>
                    <a:pt x="671166" y="770853"/>
                    <a:pt x="663442" y="776708"/>
                    <a:pt x="665465" y="775976"/>
                  </a:cubicBezTo>
                  <a:cubicBezTo>
                    <a:pt x="667487" y="775244"/>
                    <a:pt x="680912" y="770121"/>
                    <a:pt x="683855" y="768475"/>
                  </a:cubicBezTo>
                  <a:cubicBezTo>
                    <a:pt x="714186" y="760474"/>
                    <a:pt x="740024" y="740703"/>
                    <a:pt x="755577" y="713590"/>
                  </a:cubicBezTo>
                  <a:lnTo>
                    <a:pt x="755577" y="713590"/>
                  </a:lnTo>
                  <a:cubicBezTo>
                    <a:pt x="776974" y="712242"/>
                    <a:pt x="797128" y="703127"/>
                    <a:pt x="812219" y="687977"/>
                  </a:cubicBezTo>
                  <a:cubicBezTo>
                    <a:pt x="827810" y="673681"/>
                    <a:pt x="839137" y="655388"/>
                    <a:pt x="844954" y="635104"/>
                  </a:cubicBezTo>
                  <a:cubicBezTo>
                    <a:pt x="847786" y="626111"/>
                    <a:pt x="849695" y="616855"/>
                    <a:pt x="850655" y="607479"/>
                  </a:cubicBezTo>
                  <a:cubicBezTo>
                    <a:pt x="886464" y="574758"/>
                    <a:pt x="906984" y="528697"/>
                    <a:pt x="907297" y="480329"/>
                  </a:cubicBezTo>
                  <a:cubicBezTo>
                    <a:pt x="907948" y="453005"/>
                    <a:pt x="902679" y="425863"/>
                    <a:pt x="891849" y="400745"/>
                  </a:cubicBezTo>
                  <a:close/>
                </a:path>
              </a:pathLst>
            </a:custGeom>
            <a:solidFill>
              <a:srgbClr val="A14C0B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328A144F-BAD2-1F45-9938-4E9523FF9E16}"/>
                </a:ext>
              </a:extLst>
            </p:cNvPr>
            <p:cNvSpPr/>
            <p:nvPr/>
          </p:nvSpPr>
          <p:spPr>
            <a:xfrm>
              <a:off x="1456288" y="1380881"/>
              <a:ext cx="893283" cy="809216"/>
            </a:xfrm>
            <a:custGeom>
              <a:avLst/>
              <a:gdLst>
                <a:gd name="connsiteX0" fmla="*/ 845082 w 893283"/>
                <a:gd name="connsiteY0" fmla="*/ 597150 h 809216"/>
                <a:gd name="connsiteX1" fmla="*/ 823197 w 893283"/>
                <a:gd name="connsiteY1" fmla="*/ 503480 h 809216"/>
                <a:gd name="connsiteX2" fmla="*/ 822094 w 893283"/>
                <a:gd name="connsiteY2" fmla="*/ 504394 h 809216"/>
                <a:gd name="connsiteX3" fmla="*/ 751107 w 893283"/>
                <a:gd name="connsiteY3" fmla="*/ 705639 h 809216"/>
                <a:gd name="connsiteX4" fmla="*/ 758647 w 893283"/>
                <a:gd name="connsiteY4" fmla="*/ 597150 h 809216"/>
                <a:gd name="connsiteX5" fmla="*/ 756992 w 893283"/>
                <a:gd name="connsiteY5" fmla="*/ 597150 h 809216"/>
                <a:gd name="connsiteX6" fmla="*/ 746878 w 893283"/>
                <a:gd name="connsiteY6" fmla="*/ 696492 h 809216"/>
                <a:gd name="connsiteX7" fmla="*/ 672029 w 893283"/>
                <a:gd name="connsiteY7" fmla="*/ 760341 h 809216"/>
                <a:gd name="connsiteX8" fmla="*/ 672029 w 893283"/>
                <a:gd name="connsiteY8" fmla="*/ 759427 h 809216"/>
                <a:gd name="connsiteX9" fmla="*/ 682144 w 893283"/>
                <a:gd name="connsiteY9" fmla="*/ 745156 h 809216"/>
                <a:gd name="connsiteX10" fmla="*/ 694465 w 893283"/>
                <a:gd name="connsiteY10" fmla="*/ 715702 h 809216"/>
                <a:gd name="connsiteX11" fmla="*/ 691707 w 893283"/>
                <a:gd name="connsiteY11" fmla="*/ 649840 h 809216"/>
                <a:gd name="connsiteX12" fmla="*/ 687109 w 893283"/>
                <a:gd name="connsiteY12" fmla="*/ 629898 h 809216"/>
                <a:gd name="connsiteX13" fmla="*/ 684718 w 893283"/>
                <a:gd name="connsiteY13" fmla="*/ 630813 h 809216"/>
                <a:gd name="connsiteX14" fmla="*/ 677178 w 893283"/>
                <a:gd name="connsiteY14" fmla="*/ 693199 h 809216"/>
                <a:gd name="connsiteX15" fmla="*/ 654926 w 893283"/>
                <a:gd name="connsiteY15" fmla="*/ 734180 h 809216"/>
                <a:gd name="connsiteX16" fmla="*/ 558745 w 893283"/>
                <a:gd name="connsiteY16" fmla="*/ 781929 h 809216"/>
                <a:gd name="connsiteX17" fmla="*/ 645915 w 893283"/>
                <a:gd name="connsiteY17" fmla="*/ 708749 h 809216"/>
                <a:gd name="connsiteX18" fmla="*/ 644444 w 893283"/>
                <a:gd name="connsiteY18" fmla="*/ 708749 h 809216"/>
                <a:gd name="connsiteX19" fmla="*/ 540539 w 893283"/>
                <a:gd name="connsiteY19" fmla="*/ 781929 h 809216"/>
                <a:gd name="connsiteX20" fmla="*/ 443806 w 893283"/>
                <a:gd name="connsiteY20" fmla="*/ 781929 h 809216"/>
                <a:gd name="connsiteX21" fmla="*/ 442334 w 893283"/>
                <a:gd name="connsiteY21" fmla="*/ 779734 h 809216"/>
                <a:gd name="connsiteX22" fmla="*/ 440679 w 893283"/>
                <a:gd name="connsiteY22" fmla="*/ 779734 h 809216"/>
                <a:gd name="connsiteX23" fmla="*/ 426335 w 893283"/>
                <a:gd name="connsiteY23" fmla="*/ 770038 h 809216"/>
                <a:gd name="connsiteX24" fmla="*/ 424864 w 893283"/>
                <a:gd name="connsiteY24" fmla="*/ 771501 h 809216"/>
                <a:gd name="connsiteX25" fmla="*/ 435346 w 893283"/>
                <a:gd name="connsiteY25" fmla="*/ 780283 h 809216"/>
                <a:gd name="connsiteX26" fmla="*/ 387531 w 893283"/>
                <a:gd name="connsiteY26" fmla="*/ 796017 h 809216"/>
                <a:gd name="connsiteX27" fmla="*/ 315441 w 893283"/>
                <a:gd name="connsiteY27" fmla="*/ 807542 h 809216"/>
                <a:gd name="connsiteX28" fmla="*/ 239674 w 893283"/>
                <a:gd name="connsiteY28" fmla="*/ 706920 h 809216"/>
                <a:gd name="connsiteX29" fmla="*/ 238386 w 893283"/>
                <a:gd name="connsiteY29" fmla="*/ 706920 h 809216"/>
                <a:gd name="connsiteX30" fmla="*/ 269098 w 893283"/>
                <a:gd name="connsiteY30" fmla="*/ 786320 h 809216"/>
                <a:gd name="connsiteX31" fmla="*/ 153975 w 893283"/>
                <a:gd name="connsiteY31" fmla="*/ 692650 h 809216"/>
                <a:gd name="connsiteX32" fmla="*/ 153975 w 893283"/>
                <a:gd name="connsiteY32" fmla="*/ 692650 h 809216"/>
                <a:gd name="connsiteX33" fmla="*/ 153975 w 893283"/>
                <a:gd name="connsiteY33" fmla="*/ 692650 h 809216"/>
                <a:gd name="connsiteX34" fmla="*/ 150113 w 893283"/>
                <a:gd name="connsiteY34" fmla="*/ 661731 h 809216"/>
                <a:gd name="connsiteX35" fmla="*/ 148826 w 893283"/>
                <a:gd name="connsiteY35" fmla="*/ 661731 h 809216"/>
                <a:gd name="connsiteX36" fmla="*/ 152871 w 893283"/>
                <a:gd name="connsiteY36" fmla="*/ 696126 h 809216"/>
                <a:gd name="connsiteX37" fmla="*/ 150113 w 893283"/>
                <a:gd name="connsiteY37" fmla="*/ 731801 h 809216"/>
                <a:gd name="connsiteX38" fmla="*/ 88138 w 893283"/>
                <a:gd name="connsiteY38" fmla="*/ 652035 h 809216"/>
                <a:gd name="connsiteX39" fmla="*/ 85931 w 893283"/>
                <a:gd name="connsiteY39" fmla="*/ 537325 h 809216"/>
                <a:gd name="connsiteX40" fmla="*/ 84643 w 893283"/>
                <a:gd name="connsiteY40" fmla="*/ 537325 h 809216"/>
                <a:gd name="connsiteX41" fmla="*/ 70299 w 893283"/>
                <a:gd name="connsiteY41" fmla="*/ 615445 h 809216"/>
                <a:gd name="connsiteX42" fmla="*/ 70299 w 893283"/>
                <a:gd name="connsiteY42" fmla="*/ 616543 h 809216"/>
                <a:gd name="connsiteX43" fmla="*/ 70299 w 893283"/>
                <a:gd name="connsiteY43" fmla="*/ 646363 h 809216"/>
                <a:gd name="connsiteX44" fmla="*/ 46392 w 893283"/>
                <a:gd name="connsiteY44" fmla="*/ 636667 h 809216"/>
                <a:gd name="connsiteX45" fmla="*/ 1519 w 893283"/>
                <a:gd name="connsiteY45" fmla="*/ 539887 h 809216"/>
                <a:gd name="connsiteX46" fmla="*/ 9611 w 893283"/>
                <a:gd name="connsiteY46" fmla="*/ 419323 h 809216"/>
                <a:gd name="connsiteX47" fmla="*/ 23404 w 893283"/>
                <a:gd name="connsiteY47" fmla="*/ 372853 h 809216"/>
                <a:gd name="connsiteX48" fmla="*/ 24507 w 893283"/>
                <a:gd name="connsiteY48" fmla="*/ 370109 h 809216"/>
                <a:gd name="connsiteX49" fmla="*/ 58161 w 893283"/>
                <a:gd name="connsiteY49" fmla="*/ 315407 h 809216"/>
                <a:gd name="connsiteX50" fmla="*/ 58161 w 893283"/>
                <a:gd name="connsiteY50" fmla="*/ 315407 h 809216"/>
                <a:gd name="connsiteX51" fmla="*/ 24323 w 893283"/>
                <a:gd name="connsiteY51" fmla="*/ 367914 h 809216"/>
                <a:gd name="connsiteX52" fmla="*/ 30392 w 893283"/>
                <a:gd name="connsiteY52" fmla="*/ 277719 h 809216"/>
                <a:gd name="connsiteX53" fmla="*/ 76552 w 893283"/>
                <a:gd name="connsiteY53" fmla="*/ 206186 h 809216"/>
                <a:gd name="connsiteX54" fmla="*/ 76552 w 893283"/>
                <a:gd name="connsiteY54" fmla="*/ 204722 h 809216"/>
                <a:gd name="connsiteX55" fmla="*/ 36093 w 893283"/>
                <a:gd name="connsiteY55" fmla="*/ 246984 h 809216"/>
                <a:gd name="connsiteX56" fmla="*/ 83540 w 893283"/>
                <a:gd name="connsiteY56" fmla="*/ 150752 h 809216"/>
                <a:gd name="connsiteX57" fmla="*/ 121792 w 893283"/>
                <a:gd name="connsiteY57" fmla="*/ 114162 h 809216"/>
                <a:gd name="connsiteX58" fmla="*/ 176963 w 893283"/>
                <a:gd name="connsiteY58" fmla="*/ 79950 h 809216"/>
                <a:gd name="connsiteX59" fmla="*/ 176963 w 893283"/>
                <a:gd name="connsiteY59" fmla="*/ 78670 h 809216"/>
                <a:gd name="connsiteX60" fmla="*/ 119033 w 893283"/>
                <a:gd name="connsiteY60" fmla="*/ 110503 h 809216"/>
                <a:gd name="connsiteX61" fmla="*/ 225145 w 893283"/>
                <a:gd name="connsiteY61" fmla="*/ 11710 h 809216"/>
                <a:gd name="connsiteX62" fmla="*/ 416588 w 893283"/>
                <a:gd name="connsiteY62" fmla="*/ 11710 h 809216"/>
                <a:gd name="connsiteX63" fmla="*/ 508539 w 893283"/>
                <a:gd name="connsiteY63" fmla="*/ 11710 h 809216"/>
                <a:gd name="connsiteX64" fmla="*/ 603801 w 893283"/>
                <a:gd name="connsiteY64" fmla="*/ 1 h 809216"/>
                <a:gd name="connsiteX65" fmla="*/ 682144 w 893283"/>
                <a:gd name="connsiteY65" fmla="*/ 33115 h 809216"/>
                <a:gd name="connsiteX66" fmla="*/ 690052 w 893283"/>
                <a:gd name="connsiteY66" fmla="*/ 111784 h 809216"/>
                <a:gd name="connsiteX67" fmla="*/ 691707 w 893283"/>
                <a:gd name="connsiteY67" fmla="*/ 113064 h 809216"/>
                <a:gd name="connsiteX68" fmla="*/ 704580 w 893283"/>
                <a:gd name="connsiteY68" fmla="*/ 92574 h 809216"/>
                <a:gd name="connsiteX69" fmla="*/ 800209 w 893283"/>
                <a:gd name="connsiteY69" fmla="*/ 182402 h 809216"/>
                <a:gd name="connsiteX70" fmla="*/ 829450 w 893283"/>
                <a:gd name="connsiteY70" fmla="*/ 315773 h 809216"/>
                <a:gd name="connsiteX71" fmla="*/ 864575 w 893283"/>
                <a:gd name="connsiteY71" fmla="*/ 374866 h 809216"/>
                <a:gd name="connsiteX72" fmla="*/ 891425 w 893283"/>
                <a:gd name="connsiteY72" fmla="*/ 449692 h 809216"/>
                <a:gd name="connsiteX73" fmla="*/ 845082 w 893283"/>
                <a:gd name="connsiteY73" fmla="*/ 597150 h 809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893283" h="809216">
                  <a:moveTo>
                    <a:pt x="845082" y="597150"/>
                  </a:moveTo>
                  <a:cubicBezTo>
                    <a:pt x="848101" y="564398"/>
                    <a:pt x="840425" y="531550"/>
                    <a:pt x="823197" y="503480"/>
                  </a:cubicBezTo>
                  <a:cubicBezTo>
                    <a:pt x="823197" y="503480"/>
                    <a:pt x="821910" y="503480"/>
                    <a:pt x="822094" y="504394"/>
                  </a:cubicBezTo>
                  <a:cubicBezTo>
                    <a:pt x="851518" y="575013"/>
                    <a:pt x="843610" y="688991"/>
                    <a:pt x="751107" y="705639"/>
                  </a:cubicBezTo>
                  <a:cubicBezTo>
                    <a:pt x="765659" y="671312"/>
                    <a:pt x="768313" y="633144"/>
                    <a:pt x="758647" y="597150"/>
                  </a:cubicBezTo>
                  <a:cubicBezTo>
                    <a:pt x="758647" y="597150"/>
                    <a:pt x="756992" y="597150"/>
                    <a:pt x="756992" y="597150"/>
                  </a:cubicBezTo>
                  <a:cubicBezTo>
                    <a:pt x="761945" y="630586"/>
                    <a:pt x="758469" y="664723"/>
                    <a:pt x="746878" y="696492"/>
                  </a:cubicBezTo>
                  <a:cubicBezTo>
                    <a:pt x="733079" y="728060"/>
                    <a:pt x="705494" y="751591"/>
                    <a:pt x="672029" y="760341"/>
                  </a:cubicBezTo>
                  <a:lnTo>
                    <a:pt x="672029" y="759427"/>
                  </a:lnTo>
                  <a:cubicBezTo>
                    <a:pt x="675830" y="754986"/>
                    <a:pt x="679216" y="750210"/>
                    <a:pt x="682144" y="745156"/>
                  </a:cubicBezTo>
                  <a:cubicBezTo>
                    <a:pt x="687633" y="735969"/>
                    <a:pt x="691782" y="726051"/>
                    <a:pt x="694465" y="715702"/>
                  </a:cubicBezTo>
                  <a:cubicBezTo>
                    <a:pt x="701481" y="694124"/>
                    <a:pt x="700503" y="670762"/>
                    <a:pt x="691707" y="649840"/>
                  </a:cubicBezTo>
                  <a:cubicBezTo>
                    <a:pt x="690603" y="643070"/>
                    <a:pt x="688396" y="636484"/>
                    <a:pt x="687109" y="629898"/>
                  </a:cubicBezTo>
                  <a:cubicBezTo>
                    <a:pt x="687109" y="628434"/>
                    <a:pt x="684718" y="629898"/>
                    <a:pt x="684718" y="630813"/>
                  </a:cubicBezTo>
                  <a:cubicBezTo>
                    <a:pt x="686638" y="651903"/>
                    <a:pt x="684069" y="673162"/>
                    <a:pt x="677178" y="693199"/>
                  </a:cubicBezTo>
                  <a:cubicBezTo>
                    <a:pt x="671567" y="707756"/>
                    <a:pt x="664088" y="721530"/>
                    <a:pt x="654926" y="734180"/>
                  </a:cubicBezTo>
                  <a:cubicBezTo>
                    <a:pt x="631797" y="763775"/>
                    <a:pt x="596423" y="781337"/>
                    <a:pt x="558745" y="781929"/>
                  </a:cubicBezTo>
                  <a:cubicBezTo>
                    <a:pt x="593490" y="765162"/>
                    <a:pt x="623458" y="740003"/>
                    <a:pt x="645915" y="708749"/>
                  </a:cubicBezTo>
                  <a:cubicBezTo>
                    <a:pt x="645915" y="707652"/>
                    <a:pt x="645915" y="707286"/>
                    <a:pt x="644444" y="708749"/>
                  </a:cubicBezTo>
                  <a:cubicBezTo>
                    <a:pt x="617037" y="741977"/>
                    <a:pt x="581148" y="767253"/>
                    <a:pt x="540539" y="781929"/>
                  </a:cubicBezTo>
                  <a:cubicBezTo>
                    <a:pt x="509176" y="792537"/>
                    <a:pt x="475168" y="792537"/>
                    <a:pt x="443806" y="781929"/>
                  </a:cubicBezTo>
                  <a:cubicBezTo>
                    <a:pt x="443806" y="780832"/>
                    <a:pt x="443806" y="779734"/>
                    <a:pt x="442334" y="779734"/>
                  </a:cubicBezTo>
                  <a:lnTo>
                    <a:pt x="440679" y="779734"/>
                  </a:lnTo>
                  <a:cubicBezTo>
                    <a:pt x="435449" y="777213"/>
                    <a:pt x="430616" y="773946"/>
                    <a:pt x="426335" y="770038"/>
                  </a:cubicBezTo>
                  <a:cubicBezTo>
                    <a:pt x="426335" y="770038"/>
                    <a:pt x="423944" y="770038"/>
                    <a:pt x="424864" y="771501"/>
                  </a:cubicBezTo>
                  <a:cubicBezTo>
                    <a:pt x="428012" y="774815"/>
                    <a:pt x="431528" y="777760"/>
                    <a:pt x="435346" y="780283"/>
                  </a:cubicBezTo>
                  <a:cubicBezTo>
                    <a:pt x="418747" y="783278"/>
                    <a:pt x="402652" y="788574"/>
                    <a:pt x="387531" y="796017"/>
                  </a:cubicBezTo>
                  <a:cubicBezTo>
                    <a:pt x="365480" y="807789"/>
                    <a:pt x="340090" y="811849"/>
                    <a:pt x="315441" y="807542"/>
                  </a:cubicBezTo>
                  <a:cubicBezTo>
                    <a:pt x="270075" y="795116"/>
                    <a:pt x="238908" y="753726"/>
                    <a:pt x="239674" y="706920"/>
                  </a:cubicBezTo>
                  <a:cubicBezTo>
                    <a:pt x="239674" y="706920"/>
                    <a:pt x="238570" y="706920"/>
                    <a:pt x="238386" y="706920"/>
                  </a:cubicBezTo>
                  <a:cubicBezTo>
                    <a:pt x="236669" y="736549"/>
                    <a:pt x="247859" y="765479"/>
                    <a:pt x="269098" y="786320"/>
                  </a:cubicBezTo>
                  <a:cubicBezTo>
                    <a:pt x="212824" y="788699"/>
                    <a:pt x="168319" y="744425"/>
                    <a:pt x="153975" y="692650"/>
                  </a:cubicBezTo>
                  <a:lnTo>
                    <a:pt x="153975" y="692650"/>
                  </a:lnTo>
                  <a:lnTo>
                    <a:pt x="153975" y="692650"/>
                  </a:lnTo>
                  <a:cubicBezTo>
                    <a:pt x="151456" y="682533"/>
                    <a:pt x="150159" y="672154"/>
                    <a:pt x="150113" y="661731"/>
                  </a:cubicBezTo>
                  <a:cubicBezTo>
                    <a:pt x="150113" y="660817"/>
                    <a:pt x="148826" y="661731"/>
                    <a:pt x="148826" y="661731"/>
                  </a:cubicBezTo>
                  <a:cubicBezTo>
                    <a:pt x="148647" y="673323"/>
                    <a:pt x="150007" y="684887"/>
                    <a:pt x="152871" y="696126"/>
                  </a:cubicBezTo>
                  <a:cubicBezTo>
                    <a:pt x="151194" y="707948"/>
                    <a:pt x="150273" y="719864"/>
                    <a:pt x="150113" y="731801"/>
                  </a:cubicBezTo>
                  <a:cubicBezTo>
                    <a:pt x="121664" y="712224"/>
                    <a:pt x="100013" y="684357"/>
                    <a:pt x="88138" y="652035"/>
                  </a:cubicBezTo>
                  <a:cubicBezTo>
                    <a:pt x="72690" y="616909"/>
                    <a:pt x="61104" y="570805"/>
                    <a:pt x="85931" y="537325"/>
                  </a:cubicBezTo>
                  <a:cubicBezTo>
                    <a:pt x="85931" y="536228"/>
                    <a:pt x="85931" y="535679"/>
                    <a:pt x="84643" y="537325"/>
                  </a:cubicBezTo>
                  <a:cubicBezTo>
                    <a:pt x="68573" y="560011"/>
                    <a:pt x="63329" y="588573"/>
                    <a:pt x="70299" y="615445"/>
                  </a:cubicBezTo>
                  <a:lnTo>
                    <a:pt x="70299" y="616543"/>
                  </a:lnTo>
                  <a:cubicBezTo>
                    <a:pt x="68828" y="626422"/>
                    <a:pt x="70299" y="636484"/>
                    <a:pt x="70299" y="646363"/>
                  </a:cubicBezTo>
                  <a:cubicBezTo>
                    <a:pt x="69012" y="664658"/>
                    <a:pt x="51909" y="642705"/>
                    <a:pt x="46392" y="636667"/>
                  </a:cubicBezTo>
                  <a:cubicBezTo>
                    <a:pt x="21584" y="609898"/>
                    <a:pt x="5883" y="576036"/>
                    <a:pt x="1519" y="539887"/>
                  </a:cubicBezTo>
                  <a:cubicBezTo>
                    <a:pt x="-2050" y="499524"/>
                    <a:pt x="679" y="458854"/>
                    <a:pt x="9611" y="419323"/>
                  </a:cubicBezTo>
                  <a:cubicBezTo>
                    <a:pt x="12670" y="403421"/>
                    <a:pt x="17290" y="387857"/>
                    <a:pt x="23404" y="372853"/>
                  </a:cubicBezTo>
                  <a:cubicBezTo>
                    <a:pt x="24428" y="372359"/>
                    <a:pt x="24906" y="371170"/>
                    <a:pt x="24507" y="370109"/>
                  </a:cubicBezTo>
                  <a:cubicBezTo>
                    <a:pt x="32973" y="350334"/>
                    <a:pt x="44312" y="331904"/>
                    <a:pt x="58161" y="315407"/>
                  </a:cubicBezTo>
                  <a:cubicBezTo>
                    <a:pt x="58161" y="315407"/>
                    <a:pt x="58161" y="314309"/>
                    <a:pt x="58161" y="315407"/>
                  </a:cubicBezTo>
                  <a:cubicBezTo>
                    <a:pt x="44463" y="331245"/>
                    <a:pt x="33073" y="348920"/>
                    <a:pt x="24323" y="367914"/>
                  </a:cubicBezTo>
                  <a:cubicBezTo>
                    <a:pt x="7220" y="343215"/>
                    <a:pt x="21933" y="302783"/>
                    <a:pt x="30392" y="277719"/>
                  </a:cubicBezTo>
                  <a:cubicBezTo>
                    <a:pt x="38223" y="249810"/>
                    <a:pt x="54305" y="224889"/>
                    <a:pt x="76552" y="206186"/>
                  </a:cubicBezTo>
                  <a:cubicBezTo>
                    <a:pt x="77655" y="206186"/>
                    <a:pt x="76552" y="203991"/>
                    <a:pt x="76552" y="204722"/>
                  </a:cubicBezTo>
                  <a:cubicBezTo>
                    <a:pt x="59696" y="215187"/>
                    <a:pt x="45777" y="229726"/>
                    <a:pt x="36093" y="246984"/>
                  </a:cubicBezTo>
                  <a:cubicBezTo>
                    <a:pt x="31679" y="207101"/>
                    <a:pt x="56690" y="178743"/>
                    <a:pt x="83540" y="150752"/>
                  </a:cubicBezTo>
                  <a:cubicBezTo>
                    <a:pt x="95481" y="137745"/>
                    <a:pt x="108259" y="125523"/>
                    <a:pt x="121792" y="114162"/>
                  </a:cubicBezTo>
                  <a:cubicBezTo>
                    <a:pt x="139053" y="101048"/>
                    <a:pt x="157526" y="89593"/>
                    <a:pt x="176963" y="79950"/>
                  </a:cubicBezTo>
                  <a:cubicBezTo>
                    <a:pt x="176963" y="79950"/>
                    <a:pt x="176963" y="78304"/>
                    <a:pt x="176963" y="78670"/>
                  </a:cubicBezTo>
                  <a:cubicBezTo>
                    <a:pt x="156789" y="87646"/>
                    <a:pt x="137411" y="98294"/>
                    <a:pt x="119033" y="110503"/>
                  </a:cubicBezTo>
                  <a:cubicBezTo>
                    <a:pt x="126941" y="58362"/>
                    <a:pt x="178986" y="27261"/>
                    <a:pt x="225145" y="11710"/>
                  </a:cubicBezTo>
                  <a:cubicBezTo>
                    <a:pt x="288592" y="-7866"/>
                    <a:pt x="352406" y="3294"/>
                    <a:pt x="416588" y="11710"/>
                  </a:cubicBezTo>
                  <a:cubicBezTo>
                    <a:pt x="447118" y="15552"/>
                    <a:pt x="478010" y="15552"/>
                    <a:pt x="508539" y="11710"/>
                  </a:cubicBezTo>
                  <a:cubicBezTo>
                    <a:pt x="539983" y="5618"/>
                    <a:pt x="571813" y="1706"/>
                    <a:pt x="603801" y="1"/>
                  </a:cubicBezTo>
                  <a:cubicBezTo>
                    <a:pt x="633380" y="-144"/>
                    <a:pt x="661716" y="11832"/>
                    <a:pt x="682144" y="33115"/>
                  </a:cubicBezTo>
                  <a:cubicBezTo>
                    <a:pt x="703142" y="54182"/>
                    <a:pt x="706439" y="86998"/>
                    <a:pt x="690052" y="111784"/>
                  </a:cubicBezTo>
                  <a:cubicBezTo>
                    <a:pt x="688948" y="113064"/>
                    <a:pt x="690052" y="114162"/>
                    <a:pt x="691707" y="113064"/>
                  </a:cubicBezTo>
                  <a:cubicBezTo>
                    <a:pt x="697422" y="107230"/>
                    <a:pt x="701812" y="100242"/>
                    <a:pt x="704580" y="92574"/>
                  </a:cubicBezTo>
                  <a:cubicBezTo>
                    <a:pt x="750556" y="98428"/>
                    <a:pt x="786233" y="140507"/>
                    <a:pt x="800209" y="182402"/>
                  </a:cubicBezTo>
                  <a:cubicBezTo>
                    <a:pt x="814186" y="224298"/>
                    <a:pt x="810876" y="273877"/>
                    <a:pt x="829450" y="315773"/>
                  </a:cubicBezTo>
                  <a:cubicBezTo>
                    <a:pt x="839690" y="336298"/>
                    <a:pt x="851430" y="356049"/>
                    <a:pt x="864575" y="374866"/>
                  </a:cubicBezTo>
                  <a:cubicBezTo>
                    <a:pt x="878874" y="397575"/>
                    <a:pt x="888036" y="423108"/>
                    <a:pt x="891425" y="449692"/>
                  </a:cubicBezTo>
                  <a:cubicBezTo>
                    <a:pt x="899232" y="503291"/>
                    <a:pt x="882188" y="557521"/>
                    <a:pt x="845082" y="597150"/>
                  </a:cubicBezTo>
                  <a:close/>
                </a:path>
              </a:pathLst>
            </a:custGeom>
            <a:solidFill>
              <a:srgbClr val="FCC12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B1A20906-BDB0-8D47-876C-25DBE858E16E}"/>
                </a:ext>
              </a:extLst>
            </p:cNvPr>
            <p:cNvSpPr/>
            <p:nvPr/>
          </p:nvSpPr>
          <p:spPr>
            <a:xfrm>
              <a:off x="2207395" y="1791971"/>
              <a:ext cx="86105" cy="292902"/>
            </a:xfrm>
            <a:custGeom>
              <a:avLst/>
              <a:gdLst>
                <a:gd name="connsiteX0" fmla="*/ 72090 w 86105"/>
                <a:gd name="connsiteY0" fmla="*/ 91475 h 292902"/>
                <a:gd name="connsiteX1" fmla="*/ 74297 w 86105"/>
                <a:gd name="connsiteY1" fmla="*/ 95134 h 292902"/>
                <a:gd name="connsiteX2" fmla="*/ 70803 w 86105"/>
                <a:gd name="connsiteY2" fmla="*/ 0 h 292902"/>
                <a:gd name="connsiteX3" fmla="*/ 54987 w 86105"/>
                <a:gd name="connsiteY3" fmla="*/ 163191 h 292902"/>
                <a:gd name="connsiteX4" fmla="*/ 47079 w 86105"/>
                <a:gd name="connsiteY4" fmla="*/ 244238 h 292902"/>
                <a:gd name="connsiteX5" fmla="*/ 8643 w 86105"/>
                <a:gd name="connsiteY5" fmla="*/ 268936 h 292902"/>
                <a:gd name="connsiteX6" fmla="*/ 0 w 86105"/>
                <a:gd name="connsiteY6" fmla="*/ 292903 h 292902"/>
                <a:gd name="connsiteX7" fmla="*/ 70987 w 86105"/>
                <a:gd name="connsiteY7" fmla="*/ 91658 h 292902"/>
                <a:gd name="connsiteX8" fmla="*/ 72090 w 86105"/>
                <a:gd name="connsiteY8" fmla="*/ 91475 h 29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05" h="292902">
                  <a:moveTo>
                    <a:pt x="72090" y="91475"/>
                  </a:moveTo>
                  <a:lnTo>
                    <a:pt x="74297" y="95134"/>
                  </a:lnTo>
                  <a:cubicBezTo>
                    <a:pt x="64322" y="64353"/>
                    <a:pt x="63112" y="31423"/>
                    <a:pt x="70803" y="0"/>
                  </a:cubicBezTo>
                  <a:cubicBezTo>
                    <a:pt x="36413" y="46835"/>
                    <a:pt x="42665" y="107758"/>
                    <a:pt x="54987" y="163191"/>
                  </a:cubicBezTo>
                  <a:cubicBezTo>
                    <a:pt x="63522" y="190155"/>
                    <a:pt x="60668" y="219412"/>
                    <a:pt x="47079" y="244238"/>
                  </a:cubicBezTo>
                  <a:cubicBezTo>
                    <a:pt x="38620" y="257228"/>
                    <a:pt x="25930" y="272961"/>
                    <a:pt x="8643" y="268936"/>
                  </a:cubicBezTo>
                  <a:cubicBezTo>
                    <a:pt x="6657" y="277217"/>
                    <a:pt x="3757" y="285254"/>
                    <a:pt x="0" y="292903"/>
                  </a:cubicBezTo>
                  <a:cubicBezTo>
                    <a:pt x="91951" y="276986"/>
                    <a:pt x="100411" y="163008"/>
                    <a:pt x="70987" y="91658"/>
                  </a:cubicBezTo>
                  <a:cubicBezTo>
                    <a:pt x="70803" y="91841"/>
                    <a:pt x="71722" y="90926"/>
                    <a:pt x="72090" y="91475"/>
                  </a:cubicBezTo>
                  <a:close/>
                </a:path>
              </a:pathLst>
            </a:custGeom>
            <a:solidFill>
              <a:srgbClr val="F59E00">
                <a:alpha val="4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98A3B72D-8F94-C64B-A7BD-B6D93D857DA4}"/>
                </a:ext>
              </a:extLst>
            </p:cNvPr>
            <p:cNvSpPr/>
            <p:nvPr/>
          </p:nvSpPr>
          <p:spPr>
            <a:xfrm>
              <a:off x="2273046" y="1662992"/>
              <a:ext cx="76525" cy="315039"/>
            </a:xfrm>
            <a:custGeom>
              <a:avLst/>
              <a:gdLst>
                <a:gd name="connsiteX0" fmla="*/ 74667 w 76525"/>
                <a:gd name="connsiteY0" fmla="*/ 167582 h 315039"/>
                <a:gd name="connsiteX1" fmla="*/ 47817 w 76525"/>
                <a:gd name="connsiteY1" fmla="*/ 92756 h 315039"/>
                <a:gd name="connsiteX2" fmla="*/ 12692 w 76525"/>
                <a:gd name="connsiteY2" fmla="*/ 33663 h 315039"/>
                <a:gd name="connsiteX3" fmla="*/ 2210 w 76525"/>
                <a:gd name="connsiteY3" fmla="*/ 0 h 315039"/>
                <a:gd name="connsiteX4" fmla="*/ 2210 w 76525"/>
                <a:gd name="connsiteY4" fmla="*/ 46469 h 315039"/>
                <a:gd name="connsiteX5" fmla="*/ 36967 w 76525"/>
                <a:gd name="connsiteY5" fmla="*/ 122211 h 315039"/>
                <a:gd name="connsiteX6" fmla="*/ 18577 w 76525"/>
                <a:gd name="connsiteY6" fmla="*/ 239482 h 315039"/>
                <a:gd name="connsiteX7" fmla="*/ 20048 w 76525"/>
                <a:gd name="connsiteY7" fmla="*/ 245336 h 315039"/>
                <a:gd name="connsiteX8" fmla="*/ 20048 w 76525"/>
                <a:gd name="connsiteY8" fmla="*/ 246982 h 315039"/>
                <a:gd name="connsiteX9" fmla="*/ 28324 w 76525"/>
                <a:gd name="connsiteY9" fmla="*/ 315040 h 315039"/>
                <a:gd name="connsiteX10" fmla="*/ 74667 w 76525"/>
                <a:gd name="connsiteY10" fmla="*/ 167582 h 31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525" h="315039">
                  <a:moveTo>
                    <a:pt x="74667" y="167582"/>
                  </a:moveTo>
                  <a:cubicBezTo>
                    <a:pt x="71278" y="140998"/>
                    <a:pt x="62116" y="115465"/>
                    <a:pt x="47817" y="92756"/>
                  </a:cubicBezTo>
                  <a:cubicBezTo>
                    <a:pt x="34672" y="73939"/>
                    <a:pt x="22932" y="54188"/>
                    <a:pt x="12692" y="33663"/>
                  </a:cubicBezTo>
                  <a:cubicBezTo>
                    <a:pt x="8063" y="22823"/>
                    <a:pt x="4552" y="11544"/>
                    <a:pt x="2210" y="0"/>
                  </a:cubicBezTo>
                  <a:cubicBezTo>
                    <a:pt x="-737" y="15351"/>
                    <a:pt x="-737" y="31118"/>
                    <a:pt x="2210" y="46469"/>
                  </a:cubicBezTo>
                  <a:cubicBezTo>
                    <a:pt x="11261" y="72792"/>
                    <a:pt x="22904" y="98164"/>
                    <a:pt x="36967" y="122211"/>
                  </a:cubicBezTo>
                  <a:cubicBezTo>
                    <a:pt x="55080" y="161426"/>
                    <a:pt x="47836" y="207619"/>
                    <a:pt x="18577" y="239482"/>
                  </a:cubicBezTo>
                  <a:cubicBezTo>
                    <a:pt x="18577" y="241311"/>
                    <a:pt x="18577" y="243323"/>
                    <a:pt x="20048" y="245336"/>
                  </a:cubicBezTo>
                  <a:cubicBezTo>
                    <a:pt x="20311" y="245854"/>
                    <a:pt x="20311" y="246465"/>
                    <a:pt x="20048" y="246982"/>
                  </a:cubicBezTo>
                  <a:cubicBezTo>
                    <a:pt x="27868" y="268772"/>
                    <a:pt x="30694" y="292025"/>
                    <a:pt x="28324" y="315040"/>
                  </a:cubicBezTo>
                  <a:cubicBezTo>
                    <a:pt x="65430" y="275411"/>
                    <a:pt x="82474" y="221181"/>
                    <a:pt x="74667" y="167582"/>
                  </a:cubicBezTo>
                  <a:close/>
                </a:path>
              </a:pathLst>
            </a:custGeom>
            <a:solidFill>
              <a:srgbClr val="F59E00">
                <a:alpha val="4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79F85A9-BDF1-694A-B0BD-FEC0F092D998}"/>
                </a:ext>
              </a:extLst>
            </p:cNvPr>
            <p:cNvSpPr/>
            <p:nvPr/>
          </p:nvSpPr>
          <p:spPr>
            <a:xfrm>
              <a:off x="1802258" y="1380881"/>
              <a:ext cx="430700" cy="169412"/>
            </a:xfrm>
            <a:custGeom>
              <a:avLst/>
              <a:gdLst>
                <a:gd name="connsiteX0" fmla="*/ 358611 w 430700"/>
                <a:gd name="connsiteY0" fmla="*/ 92574 h 169412"/>
                <a:gd name="connsiteX1" fmla="*/ 345737 w 430700"/>
                <a:gd name="connsiteY1" fmla="*/ 113064 h 169412"/>
                <a:gd name="connsiteX2" fmla="*/ 344082 w 430700"/>
                <a:gd name="connsiteY2" fmla="*/ 111784 h 169412"/>
                <a:gd name="connsiteX3" fmla="*/ 336174 w 430700"/>
                <a:gd name="connsiteY3" fmla="*/ 33115 h 169412"/>
                <a:gd name="connsiteX4" fmla="*/ 257832 w 430700"/>
                <a:gd name="connsiteY4" fmla="*/ 1 h 169412"/>
                <a:gd name="connsiteX5" fmla="*/ 162570 w 430700"/>
                <a:gd name="connsiteY5" fmla="*/ 11710 h 169412"/>
                <a:gd name="connsiteX6" fmla="*/ 70619 w 430700"/>
                <a:gd name="connsiteY6" fmla="*/ 11710 h 169412"/>
                <a:gd name="connsiteX7" fmla="*/ 0 w 430700"/>
                <a:gd name="connsiteY7" fmla="*/ 2929 h 169412"/>
                <a:gd name="connsiteX8" fmla="*/ 40275 w 430700"/>
                <a:gd name="connsiteY8" fmla="*/ 17016 h 169412"/>
                <a:gd name="connsiteX9" fmla="*/ 180409 w 430700"/>
                <a:gd name="connsiteY9" fmla="*/ 26712 h 169412"/>
                <a:gd name="connsiteX10" fmla="*/ 289831 w 430700"/>
                <a:gd name="connsiteY10" fmla="*/ 32749 h 169412"/>
                <a:gd name="connsiteX11" fmla="*/ 314354 w 430700"/>
                <a:gd name="connsiteY11" fmla="*/ 90695 h 169412"/>
                <a:gd name="connsiteX12" fmla="*/ 310612 w 430700"/>
                <a:gd name="connsiteY12" fmla="*/ 97880 h 169412"/>
                <a:gd name="connsiteX13" fmla="*/ 305463 w 430700"/>
                <a:gd name="connsiteY13" fmla="*/ 97880 h 169412"/>
                <a:gd name="connsiteX14" fmla="*/ 266843 w 430700"/>
                <a:gd name="connsiteY14" fmla="*/ 62936 h 169412"/>
                <a:gd name="connsiteX15" fmla="*/ 285233 w 430700"/>
                <a:gd name="connsiteY15" fmla="*/ 109588 h 169412"/>
                <a:gd name="connsiteX16" fmla="*/ 280268 w 430700"/>
                <a:gd name="connsiteY16" fmla="*/ 112333 h 169412"/>
                <a:gd name="connsiteX17" fmla="*/ 216270 w 430700"/>
                <a:gd name="connsiteY17" fmla="*/ 65132 h 169412"/>
                <a:gd name="connsiteX18" fmla="*/ 165513 w 430700"/>
                <a:gd name="connsiteY18" fmla="*/ 57082 h 169412"/>
                <a:gd name="connsiteX19" fmla="*/ 227120 w 430700"/>
                <a:gd name="connsiteY19" fmla="*/ 81597 h 169412"/>
                <a:gd name="connsiteX20" fmla="*/ 268866 w 430700"/>
                <a:gd name="connsiteY20" fmla="*/ 155875 h 169412"/>
                <a:gd name="connsiteX21" fmla="*/ 311531 w 430700"/>
                <a:gd name="connsiteY21" fmla="*/ 151484 h 169412"/>
                <a:gd name="connsiteX22" fmla="*/ 325140 w 430700"/>
                <a:gd name="connsiteY22" fmla="*/ 154777 h 169412"/>
                <a:gd name="connsiteX23" fmla="*/ 354197 w 430700"/>
                <a:gd name="connsiteY23" fmla="*/ 169413 h 169412"/>
                <a:gd name="connsiteX24" fmla="*/ 361553 w 430700"/>
                <a:gd name="connsiteY24" fmla="*/ 123310 h 169412"/>
                <a:gd name="connsiteX25" fmla="*/ 430700 w 430700"/>
                <a:gd name="connsiteY25" fmla="*/ 137763 h 169412"/>
                <a:gd name="connsiteX26" fmla="*/ 358611 w 430700"/>
                <a:gd name="connsiteY26" fmla="*/ 92574 h 16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0700" h="169412">
                  <a:moveTo>
                    <a:pt x="358611" y="92574"/>
                  </a:moveTo>
                  <a:cubicBezTo>
                    <a:pt x="355843" y="100242"/>
                    <a:pt x="351453" y="107230"/>
                    <a:pt x="345737" y="113064"/>
                  </a:cubicBezTo>
                  <a:cubicBezTo>
                    <a:pt x="344634" y="114162"/>
                    <a:pt x="342979" y="113064"/>
                    <a:pt x="344082" y="111784"/>
                  </a:cubicBezTo>
                  <a:cubicBezTo>
                    <a:pt x="360470" y="86998"/>
                    <a:pt x="357172" y="54182"/>
                    <a:pt x="336174" y="33115"/>
                  </a:cubicBezTo>
                  <a:cubicBezTo>
                    <a:pt x="315746" y="11832"/>
                    <a:pt x="287411" y="-144"/>
                    <a:pt x="257832" y="1"/>
                  </a:cubicBezTo>
                  <a:cubicBezTo>
                    <a:pt x="225844" y="1706"/>
                    <a:pt x="194014" y="5618"/>
                    <a:pt x="162570" y="11710"/>
                  </a:cubicBezTo>
                  <a:cubicBezTo>
                    <a:pt x="132042" y="15552"/>
                    <a:pt x="101148" y="15552"/>
                    <a:pt x="70619" y="11710"/>
                  </a:cubicBezTo>
                  <a:cubicBezTo>
                    <a:pt x="46895" y="8417"/>
                    <a:pt x="23540" y="5124"/>
                    <a:pt x="0" y="2929"/>
                  </a:cubicBezTo>
                  <a:cubicBezTo>
                    <a:pt x="13006" y="8736"/>
                    <a:pt x="26478" y="13449"/>
                    <a:pt x="40275" y="17016"/>
                  </a:cubicBezTo>
                  <a:cubicBezTo>
                    <a:pt x="86015" y="28634"/>
                    <a:pt x="133491" y="31919"/>
                    <a:pt x="180409" y="26712"/>
                  </a:cubicBezTo>
                  <a:cubicBezTo>
                    <a:pt x="214982" y="22687"/>
                    <a:pt x="257648" y="15369"/>
                    <a:pt x="289831" y="32749"/>
                  </a:cubicBezTo>
                  <a:cubicBezTo>
                    <a:pt x="312686" y="42014"/>
                    <a:pt x="323667" y="67957"/>
                    <a:pt x="314354" y="90695"/>
                  </a:cubicBezTo>
                  <a:cubicBezTo>
                    <a:pt x="313328" y="93198"/>
                    <a:pt x="312076" y="95603"/>
                    <a:pt x="310612" y="97880"/>
                  </a:cubicBezTo>
                  <a:cubicBezTo>
                    <a:pt x="310612" y="99709"/>
                    <a:pt x="306382" y="100624"/>
                    <a:pt x="305463" y="97880"/>
                  </a:cubicBezTo>
                  <a:cubicBezTo>
                    <a:pt x="298410" y="81128"/>
                    <a:pt x="284273" y="68337"/>
                    <a:pt x="266843" y="62936"/>
                  </a:cubicBezTo>
                  <a:cubicBezTo>
                    <a:pt x="280169" y="74633"/>
                    <a:pt x="287013" y="91999"/>
                    <a:pt x="285233" y="109588"/>
                  </a:cubicBezTo>
                  <a:cubicBezTo>
                    <a:pt x="285233" y="111601"/>
                    <a:pt x="282107" y="113979"/>
                    <a:pt x="280268" y="112333"/>
                  </a:cubicBezTo>
                  <a:cubicBezTo>
                    <a:pt x="262878" y="91901"/>
                    <a:pt x="240975" y="75746"/>
                    <a:pt x="216270" y="65132"/>
                  </a:cubicBezTo>
                  <a:cubicBezTo>
                    <a:pt x="199827" y="60040"/>
                    <a:pt x="182731" y="57329"/>
                    <a:pt x="165513" y="57082"/>
                  </a:cubicBezTo>
                  <a:cubicBezTo>
                    <a:pt x="187708" y="60291"/>
                    <a:pt x="208822" y="68693"/>
                    <a:pt x="227120" y="81597"/>
                  </a:cubicBezTo>
                  <a:cubicBezTo>
                    <a:pt x="251110" y="99245"/>
                    <a:pt x="266317" y="126301"/>
                    <a:pt x="268866" y="155875"/>
                  </a:cubicBezTo>
                  <a:cubicBezTo>
                    <a:pt x="282563" y="151184"/>
                    <a:pt x="297159" y="149682"/>
                    <a:pt x="311531" y="151484"/>
                  </a:cubicBezTo>
                  <a:cubicBezTo>
                    <a:pt x="316127" y="152322"/>
                    <a:pt x="320671" y="153421"/>
                    <a:pt x="325140" y="154777"/>
                  </a:cubicBezTo>
                  <a:cubicBezTo>
                    <a:pt x="336277" y="156030"/>
                    <a:pt x="346591" y="161224"/>
                    <a:pt x="354197" y="169413"/>
                  </a:cubicBezTo>
                  <a:cubicBezTo>
                    <a:pt x="349231" y="151118"/>
                    <a:pt x="346841" y="130811"/>
                    <a:pt x="361553" y="123310"/>
                  </a:cubicBezTo>
                  <a:cubicBezTo>
                    <a:pt x="379943" y="107942"/>
                    <a:pt x="411758" y="123310"/>
                    <a:pt x="430700" y="137763"/>
                  </a:cubicBezTo>
                  <a:cubicBezTo>
                    <a:pt x="413723" y="113705"/>
                    <a:pt x="387754" y="97427"/>
                    <a:pt x="358611" y="92574"/>
                  </a:cubicBezTo>
                  <a:close/>
                </a:path>
              </a:pathLst>
            </a:custGeom>
            <a:solidFill>
              <a:srgbClr val="F59E00">
                <a:alpha val="4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1C0BD06E-9DB0-274A-8F55-402586CE5953}"/>
                </a:ext>
              </a:extLst>
            </p:cNvPr>
            <p:cNvSpPr/>
            <p:nvPr/>
          </p:nvSpPr>
          <p:spPr>
            <a:xfrm>
              <a:off x="2013194" y="1380880"/>
              <a:ext cx="204867" cy="129164"/>
            </a:xfrm>
            <a:custGeom>
              <a:avLst/>
              <a:gdLst>
                <a:gd name="connsiteX0" fmla="*/ 16183 w 204867"/>
                <a:gd name="connsiteY0" fmla="*/ 5491 h 129164"/>
                <a:gd name="connsiteX1" fmla="*/ 100779 w 204867"/>
                <a:gd name="connsiteY1" fmla="*/ 25249 h 129164"/>
                <a:gd name="connsiteX2" fmla="*/ 120824 w 204867"/>
                <a:gd name="connsiteY2" fmla="*/ 129165 h 129164"/>
                <a:gd name="connsiteX3" fmla="*/ 175995 w 204867"/>
                <a:gd name="connsiteY3" fmla="*/ 111968 h 129164"/>
                <a:gd name="connsiteX4" fmla="*/ 204868 w 204867"/>
                <a:gd name="connsiteY4" fmla="*/ 121481 h 129164"/>
                <a:gd name="connsiteX5" fmla="*/ 147674 w 204867"/>
                <a:gd name="connsiteY5" fmla="*/ 92392 h 129164"/>
                <a:gd name="connsiteX6" fmla="*/ 134801 w 204867"/>
                <a:gd name="connsiteY6" fmla="*/ 112882 h 129164"/>
                <a:gd name="connsiteX7" fmla="*/ 133146 w 204867"/>
                <a:gd name="connsiteY7" fmla="*/ 111602 h 129164"/>
                <a:gd name="connsiteX8" fmla="*/ 125238 w 204867"/>
                <a:gd name="connsiteY8" fmla="*/ 32933 h 129164"/>
                <a:gd name="connsiteX9" fmla="*/ 46895 w 204867"/>
                <a:gd name="connsiteY9" fmla="*/ 2 h 129164"/>
                <a:gd name="connsiteX10" fmla="*/ 0 w 204867"/>
                <a:gd name="connsiteY10" fmla="*/ 4210 h 129164"/>
                <a:gd name="connsiteX11" fmla="*/ 16183 w 204867"/>
                <a:gd name="connsiteY11" fmla="*/ 5491 h 12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867" h="129164">
                  <a:moveTo>
                    <a:pt x="16183" y="5491"/>
                  </a:moveTo>
                  <a:cubicBezTo>
                    <a:pt x="44872" y="5491"/>
                    <a:pt x="77239" y="5491"/>
                    <a:pt x="100779" y="25249"/>
                  </a:cubicBezTo>
                  <a:cubicBezTo>
                    <a:pt x="128964" y="52139"/>
                    <a:pt x="137002" y="93806"/>
                    <a:pt x="120824" y="129165"/>
                  </a:cubicBezTo>
                  <a:cubicBezTo>
                    <a:pt x="135717" y="115536"/>
                    <a:pt x="155948" y="109230"/>
                    <a:pt x="175995" y="111968"/>
                  </a:cubicBezTo>
                  <a:cubicBezTo>
                    <a:pt x="186078" y="113542"/>
                    <a:pt x="195833" y="116756"/>
                    <a:pt x="204868" y="121481"/>
                  </a:cubicBezTo>
                  <a:cubicBezTo>
                    <a:pt x="189519" y="105816"/>
                    <a:pt x="169426" y="95597"/>
                    <a:pt x="147674" y="92392"/>
                  </a:cubicBezTo>
                  <a:cubicBezTo>
                    <a:pt x="144906" y="100060"/>
                    <a:pt x="140516" y="107048"/>
                    <a:pt x="134801" y="112882"/>
                  </a:cubicBezTo>
                  <a:cubicBezTo>
                    <a:pt x="133697" y="113980"/>
                    <a:pt x="132042" y="112882"/>
                    <a:pt x="133146" y="111602"/>
                  </a:cubicBezTo>
                  <a:cubicBezTo>
                    <a:pt x="149533" y="86816"/>
                    <a:pt x="146236" y="54000"/>
                    <a:pt x="125238" y="32933"/>
                  </a:cubicBezTo>
                  <a:cubicBezTo>
                    <a:pt x="104779" y="11718"/>
                    <a:pt x="76448" y="-191"/>
                    <a:pt x="46895" y="2"/>
                  </a:cubicBezTo>
                  <a:cubicBezTo>
                    <a:pt x="31173" y="116"/>
                    <a:pt x="15488" y="1523"/>
                    <a:pt x="0" y="4210"/>
                  </a:cubicBezTo>
                  <a:cubicBezTo>
                    <a:pt x="5149" y="4759"/>
                    <a:pt x="10299" y="5308"/>
                    <a:pt x="16183" y="5491"/>
                  </a:cubicBezTo>
                  <a:close/>
                </a:path>
              </a:pathLst>
            </a:custGeom>
            <a:solidFill>
              <a:srgbClr val="F59E00">
                <a:alpha val="4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C8D87CC6-B93C-2342-9B55-F45D4DB5FCE9}"/>
                </a:ext>
              </a:extLst>
            </p:cNvPr>
            <p:cNvSpPr/>
            <p:nvPr/>
          </p:nvSpPr>
          <p:spPr>
            <a:xfrm>
              <a:off x="1576241" y="1445085"/>
              <a:ext cx="140501" cy="43554"/>
            </a:xfrm>
            <a:custGeom>
              <a:avLst/>
              <a:gdLst>
                <a:gd name="connsiteX0" fmla="*/ 38620 w 140501"/>
                <a:gd name="connsiteY0" fmla="*/ 25260 h 43554"/>
                <a:gd name="connsiteX1" fmla="*/ 140502 w 140501"/>
                <a:gd name="connsiteY1" fmla="*/ 17576 h 43554"/>
                <a:gd name="connsiteX2" fmla="*/ 54619 w 140501"/>
                <a:gd name="connsiteY2" fmla="*/ 1110 h 43554"/>
                <a:gd name="connsiteX3" fmla="*/ 11770 w 140501"/>
                <a:gd name="connsiteY3" fmla="*/ 13185 h 43554"/>
                <a:gd name="connsiteX4" fmla="*/ 0 w 140501"/>
                <a:gd name="connsiteY4" fmla="*/ 43555 h 43554"/>
                <a:gd name="connsiteX5" fmla="*/ 22252 w 140501"/>
                <a:gd name="connsiteY5" fmla="*/ 31846 h 43554"/>
                <a:gd name="connsiteX6" fmla="*/ 57010 w 140501"/>
                <a:gd name="connsiteY6" fmla="*/ 13551 h 43554"/>
                <a:gd name="connsiteX7" fmla="*/ 57010 w 140501"/>
                <a:gd name="connsiteY7" fmla="*/ 14832 h 4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501" h="43554">
                  <a:moveTo>
                    <a:pt x="38620" y="25260"/>
                  </a:moveTo>
                  <a:cubicBezTo>
                    <a:pt x="71259" y="13591"/>
                    <a:pt x="106467" y="10936"/>
                    <a:pt x="140502" y="17576"/>
                  </a:cubicBezTo>
                  <a:cubicBezTo>
                    <a:pt x="114364" y="3137"/>
                    <a:pt x="84279" y="-2631"/>
                    <a:pt x="54619" y="1110"/>
                  </a:cubicBezTo>
                  <a:cubicBezTo>
                    <a:pt x="39820" y="3032"/>
                    <a:pt x="25384" y="7100"/>
                    <a:pt x="11770" y="13185"/>
                  </a:cubicBezTo>
                  <a:cubicBezTo>
                    <a:pt x="6001" y="22502"/>
                    <a:pt x="2011" y="32797"/>
                    <a:pt x="0" y="43555"/>
                  </a:cubicBezTo>
                  <a:cubicBezTo>
                    <a:pt x="7160" y="39185"/>
                    <a:pt x="14592" y="35274"/>
                    <a:pt x="22252" y="31846"/>
                  </a:cubicBezTo>
                  <a:cubicBezTo>
                    <a:pt x="33470" y="25443"/>
                    <a:pt x="45240" y="19588"/>
                    <a:pt x="57010" y="13551"/>
                  </a:cubicBezTo>
                  <a:cubicBezTo>
                    <a:pt x="57929" y="13551"/>
                    <a:pt x="58297" y="13551"/>
                    <a:pt x="57010" y="14832"/>
                  </a:cubicBezTo>
                  <a:close/>
                </a:path>
              </a:pathLst>
            </a:custGeom>
            <a:solidFill>
              <a:srgbClr val="F59E00">
                <a:alpha val="4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08DF9BA-EB75-784D-8586-4537FEA0FD95}"/>
                </a:ext>
              </a:extLst>
            </p:cNvPr>
            <p:cNvSpPr/>
            <p:nvPr/>
          </p:nvSpPr>
          <p:spPr>
            <a:xfrm>
              <a:off x="1459279" y="1466869"/>
              <a:ext cx="762278" cy="722679"/>
            </a:xfrm>
            <a:custGeom>
              <a:avLst/>
              <a:gdLst>
                <a:gd name="connsiteX0" fmla="*/ 757128 w 762278"/>
                <a:gd name="connsiteY0" fmla="*/ 358399 h 722679"/>
                <a:gd name="connsiteX1" fmla="*/ 755657 w 762278"/>
                <a:gd name="connsiteY1" fmla="*/ 233444 h 722679"/>
                <a:gd name="connsiteX2" fmla="*/ 728991 w 762278"/>
                <a:gd name="connsiteY2" fmla="*/ 300221 h 722679"/>
                <a:gd name="connsiteX3" fmla="*/ 725743 w 762278"/>
                <a:gd name="connsiteY3" fmla="*/ 299282 h 722679"/>
                <a:gd name="connsiteX4" fmla="*/ 725497 w 762278"/>
                <a:gd name="connsiteY4" fmla="*/ 297660 h 722679"/>
                <a:gd name="connsiteX5" fmla="*/ 720347 w 762278"/>
                <a:gd name="connsiteY5" fmla="*/ 197769 h 722679"/>
                <a:gd name="connsiteX6" fmla="*/ 701957 w 762278"/>
                <a:gd name="connsiteY6" fmla="*/ 166667 h 722679"/>
                <a:gd name="connsiteX7" fmla="*/ 675843 w 762278"/>
                <a:gd name="connsiteY7" fmla="*/ 140871 h 722679"/>
                <a:gd name="connsiteX8" fmla="*/ 641085 w 762278"/>
                <a:gd name="connsiteY8" fmla="*/ 139042 h 722679"/>
                <a:gd name="connsiteX9" fmla="*/ 578374 w 762278"/>
                <a:gd name="connsiteY9" fmla="*/ 80864 h 722679"/>
                <a:gd name="connsiteX10" fmla="*/ 575064 w 762278"/>
                <a:gd name="connsiteY10" fmla="*/ 77937 h 722679"/>
                <a:gd name="connsiteX11" fmla="*/ 539387 w 762278"/>
                <a:gd name="connsiteY11" fmla="*/ 49945 h 722679"/>
                <a:gd name="connsiteX12" fmla="*/ 496722 w 762278"/>
                <a:gd name="connsiteY12" fmla="*/ 36590 h 722679"/>
                <a:gd name="connsiteX13" fmla="*/ 465642 w 762278"/>
                <a:gd name="connsiteY13" fmla="*/ 18295 h 722679"/>
                <a:gd name="connsiteX14" fmla="*/ 435114 w 762278"/>
                <a:gd name="connsiteY14" fmla="*/ 0 h 722679"/>
                <a:gd name="connsiteX15" fmla="*/ 381782 w 762278"/>
                <a:gd name="connsiteY15" fmla="*/ 15917 h 722679"/>
                <a:gd name="connsiteX16" fmla="*/ 342427 w 762278"/>
                <a:gd name="connsiteY16" fmla="*/ 26528 h 722679"/>
                <a:gd name="connsiteX17" fmla="*/ 284314 w 762278"/>
                <a:gd name="connsiteY17" fmla="*/ 20673 h 722679"/>
                <a:gd name="connsiteX18" fmla="*/ 201006 w 762278"/>
                <a:gd name="connsiteY18" fmla="*/ 38968 h 722679"/>
                <a:gd name="connsiteX19" fmla="*/ 107583 w 762278"/>
                <a:gd name="connsiteY19" fmla="*/ 85986 h 722679"/>
                <a:gd name="connsiteX20" fmla="*/ 64918 w 762278"/>
                <a:gd name="connsiteY20" fmla="*/ 116905 h 722679"/>
                <a:gd name="connsiteX21" fmla="*/ 41010 w 762278"/>
                <a:gd name="connsiteY21" fmla="*/ 126967 h 722679"/>
                <a:gd name="connsiteX22" fmla="*/ 36781 w 762278"/>
                <a:gd name="connsiteY22" fmla="*/ 125870 h 722679"/>
                <a:gd name="connsiteX23" fmla="*/ 32735 w 762278"/>
                <a:gd name="connsiteY23" fmla="*/ 160996 h 722679"/>
                <a:gd name="connsiteX24" fmla="*/ 71906 w 762278"/>
                <a:gd name="connsiteY24" fmla="*/ 118735 h 722679"/>
                <a:gd name="connsiteX25" fmla="*/ 71906 w 762278"/>
                <a:gd name="connsiteY25" fmla="*/ 120198 h 722679"/>
                <a:gd name="connsiteX26" fmla="*/ 25746 w 762278"/>
                <a:gd name="connsiteY26" fmla="*/ 191183 h 722679"/>
                <a:gd name="connsiteX27" fmla="*/ 20597 w 762278"/>
                <a:gd name="connsiteY27" fmla="*/ 206368 h 722679"/>
                <a:gd name="connsiteX28" fmla="*/ 139950 w 762278"/>
                <a:gd name="connsiteY28" fmla="*/ 102635 h 722679"/>
                <a:gd name="connsiteX29" fmla="*/ 143009 w 762278"/>
                <a:gd name="connsiteY29" fmla="*/ 104067 h 722679"/>
                <a:gd name="connsiteX30" fmla="*/ 142525 w 762278"/>
                <a:gd name="connsiteY30" fmla="*/ 106477 h 722679"/>
                <a:gd name="connsiteX31" fmla="*/ 60136 w 762278"/>
                <a:gd name="connsiteY31" fmla="*/ 224663 h 722679"/>
                <a:gd name="connsiteX32" fmla="*/ 33103 w 762278"/>
                <a:gd name="connsiteY32" fmla="*/ 261253 h 722679"/>
                <a:gd name="connsiteX33" fmla="*/ 21517 w 762278"/>
                <a:gd name="connsiteY33" fmla="*/ 284670 h 722679"/>
                <a:gd name="connsiteX34" fmla="*/ 20413 w 762278"/>
                <a:gd name="connsiteY34" fmla="*/ 287414 h 722679"/>
                <a:gd name="connsiteX35" fmla="*/ 6621 w 762278"/>
                <a:gd name="connsiteY35" fmla="*/ 333884 h 722679"/>
                <a:gd name="connsiteX36" fmla="*/ 0 w 762278"/>
                <a:gd name="connsiteY36" fmla="*/ 374133 h 722679"/>
                <a:gd name="connsiteX37" fmla="*/ 6437 w 762278"/>
                <a:gd name="connsiteY37" fmla="*/ 354374 h 722679"/>
                <a:gd name="connsiteX38" fmla="*/ 45056 w 762278"/>
                <a:gd name="connsiteY38" fmla="*/ 291622 h 722679"/>
                <a:gd name="connsiteX39" fmla="*/ 84044 w 762278"/>
                <a:gd name="connsiteY39" fmla="*/ 276254 h 722679"/>
                <a:gd name="connsiteX40" fmla="*/ 87354 w 762278"/>
                <a:gd name="connsiteY40" fmla="*/ 314125 h 722679"/>
                <a:gd name="connsiteX41" fmla="*/ 73377 w 762278"/>
                <a:gd name="connsiteY41" fmla="*/ 359497 h 722679"/>
                <a:gd name="connsiteX42" fmla="*/ 64550 w 762278"/>
                <a:gd name="connsiteY42" fmla="*/ 566047 h 722679"/>
                <a:gd name="connsiteX43" fmla="*/ 65837 w 762278"/>
                <a:gd name="connsiteY43" fmla="*/ 560742 h 722679"/>
                <a:gd name="connsiteX44" fmla="*/ 65837 w 762278"/>
                <a:gd name="connsiteY44" fmla="*/ 530921 h 722679"/>
                <a:gd name="connsiteX45" fmla="*/ 65837 w 762278"/>
                <a:gd name="connsiteY45" fmla="*/ 529823 h 722679"/>
                <a:gd name="connsiteX46" fmla="*/ 80182 w 762278"/>
                <a:gd name="connsiteY46" fmla="*/ 450606 h 722679"/>
                <a:gd name="connsiteX47" fmla="*/ 81653 w 762278"/>
                <a:gd name="connsiteY47" fmla="*/ 450606 h 722679"/>
                <a:gd name="connsiteX48" fmla="*/ 84411 w 762278"/>
                <a:gd name="connsiteY48" fmla="*/ 452618 h 722679"/>
                <a:gd name="connsiteX49" fmla="*/ 147122 w 762278"/>
                <a:gd name="connsiteY49" fmla="*/ 639227 h 722679"/>
                <a:gd name="connsiteX50" fmla="*/ 148410 w 762278"/>
                <a:gd name="connsiteY50" fmla="*/ 611236 h 722679"/>
                <a:gd name="connsiteX51" fmla="*/ 144364 w 762278"/>
                <a:gd name="connsiteY51" fmla="*/ 576841 h 722679"/>
                <a:gd name="connsiteX52" fmla="*/ 145651 w 762278"/>
                <a:gd name="connsiteY52" fmla="*/ 576841 h 722679"/>
                <a:gd name="connsiteX53" fmla="*/ 150249 w 762278"/>
                <a:gd name="connsiteY53" fmla="*/ 607028 h 722679"/>
                <a:gd name="connsiteX54" fmla="*/ 150249 w 762278"/>
                <a:gd name="connsiteY54" fmla="*/ 607028 h 722679"/>
                <a:gd name="connsiteX55" fmla="*/ 150249 w 762278"/>
                <a:gd name="connsiteY55" fmla="*/ 607028 h 722679"/>
                <a:gd name="connsiteX56" fmla="*/ 265372 w 762278"/>
                <a:gd name="connsiteY56" fmla="*/ 700698 h 722679"/>
                <a:gd name="connsiteX57" fmla="*/ 235396 w 762278"/>
                <a:gd name="connsiteY57" fmla="*/ 620932 h 722679"/>
                <a:gd name="connsiteX58" fmla="*/ 236683 w 762278"/>
                <a:gd name="connsiteY58" fmla="*/ 620932 h 722679"/>
                <a:gd name="connsiteX59" fmla="*/ 312635 w 762278"/>
                <a:gd name="connsiteY59" fmla="*/ 721006 h 722679"/>
                <a:gd name="connsiteX60" fmla="*/ 384725 w 762278"/>
                <a:gd name="connsiteY60" fmla="*/ 709480 h 722679"/>
                <a:gd name="connsiteX61" fmla="*/ 432539 w 762278"/>
                <a:gd name="connsiteY61" fmla="*/ 693746 h 722679"/>
                <a:gd name="connsiteX62" fmla="*/ 422057 w 762278"/>
                <a:gd name="connsiteY62" fmla="*/ 684965 h 722679"/>
                <a:gd name="connsiteX63" fmla="*/ 423528 w 762278"/>
                <a:gd name="connsiteY63" fmla="*/ 683501 h 722679"/>
                <a:gd name="connsiteX64" fmla="*/ 437873 w 762278"/>
                <a:gd name="connsiteY64" fmla="*/ 693197 h 722679"/>
                <a:gd name="connsiteX65" fmla="*/ 441367 w 762278"/>
                <a:gd name="connsiteY65" fmla="*/ 693197 h 722679"/>
                <a:gd name="connsiteX66" fmla="*/ 442838 w 762278"/>
                <a:gd name="connsiteY66" fmla="*/ 695393 h 722679"/>
                <a:gd name="connsiteX67" fmla="*/ 539571 w 762278"/>
                <a:gd name="connsiteY67" fmla="*/ 695393 h 722679"/>
                <a:gd name="connsiteX68" fmla="*/ 643476 w 762278"/>
                <a:gd name="connsiteY68" fmla="*/ 622213 h 722679"/>
                <a:gd name="connsiteX69" fmla="*/ 644947 w 762278"/>
                <a:gd name="connsiteY69" fmla="*/ 622213 h 722679"/>
                <a:gd name="connsiteX70" fmla="*/ 557777 w 762278"/>
                <a:gd name="connsiteY70" fmla="*/ 695393 h 722679"/>
                <a:gd name="connsiteX71" fmla="*/ 653958 w 762278"/>
                <a:gd name="connsiteY71" fmla="*/ 647643 h 722679"/>
                <a:gd name="connsiteX72" fmla="*/ 676211 w 762278"/>
                <a:gd name="connsiteY72" fmla="*/ 606662 h 722679"/>
                <a:gd name="connsiteX73" fmla="*/ 683751 w 762278"/>
                <a:gd name="connsiteY73" fmla="*/ 544276 h 722679"/>
                <a:gd name="connsiteX74" fmla="*/ 686141 w 762278"/>
                <a:gd name="connsiteY74" fmla="*/ 543361 h 722679"/>
                <a:gd name="connsiteX75" fmla="*/ 690739 w 762278"/>
                <a:gd name="connsiteY75" fmla="*/ 563303 h 722679"/>
                <a:gd name="connsiteX76" fmla="*/ 693498 w 762278"/>
                <a:gd name="connsiteY76" fmla="*/ 629165 h 722679"/>
                <a:gd name="connsiteX77" fmla="*/ 680440 w 762278"/>
                <a:gd name="connsiteY77" fmla="*/ 659169 h 722679"/>
                <a:gd name="connsiteX78" fmla="*/ 670326 w 762278"/>
                <a:gd name="connsiteY78" fmla="*/ 673439 h 722679"/>
                <a:gd name="connsiteX79" fmla="*/ 670326 w 762278"/>
                <a:gd name="connsiteY79" fmla="*/ 674354 h 722679"/>
                <a:gd name="connsiteX80" fmla="*/ 687245 w 762278"/>
                <a:gd name="connsiteY80" fmla="*/ 668499 h 722679"/>
                <a:gd name="connsiteX81" fmla="*/ 697727 w 762278"/>
                <a:gd name="connsiteY81" fmla="*/ 658803 h 722679"/>
                <a:gd name="connsiteX82" fmla="*/ 725864 w 762278"/>
                <a:gd name="connsiteY82" fmla="*/ 608857 h 722679"/>
                <a:gd name="connsiteX83" fmla="*/ 735427 w 762278"/>
                <a:gd name="connsiteY83" fmla="*/ 542447 h 722679"/>
                <a:gd name="connsiteX84" fmla="*/ 728255 w 762278"/>
                <a:gd name="connsiteY84" fmla="*/ 483354 h 722679"/>
                <a:gd name="connsiteX85" fmla="*/ 738738 w 762278"/>
                <a:gd name="connsiteY85" fmla="*/ 419687 h 722679"/>
                <a:gd name="connsiteX86" fmla="*/ 757128 w 762278"/>
                <a:gd name="connsiteY86" fmla="*/ 358399 h 72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762278" h="722679">
                  <a:moveTo>
                    <a:pt x="757128" y="358399"/>
                  </a:moveTo>
                  <a:cubicBezTo>
                    <a:pt x="764460" y="317019"/>
                    <a:pt x="763960" y="274641"/>
                    <a:pt x="755657" y="233444"/>
                  </a:cubicBezTo>
                  <a:cubicBezTo>
                    <a:pt x="755657" y="259606"/>
                    <a:pt x="751243" y="290890"/>
                    <a:pt x="728991" y="300221"/>
                  </a:cubicBezTo>
                  <a:cubicBezTo>
                    <a:pt x="727834" y="300854"/>
                    <a:pt x="726379" y="300433"/>
                    <a:pt x="725743" y="299282"/>
                  </a:cubicBezTo>
                  <a:cubicBezTo>
                    <a:pt x="725471" y="298788"/>
                    <a:pt x="725383" y="298212"/>
                    <a:pt x="725497" y="297660"/>
                  </a:cubicBezTo>
                  <a:cubicBezTo>
                    <a:pt x="731234" y="264394"/>
                    <a:pt x="729476" y="230275"/>
                    <a:pt x="720347" y="197769"/>
                  </a:cubicBezTo>
                  <a:cubicBezTo>
                    <a:pt x="715636" y="186635"/>
                    <a:pt x="709451" y="176173"/>
                    <a:pt x="701957" y="166667"/>
                  </a:cubicBezTo>
                  <a:cubicBezTo>
                    <a:pt x="693906" y="157438"/>
                    <a:pt x="685178" y="148815"/>
                    <a:pt x="675843" y="140871"/>
                  </a:cubicBezTo>
                  <a:cubicBezTo>
                    <a:pt x="664288" y="143211"/>
                    <a:pt x="652327" y="142582"/>
                    <a:pt x="641085" y="139042"/>
                  </a:cubicBezTo>
                  <a:cubicBezTo>
                    <a:pt x="612095" y="130634"/>
                    <a:pt x="588827" y="109049"/>
                    <a:pt x="578374" y="80864"/>
                  </a:cubicBezTo>
                  <a:cubicBezTo>
                    <a:pt x="576168" y="80864"/>
                    <a:pt x="573225" y="80864"/>
                    <a:pt x="575064" y="77937"/>
                  </a:cubicBezTo>
                  <a:cubicBezTo>
                    <a:pt x="579294" y="71716"/>
                    <a:pt x="542146" y="51043"/>
                    <a:pt x="539387" y="49945"/>
                  </a:cubicBezTo>
                  <a:cubicBezTo>
                    <a:pt x="525594" y="44640"/>
                    <a:pt x="510514" y="42444"/>
                    <a:pt x="496722" y="36590"/>
                  </a:cubicBezTo>
                  <a:cubicBezTo>
                    <a:pt x="485483" y="32106"/>
                    <a:pt x="475003" y="25936"/>
                    <a:pt x="465642" y="18295"/>
                  </a:cubicBezTo>
                  <a:cubicBezTo>
                    <a:pt x="457458" y="9388"/>
                    <a:pt x="446854" y="3033"/>
                    <a:pt x="435114" y="0"/>
                  </a:cubicBezTo>
                  <a:cubicBezTo>
                    <a:pt x="416428" y="1608"/>
                    <a:pt x="398273" y="7026"/>
                    <a:pt x="381782" y="15917"/>
                  </a:cubicBezTo>
                  <a:cubicBezTo>
                    <a:pt x="369045" y="20731"/>
                    <a:pt x="355863" y="24285"/>
                    <a:pt x="342427" y="26528"/>
                  </a:cubicBezTo>
                  <a:cubicBezTo>
                    <a:pt x="322865" y="29326"/>
                    <a:pt x="302914" y="27316"/>
                    <a:pt x="284314" y="20673"/>
                  </a:cubicBezTo>
                  <a:cubicBezTo>
                    <a:pt x="255586" y="21109"/>
                    <a:pt x="227247" y="27333"/>
                    <a:pt x="201006" y="38968"/>
                  </a:cubicBezTo>
                  <a:cubicBezTo>
                    <a:pt x="168437" y="51659"/>
                    <a:pt x="137155" y="67403"/>
                    <a:pt x="107583" y="85986"/>
                  </a:cubicBezTo>
                  <a:cubicBezTo>
                    <a:pt x="93055" y="95866"/>
                    <a:pt x="79262" y="106660"/>
                    <a:pt x="64918" y="116905"/>
                  </a:cubicBezTo>
                  <a:cubicBezTo>
                    <a:pt x="58481" y="121479"/>
                    <a:pt x="49654" y="128614"/>
                    <a:pt x="41010" y="126967"/>
                  </a:cubicBezTo>
                  <a:cubicBezTo>
                    <a:pt x="39545" y="126863"/>
                    <a:pt x="38111" y="126492"/>
                    <a:pt x="36781" y="125870"/>
                  </a:cubicBezTo>
                  <a:cubicBezTo>
                    <a:pt x="32789" y="137126"/>
                    <a:pt x="31406" y="149133"/>
                    <a:pt x="32735" y="160996"/>
                  </a:cubicBezTo>
                  <a:cubicBezTo>
                    <a:pt x="42059" y="143890"/>
                    <a:pt x="55522" y="129364"/>
                    <a:pt x="71906" y="118735"/>
                  </a:cubicBezTo>
                  <a:cubicBezTo>
                    <a:pt x="73009" y="118735"/>
                    <a:pt x="73561" y="118735"/>
                    <a:pt x="71906" y="120198"/>
                  </a:cubicBezTo>
                  <a:cubicBezTo>
                    <a:pt x="49751" y="138755"/>
                    <a:pt x="33677" y="163473"/>
                    <a:pt x="25746" y="191183"/>
                  </a:cubicBezTo>
                  <a:cubicBezTo>
                    <a:pt x="24275" y="195756"/>
                    <a:pt x="22436" y="200879"/>
                    <a:pt x="20597" y="206368"/>
                  </a:cubicBezTo>
                  <a:cubicBezTo>
                    <a:pt x="49325" y="160921"/>
                    <a:pt x="90823" y="124854"/>
                    <a:pt x="139950" y="102635"/>
                  </a:cubicBezTo>
                  <a:cubicBezTo>
                    <a:pt x="141192" y="102190"/>
                    <a:pt x="142562" y="102831"/>
                    <a:pt x="143009" y="104067"/>
                  </a:cubicBezTo>
                  <a:cubicBezTo>
                    <a:pt x="143309" y="104898"/>
                    <a:pt x="143123" y="105826"/>
                    <a:pt x="142525" y="106477"/>
                  </a:cubicBezTo>
                  <a:cubicBezTo>
                    <a:pt x="110342" y="141786"/>
                    <a:pt x="91951" y="188804"/>
                    <a:pt x="60136" y="224663"/>
                  </a:cubicBezTo>
                  <a:cubicBezTo>
                    <a:pt x="50124" y="236095"/>
                    <a:pt x="41082" y="248334"/>
                    <a:pt x="33103" y="261253"/>
                  </a:cubicBezTo>
                  <a:cubicBezTo>
                    <a:pt x="28873" y="268936"/>
                    <a:pt x="25011" y="276620"/>
                    <a:pt x="21517" y="284670"/>
                  </a:cubicBezTo>
                  <a:cubicBezTo>
                    <a:pt x="21916" y="285731"/>
                    <a:pt x="21438" y="286920"/>
                    <a:pt x="20413" y="287414"/>
                  </a:cubicBezTo>
                  <a:cubicBezTo>
                    <a:pt x="14299" y="302418"/>
                    <a:pt x="9679" y="317982"/>
                    <a:pt x="6621" y="333884"/>
                  </a:cubicBezTo>
                  <a:cubicBezTo>
                    <a:pt x="4046" y="347056"/>
                    <a:pt x="1839" y="360594"/>
                    <a:pt x="0" y="374133"/>
                  </a:cubicBezTo>
                  <a:cubicBezTo>
                    <a:pt x="1839" y="367364"/>
                    <a:pt x="4046" y="360777"/>
                    <a:pt x="6437" y="354374"/>
                  </a:cubicBezTo>
                  <a:cubicBezTo>
                    <a:pt x="14387" y="330827"/>
                    <a:pt x="27590" y="309374"/>
                    <a:pt x="45056" y="291622"/>
                  </a:cubicBezTo>
                  <a:cubicBezTo>
                    <a:pt x="52780" y="284487"/>
                    <a:pt x="72274" y="268571"/>
                    <a:pt x="84044" y="276254"/>
                  </a:cubicBezTo>
                  <a:cubicBezTo>
                    <a:pt x="95813" y="283938"/>
                    <a:pt x="89928" y="303697"/>
                    <a:pt x="87354" y="314125"/>
                  </a:cubicBezTo>
                  <a:cubicBezTo>
                    <a:pt x="83676" y="329676"/>
                    <a:pt x="77607" y="344312"/>
                    <a:pt x="73377" y="359497"/>
                  </a:cubicBezTo>
                  <a:cubicBezTo>
                    <a:pt x="55171" y="421883"/>
                    <a:pt x="21701" y="507137"/>
                    <a:pt x="64550" y="566047"/>
                  </a:cubicBezTo>
                  <a:cubicBezTo>
                    <a:pt x="65306" y="564373"/>
                    <a:pt x="65742" y="562575"/>
                    <a:pt x="65837" y="560742"/>
                  </a:cubicBezTo>
                  <a:cubicBezTo>
                    <a:pt x="65837" y="550862"/>
                    <a:pt x="65837" y="540800"/>
                    <a:pt x="65837" y="530921"/>
                  </a:cubicBezTo>
                  <a:lnTo>
                    <a:pt x="65837" y="529823"/>
                  </a:lnTo>
                  <a:cubicBezTo>
                    <a:pt x="58522" y="502609"/>
                    <a:pt x="63781" y="473570"/>
                    <a:pt x="80182" y="450606"/>
                  </a:cubicBezTo>
                  <a:cubicBezTo>
                    <a:pt x="80182" y="450606"/>
                    <a:pt x="81469" y="450606"/>
                    <a:pt x="81653" y="450606"/>
                  </a:cubicBezTo>
                  <a:cubicBezTo>
                    <a:pt x="81837" y="450606"/>
                    <a:pt x="84595" y="450606"/>
                    <a:pt x="84411" y="452618"/>
                  </a:cubicBezTo>
                  <a:cubicBezTo>
                    <a:pt x="83947" y="520017"/>
                    <a:pt x="106006" y="585658"/>
                    <a:pt x="147122" y="639227"/>
                  </a:cubicBezTo>
                  <a:cubicBezTo>
                    <a:pt x="146625" y="629877"/>
                    <a:pt x="147056" y="620502"/>
                    <a:pt x="148410" y="611236"/>
                  </a:cubicBezTo>
                  <a:cubicBezTo>
                    <a:pt x="145545" y="599997"/>
                    <a:pt x="144185" y="588433"/>
                    <a:pt x="144364" y="576841"/>
                  </a:cubicBezTo>
                  <a:cubicBezTo>
                    <a:pt x="144364" y="576841"/>
                    <a:pt x="145651" y="575561"/>
                    <a:pt x="145651" y="576841"/>
                  </a:cubicBezTo>
                  <a:cubicBezTo>
                    <a:pt x="145995" y="587048"/>
                    <a:pt x="147539" y="597178"/>
                    <a:pt x="150249" y="607028"/>
                  </a:cubicBezTo>
                  <a:lnTo>
                    <a:pt x="150249" y="607028"/>
                  </a:lnTo>
                  <a:lnTo>
                    <a:pt x="150249" y="607028"/>
                  </a:lnTo>
                  <a:cubicBezTo>
                    <a:pt x="164593" y="658803"/>
                    <a:pt x="209098" y="703077"/>
                    <a:pt x="265372" y="700698"/>
                  </a:cubicBezTo>
                  <a:cubicBezTo>
                    <a:pt x="244302" y="679643"/>
                    <a:pt x="233378" y="650574"/>
                    <a:pt x="235396" y="620932"/>
                  </a:cubicBezTo>
                  <a:cubicBezTo>
                    <a:pt x="235396" y="620932"/>
                    <a:pt x="236683" y="620932"/>
                    <a:pt x="236683" y="620932"/>
                  </a:cubicBezTo>
                  <a:cubicBezTo>
                    <a:pt x="236192" y="667586"/>
                    <a:pt x="267397" y="708699"/>
                    <a:pt x="312635" y="721006"/>
                  </a:cubicBezTo>
                  <a:cubicBezTo>
                    <a:pt x="337283" y="725312"/>
                    <a:pt x="362673" y="721253"/>
                    <a:pt x="384725" y="709480"/>
                  </a:cubicBezTo>
                  <a:cubicBezTo>
                    <a:pt x="399845" y="702038"/>
                    <a:pt x="415940" y="696741"/>
                    <a:pt x="432539" y="693746"/>
                  </a:cubicBezTo>
                  <a:cubicBezTo>
                    <a:pt x="428722" y="691223"/>
                    <a:pt x="425205" y="688278"/>
                    <a:pt x="422057" y="684965"/>
                  </a:cubicBezTo>
                  <a:cubicBezTo>
                    <a:pt x="421137" y="684965"/>
                    <a:pt x="422057" y="682769"/>
                    <a:pt x="423528" y="683501"/>
                  </a:cubicBezTo>
                  <a:cubicBezTo>
                    <a:pt x="427809" y="687409"/>
                    <a:pt x="432642" y="690676"/>
                    <a:pt x="437873" y="693197"/>
                  </a:cubicBezTo>
                  <a:lnTo>
                    <a:pt x="441367" y="693197"/>
                  </a:lnTo>
                  <a:cubicBezTo>
                    <a:pt x="442838" y="693197"/>
                    <a:pt x="443206" y="694295"/>
                    <a:pt x="442838" y="695393"/>
                  </a:cubicBezTo>
                  <a:cubicBezTo>
                    <a:pt x="474201" y="706000"/>
                    <a:pt x="508208" y="706000"/>
                    <a:pt x="539571" y="695393"/>
                  </a:cubicBezTo>
                  <a:cubicBezTo>
                    <a:pt x="580180" y="680717"/>
                    <a:pt x="616069" y="655440"/>
                    <a:pt x="643476" y="622213"/>
                  </a:cubicBezTo>
                  <a:cubicBezTo>
                    <a:pt x="643476" y="622213"/>
                    <a:pt x="645683" y="622213"/>
                    <a:pt x="644947" y="622213"/>
                  </a:cubicBezTo>
                  <a:cubicBezTo>
                    <a:pt x="622491" y="653466"/>
                    <a:pt x="592522" y="678625"/>
                    <a:pt x="557777" y="695393"/>
                  </a:cubicBezTo>
                  <a:cubicBezTo>
                    <a:pt x="595455" y="694800"/>
                    <a:pt x="630829" y="677239"/>
                    <a:pt x="653958" y="647643"/>
                  </a:cubicBezTo>
                  <a:cubicBezTo>
                    <a:pt x="663120" y="634994"/>
                    <a:pt x="670600" y="621219"/>
                    <a:pt x="676211" y="606662"/>
                  </a:cubicBezTo>
                  <a:cubicBezTo>
                    <a:pt x="683101" y="586624"/>
                    <a:pt x="685671" y="565367"/>
                    <a:pt x="683751" y="544276"/>
                  </a:cubicBezTo>
                  <a:cubicBezTo>
                    <a:pt x="683751" y="542996"/>
                    <a:pt x="685958" y="541898"/>
                    <a:pt x="686141" y="543361"/>
                  </a:cubicBezTo>
                  <a:cubicBezTo>
                    <a:pt x="687429" y="549948"/>
                    <a:pt x="689636" y="556534"/>
                    <a:pt x="690739" y="563303"/>
                  </a:cubicBezTo>
                  <a:cubicBezTo>
                    <a:pt x="699535" y="584225"/>
                    <a:pt x="700513" y="607588"/>
                    <a:pt x="693498" y="629165"/>
                  </a:cubicBezTo>
                  <a:cubicBezTo>
                    <a:pt x="690634" y="639745"/>
                    <a:pt x="686235" y="649851"/>
                    <a:pt x="680440" y="659169"/>
                  </a:cubicBezTo>
                  <a:cubicBezTo>
                    <a:pt x="677513" y="664222"/>
                    <a:pt x="674127" y="668999"/>
                    <a:pt x="670326" y="673439"/>
                  </a:cubicBezTo>
                  <a:lnTo>
                    <a:pt x="670326" y="674354"/>
                  </a:lnTo>
                  <a:cubicBezTo>
                    <a:pt x="676110" y="672841"/>
                    <a:pt x="681766" y="670885"/>
                    <a:pt x="687245" y="668499"/>
                  </a:cubicBezTo>
                  <a:cubicBezTo>
                    <a:pt x="691083" y="665656"/>
                    <a:pt x="694597" y="662405"/>
                    <a:pt x="697727" y="658803"/>
                  </a:cubicBezTo>
                  <a:cubicBezTo>
                    <a:pt x="709227" y="643428"/>
                    <a:pt x="718683" y="626640"/>
                    <a:pt x="725864" y="608857"/>
                  </a:cubicBezTo>
                  <a:cubicBezTo>
                    <a:pt x="737391" y="588724"/>
                    <a:pt x="740808" y="564990"/>
                    <a:pt x="735427" y="542447"/>
                  </a:cubicBezTo>
                  <a:cubicBezTo>
                    <a:pt x="729747" y="523283"/>
                    <a:pt x="727323" y="503312"/>
                    <a:pt x="728255" y="483354"/>
                  </a:cubicBezTo>
                  <a:cubicBezTo>
                    <a:pt x="728560" y="461733"/>
                    <a:pt x="732093" y="440276"/>
                    <a:pt x="738738" y="419687"/>
                  </a:cubicBezTo>
                  <a:cubicBezTo>
                    <a:pt x="746531" y="399788"/>
                    <a:pt x="752681" y="379292"/>
                    <a:pt x="757128" y="358399"/>
                  </a:cubicBezTo>
                  <a:close/>
                </a:path>
              </a:pathLst>
            </a:custGeom>
            <a:solidFill>
              <a:srgbClr val="F59E00">
                <a:alpha val="4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F6130C95-17F8-4B4E-A533-B9DAAACCFEC6}"/>
                </a:ext>
              </a:extLst>
            </p:cNvPr>
            <p:cNvSpPr/>
            <p:nvPr/>
          </p:nvSpPr>
          <p:spPr>
            <a:xfrm>
              <a:off x="1464428" y="1650185"/>
              <a:ext cx="85146" cy="158068"/>
            </a:xfrm>
            <a:custGeom>
              <a:avLst/>
              <a:gdLst>
                <a:gd name="connsiteX0" fmla="*/ 15264 w 85146"/>
                <a:gd name="connsiteY0" fmla="*/ 103550 h 158068"/>
                <a:gd name="connsiteX1" fmla="*/ 1471 w 85146"/>
                <a:gd name="connsiteY1" fmla="*/ 150019 h 158068"/>
                <a:gd name="connsiteX2" fmla="*/ 0 w 85146"/>
                <a:gd name="connsiteY2" fmla="*/ 158069 h 158068"/>
                <a:gd name="connsiteX3" fmla="*/ 18390 w 85146"/>
                <a:gd name="connsiteY3" fmla="*/ 111051 h 158068"/>
                <a:gd name="connsiteX4" fmla="*/ 61607 w 85146"/>
                <a:gd name="connsiteY4" fmla="*/ 48665 h 158068"/>
                <a:gd name="connsiteX5" fmla="*/ 85147 w 85146"/>
                <a:gd name="connsiteY5" fmla="*/ 0 h 158068"/>
                <a:gd name="connsiteX6" fmla="*/ 54987 w 85146"/>
                <a:gd name="connsiteY6" fmla="*/ 41347 h 158068"/>
                <a:gd name="connsiteX7" fmla="*/ 27953 w 85146"/>
                <a:gd name="connsiteY7" fmla="*/ 77937 h 158068"/>
                <a:gd name="connsiteX8" fmla="*/ 16367 w 85146"/>
                <a:gd name="connsiteY8" fmla="*/ 101354 h 158068"/>
                <a:gd name="connsiteX9" fmla="*/ 15264 w 85146"/>
                <a:gd name="connsiteY9" fmla="*/ 103550 h 1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146" h="158068">
                  <a:moveTo>
                    <a:pt x="15264" y="103550"/>
                  </a:moveTo>
                  <a:cubicBezTo>
                    <a:pt x="9150" y="118553"/>
                    <a:pt x="4530" y="134117"/>
                    <a:pt x="1471" y="150019"/>
                  </a:cubicBezTo>
                  <a:cubicBezTo>
                    <a:pt x="1471" y="152763"/>
                    <a:pt x="552" y="155325"/>
                    <a:pt x="0" y="158069"/>
                  </a:cubicBezTo>
                  <a:cubicBezTo>
                    <a:pt x="3988" y="141649"/>
                    <a:pt x="10173" y="125835"/>
                    <a:pt x="18390" y="111051"/>
                  </a:cubicBezTo>
                  <a:cubicBezTo>
                    <a:pt x="31631" y="90011"/>
                    <a:pt x="48918" y="70436"/>
                    <a:pt x="61607" y="48665"/>
                  </a:cubicBezTo>
                  <a:cubicBezTo>
                    <a:pt x="70703" y="33070"/>
                    <a:pt x="78573" y="16800"/>
                    <a:pt x="85147" y="0"/>
                  </a:cubicBezTo>
                  <a:cubicBezTo>
                    <a:pt x="76395" y="14676"/>
                    <a:pt x="66299" y="28518"/>
                    <a:pt x="54987" y="41347"/>
                  </a:cubicBezTo>
                  <a:cubicBezTo>
                    <a:pt x="44975" y="52779"/>
                    <a:pt x="35933" y="65019"/>
                    <a:pt x="27953" y="77937"/>
                  </a:cubicBezTo>
                  <a:cubicBezTo>
                    <a:pt x="23723" y="85621"/>
                    <a:pt x="19862" y="93304"/>
                    <a:pt x="16367" y="101354"/>
                  </a:cubicBezTo>
                  <a:cubicBezTo>
                    <a:pt x="16484" y="102242"/>
                    <a:pt x="16047" y="103111"/>
                    <a:pt x="15264" y="103550"/>
                  </a:cubicBezTo>
                  <a:close/>
                </a:path>
              </a:pathLst>
            </a:custGeom>
            <a:solidFill>
              <a:srgbClr val="F59E00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0EE16516-180E-4E47-8910-2E9E019066D0}"/>
                </a:ext>
              </a:extLst>
            </p:cNvPr>
            <p:cNvSpPr/>
            <p:nvPr/>
          </p:nvSpPr>
          <p:spPr>
            <a:xfrm>
              <a:off x="1479876" y="1541330"/>
              <a:ext cx="104640" cy="131906"/>
            </a:xfrm>
            <a:custGeom>
              <a:avLst/>
              <a:gdLst>
                <a:gd name="connsiteX0" fmla="*/ 45056 w 104640"/>
                <a:gd name="connsiteY0" fmla="*/ 54885 h 131906"/>
                <a:gd name="connsiteX1" fmla="*/ 104641 w 104640"/>
                <a:gd name="connsiteY1" fmla="*/ 0 h 131906"/>
                <a:gd name="connsiteX2" fmla="*/ 86250 w 104640"/>
                <a:gd name="connsiteY2" fmla="*/ 10977 h 131906"/>
                <a:gd name="connsiteX3" fmla="*/ 43585 w 104640"/>
                <a:gd name="connsiteY3" fmla="*/ 41896 h 131906"/>
                <a:gd name="connsiteX4" fmla="*/ 19678 w 104640"/>
                <a:gd name="connsiteY4" fmla="*/ 51958 h 131906"/>
                <a:gd name="connsiteX5" fmla="*/ 16183 w 104640"/>
                <a:gd name="connsiteY5" fmla="*/ 51409 h 131906"/>
                <a:gd name="connsiteX6" fmla="*/ 12138 w 104640"/>
                <a:gd name="connsiteY6" fmla="*/ 86535 h 131906"/>
                <a:gd name="connsiteX7" fmla="*/ 51309 w 104640"/>
                <a:gd name="connsiteY7" fmla="*/ 44274 h 131906"/>
                <a:gd name="connsiteX8" fmla="*/ 51309 w 104640"/>
                <a:gd name="connsiteY8" fmla="*/ 45737 h 131906"/>
                <a:gd name="connsiteX9" fmla="*/ 5149 w 104640"/>
                <a:gd name="connsiteY9" fmla="*/ 116722 h 131906"/>
                <a:gd name="connsiteX10" fmla="*/ 0 w 104640"/>
                <a:gd name="connsiteY10" fmla="*/ 131907 h 131906"/>
                <a:gd name="connsiteX11" fmla="*/ 4598 w 104640"/>
                <a:gd name="connsiteY11" fmla="*/ 124589 h 131906"/>
                <a:gd name="connsiteX12" fmla="*/ 45056 w 104640"/>
                <a:gd name="connsiteY12" fmla="*/ 54885 h 13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640" h="131906">
                  <a:moveTo>
                    <a:pt x="45056" y="54885"/>
                  </a:moveTo>
                  <a:cubicBezTo>
                    <a:pt x="62659" y="34303"/>
                    <a:pt x="82661" y="15879"/>
                    <a:pt x="104641" y="0"/>
                  </a:cubicBezTo>
                  <a:cubicBezTo>
                    <a:pt x="98633" y="3537"/>
                    <a:pt x="92503" y="7196"/>
                    <a:pt x="86250" y="10977"/>
                  </a:cubicBezTo>
                  <a:cubicBezTo>
                    <a:pt x="71722" y="20856"/>
                    <a:pt x="57929" y="31650"/>
                    <a:pt x="43585" y="41896"/>
                  </a:cubicBezTo>
                  <a:cubicBezTo>
                    <a:pt x="37148" y="46469"/>
                    <a:pt x="28321" y="53604"/>
                    <a:pt x="19678" y="51958"/>
                  </a:cubicBezTo>
                  <a:cubicBezTo>
                    <a:pt x="18492" y="51949"/>
                    <a:pt x="17314" y="51764"/>
                    <a:pt x="16183" y="51409"/>
                  </a:cubicBezTo>
                  <a:cubicBezTo>
                    <a:pt x="12192" y="62666"/>
                    <a:pt x="10809" y="74673"/>
                    <a:pt x="12138" y="86535"/>
                  </a:cubicBezTo>
                  <a:cubicBezTo>
                    <a:pt x="21462" y="69430"/>
                    <a:pt x="34925" y="54903"/>
                    <a:pt x="51309" y="44274"/>
                  </a:cubicBezTo>
                  <a:cubicBezTo>
                    <a:pt x="52412" y="44274"/>
                    <a:pt x="52964" y="44274"/>
                    <a:pt x="51309" y="45737"/>
                  </a:cubicBezTo>
                  <a:cubicBezTo>
                    <a:pt x="29154" y="64294"/>
                    <a:pt x="13080" y="89012"/>
                    <a:pt x="5149" y="116722"/>
                  </a:cubicBezTo>
                  <a:cubicBezTo>
                    <a:pt x="3678" y="121296"/>
                    <a:pt x="1839" y="126418"/>
                    <a:pt x="0" y="131907"/>
                  </a:cubicBezTo>
                  <a:cubicBezTo>
                    <a:pt x="1471" y="129346"/>
                    <a:pt x="2942" y="126967"/>
                    <a:pt x="4598" y="124589"/>
                  </a:cubicBezTo>
                  <a:cubicBezTo>
                    <a:pt x="13119" y="98831"/>
                    <a:pt x="26892" y="75103"/>
                    <a:pt x="45056" y="54885"/>
                  </a:cubicBezTo>
                  <a:close/>
                </a:path>
              </a:pathLst>
            </a:custGeom>
            <a:solidFill>
              <a:srgbClr val="F59E00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B21B150D-83C1-2C47-93DA-5E995BD7CDBE}"/>
                </a:ext>
              </a:extLst>
            </p:cNvPr>
            <p:cNvSpPr/>
            <p:nvPr/>
          </p:nvSpPr>
          <p:spPr>
            <a:xfrm>
              <a:off x="1658446" y="1487360"/>
              <a:ext cx="69147" cy="35126"/>
            </a:xfrm>
            <a:custGeom>
              <a:avLst/>
              <a:gdLst>
                <a:gd name="connsiteX0" fmla="*/ 37700 w 69147"/>
                <a:gd name="connsiteY0" fmla="*/ 12441 h 35126"/>
                <a:gd name="connsiteX1" fmla="*/ 68044 w 69147"/>
                <a:gd name="connsiteY1" fmla="*/ 0 h 35126"/>
                <a:gd name="connsiteX2" fmla="*/ 69147 w 69147"/>
                <a:gd name="connsiteY2" fmla="*/ 0 h 35126"/>
                <a:gd name="connsiteX3" fmla="*/ 43769 w 69147"/>
                <a:gd name="connsiteY3" fmla="*/ 4025 h 35126"/>
                <a:gd name="connsiteX4" fmla="*/ 0 w 69147"/>
                <a:gd name="connsiteY4" fmla="*/ 35126 h 35126"/>
                <a:gd name="connsiteX5" fmla="*/ 0 w 69147"/>
                <a:gd name="connsiteY5" fmla="*/ 35126 h 35126"/>
                <a:gd name="connsiteX6" fmla="*/ 37700 w 69147"/>
                <a:gd name="connsiteY6" fmla="*/ 12441 h 3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147" h="35126">
                  <a:moveTo>
                    <a:pt x="37700" y="12441"/>
                  </a:moveTo>
                  <a:cubicBezTo>
                    <a:pt x="47417" y="7392"/>
                    <a:pt x="57573" y="3228"/>
                    <a:pt x="68044" y="0"/>
                  </a:cubicBezTo>
                  <a:lnTo>
                    <a:pt x="69147" y="0"/>
                  </a:lnTo>
                  <a:cubicBezTo>
                    <a:pt x="60596" y="685"/>
                    <a:pt x="52111" y="2031"/>
                    <a:pt x="43769" y="4025"/>
                  </a:cubicBezTo>
                  <a:cubicBezTo>
                    <a:pt x="27381" y="11628"/>
                    <a:pt x="12544" y="22172"/>
                    <a:pt x="0" y="35126"/>
                  </a:cubicBezTo>
                  <a:lnTo>
                    <a:pt x="0" y="35126"/>
                  </a:lnTo>
                  <a:cubicBezTo>
                    <a:pt x="11737" y="26277"/>
                    <a:pt x="24373" y="18674"/>
                    <a:pt x="37700" y="12441"/>
                  </a:cubicBezTo>
                  <a:close/>
                </a:path>
              </a:pathLst>
            </a:custGeom>
            <a:solidFill>
              <a:srgbClr val="F59E00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098A64B9-A93D-4343-9DAA-8B063161FDA5}"/>
                </a:ext>
              </a:extLst>
            </p:cNvPr>
            <p:cNvSpPr/>
            <p:nvPr/>
          </p:nvSpPr>
          <p:spPr>
            <a:xfrm>
              <a:off x="1895312" y="1634082"/>
              <a:ext cx="294315" cy="531107"/>
            </a:xfrm>
            <a:custGeom>
              <a:avLst/>
              <a:gdLst>
                <a:gd name="connsiteX0" fmla="*/ 246798 w 294315"/>
                <a:gd name="connsiteY0" fmla="*/ 377612 h 531107"/>
                <a:gd name="connsiteX1" fmla="*/ 249188 w 294315"/>
                <a:gd name="connsiteY1" fmla="*/ 376697 h 531107"/>
                <a:gd name="connsiteX2" fmla="*/ 253786 w 294315"/>
                <a:gd name="connsiteY2" fmla="*/ 396639 h 531107"/>
                <a:gd name="connsiteX3" fmla="*/ 256544 w 294315"/>
                <a:gd name="connsiteY3" fmla="*/ 462501 h 531107"/>
                <a:gd name="connsiteX4" fmla="*/ 252131 w 294315"/>
                <a:gd name="connsiteY4" fmla="*/ 475856 h 531107"/>
                <a:gd name="connsiteX5" fmla="*/ 255441 w 294315"/>
                <a:gd name="connsiteY5" fmla="*/ 470551 h 531107"/>
                <a:gd name="connsiteX6" fmla="*/ 275119 w 294315"/>
                <a:gd name="connsiteY6" fmla="*/ 369928 h 531107"/>
                <a:gd name="connsiteX7" fmla="*/ 273831 w 294315"/>
                <a:gd name="connsiteY7" fmla="*/ 323459 h 531107"/>
                <a:gd name="connsiteX8" fmla="*/ 285233 w 294315"/>
                <a:gd name="connsiteY8" fmla="*/ 267110 h 531107"/>
                <a:gd name="connsiteX9" fmla="*/ 294245 w 294315"/>
                <a:gd name="connsiteY9" fmla="*/ 186063 h 531107"/>
                <a:gd name="connsiteX10" fmla="*/ 274935 w 294315"/>
                <a:gd name="connsiteY10" fmla="*/ 222653 h 531107"/>
                <a:gd name="connsiteX11" fmla="*/ 270705 w 294315"/>
                <a:gd name="connsiteY11" fmla="*/ 221190 h 531107"/>
                <a:gd name="connsiteX12" fmla="*/ 282291 w 294315"/>
                <a:gd name="connsiteY12" fmla="*/ 146546 h 531107"/>
                <a:gd name="connsiteX13" fmla="*/ 266843 w 294315"/>
                <a:gd name="connsiteY13" fmla="*/ 71354 h 531107"/>
                <a:gd name="connsiteX14" fmla="*/ 164777 w 294315"/>
                <a:gd name="connsiteY14" fmla="*/ 3 h 531107"/>
                <a:gd name="connsiteX15" fmla="*/ 168455 w 294315"/>
                <a:gd name="connsiteY15" fmla="*/ 31654 h 531107"/>
                <a:gd name="connsiteX16" fmla="*/ 163674 w 294315"/>
                <a:gd name="connsiteY16" fmla="*/ 88734 h 531107"/>
                <a:gd name="connsiteX17" fmla="*/ 132778 w 294315"/>
                <a:gd name="connsiteY17" fmla="*/ 274977 h 531107"/>
                <a:gd name="connsiteX18" fmla="*/ 106480 w 294315"/>
                <a:gd name="connsiteY18" fmla="*/ 360415 h 531107"/>
                <a:gd name="connsiteX19" fmla="*/ 56090 w 294315"/>
                <a:gd name="connsiteY19" fmla="*/ 428838 h 531107"/>
                <a:gd name="connsiteX20" fmla="*/ 5333 w 294315"/>
                <a:gd name="connsiteY20" fmla="*/ 511897 h 531107"/>
                <a:gd name="connsiteX21" fmla="*/ 0 w 294315"/>
                <a:gd name="connsiteY21" fmla="*/ 525253 h 531107"/>
                <a:gd name="connsiteX22" fmla="*/ 1287 w 294315"/>
                <a:gd name="connsiteY22" fmla="*/ 525253 h 531107"/>
                <a:gd name="connsiteX23" fmla="*/ 5333 w 294315"/>
                <a:gd name="connsiteY23" fmla="*/ 525253 h 531107"/>
                <a:gd name="connsiteX24" fmla="*/ 6804 w 294315"/>
                <a:gd name="connsiteY24" fmla="*/ 527448 h 531107"/>
                <a:gd name="connsiteX25" fmla="*/ 17655 w 294315"/>
                <a:gd name="connsiteY25" fmla="*/ 531107 h 531107"/>
                <a:gd name="connsiteX26" fmla="*/ 115675 w 294315"/>
                <a:gd name="connsiteY26" fmla="*/ 497444 h 531107"/>
                <a:gd name="connsiteX27" fmla="*/ 209098 w 294315"/>
                <a:gd name="connsiteY27" fmla="*/ 387674 h 531107"/>
                <a:gd name="connsiteX28" fmla="*/ 214431 w 294315"/>
                <a:gd name="connsiteY28" fmla="*/ 387674 h 531107"/>
                <a:gd name="connsiteX29" fmla="*/ 167168 w 294315"/>
                <a:gd name="connsiteY29" fmla="*/ 492322 h 531107"/>
                <a:gd name="connsiteX30" fmla="*/ 206523 w 294315"/>
                <a:gd name="connsiteY30" fmla="*/ 453719 h 531107"/>
                <a:gd name="connsiteX31" fmla="*/ 207994 w 294315"/>
                <a:gd name="connsiteY31" fmla="*/ 453719 h 531107"/>
                <a:gd name="connsiteX32" fmla="*/ 120824 w 294315"/>
                <a:gd name="connsiteY32" fmla="*/ 526899 h 531107"/>
                <a:gd name="connsiteX33" fmla="*/ 217005 w 294315"/>
                <a:gd name="connsiteY33" fmla="*/ 479149 h 531107"/>
                <a:gd name="connsiteX34" fmla="*/ 239258 w 294315"/>
                <a:gd name="connsiteY34" fmla="*/ 438169 h 531107"/>
                <a:gd name="connsiteX35" fmla="*/ 246798 w 294315"/>
                <a:gd name="connsiteY35" fmla="*/ 377612 h 53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94315" h="531107">
                  <a:moveTo>
                    <a:pt x="246798" y="377612"/>
                  </a:moveTo>
                  <a:cubicBezTo>
                    <a:pt x="246798" y="376331"/>
                    <a:pt x="249004" y="375234"/>
                    <a:pt x="249188" y="376697"/>
                  </a:cubicBezTo>
                  <a:cubicBezTo>
                    <a:pt x="250476" y="383284"/>
                    <a:pt x="252683" y="389870"/>
                    <a:pt x="253786" y="396639"/>
                  </a:cubicBezTo>
                  <a:cubicBezTo>
                    <a:pt x="262582" y="417561"/>
                    <a:pt x="263560" y="440924"/>
                    <a:pt x="256544" y="462501"/>
                  </a:cubicBezTo>
                  <a:cubicBezTo>
                    <a:pt x="255257" y="467075"/>
                    <a:pt x="253786" y="471465"/>
                    <a:pt x="252131" y="475856"/>
                  </a:cubicBezTo>
                  <a:lnTo>
                    <a:pt x="255441" y="470551"/>
                  </a:lnTo>
                  <a:cubicBezTo>
                    <a:pt x="272130" y="439780"/>
                    <a:pt x="278993" y="404679"/>
                    <a:pt x="275119" y="369928"/>
                  </a:cubicBezTo>
                  <a:cubicBezTo>
                    <a:pt x="272204" y="354606"/>
                    <a:pt x="271770" y="338918"/>
                    <a:pt x="273831" y="323459"/>
                  </a:cubicBezTo>
                  <a:cubicBezTo>
                    <a:pt x="277509" y="305164"/>
                    <a:pt x="281739" y="285954"/>
                    <a:pt x="285233" y="267110"/>
                  </a:cubicBezTo>
                  <a:cubicBezTo>
                    <a:pt x="291799" y="240604"/>
                    <a:pt x="294829" y="213356"/>
                    <a:pt x="294245" y="186063"/>
                  </a:cubicBezTo>
                  <a:cubicBezTo>
                    <a:pt x="294276" y="200683"/>
                    <a:pt x="287050" y="214377"/>
                    <a:pt x="274935" y="222653"/>
                  </a:cubicBezTo>
                  <a:cubicBezTo>
                    <a:pt x="273280" y="222653"/>
                    <a:pt x="270889" y="222653"/>
                    <a:pt x="270705" y="221190"/>
                  </a:cubicBezTo>
                  <a:cubicBezTo>
                    <a:pt x="268314" y="195943"/>
                    <a:pt x="280636" y="171427"/>
                    <a:pt x="282291" y="146546"/>
                  </a:cubicBezTo>
                  <a:cubicBezTo>
                    <a:pt x="283657" y="120582"/>
                    <a:pt x="278341" y="94702"/>
                    <a:pt x="266843" y="71354"/>
                  </a:cubicBezTo>
                  <a:cubicBezTo>
                    <a:pt x="246981" y="29458"/>
                    <a:pt x="211672" y="-363"/>
                    <a:pt x="164777" y="3"/>
                  </a:cubicBezTo>
                  <a:cubicBezTo>
                    <a:pt x="168120" y="10203"/>
                    <a:pt x="169371" y="20966"/>
                    <a:pt x="168455" y="31654"/>
                  </a:cubicBezTo>
                  <a:cubicBezTo>
                    <a:pt x="168455" y="49949"/>
                    <a:pt x="165696" y="69707"/>
                    <a:pt x="163674" y="88734"/>
                  </a:cubicBezTo>
                  <a:cubicBezTo>
                    <a:pt x="156685" y="151303"/>
                    <a:pt x="143260" y="212957"/>
                    <a:pt x="132778" y="274977"/>
                  </a:cubicBezTo>
                  <a:cubicBezTo>
                    <a:pt x="129195" y="304787"/>
                    <a:pt x="120289" y="333721"/>
                    <a:pt x="106480" y="360415"/>
                  </a:cubicBezTo>
                  <a:cubicBezTo>
                    <a:pt x="91291" y="384352"/>
                    <a:pt x="74453" y="407213"/>
                    <a:pt x="56090" y="428838"/>
                  </a:cubicBezTo>
                  <a:cubicBezTo>
                    <a:pt x="35925" y="454427"/>
                    <a:pt x="18887" y="482309"/>
                    <a:pt x="5333" y="511897"/>
                  </a:cubicBezTo>
                  <a:cubicBezTo>
                    <a:pt x="3494" y="516288"/>
                    <a:pt x="1655" y="520862"/>
                    <a:pt x="0" y="525253"/>
                  </a:cubicBezTo>
                  <a:lnTo>
                    <a:pt x="1287" y="525253"/>
                  </a:lnTo>
                  <a:lnTo>
                    <a:pt x="5333" y="525253"/>
                  </a:lnTo>
                  <a:cubicBezTo>
                    <a:pt x="6804" y="525253"/>
                    <a:pt x="7172" y="526350"/>
                    <a:pt x="6804" y="527448"/>
                  </a:cubicBezTo>
                  <a:cubicBezTo>
                    <a:pt x="10322" y="528939"/>
                    <a:pt x="13949" y="530163"/>
                    <a:pt x="17655" y="531107"/>
                  </a:cubicBezTo>
                  <a:cubicBezTo>
                    <a:pt x="52964" y="529823"/>
                    <a:pt x="87089" y="518103"/>
                    <a:pt x="115675" y="497444"/>
                  </a:cubicBezTo>
                  <a:cubicBezTo>
                    <a:pt x="152261" y="465809"/>
                    <a:pt x="183767" y="428790"/>
                    <a:pt x="209098" y="387674"/>
                  </a:cubicBezTo>
                  <a:cubicBezTo>
                    <a:pt x="210385" y="385845"/>
                    <a:pt x="214247" y="384747"/>
                    <a:pt x="214431" y="387674"/>
                  </a:cubicBezTo>
                  <a:cubicBezTo>
                    <a:pt x="215939" y="427980"/>
                    <a:pt x="198461" y="466678"/>
                    <a:pt x="167168" y="492322"/>
                  </a:cubicBezTo>
                  <a:cubicBezTo>
                    <a:pt x="181481" y="480719"/>
                    <a:pt x="194657" y="467794"/>
                    <a:pt x="206523" y="453719"/>
                  </a:cubicBezTo>
                  <a:cubicBezTo>
                    <a:pt x="206523" y="453719"/>
                    <a:pt x="208730" y="453719"/>
                    <a:pt x="207994" y="453719"/>
                  </a:cubicBezTo>
                  <a:cubicBezTo>
                    <a:pt x="185538" y="484973"/>
                    <a:pt x="155569" y="510132"/>
                    <a:pt x="120824" y="526899"/>
                  </a:cubicBezTo>
                  <a:cubicBezTo>
                    <a:pt x="158502" y="526306"/>
                    <a:pt x="193876" y="508745"/>
                    <a:pt x="217005" y="479149"/>
                  </a:cubicBezTo>
                  <a:cubicBezTo>
                    <a:pt x="226167" y="466500"/>
                    <a:pt x="233647" y="452726"/>
                    <a:pt x="239258" y="438169"/>
                  </a:cubicBezTo>
                  <a:cubicBezTo>
                    <a:pt x="245895" y="418704"/>
                    <a:pt x="248460" y="398097"/>
                    <a:pt x="246798" y="377612"/>
                  </a:cubicBezTo>
                  <a:close/>
                </a:path>
              </a:pathLst>
            </a:custGeom>
            <a:solidFill>
              <a:srgbClr val="F59E00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2A7AFDD7-8373-EC43-AD35-3F796CD0B352}"/>
                </a:ext>
              </a:extLst>
            </p:cNvPr>
            <p:cNvSpPr/>
            <p:nvPr/>
          </p:nvSpPr>
          <p:spPr>
            <a:xfrm>
              <a:off x="1541623" y="1467784"/>
              <a:ext cx="559109" cy="721764"/>
            </a:xfrm>
            <a:custGeom>
              <a:avLst/>
              <a:gdLst>
                <a:gd name="connsiteX0" fmla="*/ 510927 w 559109"/>
                <a:gd name="connsiteY0" fmla="*/ 156056 h 721764"/>
                <a:gd name="connsiteX1" fmla="*/ 515708 w 559109"/>
                <a:gd name="connsiteY1" fmla="*/ 160813 h 721764"/>
                <a:gd name="connsiteX2" fmla="*/ 559109 w 559109"/>
                <a:gd name="connsiteY2" fmla="*/ 167765 h 721764"/>
                <a:gd name="connsiteX3" fmla="*/ 557270 w 559109"/>
                <a:gd name="connsiteY3" fmla="*/ 156422 h 721764"/>
                <a:gd name="connsiteX4" fmla="*/ 549546 w 559109"/>
                <a:gd name="connsiteY4" fmla="*/ 139957 h 721764"/>
                <a:gd name="connsiteX5" fmla="*/ 551753 w 559109"/>
                <a:gd name="connsiteY5" fmla="*/ 135749 h 721764"/>
                <a:gd name="connsiteX6" fmla="*/ 496582 w 559109"/>
                <a:gd name="connsiteY6" fmla="*/ 80864 h 721764"/>
                <a:gd name="connsiteX7" fmla="*/ 493272 w 559109"/>
                <a:gd name="connsiteY7" fmla="*/ 77937 h 721764"/>
                <a:gd name="connsiteX8" fmla="*/ 457595 w 559109"/>
                <a:gd name="connsiteY8" fmla="*/ 49945 h 721764"/>
                <a:gd name="connsiteX9" fmla="*/ 414929 w 559109"/>
                <a:gd name="connsiteY9" fmla="*/ 36590 h 721764"/>
                <a:gd name="connsiteX10" fmla="*/ 383850 w 559109"/>
                <a:gd name="connsiteY10" fmla="*/ 18295 h 721764"/>
                <a:gd name="connsiteX11" fmla="*/ 353322 w 559109"/>
                <a:gd name="connsiteY11" fmla="*/ 0 h 721764"/>
                <a:gd name="connsiteX12" fmla="*/ 299990 w 559109"/>
                <a:gd name="connsiteY12" fmla="*/ 15917 h 721764"/>
                <a:gd name="connsiteX13" fmla="*/ 260635 w 559109"/>
                <a:gd name="connsiteY13" fmla="*/ 26528 h 721764"/>
                <a:gd name="connsiteX14" fmla="*/ 207855 w 559109"/>
                <a:gd name="connsiteY14" fmla="*/ 22503 h 721764"/>
                <a:gd name="connsiteX15" fmla="*/ 195901 w 559109"/>
                <a:gd name="connsiteY15" fmla="*/ 24515 h 721764"/>
                <a:gd name="connsiteX16" fmla="*/ 166477 w 559109"/>
                <a:gd name="connsiteY16" fmla="*/ 34578 h 721764"/>
                <a:gd name="connsiteX17" fmla="*/ 121604 w 559109"/>
                <a:gd name="connsiteY17" fmla="*/ 59459 h 721764"/>
                <a:gd name="connsiteX18" fmla="*/ 99904 w 559109"/>
                <a:gd name="connsiteY18" fmla="*/ 80132 h 721764"/>
                <a:gd name="connsiteX19" fmla="*/ 87031 w 559109"/>
                <a:gd name="connsiteY19" fmla="*/ 104281 h 721764"/>
                <a:gd name="connsiteX20" fmla="*/ 55399 w 559109"/>
                <a:gd name="connsiteY20" fmla="*/ 137578 h 721764"/>
                <a:gd name="connsiteX21" fmla="*/ 5010 w 559109"/>
                <a:gd name="connsiteY21" fmla="*/ 253752 h 721764"/>
                <a:gd name="connsiteX22" fmla="*/ 26711 w 559109"/>
                <a:gd name="connsiteY22" fmla="*/ 361143 h 721764"/>
                <a:gd name="connsiteX23" fmla="*/ 25607 w 559109"/>
                <a:gd name="connsiteY23" fmla="*/ 364070 h 721764"/>
                <a:gd name="connsiteX24" fmla="*/ 27814 w 559109"/>
                <a:gd name="connsiteY24" fmla="*/ 369376 h 721764"/>
                <a:gd name="connsiteX25" fmla="*/ 27814 w 559109"/>
                <a:gd name="connsiteY25" fmla="*/ 369376 h 721764"/>
                <a:gd name="connsiteX26" fmla="*/ 28125 w 559109"/>
                <a:gd name="connsiteY26" fmla="*/ 372726 h 721764"/>
                <a:gd name="connsiteX27" fmla="*/ 27814 w 559109"/>
                <a:gd name="connsiteY27" fmla="*/ 373035 h 721764"/>
                <a:gd name="connsiteX28" fmla="*/ 229 w 559109"/>
                <a:gd name="connsiteY28" fmla="*/ 450972 h 721764"/>
                <a:gd name="connsiteX29" fmla="*/ 229 w 559109"/>
                <a:gd name="connsiteY29" fmla="*/ 450972 h 721764"/>
                <a:gd name="connsiteX30" fmla="*/ 2987 w 559109"/>
                <a:gd name="connsiteY30" fmla="*/ 452984 h 721764"/>
                <a:gd name="connsiteX31" fmla="*/ 2987 w 559109"/>
                <a:gd name="connsiteY31" fmla="*/ 471279 h 721764"/>
                <a:gd name="connsiteX32" fmla="*/ 32412 w 559109"/>
                <a:gd name="connsiteY32" fmla="*/ 525066 h 721764"/>
                <a:gd name="connsiteX33" fmla="*/ 51905 w 559109"/>
                <a:gd name="connsiteY33" fmla="*/ 563303 h 721764"/>
                <a:gd name="connsiteX34" fmla="*/ 58342 w 559109"/>
                <a:gd name="connsiteY34" fmla="*/ 527811 h 721764"/>
                <a:gd name="connsiteX35" fmla="*/ 63675 w 559109"/>
                <a:gd name="connsiteY35" fmla="*/ 527811 h 721764"/>
                <a:gd name="connsiteX36" fmla="*/ 101559 w 559109"/>
                <a:gd name="connsiteY36" fmla="*/ 642520 h 721764"/>
                <a:gd name="connsiteX37" fmla="*/ 142937 w 559109"/>
                <a:gd name="connsiteY37" fmla="*/ 688441 h 721764"/>
                <a:gd name="connsiteX38" fmla="*/ 154339 w 559109"/>
                <a:gd name="connsiteY38" fmla="*/ 697954 h 721764"/>
                <a:gd name="connsiteX39" fmla="*/ 182844 w 559109"/>
                <a:gd name="connsiteY39" fmla="*/ 700881 h 721764"/>
                <a:gd name="connsiteX40" fmla="*/ 153052 w 559109"/>
                <a:gd name="connsiteY40" fmla="*/ 620017 h 721764"/>
                <a:gd name="connsiteX41" fmla="*/ 154339 w 559109"/>
                <a:gd name="connsiteY41" fmla="*/ 620017 h 721764"/>
                <a:gd name="connsiteX42" fmla="*/ 230291 w 559109"/>
                <a:gd name="connsiteY42" fmla="*/ 720091 h 721764"/>
                <a:gd name="connsiteX43" fmla="*/ 302381 w 559109"/>
                <a:gd name="connsiteY43" fmla="*/ 708565 h 721764"/>
                <a:gd name="connsiteX44" fmla="*/ 347621 w 559109"/>
                <a:gd name="connsiteY44" fmla="*/ 693197 h 721764"/>
                <a:gd name="connsiteX45" fmla="*/ 347621 w 559109"/>
                <a:gd name="connsiteY45" fmla="*/ 691551 h 721764"/>
                <a:gd name="connsiteX46" fmla="*/ 338978 w 559109"/>
                <a:gd name="connsiteY46" fmla="*/ 684050 h 721764"/>
                <a:gd name="connsiteX47" fmla="*/ 340449 w 559109"/>
                <a:gd name="connsiteY47" fmla="*/ 682586 h 721764"/>
                <a:gd name="connsiteX48" fmla="*/ 348724 w 559109"/>
                <a:gd name="connsiteY48" fmla="*/ 688807 h 721764"/>
                <a:gd name="connsiteX49" fmla="*/ 378884 w 559109"/>
                <a:gd name="connsiteY49" fmla="*/ 628616 h 721764"/>
                <a:gd name="connsiteX50" fmla="*/ 473410 w 559109"/>
                <a:gd name="connsiteY50" fmla="*/ 475304 h 721764"/>
                <a:gd name="connsiteX51" fmla="*/ 489042 w 559109"/>
                <a:gd name="connsiteY51" fmla="*/ 385659 h 721764"/>
                <a:gd name="connsiteX52" fmla="*/ 507433 w 559109"/>
                <a:gd name="connsiteY52" fmla="*/ 284121 h 721764"/>
                <a:gd name="connsiteX53" fmla="*/ 514973 w 559109"/>
                <a:gd name="connsiteY53" fmla="*/ 215698 h 721764"/>
                <a:gd name="connsiteX54" fmla="*/ 511662 w 559109"/>
                <a:gd name="connsiteY54" fmla="*/ 166119 h 721764"/>
                <a:gd name="connsiteX55" fmla="*/ 511662 w 559109"/>
                <a:gd name="connsiteY55" fmla="*/ 166119 h 721764"/>
                <a:gd name="connsiteX56" fmla="*/ 508907 w 559109"/>
                <a:gd name="connsiteY56" fmla="*/ 164168 h 721764"/>
                <a:gd name="connsiteX57" fmla="*/ 509272 w 559109"/>
                <a:gd name="connsiteY57" fmla="*/ 162460 h 721764"/>
                <a:gd name="connsiteX58" fmla="*/ 506697 w 559109"/>
                <a:gd name="connsiteY58" fmla="*/ 160630 h 721764"/>
                <a:gd name="connsiteX59" fmla="*/ 510927 w 559109"/>
                <a:gd name="connsiteY59" fmla="*/ 156056 h 72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59109" h="721764">
                  <a:moveTo>
                    <a:pt x="510927" y="156056"/>
                  </a:moveTo>
                  <a:cubicBezTo>
                    <a:pt x="512784" y="157355"/>
                    <a:pt x="514402" y="158965"/>
                    <a:pt x="515708" y="160813"/>
                  </a:cubicBezTo>
                  <a:cubicBezTo>
                    <a:pt x="530498" y="160211"/>
                    <a:pt x="545258" y="162575"/>
                    <a:pt x="559109" y="167765"/>
                  </a:cubicBezTo>
                  <a:cubicBezTo>
                    <a:pt x="559109" y="164106"/>
                    <a:pt x="557822" y="160264"/>
                    <a:pt x="557270" y="156422"/>
                  </a:cubicBezTo>
                  <a:cubicBezTo>
                    <a:pt x="555297" y="150674"/>
                    <a:pt x="552708" y="145154"/>
                    <a:pt x="549546" y="139957"/>
                  </a:cubicBezTo>
                  <a:cubicBezTo>
                    <a:pt x="548443" y="138310"/>
                    <a:pt x="549546" y="136298"/>
                    <a:pt x="551753" y="135749"/>
                  </a:cubicBezTo>
                  <a:cubicBezTo>
                    <a:pt x="526290" y="126190"/>
                    <a:pt x="506191" y="106195"/>
                    <a:pt x="496582" y="80864"/>
                  </a:cubicBezTo>
                  <a:cubicBezTo>
                    <a:pt x="494375" y="80864"/>
                    <a:pt x="491433" y="80864"/>
                    <a:pt x="493272" y="77937"/>
                  </a:cubicBezTo>
                  <a:cubicBezTo>
                    <a:pt x="497502" y="71716"/>
                    <a:pt x="460353" y="51043"/>
                    <a:pt x="457595" y="49945"/>
                  </a:cubicBezTo>
                  <a:cubicBezTo>
                    <a:pt x="443802" y="44640"/>
                    <a:pt x="428722" y="42444"/>
                    <a:pt x="414929" y="36590"/>
                  </a:cubicBezTo>
                  <a:cubicBezTo>
                    <a:pt x="403691" y="32106"/>
                    <a:pt x="393210" y="25936"/>
                    <a:pt x="383850" y="18295"/>
                  </a:cubicBezTo>
                  <a:cubicBezTo>
                    <a:pt x="375666" y="9388"/>
                    <a:pt x="365062" y="3033"/>
                    <a:pt x="353322" y="0"/>
                  </a:cubicBezTo>
                  <a:cubicBezTo>
                    <a:pt x="334636" y="1608"/>
                    <a:pt x="316481" y="7026"/>
                    <a:pt x="299990" y="15917"/>
                  </a:cubicBezTo>
                  <a:cubicBezTo>
                    <a:pt x="287253" y="20731"/>
                    <a:pt x="274071" y="24285"/>
                    <a:pt x="260635" y="26528"/>
                  </a:cubicBezTo>
                  <a:cubicBezTo>
                    <a:pt x="242958" y="29084"/>
                    <a:pt x="224932" y="27709"/>
                    <a:pt x="207855" y="22503"/>
                  </a:cubicBezTo>
                  <a:cubicBezTo>
                    <a:pt x="203809" y="22503"/>
                    <a:pt x="199947" y="23601"/>
                    <a:pt x="195901" y="24515"/>
                  </a:cubicBezTo>
                  <a:cubicBezTo>
                    <a:pt x="185770" y="26849"/>
                    <a:pt x="175909" y="30221"/>
                    <a:pt x="166477" y="34578"/>
                  </a:cubicBezTo>
                  <a:cubicBezTo>
                    <a:pt x="150411" y="40718"/>
                    <a:pt x="135303" y="49095"/>
                    <a:pt x="121604" y="59459"/>
                  </a:cubicBezTo>
                  <a:cubicBezTo>
                    <a:pt x="113928" y="65876"/>
                    <a:pt x="106681" y="72781"/>
                    <a:pt x="99904" y="80132"/>
                  </a:cubicBezTo>
                  <a:cubicBezTo>
                    <a:pt x="95306" y="87816"/>
                    <a:pt x="91260" y="95683"/>
                    <a:pt x="87031" y="104281"/>
                  </a:cubicBezTo>
                  <a:cubicBezTo>
                    <a:pt x="79491" y="119283"/>
                    <a:pt x="66434" y="125687"/>
                    <a:pt x="55399" y="137578"/>
                  </a:cubicBezTo>
                  <a:cubicBezTo>
                    <a:pt x="25722" y="169417"/>
                    <a:pt x="7934" y="210429"/>
                    <a:pt x="5010" y="253752"/>
                  </a:cubicBezTo>
                  <a:cubicBezTo>
                    <a:pt x="6827" y="290424"/>
                    <a:pt x="14141" y="326621"/>
                    <a:pt x="26711" y="361143"/>
                  </a:cubicBezTo>
                  <a:cubicBezTo>
                    <a:pt x="27053" y="362256"/>
                    <a:pt x="26600" y="363458"/>
                    <a:pt x="25607" y="364070"/>
                  </a:cubicBezTo>
                  <a:lnTo>
                    <a:pt x="27814" y="369376"/>
                  </a:lnTo>
                  <a:lnTo>
                    <a:pt x="27814" y="369376"/>
                  </a:lnTo>
                  <a:cubicBezTo>
                    <a:pt x="28830" y="370216"/>
                    <a:pt x="28969" y="371714"/>
                    <a:pt x="28125" y="372726"/>
                  </a:cubicBezTo>
                  <a:cubicBezTo>
                    <a:pt x="28031" y="372837"/>
                    <a:pt x="27927" y="372942"/>
                    <a:pt x="27814" y="373035"/>
                  </a:cubicBezTo>
                  <a:cubicBezTo>
                    <a:pt x="8300" y="394173"/>
                    <a:pt x="-1668" y="422334"/>
                    <a:pt x="229" y="450972"/>
                  </a:cubicBezTo>
                  <a:lnTo>
                    <a:pt x="229" y="450972"/>
                  </a:lnTo>
                  <a:cubicBezTo>
                    <a:pt x="1700" y="450972"/>
                    <a:pt x="3171" y="450972"/>
                    <a:pt x="2987" y="452984"/>
                  </a:cubicBezTo>
                  <a:cubicBezTo>
                    <a:pt x="2987" y="459204"/>
                    <a:pt x="2987" y="465608"/>
                    <a:pt x="2987" y="471279"/>
                  </a:cubicBezTo>
                  <a:cubicBezTo>
                    <a:pt x="10254" y="490472"/>
                    <a:pt x="20156" y="508573"/>
                    <a:pt x="32412" y="525066"/>
                  </a:cubicBezTo>
                  <a:cubicBezTo>
                    <a:pt x="40319" y="537141"/>
                    <a:pt x="45285" y="550679"/>
                    <a:pt x="51905" y="563303"/>
                  </a:cubicBezTo>
                  <a:cubicBezTo>
                    <a:pt x="50330" y="551095"/>
                    <a:pt x="52577" y="538702"/>
                    <a:pt x="58342" y="527811"/>
                  </a:cubicBezTo>
                  <a:cubicBezTo>
                    <a:pt x="59261" y="526347"/>
                    <a:pt x="63123" y="524700"/>
                    <a:pt x="63675" y="527811"/>
                  </a:cubicBezTo>
                  <a:cubicBezTo>
                    <a:pt x="67213" y="568447"/>
                    <a:pt x="80181" y="607714"/>
                    <a:pt x="101559" y="642520"/>
                  </a:cubicBezTo>
                  <a:cubicBezTo>
                    <a:pt x="113255" y="659577"/>
                    <a:pt x="127167" y="675018"/>
                    <a:pt x="142937" y="688441"/>
                  </a:cubicBezTo>
                  <a:cubicBezTo>
                    <a:pt x="146431" y="691368"/>
                    <a:pt x="150293" y="694844"/>
                    <a:pt x="154339" y="697954"/>
                  </a:cubicBezTo>
                  <a:cubicBezTo>
                    <a:pt x="163628" y="700406"/>
                    <a:pt x="173246" y="701394"/>
                    <a:pt x="182844" y="700881"/>
                  </a:cubicBezTo>
                  <a:cubicBezTo>
                    <a:pt x="161539" y="679535"/>
                    <a:pt x="150659" y="650003"/>
                    <a:pt x="153052" y="620017"/>
                  </a:cubicBezTo>
                  <a:cubicBezTo>
                    <a:pt x="153052" y="620017"/>
                    <a:pt x="154339" y="620017"/>
                    <a:pt x="154339" y="620017"/>
                  </a:cubicBezTo>
                  <a:cubicBezTo>
                    <a:pt x="153848" y="666671"/>
                    <a:pt x="185053" y="707784"/>
                    <a:pt x="230291" y="720091"/>
                  </a:cubicBezTo>
                  <a:cubicBezTo>
                    <a:pt x="254939" y="724398"/>
                    <a:pt x="280329" y="720338"/>
                    <a:pt x="302381" y="708565"/>
                  </a:cubicBezTo>
                  <a:cubicBezTo>
                    <a:pt x="316747" y="701560"/>
                    <a:pt x="331949" y="696397"/>
                    <a:pt x="347621" y="693197"/>
                  </a:cubicBezTo>
                  <a:lnTo>
                    <a:pt x="347621" y="691551"/>
                  </a:lnTo>
                  <a:cubicBezTo>
                    <a:pt x="344491" y="689348"/>
                    <a:pt x="341594" y="686836"/>
                    <a:pt x="338978" y="684050"/>
                  </a:cubicBezTo>
                  <a:cubicBezTo>
                    <a:pt x="338058" y="684050"/>
                    <a:pt x="338978" y="681855"/>
                    <a:pt x="340449" y="682586"/>
                  </a:cubicBezTo>
                  <a:cubicBezTo>
                    <a:pt x="343005" y="684913"/>
                    <a:pt x="345776" y="686995"/>
                    <a:pt x="348724" y="688807"/>
                  </a:cubicBezTo>
                  <a:cubicBezTo>
                    <a:pt x="356616" y="667742"/>
                    <a:pt x="366725" y="647566"/>
                    <a:pt x="378884" y="628616"/>
                  </a:cubicBezTo>
                  <a:cubicBezTo>
                    <a:pt x="411067" y="576475"/>
                    <a:pt x="458514" y="537141"/>
                    <a:pt x="473410" y="475304"/>
                  </a:cubicBezTo>
                  <a:cubicBezTo>
                    <a:pt x="480399" y="445666"/>
                    <a:pt x="483709" y="415479"/>
                    <a:pt x="489042" y="385659"/>
                  </a:cubicBezTo>
                  <a:cubicBezTo>
                    <a:pt x="494927" y="351630"/>
                    <a:pt x="503019" y="318333"/>
                    <a:pt x="507433" y="284121"/>
                  </a:cubicBezTo>
                  <a:cubicBezTo>
                    <a:pt x="510559" y="261435"/>
                    <a:pt x="513317" y="238384"/>
                    <a:pt x="514973" y="215698"/>
                  </a:cubicBezTo>
                  <a:cubicBezTo>
                    <a:pt x="518183" y="199165"/>
                    <a:pt x="517043" y="182085"/>
                    <a:pt x="511662" y="166119"/>
                  </a:cubicBezTo>
                  <a:lnTo>
                    <a:pt x="511662" y="166119"/>
                  </a:lnTo>
                  <a:cubicBezTo>
                    <a:pt x="510360" y="166336"/>
                    <a:pt x="509126" y="165464"/>
                    <a:pt x="508907" y="164168"/>
                  </a:cubicBezTo>
                  <a:cubicBezTo>
                    <a:pt x="508806" y="163574"/>
                    <a:pt x="508937" y="162963"/>
                    <a:pt x="509272" y="162460"/>
                  </a:cubicBezTo>
                  <a:lnTo>
                    <a:pt x="506697" y="160630"/>
                  </a:lnTo>
                  <a:cubicBezTo>
                    <a:pt x="503938" y="158801"/>
                    <a:pt x="508352" y="154410"/>
                    <a:pt x="510927" y="156056"/>
                  </a:cubicBezTo>
                  <a:close/>
                </a:path>
              </a:pathLst>
            </a:custGeom>
            <a:solidFill>
              <a:srgbClr val="F59E00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0D029C78-2B82-2D4B-BD8B-7053F2CC4884}"/>
                </a:ext>
              </a:extLst>
            </p:cNvPr>
            <p:cNvSpPr/>
            <p:nvPr/>
          </p:nvSpPr>
          <p:spPr>
            <a:xfrm>
              <a:off x="1552433" y="1851004"/>
              <a:ext cx="93668" cy="132832"/>
            </a:xfrm>
            <a:custGeom>
              <a:avLst/>
              <a:gdLst>
                <a:gd name="connsiteX0" fmla="*/ 91668 w 93668"/>
                <a:gd name="connsiteY0" fmla="*/ 46163 h 132832"/>
                <a:gd name="connsiteX1" fmla="*/ 91668 w 93668"/>
                <a:gd name="connsiteY1" fmla="*/ 46163 h 132832"/>
                <a:gd name="connsiteX2" fmla="*/ 91668 w 93668"/>
                <a:gd name="connsiteY2" fmla="*/ 44151 h 132832"/>
                <a:gd name="connsiteX3" fmla="*/ 91668 w 93668"/>
                <a:gd name="connsiteY3" fmla="*/ 44151 h 132832"/>
                <a:gd name="connsiteX4" fmla="*/ 36497 w 93668"/>
                <a:gd name="connsiteY4" fmla="*/ 2255 h 132832"/>
                <a:gd name="connsiteX5" fmla="*/ 2475 w 93668"/>
                <a:gd name="connsiteY5" fmla="*/ 71044 h 132832"/>
                <a:gd name="connsiteX6" fmla="*/ 77875 w 93668"/>
                <a:gd name="connsiteY6" fmla="*/ 132333 h 132832"/>
                <a:gd name="connsiteX7" fmla="*/ 91484 w 93668"/>
                <a:gd name="connsiteY7" fmla="*/ 110927 h 132832"/>
                <a:gd name="connsiteX8" fmla="*/ 91668 w 93668"/>
                <a:gd name="connsiteY8" fmla="*/ 46163 h 13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68" h="132832">
                  <a:moveTo>
                    <a:pt x="91668" y="46163"/>
                  </a:moveTo>
                  <a:lnTo>
                    <a:pt x="91668" y="46163"/>
                  </a:lnTo>
                  <a:lnTo>
                    <a:pt x="91668" y="44151"/>
                  </a:lnTo>
                  <a:lnTo>
                    <a:pt x="91668" y="44151"/>
                  </a:lnTo>
                  <a:cubicBezTo>
                    <a:pt x="84680" y="16525"/>
                    <a:pt x="68496" y="-7624"/>
                    <a:pt x="36497" y="2255"/>
                  </a:cubicBezTo>
                  <a:cubicBezTo>
                    <a:pt x="8678" y="12650"/>
                    <a:pt x="-6221" y="42775"/>
                    <a:pt x="2475" y="71044"/>
                  </a:cubicBezTo>
                  <a:cubicBezTo>
                    <a:pt x="9831" y="99585"/>
                    <a:pt x="45325" y="137638"/>
                    <a:pt x="77875" y="132333"/>
                  </a:cubicBezTo>
                  <a:cubicBezTo>
                    <a:pt x="87622" y="130869"/>
                    <a:pt x="90381" y="118794"/>
                    <a:pt x="91484" y="110927"/>
                  </a:cubicBezTo>
                  <a:cubicBezTo>
                    <a:pt x="94335" y="89436"/>
                    <a:pt x="94395" y="67671"/>
                    <a:pt x="91668" y="46163"/>
                  </a:cubicBezTo>
                  <a:close/>
                </a:path>
              </a:pathLst>
            </a:custGeom>
            <a:solidFill>
              <a:srgbClr val="9E5116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AD3DFF66-AD45-D140-86FD-A6E6425DA311}"/>
                </a:ext>
              </a:extLst>
            </p:cNvPr>
            <p:cNvSpPr/>
            <p:nvPr/>
          </p:nvSpPr>
          <p:spPr>
            <a:xfrm>
              <a:off x="1555830" y="1853749"/>
              <a:ext cx="87671" cy="126391"/>
            </a:xfrm>
            <a:custGeom>
              <a:avLst/>
              <a:gdLst>
                <a:gd name="connsiteX0" fmla="*/ 87351 w 87671"/>
                <a:gd name="connsiteY0" fmla="*/ 85314 h 126391"/>
                <a:gd name="connsiteX1" fmla="*/ 71352 w 87671"/>
                <a:gd name="connsiteY1" fmla="*/ 126111 h 126391"/>
                <a:gd name="connsiteX2" fmla="*/ 30525 w 87671"/>
                <a:gd name="connsiteY2" fmla="*/ 107816 h 126391"/>
                <a:gd name="connsiteX3" fmla="*/ 5698 w 87671"/>
                <a:gd name="connsiteY3" fmla="*/ 74520 h 126391"/>
                <a:gd name="connsiteX4" fmla="*/ 28679 w 87671"/>
                <a:gd name="connsiteY4" fmla="*/ 4415 h 126391"/>
                <a:gd name="connsiteX5" fmla="*/ 32180 w 87671"/>
                <a:gd name="connsiteY5" fmla="*/ 2803 h 126391"/>
                <a:gd name="connsiteX6" fmla="*/ 86248 w 87671"/>
                <a:gd name="connsiteY6" fmla="*/ 43967 h 126391"/>
                <a:gd name="connsiteX7" fmla="*/ 86248 w 87671"/>
                <a:gd name="connsiteY7" fmla="*/ 43967 h 126391"/>
                <a:gd name="connsiteX8" fmla="*/ 87351 w 87671"/>
                <a:gd name="connsiteY8" fmla="*/ 85314 h 12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671" h="126391">
                  <a:moveTo>
                    <a:pt x="87351" y="85314"/>
                  </a:moveTo>
                  <a:cubicBezTo>
                    <a:pt x="86432" y="96474"/>
                    <a:pt x="87351" y="123733"/>
                    <a:pt x="71352" y="126111"/>
                  </a:cubicBezTo>
                  <a:cubicBezTo>
                    <a:pt x="55352" y="128490"/>
                    <a:pt x="39904" y="115134"/>
                    <a:pt x="30525" y="107816"/>
                  </a:cubicBezTo>
                  <a:cubicBezTo>
                    <a:pt x="19797" y="98753"/>
                    <a:pt x="11303" y="87363"/>
                    <a:pt x="5698" y="74520"/>
                  </a:cubicBezTo>
                  <a:cubicBezTo>
                    <a:pt x="-7415" y="48848"/>
                    <a:pt x="2873" y="17461"/>
                    <a:pt x="28679" y="4415"/>
                  </a:cubicBezTo>
                  <a:cubicBezTo>
                    <a:pt x="29826" y="3835"/>
                    <a:pt x="30994" y="3297"/>
                    <a:pt x="32180" y="2803"/>
                  </a:cubicBezTo>
                  <a:cubicBezTo>
                    <a:pt x="62524" y="-9455"/>
                    <a:pt x="78892" y="21098"/>
                    <a:pt x="86248" y="43967"/>
                  </a:cubicBezTo>
                  <a:cubicBezTo>
                    <a:pt x="86248" y="43967"/>
                    <a:pt x="86248" y="43967"/>
                    <a:pt x="86248" y="43967"/>
                  </a:cubicBezTo>
                  <a:cubicBezTo>
                    <a:pt x="87645" y="57703"/>
                    <a:pt x="88015" y="71523"/>
                    <a:pt x="87351" y="85314"/>
                  </a:cubicBezTo>
                  <a:close/>
                </a:path>
              </a:pathLst>
            </a:custGeom>
            <a:solidFill>
              <a:srgbClr val="FBD0B4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DD6D90D9-79AF-4F43-AF7A-F1797ABF2745}"/>
                </a:ext>
              </a:extLst>
            </p:cNvPr>
            <p:cNvSpPr/>
            <p:nvPr/>
          </p:nvSpPr>
          <p:spPr>
            <a:xfrm>
              <a:off x="1574697" y="1854069"/>
              <a:ext cx="68907" cy="125594"/>
            </a:xfrm>
            <a:custGeom>
              <a:avLst/>
              <a:gdLst>
                <a:gd name="connsiteX0" fmla="*/ 68484 w 68907"/>
                <a:gd name="connsiteY0" fmla="*/ 44014 h 125594"/>
                <a:gd name="connsiteX1" fmla="*/ 68484 w 68907"/>
                <a:gd name="connsiteY1" fmla="*/ 44014 h 125594"/>
                <a:gd name="connsiteX2" fmla="*/ 14417 w 68907"/>
                <a:gd name="connsiteY2" fmla="*/ 2850 h 125594"/>
                <a:gd name="connsiteX3" fmla="*/ 1360 w 68907"/>
                <a:gd name="connsiteY3" fmla="*/ 10534 h 125594"/>
                <a:gd name="connsiteX4" fmla="*/ 30048 w 68907"/>
                <a:gd name="connsiteY4" fmla="*/ 18767 h 125594"/>
                <a:gd name="connsiteX5" fmla="*/ 3015 w 68907"/>
                <a:gd name="connsiteY5" fmla="*/ 60113 h 125594"/>
                <a:gd name="connsiteX6" fmla="*/ 26554 w 68907"/>
                <a:gd name="connsiteY6" fmla="*/ 58833 h 125594"/>
                <a:gd name="connsiteX7" fmla="*/ 26554 w 68907"/>
                <a:gd name="connsiteY7" fmla="*/ 68163 h 125594"/>
                <a:gd name="connsiteX8" fmla="*/ 23612 w 68907"/>
                <a:gd name="connsiteY8" fmla="*/ 70907 h 125594"/>
                <a:gd name="connsiteX9" fmla="*/ 23612 w 68907"/>
                <a:gd name="connsiteY9" fmla="*/ 87007 h 125594"/>
                <a:gd name="connsiteX10" fmla="*/ 39979 w 68907"/>
                <a:gd name="connsiteY10" fmla="*/ 123963 h 125594"/>
                <a:gd name="connsiteX11" fmla="*/ 51749 w 68907"/>
                <a:gd name="connsiteY11" fmla="*/ 125426 h 125594"/>
                <a:gd name="connsiteX12" fmla="*/ 67749 w 68907"/>
                <a:gd name="connsiteY12" fmla="*/ 84629 h 125594"/>
                <a:gd name="connsiteX13" fmla="*/ 68484 w 68907"/>
                <a:gd name="connsiteY13" fmla="*/ 44014 h 12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907" h="125594">
                  <a:moveTo>
                    <a:pt x="68484" y="44014"/>
                  </a:moveTo>
                  <a:cubicBezTo>
                    <a:pt x="68484" y="44014"/>
                    <a:pt x="68484" y="44014"/>
                    <a:pt x="68484" y="44014"/>
                  </a:cubicBezTo>
                  <a:cubicBezTo>
                    <a:pt x="61128" y="20413"/>
                    <a:pt x="44761" y="-9408"/>
                    <a:pt x="14417" y="2850"/>
                  </a:cubicBezTo>
                  <a:cubicBezTo>
                    <a:pt x="9729" y="4800"/>
                    <a:pt x="5336" y="7387"/>
                    <a:pt x="1360" y="10534"/>
                  </a:cubicBezTo>
                  <a:cubicBezTo>
                    <a:pt x="12946" y="8887"/>
                    <a:pt x="25635" y="10534"/>
                    <a:pt x="30048" y="18767"/>
                  </a:cubicBezTo>
                  <a:cubicBezTo>
                    <a:pt x="36853" y="31573"/>
                    <a:pt x="-12433" y="51149"/>
                    <a:pt x="3015" y="60113"/>
                  </a:cubicBezTo>
                  <a:cubicBezTo>
                    <a:pt x="9267" y="63589"/>
                    <a:pt x="21405" y="50600"/>
                    <a:pt x="26554" y="58833"/>
                  </a:cubicBezTo>
                  <a:cubicBezTo>
                    <a:pt x="28310" y="61698"/>
                    <a:pt x="28310" y="65298"/>
                    <a:pt x="26554" y="68163"/>
                  </a:cubicBezTo>
                  <a:cubicBezTo>
                    <a:pt x="25765" y="69263"/>
                    <a:pt x="24765" y="70194"/>
                    <a:pt x="23612" y="70907"/>
                  </a:cubicBezTo>
                  <a:cubicBezTo>
                    <a:pt x="17911" y="75115"/>
                    <a:pt x="15520" y="84811"/>
                    <a:pt x="23612" y="87007"/>
                  </a:cubicBezTo>
                  <a:cubicBezTo>
                    <a:pt x="38321" y="92786"/>
                    <a:pt x="45618" y="109265"/>
                    <a:pt x="39979" y="123963"/>
                  </a:cubicBezTo>
                  <a:cubicBezTo>
                    <a:pt x="43726" y="125390"/>
                    <a:pt x="47765" y="125891"/>
                    <a:pt x="51749" y="125426"/>
                  </a:cubicBezTo>
                  <a:cubicBezTo>
                    <a:pt x="67013" y="123048"/>
                    <a:pt x="66829" y="95788"/>
                    <a:pt x="67749" y="84629"/>
                  </a:cubicBezTo>
                  <a:cubicBezTo>
                    <a:pt x="68988" y="71127"/>
                    <a:pt x="69235" y="57552"/>
                    <a:pt x="68484" y="44014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1F5F7CED-081E-B64C-960F-6A60DC862547}"/>
                </a:ext>
              </a:extLst>
            </p:cNvPr>
            <p:cNvSpPr/>
            <p:nvPr/>
          </p:nvSpPr>
          <p:spPr>
            <a:xfrm>
              <a:off x="1585252" y="1888016"/>
              <a:ext cx="44113" cy="73482"/>
            </a:xfrm>
            <a:custGeom>
              <a:avLst/>
              <a:gdLst>
                <a:gd name="connsiteX0" fmla="*/ 30344 w 44113"/>
                <a:gd name="connsiteY0" fmla="*/ 9151 h 73482"/>
                <a:gd name="connsiteX1" fmla="*/ 0 w 44113"/>
                <a:gd name="connsiteY1" fmla="*/ 12810 h 73482"/>
                <a:gd name="connsiteX2" fmla="*/ 2023 w 44113"/>
                <a:gd name="connsiteY2" fmla="*/ 12810 h 73482"/>
                <a:gd name="connsiteX3" fmla="*/ 24459 w 44113"/>
                <a:gd name="connsiteY3" fmla="*/ 10432 h 73482"/>
                <a:gd name="connsiteX4" fmla="*/ 34574 w 44113"/>
                <a:gd name="connsiteY4" fmla="*/ 26897 h 73482"/>
                <a:gd name="connsiteX5" fmla="*/ 39355 w 44113"/>
                <a:gd name="connsiteY5" fmla="*/ 40253 h 73482"/>
                <a:gd name="connsiteX6" fmla="*/ 26850 w 44113"/>
                <a:gd name="connsiteY6" fmla="*/ 35130 h 73482"/>
                <a:gd name="connsiteX7" fmla="*/ 6804 w 44113"/>
                <a:gd name="connsiteY7" fmla="*/ 43912 h 73482"/>
                <a:gd name="connsiteX8" fmla="*/ 6804 w 44113"/>
                <a:gd name="connsiteY8" fmla="*/ 43912 h 73482"/>
                <a:gd name="connsiteX9" fmla="*/ 25195 w 44113"/>
                <a:gd name="connsiteY9" fmla="*/ 36228 h 73482"/>
                <a:gd name="connsiteX10" fmla="*/ 39907 w 44113"/>
                <a:gd name="connsiteY10" fmla="*/ 47022 h 73482"/>
                <a:gd name="connsiteX11" fmla="*/ 37148 w 44113"/>
                <a:gd name="connsiteY11" fmla="*/ 72452 h 73482"/>
                <a:gd name="connsiteX12" fmla="*/ 38803 w 44113"/>
                <a:gd name="connsiteY12" fmla="*/ 72452 h 73482"/>
                <a:gd name="connsiteX13" fmla="*/ 30344 w 44113"/>
                <a:gd name="connsiteY13" fmla="*/ 9151 h 7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113" h="73482">
                  <a:moveTo>
                    <a:pt x="30344" y="9151"/>
                  </a:moveTo>
                  <a:cubicBezTo>
                    <a:pt x="21701" y="-2374"/>
                    <a:pt x="1287" y="-4936"/>
                    <a:pt x="0" y="12810"/>
                  </a:cubicBezTo>
                  <a:cubicBezTo>
                    <a:pt x="0" y="14457"/>
                    <a:pt x="1839" y="12810"/>
                    <a:pt x="2023" y="12810"/>
                  </a:cubicBezTo>
                  <a:cubicBezTo>
                    <a:pt x="5517" y="-2923"/>
                    <a:pt x="19126" y="4395"/>
                    <a:pt x="24459" y="10432"/>
                  </a:cubicBezTo>
                  <a:cubicBezTo>
                    <a:pt x="28684" y="15355"/>
                    <a:pt x="32097" y="20911"/>
                    <a:pt x="34574" y="26897"/>
                  </a:cubicBezTo>
                  <a:cubicBezTo>
                    <a:pt x="36598" y="31184"/>
                    <a:pt x="38200" y="35657"/>
                    <a:pt x="39355" y="40253"/>
                  </a:cubicBezTo>
                  <a:cubicBezTo>
                    <a:pt x="35716" y="37476"/>
                    <a:pt x="31400" y="35707"/>
                    <a:pt x="26850" y="35130"/>
                  </a:cubicBezTo>
                  <a:cubicBezTo>
                    <a:pt x="19076" y="34320"/>
                    <a:pt x="11451" y="37660"/>
                    <a:pt x="6804" y="43912"/>
                  </a:cubicBezTo>
                  <a:cubicBezTo>
                    <a:pt x="6804" y="43912"/>
                    <a:pt x="6804" y="45741"/>
                    <a:pt x="6804" y="43912"/>
                  </a:cubicBezTo>
                  <a:cubicBezTo>
                    <a:pt x="11196" y="38372"/>
                    <a:pt x="18144" y="35469"/>
                    <a:pt x="25195" y="36228"/>
                  </a:cubicBezTo>
                  <a:cubicBezTo>
                    <a:pt x="31596" y="37174"/>
                    <a:pt x="37108" y="41217"/>
                    <a:pt x="39907" y="47022"/>
                  </a:cubicBezTo>
                  <a:cubicBezTo>
                    <a:pt x="41189" y="55593"/>
                    <a:pt x="40238" y="64349"/>
                    <a:pt x="37148" y="72452"/>
                  </a:cubicBezTo>
                  <a:cubicBezTo>
                    <a:pt x="37148" y="73733"/>
                    <a:pt x="38252" y="73916"/>
                    <a:pt x="38803" y="72452"/>
                  </a:cubicBezTo>
                  <a:cubicBezTo>
                    <a:pt x="48216" y="51455"/>
                    <a:pt x="44944" y="26973"/>
                    <a:pt x="30344" y="9151"/>
                  </a:cubicBezTo>
                  <a:close/>
                </a:path>
              </a:pathLst>
            </a:custGeom>
            <a:solidFill>
              <a:srgbClr val="9E5116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43993322-7786-E54F-9AF7-C73A6B504560}"/>
                </a:ext>
              </a:extLst>
            </p:cNvPr>
            <p:cNvSpPr/>
            <p:nvPr/>
          </p:nvSpPr>
          <p:spPr>
            <a:xfrm>
              <a:off x="1628817" y="1509774"/>
              <a:ext cx="556836" cy="685599"/>
            </a:xfrm>
            <a:custGeom>
              <a:avLst/>
              <a:gdLst>
                <a:gd name="connsiteX0" fmla="*/ 516971 w 556836"/>
                <a:gd name="connsiteY0" fmla="*/ 362329 h 685599"/>
                <a:gd name="connsiteX1" fmla="*/ 501891 w 556836"/>
                <a:gd name="connsiteY1" fmla="*/ 370379 h 685599"/>
                <a:gd name="connsiteX2" fmla="*/ 509431 w 556836"/>
                <a:gd name="connsiteY2" fmla="*/ 247437 h 685599"/>
                <a:gd name="connsiteX3" fmla="*/ 477432 w 556836"/>
                <a:gd name="connsiteY3" fmla="*/ 123214 h 685599"/>
                <a:gd name="connsiteX4" fmla="*/ 299598 w 556836"/>
                <a:gd name="connsiteY4" fmla="*/ 3564 h 685599"/>
                <a:gd name="connsiteX5" fmla="*/ 82777 w 556836"/>
                <a:gd name="connsiteY5" fmla="*/ 55339 h 685599"/>
                <a:gd name="connsiteX6" fmla="*/ 18411 w 556836"/>
                <a:gd name="connsiteY6" fmla="*/ 150107 h 685599"/>
                <a:gd name="connsiteX7" fmla="*/ 20 w 556836"/>
                <a:gd name="connsiteY7" fmla="*/ 204992 h 685599"/>
                <a:gd name="connsiteX8" fmla="*/ 7193 w 556836"/>
                <a:gd name="connsiteY8" fmla="*/ 248717 h 685599"/>
                <a:gd name="connsiteX9" fmla="*/ 8112 w 556836"/>
                <a:gd name="connsiteY9" fmla="*/ 379526 h 685599"/>
                <a:gd name="connsiteX10" fmla="*/ 4986 w 556836"/>
                <a:gd name="connsiteY10" fmla="*/ 514726 h 685599"/>
                <a:gd name="connsiteX11" fmla="*/ 69536 w 556836"/>
                <a:gd name="connsiteY11" fmla="*/ 620106 h 685599"/>
                <a:gd name="connsiteX12" fmla="*/ 176751 w 556836"/>
                <a:gd name="connsiteY12" fmla="*/ 672429 h 685599"/>
                <a:gd name="connsiteX13" fmla="*/ 178406 w 556836"/>
                <a:gd name="connsiteY13" fmla="*/ 672429 h 685599"/>
                <a:gd name="connsiteX14" fmla="*/ 241669 w 556836"/>
                <a:gd name="connsiteY14" fmla="*/ 683406 h 685599"/>
                <a:gd name="connsiteX15" fmla="*/ 327000 w 556836"/>
                <a:gd name="connsiteY15" fmla="*/ 641328 h 685599"/>
                <a:gd name="connsiteX16" fmla="*/ 406262 w 556836"/>
                <a:gd name="connsiteY16" fmla="*/ 580223 h 685599"/>
                <a:gd name="connsiteX17" fmla="*/ 453892 w 556836"/>
                <a:gd name="connsiteY17" fmla="*/ 521861 h 685599"/>
                <a:gd name="connsiteX18" fmla="*/ 465478 w 556836"/>
                <a:gd name="connsiteY18" fmla="*/ 494419 h 685599"/>
                <a:gd name="connsiteX19" fmla="*/ 512925 w 556836"/>
                <a:gd name="connsiteY19" fmla="*/ 487833 h 685599"/>
                <a:gd name="connsiteX20" fmla="*/ 556694 w 556836"/>
                <a:gd name="connsiteY20" fmla="*/ 405322 h 685599"/>
                <a:gd name="connsiteX21" fmla="*/ 516971 w 556836"/>
                <a:gd name="connsiteY21" fmla="*/ 362329 h 68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6836" h="685599">
                  <a:moveTo>
                    <a:pt x="516971" y="362329"/>
                  </a:moveTo>
                  <a:cubicBezTo>
                    <a:pt x="511546" y="364199"/>
                    <a:pt x="506456" y="366916"/>
                    <a:pt x="501891" y="370379"/>
                  </a:cubicBezTo>
                  <a:cubicBezTo>
                    <a:pt x="514053" y="330553"/>
                    <a:pt x="516635" y="288439"/>
                    <a:pt x="509431" y="247437"/>
                  </a:cubicBezTo>
                  <a:cubicBezTo>
                    <a:pt x="506525" y="204425"/>
                    <a:pt x="495679" y="162314"/>
                    <a:pt x="477432" y="123214"/>
                  </a:cubicBezTo>
                  <a:cubicBezTo>
                    <a:pt x="440701" y="57423"/>
                    <a:pt x="374652" y="12985"/>
                    <a:pt x="299598" y="3564"/>
                  </a:cubicBezTo>
                  <a:cubicBezTo>
                    <a:pt x="227508" y="-7596"/>
                    <a:pt x="139419" y="6857"/>
                    <a:pt x="82777" y="55339"/>
                  </a:cubicBezTo>
                  <a:cubicBezTo>
                    <a:pt x="54869" y="82081"/>
                    <a:pt x="32937" y="114372"/>
                    <a:pt x="18411" y="150107"/>
                  </a:cubicBezTo>
                  <a:cubicBezTo>
                    <a:pt x="8831" y="167074"/>
                    <a:pt x="2589" y="185700"/>
                    <a:pt x="20" y="204992"/>
                  </a:cubicBezTo>
                  <a:cubicBezTo>
                    <a:pt x="-250" y="219877"/>
                    <a:pt x="2179" y="234689"/>
                    <a:pt x="7193" y="248717"/>
                  </a:cubicBezTo>
                  <a:cubicBezTo>
                    <a:pt x="14580" y="291987"/>
                    <a:pt x="14889" y="336158"/>
                    <a:pt x="8112" y="379526"/>
                  </a:cubicBezTo>
                  <a:cubicBezTo>
                    <a:pt x="-1469" y="423996"/>
                    <a:pt x="-2530" y="469865"/>
                    <a:pt x="4986" y="514726"/>
                  </a:cubicBezTo>
                  <a:cubicBezTo>
                    <a:pt x="15472" y="555464"/>
                    <a:pt x="37950" y="592158"/>
                    <a:pt x="69536" y="620106"/>
                  </a:cubicBezTo>
                  <a:cubicBezTo>
                    <a:pt x="99896" y="646816"/>
                    <a:pt x="136934" y="664892"/>
                    <a:pt x="176751" y="672429"/>
                  </a:cubicBezTo>
                  <a:cubicBezTo>
                    <a:pt x="177271" y="672691"/>
                    <a:pt x="177886" y="672691"/>
                    <a:pt x="178406" y="672429"/>
                  </a:cubicBezTo>
                  <a:cubicBezTo>
                    <a:pt x="197085" y="684572"/>
                    <a:pt x="219961" y="688540"/>
                    <a:pt x="241669" y="683406"/>
                  </a:cubicBezTo>
                  <a:cubicBezTo>
                    <a:pt x="272688" y="675287"/>
                    <a:pt x="301722" y="660969"/>
                    <a:pt x="327000" y="641328"/>
                  </a:cubicBezTo>
                  <a:cubicBezTo>
                    <a:pt x="354585" y="623033"/>
                    <a:pt x="380515" y="601445"/>
                    <a:pt x="406262" y="580223"/>
                  </a:cubicBezTo>
                  <a:cubicBezTo>
                    <a:pt x="425925" y="564156"/>
                    <a:pt x="442125" y="544306"/>
                    <a:pt x="453892" y="521861"/>
                  </a:cubicBezTo>
                  <a:cubicBezTo>
                    <a:pt x="460596" y="514176"/>
                    <a:pt x="464654" y="504562"/>
                    <a:pt x="465478" y="494419"/>
                  </a:cubicBezTo>
                  <a:cubicBezTo>
                    <a:pt x="481139" y="502203"/>
                    <a:pt x="500004" y="499585"/>
                    <a:pt x="512925" y="487833"/>
                  </a:cubicBezTo>
                  <a:cubicBezTo>
                    <a:pt x="538221" y="467423"/>
                    <a:pt x="554033" y="437615"/>
                    <a:pt x="556694" y="405322"/>
                  </a:cubicBezTo>
                  <a:cubicBezTo>
                    <a:pt x="558533" y="384832"/>
                    <a:pt x="542350" y="353365"/>
                    <a:pt x="516971" y="362329"/>
                  </a:cubicBezTo>
                  <a:close/>
                </a:path>
              </a:pathLst>
            </a:custGeom>
            <a:solidFill>
              <a:srgbClr val="9E5116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2E18D8C8-D970-1747-B15B-4997BE6C20AE}"/>
                </a:ext>
              </a:extLst>
            </p:cNvPr>
            <p:cNvSpPr/>
            <p:nvPr/>
          </p:nvSpPr>
          <p:spPr>
            <a:xfrm>
              <a:off x="1632861" y="1516354"/>
              <a:ext cx="547055" cy="670867"/>
            </a:xfrm>
            <a:custGeom>
              <a:avLst/>
              <a:gdLst>
                <a:gd name="connsiteX0" fmla="*/ 517156 w 547055"/>
                <a:gd name="connsiteY0" fmla="*/ 468812 h 670867"/>
                <a:gd name="connsiteX1" fmla="*/ 482950 w 547055"/>
                <a:gd name="connsiteY1" fmla="*/ 488937 h 670867"/>
                <a:gd name="connsiteX2" fmla="*/ 454262 w 547055"/>
                <a:gd name="connsiteY2" fmla="*/ 473386 h 670867"/>
                <a:gd name="connsiteX3" fmla="*/ 451503 w 547055"/>
                <a:gd name="connsiteY3" fmla="*/ 475399 h 670867"/>
                <a:gd name="connsiteX4" fmla="*/ 458124 w 547055"/>
                <a:gd name="connsiteY4" fmla="*/ 484729 h 670867"/>
                <a:gd name="connsiteX5" fmla="*/ 446722 w 547055"/>
                <a:gd name="connsiteY5" fmla="*/ 514001 h 670867"/>
                <a:gd name="connsiteX6" fmla="*/ 403504 w 547055"/>
                <a:gd name="connsiteY6" fmla="*/ 566874 h 670867"/>
                <a:gd name="connsiteX7" fmla="*/ 335644 w 547055"/>
                <a:gd name="connsiteY7" fmla="*/ 621758 h 670867"/>
                <a:gd name="connsiteX8" fmla="*/ 259325 w 547055"/>
                <a:gd name="connsiteY8" fmla="*/ 663288 h 670867"/>
                <a:gd name="connsiteX9" fmla="*/ 163327 w 547055"/>
                <a:gd name="connsiteY9" fmla="*/ 650116 h 670867"/>
                <a:gd name="connsiteX10" fmla="*/ 161764 w 547055"/>
                <a:gd name="connsiteY10" fmla="*/ 650024 h 670867"/>
                <a:gd name="connsiteX11" fmla="*/ 161672 w 547055"/>
                <a:gd name="connsiteY11" fmla="*/ 651579 h 670867"/>
                <a:gd name="connsiteX12" fmla="*/ 167925 w 547055"/>
                <a:gd name="connsiteY12" fmla="*/ 659080 h 670867"/>
                <a:gd name="connsiteX13" fmla="*/ 116984 w 547055"/>
                <a:gd name="connsiteY13" fmla="*/ 640785 h 670867"/>
                <a:gd name="connsiteX14" fmla="*/ 63652 w 547055"/>
                <a:gd name="connsiteY14" fmla="*/ 600353 h 670867"/>
                <a:gd name="connsiteX15" fmla="*/ 2412 w 547055"/>
                <a:gd name="connsiteY15" fmla="*/ 483448 h 670867"/>
                <a:gd name="connsiteX16" fmla="*/ 2412 w 547055"/>
                <a:gd name="connsiteY16" fmla="*/ 416489 h 670867"/>
                <a:gd name="connsiteX17" fmla="*/ 15102 w 547055"/>
                <a:gd name="connsiteY17" fmla="*/ 348797 h 670867"/>
                <a:gd name="connsiteX18" fmla="*/ 9217 w 547055"/>
                <a:gd name="connsiteY18" fmla="*/ 256407 h 670867"/>
                <a:gd name="connsiteX19" fmla="*/ 11975 w 547055"/>
                <a:gd name="connsiteY19" fmla="*/ 253297 h 670867"/>
                <a:gd name="connsiteX20" fmla="*/ 3700 w 547055"/>
                <a:gd name="connsiteY20" fmla="*/ 192192 h 670867"/>
                <a:gd name="connsiteX21" fmla="*/ 25216 w 547055"/>
                <a:gd name="connsiteY21" fmla="*/ 134746 h 670867"/>
                <a:gd name="connsiteX22" fmla="*/ 90870 w 547055"/>
                <a:gd name="connsiteY22" fmla="*/ 45832 h 670867"/>
                <a:gd name="connsiteX23" fmla="*/ 197533 w 547055"/>
                <a:gd name="connsiteY23" fmla="*/ 4302 h 670867"/>
                <a:gd name="connsiteX24" fmla="*/ 307875 w 547055"/>
                <a:gd name="connsiteY24" fmla="*/ 5766 h 670867"/>
                <a:gd name="connsiteX25" fmla="*/ 470077 w 547055"/>
                <a:gd name="connsiteY25" fmla="*/ 123952 h 670867"/>
                <a:gd name="connsiteX26" fmla="*/ 500421 w 547055"/>
                <a:gd name="connsiteY26" fmla="*/ 236466 h 670867"/>
                <a:gd name="connsiteX27" fmla="*/ 495272 w 547055"/>
                <a:gd name="connsiteY27" fmla="*/ 365812 h 670867"/>
                <a:gd name="connsiteX28" fmla="*/ 467319 w 547055"/>
                <a:gd name="connsiteY28" fmla="*/ 421977 h 670867"/>
                <a:gd name="connsiteX29" fmla="*/ 468790 w 547055"/>
                <a:gd name="connsiteY29" fmla="*/ 421977 h 670867"/>
                <a:gd name="connsiteX30" fmla="*/ 505570 w 547055"/>
                <a:gd name="connsiteY30" fmla="*/ 363616 h 670867"/>
                <a:gd name="connsiteX31" fmla="*/ 539409 w 547055"/>
                <a:gd name="connsiteY31" fmla="*/ 372764 h 670867"/>
                <a:gd name="connsiteX32" fmla="*/ 545661 w 547055"/>
                <a:gd name="connsiteY32" fmla="*/ 409354 h 670867"/>
                <a:gd name="connsiteX33" fmla="*/ 517156 w 547055"/>
                <a:gd name="connsiteY33" fmla="*/ 468812 h 6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47055" h="670867">
                  <a:moveTo>
                    <a:pt x="517156" y="468812"/>
                  </a:moveTo>
                  <a:cubicBezTo>
                    <a:pt x="508838" y="479713"/>
                    <a:pt x="496559" y="486937"/>
                    <a:pt x="482950" y="488937"/>
                  </a:cubicBezTo>
                  <a:cubicBezTo>
                    <a:pt x="469342" y="490949"/>
                    <a:pt x="462169" y="482351"/>
                    <a:pt x="454262" y="473386"/>
                  </a:cubicBezTo>
                  <a:cubicBezTo>
                    <a:pt x="453158" y="472105"/>
                    <a:pt x="450767" y="473386"/>
                    <a:pt x="451503" y="475399"/>
                  </a:cubicBezTo>
                  <a:cubicBezTo>
                    <a:pt x="453097" y="478897"/>
                    <a:pt x="455343" y="482063"/>
                    <a:pt x="458124" y="484729"/>
                  </a:cubicBezTo>
                  <a:cubicBezTo>
                    <a:pt x="458124" y="495523"/>
                    <a:pt x="450767" y="504488"/>
                    <a:pt x="446722" y="514001"/>
                  </a:cubicBezTo>
                  <a:cubicBezTo>
                    <a:pt x="434507" y="533291"/>
                    <a:pt x="419997" y="551045"/>
                    <a:pt x="403504" y="566874"/>
                  </a:cubicBezTo>
                  <a:cubicBezTo>
                    <a:pt x="382010" y="586504"/>
                    <a:pt x="359349" y="604832"/>
                    <a:pt x="335644" y="621758"/>
                  </a:cubicBezTo>
                  <a:cubicBezTo>
                    <a:pt x="312259" y="639051"/>
                    <a:pt x="286575" y="653026"/>
                    <a:pt x="259325" y="663288"/>
                  </a:cubicBezTo>
                  <a:cubicBezTo>
                    <a:pt x="227348" y="676956"/>
                    <a:pt x="190390" y="671885"/>
                    <a:pt x="163327" y="650116"/>
                  </a:cubicBezTo>
                  <a:cubicBezTo>
                    <a:pt x="162921" y="649660"/>
                    <a:pt x="162222" y="649620"/>
                    <a:pt x="161764" y="650024"/>
                  </a:cubicBezTo>
                  <a:cubicBezTo>
                    <a:pt x="161306" y="650429"/>
                    <a:pt x="161266" y="651124"/>
                    <a:pt x="161672" y="651579"/>
                  </a:cubicBezTo>
                  <a:cubicBezTo>
                    <a:pt x="163611" y="654197"/>
                    <a:pt x="165698" y="656702"/>
                    <a:pt x="167925" y="659080"/>
                  </a:cubicBezTo>
                  <a:cubicBezTo>
                    <a:pt x="150603" y="653967"/>
                    <a:pt x="133594" y="647858"/>
                    <a:pt x="116984" y="640785"/>
                  </a:cubicBezTo>
                  <a:cubicBezTo>
                    <a:pt x="96850" y="630697"/>
                    <a:pt x="78769" y="616989"/>
                    <a:pt x="63652" y="600353"/>
                  </a:cubicBezTo>
                  <a:cubicBezTo>
                    <a:pt x="31050" y="569012"/>
                    <a:pt x="9559" y="527988"/>
                    <a:pt x="2412" y="483448"/>
                  </a:cubicBezTo>
                  <a:cubicBezTo>
                    <a:pt x="-804" y="461244"/>
                    <a:pt x="-804" y="438693"/>
                    <a:pt x="2412" y="416489"/>
                  </a:cubicBezTo>
                  <a:cubicBezTo>
                    <a:pt x="5539" y="393803"/>
                    <a:pt x="12343" y="371666"/>
                    <a:pt x="15102" y="348797"/>
                  </a:cubicBezTo>
                  <a:cubicBezTo>
                    <a:pt x="18007" y="317884"/>
                    <a:pt x="16021" y="286709"/>
                    <a:pt x="9217" y="256407"/>
                  </a:cubicBezTo>
                  <a:cubicBezTo>
                    <a:pt x="10504" y="256407"/>
                    <a:pt x="12343" y="254944"/>
                    <a:pt x="11975" y="253297"/>
                  </a:cubicBezTo>
                  <a:cubicBezTo>
                    <a:pt x="6037" y="233482"/>
                    <a:pt x="3245" y="212865"/>
                    <a:pt x="3700" y="192192"/>
                  </a:cubicBezTo>
                  <a:cubicBezTo>
                    <a:pt x="7273" y="171894"/>
                    <a:pt x="14566" y="152420"/>
                    <a:pt x="25216" y="134746"/>
                  </a:cubicBezTo>
                  <a:cubicBezTo>
                    <a:pt x="40109" y="100578"/>
                    <a:pt x="62549" y="70188"/>
                    <a:pt x="90870" y="45832"/>
                  </a:cubicBezTo>
                  <a:cubicBezTo>
                    <a:pt x="122495" y="23556"/>
                    <a:pt x="159110" y="9300"/>
                    <a:pt x="197533" y="4302"/>
                  </a:cubicBezTo>
                  <a:cubicBezTo>
                    <a:pt x="234097" y="-1890"/>
                    <a:pt x="271490" y="-1394"/>
                    <a:pt x="307875" y="5766"/>
                  </a:cubicBezTo>
                  <a:cubicBezTo>
                    <a:pt x="377081" y="18834"/>
                    <a:pt x="436673" y="62254"/>
                    <a:pt x="470077" y="123952"/>
                  </a:cubicBezTo>
                  <a:cubicBezTo>
                    <a:pt x="486605" y="159448"/>
                    <a:pt x="496868" y="197507"/>
                    <a:pt x="500421" y="236466"/>
                  </a:cubicBezTo>
                  <a:cubicBezTo>
                    <a:pt x="505938" y="277447"/>
                    <a:pt x="512191" y="326843"/>
                    <a:pt x="495272" y="365812"/>
                  </a:cubicBezTo>
                  <a:cubicBezTo>
                    <a:pt x="479478" y="380588"/>
                    <a:pt x="469557" y="400524"/>
                    <a:pt x="467319" y="421977"/>
                  </a:cubicBezTo>
                  <a:cubicBezTo>
                    <a:pt x="467319" y="422892"/>
                    <a:pt x="468606" y="421977"/>
                    <a:pt x="468790" y="421977"/>
                  </a:cubicBezTo>
                  <a:cubicBezTo>
                    <a:pt x="472005" y="398153"/>
                    <a:pt x="485415" y="376874"/>
                    <a:pt x="505570" y="363616"/>
                  </a:cubicBezTo>
                  <a:cubicBezTo>
                    <a:pt x="517495" y="357176"/>
                    <a:pt x="532400" y="361207"/>
                    <a:pt x="539409" y="372764"/>
                  </a:cubicBezTo>
                  <a:cubicBezTo>
                    <a:pt x="546553" y="383550"/>
                    <a:pt x="548823" y="396823"/>
                    <a:pt x="545661" y="409354"/>
                  </a:cubicBezTo>
                  <a:cubicBezTo>
                    <a:pt x="541729" y="431370"/>
                    <a:pt x="531880" y="451915"/>
                    <a:pt x="517156" y="468812"/>
                  </a:cubicBezTo>
                  <a:close/>
                </a:path>
              </a:pathLst>
            </a:custGeom>
            <a:solidFill>
              <a:srgbClr val="FBD0B4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063F3526-967B-054E-8DF0-4146D73DAE91}"/>
                </a:ext>
              </a:extLst>
            </p:cNvPr>
            <p:cNvSpPr/>
            <p:nvPr/>
          </p:nvSpPr>
          <p:spPr>
            <a:xfrm>
              <a:off x="1635778" y="1516537"/>
              <a:ext cx="534469" cy="671781"/>
            </a:xfrm>
            <a:custGeom>
              <a:avLst/>
              <a:gdLst>
                <a:gd name="connsiteX0" fmla="*/ 465322 w 534469"/>
                <a:gd name="connsiteY0" fmla="*/ 477411 h 671781"/>
                <a:gd name="connsiteX1" fmla="*/ 461283 w 534469"/>
                <a:gd name="connsiteY1" fmla="*/ 458426 h 671781"/>
                <a:gd name="connsiteX2" fmla="*/ 463299 w 534469"/>
                <a:gd name="connsiteY2" fmla="*/ 456006 h 671781"/>
                <a:gd name="connsiteX3" fmla="*/ 485183 w 534469"/>
                <a:gd name="connsiteY3" fmla="*/ 454725 h 671781"/>
                <a:gd name="connsiteX4" fmla="*/ 510378 w 534469"/>
                <a:gd name="connsiteY4" fmla="*/ 430210 h 671781"/>
                <a:gd name="connsiteX5" fmla="*/ 501918 w 534469"/>
                <a:gd name="connsiteY5" fmla="*/ 425087 h 671781"/>
                <a:gd name="connsiteX6" fmla="*/ 499344 w 534469"/>
                <a:gd name="connsiteY6" fmla="*/ 422892 h 671781"/>
                <a:gd name="connsiteX7" fmla="*/ 500447 w 534469"/>
                <a:gd name="connsiteY7" fmla="*/ 416306 h 671781"/>
                <a:gd name="connsiteX8" fmla="*/ 510930 w 534469"/>
                <a:gd name="connsiteY8" fmla="*/ 410451 h 671781"/>
                <a:gd name="connsiteX9" fmla="*/ 521780 w 534469"/>
                <a:gd name="connsiteY9" fmla="*/ 401304 h 671781"/>
                <a:gd name="connsiteX10" fmla="*/ 484999 w 534469"/>
                <a:gd name="connsiteY10" fmla="*/ 418318 h 671781"/>
                <a:gd name="connsiteX11" fmla="*/ 479298 w 534469"/>
                <a:gd name="connsiteY11" fmla="*/ 403682 h 671781"/>
                <a:gd name="connsiteX12" fmla="*/ 534469 w 534469"/>
                <a:gd name="connsiteY12" fmla="*/ 369105 h 671781"/>
                <a:gd name="connsiteX13" fmla="*/ 503574 w 534469"/>
                <a:gd name="connsiteY13" fmla="*/ 363250 h 671781"/>
                <a:gd name="connsiteX14" fmla="*/ 466793 w 534469"/>
                <a:gd name="connsiteY14" fmla="*/ 421611 h 671781"/>
                <a:gd name="connsiteX15" fmla="*/ 465322 w 534469"/>
                <a:gd name="connsiteY15" fmla="*/ 421611 h 671781"/>
                <a:gd name="connsiteX16" fmla="*/ 493275 w 534469"/>
                <a:gd name="connsiteY16" fmla="*/ 365446 h 671781"/>
                <a:gd name="connsiteX17" fmla="*/ 498424 w 534469"/>
                <a:gd name="connsiteY17" fmla="*/ 236100 h 671781"/>
                <a:gd name="connsiteX18" fmla="*/ 467161 w 534469"/>
                <a:gd name="connsiteY18" fmla="*/ 123769 h 671781"/>
                <a:gd name="connsiteX19" fmla="*/ 304959 w 534469"/>
                <a:gd name="connsiteY19" fmla="*/ 5766 h 671781"/>
                <a:gd name="connsiteX20" fmla="*/ 194617 w 534469"/>
                <a:gd name="connsiteY20" fmla="*/ 4302 h 671781"/>
                <a:gd name="connsiteX21" fmla="*/ 87218 w 534469"/>
                <a:gd name="connsiteY21" fmla="*/ 46381 h 671781"/>
                <a:gd name="connsiteX22" fmla="*/ 21564 w 534469"/>
                <a:gd name="connsiteY22" fmla="*/ 135295 h 671781"/>
                <a:gd name="connsiteX23" fmla="*/ 48 w 534469"/>
                <a:gd name="connsiteY23" fmla="*/ 192741 h 671781"/>
                <a:gd name="connsiteX24" fmla="*/ 8323 w 534469"/>
                <a:gd name="connsiteY24" fmla="*/ 253846 h 671781"/>
                <a:gd name="connsiteX25" fmla="*/ 5565 w 534469"/>
                <a:gd name="connsiteY25" fmla="*/ 256956 h 671781"/>
                <a:gd name="connsiteX26" fmla="*/ 10530 w 534469"/>
                <a:gd name="connsiteY26" fmla="*/ 287509 h 671781"/>
                <a:gd name="connsiteX27" fmla="*/ 39035 w 534469"/>
                <a:gd name="connsiteY27" fmla="*/ 260249 h 671781"/>
                <a:gd name="connsiteX28" fmla="*/ 106711 w 534469"/>
                <a:gd name="connsiteY28" fmla="*/ 278544 h 671781"/>
                <a:gd name="connsiteX29" fmla="*/ 102482 w 534469"/>
                <a:gd name="connsiteY29" fmla="*/ 282203 h 671781"/>
                <a:gd name="connsiteX30" fmla="*/ 32047 w 534469"/>
                <a:gd name="connsiteY30" fmla="*/ 294278 h 671781"/>
                <a:gd name="connsiteX31" fmla="*/ 13657 w 534469"/>
                <a:gd name="connsiteY31" fmla="*/ 322818 h 671781"/>
                <a:gd name="connsiteX32" fmla="*/ 12185 w 534469"/>
                <a:gd name="connsiteY32" fmla="*/ 348431 h 671781"/>
                <a:gd name="connsiteX33" fmla="*/ 11082 w 534469"/>
                <a:gd name="connsiteY33" fmla="*/ 355932 h 671781"/>
                <a:gd name="connsiteX34" fmla="*/ 23771 w 534469"/>
                <a:gd name="connsiteY34" fmla="*/ 365263 h 671781"/>
                <a:gd name="connsiteX35" fmla="*/ 25242 w 534469"/>
                <a:gd name="connsiteY35" fmla="*/ 367275 h 671781"/>
                <a:gd name="connsiteX36" fmla="*/ 35173 w 534469"/>
                <a:gd name="connsiteY36" fmla="*/ 407341 h 671781"/>
                <a:gd name="connsiteX37" fmla="*/ 31863 w 534469"/>
                <a:gd name="connsiteY37" fmla="*/ 411732 h 671781"/>
                <a:gd name="connsiteX38" fmla="*/ 15679 w 534469"/>
                <a:gd name="connsiteY38" fmla="*/ 408988 h 671781"/>
                <a:gd name="connsiteX39" fmla="*/ 64230 w 534469"/>
                <a:gd name="connsiteY39" fmla="*/ 443382 h 671781"/>
                <a:gd name="connsiteX40" fmla="*/ 113700 w 534469"/>
                <a:gd name="connsiteY40" fmla="*/ 440455 h 671781"/>
                <a:gd name="connsiteX41" fmla="*/ 139262 w 534469"/>
                <a:gd name="connsiteY41" fmla="*/ 430759 h 671781"/>
                <a:gd name="connsiteX42" fmla="*/ 141951 w 534469"/>
                <a:gd name="connsiteY42" fmla="*/ 432334 h 671781"/>
                <a:gd name="connsiteX43" fmla="*/ 142021 w 534469"/>
                <a:gd name="connsiteY43" fmla="*/ 432954 h 671781"/>
                <a:gd name="connsiteX44" fmla="*/ 137239 w 534469"/>
                <a:gd name="connsiteY44" fmla="*/ 486010 h 671781"/>
                <a:gd name="connsiteX45" fmla="*/ 146618 w 534469"/>
                <a:gd name="connsiteY45" fmla="*/ 494059 h 671781"/>
                <a:gd name="connsiteX46" fmla="*/ 165009 w 534469"/>
                <a:gd name="connsiteY46" fmla="*/ 501377 h 671781"/>
                <a:gd name="connsiteX47" fmla="*/ 172732 w 534469"/>
                <a:gd name="connsiteY47" fmla="*/ 500097 h 671781"/>
                <a:gd name="connsiteX48" fmla="*/ 175123 w 534469"/>
                <a:gd name="connsiteY48" fmla="*/ 500097 h 671781"/>
                <a:gd name="connsiteX49" fmla="*/ 176043 w 534469"/>
                <a:gd name="connsiteY49" fmla="*/ 500097 h 671781"/>
                <a:gd name="connsiteX50" fmla="*/ 202157 w 534469"/>
                <a:gd name="connsiteY50" fmla="*/ 498267 h 671781"/>
                <a:gd name="connsiteX51" fmla="*/ 225880 w 534469"/>
                <a:gd name="connsiteY51" fmla="*/ 478326 h 671781"/>
                <a:gd name="connsiteX52" fmla="*/ 207490 w 534469"/>
                <a:gd name="connsiteY52" fmla="*/ 481619 h 671781"/>
                <a:gd name="connsiteX53" fmla="*/ 190387 w 534469"/>
                <a:gd name="connsiteY53" fmla="*/ 485644 h 671781"/>
                <a:gd name="connsiteX54" fmla="*/ 170790 w 534469"/>
                <a:gd name="connsiteY54" fmla="*/ 468635 h 671781"/>
                <a:gd name="connsiteX55" fmla="*/ 171997 w 534469"/>
                <a:gd name="connsiteY55" fmla="*/ 460763 h 671781"/>
                <a:gd name="connsiteX56" fmla="*/ 181560 w 534469"/>
                <a:gd name="connsiteY56" fmla="*/ 442468 h 671781"/>
                <a:gd name="connsiteX57" fmla="*/ 182663 w 534469"/>
                <a:gd name="connsiteY57" fmla="*/ 435515 h 671781"/>
                <a:gd name="connsiteX58" fmla="*/ 174388 w 534469"/>
                <a:gd name="connsiteY58" fmla="*/ 406609 h 671781"/>
                <a:gd name="connsiteX59" fmla="*/ 131906 w 534469"/>
                <a:gd name="connsiteY59" fmla="*/ 301779 h 671781"/>
                <a:gd name="connsiteX60" fmla="*/ 131906 w 534469"/>
                <a:gd name="connsiteY60" fmla="*/ 301779 h 671781"/>
                <a:gd name="connsiteX61" fmla="*/ 131906 w 534469"/>
                <a:gd name="connsiteY61" fmla="*/ 301779 h 671781"/>
                <a:gd name="connsiteX62" fmla="*/ 130986 w 534469"/>
                <a:gd name="connsiteY62" fmla="*/ 300132 h 671781"/>
                <a:gd name="connsiteX63" fmla="*/ 130986 w 534469"/>
                <a:gd name="connsiteY63" fmla="*/ 289521 h 671781"/>
                <a:gd name="connsiteX64" fmla="*/ 132642 w 534469"/>
                <a:gd name="connsiteY64" fmla="*/ 275800 h 671781"/>
                <a:gd name="connsiteX65" fmla="*/ 115906 w 534469"/>
                <a:gd name="connsiteY65" fmla="*/ 240674 h 671781"/>
                <a:gd name="connsiteX66" fmla="*/ 114987 w 534469"/>
                <a:gd name="connsiteY66" fmla="*/ 239027 h 671781"/>
                <a:gd name="connsiteX67" fmla="*/ 144411 w 534469"/>
                <a:gd name="connsiteY67" fmla="*/ 194387 h 671781"/>
                <a:gd name="connsiteX68" fmla="*/ 148641 w 534469"/>
                <a:gd name="connsiteY68" fmla="*/ 196583 h 671781"/>
                <a:gd name="connsiteX69" fmla="*/ 146067 w 534469"/>
                <a:gd name="connsiteY69" fmla="*/ 262445 h 671781"/>
                <a:gd name="connsiteX70" fmla="*/ 251075 w 534469"/>
                <a:gd name="connsiteY70" fmla="*/ 184691 h 671781"/>
                <a:gd name="connsiteX71" fmla="*/ 252546 w 534469"/>
                <a:gd name="connsiteY71" fmla="*/ 184691 h 671781"/>
                <a:gd name="connsiteX72" fmla="*/ 260454 w 534469"/>
                <a:gd name="connsiteY72" fmla="*/ 182679 h 671781"/>
                <a:gd name="connsiteX73" fmla="*/ 263143 w 534469"/>
                <a:gd name="connsiteY73" fmla="*/ 184718 h 671781"/>
                <a:gd name="connsiteX74" fmla="*/ 262477 w 534469"/>
                <a:gd name="connsiteY74" fmla="*/ 186703 h 671781"/>
                <a:gd name="connsiteX75" fmla="*/ 229191 w 534469"/>
                <a:gd name="connsiteY75" fmla="*/ 259883 h 671781"/>
                <a:gd name="connsiteX76" fmla="*/ 253098 w 534469"/>
                <a:gd name="connsiteY76" fmla="*/ 271592 h 671781"/>
                <a:gd name="connsiteX77" fmla="*/ 256776 w 534469"/>
                <a:gd name="connsiteY77" fmla="*/ 267750 h 671781"/>
                <a:gd name="connsiteX78" fmla="*/ 272224 w 534469"/>
                <a:gd name="connsiteY78" fmla="*/ 245796 h 671781"/>
                <a:gd name="connsiteX79" fmla="*/ 276821 w 534469"/>
                <a:gd name="connsiteY79" fmla="*/ 241771 h 671781"/>
                <a:gd name="connsiteX80" fmla="*/ 338429 w 534469"/>
                <a:gd name="connsiteY80" fmla="*/ 230246 h 671781"/>
                <a:gd name="connsiteX81" fmla="*/ 383485 w 534469"/>
                <a:gd name="connsiteY81" fmla="*/ 308914 h 671781"/>
                <a:gd name="connsiteX82" fmla="*/ 374842 w 534469"/>
                <a:gd name="connsiteY82" fmla="*/ 385387 h 671781"/>
                <a:gd name="connsiteX83" fmla="*/ 370244 w 534469"/>
                <a:gd name="connsiteY83" fmla="*/ 385387 h 671781"/>
                <a:gd name="connsiteX84" fmla="*/ 365279 w 534469"/>
                <a:gd name="connsiteY84" fmla="*/ 353737 h 671781"/>
                <a:gd name="connsiteX85" fmla="*/ 356819 w 534469"/>
                <a:gd name="connsiteY85" fmla="*/ 304157 h 671781"/>
                <a:gd name="connsiteX86" fmla="*/ 294660 w 534469"/>
                <a:gd name="connsiteY86" fmla="*/ 274702 h 671781"/>
                <a:gd name="connsiteX87" fmla="*/ 241512 w 534469"/>
                <a:gd name="connsiteY87" fmla="*/ 414476 h 671781"/>
                <a:gd name="connsiteX88" fmla="*/ 266891 w 534469"/>
                <a:gd name="connsiteY88" fmla="*/ 441553 h 671781"/>
                <a:gd name="connsiteX89" fmla="*/ 300545 w 534469"/>
                <a:gd name="connsiteY89" fmla="*/ 451432 h 671781"/>
                <a:gd name="connsiteX90" fmla="*/ 301832 w 534469"/>
                <a:gd name="connsiteY90" fmla="*/ 453079 h 671781"/>
                <a:gd name="connsiteX91" fmla="*/ 303305 w 534469"/>
                <a:gd name="connsiteY91" fmla="*/ 455816 h 671781"/>
                <a:gd name="connsiteX92" fmla="*/ 303303 w 534469"/>
                <a:gd name="connsiteY92" fmla="*/ 455823 h 671781"/>
                <a:gd name="connsiteX93" fmla="*/ 292453 w 534469"/>
                <a:gd name="connsiteY93" fmla="*/ 490217 h 671781"/>
                <a:gd name="connsiteX94" fmla="*/ 378704 w 534469"/>
                <a:gd name="connsiteY94" fmla="*/ 435332 h 671781"/>
                <a:gd name="connsiteX95" fmla="*/ 403714 w 534469"/>
                <a:gd name="connsiteY95" fmla="*/ 463141 h 671781"/>
                <a:gd name="connsiteX96" fmla="*/ 379071 w 534469"/>
                <a:gd name="connsiteY96" fmla="*/ 496621 h 671781"/>
                <a:gd name="connsiteX97" fmla="*/ 410519 w 534469"/>
                <a:gd name="connsiteY97" fmla="*/ 489486 h 671781"/>
                <a:gd name="connsiteX98" fmla="*/ 413829 w 534469"/>
                <a:gd name="connsiteY98" fmla="*/ 490170 h 671781"/>
                <a:gd name="connsiteX99" fmla="*/ 413829 w 534469"/>
                <a:gd name="connsiteY99" fmla="*/ 492779 h 671781"/>
                <a:gd name="connsiteX100" fmla="*/ 374842 w 534469"/>
                <a:gd name="connsiteY100" fmla="*/ 568520 h 671781"/>
                <a:gd name="connsiteX101" fmla="*/ 313970 w 534469"/>
                <a:gd name="connsiteY101" fmla="*/ 621941 h 671781"/>
                <a:gd name="connsiteX102" fmla="*/ 212823 w 534469"/>
                <a:gd name="connsiteY102" fmla="*/ 664203 h 671781"/>
                <a:gd name="connsiteX103" fmla="*/ 176043 w 534469"/>
                <a:gd name="connsiteY103" fmla="*/ 656885 h 671781"/>
                <a:gd name="connsiteX104" fmla="*/ 151400 w 534469"/>
                <a:gd name="connsiteY104" fmla="*/ 624320 h 671781"/>
                <a:gd name="connsiteX105" fmla="*/ 143676 w 534469"/>
                <a:gd name="connsiteY105" fmla="*/ 647737 h 671781"/>
                <a:gd name="connsiteX106" fmla="*/ 136504 w 534469"/>
                <a:gd name="connsiteY106" fmla="*/ 650299 h 671781"/>
                <a:gd name="connsiteX107" fmla="*/ 165928 w 534469"/>
                <a:gd name="connsiteY107" fmla="*/ 659995 h 671781"/>
                <a:gd name="connsiteX108" fmla="*/ 159675 w 534469"/>
                <a:gd name="connsiteY108" fmla="*/ 652494 h 671781"/>
                <a:gd name="connsiteX109" fmla="*/ 159767 w 534469"/>
                <a:gd name="connsiteY109" fmla="*/ 650939 h 671781"/>
                <a:gd name="connsiteX110" fmla="*/ 161330 w 534469"/>
                <a:gd name="connsiteY110" fmla="*/ 651030 h 671781"/>
                <a:gd name="connsiteX111" fmla="*/ 257328 w 534469"/>
                <a:gd name="connsiteY111" fmla="*/ 664203 h 671781"/>
                <a:gd name="connsiteX112" fmla="*/ 333647 w 534469"/>
                <a:gd name="connsiteY112" fmla="*/ 622673 h 671781"/>
                <a:gd name="connsiteX113" fmla="*/ 401508 w 534469"/>
                <a:gd name="connsiteY113" fmla="*/ 567788 h 671781"/>
                <a:gd name="connsiteX114" fmla="*/ 444725 w 534469"/>
                <a:gd name="connsiteY114" fmla="*/ 514916 h 671781"/>
                <a:gd name="connsiteX115" fmla="*/ 456127 w 534469"/>
                <a:gd name="connsiteY115" fmla="*/ 485644 h 671781"/>
                <a:gd name="connsiteX116" fmla="*/ 449506 w 534469"/>
                <a:gd name="connsiteY116" fmla="*/ 476313 h 671781"/>
                <a:gd name="connsiteX117" fmla="*/ 452265 w 534469"/>
                <a:gd name="connsiteY117" fmla="*/ 474301 h 671781"/>
                <a:gd name="connsiteX118" fmla="*/ 480954 w 534469"/>
                <a:gd name="connsiteY118" fmla="*/ 489852 h 671781"/>
                <a:gd name="connsiteX119" fmla="*/ 515160 w 534469"/>
                <a:gd name="connsiteY119" fmla="*/ 469727 h 671781"/>
                <a:gd name="connsiteX120" fmla="*/ 521044 w 534469"/>
                <a:gd name="connsiteY120" fmla="*/ 461860 h 671781"/>
                <a:gd name="connsiteX121" fmla="*/ 465322 w 534469"/>
                <a:gd name="connsiteY121" fmla="*/ 477411 h 671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534469" h="671781">
                  <a:moveTo>
                    <a:pt x="465322" y="477411"/>
                  </a:moveTo>
                  <a:cubicBezTo>
                    <a:pt x="458937" y="473278"/>
                    <a:pt x="457129" y="464778"/>
                    <a:pt x="461283" y="458426"/>
                  </a:cubicBezTo>
                  <a:cubicBezTo>
                    <a:pt x="461861" y="457546"/>
                    <a:pt x="462536" y="456734"/>
                    <a:pt x="463299" y="456006"/>
                  </a:cubicBezTo>
                  <a:cubicBezTo>
                    <a:pt x="468448" y="450334"/>
                    <a:pt x="478195" y="453445"/>
                    <a:pt x="485183" y="454725"/>
                  </a:cubicBezTo>
                  <a:cubicBezTo>
                    <a:pt x="487942" y="440638"/>
                    <a:pt x="496218" y="428929"/>
                    <a:pt x="510378" y="430210"/>
                  </a:cubicBezTo>
                  <a:cubicBezTo>
                    <a:pt x="507820" y="428108"/>
                    <a:pt x="504971" y="426383"/>
                    <a:pt x="501918" y="425087"/>
                  </a:cubicBezTo>
                  <a:cubicBezTo>
                    <a:pt x="501918" y="425087"/>
                    <a:pt x="499528" y="424173"/>
                    <a:pt x="499344" y="422892"/>
                  </a:cubicBezTo>
                  <a:cubicBezTo>
                    <a:pt x="498395" y="420669"/>
                    <a:pt x="498825" y="418102"/>
                    <a:pt x="500447" y="416306"/>
                  </a:cubicBezTo>
                  <a:cubicBezTo>
                    <a:pt x="503353" y="413457"/>
                    <a:pt x="506972" y="411436"/>
                    <a:pt x="510930" y="410451"/>
                  </a:cubicBezTo>
                  <a:cubicBezTo>
                    <a:pt x="513688" y="409537"/>
                    <a:pt x="529320" y="410451"/>
                    <a:pt x="521780" y="401304"/>
                  </a:cubicBezTo>
                  <a:cubicBezTo>
                    <a:pt x="506700" y="384472"/>
                    <a:pt x="495666" y="416306"/>
                    <a:pt x="484999" y="418318"/>
                  </a:cubicBezTo>
                  <a:cubicBezTo>
                    <a:pt x="477827" y="419599"/>
                    <a:pt x="478379" y="407707"/>
                    <a:pt x="479298" y="403682"/>
                  </a:cubicBezTo>
                  <a:cubicBezTo>
                    <a:pt x="483344" y="382277"/>
                    <a:pt x="510930" y="359774"/>
                    <a:pt x="534469" y="369105"/>
                  </a:cubicBezTo>
                  <a:cubicBezTo>
                    <a:pt x="527093" y="359739"/>
                    <a:pt x="513894" y="357240"/>
                    <a:pt x="503574" y="363250"/>
                  </a:cubicBezTo>
                  <a:cubicBezTo>
                    <a:pt x="483418" y="376509"/>
                    <a:pt x="470008" y="397787"/>
                    <a:pt x="466793" y="421611"/>
                  </a:cubicBezTo>
                  <a:cubicBezTo>
                    <a:pt x="466793" y="421611"/>
                    <a:pt x="465138" y="422709"/>
                    <a:pt x="465322" y="421611"/>
                  </a:cubicBezTo>
                  <a:cubicBezTo>
                    <a:pt x="467560" y="400159"/>
                    <a:pt x="477481" y="380222"/>
                    <a:pt x="493275" y="365446"/>
                  </a:cubicBezTo>
                  <a:cubicBezTo>
                    <a:pt x="510194" y="326477"/>
                    <a:pt x="503941" y="277081"/>
                    <a:pt x="498424" y="236100"/>
                  </a:cubicBezTo>
                  <a:cubicBezTo>
                    <a:pt x="494561" y="197148"/>
                    <a:pt x="483984" y="159149"/>
                    <a:pt x="467161" y="123769"/>
                  </a:cubicBezTo>
                  <a:cubicBezTo>
                    <a:pt x="433716" y="62142"/>
                    <a:pt x="374130" y="18793"/>
                    <a:pt x="304959" y="5766"/>
                  </a:cubicBezTo>
                  <a:cubicBezTo>
                    <a:pt x="268573" y="-1394"/>
                    <a:pt x="231180" y="-1890"/>
                    <a:pt x="194617" y="4302"/>
                  </a:cubicBezTo>
                  <a:cubicBezTo>
                    <a:pt x="155889" y="9348"/>
                    <a:pt x="119003" y="23799"/>
                    <a:pt x="87218" y="46381"/>
                  </a:cubicBezTo>
                  <a:cubicBezTo>
                    <a:pt x="58897" y="70737"/>
                    <a:pt x="36457" y="101127"/>
                    <a:pt x="21564" y="135295"/>
                  </a:cubicBezTo>
                  <a:cubicBezTo>
                    <a:pt x="10915" y="152969"/>
                    <a:pt x="3621" y="172443"/>
                    <a:pt x="48" y="192741"/>
                  </a:cubicBezTo>
                  <a:cubicBezTo>
                    <a:pt x="-407" y="213414"/>
                    <a:pt x="2385" y="234031"/>
                    <a:pt x="8323" y="253846"/>
                  </a:cubicBezTo>
                  <a:cubicBezTo>
                    <a:pt x="8323" y="255493"/>
                    <a:pt x="6852" y="257322"/>
                    <a:pt x="5565" y="256956"/>
                  </a:cubicBezTo>
                  <a:cubicBezTo>
                    <a:pt x="7588" y="267019"/>
                    <a:pt x="9243" y="277264"/>
                    <a:pt x="10530" y="287509"/>
                  </a:cubicBezTo>
                  <a:cubicBezTo>
                    <a:pt x="17833" y="276391"/>
                    <a:pt x="27580" y="267070"/>
                    <a:pt x="39035" y="260249"/>
                  </a:cubicBezTo>
                  <a:cubicBezTo>
                    <a:pt x="63310" y="246162"/>
                    <a:pt x="96781" y="249455"/>
                    <a:pt x="106711" y="278544"/>
                  </a:cubicBezTo>
                  <a:cubicBezTo>
                    <a:pt x="106711" y="280740"/>
                    <a:pt x="104505" y="282935"/>
                    <a:pt x="102482" y="282203"/>
                  </a:cubicBezTo>
                  <a:cubicBezTo>
                    <a:pt x="76735" y="273605"/>
                    <a:pt x="51724" y="271958"/>
                    <a:pt x="32047" y="294278"/>
                  </a:cubicBezTo>
                  <a:cubicBezTo>
                    <a:pt x="24887" y="303094"/>
                    <a:pt x="18719" y="312665"/>
                    <a:pt x="13657" y="322818"/>
                  </a:cubicBezTo>
                  <a:cubicBezTo>
                    <a:pt x="13629" y="331377"/>
                    <a:pt x="13138" y="339926"/>
                    <a:pt x="12185" y="348431"/>
                  </a:cubicBezTo>
                  <a:lnTo>
                    <a:pt x="11082" y="355932"/>
                  </a:lnTo>
                  <a:cubicBezTo>
                    <a:pt x="14234" y="360279"/>
                    <a:pt x="18670" y="363539"/>
                    <a:pt x="23771" y="365263"/>
                  </a:cubicBezTo>
                  <a:cubicBezTo>
                    <a:pt x="24634" y="365566"/>
                    <a:pt x="25218" y="366366"/>
                    <a:pt x="25242" y="367275"/>
                  </a:cubicBezTo>
                  <a:cubicBezTo>
                    <a:pt x="23933" y="381360"/>
                    <a:pt x="27431" y="395475"/>
                    <a:pt x="35173" y="407341"/>
                  </a:cubicBezTo>
                  <a:cubicBezTo>
                    <a:pt x="36460" y="409537"/>
                    <a:pt x="33886" y="411915"/>
                    <a:pt x="31863" y="411732"/>
                  </a:cubicBezTo>
                  <a:cubicBezTo>
                    <a:pt x="26366" y="411578"/>
                    <a:pt x="20917" y="410654"/>
                    <a:pt x="15679" y="408988"/>
                  </a:cubicBezTo>
                  <a:cubicBezTo>
                    <a:pt x="24521" y="428260"/>
                    <a:pt x="43031" y="441372"/>
                    <a:pt x="64230" y="443382"/>
                  </a:cubicBezTo>
                  <a:cubicBezTo>
                    <a:pt x="80544" y="448302"/>
                    <a:pt x="98086" y="447263"/>
                    <a:pt x="113700" y="440455"/>
                  </a:cubicBezTo>
                  <a:cubicBezTo>
                    <a:pt x="121508" y="435605"/>
                    <a:pt x="130190" y="432312"/>
                    <a:pt x="139262" y="430759"/>
                  </a:cubicBezTo>
                  <a:cubicBezTo>
                    <a:pt x="140443" y="430455"/>
                    <a:pt x="141646" y="431161"/>
                    <a:pt x="141951" y="432334"/>
                  </a:cubicBezTo>
                  <a:cubicBezTo>
                    <a:pt x="142004" y="432537"/>
                    <a:pt x="142028" y="432746"/>
                    <a:pt x="142021" y="432954"/>
                  </a:cubicBezTo>
                  <a:cubicBezTo>
                    <a:pt x="142021" y="449603"/>
                    <a:pt x="133377" y="469544"/>
                    <a:pt x="137239" y="486010"/>
                  </a:cubicBezTo>
                  <a:cubicBezTo>
                    <a:pt x="139702" y="489374"/>
                    <a:pt x="142911" y="492129"/>
                    <a:pt x="146618" y="494059"/>
                  </a:cubicBezTo>
                  <a:cubicBezTo>
                    <a:pt x="152135" y="497170"/>
                    <a:pt x="158204" y="502841"/>
                    <a:pt x="165009" y="501377"/>
                  </a:cubicBezTo>
                  <a:cubicBezTo>
                    <a:pt x="167550" y="500774"/>
                    <a:pt x="170130" y="500346"/>
                    <a:pt x="172732" y="500097"/>
                  </a:cubicBezTo>
                  <a:cubicBezTo>
                    <a:pt x="173518" y="499910"/>
                    <a:pt x="174338" y="499910"/>
                    <a:pt x="175123" y="500097"/>
                  </a:cubicBezTo>
                  <a:lnTo>
                    <a:pt x="176043" y="500097"/>
                  </a:lnTo>
                  <a:cubicBezTo>
                    <a:pt x="184756" y="501795"/>
                    <a:pt x="193767" y="501163"/>
                    <a:pt x="202157" y="498267"/>
                  </a:cubicBezTo>
                  <a:cubicBezTo>
                    <a:pt x="209881" y="494242"/>
                    <a:pt x="224225" y="488022"/>
                    <a:pt x="225880" y="478326"/>
                  </a:cubicBezTo>
                  <a:cubicBezTo>
                    <a:pt x="227535" y="468629"/>
                    <a:pt x="208594" y="480887"/>
                    <a:pt x="207490" y="481619"/>
                  </a:cubicBezTo>
                  <a:cubicBezTo>
                    <a:pt x="201988" y="483688"/>
                    <a:pt x="196239" y="485042"/>
                    <a:pt x="190387" y="485644"/>
                  </a:cubicBezTo>
                  <a:cubicBezTo>
                    <a:pt x="180254" y="486330"/>
                    <a:pt x="171480" y="478715"/>
                    <a:pt x="170790" y="468635"/>
                  </a:cubicBezTo>
                  <a:cubicBezTo>
                    <a:pt x="170607" y="465955"/>
                    <a:pt x="171018" y="463267"/>
                    <a:pt x="171997" y="460763"/>
                  </a:cubicBezTo>
                  <a:cubicBezTo>
                    <a:pt x="174571" y="454359"/>
                    <a:pt x="178433" y="448322"/>
                    <a:pt x="181560" y="442468"/>
                  </a:cubicBezTo>
                  <a:cubicBezTo>
                    <a:pt x="182270" y="440217"/>
                    <a:pt x="182641" y="437874"/>
                    <a:pt x="182663" y="435515"/>
                  </a:cubicBezTo>
                  <a:cubicBezTo>
                    <a:pt x="181711" y="425457"/>
                    <a:pt x="178906" y="415658"/>
                    <a:pt x="174388" y="406609"/>
                  </a:cubicBezTo>
                  <a:cubicBezTo>
                    <a:pt x="159675" y="371849"/>
                    <a:pt x="147538" y="336174"/>
                    <a:pt x="131906" y="301779"/>
                  </a:cubicBezTo>
                  <a:lnTo>
                    <a:pt x="131906" y="301779"/>
                  </a:lnTo>
                  <a:lnTo>
                    <a:pt x="131906" y="301779"/>
                  </a:lnTo>
                  <a:cubicBezTo>
                    <a:pt x="131367" y="301395"/>
                    <a:pt x="131029" y="300791"/>
                    <a:pt x="130986" y="300132"/>
                  </a:cubicBezTo>
                  <a:cubicBezTo>
                    <a:pt x="129556" y="296739"/>
                    <a:pt x="129556" y="292915"/>
                    <a:pt x="130986" y="289521"/>
                  </a:cubicBezTo>
                  <a:cubicBezTo>
                    <a:pt x="132410" y="285094"/>
                    <a:pt x="132971" y="280436"/>
                    <a:pt x="132642" y="275800"/>
                  </a:cubicBezTo>
                  <a:cubicBezTo>
                    <a:pt x="128182" y="263596"/>
                    <a:pt x="122580" y="251836"/>
                    <a:pt x="115906" y="240674"/>
                  </a:cubicBezTo>
                  <a:cubicBezTo>
                    <a:pt x="115531" y="240165"/>
                    <a:pt x="115222" y="239613"/>
                    <a:pt x="114987" y="239027"/>
                  </a:cubicBezTo>
                  <a:cubicBezTo>
                    <a:pt x="106160" y="226038"/>
                    <a:pt x="135400" y="200608"/>
                    <a:pt x="144411" y="194387"/>
                  </a:cubicBezTo>
                  <a:cubicBezTo>
                    <a:pt x="146434" y="193107"/>
                    <a:pt x="149009" y="194387"/>
                    <a:pt x="148641" y="196583"/>
                  </a:cubicBezTo>
                  <a:cubicBezTo>
                    <a:pt x="143753" y="218197"/>
                    <a:pt x="142881" y="240518"/>
                    <a:pt x="146067" y="262445"/>
                  </a:cubicBezTo>
                  <a:cubicBezTo>
                    <a:pt x="168552" y="223017"/>
                    <a:pt x="206657" y="194805"/>
                    <a:pt x="251075" y="184691"/>
                  </a:cubicBezTo>
                  <a:cubicBezTo>
                    <a:pt x="251548" y="184508"/>
                    <a:pt x="252074" y="184508"/>
                    <a:pt x="252546" y="184691"/>
                  </a:cubicBezTo>
                  <a:lnTo>
                    <a:pt x="260454" y="182679"/>
                  </a:lnTo>
                  <a:cubicBezTo>
                    <a:pt x="261763" y="182503"/>
                    <a:pt x="262966" y="183418"/>
                    <a:pt x="263143" y="184718"/>
                  </a:cubicBezTo>
                  <a:cubicBezTo>
                    <a:pt x="263240" y="185447"/>
                    <a:pt x="262996" y="186180"/>
                    <a:pt x="262477" y="186703"/>
                  </a:cubicBezTo>
                  <a:cubicBezTo>
                    <a:pt x="242989" y="206383"/>
                    <a:pt x="231186" y="232329"/>
                    <a:pt x="229191" y="259883"/>
                  </a:cubicBezTo>
                  <a:cubicBezTo>
                    <a:pt x="229191" y="276166"/>
                    <a:pt x="241880" y="276898"/>
                    <a:pt x="253098" y="271592"/>
                  </a:cubicBezTo>
                  <a:cubicBezTo>
                    <a:pt x="254464" y="270452"/>
                    <a:pt x="255698" y="269165"/>
                    <a:pt x="256776" y="267750"/>
                  </a:cubicBezTo>
                  <a:cubicBezTo>
                    <a:pt x="261331" y="260035"/>
                    <a:pt x="266497" y="252694"/>
                    <a:pt x="272224" y="245796"/>
                  </a:cubicBezTo>
                  <a:lnTo>
                    <a:pt x="276821" y="241771"/>
                  </a:lnTo>
                  <a:cubicBezTo>
                    <a:pt x="292530" y="224790"/>
                    <a:pt x="317593" y="220101"/>
                    <a:pt x="338429" y="230246"/>
                  </a:cubicBezTo>
                  <a:cubicBezTo>
                    <a:pt x="367486" y="245430"/>
                    <a:pt x="377232" y="278910"/>
                    <a:pt x="383485" y="308914"/>
                  </a:cubicBezTo>
                  <a:cubicBezTo>
                    <a:pt x="388634" y="333795"/>
                    <a:pt x="393600" y="364897"/>
                    <a:pt x="374842" y="385387"/>
                  </a:cubicBezTo>
                  <a:cubicBezTo>
                    <a:pt x="373922" y="386485"/>
                    <a:pt x="371164" y="387400"/>
                    <a:pt x="370244" y="385387"/>
                  </a:cubicBezTo>
                  <a:cubicBezTo>
                    <a:pt x="366193" y="375349"/>
                    <a:pt x="364495" y="364525"/>
                    <a:pt x="365279" y="353737"/>
                  </a:cubicBezTo>
                  <a:cubicBezTo>
                    <a:pt x="365928" y="336807"/>
                    <a:pt x="363048" y="319926"/>
                    <a:pt x="356819" y="304157"/>
                  </a:cubicBezTo>
                  <a:cubicBezTo>
                    <a:pt x="345555" y="281104"/>
                    <a:pt x="319752" y="268877"/>
                    <a:pt x="294660" y="274702"/>
                  </a:cubicBezTo>
                  <a:cubicBezTo>
                    <a:pt x="234156" y="285679"/>
                    <a:pt x="219628" y="366177"/>
                    <a:pt x="241512" y="414476"/>
                  </a:cubicBezTo>
                  <a:cubicBezTo>
                    <a:pt x="246172" y="426403"/>
                    <a:pt x="255257" y="436095"/>
                    <a:pt x="266891" y="441553"/>
                  </a:cubicBezTo>
                  <a:cubicBezTo>
                    <a:pt x="277743" y="445971"/>
                    <a:pt x="289020" y="449282"/>
                    <a:pt x="300545" y="451432"/>
                  </a:cubicBezTo>
                  <a:cubicBezTo>
                    <a:pt x="301249" y="451699"/>
                    <a:pt x="301744" y="452334"/>
                    <a:pt x="301832" y="453079"/>
                  </a:cubicBezTo>
                  <a:cubicBezTo>
                    <a:pt x="302998" y="453430"/>
                    <a:pt x="303658" y="454656"/>
                    <a:pt x="303305" y="455816"/>
                  </a:cubicBezTo>
                  <a:cubicBezTo>
                    <a:pt x="303305" y="455817"/>
                    <a:pt x="303303" y="455821"/>
                    <a:pt x="303303" y="455823"/>
                  </a:cubicBezTo>
                  <a:cubicBezTo>
                    <a:pt x="299809" y="467349"/>
                    <a:pt x="295028" y="478509"/>
                    <a:pt x="292453" y="490217"/>
                  </a:cubicBezTo>
                  <a:cubicBezTo>
                    <a:pt x="312683" y="460214"/>
                    <a:pt x="338429" y="428380"/>
                    <a:pt x="378704" y="435332"/>
                  </a:cubicBezTo>
                  <a:cubicBezTo>
                    <a:pt x="392312" y="437528"/>
                    <a:pt x="407760" y="446675"/>
                    <a:pt x="403714" y="463141"/>
                  </a:cubicBezTo>
                  <a:cubicBezTo>
                    <a:pt x="399475" y="476719"/>
                    <a:pt x="390804" y="488501"/>
                    <a:pt x="379071" y="496621"/>
                  </a:cubicBezTo>
                  <a:cubicBezTo>
                    <a:pt x="390017" y="497193"/>
                    <a:pt x="400906" y="494722"/>
                    <a:pt x="410519" y="489486"/>
                  </a:cubicBezTo>
                  <a:cubicBezTo>
                    <a:pt x="411622" y="488765"/>
                    <a:pt x="413104" y="489072"/>
                    <a:pt x="413829" y="490170"/>
                  </a:cubicBezTo>
                  <a:cubicBezTo>
                    <a:pt x="414351" y="490962"/>
                    <a:pt x="414351" y="491987"/>
                    <a:pt x="413829" y="492779"/>
                  </a:cubicBezTo>
                  <a:cubicBezTo>
                    <a:pt x="404792" y="519855"/>
                    <a:pt x="391645" y="545399"/>
                    <a:pt x="374842" y="568520"/>
                  </a:cubicBezTo>
                  <a:cubicBezTo>
                    <a:pt x="356098" y="587999"/>
                    <a:pt x="335735" y="605869"/>
                    <a:pt x="313970" y="621941"/>
                  </a:cubicBezTo>
                  <a:cubicBezTo>
                    <a:pt x="290246" y="640236"/>
                    <a:pt x="247765" y="668594"/>
                    <a:pt x="212823" y="664203"/>
                  </a:cubicBezTo>
                  <a:cubicBezTo>
                    <a:pt x="200073" y="666506"/>
                    <a:pt x="186921" y="663890"/>
                    <a:pt x="176043" y="656885"/>
                  </a:cubicBezTo>
                  <a:cubicBezTo>
                    <a:pt x="165856" y="647655"/>
                    <a:pt x="157498" y="636610"/>
                    <a:pt x="151400" y="624320"/>
                  </a:cubicBezTo>
                  <a:cubicBezTo>
                    <a:pt x="151400" y="633284"/>
                    <a:pt x="151400" y="642615"/>
                    <a:pt x="143676" y="647737"/>
                  </a:cubicBezTo>
                  <a:cubicBezTo>
                    <a:pt x="141528" y="649153"/>
                    <a:pt x="139067" y="650032"/>
                    <a:pt x="136504" y="650299"/>
                  </a:cubicBezTo>
                  <a:cubicBezTo>
                    <a:pt x="146250" y="653775"/>
                    <a:pt x="156181" y="656702"/>
                    <a:pt x="165928" y="659995"/>
                  </a:cubicBezTo>
                  <a:cubicBezTo>
                    <a:pt x="163701" y="657617"/>
                    <a:pt x="161614" y="655112"/>
                    <a:pt x="159675" y="652494"/>
                  </a:cubicBezTo>
                  <a:cubicBezTo>
                    <a:pt x="159269" y="652039"/>
                    <a:pt x="159309" y="651343"/>
                    <a:pt x="159767" y="650939"/>
                  </a:cubicBezTo>
                  <a:cubicBezTo>
                    <a:pt x="160225" y="650535"/>
                    <a:pt x="160924" y="650575"/>
                    <a:pt x="161330" y="651030"/>
                  </a:cubicBezTo>
                  <a:cubicBezTo>
                    <a:pt x="188394" y="672800"/>
                    <a:pt x="225351" y="677871"/>
                    <a:pt x="257328" y="664203"/>
                  </a:cubicBezTo>
                  <a:cubicBezTo>
                    <a:pt x="284578" y="653941"/>
                    <a:pt x="310262" y="639966"/>
                    <a:pt x="333647" y="622673"/>
                  </a:cubicBezTo>
                  <a:cubicBezTo>
                    <a:pt x="357352" y="605747"/>
                    <a:pt x="380013" y="587419"/>
                    <a:pt x="401508" y="567788"/>
                  </a:cubicBezTo>
                  <a:cubicBezTo>
                    <a:pt x="418000" y="551959"/>
                    <a:pt x="432510" y="534206"/>
                    <a:pt x="444725" y="514916"/>
                  </a:cubicBezTo>
                  <a:cubicBezTo>
                    <a:pt x="448771" y="505402"/>
                    <a:pt x="456862" y="496621"/>
                    <a:pt x="456127" y="485644"/>
                  </a:cubicBezTo>
                  <a:cubicBezTo>
                    <a:pt x="453346" y="482978"/>
                    <a:pt x="451101" y="479811"/>
                    <a:pt x="449506" y="476313"/>
                  </a:cubicBezTo>
                  <a:cubicBezTo>
                    <a:pt x="449506" y="475033"/>
                    <a:pt x="451161" y="473020"/>
                    <a:pt x="452265" y="474301"/>
                  </a:cubicBezTo>
                  <a:cubicBezTo>
                    <a:pt x="460173" y="483265"/>
                    <a:pt x="467345" y="492596"/>
                    <a:pt x="480954" y="489852"/>
                  </a:cubicBezTo>
                  <a:cubicBezTo>
                    <a:pt x="494562" y="487852"/>
                    <a:pt x="506842" y="480627"/>
                    <a:pt x="515160" y="469727"/>
                  </a:cubicBezTo>
                  <a:cubicBezTo>
                    <a:pt x="517182" y="467166"/>
                    <a:pt x="519205" y="464604"/>
                    <a:pt x="521044" y="461860"/>
                  </a:cubicBezTo>
                  <a:cubicBezTo>
                    <a:pt x="508324" y="479244"/>
                    <a:pt x="485275" y="485677"/>
                    <a:pt x="465322" y="477411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C7E9330A-F39C-454F-86B5-358695EAEF64}"/>
                </a:ext>
              </a:extLst>
            </p:cNvPr>
            <p:cNvSpPr/>
            <p:nvPr/>
          </p:nvSpPr>
          <p:spPr>
            <a:xfrm>
              <a:off x="1771546" y="2120000"/>
              <a:ext cx="200270" cy="67713"/>
            </a:xfrm>
            <a:custGeom>
              <a:avLst/>
              <a:gdLst>
                <a:gd name="connsiteX0" fmla="*/ 24643 w 200270"/>
                <a:gd name="connsiteY0" fmla="*/ 47018 h 67713"/>
                <a:gd name="connsiteX1" fmla="*/ 110526 w 200270"/>
                <a:gd name="connsiteY1" fmla="*/ 63484 h 67713"/>
                <a:gd name="connsiteX2" fmla="*/ 130571 w 200270"/>
                <a:gd name="connsiteY2" fmla="*/ 53238 h 67713"/>
                <a:gd name="connsiteX3" fmla="*/ 196040 w 200270"/>
                <a:gd name="connsiteY3" fmla="*/ 4391 h 67713"/>
                <a:gd name="connsiteX4" fmla="*/ 200270 w 200270"/>
                <a:gd name="connsiteY4" fmla="*/ 0 h 67713"/>
                <a:gd name="connsiteX5" fmla="*/ 177466 w 200270"/>
                <a:gd name="connsiteY5" fmla="*/ 18295 h 67713"/>
                <a:gd name="connsiteX6" fmla="*/ 76320 w 200270"/>
                <a:gd name="connsiteY6" fmla="*/ 60556 h 67713"/>
                <a:gd name="connsiteX7" fmla="*/ 39539 w 200270"/>
                <a:gd name="connsiteY7" fmla="*/ 53238 h 67713"/>
                <a:gd name="connsiteX8" fmla="*/ 14896 w 200270"/>
                <a:gd name="connsiteY8" fmla="*/ 20673 h 67713"/>
                <a:gd name="connsiteX9" fmla="*/ 7172 w 200270"/>
                <a:gd name="connsiteY9" fmla="*/ 44091 h 67713"/>
                <a:gd name="connsiteX10" fmla="*/ 0 w 200270"/>
                <a:gd name="connsiteY10" fmla="*/ 46652 h 67713"/>
                <a:gd name="connsiteX11" fmla="*/ 29424 w 200270"/>
                <a:gd name="connsiteY11" fmla="*/ 56349 h 67713"/>
                <a:gd name="connsiteX12" fmla="*/ 23172 w 200270"/>
                <a:gd name="connsiteY12" fmla="*/ 48848 h 67713"/>
                <a:gd name="connsiteX13" fmla="*/ 22988 w 200270"/>
                <a:gd name="connsiteY13" fmla="*/ 47201 h 67713"/>
                <a:gd name="connsiteX14" fmla="*/ 24643 w 200270"/>
                <a:gd name="connsiteY14" fmla="*/ 47018 h 6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270" h="67713">
                  <a:moveTo>
                    <a:pt x="24643" y="47018"/>
                  </a:moveTo>
                  <a:cubicBezTo>
                    <a:pt x="48646" y="66566"/>
                    <a:pt x="80939" y="72757"/>
                    <a:pt x="110526" y="63484"/>
                  </a:cubicBezTo>
                  <a:cubicBezTo>
                    <a:pt x="116995" y="59673"/>
                    <a:pt x="123689" y="56252"/>
                    <a:pt x="130571" y="53238"/>
                  </a:cubicBezTo>
                  <a:cubicBezTo>
                    <a:pt x="155378" y="41343"/>
                    <a:pt x="177615" y="24751"/>
                    <a:pt x="196040" y="4391"/>
                  </a:cubicBezTo>
                  <a:lnTo>
                    <a:pt x="200270" y="0"/>
                  </a:lnTo>
                  <a:cubicBezTo>
                    <a:pt x="192730" y="6220"/>
                    <a:pt x="185006" y="12258"/>
                    <a:pt x="177466" y="18295"/>
                  </a:cubicBezTo>
                  <a:cubicBezTo>
                    <a:pt x="153743" y="36590"/>
                    <a:pt x="111261" y="64947"/>
                    <a:pt x="76320" y="60556"/>
                  </a:cubicBezTo>
                  <a:cubicBezTo>
                    <a:pt x="63570" y="62860"/>
                    <a:pt x="50417" y="60244"/>
                    <a:pt x="39539" y="53238"/>
                  </a:cubicBezTo>
                  <a:cubicBezTo>
                    <a:pt x="29353" y="44009"/>
                    <a:pt x="20994" y="32964"/>
                    <a:pt x="14896" y="20673"/>
                  </a:cubicBezTo>
                  <a:cubicBezTo>
                    <a:pt x="14896" y="29638"/>
                    <a:pt x="14896" y="38968"/>
                    <a:pt x="7172" y="44091"/>
                  </a:cubicBezTo>
                  <a:cubicBezTo>
                    <a:pt x="5024" y="45507"/>
                    <a:pt x="2564" y="46385"/>
                    <a:pt x="0" y="46652"/>
                  </a:cubicBezTo>
                  <a:cubicBezTo>
                    <a:pt x="9747" y="50128"/>
                    <a:pt x="19678" y="53056"/>
                    <a:pt x="29424" y="56349"/>
                  </a:cubicBezTo>
                  <a:cubicBezTo>
                    <a:pt x="27197" y="53970"/>
                    <a:pt x="25110" y="51466"/>
                    <a:pt x="23172" y="48848"/>
                  </a:cubicBezTo>
                  <a:cubicBezTo>
                    <a:pt x="22664" y="48443"/>
                    <a:pt x="22581" y="47706"/>
                    <a:pt x="22988" y="47201"/>
                  </a:cubicBezTo>
                  <a:cubicBezTo>
                    <a:pt x="23394" y="46696"/>
                    <a:pt x="24135" y="46614"/>
                    <a:pt x="24643" y="47018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37FD9EC2-4F85-C94C-8716-66FCABD61CB4}"/>
                </a:ext>
              </a:extLst>
            </p:cNvPr>
            <p:cNvSpPr/>
            <p:nvPr/>
          </p:nvSpPr>
          <p:spPr>
            <a:xfrm>
              <a:off x="2014114" y="2010413"/>
              <a:ext cx="19309" cy="1524"/>
            </a:xfrm>
            <a:custGeom>
              <a:avLst/>
              <a:gdLst>
                <a:gd name="connsiteX0" fmla="*/ 19310 w 19309"/>
                <a:gd name="connsiteY0" fmla="*/ 0 h 1524"/>
                <a:gd name="connsiteX1" fmla="*/ 16735 w 19309"/>
                <a:gd name="connsiteY1" fmla="*/ 0 h 1524"/>
                <a:gd name="connsiteX2" fmla="*/ 1287 w 19309"/>
                <a:gd name="connsiteY2" fmla="*/ 0 h 1524"/>
                <a:gd name="connsiteX3" fmla="*/ 0 w 19309"/>
                <a:gd name="connsiteY3" fmla="*/ 1098 h 1524"/>
                <a:gd name="connsiteX4" fmla="*/ 19310 w 19309"/>
                <a:gd name="connsiteY4" fmla="*/ 0 h 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09" h="1524">
                  <a:moveTo>
                    <a:pt x="19310" y="0"/>
                  </a:moveTo>
                  <a:lnTo>
                    <a:pt x="16735" y="0"/>
                  </a:lnTo>
                  <a:cubicBezTo>
                    <a:pt x="11590" y="274"/>
                    <a:pt x="6433" y="274"/>
                    <a:pt x="1287" y="0"/>
                  </a:cubicBezTo>
                  <a:lnTo>
                    <a:pt x="0" y="1098"/>
                  </a:lnTo>
                  <a:cubicBezTo>
                    <a:pt x="6449" y="1923"/>
                    <a:pt x="12996" y="1550"/>
                    <a:pt x="19310" y="0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52F11477-537F-7342-A58D-D0955F9EF654}"/>
                </a:ext>
              </a:extLst>
            </p:cNvPr>
            <p:cNvSpPr/>
            <p:nvPr/>
          </p:nvSpPr>
          <p:spPr>
            <a:xfrm>
              <a:off x="1863865" y="1718608"/>
              <a:ext cx="114755" cy="71002"/>
            </a:xfrm>
            <a:custGeom>
              <a:avLst/>
              <a:gdLst>
                <a:gd name="connsiteX0" fmla="*/ 0 w 114755"/>
                <a:gd name="connsiteY0" fmla="*/ 56349 h 71002"/>
                <a:gd name="connsiteX1" fmla="*/ 23907 w 114755"/>
                <a:gd name="connsiteY1" fmla="*/ 68057 h 71002"/>
                <a:gd name="connsiteX2" fmla="*/ 27585 w 114755"/>
                <a:gd name="connsiteY2" fmla="*/ 64215 h 71002"/>
                <a:gd name="connsiteX3" fmla="*/ 43033 w 114755"/>
                <a:gd name="connsiteY3" fmla="*/ 42261 h 71002"/>
                <a:gd name="connsiteX4" fmla="*/ 47631 w 114755"/>
                <a:gd name="connsiteY4" fmla="*/ 38237 h 71002"/>
                <a:gd name="connsiteX5" fmla="*/ 110342 w 114755"/>
                <a:gd name="connsiteY5" fmla="*/ 28174 h 71002"/>
                <a:gd name="connsiteX6" fmla="*/ 114755 w 114755"/>
                <a:gd name="connsiteY6" fmla="*/ 30736 h 71002"/>
                <a:gd name="connsiteX7" fmla="*/ 106848 w 114755"/>
                <a:gd name="connsiteY7" fmla="*/ 23052 h 71002"/>
                <a:gd name="connsiteX8" fmla="*/ 18390 w 114755"/>
                <a:gd name="connsiteY8" fmla="*/ 26711 h 71002"/>
                <a:gd name="connsiteX9" fmla="*/ 12421 w 114755"/>
                <a:gd name="connsiteY9" fmla="*/ 26319 h 71002"/>
                <a:gd name="connsiteX10" fmla="*/ 11402 w 114755"/>
                <a:gd name="connsiteY10" fmla="*/ 23052 h 71002"/>
                <a:gd name="connsiteX11" fmla="*/ 19494 w 114755"/>
                <a:gd name="connsiteY11" fmla="*/ 0 h 71002"/>
                <a:gd name="connsiteX12" fmla="*/ 0 w 114755"/>
                <a:gd name="connsiteY12" fmla="*/ 56349 h 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755" h="71002">
                  <a:moveTo>
                    <a:pt x="0" y="56349"/>
                  </a:moveTo>
                  <a:cubicBezTo>
                    <a:pt x="0" y="72631"/>
                    <a:pt x="12689" y="73363"/>
                    <a:pt x="23907" y="68057"/>
                  </a:cubicBezTo>
                  <a:cubicBezTo>
                    <a:pt x="25274" y="66918"/>
                    <a:pt x="26508" y="65630"/>
                    <a:pt x="27585" y="64215"/>
                  </a:cubicBezTo>
                  <a:cubicBezTo>
                    <a:pt x="32141" y="56500"/>
                    <a:pt x="37307" y="49159"/>
                    <a:pt x="43033" y="42261"/>
                  </a:cubicBezTo>
                  <a:lnTo>
                    <a:pt x="47631" y="38237"/>
                  </a:lnTo>
                  <a:cubicBezTo>
                    <a:pt x="63877" y="21228"/>
                    <a:pt x="89544" y="17109"/>
                    <a:pt x="110342" y="28174"/>
                  </a:cubicBezTo>
                  <a:cubicBezTo>
                    <a:pt x="111874" y="28919"/>
                    <a:pt x="113350" y="29775"/>
                    <a:pt x="114755" y="30736"/>
                  </a:cubicBezTo>
                  <a:cubicBezTo>
                    <a:pt x="112352" y="27949"/>
                    <a:pt x="109705" y="25377"/>
                    <a:pt x="106848" y="23052"/>
                  </a:cubicBezTo>
                  <a:cubicBezTo>
                    <a:pt x="75216" y="-3476"/>
                    <a:pt x="48366" y="2744"/>
                    <a:pt x="18390" y="26711"/>
                  </a:cubicBezTo>
                  <a:cubicBezTo>
                    <a:pt x="16634" y="28242"/>
                    <a:pt x="13962" y="28068"/>
                    <a:pt x="12421" y="26319"/>
                  </a:cubicBezTo>
                  <a:cubicBezTo>
                    <a:pt x="11632" y="25423"/>
                    <a:pt x="11260" y="24235"/>
                    <a:pt x="11402" y="23052"/>
                  </a:cubicBezTo>
                  <a:cubicBezTo>
                    <a:pt x="12730" y="14958"/>
                    <a:pt x="15468" y="7157"/>
                    <a:pt x="19494" y="0"/>
                  </a:cubicBezTo>
                  <a:cubicBezTo>
                    <a:pt x="7321" y="16339"/>
                    <a:pt x="513" y="36017"/>
                    <a:pt x="0" y="56349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004E5B3F-5CD8-FD43-A477-C83E3E4CA302}"/>
                </a:ext>
              </a:extLst>
            </p:cNvPr>
            <p:cNvSpPr/>
            <p:nvPr/>
          </p:nvSpPr>
          <p:spPr>
            <a:xfrm>
              <a:off x="1796127" y="1932294"/>
              <a:ext cx="65080" cy="86718"/>
            </a:xfrm>
            <a:custGeom>
              <a:avLst/>
              <a:gdLst>
                <a:gd name="connsiteX0" fmla="*/ 45670 w 65080"/>
                <a:gd name="connsiteY0" fmla="*/ 66777 h 86718"/>
                <a:gd name="connsiteX1" fmla="*/ 28567 w 65080"/>
                <a:gd name="connsiteY1" fmla="*/ 70802 h 86718"/>
                <a:gd name="connsiteX2" fmla="*/ 8970 w 65080"/>
                <a:gd name="connsiteY2" fmla="*/ 53793 h 86718"/>
                <a:gd name="connsiteX3" fmla="*/ 10176 w 65080"/>
                <a:gd name="connsiteY3" fmla="*/ 45920 h 86718"/>
                <a:gd name="connsiteX4" fmla="*/ 19739 w 65080"/>
                <a:gd name="connsiteY4" fmla="*/ 27625 h 86718"/>
                <a:gd name="connsiteX5" fmla="*/ 20843 w 65080"/>
                <a:gd name="connsiteY5" fmla="*/ 20673 h 86718"/>
                <a:gd name="connsiteX6" fmla="*/ 17533 w 65080"/>
                <a:gd name="connsiteY6" fmla="*/ 0 h 86718"/>
                <a:gd name="connsiteX7" fmla="*/ 13855 w 65080"/>
                <a:gd name="connsiteY7" fmla="*/ 29089 h 86718"/>
                <a:gd name="connsiteX8" fmla="*/ 62 w 65080"/>
                <a:gd name="connsiteY8" fmla="*/ 56714 h 86718"/>
                <a:gd name="connsiteX9" fmla="*/ 4843 w 65080"/>
                <a:gd name="connsiteY9" fmla="*/ 80681 h 86718"/>
                <a:gd name="connsiteX10" fmla="*/ 4843 w 65080"/>
                <a:gd name="connsiteY10" fmla="*/ 83425 h 86718"/>
                <a:gd name="connsiteX11" fmla="*/ 4843 w 65080"/>
                <a:gd name="connsiteY11" fmla="*/ 86718 h 86718"/>
                <a:gd name="connsiteX12" fmla="*/ 11832 w 65080"/>
                <a:gd name="connsiteY12" fmla="*/ 85621 h 86718"/>
                <a:gd name="connsiteX13" fmla="*/ 14222 w 65080"/>
                <a:gd name="connsiteY13" fmla="*/ 85621 h 86718"/>
                <a:gd name="connsiteX14" fmla="*/ 15142 w 65080"/>
                <a:gd name="connsiteY14" fmla="*/ 85621 h 86718"/>
                <a:gd name="connsiteX15" fmla="*/ 41256 w 65080"/>
                <a:gd name="connsiteY15" fmla="*/ 83791 h 86718"/>
                <a:gd name="connsiteX16" fmla="*/ 64980 w 65080"/>
                <a:gd name="connsiteY16" fmla="*/ 63850 h 86718"/>
                <a:gd name="connsiteX17" fmla="*/ 45670 w 65080"/>
                <a:gd name="connsiteY17" fmla="*/ 66777 h 8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080" h="86718">
                  <a:moveTo>
                    <a:pt x="45670" y="66777"/>
                  </a:moveTo>
                  <a:cubicBezTo>
                    <a:pt x="40167" y="68846"/>
                    <a:pt x="34419" y="70200"/>
                    <a:pt x="28567" y="70802"/>
                  </a:cubicBezTo>
                  <a:cubicBezTo>
                    <a:pt x="18434" y="71488"/>
                    <a:pt x="9660" y="63873"/>
                    <a:pt x="8970" y="53793"/>
                  </a:cubicBezTo>
                  <a:cubicBezTo>
                    <a:pt x="8786" y="51113"/>
                    <a:pt x="9198" y="48425"/>
                    <a:pt x="10176" y="45920"/>
                  </a:cubicBezTo>
                  <a:cubicBezTo>
                    <a:pt x="12751" y="39517"/>
                    <a:pt x="16613" y="33480"/>
                    <a:pt x="19739" y="27625"/>
                  </a:cubicBezTo>
                  <a:cubicBezTo>
                    <a:pt x="20449" y="25375"/>
                    <a:pt x="20821" y="23032"/>
                    <a:pt x="20843" y="20673"/>
                  </a:cubicBezTo>
                  <a:cubicBezTo>
                    <a:pt x="20580" y="13675"/>
                    <a:pt x="19467" y="6734"/>
                    <a:pt x="17533" y="0"/>
                  </a:cubicBezTo>
                  <a:cubicBezTo>
                    <a:pt x="19754" y="9826"/>
                    <a:pt x="18454" y="20117"/>
                    <a:pt x="13855" y="29089"/>
                  </a:cubicBezTo>
                  <a:cubicBezTo>
                    <a:pt x="8705" y="36956"/>
                    <a:pt x="-858" y="47384"/>
                    <a:pt x="62" y="56714"/>
                  </a:cubicBezTo>
                  <a:cubicBezTo>
                    <a:pt x="981" y="66045"/>
                    <a:pt x="3372" y="72631"/>
                    <a:pt x="4843" y="80681"/>
                  </a:cubicBezTo>
                  <a:cubicBezTo>
                    <a:pt x="5301" y="81539"/>
                    <a:pt x="5301" y="82567"/>
                    <a:pt x="4843" y="83425"/>
                  </a:cubicBezTo>
                  <a:lnTo>
                    <a:pt x="4843" y="86718"/>
                  </a:lnTo>
                  <a:cubicBezTo>
                    <a:pt x="7234" y="86718"/>
                    <a:pt x="9441" y="86718"/>
                    <a:pt x="11832" y="85621"/>
                  </a:cubicBezTo>
                  <a:cubicBezTo>
                    <a:pt x="12617" y="85434"/>
                    <a:pt x="13437" y="85434"/>
                    <a:pt x="14222" y="85621"/>
                  </a:cubicBezTo>
                  <a:lnTo>
                    <a:pt x="15142" y="85621"/>
                  </a:lnTo>
                  <a:cubicBezTo>
                    <a:pt x="23855" y="87318"/>
                    <a:pt x="32866" y="86687"/>
                    <a:pt x="41256" y="83791"/>
                  </a:cubicBezTo>
                  <a:cubicBezTo>
                    <a:pt x="48980" y="79766"/>
                    <a:pt x="63324" y="73546"/>
                    <a:pt x="64980" y="63850"/>
                  </a:cubicBezTo>
                  <a:cubicBezTo>
                    <a:pt x="66635" y="54153"/>
                    <a:pt x="47509" y="66045"/>
                    <a:pt x="45670" y="66777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2851530D-11D8-3544-942D-3CD8C81B3FF2}"/>
                </a:ext>
              </a:extLst>
            </p:cNvPr>
            <p:cNvSpPr/>
            <p:nvPr/>
          </p:nvSpPr>
          <p:spPr>
            <a:xfrm>
              <a:off x="1645940" y="1838075"/>
              <a:ext cx="6436" cy="41529"/>
            </a:xfrm>
            <a:custGeom>
              <a:avLst/>
              <a:gdLst>
                <a:gd name="connsiteX0" fmla="*/ 3862 w 6436"/>
                <a:gd name="connsiteY0" fmla="*/ 22137 h 41529"/>
                <a:gd name="connsiteX1" fmla="*/ 3862 w 6436"/>
                <a:gd name="connsiteY1" fmla="*/ 0 h 41529"/>
                <a:gd name="connsiteX2" fmla="*/ 2575 w 6436"/>
                <a:gd name="connsiteY2" fmla="*/ 2195 h 41529"/>
                <a:gd name="connsiteX3" fmla="*/ 1103 w 6436"/>
                <a:gd name="connsiteY3" fmla="*/ 27808 h 41529"/>
                <a:gd name="connsiteX4" fmla="*/ 0 w 6436"/>
                <a:gd name="connsiteY4" fmla="*/ 35309 h 41529"/>
                <a:gd name="connsiteX5" fmla="*/ 6437 w 6436"/>
                <a:gd name="connsiteY5" fmla="*/ 41530 h 41529"/>
                <a:gd name="connsiteX6" fmla="*/ 3862 w 6436"/>
                <a:gd name="connsiteY6" fmla="*/ 22137 h 4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36" h="41529">
                  <a:moveTo>
                    <a:pt x="3862" y="22137"/>
                  </a:moveTo>
                  <a:cubicBezTo>
                    <a:pt x="3130" y="14775"/>
                    <a:pt x="3130" y="7360"/>
                    <a:pt x="3862" y="0"/>
                  </a:cubicBezTo>
                  <a:cubicBezTo>
                    <a:pt x="3365" y="690"/>
                    <a:pt x="2935" y="1425"/>
                    <a:pt x="2575" y="2195"/>
                  </a:cubicBezTo>
                  <a:cubicBezTo>
                    <a:pt x="2547" y="10754"/>
                    <a:pt x="2056" y="19303"/>
                    <a:pt x="1103" y="27808"/>
                  </a:cubicBezTo>
                  <a:lnTo>
                    <a:pt x="0" y="35309"/>
                  </a:lnTo>
                  <a:cubicBezTo>
                    <a:pt x="1817" y="37695"/>
                    <a:pt x="3987" y="39792"/>
                    <a:pt x="6437" y="41530"/>
                  </a:cubicBezTo>
                  <a:cubicBezTo>
                    <a:pt x="5090" y="35139"/>
                    <a:pt x="4230" y="28657"/>
                    <a:pt x="3862" y="22137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9884C0FC-E40D-C942-9008-F3F60799E385}"/>
                </a:ext>
              </a:extLst>
            </p:cNvPr>
            <p:cNvSpPr/>
            <p:nvPr/>
          </p:nvSpPr>
          <p:spPr>
            <a:xfrm>
              <a:off x="1635778" y="1516537"/>
              <a:ext cx="502505" cy="630723"/>
            </a:xfrm>
            <a:custGeom>
              <a:avLst/>
              <a:gdLst>
                <a:gd name="connsiteX0" fmla="*/ 496769 w 502505"/>
                <a:gd name="connsiteY0" fmla="*/ 236283 h 630723"/>
                <a:gd name="connsiteX1" fmla="*/ 467161 w 502505"/>
                <a:gd name="connsiteY1" fmla="*/ 123769 h 630723"/>
                <a:gd name="connsiteX2" fmla="*/ 304959 w 502505"/>
                <a:gd name="connsiteY2" fmla="*/ 5766 h 630723"/>
                <a:gd name="connsiteX3" fmla="*/ 194617 w 502505"/>
                <a:gd name="connsiteY3" fmla="*/ 4302 h 630723"/>
                <a:gd name="connsiteX4" fmla="*/ 87218 w 502505"/>
                <a:gd name="connsiteY4" fmla="*/ 46381 h 630723"/>
                <a:gd name="connsiteX5" fmla="*/ 21564 w 502505"/>
                <a:gd name="connsiteY5" fmla="*/ 135295 h 630723"/>
                <a:gd name="connsiteX6" fmla="*/ 48 w 502505"/>
                <a:gd name="connsiteY6" fmla="*/ 192741 h 630723"/>
                <a:gd name="connsiteX7" fmla="*/ 8323 w 502505"/>
                <a:gd name="connsiteY7" fmla="*/ 253846 h 630723"/>
                <a:gd name="connsiteX8" fmla="*/ 5565 w 502505"/>
                <a:gd name="connsiteY8" fmla="*/ 256956 h 630723"/>
                <a:gd name="connsiteX9" fmla="*/ 10530 w 502505"/>
                <a:gd name="connsiteY9" fmla="*/ 287509 h 630723"/>
                <a:gd name="connsiteX10" fmla="*/ 39035 w 502505"/>
                <a:gd name="connsiteY10" fmla="*/ 260249 h 630723"/>
                <a:gd name="connsiteX11" fmla="*/ 79310 w 502505"/>
                <a:gd name="connsiteY11" fmla="*/ 253480 h 630723"/>
                <a:gd name="connsiteX12" fmla="*/ 131170 w 502505"/>
                <a:gd name="connsiteY12" fmla="*/ 278544 h 630723"/>
                <a:gd name="connsiteX13" fmla="*/ 131170 w 502505"/>
                <a:gd name="connsiteY13" fmla="*/ 274337 h 630723"/>
                <a:gd name="connsiteX14" fmla="*/ 114435 w 502505"/>
                <a:gd name="connsiteY14" fmla="*/ 239210 h 630723"/>
                <a:gd name="connsiteX15" fmla="*/ 113516 w 502505"/>
                <a:gd name="connsiteY15" fmla="*/ 237564 h 630723"/>
                <a:gd name="connsiteX16" fmla="*/ 142940 w 502505"/>
                <a:gd name="connsiteY16" fmla="*/ 192924 h 630723"/>
                <a:gd name="connsiteX17" fmla="*/ 147170 w 502505"/>
                <a:gd name="connsiteY17" fmla="*/ 195119 h 630723"/>
                <a:gd name="connsiteX18" fmla="*/ 142572 w 502505"/>
                <a:gd name="connsiteY18" fmla="*/ 241954 h 630723"/>
                <a:gd name="connsiteX19" fmla="*/ 190203 w 502505"/>
                <a:gd name="connsiteY19" fmla="*/ 202986 h 630723"/>
                <a:gd name="connsiteX20" fmla="*/ 282155 w 502505"/>
                <a:gd name="connsiteY20" fmla="*/ 159444 h 630723"/>
                <a:gd name="connsiteX21" fmla="*/ 284729 w 502505"/>
                <a:gd name="connsiteY21" fmla="*/ 162920 h 630723"/>
                <a:gd name="connsiteX22" fmla="*/ 284729 w 502505"/>
                <a:gd name="connsiteY22" fmla="*/ 162920 h 630723"/>
                <a:gd name="connsiteX23" fmla="*/ 283688 w 502505"/>
                <a:gd name="connsiteY23" fmla="*/ 168516 h 630723"/>
                <a:gd name="connsiteX24" fmla="*/ 283258 w 502505"/>
                <a:gd name="connsiteY24" fmla="*/ 168774 h 630723"/>
                <a:gd name="connsiteX25" fmla="*/ 251811 w 502505"/>
                <a:gd name="connsiteY25" fmla="*/ 214512 h 630723"/>
                <a:gd name="connsiteX26" fmla="*/ 292637 w 502505"/>
                <a:gd name="connsiteY26" fmla="*/ 197680 h 630723"/>
                <a:gd name="connsiteX27" fmla="*/ 347808 w 502505"/>
                <a:gd name="connsiteY27" fmla="*/ 223293 h 630723"/>
                <a:gd name="connsiteX28" fmla="*/ 375209 w 502505"/>
                <a:gd name="connsiteY28" fmla="*/ 256407 h 630723"/>
                <a:gd name="connsiteX29" fmla="*/ 375209 w 502505"/>
                <a:gd name="connsiteY29" fmla="*/ 223659 h 630723"/>
                <a:gd name="connsiteX30" fmla="*/ 362704 w 502505"/>
                <a:gd name="connsiteY30" fmla="*/ 187069 h 630723"/>
                <a:gd name="connsiteX31" fmla="*/ 366198 w 502505"/>
                <a:gd name="connsiteY31" fmla="*/ 181032 h 630723"/>
                <a:gd name="connsiteX32" fmla="*/ 412358 w 502505"/>
                <a:gd name="connsiteY32" fmla="*/ 190362 h 630723"/>
                <a:gd name="connsiteX33" fmla="*/ 416404 w 502505"/>
                <a:gd name="connsiteY33" fmla="*/ 233722 h 630723"/>
                <a:gd name="connsiteX34" fmla="*/ 425047 w 502505"/>
                <a:gd name="connsiteY34" fmla="*/ 288607 h 630723"/>
                <a:gd name="connsiteX35" fmla="*/ 392680 w 502505"/>
                <a:gd name="connsiteY35" fmla="*/ 484729 h 630723"/>
                <a:gd name="connsiteX36" fmla="*/ 411071 w 502505"/>
                <a:gd name="connsiteY36" fmla="*/ 480155 h 630723"/>
                <a:gd name="connsiteX37" fmla="*/ 431484 w 502505"/>
                <a:gd name="connsiteY37" fmla="*/ 472837 h 630723"/>
                <a:gd name="connsiteX38" fmla="*/ 436081 w 502505"/>
                <a:gd name="connsiteY38" fmla="*/ 475258 h 630723"/>
                <a:gd name="connsiteX39" fmla="*/ 436081 w 502505"/>
                <a:gd name="connsiteY39" fmla="*/ 477411 h 630723"/>
                <a:gd name="connsiteX40" fmla="*/ 351486 w 502505"/>
                <a:gd name="connsiteY40" fmla="*/ 597975 h 630723"/>
                <a:gd name="connsiteX41" fmla="*/ 318567 w 502505"/>
                <a:gd name="connsiteY41" fmla="*/ 630723 h 630723"/>
                <a:gd name="connsiteX42" fmla="*/ 332728 w 502505"/>
                <a:gd name="connsiteY42" fmla="*/ 621027 h 630723"/>
                <a:gd name="connsiteX43" fmla="*/ 400588 w 502505"/>
                <a:gd name="connsiteY43" fmla="*/ 566142 h 630723"/>
                <a:gd name="connsiteX44" fmla="*/ 443805 w 502505"/>
                <a:gd name="connsiteY44" fmla="*/ 513269 h 630723"/>
                <a:gd name="connsiteX45" fmla="*/ 451713 w 502505"/>
                <a:gd name="connsiteY45" fmla="*/ 498084 h 630723"/>
                <a:gd name="connsiteX46" fmla="*/ 449322 w 502505"/>
                <a:gd name="connsiteY46" fmla="*/ 476130 h 630723"/>
                <a:gd name="connsiteX47" fmla="*/ 449322 w 502505"/>
                <a:gd name="connsiteY47" fmla="*/ 474667 h 630723"/>
                <a:gd name="connsiteX48" fmla="*/ 449322 w 502505"/>
                <a:gd name="connsiteY48" fmla="*/ 472654 h 630723"/>
                <a:gd name="connsiteX49" fmla="*/ 456678 w 502505"/>
                <a:gd name="connsiteY49" fmla="*/ 445578 h 630723"/>
                <a:gd name="connsiteX50" fmla="*/ 473046 w 502505"/>
                <a:gd name="connsiteY50" fmla="*/ 429844 h 630723"/>
                <a:gd name="connsiteX51" fmla="*/ 460173 w 502505"/>
                <a:gd name="connsiteY51" fmla="*/ 416489 h 630723"/>
                <a:gd name="connsiteX52" fmla="*/ 468264 w 502505"/>
                <a:gd name="connsiteY52" fmla="*/ 394169 h 630723"/>
                <a:gd name="connsiteX53" fmla="*/ 475069 w 502505"/>
                <a:gd name="connsiteY53" fmla="*/ 386119 h 630723"/>
                <a:gd name="connsiteX54" fmla="*/ 489413 w 502505"/>
                <a:gd name="connsiteY54" fmla="*/ 367824 h 630723"/>
                <a:gd name="connsiteX55" fmla="*/ 492356 w 502505"/>
                <a:gd name="connsiteY55" fmla="*/ 363616 h 630723"/>
                <a:gd name="connsiteX56" fmla="*/ 492356 w 502505"/>
                <a:gd name="connsiteY56" fmla="*/ 363616 h 630723"/>
                <a:gd name="connsiteX57" fmla="*/ 496769 w 502505"/>
                <a:gd name="connsiteY57" fmla="*/ 236283 h 63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02505" h="630723">
                  <a:moveTo>
                    <a:pt x="496769" y="236283"/>
                  </a:moveTo>
                  <a:cubicBezTo>
                    <a:pt x="493450" y="197368"/>
                    <a:pt x="483434" y="159310"/>
                    <a:pt x="467161" y="123769"/>
                  </a:cubicBezTo>
                  <a:cubicBezTo>
                    <a:pt x="433716" y="62142"/>
                    <a:pt x="374130" y="18793"/>
                    <a:pt x="304959" y="5766"/>
                  </a:cubicBezTo>
                  <a:cubicBezTo>
                    <a:pt x="268573" y="-1394"/>
                    <a:pt x="231180" y="-1890"/>
                    <a:pt x="194617" y="4302"/>
                  </a:cubicBezTo>
                  <a:cubicBezTo>
                    <a:pt x="155889" y="9348"/>
                    <a:pt x="119003" y="23799"/>
                    <a:pt x="87218" y="46381"/>
                  </a:cubicBezTo>
                  <a:cubicBezTo>
                    <a:pt x="58897" y="70737"/>
                    <a:pt x="36457" y="101127"/>
                    <a:pt x="21564" y="135295"/>
                  </a:cubicBezTo>
                  <a:cubicBezTo>
                    <a:pt x="10915" y="152969"/>
                    <a:pt x="3621" y="172443"/>
                    <a:pt x="48" y="192741"/>
                  </a:cubicBezTo>
                  <a:cubicBezTo>
                    <a:pt x="-407" y="213414"/>
                    <a:pt x="2385" y="234031"/>
                    <a:pt x="8323" y="253846"/>
                  </a:cubicBezTo>
                  <a:cubicBezTo>
                    <a:pt x="8323" y="255493"/>
                    <a:pt x="6852" y="257322"/>
                    <a:pt x="5565" y="256956"/>
                  </a:cubicBezTo>
                  <a:cubicBezTo>
                    <a:pt x="7588" y="267019"/>
                    <a:pt x="9243" y="277264"/>
                    <a:pt x="10530" y="287509"/>
                  </a:cubicBezTo>
                  <a:cubicBezTo>
                    <a:pt x="17833" y="276391"/>
                    <a:pt x="27580" y="267070"/>
                    <a:pt x="39035" y="260249"/>
                  </a:cubicBezTo>
                  <a:cubicBezTo>
                    <a:pt x="51095" y="252950"/>
                    <a:pt x="65508" y="250527"/>
                    <a:pt x="79310" y="253480"/>
                  </a:cubicBezTo>
                  <a:cubicBezTo>
                    <a:pt x="99773" y="252439"/>
                    <a:pt x="119345" y="261900"/>
                    <a:pt x="131170" y="278544"/>
                  </a:cubicBezTo>
                  <a:lnTo>
                    <a:pt x="131170" y="274337"/>
                  </a:lnTo>
                  <a:cubicBezTo>
                    <a:pt x="126711" y="262132"/>
                    <a:pt x="121109" y="250372"/>
                    <a:pt x="114435" y="239210"/>
                  </a:cubicBezTo>
                  <a:cubicBezTo>
                    <a:pt x="114060" y="238702"/>
                    <a:pt x="113751" y="238149"/>
                    <a:pt x="113516" y="237564"/>
                  </a:cubicBezTo>
                  <a:cubicBezTo>
                    <a:pt x="104688" y="224574"/>
                    <a:pt x="133929" y="199144"/>
                    <a:pt x="142940" y="192924"/>
                  </a:cubicBezTo>
                  <a:cubicBezTo>
                    <a:pt x="144963" y="191643"/>
                    <a:pt x="147538" y="192924"/>
                    <a:pt x="147170" y="195119"/>
                  </a:cubicBezTo>
                  <a:cubicBezTo>
                    <a:pt x="144108" y="210546"/>
                    <a:pt x="142567" y="226232"/>
                    <a:pt x="142572" y="241954"/>
                  </a:cubicBezTo>
                  <a:cubicBezTo>
                    <a:pt x="156229" y="226490"/>
                    <a:pt x="172313" y="213330"/>
                    <a:pt x="190203" y="202986"/>
                  </a:cubicBezTo>
                  <a:cubicBezTo>
                    <a:pt x="217973" y="184691"/>
                    <a:pt x="248500" y="162371"/>
                    <a:pt x="282155" y="159444"/>
                  </a:cubicBezTo>
                  <a:cubicBezTo>
                    <a:pt x="284178" y="159444"/>
                    <a:pt x="286017" y="160908"/>
                    <a:pt x="284729" y="162920"/>
                  </a:cubicBezTo>
                  <a:lnTo>
                    <a:pt x="284729" y="162920"/>
                  </a:lnTo>
                  <a:cubicBezTo>
                    <a:pt x="285996" y="164751"/>
                    <a:pt x="285529" y="167258"/>
                    <a:pt x="283688" y="168516"/>
                  </a:cubicBezTo>
                  <a:cubicBezTo>
                    <a:pt x="283550" y="168612"/>
                    <a:pt x="283407" y="168698"/>
                    <a:pt x="283258" y="168774"/>
                  </a:cubicBezTo>
                  <a:cubicBezTo>
                    <a:pt x="270302" y="182183"/>
                    <a:pt x="259674" y="197638"/>
                    <a:pt x="251811" y="214512"/>
                  </a:cubicBezTo>
                  <a:cubicBezTo>
                    <a:pt x="262979" y="204258"/>
                    <a:pt x="277450" y="198290"/>
                    <a:pt x="292637" y="197680"/>
                  </a:cubicBezTo>
                  <a:cubicBezTo>
                    <a:pt x="313644" y="198879"/>
                    <a:pt x="333390" y="208046"/>
                    <a:pt x="347808" y="223293"/>
                  </a:cubicBezTo>
                  <a:cubicBezTo>
                    <a:pt x="357625" y="233755"/>
                    <a:pt x="366776" y="244814"/>
                    <a:pt x="375209" y="256407"/>
                  </a:cubicBezTo>
                  <a:cubicBezTo>
                    <a:pt x="386428" y="269031"/>
                    <a:pt x="377048" y="230611"/>
                    <a:pt x="375209" y="223659"/>
                  </a:cubicBezTo>
                  <a:cubicBezTo>
                    <a:pt x="370796" y="211585"/>
                    <a:pt x="366014" y="199876"/>
                    <a:pt x="362704" y="187069"/>
                  </a:cubicBezTo>
                  <a:cubicBezTo>
                    <a:pt x="362272" y="184486"/>
                    <a:pt x="363734" y="181958"/>
                    <a:pt x="366198" y="181032"/>
                  </a:cubicBezTo>
                  <a:cubicBezTo>
                    <a:pt x="379439" y="177190"/>
                    <a:pt x="407576" y="171336"/>
                    <a:pt x="412358" y="190362"/>
                  </a:cubicBezTo>
                  <a:cubicBezTo>
                    <a:pt x="415852" y="204816"/>
                    <a:pt x="413277" y="219452"/>
                    <a:pt x="416404" y="233722"/>
                  </a:cubicBezTo>
                  <a:cubicBezTo>
                    <a:pt x="420258" y="251852"/>
                    <a:pt x="423144" y="270173"/>
                    <a:pt x="425047" y="288607"/>
                  </a:cubicBezTo>
                  <a:cubicBezTo>
                    <a:pt x="431116" y="355017"/>
                    <a:pt x="431484" y="428014"/>
                    <a:pt x="392680" y="484729"/>
                  </a:cubicBezTo>
                  <a:cubicBezTo>
                    <a:pt x="399023" y="484233"/>
                    <a:pt x="405239" y="482687"/>
                    <a:pt x="411071" y="480155"/>
                  </a:cubicBezTo>
                  <a:cubicBezTo>
                    <a:pt x="417601" y="477016"/>
                    <a:pt x="424442" y="474564"/>
                    <a:pt x="431484" y="472837"/>
                  </a:cubicBezTo>
                  <a:cubicBezTo>
                    <a:pt x="433426" y="472243"/>
                    <a:pt x="435484" y="473326"/>
                    <a:pt x="436081" y="475258"/>
                  </a:cubicBezTo>
                  <a:cubicBezTo>
                    <a:pt x="436298" y="475958"/>
                    <a:pt x="436298" y="476708"/>
                    <a:pt x="436081" y="477411"/>
                  </a:cubicBezTo>
                  <a:cubicBezTo>
                    <a:pt x="427806" y="532296"/>
                    <a:pt x="386244" y="560653"/>
                    <a:pt x="351486" y="597975"/>
                  </a:cubicBezTo>
                  <a:cubicBezTo>
                    <a:pt x="341072" y="609433"/>
                    <a:pt x="330085" y="620363"/>
                    <a:pt x="318567" y="630723"/>
                  </a:cubicBezTo>
                  <a:lnTo>
                    <a:pt x="332728" y="621027"/>
                  </a:lnTo>
                  <a:cubicBezTo>
                    <a:pt x="356433" y="604100"/>
                    <a:pt x="379093" y="585772"/>
                    <a:pt x="400588" y="566142"/>
                  </a:cubicBezTo>
                  <a:cubicBezTo>
                    <a:pt x="417080" y="550313"/>
                    <a:pt x="431590" y="532559"/>
                    <a:pt x="443805" y="513269"/>
                  </a:cubicBezTo>
                  <a:cubicBezTo>
                    <a:pt x="446012" y="508147"/>
                    <a:pt x="449322" y="503207"/>
                    <a:pt x="451713" y="498084"/>
                  </a:cubicBezTo>
                  <a:cubicBezTo>
                    <a:pt x="450462" y="490823"/>
                    <a:pt x="449664" y="483490"/>
                    <a:pt x="449322" y="476130"/>
                  </a:cubicBezTo>
                  <a:cubicBezTo>
                    <a:pt x="449322" y="476130"/>
                    <a:pt x="449322" y="476130"/>
                    <a:pt x="449322" y="474667"/>
                  </a:cubicBezTo>
                  <a:cubicBezTo>
                    <a:pt x="448863" y="474074"/>
                    <a:pt x="448863" y="473247"/>
                    <a:pt x="449322" y="472654"/>
                  </a:cubicBezTo>
                  <a:cubicBezTo>
                    <a:pt x="449184" y="463123"/>
                    <a:pt x="451733" y="453743"/>
                    <a:pt x="456678" y="445578"/>
                  </a:cubicBezTo>
                  <a:cubicBezTo>
                    <a:pt x="457966" y="443199"/>
                    <a:pt x="475069" y="432039"/>
                    <a:pt x="473046" y="429844"/>
                  </a:cubicBezTo>
                  <a:cubicBezTo>
                    <a:pt x="471023" y="427649"/>
                    <a:pt x="460908" y="422709"/>
                    <a:pt x="460173" y="416489"/>
                  </a:cubicBezTo>
                  <a:cubicBezTo>
                    <a:pt x="459435" y="408227"/>
                    <a:pt x="462396" y="400062"/>
                    <a:pt x="468264" y="394169"/>
                  </a:cubicBezTo>
                  <a:lnTo>
                    <a:pt x="475069" y="386119"/>
                  </a:lnTo>
                  <a:cubicBezTo>
                    <a:pt x="478842" y="379300"/>
                    <a:pt x="483685" y="373124"/>
                    <a:pt x="489413" y="367824"/>
                  </a:cubicBezTo>
                  <a:lnTo>
                    <a:pt x="492356" y="363616"/>
                  </a:lnTo>
                  <a:lnTo>
                    <a:pt x="492356" y="363616"/>
                  </a:lnTo>
                  <a:cubicBezTo>
                    <a:pt x="508171" y="324648"/>
                    <a:pt x="502102" y="276532"/>
                    <a:pt x="496769" y="236283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3B08044C-533E-5743-9565-0EDBA23681D6}"/>
                </a:ext>
              </a:extLst>
            </p:cNvPr>
            <p:cNvSpPr/>
            <p:nvPr/>
          </p:nvSpPr>
          <p:spPr>
            <a:xfrm>
              <a:off x="1680570" y="1811364"/>
              <a:ext cx="129038" cy="194841"/>
            </a:xfrm>
            <a:custGeom>
              <a:avLst/>
              <a:gdLst>
                <a:gd name="connsiteX0" fmla="*/ 109734 w 129038"/>
                <a:gd name="connsiteY0" fmla="*/ 67509 h 194841"/>
                <a:gd name="connsiteX1" fmla="*/ 82700 w 129038"/>
                <a:gd name="connsiteY1" fmla="*/ 16466 h 194841"/>
                <a:gd name="connsiteX2" fmla="*/ 83804 w 129038"/>
                <a:gd name="connsiteY2" fmla="*/ 22503 h 194841"/>
                <a:gd name="connsiteX3" fmla="*/ 78654 w 129038"/>
                <a:gd name="connsiteY3" fmla="*/ 25430 h 194841"/>
                <a:gd name="connsiteX4" fmla="*/ 39483 w 129038"/>
                <a:gd name="connsiteY4" fmla="*/ 0 h 194841"/>
                <a:gd name="connsiteX5" fmla="*/ 1415 w 129038"/>
                <a:gd name="connsiteY5" fmla="*/ 41896 h 194841"/>
                <a:gd name="connsiteX6" fmla="*/ 4909 w 129038"/>
                <a:gd name="connsiteY6" fmla="*/ 99159 h 194841"/>
                <a:gd name="connsiteX7" fmla="*/ 14472 w 129038"/>
                <a:gd name="connsiteY7" fmla="*/ 125687 h 194841"/>
                <a:gd name="connsiteX8" fmla="*/ 16863 w 129038"/>
                <a:gd name="connsiteY8" fmla="*/ 130809 h 194841"/>
                <a:gd name="connsiteX9" fmla="*/ 61000 w 129038"/>
                <a:gd name="connsiteY9" fmla="*/ 133919 h 194841"/>
                <a:gd name="connsiteX10" fmla="*/ 94470 w 129038"/>
                <a:gd name="connsiteY10" fmla="*/ 106843 h 194841"/>
                <a:gd name="connsiteX11" fmla="*/ 99068 w 129038"/>
                <a:gd name="connsiteY11" fmla="*/ 105379 h 194841"/>
                <a:gd name="connsiteX12" fmla="*/ 113044 w 129038"/>
                <a:gd name="connsiteY12" fmla="*/ 194842 h 194841"/>
                <a:gd name="connsiteX13" fmla="*/ 113044 w 129038"/>
                <a:gd name="connsiteY13" fmla="*/ 167582 h 194841"/>
                <a:gd name="connsiteX14" fmla="*/ 125182 w 129038"/>
                <a:gd name="connsiteY14" fmla="*/ 148007 h 194841"/>
                <a:gd name="connsiteX15" fmla="*/ 126837 w 129038"/>
                <a:gd name="connsiteY15" fmla="*/ 113612 h 194841"/>
                <a:gd name="connsiteX16" fmla="*/ 122607 w 129038"/>
                <a:gd name="connsiteY16" fmla="*/ 91475 h 194841"/>
                <a:gd name="connsiteX17" fmla="*/ 113596 w 129038"/>
                <a:gd name="connsiteY17" fmla="*/ 68789 h 194841"/>
                <a:gd name="connsiteX18" fmla="*/ 110025 w 129038"/>
                <a:gd name="connsiteY18" fmla="*/ 68087 h 194841"/>
                <a:gd name="connsiteX19" fmla="*/ 109734 w 129038"/>
                <a:gd name="connsiteY19" fmla="*/ 67509 h 19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9038" h="194841">
                  <a:moveTo>
                    <a:pt x="109734" y="67509"/>
                  </a:moveTo>
                  <a:cubicBezTo>
                    <a:pt x="101712" y="49993"/>
                    <a:pt x="92686" y="32951"/>
                    <a:pt x="82700" y="16466"/>
                  </a:cubicBezTo>
                  <a:lnTo>
                    <a:pt x="83804" y="22503"/>
                  </a:lnTo>
                  <a:cubicBezTo>
                    <a:pt x="83804" y="25064"/>
                    <a:pt x="80493" y="27991"/>
                    <a:pt x="78654" y="25430"/>
                  </a:cubicBezTo>
                  <a:cubicBezTo>
                    <a:pt x="70421" y="11224"/>
                    <a:pt x="55871" y="1776"/>
                    <a:pt x="39483" y="0"/>
                  </a:cubicBezTo>
                  <a:cubicBezTo>
                    <a:pt x="17415" y="0"/>
                    <a:pt x="4358" y="22137"/>
                    <a:pt x="1415" y="41896"/>
                  </a:cubicBezTo>
                  <a:cubicBezTo>
                    <a:pt x="-1294" y="61023"/>
                    <a:pt x="-106" y="80498"/>
                    <a:pt x="4909" y="99159"/>
                  </a:cubicBezTo>
                  <a:cubicBezTo>
                    <a:pt x="6877" y="108391"/>
                    <a:pt x="10095" y="117315"/>
                    <a:pt x="14472" y="125687"/>
                  </a:cubicBezTo>
                  <a:lnTo>
                    <a:pt x="16863" y="130809"/>
                  </a:lnTo>
                  <a:cubicBezTo>
                    <a:pt x="30209" y="138872"/>
                    <a:pt x="46646" y="140030"/>
                    <a:pt x="61000" y="133919"/>
                  </a:cubicBezTo>
                  <a:cubicBezTo>
                    <a:pt x="75732" y="130463"/>
                    <a:pt x="88065" y="120487"/>
                    <a:pt x="94470" y="106843"/>
                  </a:cubicBezTo>
                  <a:cubicBezTo>
                    <a:pt x="95364" y="105211"/>
                    <a:pt x="97389" y="104567"/>
                    <a:pt x="99068" y="105379"/>
                  </a:cubicBezTo>
                  <a:cubicBezTo>
                    <a:pt x="138975" y="125870"/>
                    <a:pt x="90976" y="171241"/>
                    <a:pt x="113044" y="194842"/>
                  </a:cubicBezTo>
                  <a:cubicBezTo>
                    <a:pt x="109745" y="186051"/>
                    <a:pt x="109745" y="176373"/>
                    <a:pt x="113044" y="167582"/>
                  </a:cubicBezTo>
                  <a:cubicBezTo>
                    <a:pt x="116355" y="160630"/>
                    <a:pt x="121872" y="154959"/>
                    <a:pt x="125182" y="148007"/>
                  </a:cubicBezTo>
                  <a:cubicBezTo>
                    <a:pt x="129676" y="137068"/>
                    <a:pt x="130261" y="124927"/>
                    <a:pt x="126837" y="113612"/>
                  </a:cubicBezTo>
                  <a:cubicBezTo>
                    <a:pt x="125734" y="106294"/>
                    <a:pt x="124078" y="98793"/>
                    <a:pt x="122607" y="91475"/>
                  </a:cubicBezTo>
                  <a:cubicBezTo>
                    <a:pt x="121136" y="84157"/>
                    <a:pt x="116538" y="76290"/>
                    <a:pt x="113596" y="68789"/>
                  </a:cubicBezTo>
                  <a:cubicBezTo>
                    <a:pt x="112415" y="69576"/>
                    <a:pt x="110815" y="69261"/>
                    <a:pt x="110025" y="68087"/>
                  </a:cubicBezTo>
                  <a:cubicBezTo>
                    <a:pt x="109903" y="67906"/>
                    <a:pt x="109806" y="67712"/>
                    <a:pt x="109734" y="67509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8804CB7F-5EE8-4547-B49A-F245CAA59D5E}"/>
                </a:ext>
              </a:extLst>
            </p:cNvPr>
            <p:cNvSpPr/>
            <p:nvPr/>
          </p:nvSpPr>
          <p:spPr>
            <a:xfrm>
              <a:off x="1871714" y="1803893"/>
              <a:ext cx="140560" cy="174138"/>
            </a:xfrm>
            <a:custGeom>
              <a:avLst/>
              <a:gdLst>
                <a:gd name="connsiteX0" fmla="*/ 70862 w 140560"/>
                <a:gd name="connsiteY0" fmla="*/ 174138 h 174138"/>
                <a:gd name="connsiteX1" fmla="*/ 97527 w 140560"/>
                <a:gd name="connsiteY1" fmla="*/ 147793 h 174138"/>
                <a:gd name="connsiteX2" fmla="*/ 140561 w 140560"/>
                <a:gd name="connsiteY2" fmla="*/ 137548 h 174138"/>
                <a:gd name="connsiteX3" fmla="*/ 118860 w 140560"/>
                <a:gd name="connsiteY3" fmla="*/ 131511 h 174138"/>
                <a:gd name="connsiteX4" fmla="*/ 116170 w 140560"/>
                <a:gd name="connsiteY4" fmla="*/ 129938 h 174138"/>
                <a:gd name="connsiteX5" fmla="*/ 116102 w 140560"/>
                <a:gd name="connsiteY5" fmla="*/ 129498 h 174138"/>
                <a:gd name="connsiteX6" fmla="*/ 101022 w 140560"/>
                <a:gd name="connsiteY6" fmla="*/ 14606 h 174138"/>
                <a:gd name="connsiteX7" fmla="*/ 48793 w 140560"/>
                <a:gd name="connsiteY7" fmla="*/ 3995 h 174138"/>
                <a:gd name="connsiteX8" fmla="*/ 8886 w 140560"/>
                <a:gd name="connsiteY8" fmla="*/ 49183 h 174138"/>
                <a:gd name="connsiteX9" fmla="*/ 4105 w 140560"/>
                <a:gd name="connsiteY9" fmla="*/ 114680 h 174138"/>
                <a:gd name="connsiteX10" fmla="*/ 73988 w 140560"/>
                <a:gd name="connsiteY10" fmla="*/ 156209 h 174138"/>
                <a:gd name="connsiteX11" fmla="*/ 76079 w 140560"/>
                <a:gd name="connsiteY11" fmla="*/ 158514 h 174138"/>
                <a:gd name="connsiteX12" fmla="*/ 76011 w 140560"/>
                <a:gd name="connsiteY12" fmla="*/ 158953 h 174138"/>
                <a:gd name="connsiteX13" fmla="*/ 70862 w 140560"/>
                <a:gd name="connsiteY13" fmla="*/ 174138 h 17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0560" h="174138">
                  <a:moveTo>
                    <a:pt x="70862" y="174138"/>
                  </a:moveTo>
                  <a:cubicBezTo>
                    <a:pt x="77515" y="163370"/>
                    <a:pt x="86657" y="154338"/>
                    <a:pt x="97527" y="147793"/>
                  </a:cubicBezTo>
                  <a:cubicBezTo>
                    <a:pt x="110820" y="140944"/>
                    <a:pt x="125591" y="137428"/>
                    <a:pt x="140561" y="137548"/>
                  </a:cubicBezTo>
                  <a:cubicBezTo>
                    <a:pt x="134604" y="132398"/>
                    <a:pt x="126637" y="130183"/>
                    <a:pt x="118860" y="131511"/>
                  </a:cubicBezTo>
                  <a:cubicBezTo>
                    <a:pt x="117681" y="131816"/>
                    <a:pt x="116477" y="131112"/>
                    <a:pt x="116170" y="129938"/>
                  </a:cubicBezTo>
                  <a:cubicBezTo>
                    <a:pt x="116133" y="129795"/>
                    <a:pt x="116109" y="129647"/>
                    <a:pt x="116102" y="129498"/>
                  </a:cubicBezTo>
                  <a:cubicBezTo>
                    <a:pt x="116102" y="98031"/>
                    <a:pt x="121067" y="43695"/>
                    <a:pt x="101022" y="14606"/>
                  </a:cubicBezTo>
                  <a:cubicBezTo>
                    <a:pt x="87718" y="263"/>
                    <a:pt x="66685" y="-4011"/>
                    <a:pt x="48793" y="3995"/>
                  </a:cubicBezTo>
                  <a:cubicBezTo>
                    <a:pt x="30578" y="13940"/>
                    <a:pt x="16454" y="29933"/>
                    <a:pt x="8886" y="49183"/>
                  </a:cubicBezTo>
                  <a:cubicBezTo>
                    <a:pt x="-995" y="69623"/>
                    <a:pt x="-2705" y="93035"/>
                    <a:pt x="4105" y="114680"/>
                  </a:cubicBezTo>
                  <a:cubicBezTo>
                    <a:pt x="15507" y="144317"/>
                    <a:pt x="44012" y="154929"/>
                    <a:pt x="73988" y="156209"/>
                  </a:cubicBezTo>
                  <a:cubicBezTo>
                    <a:pt x="75205" y="156271"/>
                    <a:pt x="76141" y="157303"/>
                    <a:pt x="76079" y="158514"/>
                  </a:cubicBezTo>
                  <a:cubicBezTo>
                    <a:pt x="76071" y="158663"/>
                    <a:pt x="76048" y="158809"/>
                    <a:pt x="76011" y="158953"/>
                  </a:cubicBezTo>
                  <a:cubicBezTo>
                    <a:pt x="74172" y="164625"/>
                    <a:pt x="72517" y="169747"/>
                    <a:pt x="70862" y="174138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C56E9647-4985-6742-AF7E-23790FC336DE}"/>
                </a:ext>
              </a:extLst>
            </p:cNvPr>
            <p:cNvSpPr/>
            <p:nvPr/>
          </p:nvSpPr>
          <p:spPr>
            <a:xfrm>
              <a:off x="1882255" y="1941441"/>
              <a:ext cx="57573" cy="65313"/>
            </a:xfrm>
            <a:custGeom>
              <a:avLst/>
              <a:gdLst>
                <a:gd name="connsiteX0" fmla="*/ 45240 w 57573"/>
                <a:gd name="connsiteY0" fmla="*/ 65313 h 65313"/>
                <a:gd name="connsiteX1" fmla="*/ 53884 w 57573"/>
                <a:gd name="connsiteY1" fmla="*/ 52873 h 65313"/>
                <a:gd name="connsiteX2" fmla="*/ 50757 w 57573"/>
                <a:gd name="connsiteY2" fmla="*/ 50311 h 65313"/>
                <a:gd name="connsiteX3" fmla="*/ 56642 w 57573"/>
                <a:gd name="connsiteY3" fmla="*/ 32016 h 65313"/>
                <a:gd name="connsiteX4" fmla="*/ 47263 w 57573"/>
                <a:gd name="connsiteY4" fmla="*/ 24149 h 65313"/>
                <a:gd name="connsiteX5" fmla="*/ 18390 w 57573"/>
                <a:gd name="connsiteY5" fmla="*/ 14453 h 65313"/>
                <a:gd name="connsiteX6" fmla="*/ 0 w 57573"/>
                <a:gd name="connsiteY6" fmla="*/ 0 h 65313"/>
                <a:gd name="connsiteX7" fmla="*/ 18390 w 57573"/>
                <a:gd name="connsiteY7" fmla="*/ 15917 h 65313"/>
                <a:gd name="connsiteX8" fmla="*/ 52044 w 57573"/>
                <a:gd name="connsiteY8" fmla="*/ 25796 h 65313"/>
                <a:gd name="connsiteX9" fmla="*/ 53332 w 57573"/>
                <a:gd name="connsiteY9" fmla="*/ 27442 h 65313"/>
                <a:gd name="connsiteX10" fmla="*/ 54805 w 57573"/>
                <a:gd name="connsiteY10" fmla="*/ 30179 h 65313"/>
                <a:gd name="connsiteX11" fmla="*/ 54803 w 57573"/>
                <a:gd name="connsiteY11" fmla="*/ 30187 h 65313"/>
                <a:gd name="connsiteX12" fmla="*/ 45240 w 57573"/>
                <a:gd name="connsiteY12" fmla="*/ 65313 h 6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573" h="65313">
                  <a:moveTo>
                    <a:pt x="45240" y="65313"/>
                  </a:moveTo>
                  <a:cubicBezTo>
                    <a:pt x="47999" y="61105"/>
                    <a:pt x="50757" y="57080"/>
                    <a:pt x="53884" y="52873"/>
                  </a:cubicBezTo>
                  <a:cubicBezTo>
                    <a:pt x="52044" y="52873"/>
                    <a:pt x="50205" y="52873"/>
                    <a:pt x="50757" y="50311"/>
                  </a:cubicBezTo>
                  <a:cubicBezTo>
                    <a:pt x="52596" y="43908"/>
                    <a:pt x="54435" y="37505"/>
                    <a:pt x="56642" y="32016"/>
                  </a:cubicBezTo>
                  <a:cubicBezTo>
                    <a:pt x="59768" y="22869"/>
                    <a:pt x="54619" y="25247"/>
                    <a:pt x="47263" y="24149"/>
                  </a:cubicBezTo>
                  <a:cubicBezTo>
                    <a:pt x="37104" y="22783"/>
                    <a:pt x="27302" y="19491"/>
                    <a:pt x="18390" y="14453"/>
                  </a:cubicBezTo>
                  <a:cubicBezTo>
                    <a:pt x="11512" y="10661"/>
                    <a:pt x="5302" y="5779"/>
                    <a:pt x="0" y="0"/>
                  </a:cubicBezTo>
                  <a:cubicBezTo>
                    <a:pt x="4612" y="6826"/>
                    <a:pt x="10957" y="12316"/>
                    <a:pt x="18390" y="15917"/>
                  </a:cubicBezTo>
                  <a:cubicBezTo>
                    <a:pt x="29242" y="20335"/>
                    <a:pt x="40519" y="23646"/>
                    <a:pt x="52044" y="25796"/>
                  </a:cubicBezTo>
                  <a:cubicBezTo>
                    <a:pt x="52749" y="26063"/>
                    <a:pt x="53244" y="26698"/>
                    <a:pt x="53332" y="27442"/>
                  </a:cubicBezTo>
                  <a:cubicBezTo>
                    <a:pt x="54498" y="27794"/>
                    <a:pt x="55158" y="29020"/>
                    <a:pt x="54805" y="30179"/>
                  </a:cubicBezTo>
                  <a:cubicBezTo>
                    <a:pt x="54805" y="30181"/>
                    <a:pt x="54803" y="30185"/>
                    <a:pt x="54803" y="30187"/>
                  </a:cubicBezTo>
                  <a:cubicBezTo>
                    <a:pt x="52596" y="42444"/>
                    <a:pt x="47815" y="53604"/>
                    <a:pt x="45240" y="65313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FA8D8D5-3395-0A49-9197-D80C86353E88}"/>
                </a:ext>
              </a:extLst>
            </p:cNvPr>
            <p:cNvSpPr/>
            <p:nvPr/>
          </p:nvSpPr>
          <p:spPr>
            <a:xfrm>
              <a:off x="1808097" y="2022140"/>
              <a:ext cx="133139" cy="118351"/>
            </a:xfrm>
            <a:custGeom>
              <a:avLst/>
              <a:gdLst>
                <a:gd name="connsiteX0" fmla="*/ 9241 w 133139"/>
                <a:gd name="connsiteY0" fmla="*/ 102251 h 118351"/>
                <a:gd name="connsiteX1" fmla="*/ 414 w 133139"/>
                <a:gd name="connsiteY1" fmla="*/ 106825 h 118351"/>
                <a:gd name="connsiteX2" fmla="*/ 26896 w 133139"/>
                <a:gd name="connsiteY2" fmla="*/ 118351 h 118351"/>
                <a:gd name="connsiteX3" fmla="*/ 61469 w 133139"/>
                <a:gd name="connsiteY3" fmla="*/ 109935 h 118351"/>
                <a:gd name="connsiteX4" fmla="*/ 110939 w 133139"/>
                <a:gd name="connsiteY4" fmla="*/ 50294 h 118351"/>
                <a:gd name="connsiteX5" fmla="*/ 122525 w 133139"/>
                <a:gd name="connsiteY5" fmla="*/ 20290 h 118351"/>
                <a:gd name="connsiteX6" fmla="*/ 128410 w 133139"/>
                <a:gd name="connsiteY6" fmla="*/ 14618 h 118351"/>
                <a:gd name="connsiteX7" fmla="*/ 126203 w 133139"/>
                <a:gd name="connsiteY7" fmla="*/ 348 h 118351"/>
                <a:gd name="connsiteX8" fmla="*/ 96779 w 133139"/>
                <a:gd name="connsiteY8" fmla="*/ 14436 h 118351"/>
                <a:gd name="connsiteX9" fmla="*/ 68274 w 133139"/>
                <a:gd name="connsiteY9" fmla="*/ 34011 h 118351"/>
                <a:gd name="connsiteX10" fmla="*/ 14574 w 133139"/>
                <a:gd name="connsiteY10" fmla="*/ 45720 h 118351"/>
                <a:gd name="connsiteX11" fmla="*/ 17149 w 133139"/>
                <a:gd name="connsiteY11" fmla="*/ 60722 h 118351"/>
                <a:gd name="connsiteX12" fmla="*/ 17149 w 133139"/>
                <a:gd name="connsiteY12" fmla="*/ 61820 h 118351"/>
                <a:gd name="connsiteX13" fmla="*/ 17149 w 133139"/>
                <a:gd name="connsiteY13" fmla="*/ 62917 h 118351"/>
                <a:gd name="connsiteX14" fmla="*/ 17149 w 133139"/>
                <a:gd name="connsiteY14" fmla="*/ 69503 h 118351"/>
                <a:gd name="connsiteX15" fmla="*/ 15861 w 133139"/>
                <a:gd name="connsiteY15" fmla="*/ 95482 h 118351"/>
                <a:gd name="connsiteX16" fmla="*/ 9241 w 133139"/>
                <a:gd name="connsiteY16" fmla="*/ 102251 h 11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3139" h="118351">
                  <a:moveTo>
                    <a:pt x="9241" y="102251"/>
                  </a:moveTo>
                  <a:cubicBezTo>
                    <a:pt x="6666" y="103532"/>
                    <a:pt x="-1977" y="104264"/>
                    <a:pt x="414" y="106825"/>
                  </a:cubicBezTo>
                  <a:cubicBezTo>
                    <a:pt x="7705" y="113492"/>
                    <a:pt x="17025" y="117548"/>
                    <a:pt x="26896" y="118351"/>
                  </a:cubicBezTo>
                  <a:cubicBezTo>
                    <a:pt x="38904" y="118121"/>
                    <a:pt x="50711" y="115246"/>
                    <a:pt x="61469" y="109935"/>
                  </a:cubicBezTo>
                  <a:cubicBezTo>
                    <a:pt x="85287" y="97403"/>
                    <a:pt x="103092" y="75936"/>
                    <a:pt x="110939" y="50294"/>
                  </a:cubicBezTo>
                  <a:cubicBezTo>
                    <a:pt x="113396" y="39811"/>
                    <a:pt x="117295" y="29714"/>
                    <a:pt x="122525" y="20290"/>
                  </a:cubicBezTo>
                  <a:cubicBezTo>
                    <a:pt x="123996" y="18643"/>
                    <a:pt x="126019" y="15350"/>
                    <a:pt x="128410" y="14618"/>
                  </a:cubicBezTo>
                  <a:cubicBezTo>
                    <a:pt x="135950" y="12057"/>
                    <a:pt x="133927" y="2544"/>
                    <a:pt x="126203" y="348"/>
                  </a:cubicBezTo>
                  <a:cubicBezTo>
                    <a:pt x="118479" y="-1847"/>
                    <a:pt x="105974" y="6752"/>
                    <a:pt x="96779" y="14436"/>
                  </a:cubicBezTo>
                  <a:cubicBezTo>
                    <a:pt x="89150" y="23316"/>
                    <a:pt x="79324" y="30063"/>
                    <a:pt x="68274" y="34011"/>
                  </a:cubicBezTo>
                  <a:cubicBezTo>
                    <a:pt x="51430" y="41715"/>
                    <a:pt x="33113" y="45709"/>
                    <a:pt x="14574" y="45720"/>
                  </a:cubicBezTo>
                  <a:cubicBezTo>
                    <a:pt x="14574" y="50477"/>
                    <a:pt x="16413" y="55416"/>
                    <a:pt x="17149" y="60722"/>
                  </a:cubicBezTo>
                  <a:cubicBezTo>
                    <a:pt x="17180" y="61088"/>
                    <a:pt x="17180" y="61454"/>
                    <a:pt x="17149" y="61820"/>
                  </a:cubicBezTo>
                  <a:lnTo>
                    <a:pt x="17149" y="62917"/>
                  </a:lnTo>
                  <a:lnTo>
                    <a:pt x="17149" y="69503"/>
                  </a:lnTo>
                  <a:cubicBezTo>
                    <a:pt x="19185" y="78111"/>
                    <a:pt x="18738" y="87116"/>
                    <a:pt x="15861" y="95482"/>
                  </a:cubicBezTo>
                  <a:cubicBezTo>
                    <a:pt x="14289" y="98276"/>
                    <a:pt x="12005" y="100610"/>
                    <a:pt x="9241" y="102251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194D8C90-1240-714D-A02A-ED85D4DCB96E}"/>
                </a:ext>
              </a:extLst>
            </p:cNvPr>
            <p:cNvSpPr/>
            <p:nvPr/>
          </p:nvSpPr>
          <p:spPr>
            <a:xfrm>
              <a:off x="2119904" y="1912294"/>
              <a:ext cx="41155" cy="58958"/>
            </a:xfrm>
            <a:custGeom>
              <a:avLst/>
              <a:gdLst>
                <a:gd name="connsiteX0" fmla="*/ 12827 w 41155"/>
                <a:gd name="connsiteY0" fmla="*/ 7010 h 58958"/>
                <a:gd name="connsiteX1" fmla="*/ 2712 w 41155"/>
                <a:gd name="connsiteY1" fmla="*/ 58419 h 58958"/>
                <a:gd name="connsiteX2" fmla="*/ 4735 w 41155"/>
                <a:gd name="connsiteY2" fmla="*/ 57504 h 58958"/>
                <a:gd name="connsiteX3" fmla="*/ 4735 w 41155"/>
                <a:gd name="connsiteY3" fmla="*/ 39209 h 58958"/>
                <a:gd name="connsiteX4" fmla="*/ 4735 w 41155"/>
                <a:gd name="connsiteY4" fmla="*/ 39209 h 58958"/>
                <a:gd name="connsiteX5" fmla="*/ 28459 w 41155"/>
                <a:gd name="connsiteY5" fmla="*/ 35550 h 58958"/>
                <a:gd name="connsiteX6" fmla="*/ 30114 w 41155"/>
                <a:gd name="connsiteY6" fmla="*/ 33172 h 58958"/>
                <a:gd name="connsiteX7" fmla="*/ 5287 w 41155"/>
                <a:gd name="connsiteY7" fmla="*/ 33172 h 58958"/>
                <a:gd name="connsiteX8" fmla="*/ 8413 w 41155"/>
                <a:gd name="connsiteY8" fmla="*/ 20548 h 58958"/>
                <a:gd name="connsiteX9" fmla="*/ 21838 w 41155"/>
                <a:gd name="connsiteY9" fmla="*/ 5912 h 58958"/>
                <a:gd name="connsiteX10" fmla="*/ 38022 w 41155"/>
                <a:gd name="connsiteY10" fmla="*/ 14145 h 58958"/>
                <a:gd name="connsiteX11" fmla="*/ 41148 w 41155"/>
                <a:gd name="connsiteY11" fmla="*/ 12681 h 58958"/>
                <a:gd name="connsiteX12" fmla="*/ 12827 w 41155"/>
                <a:gd name="connsiteY12" fmla="*/ 7010 h 5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155" h="58958">
                  <a:moveTo>
                    <a:pt x="12827" y="7010"/>
                  </a:moveTo>
                  <a:cubicBezTo>
                    <a:pt x="662" y="21212"/>
                    <a:pt x="-3173" y="40702"/>
                    <a:pt x="2712" y="58419"/>
                  </a:cubicBezTo>
                  <a:cubicBezTo>
                    <a:pt x="2712" y="59700"/>
                    <a:pt x="4735" y="58419"/>
                    <a:pt x="4735" y="57504"/>
                  </a:cubicBezTo>
                  <a:cubicBezTo>
                    <a:pt x="4735" y="51101"/>
                    <a:pt x="4735" y="45064"/>
                    <a:pt x="4735" y="39209"/>
                  </a:cubicBezTo>
                  <a:lnTo>
                    <a:pt x="4735" y="39209"/>
                  </a:lnTo>
                  <a:cubicBezTo>
                    <a:pt x="8413" y="30793"/>
                    <a:pt x="21286" y="32074"/>
                    <a:pt x="28459" y="35550"/>
                  </a:cubicBezTo>
                  <a:cubicBezTo>
                    <a:pt x="29746" y="35550"/>
                    <a:pt x="31401" y="34087"/>
                    <a:pt x="30114" y="33172"/>
                  </a:cubicBezTo>
                  <a:cubicBezTo>
                    <a:pt x="22375" y="28975"/>
                    <a:pt x="13025" y="28975"/>
                    <a:pt x="5287" y="33172"/>
                  </a:cubicBezTo>
                  <a:cubicBezTo>
                    <a:pt x="5806" y="28852"/>
                    <a:pt x="6856" y="24613"/>
                    <a:pt x="8413" y="20548"/>
                  </a:cubicBezTo>
                  <a:cubicBezTo>
                    <a:pt x="11069" y="14282"/>
                    <a:pt x="15808" y="9114"/>
                    <a:pt x="21838" y="5912"/>
                  </a:cubicBezTo>
                  <a:cubicBezTo>
                    <a:pt x="30114" y="1156"/>
                    <a:pt x="35079" y="7010"/>
                    <a:pt x="38022" y="14145"/>
                  </a:cubicBezTo>
                  <a:cubicBezTo>
                    <a:pt x="38022" y="15792"/>
                    <a:pt x="41332" y="14145"/>
                    <a:pt x="41148" y="12681"/>
                  </a:cubicBezTo>
                  <a:cubicBezTo>
                    <a:pt x="38206" y="-4516"/>
                    <a:pt x="23125" y="-1955"/>
                    <a:pt x="12827" y="7010"/>
                  </a:cubicBezTo>
                  <a:close/>
                </a:path>
              </a:pathLst>
            </a:custGeom>
            <a:solidFill>
              <a:srgbClr val="9E5116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EA34C384-B5D5-454B-9DF6-1E9579505B24}"/>
                </a:ext>
              </a:extLst>
            </p:cNvPr>
            <p:cNvSpPr/>
            <p:nvPr/>
          </p:nvSpPr>
          <p:spPr>
            <a:xfrm>
              <a:off x="1769891" y="1820877"/>
              <a:ext cx="77895" cy="195783"/>
            </a:xfrm>
            <a:custGeom>
              <a:avLst/>
              <a:gdLst>
                <a:gd name="connsiteX0" fmla="*/ 75584 w 77895"/>
                <a:gd name="connsiteY0" fmla="*/ 176364 h 195783"/>
                <a:gd name="connsiteX1" fmla="*/ 36781 w 77895"/>
                <a:gd name="connsiteY1" fmla="*/ 188621 h 195783"/>
                <a:gd name="connsiteX2" fmla="*/ 20413 w 77895"/>
                <a:gd name="connsiteY2" fmla="*/ 178559 h 195783"/>
                <a:gd name="connsiteX3" fmla="*/ 17471 w 77895"/>
                <a:gd name="connsiteY3" fmla="*/ 168314 h 195783"/>
                <a:gd name="connsiteX4" fmla="*/ 34758 w 77895"/>
                <a:gd name="connsiteY4" fmla="*/ 131724 h 195783"/>
                <a:gd name="connsiteX5" fmla="*/ 33103 w 77895"/>
                <a:gd name="connsiteY5" fmla="*/ 98061 h 195783"/>
                <a:gd name="connsiteX6" fmla="*/ 19494 w 77895"/>
                <a:gd name="connsiteY6" fmla="*/ 47567 h 195783"/>
                <a:gd name="connsiteX7" fmla="*/ 1103 w 77895"/>
                <a:gd name="connsiteY7" fmla="*/ 0 h 195783"/>
                <a:gd name="connsiteX8" fmla="*/ 0 w 77895"/>
                <a:gd name="connsiteY8" fmla="*/ 0 h 195783"/>
                <a:gd name="connsiteX9" fmla="*/ 25930 w 77895"/>
                <a:gd name="connsiteY9" fmla="*/ 88182 h 195783"/>
                <a:gd name="connsiteX10" fmla="*/ 29792 w 77895"/>
                <a:gd name="connsiteY10" fmla="*/ 130809 h 195783"/>
                <a:gd name="connsiteX11" fmla="*/ 15080 w 77895"/>
                <a:gd name="connsiteY11" fmla="*/ 167399 h 195783"/>
                <a:gd name="connsiteX12" fmla="*/ 18206 w 77895"/>
                <a:gd name="connsiteY12" fmla="*/ 180755 h 195783"/>
                <a:gd name="connsiteX13" fmla="*/ 20229 w 77895"/>
                <a:gd name="connsiteY13" fmla="*/ 184414 h 195783"/>
                <a:gd name="connsiteX14" fmla="*/ 36964 w 77895"/>
                <a:gd name="connsiteY14" fmla="*/ 193927 h 195783"/>
                <a:gd name="connsiteX15" fmla="*/ 77423 w 77895"/>
                <a:gd name="connsiteY15" fmla="*/ 177461 h 195783"/>
                <a:gd name="connsiteX16" fmla="*/ 75584 w 77895"/>
                <a:gd name="connsiteY16" fmla="*/ 176364 h 19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895" h="195783">
                  <a:moveTo>
                    <a:pt x="75584" y="176364"/>
                  </a:moveTo>
                  <a:cubicBezTo>
                    <a:pt x="62711" y="185145"/>
                    <a:pt x="53332" y="195573"/>
                    <a:pt x="36781" y="188621"/>
                  </a:cubicBezTo>
                  <a:cubicBezTo>
                    <a:pt x="30798" y="186199"/>
                    <a:pt x="25266" y="182798"/>
                    <a:pt x="20413" y="178559"/>
                  </a:cubicBezTo>
                  <a:cubicBezTo>
                    <a:pt x="17960" y="175744"/>
                    <a:pt x="16884" y="171993"/>
                    <a:pt x="17471" y="168314"/>
                  </a:cubicBezTo>
                  <a:cubicBezTo>
                    <a:pt x="24222" y="156605"/>
                    <a:pt x="30004" y="144368"/>
                    <a:pt x="34758" y="131724"/>
                  </a:cubicBezTo>
                  <a:cubicBezTo>
                    <a:pt x="37340" y="120566"/>
                    <a:pt x="36768" y="108916"/>
                    <a:pt x="33103" y="98061"/>
                  </a:cubicBezTo>
                  <a:cubicBezTo>
                    <a:pt x="28873" y="81230"/>
                    <a:pt x="25011" y="64215"/>
                    <a:pt x="19494" y="47567"/>
                  </a:cubicBezTo>
                  <a:cubicBezTo>
                    <a:pt x="13977" y="30919"/>
                    <a:pt x="6437" y="16100"/>
                    <a:pt x="1103" y="0"/>
                  </a:cubicBezTo>
                  <a:cubicBezTo>
                    <a:pt x="1103" y="0"/>
                    <a:pt x="0" y="0"/>
                    <a:pt x="0" y="0"/>
                  </a:cubicBezTo>
                  <a:cubicBezTo>
                    <a:pt x="10142" y="28937"/>
                    <a:pt x="18797" y="58368"/>
                    <a:pt x="25930" y="88182"/>
                  </a:cubicBezTo>
                  <a:cubicBezTo>
                    <a:pt x="29687" y="102062"/>
                    <a:pt x="30993" y="116484"/>
                    <a:pt x="29792" y="130809"/>
                  </a:cubicBezTo>
                  <a:cubicBezTo>
                    <a:pt x="26655" y="143638"/>
                    <a:pt x="21701" y="155958"/>
                    <a:pt x="15080" y="167399"/>
                  </a:cubicBezTo>
                  <a:cubicBezTo>
                    <a:pt x="15595" y="171957"/>
                    <a:pt x="16643" y="176439"/>
                    <a:pt x="18206" y="180755"/>
                  </a:cubicBezTo>
                  <a:cubicBezTo>
                    <a:pt x="18769" y="182032"/>
                    <a:pt x="19446" y="183255"/>
                    <a:pt x="20229" y="184414"/>
                  </a:cubicBezTo>
                  <a:cubicBezTo>
                    <a:pt x="25171" y="188583"/>
                    <a:pt x="30844" y="191808"/>
                    <a:pt x="36964" y="193927"/>
                  </a:cubicBezTo>
                  <a:cubicBezTo>
                    <a:pt x="53332" y="200696"/>
                    <a:pt x="66205" y="187524"/>
                    <a:pt x="77423" y="177461"/>
                  </a:cubicBezTo>
                  <a:cubicBezTo>
                    <a:pt x="78527" y="177278"/>
                    <a:pt x="77607" y="175449"/>
                    <a:pt x="75584" y="176364"/>
                  </a:cubicBezTo>
                  <a:close/>
                </a:path>
              </a:pathLst>
            </a:custGeom>
            <a:solidFill>
              <a:srgbClr val="692909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D6758BD3-6B55-014B-817C-F00DCC04FF91}"/>
                </a:ext>
              </a:extLst>
            </p:cNvPr>
            <p:cNvSpPr/>
            <p:nvPr/>
          </p:nvSpPr>
          <p:spPr>
            <a:xfrm>
              <a:off x="1668376" y="1750990"/>
              <a:ext cx="92179" cy="50444"/>
            </a:xfrm>
            <a:custGeom>
              <a:avLst/>
              <a:gdLst>
                <a:gd name="connsiteX0" fmla="*/ 36781 w 92179"/>
                <a:gd name="connsiteY0" fmla="*/ 0 h 50444"/>
                <a:gd name="connsiteX1" fmla="*/ 0 w 92179"/>
                <a:gd name="connsiteY1" fmla="*/ 45372 h 50444"/>
                <a:gd name="connsiteX2" fmla="*/ 6620 w 92179"/>
                <a:gd name="connsiteY2" fmla="*/ 44091 h 50444"/>
                <a:gd name="connsiteX3" fmla="*/ 50941 w 92179"/>
                <a:gd name="connsiteY3" fmla="*/ 12989 h 50444"/>
                <a:gd name="connsiteX4" fmla="*/ 85699 w 92179"/>
                <a:gd name="connsiteY4" fmla="*/ 49579 h 50444"/>
                <a:gd name="connsiteX5" fmla="*/ 92135 w 92179"/>
                <a:gd name="connsiteY5" fmla="*/ 45555 h 50444"/>
                <a:gd name="connsiteX6" fmla="*/ 36781 w 92179"/>
                <a:gd name="connsiteY6" fmla="*/ 0 h 5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79" h="50444">
                  <a:moveTo>
                    <a:pt x="36781" y="0"/>
                  </a:moveTo>
                  <a:cubicBezTo>
                    <a:pt x="13241" y="0"/>
                    <a:pt x="0" y="25064"/>
                    <a:pt x="0" y="45372"/>
                  </a:cubicBezTo>
                  <a:cubicBezTo>
                    <a:pt x="0" y="49762"/>
                    <a:pt x="6069" y="46652"/>
                    <a:pt x="6620" y="44091"/>
                  </a:cubicBezTo>
                  <a:cubicBezTo>
                    <a:pt x="12689" y="21222"/>
                    <a:pt x="23907" y="915"/>
                    <a:pt x="50941" y="12989"/>
                  </a:cubicBezTo>
                  <a:cubicBezTo>
                    <a:pt x="67676" y="20307"/>
                    <a:pt x="74848" y="36956"/>
                    <a:pt x="85699" y="49579"/>
                  </a:cubicBezTo>
                  <a:cubicBezTo>
                    <a:pt x="87906" y="52141"/>
                    <a:pt x="92687" y="48482"/>
                    <a:pt x="92135" y="45555"/>
                  </a:cubicBezTo>
                  <a:cubicBezTo>
                    <a:pt x="86767" y="19298"/>
                    <a:pt x="63713" y="324"/>
                    <a:pt x="36781" y="0"/>
                  </a:cubicBezTo>
                  <a:close/>
                </a:path>
              </a:pathLst>
            </a:custGeom>
            <a:solidFill>
              <a:srgbClr val="D79E00"/>
            </a:solidFill>
            <a:ln w="10068" cap="flat">
              <a:solidFill>
                <a:srgbClr val="884B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8DEE0C78-DD2A-F344-BE8A-536F2A80879B}"/>
                </a:ext>
              </a:extLst>
            </p:cNvPr>
            <p:cNvSpPr/>
            <p:nvPr/>
          </p:nvSpPr>
          <p:spPr>
            <a:xfrm>
              <a:off x="1874066" y="1708135"/>
              <a:ext cx="137096" cy="69407"/>
            </a:xfrm>
            <a:custGeom>
              <a:avLst/>
              <a:gdLst>
                <a:gd name="connsiteX0" fmla="*/ 136921 w 137096"/>
                <a:gd name="connsiteY0" fmla="*/ 64992 h 69407"/>
                <a:gd name="connsiteX1" fmla="*/ 66854 w 137096"/>
                <a:gd name="connsiteY1" fmla="*/ 228 h 69407"/>
                <a:gd name="connsiteX2" fmla="*/ 281 w 137096"/>
                <a:gd name="connsiteY2" fmla="*/ 64809 h 69407"/>
                <a:gd name="connsiteX3" fmla="*/ 7454 w 137096"/>
                <a:gd name="connsiteY3" fmla="*/ 67188 h 69407"/>
                <a:gd name="connsiteX4" fmla="*/ 63728 w 137096"/>
                <a:gd name="connsiteY4" fmla="*/ 18340 h 69407"/>
                <a:gd name="connsiteX5" fmla="*/ 133795 w 137096"/>
                <a:gd name="connsiteY5" fmla="*/ 66822 h 69407"/>
                <a:gd name="connsiteX6" fmla="*/ 136921 w 137096"/>
                <a:gd name="connsiteY6" fmla="*/ 64992 h 69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096" h="69407">
                  <a:moveTo>
                    <a:pt x="136921" y="64992"/>
                  </a:moveTo>
                  <a:cubicBezTo>
                    <a:pt x="127726" y="33708"/>
                    <a:pt x="105658" y="-3248"/>
                    <a:pt x="66854" y="228"/>
                  </a:cubicBezTo>
                  <a:cubicBezTo>
                    <a:pt x="28051" y="3704"/>
                    <a:pt x="11683" y="30049"/>
                    <a:pt x="281" y="64809"/>
                  </a:cubicBezTo>
                  <a:cubicBezTo>
                    <a:pt x="-1374" y="69932"/>
                    <a:pt x="4695" y="70847"/>
                    <a:pt x="7454" y="67188"/>
                  </a:cubicBezTo>
                  <a:cubicBezTo>
                    <a:pt x="23821" y="45600"/>
                    <a:pt x="33200" y="21816"/>
                    <a:pt x="63728" y="18340"/>
                  </a:cubicBezTo>
                  <a:cubicBezTo>
                    <a:pt x="95188" y="17650"/>
                    <a:pt x="123500" y="37241"/>
                    <a:pt x="133795" y="66822"/>
                  </a:cubicBezTo>
                  <a:cubicBezTo>
                    <a:pt x="134898" y="68651"/>
                    <a:pt x="137841" y="66639"/>
                    <a:pt x="136921" y="64992"/>
                  </a:cubicBezTo>
                  <a:close/>
                </a:path>
              </a:pathLst>
            </a:custGeom>
            <a:solidFill>
              <a:srgbClr val="D79E00"/>
            </a:solidFill>
            <a:ln w="10068" cap="flat">
              <a:solidFill>
                <a:srgbClr val="884B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9ECA4F5F-38F7-5541-9E4D-F1835D739E51}"/>
                </a:ext>
              </a:extLst>
            </p:cNvPr>
            <p:cNvSpPr/>
            <p:nvPr/>
          </p:nvSpPr>
          <p:spPr>
            <a:xfrm>
              <a:off x="1669664" y="1795027"/>
              <a:ext cx="90750" cy="158912"/>
            </a:xfrm>
            <a:custGeom>
              <a:avLst/>
              <a:gdLst>
                <a:gd name="connsiteX0" fmla="*/ 87906 w 90750"/>
                <a:gd name="connsiteY0" fmla="*/ 142390 h 158912"/>
                <a:gd name="connsiteX1" fmla="*/ 84044 w 90750"/>
                <a:gd name="connsiteY1" fmla="*/ 144951 h 158912"/>
                <a:gd name="connsiteX2" fmla="*/ 86986 w 90750"/>
                <a:gd name="connsiteY2" fmla="*/ 134340 h 158912"/>
                <a:gd name="connsiteX3" fmla="*/ 76136 w 90750"/>
                <a:gd name="connsiteY3" fmla="*/ 36645 h 158912"/>
                <a:gd name="connsiteX4" fmla="*/ 76136 w 90750"/>
                <a:gd name="connsiteY4" fmla="*/ 36645 h 158912"/>
                <a:gd name="connsiteX5" fmla="*/ 37884 w 90750"/>
                <a:gd name="connsiteY5" fmla="*/ 55 h 158912"/>
                <a:gd name="connsiteX6" fmla="*/ 0 w 90750"/>
                <a:gd name="connsiteY6" fmla="*/ 36645 h 158912"/>
                <a:gd name="connsiteX7" fmla="*/ 1287 w 90750"/>
                <a:gd name="connsiteY7" fmla="*/ 36645 h 158912"/>
                <a:gd name="connsiteX8" fmla="*/ 38068 w 90750"/>
                <a:gd name="connsiteY8" fmla="*/ 3165 h 158912"/>
                <a:gd name="connsiteX9" fmla="*/ 66021 w 90750"/>
                <a:gd name="connsiteY9" fmla="*/ 21460 h 158912"/>
                <a:gd name="connsiteX10" fmla="*/ 30712 w 90750"/>
                <a:gd name="connsiteY10" fmla="*/ 16520 h 158912"/>
                <a:gd name="connsiteX11" fmla="*/ 10850 w 90750"/>
                <a:gd name="connsiteY11" fmla="*/ 126290 h 158912"/>
                <a:gd name="connsiteX12" fmla="*/ 10850 w 90750"/>
                <a:gd name="connsiteY12" fmla="*/ 126290 h 158912"/>
                <a:gd name="connsiteX13" fmla="*/ 19310 w 90750"/>
                <a:gd name="connsiteY13" fmla="*/ 144585 h 158912"/>
                <a:gd name="connsiteX14" fmla="*/ 3126 w 90750"/>
                <a:gd name="connsiteY14" fmla="*/ 135438 h 158912"/>
                <a:gd name="connsiteX15" fmla="*/ 2023 w 90750"/>
                <a:gd name="connsiteY15" fmla="*/ 136536 h 158912"/>
                <a:gd name="connsiteX16" fmla="*/ 20413 w 90750"/>
                <a:gd name="connsiteY16" fmla="*/ 153550 h 158912"/>
                <a:gd name="connsiteX17" fmla="*/ 45792 w 90750"/>
                <a:gd name="connsiteY17" fmla="*/ 158307 h 158912"/>
                <a:gd name="connsiteX18" fmla="*/ 90112 w 90750"/>
                <a:gd name="connsiteY18" fmla="*/ 142390 h 158912"/>
                <a:gd name="connsiteX19" fmla="*/ 87906 w 90750"/>
                <a:gd name="connsiteY19" fmla="*/ 142390 h 15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0750" h="158912">
                  <a:moveTo>
                    <a:pt x="87906" y="142390"/>
                  </a:moveTo>
                  <a:lnTo>
                    <a:pt x="84044" y="144951"/>
                  </a:lnTo>
                  <a:cubicBezTo>
                    <a:pt x="85579" y="141590"/>
                    <a:pt x="86572" y="138008"/>
                    <a:pt x="86986" y="134340"/>
                  </a:cubicBezTo>
                  <a:cubicBezTo>
                    <a:pt x="93220" y="101426"/>
                    <a:pt x="89443" y="67412"/>
                    <a:pt x="76136" y="36645"/>
                  </a:cubicBezTo>
                  <a:lnTo>
                    <a:pt x="76136" y="36645"/>
                  </a:lnTo>
                  <a:cubicBezTo>
                    <a:pt x="70435" y="20545"/>
                    <a:pt x="56274" y="1336"/>
                    <a:pt x="37884" y="55"/>
                  </a:cubicBezTo>
                  <a:cubicBezTo>
                    <a:pt x="19494" y="-1226"/>
                    <a:pt x="5885" y="20179"/>
                    <a:pt x="0" y="36645"/>
                  </a:cubicBezTo>
                  <a:cubicBezTo>
                    <a:pt x="0" y="36645"/>
                    <a:pt x="1103" y="36645"/>
                    <a:pt x="1287" y="36645"/>
                  </a:cubicBezTo>
                  <a:cubicBezTo>
                    <a:pt x="5914" y="19292"/>
                    <a:pt x="20283" y="6213"/>
                    <a:pt x="38068" y="3165"/>
                  </a:cubicBezTo>
                  <a:cubicBezTo>
                    <a:pt x="48550" y="1518"/>
                    <a:pt x="58481" y="11398"/>
                    <a:pt x="66021" y="21460"/>
                  </a:cubicBezTo>
                  <a:cubicBezTo>
                    <a:pt x="56265" y="13021"/>
                    <a:pt x="42430" y="11087"/>
                    <a:pt x="30712" y="16520"/>
                  </a:cubicBezTo>
                  <a:cubicBezTo>
                    <a:pt x="-10115" y="31888"/>
                    <a:pt x="-1655" y="96104"/>
                    <a:pt x="10850" y="126290"/>
                  </a:cubicBezTo>
                  <a:cubicBezTo>
                    <a:pt x="10850" y="126290"/>
                    <a:pt x="10850" y="126290"/>
                    <a:pt x="10850" y="126290"/>
                  </a:cubicBezTo>
                  <a:cubicBezTo>
                    <a:pt x="12607" y="132822"/>
                    <a:pt x="15468" y="139007"/>
                    <a:pt x="19310" y="144585"/>
                  </a:cubicBezTo>
                  <a:cubicBezTo>
                    <a:pt x="14161" y="142024"/>
                    <a:pt x="9011" y="138914"/>
                    <a:pt x="3126" y="135438"/>
                  </a:cubicBezTo>
                  <a:cubicBezTo>
                    <a:pt x="3126" y="135438"/>
                    <a:pt x="1471" y="135438"/>
                    <a:pt x="2023" y="136536"/>
                  </a:cubicBezTo>
                  <a:cubicBezTo>
                    <a:pt x="7660" y="142712"/>
                    <a:pt x="13813" y="148403"/>
                    <a:pt x="20413" y="153550"/>
                  </a:cubicBezTo>
                  <a:cubicBezTo>
                    <a:pt x="28282" y="157394"/>
                    <a:pt x="37055" y="159038"/>
                    <a:pt x="45792" y="158307"/>
                  </a:cubicBezTo>
                  <a:cubicBezTo>
                    <a:pt x="62334" y="160930"/>
                    <a:pt x="79071" y="154920"/>
                    <a:pt x="90112" y="142390"/>
                  </a:cubicBezTo>
                  <a:cubicBezTo>
                    <a:pt x="91951" y="142207"/>
                    <a:pt x="89377" y="141109"/>
                    <a:pt x="87906" y="142390"/>
                  </a:cubicBezTo>
                  <a:close/>
                </a:path>
              </a:pathLst>
            </a:custGeom>
            <a:solidFill>
              <a:srgbClr val="692909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15C71099-5A06-114D-A358-DF2D22BE67ED}"/>
                </a:ext>
              </a:extLst>
            </p:cNvPr>
            <p:cNvSpPr/>
            <p:nvPr/>
          </p:nvSpPr>
          <p:spPr>
            <a:xfrm>
              <a:off x="1673187" y="1815867"/>
              <a:ext cx="81861" cy="132081"/>
            </a:xfrm>
            <a:custGeom>
              <a:avLst/>
              <a:gdLst>
                <a:gd name="connsiteX0" fmla="*/ 77026 w 81861"/>
                <a:gd name="connsiteY0" fmla="*/ 125575 h 132081"/>
                <a:gd name="connsiteX1" fmla="*/ 43740 w 81861"/>
                <a:gd name="connsiteY1" fmla="*/ 131978 h 132081"/>
                <a:gd name="connsiteX2" fmla="*/ 22591 w 81861"/>
                <a:gd name="connsiteY2" fmla="*/ 127953 h 132081"/>
                <a:gd name="connsiteX3" fmla="*/ 4201 w 81861"/>
                <a:gd name="connsiteY3" fmla="*/ 89899 h 132081"/>
                <a:gd name="connsiteX4" fmla="*/ 17626 w 81861"/>
                <a:gd name="connsiteY4" fmla="*/ 7938 h 132081"/>
                <a:gd name="connsiteX5" fmla="*/ 61211 w 81861"/>
                <a:gd name="connsiteY5" fmla="*/ 9584 h 132081"/>
                <a:gd name="connsiteX6" fmla="*/ 77578 w 81861"/>
                <a:gd name="connsiteY6" fmla="*/ 45260 h 132081"/>
                <a:gd name="connsiteX7" fmla="*/ 80336 w 81861"/>
                <a:gd name="connsiteY7" fmla="*/ 114963 h 132081"/>
                <a:gd name="connsiteX8" fmla="*/ 77026 w 81861"/>
                <a:gd name="connsiteY8" fmla="*/ 125575 h 13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861" h="132081">
                  <a:moveTo>
                    <a:pt x="77026" y="125575"/>
                  </a:moveTo>
                  <a:cubicBezTo>
                    <a:pt x="66630" y="130403"/>
                    <a:pt x="55195" y="132602"/>
                    <a:pt x="43740" y="131978"/>
                  </a:cubicBezTo>
                  <a:cubicBezTo>
                    <a:pt x="36505" y="131897"/>
                    <a:pt x="29344" y="130534"/>
                    <a:pt x="22591" y="127953"/>
                  </a:cubicBezTo>
                  <a:cubicBezTo>
                    <a:pt x="13894" y="116663"/>
                    <a:pt x="7634" y="103708"/>
                    <a:pt x="4201" y="89899"/>
                  </a:cubicBezTo>
                  <a:cubicBezTo>
                    <a:pt x="-1868" y="61542"/>
                    <a:pt x="-4259" y="28611"/>
                    <a:pt x="17626" y="7938"/>
                  </a:cubicBezTo>
                  <a:cubicBezTo>
                    <a:pt x="30238" y="-3253"/>
                    <a:pt x="49487" y="-2527"/>
                    <a:pt x="61211" y="9584"/>
                  </a:cubicBezTo>
                  <a:cubicBezTo>
                    <a:pt x="70446" y="19372"/>
                    <a:pt x="76197" y="31906"/>
                    <a:pt x="77578" y="45260"/>
                  </a:cubicBezTo>
                  <a:cubicBezTo>
                    <a:pt x="82131" y="68211"/>
                    <a:pt x="83062" y="91727"/>
                    <a:pt x="80336" y="114963"/>
                  </a:cubicBezTo>
                  <a:cubicBezTo>
                    <a:pt x="79822" y="118655"/>
                    <a:pt x="78703" y="122241"/>
                    <a:pt x="77026" y="125575"/>
                  </a:cubicBezTo>
                  <a:close/>
                </a:path>
              </a:pathLst>
            </a:custGeom>
            <a:solidFill>
              <a:srgbClr val="FEF6EC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603BF1EB-2081-6D49-9793-59C3819010B6}"/>
                </a:ext>
              </a:extLst>
            </p:cNvPr>
            <p:cNvSpPr/>
            <p:nvPr/>
          </p:nvSpPr>
          <p:spPr>
            <a:xfrm>
              <a:off x="1877811" y="1793029"/>
              <a:ext cx="125819" cy="182075"/>
            </a:xfrm>
            <a:custGeom>
              <a:avLst/>
              <a:gdLst>
                <a:gd name="connsiteX0" fmla="*/ 125269 w 125819"/>
                <a:gd name="connsiteY0" fmla="*/ 143656 h 182075"/>
                <a:gd name="connsiteX1" fmla="*/ 103936 w 125819"/>
                <a:gd name="connsiteY1" fmla="*/ 141460 h 182075"/>
                <a:gd name="connsiteX2" fmla="*/ 88856 w 125819"/>
                <a:gd name="connsiteY2" fmla="*/ 29495 h 182075"/>
                <a:gd name="connsiteX3" fmla="*/ 24449 w 125819"/>
                <a:gd name="connsiteY3" fmla="*/ 26039 h 182075"/>
                <a:gd name="connsiteX4" fmla="*/ 18973 w 125819"/>
                <a:gd name="connsiteY4" fmla="*/ 31873 h 182075"/>
                <a:gd name="connsiteX5" fmla="*/ 8674 w 125819"/>
                <a:gd name="connsiteY5" fmla="*/ 48522 h 182075"/>
                <a:gd name="connsiteX6" fmla="*/ 51340 w 125819"/>
                <a:gd name="connsiteY6" fmla="*/ 3516 h 182075"/>
                <a:gd name="connsiteX7" fmla="*/ 108349 w 125819"/>
                <a:gd name="connsiteY7" fmla="*/ 35532 h 182075"/>
                <a:gd name="connsiteX8" fmla="*/ 109821 w 125819"/>
                <a:gd name="connsiteY8" fmla="*/ 35532 h 182075"/>
                <a:gd name="connsiteX9" fmla="*/ 47845 w 125819"/>
                <a:gd name="connsiteY9" fmla="*/ 1321 h 182075"/>
                <a:gd name="connsiteX10" fmla="*/ 4444 w 125819"/>
                <a:gd name="connsiteY10" fmla="*/ 59133 h 182075"/>
                <a:gd name="connsiteX11" fmla="*/ 4444 w 125819"/>
                <a:gd name="connsiteY11" fmla="*/ 59133 h 182075"/>
                <a:gd name="connsiteX12" fmla="*/ 73592 w 125819"/>
                <a:gd name="connsiteY12" fmla="*/ 160853 h 182075"/>
                <a:gd name="connsiteX13" fmla="*/ 61270 w 125819"/>
                <a:gd name="connsiteY13" fmla="*/ 182075 h 182075"/>
                <a:gd name="connsiteX14" fmla="*/ 62558 w 125819"/>
                <a:gd name="connsiteY14" fmla="*/ 182075 h 182075"/>
                <a:gd name="connsiteX15" fmla="*/ 123981 w 125819"/>
                <a:gd name="connsiteY15" fmla="*/ 145485 h 182075"/>
                <a:gd name="connsiteX16" fmla="*/ 125269 w 125819"/>
                <a:gd name="connsiteY16" fmla="*/ 143656 h 18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819" h="182075">
                  <a:moveTo>
                    <a:pt x="125269" y="143656"/>
                  </a:moveTo>
                  <a:cubicBezTo>
                    <a:pt x="118534" y="140833"/>
                    <a:pt x="111108" y="140068"/>
                    <a:pt x="103936" y="141460"/>
                  </a:cubicBezTo>
                  <a:cubicBezTo>
                    <a:pt x="111476" y="104870"/>
                    <a:pt x="112028" y="60779"/>
                    <a:pt x="88856" y="29495"/>
                  </a:cubicBezTo>
                  <a:cubicBezTo>
                    <a:pt x="72031" y="10847"/>
                    <a:pt x="43195" y="9299"/>
                    <a:pt x="24449" y="26039"/>
                  </a:cubicBezTo>
                  <a:cubicBezTo>
                    <a:pt x="22456" y="27819"/>
                    <a:pt x="20622" y="29771"/>
                    <a:pt x="18973" y="31873"/>
                  </a:cubicBezTo>
                  <a:cubicBezTo>
                    <a:pt x="14864" y="36981"/>
                    <a:pt x="11407" y="42572"/>
                    <a:pt x="8674" y="48522"/>
                  </a:cubicBezTo>
                  <a:cubicBezTo>
                    <a:pt x="13237" y="26721"/>
                    <a:pt x="29729" y="9323"/>
                    <a:pt x="51340" y="3516"/>
                  </a:cubicBezTo>
                  <a:cubicBezTo>
                    <a:pt x="75466" y="-35"/>
                    <a:pt x="98941" y="13148"/>
                    <a:pt x="108349" y="35532"/>
                  </a:cubicBezTo>
                  <a:cubicBezTo>
                    <a:pt x="108349" y="36447"/>
                    <a:pt x="110189" y="35532"/>
                    <a:pt x="109821" y="35532"/>
                  </a:cubicBezTo>
                  <a:cubicBezTo>
                    <a:pt x="100936" y="10089"/>
                    <a:pt x="74248" y="-4644"/>
                    <a:pt x="47845" y="1321"/>
                  </a:cubicBezTo>
                  <a:cubicBezTo>
                    <a:pt x="22835" y="5345"/>
                    <a:pt x="6283" y="35532"/>
                    <a:pt x="4444" y="59133"/>
                  </a:cubicBezTo>
                  <a:cubicBezTo>
                    <a:pt x="4444" y="59133"/>
                    <a:pt x="4444" y="59133"/>
                    <a:pt x="4444" y="59133"/>
                  </a:cubicBezTo>
                  <a:cubicBezTo>
                    <a:pt x="-10636" y="109627"/>
                    <a:pt x="12720" y="178965"/>
                    <a:pt x="73592" y="160853"/>
                  </a:cubicBezTo>
                  <a:cubicBezTo>
                    <a:pt x="68386" y="167236"/>
                    <a:pt x="64228" y="174399"/>
                    <a:pt x="61270" y="182075"/>
                  </a:cubicBezTo>
                  <a:cubicBezTo>
                    <a:pt x="61270" y="182075"/>
                    <a:pt x="62190" y="182075"/>
                    <a:pt x="62558" y="182075"/>
                  </a:cubicBezTo>
                  <a:cubicBezTo>
                    <a:pt x="73163" y="158158"/>
                    <a:pt x="97779" y="143495"/>
                    <a:pt x="123981" y="145485"/>
                  </a:cubicBezTo>
                  <a:cubicBezTo>
                    <a:pt x="124901" y="146217"/>
                    <a:pt x="126740" y="144387"/>
                    <a:pt x="125269" y="143656"/>
                  </a:cubicBezTo>
                  <a:close/>
                </a:path>
              </a:pathLst>
            </a:custGeom>
            <a:solidFill>
              <a:srgbClr val="692909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96F5BC2F-37F4-3642-B679-8CB576B7A493}"/>
                </a:ext>
              </a:extLst>
            </p:cNvPr>
            <p:cNvSpPr/>
            <p:nvPr/>
          </p:nvSpPr>
          <p:spPr>
            <a:xfrm>
              <a:off x="1880451" y="1810083"/>
              <a:ext cx="101955" cy="142782"/>
            </a:xfrm>
            <a:custGeom>
              <a:avLst/>
              <a:gdLst>
                <a:gd name="connsiteX0" fmla="*/ 75366 w 101955"/>
                <a:gd name="connsiteY0" fmla="*/ 140506 h 142782"/>
                <a:gd name="connsiteX1" fmla="*/ 29022 w 101955"/>
                <a:gd name="connsiteY1" fmla="*/ 135749 h 142782"/>
                <a:gd name="connsiteX2" fmla="*/ 4379 w 101955"/>
                <a:gd name="connsiteY2" fmla="*/ 100074 h 142782"/>
                <a:gd name="connsiteX3" fmla="*/ 13574 w 101955"/>
                <a:gd name="connsiteY3" fmla="*/ 21588 h 142782"/>
                <a:gd name="connsiteX4" fmla="*/ 50355 w 101955"/>
                <a:gd name="connsiteY4" fmla="*/ 0 h 142782"/>
                <a:gd name="connsiteX5" fmla="*/ 87135 w 101955"/>
                <a:gd name="connsiteY5" fmla="*/ 26711 h 142782"/>
                <a:gd name="connsiteX6" fmla="*/ 98354 w 101955"/>
                <a:gd name="connsiteY6" fmla="*/ 124772 h 142782"/>
                <a:gd name="connsiteX7" fmla="*/ 75366 w 101955"/>
                <a:gd name="connsiteY7" fmla="*/ 140506 h 14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955" h="142782">
                  <a:moveTo>
                    <a:pt x="75366" y="140506"/>
                  </a:moveTo>
                  <a:cubicBezTo>
                    <a:pt x="59863" y="144732"/>
                    <a:pt x="43332" y="143036"/>
                    <a:pt x="29022" y="135749"/>
                  </a:cubicBezTo>
                  <a:cubicBezTo>
                    <a:pt x="16732" y="127223"/>
                    <a:pt x="7975" y="114545"/>
                    <a:pt x="4379" y="100074"/>
                  </a:cubicBezTo>
                  <a:cubicBezTo>
                    <a:pt x="-3779" y="73789"/>
                    <a:pt x="-441" y="45302"/>
                    <a:pt x="13574" y="21588"/>
                  </a:cubicBezTo>
                  <a:cubicBezTo>
                    <a:pt x="21594" y="8890"/>
                    <a:pt x="35302" y="843"/>
                    <a:pt x="50355" y="0"/>
                  </a:cubicBezTo>
                  <a:cubicBezTo>
                    <a:pt x="66766" y="1107"/>
                    <a:pt x="81076" y="11498"/>
                    <a:pt x="87135" y="26711"/>
                  </a:cubicBezTo>
                  <a:cubicBezTo>
                    <a:pt x="101747" y="57243"/>
                    <a:pt x="105695" y="91753"/>
                    <a:pt x="98354" y="124772"/>
                  </a:cubicBezTo>
                  <a:cubicBezTo>
                    <a:pt x="89403" y="127853"/>
                    <a:pt x="81458" y="133290"/>
                    <a:pt x="75366" y="140506"/>
                  </a:cubicBezTo>
                  <a:close/>
                </a:path>
              </a:pathLst>
            </a:custGeom>
            <a:solidFill>
              <a:srgbClr val="FEF6EC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FF54A8A-C23E-2841-BEC4-0DDF94949D51}"/>
                </a:ext>
              </a:extLst>
            </p:cNvPr>
            <p:cNvSpPr/>
            <p:nvPr/>
          </p:nvSpPr>
          <p:spPr>
            <a:xfrm>
              <a:off x="1897534" y="1831038"/>
              <a:ext cx="81805" cy="107194"/>
            </a:xfrm>
            <a:custGeom>
              <a:avLst/>
              <a:gdLst>
                <a:gd name="connsiteX0" fmla="*/ 81638 w 81805"/>
                <a:gd name="connsiteY0" fmla="*/ 50578 h 107194"/>
                <a:gd name="connsiteX1" fmla="*/ 44857 w 81805"/>
                <a:gd name="connsiteY1" fmla="*/ 107110 h 107194"/>
                <a:gd name="connsiteX2" fmla="*/ 169 w 81805"/>
                <a:gd name="connsiteY2" fmla="*/ 56616 h 107194"/>
                <a:gd name="connsiteX3" fmla="*/ 36950 w 81805"/>
                <a:gd name="connsiteY3" fmla="*/ 84 h 107194"/>
                <a:gd name="connsiteX4" fmla="*/ 81638 w 81805"/>
                <a:gd name="connsiteY4" fmla="*/ 50578 h 10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805" h="107194">
                  <a:moveTo>
                    <a:pt x="81638" y="50578"/>
                  </a:moveTo>
                  <a:cubicBezTo>
                    <a:pt x="83661" y="80216"/>
                    <a:pt x="67110" y="105463"/>
                    <a:pt x="44857" y="107110"/>
                  </a:cubicBezTo>
                  <a:cubicBezTo>
                    <a:pt x="22605" y="108757"/>
                    <a:pt x="2192" y="86071"/>
                    <a:pt x="169" y="56616"/>
                  </a:cubicBezTo>
                  <a:cubicBezTo>
                    <a:pt x="-1854" y="27161"/>
                    <a:pt x="14513" y="1731"/>
                    <a:pt x="36950" y="84"/>
                  </a:cubicBezTo>
                  <a:cubicBezTo>
                    <a:pt x="59386" y="-1562"/>
                    <a:pt x="79431" y="21124"/>
                    <a:pt x="81638" y="50578"/>
                  </a:cubicBezTo>
                  <a:close/>
                </a:path>
              </a:pathLst>
            </a:custGeom>
            <a:solidFill>
              <a:srgbClr val="5A3311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99BF39BF-C9A5-F843-9BCF-12A8505B44EB}"/>
                </a:ext>
              </a:extLst>
            </p:cNvPr>
            <p:cNvSpPr/>
            <p:nvPr/>
          </p:nvSpPr>
          <p:spPr>
            <a:xfrm>
              <a:off x="1901226" y="1838914"/>
              <a:ext cx="73135" cy="95285"/>
            </a:xfrm>
            <a:custGeom>
              <a:avLst/>
              <a:gdLst>
                <a:gd name="connsiteX0" fmla="*/ 72981 w 73135"/>
                <a:gd name="connsiteY0" fmla="*/ 44898 h 95285"/>
                <a:gd name="connsiteX1" fmla="*/ 40062 w 73135"/>
                <a:gd name="connsiteY1" fmla="*/ 95209 h 95285"/>
                <a:gd name="connsiteX2" fmla="*/ 155 w 73135"/>
                <a:gd name="connsiteY2" fmla="*/ 50203 h 95285"/>
                <a:gd name="connsiteX3" fmla="*/ 33074 w 73135"/>
                <a:gd name="connsiteY3" fmla="*/ 75 h 95285"/>
                <a:gd name="connsiteX4" fmla="*/ 72981 w 73135"/>
                <a:gd name="connsiteY4" fmla="*/ 44898 h 9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35" h="95285">
                  <a:moveTo>
                    <a:pt x="72981" y="44898"/>
                  </a:moveTo>
                  <a:cubicBezTo>
                    <a:pt x="74820" y="71243"/>
                    <a:pt x="60108" y="93745"/>
                    <a:pt x="40062" y="95209"/>
                  </a:cubicBezTo>
                  <a:cubicBezTo>
                    <a:pt x="20017" y="96673"/>
                    <a:pt x="1994" y="76914"/>
                    <a:pt x="155" y="50203"/>
                  </a:cubicBezTo>
                  <a:cubicBezTo>
                    <a:pt x="-1684" y="23493"/>
                    <a:pt x="13028" y="1539"/>
                    <a:pt x="33074" y="75"/>
                  </a:cubicBezTo>
                  <a:cubicBezTo>
                    <a:pt x="53119" y="-1389"/>
                    <a:pt x="71510" y="18736"/>
                    <a:pt x="72981" y="44898"/>
                  </a:cubicBezTo>
                  <a:close/>
                </a:path>
              </a:pathLst>
            </a:custGeom>
            <a:solidFill>
              <a:srgbClr val="6A3D17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F62755C7-FA5C-CB47-BFE0-495B5EAFF8B1}"/>
                </a:ext>
              </a:extLst>
            </p:cNvPr>
            <p:cNvSpPr/>
            <p:nvPr/>
          </p:nvSpPr>
          <p:spPr>
            <a:xfrm>
              <a:off x="1912987" y="1852283"/>
              <a:ext cx="50524" cy="64704"/>
            </a:xfrm>
            <a:custGeom>
              <a:avLst/>
              <a:gdLst>
                <a:gd name="connsiteX0" fmla="*/ 50001 w 50524"/>
                <a:gd name="connsiteY0" fmla="*/ 30614 h 64704"/>
                <a:gd name="connsiteX1" fmla="*/ 27565 w 50524"/>
                <a:gd name="connsiteY1" fmla="*/ 64643 h 64704"/>
                <a:gd name="connsiteX2" fmla="*/ 531 w 50524"/>
                <a:gd name="connsiteY2" fmla="*/ 34090 h 64704"/>
                <a:gd name="connsiteX3" fmla="*/ 22783 w 50524"/>
                <a:gd name="connsiteY3" fmla="*/ 62 h 64704"/>
                <a:gd name="connsiteX4" fmla="*/ 50001 w 50524"/>
                <a:gd name="connsiteY4" fmla="*/ 30614 h 6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24" h="64704">
                  <a:moveTo>
                    <a:pt x="50001" y="30614"/>
                  </a:moveTo>
                  <a:cubicBezTo>
                    <a:pt x="52967" y="46119"/>
                    <a:pt x="43042" y="61172"/>
                    <a:pt x="27565" y="64643"/>
                  </a:cubicBezTo>
                  <a:cubicBezTo>
                    <a:pt x="13956" y="65741"/>
                    <a:pt x="1819" y="52019"/>
                    <a:pt x="531" y="34090"/>
                  </a:cubicBezTo>
                  <a:cubicBezTo>
                    <a:pt x="-2446" y="18642"/>
                    <a:pt x="7380" y="3614"/>
                    <a:pt x="22783" y="62"/>
                  </a:cubicBezTo>
                  <a:cubicBezTo>
                    <a:pt x="36576" y="-1036"/>
                    <a:pt x="48714" y="12685"/>
                    <a:pt x="50001" y="30614"/>
                  </a:cubicBezTo>
                  <a:close/>
                </a:path>
              </a:pathLst>
            </a:custGeom>
            <a:solidFill>
              <a:srgbClr val="2A14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B0A14AC6-0A1F-214E-9B52-25F13E12362F}"/>
                </a:ext>
              </a:extLst>
            </p:cNvPr>
            <p:cNvSpPr/>
            <p:nvPr/>
          </p:nvSpPr>
          <p:spPr>
            <a:xfrm>
              <a:off x="1936505" y="1845547"/>
              <a:ext cx="27979" cy="35337"/>
            </a:xfrm>
            <a:custGeom>
              <a:avLst/>
              <a:gdLst>
                <a:gd name="connsiteX0" fmla="*/ 27770 w 27979"/>
                <a:gd name="connsiteY0" fmla="*/ 17043 h 35337"/>
                <a:gd name="connsiteX1" fmla="*/ 15265 w 27979"/>
                <a:gd name="connsiteY1" fmla="*/ 35338 h 35337"/>
                <a:gd name="connsiteX2" fmla="*/ 185 w 27979"/>
                <a:gd name="connsiteY2" fmla="*/ 18323 h 35337"/>
                <a:gd name="connsiteX3" fmla="*/ 12690 w 27979"/>
                <a:gd name="connsiteY3" fmla="*/ 28 h 35337"/>
                <a:gd name="connsiteX4" fmla="*/ 27770 w 27979"/>
                <a:gd name="connsiteY4" fmla="*/ 17043 h 3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79" h="35337">
                  <a:moveTo>
                    <a:pt x="27770" y="17043"/>
                  </a:moveTo>
                  <a:cubicBezTo>
                    <a:pt x="29141" y="25477"/>
                    <a:pt x="23653" y="33506"/>
                    <a:pt x="15265" y="35338"/>
                  </a:cubicBezTo>
                  <a:cubicBezTo>
                    <a:pt x="7725" y="35338"/>
                    <a:pt x="921" y="28386"/>
                    <a:pt x="185" y="18323"/>
                  </a:cubicBezTo>
                  <a:cubicBezTo>
                    <a:pt x="-1091" y="9911"/>
                    <a:pt x="4358" y="1940"/>
                    <a:pt x="12690" y="28"/>
                  </a:cubicBezTo>
                  <a:cubicBezTo>
                    <a:pt x="20230" y="-521"/>
                    <a:pt x="27035" y="6980"/>
                    <a:pt x="27770" y="17043"/>
                  </a:cubicBezTo>
                  <a:close/>
                </a:path>
              </a:pathLst>
            </a:custGeom>
            <a:solidFill>
              <a:srgbClr val="FBFBFB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B8499911-6E97-AF41-B3D4-BD7BB271ECAA}"/>
                </a:ext>
              </a:extLst>
            </p:cNvPr>
            <p:cNvSpPr/>
            <p:nvPr/>
          </p:nvSpPr>
          <p:spPr>
            <a:xfrm>
              <a:off x="1900539" y="1844213"/>
              <a:ext cx="31351" cy="82485"/>
            </a:xfrm>
            <a:custGeom>
              <a:avLst/>
              <a:gdLst>
                <a:gd name="connsiteX0" fmla="*/ 30818 w 31351"/>
                <a:gd name="connsiteY0" fmla="*/ 78934 h 82485"/>
                <a:gd name="connsiteX1" fmla="*/ 10405 w 31351"/>
                <a:gd name="connsiteY1" fmla="*/ 40880 h 82485"/>
                <a:gd name="connsiteX2" fmla="*/ 23830 w 31351"/>
                <a:gd name="connsiteY2" fmla="*/ 1912 h 82485"/>
                <a:gd name="connsiteX3" fmla="*/ 22910 w 31351"/>
                <a:gd name="connsiteY3" fmla="*/ 82 h 82485"/>
                <a:gd name="connsiteX4" fmla="*/ 28244 w 31351"/>
                <a:gd name="connsiteY4" fmla="*/ 82410 h 82485"/>
                <a:gd name="connsiteX5" fmla="*/ 30818 w 31351"/>
                <a:gd name="connsiteY5" fmla="*/ 78934 h 8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51" h="82485">
                  <a:moveTo>
                    <a:pt x="30818" y="78934"/>
                  </a:moveTo>
                  <a:cubicBezTo>
                    <a:pt x="18337" y="70183"/>
                    <a:pt x="10764" y="56065"/>
                    <a:pt x="10405" y="40880"/>
                  </a:cubicBezTo>
                  <a:cubicBezTo>
                    <a:pt x="10149" y="26727"/>
                    <a:pt x="14901" y="12934"/>
                    <a:pt x="23830" y="1912"/>
                  </a:cubicBezTo>
                  <a:cubicBezTo>
                    <a:pt x="23830" y="1912"/>
                    <a:pt x="23830" y="-467"/>
                    <a:pt x="22910" y="82"/>
                  </a:cubicBezTo>
                  <a:cubicBezTo>
                    <a:pt x="-9089" y="17280"/>
                    <a:pt x="-7801" y="70884"/>
                    <a:pt x="28244" y="82410"/>
                  </a:cubicBezTo>
                  <a:cubicBezTo>
                    <a:pt x="29899" y="82959"/>
                    <a:pt x="32473" y="80397"/>
                    <a:pt x="30818" y="78934"/>
                  </a:cubicBezTo>
                  <a:close/>
                </a:path>
              </a:pathLst>
            </a:custGeom>
            <a:solidFill>
              <a:srgbClr val="6A3D17">
                <a:alpha val="4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8F0B347B-E5ED-1845-A6AB-24E1EDABDA06}"/>
                </a:ext>
              </a:extLst>
            </p:cNvPr>
            <p:cNvSpPr/>
            <p:nvPr/>
          </p:nvSpPr>
          <p:spPr>
            <a:xfrm>
              <a:off x="1941081" y="1878507"/>
              <a:ext cx="29758" cy="47384"/>
            </a:xfrm>
            <a:custGeom>
              <a:avLst/>
              <a:gdLst>
                <a:gd name="connsiteX0" fmla="*/ 28344 w 29758"/>
                <a:gd name="connsiteY0" fmla="*/ 0 h 47384"/>
                <a:gd name="connsiteX1" fmla="*/ 27241 w 29758"/>
                <a:gd name="connsiteY1" fmla="*/ 0 h 47384"/>
                <a:gd name="connsiteX2" fmla="*/ 22275 w 29758"/>
                <a:gd name="connsiteY2" fmla="*/ 23966 h 47384"/>
                <a:gd name="connsiteX3" fmla="*/ 2046 w 29758"/>
                <a:gd name="connsiteY3" fmla="*/ 42261 h 47384"/>
                <a:gd name="connsiteX4" fmla="*/ 2046 w 29758"/>
                <a:gd name="connsiteY4" fmla="*/ 47384 h 47384"/>
                <a:gd name="connsiteX5" fmla="*/ 25953 w 29758"/>
                <a:gd name="connsiteY5" fmla="*/ 30553 h 47384"/>
                <a:gd name="connsiteX6" fmla="*/ 28344 w 29758"/>
                <a:gd name="connsiteY6" fmla="*/ 0 h 4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58" h="47384">
                  <a:moveTo>
                    <a:pt x="28344" y="0"/>
                  </a:moveTo>
                  <a:cubicBezTo>
                    <a:pt x="28344" y="0"/>
                    <a:pt x="27241" y="0"/>
                    <a:pt x="27241" y="0"/>
                  </a:cubicBezTo>
                  <a:cubicBezTo>
                    <a:pt x="27068" y="8224"/>
                    <a:pt x="25385" y="16345"/>
                    <a:pt x="22275" y="23966"/>
                  </a:cubicBezTo>
                  <a:cubicBezTo>
                    <a:pt x="18537" y="32708"/>
                    <a:pt x="11149" y="39391"/>
                    <a:pt x="2046" y="42261"/>
                  </a:cubicBezTo>
                  <a:cubicBezTo>
                    <a:pt x="207" y="42261"/>
                    <a:pt x="-1448" y="47018"/>
                    <a:pt x="2046" y="47384"/>
                  </a:cubicBezTo>
                  <a:cubicBezTo>
                    <a:pt x="12758" y="47269"/>
                    <a:pt x="22281" y="40566"/>
                    <a:pt x="25953" y="30553"/>
                  </a:cubicBezTo>
                  <a:cubicBezTo>
                    <a:pt x="30012" y="20884"/>
                    <a:pt x="30849" y="10178"/>
                    <a:pt x="28344" y="0"/>
                  </a:cubicBezTo>
                  <a:close/>
                </a:path>
              </a:pathLst>
            </a:custGeom>
            <a:solidFill>
              <a:srgbClr val="6A3D17">
                <a:alpha val="4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0B03B813-5891-8B46-9D80-A325CFDCC9DF}"/>
                </a:ext>
              </a:extLst>
            </p:cNvPr>
            <p:cNvSpPr/>
            <p:nvPr/>
          </p:nvSpPr>
          <p:spPr>
            <a:xfrm>
              <a:off x="1903547" y="1878872"/>
              <a:ext cx="13418" cy="37120"/>
            </a:xfrm>
            <a:custGeom>
              <a:avLst/>
              <a:gdLst>
                <a:gd name="connsiteX0" fmla="*/ 13282 w 13418"/>
                <a:gd name="connsiteY0" fmla="*/ 34029 h 37120"/>
                <a:gd name="connsiteX1" fmla="*/ 2615 w 13418"/>
                <a:gd name="connsiteY1" fmla="*/ 0 h 37120"/>
                <a:gd name="connsiteX2" fmla="*/ 1328 w 13418"/>
                <a:gd name="connsiteY2" fmla="*/ 0 h 37120"/>
                <a:gd name="connsiteX3" fmla="*/ 9971 w 13418"/>
                <a:gd name="connsiteY3" fmla="*/ 36590 h 37120"/>
                <a:gd name="connsiteX4" fmla="*/ 13282 w 13418"/>
                <a:gd name="connsiteY4" fmla="*/ 34029 h 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18" h="37120">
                  <a:moveTo>
                    <a:pt x="13282" y="34029"/>
                  </a:moveTo>
                  <a:cubicBezTo>
                    <a:pt x="7377" y="23551"/>
                    <a:pt x="3743" y="11959"/>
                    <a:pt x="2615" y="0"/>
                  </a:cubicBezTo>
                  <a:cubicBezTo>
                    <a:pt x="2615" y="0"/>
                    <a:pt x="1512" y="0"/>
                    <a:pt x="1328" y="0"/>
                  </a:cubicBezTo>
                  <a:cubicBezTo>
                    <a:pt x="-2078" y="12869"/>
                    <a:pt x="1161" y="26577"/>
                    <a:pt x="9971" y="36590"/>
                  </a:cubicBezTo>
                  <a:cubicBezTo>
                    <a:pt x="11627" y="38237"/>
                    <a:pt x="14017" y="35675"/>
                    <a:pt x="13282" y="34029"/>
                  </a:cubicBezTo>
                  <a:close/>
                </a:path>
              </a:pathLst>
            </a:custGeom>
            <a:solidFill>
              <a:srgbClr val="6A3D17">
                <a:alpha val="4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278B48FD-BCCE-6747-8A75-FE68FAFB1934}"/>
                </a:ext>
              </a:extLst>
            </p:cNvPr>
            <p:cNvSpPr/>
            <p:nvPr/>
          </p:nvSpPr>
          <p:spPr>
            <a:xfrm>
              <a:off x="1900646" y="1867164"/>
              <a:ext cx="78020" cy="70435"/>
            </a:xfrm>
            <a:custGeom>
              <a:avLst/>
              <a:gdLst>
                <a:gd name="connsiteX0" fmla="*/ 75768 w 78020"/>
                <a:gd name="connsiteY0" fmla="*/ 0 h 70435"/>
                <a:gd name="connsiteX1" fmla="*/ 59768 w 78020"/>
                <a:gd name="connsiteY1" fmla="*/ 36590 h 70435"/>
                <a:gd name="connsiteX2" fmla="*/ 0 w 78020"/>
                <a:gd name="connsiteY2" fmla="*/ 37688 h 70435"/>
                <a:gd name="connsiteX3" fmla="*/ 41010 w 78020"/>
                <a:gd name="connsiteY3" fmla="*/ 70436 h 70435"/>
                <a:gd name="connsiteX4" fmla="*/ 77791 w 78020"/>
                <a:gd name="connsiteY4" fmla="*/ 13904 h 70435"/>
                <a:gd name="connsiteX5" fmla="*/ 75768 w 78020"/>
                <a:gd name="connsiteY5" fmla="*/ 0 h 7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20" h="70435">
                  <a:moveTo>
                    <a:pt x="75768" y="0"/>
                  </a:moveTo>
                  <a:cubicBezTo>
                    <a:pt x="75238" y="13761"/>
                    <a:pt x="69526" y="26822"/>
                    <a:pt x="59768" y="36590"/>
                  </a:cubicBezTo>
                  <a:cubicBezTo>
                    <a:pt x="42866" y="51627"/>
                    <a:pt x="17449" y="52093"/>
                    <a:pt x="0" y="37688"/>
                  </a:cubicBezTo>
                  <a:cubicBezTo>
                    <a:pt x="4710" y="56537"/>
                    <a:pt x="21493" y="69940"/>
                    <a:pt x="41010" y="70436"/>
                  </a:cubicBezTo>
                  <a:cubicBezTo>
                    <a:pt x="63630" y="68789"/>
                    <a:pt x="80182" y="43542"/>
                    <a:pt x="77791" y="13904"/>
                  </a:cubicBezTo>
                  <a:cubicBezTo>
                    <a:pt x="77638" y="9210"/>
                    <a:pt x="76960" y="4546"/>
                    <a:pt x="75768" y="0"/>
                  </a:cubicBezTo>
                  <a:close/>
                </a:path>
              </a:pathLst>
            </a:custGeom>
            <a:solidFill>
              <a:srgbClr val="5A3311">
                <a:alpha val="3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CC88BE85-9B2A-B645-9A23-9B2E9FD1CC2A}"/>
                </a:ext>
              </a:extLst>
            </p:cNvPr>
            <p:cNvSpPr/>
            <p:nvPr/>
          </p:nvSpPr>
          <p:spPr>
            <a:xfrm>
              <a:off x="1679841" y="1839780"/>
              <a:ext cx="78638" cy="104164"/>
            </a:xfrm>
            <a:custGeom>
              <a:avLst/>
              <a:gdLst>
                <a:gd name="connsiteX0" fmla="*/ 78464 w 78638"/>
                <a:gd name="connsiteY0" fmla="*/ 49155 h 104164"/>
                <a:gd name="connsiteX1" fmla="*/ 42787 w 78638"/>
                <a:gd name="connsiteY1" fmla="*/ 104040 h 104164"/>
                <a:gd name="connsiteX2" fmla="*/ 121 w 78638"/>
                <a:gd name="connsiteY2" fmla="*/ 55009 h 104164"/>
                <a:gd name="connsiteX3" fmla="*/ 35615 w 78638"/>
                <a:gd name="connsiteY3" fmla="*/ 124 h 104164"/>
                <a:gd name="connsiteX4" fmla="*/ 78464 w 78638"/>
                <a:gd name="connsiteY4" fmla="*/ 49155 h 10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38" h="104164">
                  <a:moveTo>
                    <a:pt x="78464" y="49155"/>
                  </a:moveTo>
                  <a:cubicBezTo>
                    <a:pt x="80487" y="77695"/>
                    <a:pt x="64671" y="102027"/>
                    <a:pt x="42787" y="104040"/>
                  </a:cubicBezTo>
                  <a:cubicBezTo>
                    <a:pt x="20902" y="106052"/>
                    <a:pt x="1777" y="83367"/>
                    <a:pt x="121" y="55009"/>
                  </a:cubicBezTo>
                  <a:cubicBezTo>
                    <a:pt x="-1534" y="26652"/>
                    <a:pt x="13914" y="2137"/>
                    <a:pt x="35615" y="124"/>
                  </a:cubicBezTo>
                  <a:cubicBezTo>
                    <a:pt x="57315" y="-1888"/>
                    <a:pt x="76441" y="20798"/>
                    <a:pt x="78464" y="49155"/>
                  </a:cubicBezTo>
                  <a:close/>
                </a:path>
              </a:pathLst>
            </a:custGeom>
            <a:solidFill>
              <a:srgbClr val="5A3311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97523EF-B424-094C-8FD6-175862FCD246}"/>
                </a:ext>
              </a:extLst>
            </p:cNvPr>
            <p:cNvSpPr/>
            <p:nvPr/>
          </p:nvSpPr>
          <p:spPr>
            <a:xfrm>
              <a:off x="1682764" y="1847876"/>
              <a:ext cx="70920" cy="91612"/>
            </a:xfrm>
            <a:custGeom>
              <a:avLst/>
              <a:gdLst>
                <a:gd name="connsiteX0" fmla="*/ 70760 w 70920"/>
                <a:gd name="connsiteY0" fmla="*/ 43254 h 91612"/>
                <a:gd name="connsiteX1" fmla="*/ 39128 w 70920"/>
                <a:gd name="connsiteY1" fmla="*/ 91553 h 91612"/>
                <a:gd name="connsiteX2" fmla="*/ 693 w 70920"/>
                <a:gd name="connsiteY2" fmla="*/ 48377 h 91612"/>
                <a:gd name="connsiteX3" fmla="*/ 33979 w 70920"/>
                <a:gd name="connsiteY3" fmla="*/ 78 h 91612"/>
                <a:gd name="connsiteX4" fmla="*/ 70760 w 70920"/>
                <a:gd name="connsiteY4" fmla="*/ 43254 h 9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20" h="91612">
                  <a:moveTo>
                    <a:pt x="70760" y="43254"/>
                  </a:moveTo>
                  <a:cubicBezTo>
                    <a:pt x="72599" y="68501"/>
                    <a:pt x="58438" y="90272"/>
                    <a:pt x="39128" y="91553"/>
                  </a:cubicBezTo>
                  <a:cubicBezTo>
                    <a:pt x="19818" y="92833"/>
                    <a:pt x="2348" y="73258"/>
                    <a:pt x="693" y="48377"/>
                  </a:cubicBezTo>
                  <a:cubicBezTo>
                    <a:pt x="-3451" y="25910"/>
                    <a:pt x="11420" y="4331"/>
                    <a:pt x="33979" y="78"/>
                  </a:cubicBezTo>
                  <a:cubicBezTo>
                    <a:pt x="52369" y="-1386"/>
                    <a:pt x="69472" y="18007"/>
                    <a:pt x="70760" y="43254"/>
                  </a:cubicBezTo>
                  <a:close/>
                </a:path>
              </a:pathLst>
            </a:custGeom>
            <a:solidFill>
              <a:srgbClr val="6A3D17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F166F54A-FFE5-6E49-833E-75FEA9928F88}"/>
                </a:ext>
              </a:extLst>
            </p:cNvPr>
            <p:cNvSpPr/>
            <p:nvPr/>
          </p:nvSpPr>
          <p:spPr>
            <a:xfrm>
              <a:off x="1694540" y="1860716"/>
              <a:ext cx="48710" cy="62475"/>
            </a:xfrm>
            <a:custGeom>
              <a:avLst/>
              <a:gdLst>
                <a:gd name="connsiteX0" fmla="*/ 48134 w 48710"/>
                <a:gd name="connsiteY0" fmla="*/ 29317 h 62475"/>
                <a:gd name="connsiteX1" fmla="*/ 26617 w 48710"/>
                <a:gd name="connsiteY1" fmla="*/ 62431 h 62475"/>
                <a:gd name="connsiteX2" fmla="*/ 503 w 48710"/>
                <a:gd name="connsiteY2" fmla="*/ 32976 h 62475"/>
                <a:gd name="connsiteX3" fmla="*/ 22203 w 48710"/>
                <a:gd name="connsiteY3" fmla="*/ 45 h 62475"/>
                <a:gd name="connsiteX4" fmla="*/ 48134 w 48710"/>
                <a:gd name="connsiteY4" fmla="*/ 29317 h 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10" h="62475">
                  <a:moveTo>
                    <a:pt x="48134" y="29317"/>
                  </a:moveTo>
                  <a:cubicBezTo>
                    <a:pt x="51214" y="44341"/>
                    <a:pt x="41651" y="59055"/>
                    <a:pt x="26617" y="62431"/>
                  </a:cubicBezTo>
                  <a:cubicBezTo>
                    <a:pt x="13560" y="63346"/>
                    <a:pt x="1790" y="50173"/>
                    <a:pt x="503" y="32976"/>
                  </a:cubicBezTo>
                  <a:cubicBezTo>
                    <a:pt x="-2353" y="17978"/>
                    <a:pt x="7239" y="3422"/>
                    <a:pt x="22203" y="45"/>
                  </a:cubicBezTo>
                  <a:cubicBezTo>
                    <a:pt x="35260" y="-870"/>
                    <a:pt x="47030" y="12303"/>
                    <a:pt x="48134" y="29317"/>
                  </a:cubicBezTo>
                  <a:close/>
                </a:path>
              </a:pathLst>
            </a:custGeom>
            <a:solidFill>
              <a:srgbClr val="2A14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48578679-BD82-ED44-BF27-E83C50FB92E0}"/>
                </a:ext>
              </a:extLst>
            </p:cNvPr>
            <p:cNvSpPr/>
            <p:nvPr/>
          </p:nvSpPr>
          <p:spPr>
            <a:xfrm>
              <a:off x="1717228" y="1854307"/>
              <a:ext cx="27084" cy="34627"/>
            </a:xfrm>
            <a:custGeom>
              <a:avLst/>
              <a:gdLst>
                <a:gd name="connsiteX0" fmla="*/ 26732 w 27084"/>
                <a:gd name="connsiteY0" fmla="*/ 16333 h 34627"/>
                <a:gd name="connsiteX1" fmla="*/ 14900 w 27084"/>
                <a:gd name="connsiteY1" fmla="*/ 34602 h 34627"/>
                <a:gd name="connsiteX2" fmla="*/ 14779 w 27084"/>
                <a:gd name="connsiteY2" fmla="*/ 34628 h 34627"/>
                <a:gd name="connsiteX3" fmla="*/ 250 w 27084"/>
                <a:gd name="connsiteY3" fmla="*/ 18345 h 34627"/>
                <a:gd name="connsiteX4" fmla="*/ 12388 w 27084"/>
                <a:gd name="connsiteY4" fmla="*/ 50 h 34627"/>
                <a:gd name="connsiteX5" fmla="*/ 26732 w 27084"/>
                <a:gd name="connsiteY5" fmla="*/ 16333 h 34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84" h="34627">
                  <a:moveTo>
                    <a:pt x="26732" y="16333"/>
                  </a:moveTo>
                  <a:cubicBezTo>
                    <a:pt x="28536" y="24628"/>
                    <a:pt x="23238" y="32808"/>
                    <a:pt x="14900" y="34602"/>
                  </a:cubicBezTo>
                  <a:cubicBezTo>
                    <a:pt x="14859" y="34612"/>
                    <a:pt x="14819" y="34619"/>
                    <a:pt x="14779" y="34628"/>
                  </a:cubicBezTo>
                  <a:cubicBezTo>
                    <a:pt x="7422" y="34628"/>
                    <a:pt x="986" y="27859"/>
                    <a:pt x="250" y="18345"/>
                  </a:cubicBezTo>
                  <a:cubicBezTo>
                    <a:pt x="-1243" y="10005"/>
                    <a:pt x="4092" y="1964"/>
                    <a:pt x="12388" y="50"/>
                  </a:cubicBezTo>
                  <a:cubicBezTo>
                    <a:pt x="19560" y="-681"/>
                    <a:pt x="26181" y="6637"/>
                    <a:pt x="26732" y="16333"/>
                  </a:cubicBezTo>
                  <a:close/>
                </a:path>
              </a:pathLst>
            </a:custGeom>
            <a:solidFill>
              <a:srgbClr val="FBFBFB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6C8C250E-B233-9643-826E-16291FFC599F}"/>
                </a:ext>
              </a:extLst>
            </p:cNvPr>
            <p:cNvSpPr/>
            <p:nvPr/>
          </p:nvSpPr>
          <p:spPr>
            <a:xfrm>
              <a:off x="1682750" y="1852805"/>
              <a:ext cx="30137" cy="79434"/>
            </a:xfrm>
            <a:custGeom>
              <a:avLst/>
              <a:gdLst>
                <a:gd name="connsiteX0" fmla="*/ 29579 w 30137"/>
                <a:gd name="connsiteY0" fmla="*/ 76012 h 79434"/>
                <a:gd name="connsiteX1" fmla="*/ 9902 w 30137"/>
                <a:gd name="connsiteY1" fmla="*/ 39422 h 79434"/>
                <a:gd name="connsiteX2" fmla="*/ 22959 w 30137"/>
                <a:gd name="connsiteY2" fmla="*/ 1735 h 79434"/>
                <a:gd name="connsiteX3" fmla="*/ 22039 w 30137"/>
                <a:gd name="connsiteY3" fmla="*/ 88 h 79434"/>
                <a:gd name="connsiteX4" fmla="*/ 27188 w 30137"/>
                <a:gd name="connsiteY4" fmla="*/ 79305 h 79434"/>
                <a:gd name="connsiteX5" fmla="*/ 29579 w 30137"/>
                <a:gd name="connsiteY5" fmla="*/ 76012 h 7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37" h="79434">
                  <a:moveTo>
                    <a:pt x="29579" y="76012"/>
                  </a:moveTo>
                  <a:cubicBezTo>
                    <a:pt x="17539" y="67628"/>
                    <a:pt x="10231" y="54040"/>
                    <a:pt x="9902" y="39422"/>
                  </a:cubicBezTo>
                  <a:cubicBezTo>
                    <a:pt x="9720" y="25732"/>
                    <a:pt x="14335" y="12406"/>
                    <a:pt x="22959" y="1735"/>
                  </a:cubicBezTo>
                  <a:cubicBezTo>
                    <a:pt x="22959" y="1735"/>
                    <a:pt x="22959" y="-461"/>
                    <a:pt x="22039" y="88"/>
                  </a:cubicBezTo>
                  <a:cubicBezTo>
                    <a:pt x="-8857" y="16554"/>
                    <a:pt x="-7385" y="68328"/>
                    <a:pt x="27188" y="79305"/>
                  </a:cubicBezTo>
                  <a:cubicBezTo>
                    <a:pt x="28844" y="80037"/>
                    <a:pt x="31234" y="77476"/>
                    <a:pt x="29579" y="76012"/>
                  </a:cubicBezTo>
                  <a:close/>
                </a:path>
              </a:pathLst>
            </a:custGeom>
            <a:solidFill>
              <a:srgbClr val="6A3D17">
                <a:alpha val="4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B30EDE20-41B1-4B45-832E-89D27FD2E3C3}"/>
                </a:ext>
              </a:extLst>
            </p:cNvPr>
            <p:cNvSpPr/>
            <p:nvPr/>
          </p:nvSpPr>
          <p:spPr>
            <a:xfrm>
              <a:off x="1721762" y="1886556"/>
              <a:ext cx="28693" cy="46286"/>
            </a:xfrm>
            <a:custGeom>
              <a:avLst/>
              <a:gdLst>
                <a:gd name="connsiteX0" fmla="*/ 27164 w 28693"/>
                <a:gd name="connsiteY0" fmla="*/ 0 h 46286"/>
                <a:gd name="connsiteX1" fmla="*/ 26244 w 28693"/>
                <a:gd name="connsiteY1" fmla="*/ 0 h 46286"/>
                <a:gd name="connsiteX2" fmla="*/ 21463 w 28693"/>
                <a:gd name="connsiteY2" fmla="*/ 23052 h 46286"/>
                <a:gd name="connsiteX3" fmla="*/ 1969 w 28693"/>
                <a:gd name="connsiteY3" fmla="*/ 41347 h 46286"/>
                <a:gd name="connsiteX4" fmla="*/ 1969 w 28693"/>
                <a:gd name="connsiteY4" fmla="*/ 46286 h 46286"/>
                <a:gd name="connsiteX5" fmla="*/ 24957 w 28693"/>
                <a:gd name="connsiteY5" fmla="*/ 30187 h 46286"/>
                <a:gd name="connsiteX6" fmla="*/ 27164 w 28693"/>
                <a:gd name="connsiteY6" fmla="*/ 0 h 4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93" h="46286">
                  <a:moveTo>
                    <a:pt x="27164" y="0"/>
                  </a:moveTo>
                  <a:cubicBezTo>
                    <a:pt x="27164" y="0"/>
                    <a:pt x="26244" y="0"/>
                    <a:pt x="26244" y="0"/>
                  </a:cubicBezTo>
                  <a:cubicBezTo>
                    <a:pt x="26038" y="7905"/>
                    <a:pt x="24420" y="15712"/>
                    <a:pt x="21463" y="23052"/>
                  </a:cubicBezTo>
                  <a:cubicBezTo>
                    <a:pt x="17989" y="31707"/>
                    <a:pt x="10857" y="38401"/>
                    <a:pt x="1969" y="41347"/>
                  </a:cubicBezTo>
                  <a:cubicBezTo>
                    <a:pt x="130" y="41347"/>
                    <a:pt x="-1341" y="45920"/>
                    <a:pt x="1969" y="46286"/>
                  </a:cubicBezTo>
                  <a:cubicBezTo>
                    <a:pt x="12225" y="46118"/>
                    <a:pt x="21338" y="39735"/>
                    <a:pt x="24957" y="30187"/>
                  </a:cubicBezTo>
                  <a:cubicBezTo>
                    <a:pt x="29017" y="20642"/>
                    <a:pt x="29793" y="10029"/>
                    <a:pt x="27164" y="0"/>
                  </a:cubicBezTo>
                  <a:close/>
                </a:path>
              </a:pathLst>
            </a:custGeom>
            <a:solidFill>
              <a:srgbClr val="6A3D17">
                <a:alpha val="4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B55BED04-66F0-A14A-A8FB-1E440488A5F9}"/>
                </a:ext>
              </a:extLst>
            </p:cNvPr>
            <p:cNvSpPr/>
            <p:nvPr/>
          </p:nvSpPr>
          <p:spPr>
            <a:xfrm>
              <a:off x="1685571" y="1886556"/>
              <a:ext cx="12781" cy="35757"/>
            </a:xfrm>
            <a:custGeom>
              <a:avLst/>
              <a:gdLst>
                <a:gd name="connsiteX0" fmla="*/ 12781 w 12781"/>
                <a:gd name="connsiteY0" fmla="*/ 32382 h 35757"/>
                <a:gd name="connsiteX1" fmla="*/ 2667 w 12781"/>
                <a:gd name="connsiteY1" fmla="*/ 0 h 35757"/>
                <a:gd name="connsiteX2" fmla="*/ 1379 w 12781"/>
                <a:gd name="connsiteY2" fmla="*/ 0 h 35757"/>
                <a:gd name="connsiteX3" fmla="*/ 9655 w 12781"/>
                <a:gd name="connsiteY3" fmla="*/ 35492 h 35757"/>
                <a:gd name="connsiteX4" fmla="*/ 12781 w 12781"/>
                <a:gd name="connsiteY4" fmla="*/ 32382 h 3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81" h="35757">
                  <a:moveTo>
                    <a:pt x="12781" y="32382"/>
                  </a:moveTo>
                  <a:cubicBezTo>
                    <a:pt x="7084" y="22448"/>
                    <a:pt x="3632" y="11398"/>
                    <a:pt x="2667" y="0"/>
                  </a:cubicBezTo>
                  <a:cubicBezTo>
                    <a:pt x="2667" y="0"/>
                    <a:pt x="1563" y="0"/>
                    <a:pt x="1379" y="0"/>
                  </a:cubicBezTo>
                  <a:cubicBezTo>
                    <a:pt x="-2069" y="12463"/>
                    <a:pt x="1043" y="25814"/>
                    <a:pt x="9655" y="35492"/>
                  </a:cubicBezTo>
                  <a:cubicBezTo>
                    <a:pt x="11126" y="36590"/>
                    <a:pt x="12781" y="34029"/>
                    <a:pt x="12781" y="32382"/>
                  </a:cubicBezTo>
                  <a:close/>
                </a:path>
              </a:pathLst>
            </a:custGeom>
            <a:solidFill>
              <a:srgbClr val="6A3D17">
                <a:alpha val="4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70CE4EFB-E9D4-0A44-B46D-B0A841CFFB0F}"/>
                </a:ext>
              </a:extLst>
            </p:cNvPr>
            <p:cNvSpPr/>
            <p:nvPr/>
          </p:nvSpPr>
          <p:spPr>
            <a:xfrm>
              <a:off x="1683089" y="1875031"/>
              <a:ext cx="75390" cy="68240"/>
            </a:xfrm>
            <a:custGeom>
              <a:avLst/>
              <a:gdLst>
                <a:gd name="connsiteX0" fmla="*/ 72642 w 75390"/>
                <a:gd name="connsiteY0" fmla="*/ 0 h 68240"/>
                <a:gd name="connsiteX1" fmla="*/ 57194 w 75390"/>
                <a:gd name="connsiteY1" fmla="*/ 35126 h 68240"/>
                <a:gd name="connsiteX2" fmla="*/ 0 w 75390"/>
                <a:gd name="connsiteY2" fmla="*/ 36773 h 68240"/>
                <a:gd name="connsiteX3" fmla="*/ 39539 w 75390"/>
                <a:gd name="connsiteY3" fmla="*/ 68240 h 68240"/>
                <a:gd name="connsiteX4" fmla="*/ 75216 w 75390"/>
                <a:gd name="connsiteY4" fmla="*/ 13355 h 68240"/>
                <a:gd name="connsiteX5" fmla="*/ 72642 w 75390"/>
                <a:gd name="connsiteY5" fmla="*/ 0 h 6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390" h="68240">
                  <a:moveTo>
                    <a:pt x="72642" y="0"/>
                  </a:moveTo>
                  <a:cubicBezTo>
                    <a:pt x="72182" y="13240"/>
                    <a:pt x="66656" y="25805"/>
                    <a:pt x="57194" y="35126"/>
                  </a:cubicBezTo>
                  <a:cubicBezTo>
                    <a:pt x="41117" y="49559"/>
                    <a:pt x="16890" y="50256"/>
                    <a:pt x="0" y="36773"/>
                  </a:cubicBezTo>
                  <a:cubicBezTo>
                    <a:pt x="4552" y="54923"/>
                    <a:pt x="20739" y="67807"/>
                    <a:pt x="39539" y="68240"/>
                  </a:cubicBezTo>
                  <a:cubicBezTo>
                    <a:pt x="61424" y="66777"/>
                    <a:pt x="77239" y="42444"/>
                    <a:pt x="75216" y="13355"/>
                  </a:cubicBezTo>
                  <a:cubicBezTo>
                    <a:pt x="74801" y="8831"/>
                    <a:pt x="73938" y="4356"/>
                    <a:pt x="72642" y="0"/>
                  </a:cubicBezTo>
                  <a:close/>
                </a:path>
              </a:pathLst>
            </a:custGeom>
            <a:solidFill>
              <a:srgbClr val="5A3311">
                <a:alpha val="3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B4DBA38-5BFD-DB42-ADEA-0CD7C148F1E2}"/>
                </a:ext>
              </a:extLst>
            </p:cNvPr>
            <p:cNvSpPr/>
            <p:nvPr/>
          </p:nvSpPr>
          <p:spPr>
            <a:xfrm>
              <a:off x="1560195" y="1448049"/>
              <a:ext cx="611347" cy="547247"/>
            </a:xfrm>
            <a:custGeom>
              <a:avLst/>
              <a:gdLst>
                <a:gd name="connsiteX0" fmla="*/ 601777 w 611347"/>
                <a:gd name="connsiteY0" fmla="*/ 210369 h 547247"/>
                <a:gd name="connsiteX1" fmla="*/ 592398 w 611347"/>
                <a:gd name="connsiteY1" fmla="*/ 182378 h 547247"/>
                <a:gd name="connsiteX2" fmla="*/ 555617 w 611347"/>
                <a:gd name="connsiteY2" fmla="*/ 139750 h 547247"/>
                <a:gd name="connsiteX3" fmla="*/ 495849 w 611347"/>
                <a:gd name="connsiteY3" fmla="*/ 118162 h 547247"/>
                <a:gd name="connsiteX4" fmla="*/ 472861 w 611347"/>
                <a:gd name="connsiteY4" fmla="*/ 120724 h 547247"/>
                <a:gd name="connsiteX5" fmla="*/ 464217 w 611347"/>
                <a:gd name="connsiteY5" fmla="*/ 112125 h 547247"/>
                <a:gd name="connsiteX6" fmla="*/ 277556 w 611347"/>
                <a:gd name="connsiteY6" fmla="*/ 24309 h 547247"/>
                <a:gd name="connsiteX7" fmla="*/ 277556 w 611347"/>
                <a:gd name="connsiteY7" fmla="*/ 19369 h 547247"/>
                <a:gd name="connsiteX8" fmla="*/ 325922 w 611347"/>
                <a:gd name="connsiteY8" fmla="*/ 1074 h 547247"/>
                <a:gd name="connsiteX9" fmla="*/ 238201 w 611347"/>
                <a:gd name="connsiteY9" fmla="*/ 10405 h 547247"/>
                <a:gd name="connsiteX10" fmla="*/ 124733 w 611347"/>
                <a:gd name="connsiteY10" fmla="*/ 76450 h 547247"/>
                <a:gd name="connsiteX11" fmla="*/ 81883 w 611347"/>
                <a:gd name="connsiteY11" fmla="*/ 119809 h 547247"/>
                <a:gd name="connsiteX12" fmla="*/ 74711 w 611347"/>
                <a:gd name="connsiteY12" fmla="*/ 132249 h 547247"/>
                <a:gd name="connsiteX13" fmla="*/ 47 w 611347"/>
                <a:gd name="connsiteY13" fmla="*/ 282634 h 547247"/>
                <a:gd name="connsiteX14" fmla="*/ 17150 w 611347"/>
                <a:gd name="connsiteY14" fmla="*/ 370633 h 547247"/>
                <a:gd name="connsiteX15" fmla="*/ 75631 w 611347"/>
                <a:gd name="connsiteY15" fmla="*/ 454424 h 547247"/>
                <a:gd name="connsiteX16" fmla="*/ 80228 w 611347"/>
                <a:gd name="connsiteY16" fmla="*/ 452412 h 547247"/>
                <a:gd name="connsiteX17" fmla="*/ 87952 w 611347"/>
                <a:gd name="connsiteY17" fmla="*/ 410699 h 547247"/>
                <a:gd name="connsiteX18" fmla="*/ 101929 w 611347"/>
                <a:gd name="connsiteY18" fmla="*/ 427165 h 547247"/>
                <a:gd name="connsiteX19" fmla="*/ 105239 w 611347"/>
                <a:gd name="connsiteY19" fmla="*/ 425701 h 547247"/>
                <a:gd name="connsiteX20" fmla="*/ 105239 w 611347"/>
                <a:gd name="connsiteY20" fmla="*/ 407406 h 547247"/>
                <a:gd name="connsiteX21" fmla="*/ 107998 w 611347"/>
                <a:gd name="connsiteY21" fmla="*/ 375939 h 547247"/>
                <a:gd name="connsiteX22" fmla="*/ 118848 w 611347"/>
                <a:gd name="connsiteY22" fmla="*/ 339349 h 547247"/>
                <a:gd name="connsiteX23" fmla="*/ 124917 w 611347"/>
                <a:gd name="connsiteY23" fmla="*/ 378866 h 547247"/>
                <a:gd name="connsiteX24" fmla="*/ 127491 w 611347"/>
                <a:gd name="connsiteY24" fmla="*/ 378866 h 547247"/>
                <a:gd name="connsiteX25" fmla="*/ 135031 w 611347"/>
                <a:gd name="connsiteY25" fmla="*/ 362401 h 547247"/>
                <a:gd name="connsiteX26" fmla="*/ 151582 w 611347"/>
                <a:gd name="connsiteY26" fmla="*/ 330567 h 547247"/>
                <a:gd name="connsiteX27" fmla="*/ 193328 w 611347"/>
                <a:gd name="connsiteY27" fmla="*/ 273853 h 547247"/>
                <a:gd name="connsiteX28" fmla="*/ 280682 w 611347"/>
                <a:gd name="connsiteY28" fmla="*/ 180365 h 547247"/>
                <a:gd name="connsiteX29" fmla="*/ 247764 w 611347"/>
                <a:gd name="connsiteY29" fmla="*/ 230128 h 547247"/>
                <a:gd name="connsiteX30" fmla="*/ 226983 w 611347"/>
                <a:gd name="connsiteY30" fmla="*/ 290501 h 547247"/>
                <a:gd name="connsiteX31" fmla="*/ 230293 w 611347"/>
                <a:gd name="connsiteY31" fmla="*/ 291599 h 547247"/>
                <a:gd name="connsiteX32" fmla="*/ 380725 w 611347"/>
                <a:gd name="connsiteY32" fmla="*/ 215675 h 547247"/>
                <a:gd name="connsiteX33" fmla="*/ 362335 w 611347"/>
                <a:gd name="connsiteY33" fmla="*/ 248057 h 547247"/>
                <a:gd name="connsiteX34" fmla="*/ 364542 w 611347"/>
                <a:gd name="connsiteY34" fmla="*/ 251533 h 547247"/>
                <a:gd name="connsiteX35" fmla="*/ 403897 w 611347"/>
                <a:gd name="connsiteY35" fmla="*/ 249703 h 547247"/>
                <a:gd name="connsiteX36" fmla="*/ 434793 w 611347"/>
                <a:gd name="connsiteY36" fmla="*/ 242934 h 547247"/>
                <a:gd name="connsiteX37" fmla="*/ 484998 w 611347"/>
                <a:gd name="connsiteY37" fmla="*/ 215492 h 547247"/>
                <a:gd name="connsiteX38" fmla="*/ 501182 w 611347"/>
                <a:gd name="connsiteY38" fmla="*/ 273853 h 547247"/>
                <a:gd name="connsiteX39" fmla="*/ 517181 w 611347"/>
                <a:gd name="connsiteY39" fmla="*/ 349960 h 547247"/>
                <a:gd name="connsiteX40" fmla="*/ 498791 w 611347"/>
                <a:gd name="connsiteY40" fmla="*/ 512236 h 547247"/>
                <a:gd name="connsiteX41" fmla="*/ 498791 w 611347"/>
                <a:gd name="connsiteY41" fmla="*/ 513151 h 547247"/>
                <a:gd name="connsiteX42" fmla="*/ 480401 w 611347"/>
                <a:gd name="connsiteY42" fmla="*/ 543155 h 547247"/>
                <a:gd name="connsiteX43" fmla="*/ 482056 w 611347"/>
                <a:gd name="connsiteY43" fmla="*/ 547180 h 547247"/>
                <a:gd name="connsiteX44" fmla="*/ 491619 w 611347"/>
                <a:gd name="connsiteY44" fmla="*/ 543338 h 547247"/>
                <a:gd name="connsiteX45" fmla="*/ 546790 w 611347"/>
                <a:gd name="connsiteY45" fmla="*/ 476744 h 547247"/>
                <a:gd name="connsiteX46" fmla="*/ 555433 w 611347"/>
                <a:gd name="connsiteY46" fmla="*/ 451680 h 547247"/>
                <a:gd name="connsiteX47" fmla="*/ 560215 w 611347"/>
                <a:gd name="connsiteY47" fmla="*/ 445826 h 547247"/>
                <a:gd name="connsiteX48" fmla="*/ 591294 w 611347"/>
                <a:gd name="connsiteY48" fmla="*/ 427531 h 547247"/>
                <a:gd name="connsiteX49" fmla="*/ 591294 w 611347"/>
                <a:gd name="connsiteY49" fmla="*/ 425152 h 547247"/>
                <a:gd name="connsiteX50" fmla="*/ 587984 w 611347"/>
                <a:gd name="connsiteY50" fmla="*/ 426067 h 547247"/>
                <a:gd name="connsiteX51" fmla="*/ 601777 w 611347"/>
                <a:gd name="connsiteY51" fmla="*/ 210369 h 54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1347" h="547247">
                  <a:moveTo>
                    <a:pt x="601777" y="210369"/>
                  </a:moveTo>
                  <a:cubicBezTo>
                    <a:pt x="599149" y="200881"/>
                    <a:pt x="596019" y="191536"/>
                    <a:pt x="592398" y="182378"/>
                  </a:cubicBezTo>
                  <a:cubicBezTo>
                    <a:pt x="583653" y="165504"/>
                    <a:pt x="571057" y="150905"/>
                    <a:pt x="555617" y="139750"/>
                  </a:cubicBezTo>
                  <a:cubicBezTo>
                    <a:pt x="538387" y="126635"/>
                    <a:pt x="517523" y="119099"/>
                    <a:pt x="495849" y="118162"/>
                  </a:cubicBezTo>
                  <a:cubicBezTo>
                    <a:pt x="488309" y="118162"/>
                    <a:pt x="480217" y="120907"/>
                    <a:pt x="472861" y="120724"/>
                  </a:cubicBezTo>
                  <a:cubicBezTo>
                    <a:pt x="469550" y="120724"/>
                    <a:pt x="466056" y="114137"/>
                    <a:pt x="464217" y="112125"/>
                  </a:cubicBezTo>
                  <a:cubicBezTo>
                    <a:pt x="415454" y="60348"/>
                    <a:pt x="348724" y="28955"/>
                    <a:pt x="277556" y="24309"/>
                  </a:cubicBezTo>
                  <a:cubicBezTo>
                    <a:pt x="274613" y="24309"/>
                    <a:pt x="274981" y="20833"/>
                    <a:pt x="277556" y="19369"/>
                  </a:cubicBezTo>
                  <a:cubicBezTo>
                    <a:pt x="291490" y="8621"/>
                    <a:pt x="308330" y="2251"/>
                    <a:pt x="325922" y="1074"/>
                  </a:cubicBezTo>
                  <a:cubicBezTo>
                    <a:pt x="296347" y="-1887"/>
                    <a:pt x="266478" y="1290"/>
                    <a:pt x="238201" y="10405"/>
                  </a:cubicBezTo>
                  <a:cubicBezTo>
                    <a:pt x="196817" y="25714"/>
                    <a:pt x="158424" y="48061"/>
                    <a:pt x="124733" y="76450"/>
                  </a:cubicBezTo>
                  <a:cubicBezTo>
                    <a:pt x="107924" y="88198"/>
                    <a:pt x="93405" y="102890"/>
                    <a:pt x="81883" y="119809"/>
                  </a:cubicBezTo>
                  <a:cubicBezTo>
                    <a:pt x="79676" y="123468"/>
                    <a:pt x="77102" y="127676"/>
                    <a:pt x="74711" y="132249"/>
                  </a:cubicBezTo>
                  <a:cubicBezTo>
                    <a:pt x="28548" y="168810"/>
                    <a:pt x="1174" y="223944"/>
                    <a:pt x="47" y="282634"/>
                  </a:cubicBezTo>
                  <a:cubicBezTo>
                    <a:pt x="-587" y="312841"/>
                    <a:pt x="5243" y="342838"/>
                    <a:pt x="17150" y="370633"/>
                  </a:cubicBezTo>
                  <a:cubicBezTo>
                    <a:pt x="32521" y="401199"/>
                    <a:pt x="52215" y="429415"/>
                    <a:pt x="75631" y="454424"/>
                  </a:cubicBezTo>
                  <a:cubicBezTo>
                    <a:pt x="77286" y="456254"/>
                    <a:pt x="79860" y="454424"/>
                    <a:pt x="80228" y="452412"/>
                  </a:cubicBezTo>
                  <a:cubicBezTo>
                    <a:pt x="84340" y="438833"/>
                    <a:pt x="86930" y="424845"/>
                    <a:pt x="87952" y="410699"/>
                  </a:cubicBezTo>
                  <a:cubicBezTo>
                    <a:pt x="92198" y="416523"/>
                    <a:pt x="96870" y="422026"/>
                    <a:pt x="101929" y="427165"/>
                  </a:cubicBezTo>
                  <a:cubicBezTo>
                    <a:pt x="103216" y="428445"/>
                    <a:pt x="104871" y="427165"/>
                    <a:pt x="105239" y="425701"/>
                  </a:cubicBezTo>
                  <a:cubicBezTo>
                    <a:pt x="106182" y="419638"/>
                    <a:pt x="106182" y="413469"/>
                    <a:pt x="105239" y="407406"/>
                  </a:cubicBezTo>
                  <a:cubicBezTo>
                    <a:pt x="104877" y="396844"/>
                    <a:pt x="105804" y="386279"/>
                    <a:pt x="107998" y="375939"/>
                  </a:cubicBezTo>
                  <a:cubicBezTo>
                    <a:pt x="110333" y="363401"/>
                    <a:pt x="113969" y="351140"/>
                    <a:pt x="118848" y="339349"/>
                  </a:cubicBezTo>
                  <a:cubicBezTo>
                    <a:pt x="117708" y="352814"/>
                    <a:pt x="119788" y="366354"/>
                    <a:pt x="124917" y="378866"/>
                  </a:cubicBezTo>
                  <a:cubicBezTo>
                    <a:pt x="124917" y="379781"/>
                    <a:pt x="127123" y="378866"/>
                    <a:pt x="127491" y="378866"/>
                  </a:cubicBezTo>
                  <a:cubicBezTo>
                    <a:pt x="130743" y="373742"/>
                    <a:pt x="133279" y="368204"/>
                    <a:pt x="135031" y="362401"/>
                  </a:cubicBezTo>
                  <a:cubicBezTo>
                    <a:pt x="139022" y="351070"/>
                    <a:pt x="144592" y="340353"/>
                    <a:pt x="151582" y="330567"/>
                  </a:cubicBezTo>
                  <a:cubicBezTo>
                    <a:pt x="164456" y="311906"/>
                    <a:pt x="178248" y="292148"/>
                    <a:pt x="193328" y="273853"/>
                  </a:cubicBezTo>
                  <a:cubicBezTo>
                    <a:pt x="218225" y="239036"/>
                    <a:pt x="247593" y="207607"/>
                    <a:pt x="280682" y="180365"/>
                  </a:cubicBezTo>
                  <a:cubicBezTo>
                    <a:pt x="267542" y="195429"/>
                    <a:pt x="256473" y="212164"/>
                    <a:pt x="247764" y="230128"/>
                  </a:cubicBezTo>
                  <a:cubicBezTo>
                    <a:pt x="237046" y="248757"/>
                    <a:pt x="229993" y="269246"/>
                    <a:pt x="226983" y="290501"/>
                  </a:cubicBezTo>
                  <a:cubicBezTo>
                    <a:pt x="226983" y="292331"/>
                    <a:pt x="229006" y="292880"/>
                    <a:pt x="230293" y="291599"/>
                  </a:cubicBezTo>
                  <a:cubicBezTo>
                    <a:pt x="270200" y="248057"/>
                    <a:pt x="326658" y="233055"/>
                    <a:pt x="380725" y="215675"/>
                  </a:cubicBezTo>
                  <a:cubicBezTo>
                    <a:pt x="372884" y="225415"/>
                    <a:pt x="366675" y="236350"/>
                    <a:pt x="362335" y="248057"/>
                  </a:cubicBezTo>
                  <a:cubicBezTo>
                    <a:pt x="362335" y="249703"/>
                    <a:pt x="362335" y="251899"/>
                    <a:pt x="364542" y="251533"/>
                  </a:cubicBezTo>
                  <a:cubicBezTo>
                    <a:pt x="377599" y="249703"/>
                    <a:pt x="390840" y="251533"/>
                    <a:pt x="403897" y="249703"/>
                  </a:cubicBezTo>
                  <a:cubicBezTo>
                    <a:pt x="414378" y="248362"/>
                    <a:pt x="424717" y="246097"/>
                    <a:pt x="434793" y="242934"/>
                  </a:cubicBezTo>
                  <a:cubicBezTo>
                    <a:pt x="453428" y="237749"/>
                    <a:pt x="470608" y="228359"/>
                    <a:pt x="484998" y="215492"/>
                  </a:cubicBezTo>
                  <a:cubicBezTo>
                    <a:pt x="493061" y="234114"/>
                    <a:pt x="498506" y="253752"/>
                    <a:pt x="501182" y="273853"/>
                  </a:cubicBezTo>
                  <a:cubicBezTo>
                    <a:pt x="507067" y="298917"/>
                    <a:pt x="512216" y="324530"/>
                    <a:pt x="517181" y="349960"/>
                  </a:cubicBezTo>
                  <a:cubicBezTo>
                    <a:pt x="527296" y="403564"/>
                    <a:pt x="514974" y="460645"/>
                    <a:pt x="498791" y="512236"/>
                  </a:cubicBezTo>
                  <a:lnTo>
                    <a:pt x="498791" y="513151"/>
                  </a:lnTo>
                  <a:cubicBezTo>
                    <a:pt x="494565" y="524190"/>
                    <a:pt x="488331" y="534361"/>
                    <a:pt x="480401" y="543155"/>
                  </a:cubicBezTo>
                  <a:cubicBezTo>
                    <a:pt x="478562" y="544802"/>
                    <a:pt x="479297" y="547729"/>
                    <a:pt x="482056" y="547180"/>
                  </a:cubicBezTo>
                  <a:cubicBezTo>
                    <a:pt x="485423" y="546395"/>
                    <a:pt x="488649" y="545100"/>
                    <a:pt x="491619" y="543338"/>
                  </a:cubicBezTo>
                  <a:cubicBezTo>
                    <a:pt x="516929" y="527846"/>
                    <a:pt x="536338" y="504419"/>
                    <a:pt x="546790" y="476744"/>
                  </a:cubicBezTo>
                  <a:cubicBezTo>
                    <a:pt x="550218" y="468586"/>
                    <a:pt x="553105" y="460213"/>
                    <a:pt x="555433" y="451680"/>
                  </a:cubicBezTo>
                  <a:lnTo>
                    <a:pt x="560215" y="445826"/>
                  </a:lnTo>
                  <a:cubicBezTo>
                    <a:pt x="568689" y="437002"/>
                    <a:pt x="579442" y="430672"/>
                    <a:pt x="591294" y="427531"/>
                  </a:cubicBezTo>
                  <a:cubicBezTo>
                    <a:pt x="591294" y="427531"/>
                    <a:pt x="592949" y="424786"/>
                    <a:pt x="591294" y="425152"/>
                  </a:cubicBezTo>
                  <a:lnTo>
                    <a:pt x="587984" y="426067"/>
                  </a:lnTo>
                  <a:cubicBezTo>
                    <a:pt x="613410" y="356998"/>
                    <a:pt x="618201" y="282085"/>
                    <a:pt x="601777" y="210369"/>
                  </a:cubicBezTo>
                  <a:close/>
                </a:path>
              </a:pathLst>
            </a:custGeom>
            <a:solidFill>
              <a:srgbClr val="A14C0B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E703F3F8-81E0-B945-94F5-4981D4050720}"/>
                </a:ext>
              </a:extLst>
            </p:cNvPr>
            <p:cNvSpPr/>
            <p:nvPr/>
          </p:nvSpPr>
          <p:spPr>
            <a:xfrm>
              <a:off x="1565298" y="1455007"/>
              <a:ext cx="602196" cy="531806"/>
            </a:xfrm>
            <a:custGeom>
              <a:avLst/>
              <a:gdLst>
                <a:gd name="connsiteX0" fmla="*/ 579019 w 602196"/>
                <a:gd name="connsiteY0" fmla="*/ 419841 h 531806"/>
                <a:gd name="connsiteX1" fmla="*/ 558238 w 602196"/>
                <a:gd name="connsiteY1" fmla="*/ 433379 h 531806"/>
                <a:gd name="connsiteX2" fmla="*/ 551985 w 602196"/>
                <a:gd name="connsiteY2" fmla="*/ 440331 h 531806"/>
                <a:gd name="connsiteX3" fmla="*/ 558974 w 602196"/>
                <a:gd name="connsiteY3" fmla="*/ 367151 h 531806"/>
                <a:gd name="connsiteX4" fmla="*/ 557502 w 602196"/>
                <a:gd name="connsiteY4" fmla="*/ 367151 h 531806"/>
                <a:gd name="connsiteX5" fmla="*/ 540767 w 602196"/>
                <a:gd name="connsiteY5" fmla="*/ 458626 h 531806"/>
                <a:gd name="connsiteX6" fmla="*/ 483757 w 602196"/>
                <a:gd name="connsiteY6" fmla="*/ 531806 h 531806"/>
                <a:gd name="connsiteX7" fmla="*/ 496814 w 602196"/>
                <a:gd name="connsiteY7" fmla="*/ 508389 h 531806"/>
                <a:gd name="connsiteX8" fmla="*/ 498653 w 602196"/>
                <a:gd name="connsiteY8" fmla="*/ 504181 h 531806"/>
                <a:gd name="connsiteX9" fmla="*/ 498653 w 602196"/>
                <a:gd name="connsiteY9" fmla="*/ 504181 h 531806"/>
                <a:gd name="connsiteX10" fmla="*/ 517044 w 602196"/>
                <a:gd name="connsiteY10" fmla="*/ 339526 h 531806"/>
                <a:gd name="connsiteX11" fmla="*/ 500492 w 602196"/>
                <a:gd name="connsiteY11" fmla="*/ 251344 h 531806"/>
                <a:gd name="connsiteX12" fmla="*/ 482102 w 602196"/>
                <a:gd name="connsiteY12" fmla="*/ 202496 h 531806"/>
                <a:gd name="connsiteX13" fmla="*/ 482102 w 602196"/>
                <a:gd name="connsiteY13" fmla="*/ 202496 h 531806"/>
                <a:gd name="connsiteX14" fmla="*/ 480631 w 602196"/>
                <a:gd name="connsiteY14" fmla="*/ 200850 h 531806"/>
                <a:gd name="connsiteX15" fmla="*/ 480631 w 602196"/>
                <a:gd name="connsiteY15" fmla="*/ 200850 h 531806"/>
                <a:gd name="connsiteX16" fmla="*/ 472171 w 602196"/>
                <a:gd name="connsiteY16" fmla="*/ 193532 h 531806"/>
                <a:gd name="connsiteX17" fmla="*/ 471068 w 602196"/>
                <a:gd name="connsiteY17" fmla="*/ 194629 h 531806"/>
                <a:gd name="connsiteX18" fmla="*/ 477505 w 602196"/>
                <a:gd name="connsiteY18" fmla="*/ 203411 h 531806"/>
                <a:gd name="connsiteX19" fmla="*/ 363669 w 602196"/>
                <a:gd name="connsiteY19" fmla="*/ 236159 h 531806"/>
                <a:gd name="connsiteX20" fmla="*/ 397691 w 602196"/>
                <a:gd name="connsiteY20" fmla="*/ 193715 h 531806"/>
                <a:gd name="connsiteX21" fmla="*/ 451390 w 602196"/>
                <a:gd name="connsiteY21" fmla="*/ 155661 h 531806"/>
                <a:gd name="connsiteX22" fmla="*/ 451390 w 602196"/>
                <a:gd name="connsiteY22" fmla="*/ 153466 h 531806"/>
                <a:gd name="connsiteX23" fmla="*/ 377829 w 602196"/>
                <a:gd name="connsiteY23" fmla="*/ 204875 h 531806"/>
                <a:gd name="connsiteX24" fmla="*/ 226109 w 602196"/>
                <a:gd name="connsiteY24" fmla="*/ 278055 h 531806"/>
                <a:gd name="connsiteX25" fmla="*/ 244500 w 602196"/>
                <a:gd name="connsiteY25" fmla="*/ 228658 h 531806"/>
                <a:gd name="connsiteX26" fmla="*/ 273740 w 602196"/>
                <a:gd name="connsiteY26" fmla="*/ 181823 h 531806"/>
                <a:gd name="connsiteX27" fmla="*/ 372312 w 602196"/>
                <a:gd name="connsiteY27" fmla="*/ 118888 h 531806"/>
                <a:gd name="connsiteX28" fmla="*/ 372312 w 602196"/>
                <a:gd name="connsiteY28" fmla="*/ 117425 h 531806"/>
                <a:gd name="connsiteX29" fmla="*/ 280361 w 602196"/>
                <a:gd name="connsiteY29" fmla="*/ 167736 h 531806"/>
                <a:gd name="connsiteX30" fmla="*/ 278338 w 602196"/>
                <a:gd name="connsiteY30" fmla="*/ 167736 h 531806"/>
                <a:gd name="connsiteX31" fmla="*/ 197053 w 602196"/>
                <a:gd name="connsiteY31" fmla="*/ 246770 h 531806"/>
                <a:gd name="connsiteX32" fmla="*/ 155859 w 602196"/>
                <a:gd name="connsiteY32" fmla="*/ 303119 h 531806"/>
                <a:gd name="connsiteX33" fmla="*/ 126434 w 602196"/>
                <a:gd name="connsiteY33" fmla="*/ 358004 h 531806"/>
                <a:gd name="connsiteX34" fmla="*/ 123492 w 602196"/>
                <a:gd name="connsiteY34" fmla="*/ 366785 h 531806"/>
                <a:gd name="connsiteX35" fmla="*/ 118342 w 602196"/>
                <a:gd name="connsiteY35" fmla="*/ 357089 h 531806"/>
                <a:gd name="connsiteX36" fmla="*/ 119814 w 602196"/>
                <a:gd name="connsiteY36" fmla="*/ 324524 h 531806"/>
                <a:gd name="connsiteX37" fmla="*/ 138204 w 602196"/>
                <a:gd name="connsiteY37" fmla="*/ 257198 h 531806"/>
                <a:gd name="connsiteX38" fmla="*/ 214707 w 602196"/>
                <a:gd name="connsiteY38" fmla="*/ 149258 h 531806"/>
                <a:gd name="connsiteX39" fmla="*/ 214707 w 602196"/>
                <a:gd name="connsiteY39" fmla="*/ 148160 h 531806"/>
                <a:gd name="connsiteX40" fmla="*/ 136549 w 602196"/>
                <a:gd name="connsiteY40" fmla="*/ 246038 h 531806"/>
                <a:gd name="connsiteX41" fmla="*/ 114664 w 602196"/>
                <a:gd name="connsiteY41" fmla="*/ 312632 h 531806"/>
                <a:gd name="connsiteX42" fmla="*/ 114664 w 602196"/>
                <a:gd name="connsiteY42" fmla="*/ 319767 h 531806"/>
                <a:gd name="connsiteX43" fmla="*/ 99952 w 602196"/>
                <a:gd name="connsiteY43" fmla="*/ 364590 h 531806"/>
                <a:gd name="connsiteX44" fmla="*/ 95906 w 602196"/>
                <a:gd name="connsiteY44" fmla="*/ 393313 h 531806"/>
                <a:gd name="connsiteX45" fmla="*/ 95906 w 602196"/>
                <a:gd name="connsiteY45" fmla="*/ 415450 h 531806"/>
                <a:gd name="connsiteX46" fmla="*/ 55264 w 602196"/>
                <a:gd name="connsiteY46" fmla="*/ 251710 h 531806"/>
                <a:gd name="connsiteX47" fmla="*/ 131032 w 602196"/>
                <a:gd name="connsiteY47" fmla="*/ 115412 h 531806"/>
                <a:gd name="connsiteX48" fmla="*/ 131032 w 602196"/>
                <a:gd name="connsiteY48" fmla="*/ 114497 h 531806"/>
                <a:gd name="connsiteX49" fmla="*/ 50482 w 602196"/>
                <a:gd name="connsiteY49" fmla="*/ 246587 h 531806"/>
                <a:gd name="connsiteX50" fmla="*/ 77884 w 602196"/>
                <a:gd name="connsiteY50" fmla="*/ 399167 h 531806"/>
                <a:gd name="connsiteX51" fmla="*/ 77884 w 602196"/>
                <a:gd name="connsiteY51" fmla="*/ 399167 h 531806"/>
                <a:gd name="connsiteX52" fmla="*/ 70344 w 602196"/>
                <a:gd name="connsiteY52" fmla="*/ 440514 h 531806"/>
                <a:gd name="connsiteX53" fmla="*/ 18483 w 602196"/>
                <a:gd name="connsiteY53" fmla="*/ 364590 h 531806"/>
                <a:gd name="connsiteX54" fmla="*/ 93 w 602196"/>
                <a:gd name="connsiteY54" fmla="*/ 282811 h 531806"/>
                <a:gd name="connsiteX55" fmla="*/ 67217 w 602196"/>
                <a:gd name="connsiteY55" fmla="*/ 128950 h 531806"/>
                <a:gd name="connsiteX56" fmla="*/ 61149 w 602196"/>
                <a:gd name="connsiteY56" fmla="*/ 154380 h 531806"/>
                <a:gd name="connsiteX57" fmla="*/ 63355 w 602196"/>
                <a:gd name="connsiteY57" fmla="*/ 154380 h 531806"/>
                <a:gd name="connsiteX58" fmla="*/ 90757 w 602196"/>
                <a:gd name="connsiteY58" fmla="*/ 102240 h 531806"/>
                <a:gd name="connsiteX59" fmla="*/ 135261 w 602196"/>
                <a:gd name="connsiteY59" fmla="*/ 65650 h 531806"/>
                <a:gd name="connsiteX60" fmla="*/ 243396 w 602196"/>
                <a:gd name="connsiteY60" fmla="*/ 6923 h 531806"/>
                <a:gd name="connsiteX61" fmla="*/ 370657 w 602196"/>
                <a:gd name="connsiteY61" fmla="*/ 10765 h 531806"/>
                <a:gd name="connsiteX62" fmla="*/ 425828 w 602196"/>
                <a:gd name="connsiteY62" fmla="*/ 29060 h 531806"/>
                <a:gd name="connsiteX63" fmla="*/ 468126 w 602196"/>
                <a:gd name="connsiteY63" fmla="*/ 65650 h 531806"/>
                <a:gd name="connsiteX64" fmla="*/ 468126 w 602196"/>
                <a:gd name="connsiteY64" fmla="*/ 65650 h 531806"/>
                <a:gd name="connsiteX65" fmla="*/ 449735 w 602196"/>
                <a:gd name="connsiteY65" fmla="*/ 65650 h 531806"/>
                <a:gd name="connsiteX66" fmla="*/ 449735 w 602196"/>
                <a:gd name="connsiteY66" fmla="*/ 67296 h 531806"/>
                <a:gd name="connsiteX67" fmla="*/ 499021 w 602196"/>
                <a:gd name="connsiteY67" fmla="*/ 83030 h 531806"/>
                <a:gd name="connsiteX68" fmla="*/ 542606 w 602196"/>
                <a:gd name="connsiteY68" fmla="*/ 117059 h 531806"/>
                <a:gd name="connsiteX69" fmla="*/ 591340 w 602196"/>
                <a:gd name="connsiteY69" fmla="*/ 207436 h 531806"/>
                <a:gd name="connsiteX70" fmla="*/ 600903 w 602196"/>
                <a:gd name="connsiteY70" fmla="*/ 314096 h 531806"/>
                <a:gd name="connsiteX71" fmla="*/ 579019 w 602196"/>
                <a:gd name="connsiteY71" fmla="*/ 420390 h 531806"/>
                <a:gd name="connsiteX72" fmla="*/ 579019 w 602196"/>
                <a:gd name="connsiteY72" fmla="*/ 419841 h 53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602196" h="531806">
                  <a:moveTo>
                    <a:pt x="579019" y="419841"/>
                  </a:moveTo>
                  <a:cubicBezTo>
                    <a:pt x="571194" y="422816"/>
                    <a:pt x="564106" y="427433"/>
                    <a:pt x="558238" y="433379"/>
                  </a:cubicBezTo>
                  <a:cubicBezTo>
                    <a:pt x="556031" y="435574"/>
                    <a:pt x="554008" y="437953"/>
                    <a:pt x="551985" y="440331"/>
                  </a:cubicBezTo>
                  <a:cubicBezTo>
                    <a:pt x="557370" y="416323"/>
                    <a:pt x="559717" y="391740"/>
                    <a:pt x="558974" y="367151"/>
                  </a:cubicBezTo>
                  <a:cubicBezTo>
                    <a:pt x="558974" y="366236"/>
                    <a:pt x="557502" y="367151"/>
                    <a:pt x="557502" y="367151"/>
                  </a:cubicBezTo>
                  <a:cubicBezTo>
                    <a:pt x="556392" y="398287"/>
                    <a:pt x="550755" y="429098"/>
                    <a:pt x="540767" y="458626"/>
                  </a:cubicBezTo>
                  <a:cubicBezTo>
                    <a:pt x="531572" y="484971"/>
                    <a:pt x="511527" y="520463"/>
                    <a:pt x="483757" y="531806"/>
                  </a:cubicBezTo>
                  <a:cubicBezTo>
                    <a:pt x="489129" y="524607"/>
                    <a:pt x="493521" y="516733"/>
                    <a:pt x="496814" y="508389"/>
                  </a:cubicBezTo>
                  <a:cubicBezTo>
                    <a:pt x="497537" y="507037"/>
                    <a:pt x="498151" y="505630"/>
                    <a:pt x="498653" y="504181"/>
                  </a:cubicBezTo>
                  <a:cubicBezTo>
                    <a:pt x="498653" y="504181"/>
                    <a:pt x="498653" y="504181"/>
                    <a:pt x="498653" y="504181"/>
                  </a:cubicBezTo>
                  <a:cubicBezTo>
                    <a:pt x="518506" y="451683"/>
                    <a:pt x="524828" y="395077"/>
                    <a:pt x="517044" y="339526"/>
                  </a:cubicBezTo>
                  <a:cubicBezTo>
                    <a:pt x="512262" y="310071"/>
                    <a:pt x="507481" y="280250"/>
                    <a:pt x="500492" y="251344"/>
                  </a:cubicBezTo>
                  <a:cubicBezTo>
                    <a:pt x="498059" y="233911"/>
                    <a:pt x="491779" y="217229"/>
                    <a:pt x="482102" y="202496"/>
                  </a:cubicBezTo>
                  <a:lnTo>
                    <a:pt x="482102" y="202496"/>
                  </a:lnTo>
                  <a:cubicBezTo>
                    <a:pt x="483389" y="201216"/>
                    <a:pt x="482102" y="199752"/>
                    <a:pt x="480631" y="200850"/>
                  </a:cubicBezTo>
                  <a:lnTo>
                    <a:pt x="480631" y="200850"/>
                  </a:lnTo>
                  <a:cubicBezTo>
                    <a:pt x="478075" y="198124"/>
                    <a:pt x="475239" y="195672"/>
                    <a:pt x="472171" y="193532"/>
                  </a:cubicBezTo>
                  <a:cubicBezTo>
                    <a:pt x="472171" y="193532"/>
                    <a:pt x="470516" y="193532"/>
                    <a:pt x="471068" y="194629"/>
                  </a:cubicBezTo>
                  <a:cubicBezTo>
                    <a:pt x="473418" y="197403"/>
                    <a:pt x="475570" y="200337"/>
                    <a:pt x="477505" y="203411"/>
                  </a:cubicBezTo>
                  <a:cubicBezTo>
                    <a:pt x="445551" y="229152"/>
                    <a:pt x="404501" y="240960"/>
                    <a:pt x="363669" y="236159"/>
                  </a:cubicBezTo>
                  <a:cubicBezTo>
                    <a:pt x="373465" y="220852"/>
                    <a:pt x="384871" y="206624"/>
                    <a:pt x="397691" y="193715"/>
                  </a:cubicBezTo>
                  <a:cubicBezTo>
                    <a:pt x="413615" y="178475"/>
                    <a:pt x="431709" y="165652"/>
                    <a:pt x="451390" y="155661"/>
                  </a:cubicBezTo>
                  <a:cubicBezTo>
                    <a:pt x="452494" y="155661"/>
                    <a:pt x="452310" y="152917"/>
                    <a:pt x="451390" y="153466"/>
                  </a:cubicBezTo>
                  <a:cubicBezTo>
                    <a:pt x="423399" y="165068"/>
                    <a:pt x="398294" y="182613"/>
                    <a:pt x="377829" y="204875"/>
                  </a:cubicBezTo>
                  <a:cubicBezTo>
                    <a:pt x="322658" y="219511"/>
                    <a:pt x="267488" y="236708"/>
                    <a:pt x="226109" y="278055"/>
                  </a:cubicBezTo>
                  <a:cubicBezTo>
                    <a:pt x="229975" y="260841"/>
                    <a:pt x="236160" y="244223"/>
                    <a:pt x="244500" y="228658"/>
                  </a:cubicBezTo>
                  <a:cubicBezTo>
                    <a:pt x="252281" y="211913"/>
                    <a:pt x="262101" y="196183"/>
                    <a:pt x="273740" y="181823"/>
                  </a:cubicBezTo>
                  <a:cubicBezTo>
                    <a:pt x="299398" y="151360"/>
                    <a:pt x="333786" y="129404"/>
                    <a:pt x="372312" y="118888"/>
                  </a:cubicBezTo>
                  <a:cubicBezTo>
                    <a:pt x="372312" y="118888"/>
                    <a:pt x="373416" y="117242"/>
                    <a:pt x="372312" y="117425"/>
                  </a:cubicBezTo>
                  <a:cubicBezTo>
                    <a:pt x="337115" y="124183"/>
                    <a:pt x="304947" y="141784"/>
                    <a:pt x="280361" y="167736"/>
                  </a:cubicBezTo>
                  <a:cubicBezTo>
                    <a:pt x="280361" y="166821"/>
                    <a:pt x="279441" y="166272"/>
                    <a:pt x="278338" y="167736"/>
                  </a:cubicBezTo>
                  <a:cubicBezTo>
                    <a:pt x="247271" y="189708"/>
                    <a:pt x="219846" y="216375"/>
                    <a:pt x="197053" y="246770"/>
                  </a:cubicBezTo>
                  <a:cubicBezTo>
                    <a:pt x="182217" y="264730"/>
                    <a:pt x="168463" y="283545"/>
                    <a:pt x="155859" y="303119"/>
                  </a:cubicBezTo>
                  <a:cubicBezTo>
                    <a:pt x="143723" y="320082"/>
                    <a:pt x="133834" y="338529"/>
                    <a:pt x="126434" y="358004"/>
                  </a:cubicBezTo>
                  <a:cubicBezTo>
                    <a:pt x="125619" y="360984"/>
                    <a:pt x="124637" y="363915"/>
                    <a:pt x="123492" y="366785"/>
                  </a:cubicBezTo>
                  <a:cubicBezTo>
                    <a:pt x="119630" y="377213"/>
                    <a:pt x="118526" y="359650"/>
                    <a:pt x="118342" y="357089"/>
                  </a:cubicBezTo>
                  <a:cubicBezTo>
                    <a:pt x="117914" y="346213"/>
                    <a:pt x="118407" y="335318"/>
                    <a:pt x="119814" y="324524"/>
                  </a:cubicBezTo>
                  <a:cubicBezTo>
                    <a:pt x="122609" y="301309"/>
                    <a:pt x="128806" y="278627"/>
                    <a:pt x="138204" y="257198"/>
                  </a:cubicBezTo>
                  <a:cubicBezTo>
                    <a:pt x="154203" y="217681"/>
                    <a:pt x="177559" y="172309"/>
                    <a:pt x="214707" y="149258"/>
                  </a:cubicBezTo>
                  <a:cubicBezTo>
                    <a:pt x="214707" y="149258"/>
                    <a:pt x="214707" y="147611"/>
                    <a:pt x="214707" y="148160"/>
                  </a:cubicBezTo>
                  <a:cubicBezTo>
                    <a:pt x="177927" y="168650"/>
                    <a:pt x="154755" y="208899"/>
                    <a:pt x="136549" y="246038"/>
                  </a:cubicBezTo>
                  <a:cubicBezTo>
                    <a:pt x="125868" y="266990"/>
                    <a:pt x="118486" y="289451"/>
                    <a:pt x="114664" y="312632"/>
                  </a:cubicBezTo>
                  <a:cubicBezTo>
                    <a:pt x="114664" y="314828"/>
                    <a:pt x="114664" y="317206"/>
                    <a:pt x="114664" y="319767"/>
                  </a:cubicBezTo>
                  <a:cubicBezTo>
                    <a:pt x="108470" y="334259"/>
                    <a:pt x="103547" y="349255"/>
                    <a:pt x="99952" y="364590"/>
                  </a:cubicBezTo>
                  <a:cubicBezTo>
                    <a:pt x="98297" y="374103"/>
                    <a:pt x="97010" y="382885"/>
                    <a:pt x="95906" y="393313"/>
                  </a:cubicBezTo>
                  <a:cubicBezTo>
                    <a:pt x="94803" y="403741"/>
                    <a:pt x="97377" y="407949"/>
                    <a:pt x="95906" y="415450"/>
                  </a:cubicBezTo>
                  <a:cubicBezTo>
                    <a:pt x="57838" y="370993"/>
                    <a:pt x="49747" y="307875"/>
                    <a:pt x="55264" y="251710"/>
                  </a:cubicBezTo>
                  <a:cubicBezTo>
                    <a:pt x="59722" y="197575"/>
                    <a:pt x="87311" y="147946"/>
                    <a:pt x="131032" y="115412"/>
                  </a:cubicBezTo>
                  <a:cubicBezTo>
                    <a:pt x="131032" y="115412"/>
                    <a:pt x="131032" y="114131"/>
                    <a:pt x="131032" y="114497"/>
                  </a:cubicBezTo>
                  <a:cubicBezTo>
                    <a:pt x="86490" y="145099"/>
                    <a:pt x="57189" y="193151"/>
                    <a:pt x="50482" y="246587"/>
                  </a:cubicBezTo>
                  <a:cubicBezTo>
                    <a:pt x="40919" y="299070"/>
                    <a:pt x="50644" y="353225"/>
                    <a:pt x="77884" y="399167"/>
                  </a:cubicBezTo>
                  <a:lnTo>
                    <a:pt x="77884" y="399167"/>
                  </a:lnTo>
                  <a:cubicBezTo>
                    <a:pt x="76565" y="413139"/>
                    <a:pt x="74042" y="426972"/>
                    <a:pt x="70344" y="440514"/>
                  </a:cubicBezTo>
                  <a:cubicBezTo>
                    <a:pt x="50000" y="417411"/>
                    <a:pt x="32583" y="391913"/>
                    <a:pt x="18483" y="364590"/>
                  </a:cubicBezTo>
                  <a:cubicBezTo>
                    <a:pt x="7001" y="338801"/>
                    <a:pt x="752" y="311009"/>
                    <a:pt x="93" y="282811"/>
                  </a:cubicBezTo>
                  <a:cubicBezTo>
                    <a:pt x="-1713" y="224134"/>
                    <a:pt x="22900" y="167714"/>
                    <a:pt x="67217" y="128950"/>
                  </a:cubicBezTo>
                  <a:cubicBezTo>
                    <a:pt x="62782" y="136671"/>
                    <a:pt x="60674" y="145500"/>
                    <a:pt x="61149" y="154380"/>
                  </a:cubicBezTo>
                  <a:cubicBezTo>
                    <a:pt x="61149" y="155844"/>
                    <a:pt x="63355" y="154380"/>
                    <a:pt x="63355" y="154380"/>
                  </a:cubicBezTo>
                  <a:cubicBezTo>
                    <a:pt x="66897" y="134616"/>
                    <a:pt x="76464" y="116413"/>
                    <a:pt x="90757" y="102240"/>
                  </a:cubicBezTo>
                  <a:cubicBezTo>
                    <a:pt x="104415" y="88693"/>
                    <a:pt x="119315" y="76443"/>
                    <a:pt x="135261" y="65650"/>
                  </a:cubicBezTo>
                  <a:cubicBezTo>
                    <a:pt x="167540" y="39880"/>
                    <a:pt x="204150" y="19997"/>
                    <a:pt x="243396" y="6923"/>
                  </a:cubicBezTo>
                  <a:cubicBezTo>
                    <a:pt x="285365" y="-3469"/>
                    <a:pt x="329400" y="-2140"/>
                    <a:pt x="370657" y="10765"/>
                  </a:cubicBezTo>
                  <a:cubicBezTo>
                    <a:pt x="389665" y="14838"/>
                    <a:pt x="408166" y="20973"/>
                    <a:pt x="425828" y="29060"/>
                  </a:cubicBezTo>
                  <a:cubicBezTo>
                    <a:pt x="440792" y="40230"/>
                    <a:pt x="454929" y="52458"/>
                    <a:pt x="468126" y="65650"/>
                  </a:cubicBezTo>
                  <a:lnTo>
                    <a:pt x="468126" y="65650"/>
                  </a:lnTo>
                  <a:cubicBezTo>
                    <a:pt x="462005" y="65145"/>
                    <a:pt x="455856" y="65145"/>
                    <a:pt x="449735" y="65650"/>
                  </a:cubicBezTo>
                  <a:cubicBezTo>
                    <a:pt x="448816" y="65650"/>
                    <a:pt x="448080" y="67113"/>
                    <a:pt x="449735" y="67296"/>
                  </a:cubicBezTo>
                  <a:cubicBezTo>
                    <a:pt x="467018" y="69382"/>
                    <a:pt x="483744" y="74722"/>
                    <a:pt x="499021" y="83030"/>
                  </a:cubicBezTo>
                  <a:cubicBezTo>
                    <a:pt x="514756" y="92754"/>
                    <a:pt x="529373" y="104164"/>
                    <a:pt x="542606" y="117059"/>
                  </a:cubicBezTo>
                  <a:cubicBezTo>
                    <a:pt x="565973" y="142811"/>
                    <a:pt x="582697" y="173826"/>
                    <a:pt x="591340" y="207436"/>
                  </a:cubicBezTo>
                  <a:cubicBezTo>
                    <a:pt x="601036" y="242112"/>
                    <a:pt x="604276" y="278259"/>
                    <a:pt x="600903" y="314096"/>
                  </a:cubicBezTo>
                  <a:cubicBezTo>
                    <a:pt x="599200" y="350442"/>
                    <a:pt x="591819" y="386304"/>
                    <a:pt x="579019" y="420390"/>
                  </a:cubicBezTo>
                  <a:lnTo>
                    <a:pt x="579019" y="419841"/>
                  </a:lnTo>
                  <a:close/>
                </a:path>
              </a:pathLst>
            </a:custGeom>
            <a:solidFill>
              <a:srgbClr val="FCC12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124D495D-4DD2-9F4E-A056-68C643FC9066}"/>
                </a:ext>
              </a:extLst>
            </p:cNvPr>
            <p:cNvSpPr/>
            <p:nvPr/>
          </p:nvSpPr>
          <p:spPr>
            <a:xfrm>
              <a:off x="1629757" y="1455108"/>
              <a:ext cx="361369" cy="145314"/>
            </a:xfrm>
            <a:custGeom>
              <a:avLst/>
              <a:gdLst>
                <a:gd name="connsiteX0" fmla="*/ 140686 w 361369"/>
                <a:gd name="connsiteY0" fmla="*/ 39021 h 145314"/>
                <a:gd name="connsiteX1" fmla="*/ 361369 w 361369"/>
                <a:gd name="connsiteY1" fmla="*/ 30239 h 145314"/>
                <a:gd name="connsiteX2" fmla="*/ 360633 w 361369"/>
                <a:gd name="connsiteY2" fmla="*/ 28958 h 145314"/>
                <a:gd name="connsiteX3" fmla="*/ 305463 w 361369"/>
                <a:gd name="connsiteY3" fmla="*/ 10663 h 145314"/>
                <a:gd name="connsiteX4" fmla="*/ 178937 w 361369"/>
                <a:gd name="connsiteY4" fmla="*/ 6821 h 145314"/>
                <a:gd name="connsiteX5" fmla="*/ 70803 w 361369"/>
                <a:gd name="connsiteY5" fmla="*/ 65548 h 145314"/>
                <a:gd name="connsiteX6" fmla="*/ 26298 w 361369"/>
                <a:gd name="connsiteY6" fmla="*/ 102138 h 145314"/>
                <a:gd name="connsiteX7" fmla="*/ 0 w 361369"/>
                <a:gd name="connsiteY7" fmla="*/ 145314 h 145314"/>
                <a:gd name="connsiteX8" fmla="*/ 140686 w 361369"/>
                <a:gd name="connsiteY8" fmla="*/ 39021 h 14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369" h="145314">
                  <a:moveTo>
                    <a:pt x="140686" y="39021"/>
                  </a:moveTo>
                  <a:cubicBezTo>
                    <a:pt x="211120" y="7004"/>
                    <a:pt x="291670" y="-4705"/>
                    <a:pt x="361369" y="30239"/>
                  </a:cubicBezTo>
                  <a:lnTo>
                    <a:pt x="360633" y="28958"/>
                  </a:lnTo>
                  <a:cubicBezTo>
                    <a:pt x="342971" y="20872"/>
                    <a:pt x="324469" y="14737"/>
                    <a:pt x="305463" y="10663"/>
                  </a:cubicBezTo>
                  <a:cubicBezTo>
                    <a:pt x="264434" y="-2105"/>
                    <a:pt x="220672" y="-3433"/>
                    <a:pt x="178937" y="6821"/>
                  </a:cubicBezTo>
                  <a:cubicBezTo>
                    <a:pt x="139691" y="19896"/>
                    <a:pt x="103081" y="39778"/>
                    <a:pt x="70803" y="65548"/>
                  </a:cubicBezTo>
                  <a:cubicBezTo>
                    <a:pt x="54856" y="76341"/>
                    <a:pt x="39957" y="88591"/>
                    <a:pt x="26298" y="102138"/>
                  </a:cubicBezTo>
                  <a:cubicBezTo>
                    <a:pt x="14710" y="114632"/>
                    <a:pt x="5767" y="129314"/>
                    <a:pt x="0" y="145314"/>
                  </a:cubicBezTo>
                  <a:cubicBezTo>
                    <a:pt x="37174" y="98688"/>
                    <a:pt x="85559" y="62131"/>
                    <a:pt x="140686" y="39021"/>
                  </a:cubicBezTo>
                  <a:close/>
                </a:path>
              </a:pathLst>
            </a:custGeom>
            <a:solidFill>
              <a:srgbClr val="F59E00">
                <a:alpha val="4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494A4A0-86A7-C247-AD25-22B9F9CF2FA2}"/>
                </a:ext>
              </a:extLst>
            </p:cNvPr>
            <p:cNvSpPr/>
            <p:nvPr/>
          </p:nvSpPr>
          <p:spPr>
            <a:xfrm>
              <a:off x="2047768" y="1559076"/>
              <a:ext cx="120093" cy="430115"/>
            </a:xfrm>
            <a:custGeom>
              <a:avLst/>
              <a:gdLst>
                <a:gd name="connsiteX0" fmla="*/ 100227 w 120093"/>
                <a:gd name="connsiteY0" fmla="*/ 76290 h 430115"/>
                <a:gd name="connsiteX1" fmla="*/ 61424 w 120093"/>
                <a:gd name="connsiteY1" fmla="*/ 29089 h 430115"/>
                <a:gd name="connsiteX2" fmla="*/ 0 w 120093"/>
                <a:gd name="connsiteY2" fmla="*/ 0 h 430115"/>
                <a:gd name="connsiteX3" fmla="*/ 47079 w 120093"/>
                <a:gd name="connsiteY3" fmla="*/ 34760 h 430115"/>
                <a:gd name="connsiteX4" fmla="*/ 82021 w 120093"/>
                <a:gd name="connsiteY4" fmla="*/ 124589 h 430115"/>
                <a:gd name="connsiteX5" fmla="*/ 76687 w 120093"/>
                <a:gd name="connsiteY5" fmla="*/ 126235 h 430115"/>
                <a:gd name="connsiteX6" fmla="*/ 31080 w 120093"/>
                <a:gd name="connsiteY6" fmla="*/ 59093 h 430115"/>
                <a:gd name="connsiteX7" fmla="*/ 56458 w 120093"/>
                <a:gd name="connsiteY7" fmla="*/ 137578 h 430115"/>
                <a:gd name="connsiteX8" fmla="*/ 47999 w 120093"/>
                <a:gd name="connsiteY8" fmla="*/ 192463 h 430115"/>
                <a:gd name="connsiteX9" fmla="*/ 43401 w 120093"/>
                <a:gd name="connsiteY9" fmla="*/ 192463 h 430115"/>
                <a:gd name="connsiteX10" fmla="*/ 21517 w 120093"/>
                <a:gd name="connsiteY10" fmla="*/ 143982 h 430115"/>
                <a:gd name="connsiteX11" fmla="*/ 8643 w 120093"/>
                <a:gd name="connsiteY11" fmla="*/ 117271 h 430115"/>
                <a:gd name="connsiteX12" fmla="*/ 18390 w 120093"/>
                <a:gd name="connsiteY12" fmla="*/ 149653 h 430115"/>
                <a:gd name="connsiteX13" fmla="*/ 34942 w 120093"/>
                <a:gd name="connsiteY13" fmla="*/ 237835 h 430115"/>
                <a:gd name="connsiteX14" fmla="*/ 16551 w 120093"/>
                <a:gd name="connsiteY14" fmla="*/ 402490 h 430115"/>
                <a:gd name="connsiteX15" fmla="*/ 16551 w 120093"/>
                <a:gd name="connsiteY15" fmla="*/ 402490 h 430115"/>
                <a:gd name="connsiteX16" fmla="*/ 14712 w 120093"/>
                <a:gd name="connsiteY16" fmla="*/ 406698 h 430115"/>
                <a:gd name="connsiteX17" fmla="*/ 1655 w 120093"/>
                <a:gd name="connsiteY17" fmla="*/ 430115 h 430115"/>
                <a:gd name="connsiteX18" fmla="*/ 58665 w 120093"/>
                <a:gd name="connsiteY18" fmla="*/ 356935 h 430115"/>
                <a:gd name="connsiteX19" fmla="*/ 75400 w 120093"/>
                <a:gd name="connsiteY19" fmla="*/ 265460 h 430115"/>
                <a:gd name="connsiteX20" fmla="*/ 76871 w 120093"/>
                <a:gd name="connsiteY20" fmla="*/ 265460 h 430115"/>
                <a:gd name="connsiteX21" fmla="*/ 69883 w 120093"/>
                <a:gd name="connsiteY21" fmla="*/ 338640 h 430115"/>
                <a:gd name="connsiteX22" fmla="*/ 76136 w 120093"/>
                <a:gd name="connsiteY22" fmla="*/ 331688 h 430115"/>
                <a:gd name="connsiteX23" fmla="*/ 96917 w 120093"/>
                <a:gd name="connsiteY23" fmla="*/ 318150 h 430115"/>
                <a:gd name="connsiteX24" fmla="*/ 96917 w 120093"/>
                <a:gd name="connsiteY24" fmla="*/ 318150 h 430115"/>
                <a:gd name="connsiteX25" fmla="*/ 118801 w 120093"/>
                <a:gd name="connsiteY25" fmla="*/ 211856 h 430115"/>
                <a:gd name="connsiteX26" fmla="*/ 109238 w 120093"/>
                <a:gd name="connsiteY26" fmla="*/ 105196 h 430115"/>
                <a:gd name="connsiteX27" fmla="*/ 100227 w 120093"/>
                <a:gd name="connsiteY27" fmla="*/ 76290 h 43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0093" h="430115">
                  <a:moveTo>
                    <a:pt x="100227" y="76290"/>
                  </a:moveTo>
                  <a:cubicBezTo>
                    <a:pt x="91058" y="57832"/>
                    <a:pt x="77789" y="41692"/>
                    <a:pt x="61424" y="29089"/>
                  </a:cubicBezTo>
                  <a:cubicBezTo>
                    <a:pt x="43195" y="15267"/>
                    <a:pt x="22278" y="5360"/>
                    <a:pt x="0" y="0"/>
                  </a:cubicBezTo>
                  <a:cubicBezTo>
                    <a:pt x="17259" y="9323"/>
                    <a:pt x="33110" y="21026"/>
                    <a:pt x="47079" y="34760"/>
                  </a:cubicBezTo>
                  <a:cubicBezTo>
                    <a:pt x="72428" y="57468"/>
                    <a:pt x="85401" y="90822"/>
                    <a:pt x="82021" y="124589"/>
                  </a:cubicBezTo>
                  <a:cubicBezTo>
                    <a:pt x="82021" y="126601"/>
                    <a:pt x="77975" y="128248"/>
                    <a:pt x="76687" y="126235"/>
                  </a:cubicBezTo>
                  <a:cubicBezTo>
                    <a:pt x="62527" y="103001"/>
                    <a:pt x="58297" y="71350"/>
                    <a:pt x="31080" y="59093"/>
                  </a:cubicBezTo>
                  <a:cubicBezTo>
                    <a:pt x="43638" y="83764"/>
                    <a:pt x="52203" y="110251"/>
                    <a:pt x="56458" y="137578"/>
                  </a:cubicBezTo>
                  <a:cubicBezTo>
                    <a:pt x="58665" y="154410"/>
                    <a:pt x="62159" y="179108"/>
                    <a:pt x="47999" y="192463"/>
                  </a:cubicBezTo>
                  <a:cubicBezTo>
                    <a:pt x="46527" y="193561"/>
                    <a:pt x="44872" y="194110"/>
                    <a:pt x="43401" y="192463"/>
                  </a:cubicBezTo>
                  <a:cubicBezTo>
                    <a:pt x="32670" y="178065"/>
                    <a:pt x="25206" y="161525"/>
                    <a:pt x="21517" y="143982"/>
                  </a:cubicBezTo>
                  <a:cubicBezTo>
                    <a:pt x="18127" y="134675"/>
                    <a:pt x="13815" y="125727"/>
                    <a:pt x="8643" y="117271"/>
                  </a:cubicBezTo>
                  <a:cubicBezTo>
                    <a:pt x="12572" y="127851"/>
                    <a:pt x="15827" y="138667"/>
                    <a:pt x="18390" y="149653"/>
                  </a:cubicBezTo>
                  <a:cubicBezTo>
                    <a:pt x="25379" y="178559"/>
                    <a:pt x="30160" y="208380"/>
                    <a:pt x="34942" y="237835"/>
                  </a:cubicBezTo>
                  <a:cubicBezTo>
                    <a:pt x="42726" y="293386"/>
                    <a:pt x="36404" y="349992"/>
                    <a:pt x="16551" y="402490"/>
                  </a:cubicBezTo>
                  <a:cubicBezTo>
                    <a:pt x="16551" y="402490"/>
                    <a:pt x="16551" y="402490"/>
                    <a:pt x="16551" y="402490"/>
                  </a:cubicBezTo>
                  <a:cubicBezTo>
                    <a:pt x="16049" y="403939"/>
                    <a:pt x="15435" y="405346"/>
                    <a:pt x="14712" y="406698"/>
                  </a:cubicBezTo>
                  <a:cubicBezTo>
                    <a:pt x="11419" y="415042"/>
                    <a:pt x="7027" y="422916"/>
                    <a:pt x="1655" y="430115"/>
                  </a:cubicBezTo>
                  <a:cubicBezTo>
                    <a:pt x="29424" y="418224"/>
                    <a:pt x="49470" y="382731"/>
                    <a:pt x="58665" y="356935"/>
                  </a:cubicBezTo>
                  <a:cubicBezTo>
                    <a:pt x="68653" y="327407"/>
                    <a:pt x="74289" y="296597"/>
                    <a:pt x="75400" y="265460"/>
                  </a:cubicBezTo>
                  <a:cubicBezTo>
                    <a:pt x="75400" y="265460"/>
                    <a:pt x="76871" y="263997"/>
                    <a:pt x="76871" y="265460"/>
                  </a:cubicBezTo>
                  <a:cubicBezTo>
                    <a:pt x="77614" y="290049"/>
                    <a:pt x="75268" y="314632"/>
                    <a:pt x="69883" y="338640"/>
                  </a:cubicBezTo>
                  <a:cubicBezTo>
                    <a:pt x="71906" y="336262"/>
                    <a:pt x="73929" y="333884"/>
                    <a:pt x="76136" y="331688"/>
                  </a:cubicBezTo>
                  <a:cubicBezTo>
                    <a:pt x="82004" y="325742"/>
                    <a:pt x="89092" y="321125"/>
                    <a:pt x="96917" y="318150"/>
                  </a:cubicBezTo>
                  <a:lnTo>
                    <a:pt x="96917" y="318150"/>
                  </a:lnTo>
                  <a:cubicBezTo>
                    <a:pt x="109716" y="284065"/>
                    <a:pt x="117098" y="248203"/>
                    <a:pt x="118801" y="211856"/>
                  </a:cubicBezTo>
                  <a:cubicBezTo>
                    <a:pt x="122174" y="176020"/>
                    <a:pt x="118934" y="139873"/>
                    <a:pt x="109238" y="105196"/>
                  </a:cubicBezTo>
                  <a:cubicBezTo>
                    <a:pt x="106480" y="93670"/>
                    <a:pt x="103537" y="84889"/>
                    <a:pt x="100227" y="76290"/>
                  </a:cubicBezTo>
                  <a:close/>
                </a:path>
              </a:pathLst>
            </a:custGeom>
            <a:solidFill>
              <a:srgbClr val="F59E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7C3CDAB9-C8F8-C94A-9B46-9020BB637004}"/>
                </a:ext>
              </a:extLst>
            </p:cNvPr>
            <p:cNvSpPr/>
            <p:nvPr/>
          </p:nvSpPr>
          <p:spPr>
            <a:xfrm>
              <a:off x="2058066" y="1608655"/>
              <a:ext cx="108796" cy="374132"/>
            </a:xfrm>
            <a:custGeom>
              <a:avLst/>
              <a:gdLst>
                <a:gd name="connsiteX0" fmla="*/ 98756 w 108796"/>
                <a:gd name="connsiteY0" fmla="*/ 52690 h 374132"/>
                <a:gd name="connsiteX1" fmla="*/ 89928 w 108796"/>
                <a:gd name="connsiteY1" fmla="*/ 26711 h 374132"/>
                <a:gd name="connsiteX2" fmla="*/ 71538 w 108796"/>
                <a:gd name="connsiteY2" fmla="*/ 0 h 374132"/>
                <a:gd name="connsiteX3" fmla="*/ 100043 w 108796"/>
                <a:gd name="connsiteY3" fmla="*/ 87450 h 374132"/>
                <a:gd name="connsiteX4" fmla="*/ 100043 w 108796"/>
                <a:gd name="connsiteY4" fmla="*/ 155142 h 374132"/>
                <a:gd name="connsiteX5" fmla="*/ 86986 w 108796"/>
                <a:gd name="connsiteY5" fmla="*/ 189719 h 374132"/>
                <a:gd name="connsiteX6" fmla="*/ 82940 w 108796"/>
                <a:gd name="connsiteY6" fmla="*/ 189719 h 374132"/>
                <a:gd name="connsiteX7" fmla="*/ 62527 w 108796"/>
                <a:gd name="connsiteY7" fmla="*/ 100257 h 374132"/>
                <a:gd name="connsiteX8" fmla="*/ 26482 w 108796"/>
                <a:gd name="connsiteY8" fmla="*/ 22686 h 374132"/>
                <a:gd name="connsiteX9" fmla="*/ 39723 w 108796"/>
                <a:gd name="connsiteY9" fmla="*/ 59276 h 374132"/>
                <a:gd name="connsiteX10" fmla="*/ 52596 w 108796"/>
                <a:gd name="connsiteY10" fmla="*/ 158618 h 374132"/>
                <a:gd name="connsiteX11" fmla="*/ 49838 w 108796"/>
                <a:gd name="connsiteY11" fmla="*/ 261618 h 374132"/>
                <a:gd name="connsiteX12" fmla="*/ 0 w 108796"/>
                <a:gd name="connsiteY12" fmla="*/ 374133 h 374132"/>
                <a:gd name="connsiteX13" fmla="*/ 46895 w 108796"/>
                <a:gd name="connsiteY13" fmla="*/ 306075 h 374132"/>
                <a:gd name="connsiteX14" fmla="*/ 63630 w 108796"/>
                <a:gd name="connsiteY14" fmla="*/ 214600 h 374132"/>
                <a:gd name="connsiteX15" fmla="*/ 65102 w 108796"/>
                <a:gd name="connsiteY15" fmla="*/ 214600 h 374132"/>
                <a:gd name="connsiteX16" fmla="*/ 58113 w 108796"/>
                <a:gd name="connsiteY16" fmla="*/ 287780 h 374132"/>
                <a:gd name="connsiteX17" fmla="*/ 64366 w 108796"/>
                <a:gd name="connsiteY17" fmla="*/ 280828 h 374132"/>
                <a:gd name="connsiteX18" fmla="*/ 85147 w 108796"/>
                <a:gd name="connsiteY18" fmla="*/ 267290 h 374132"/>
                <a:gd name="connsiteX19" fmla="*/ 85147 w 108796"/>
                <a:gd name="connsiteY19" fmla="*/ 267290 h 374132"/>
                <a:gd name="connsiteX20" fmla="*/ 107031 w 108796"/>
                <a:gd name="connsiteY20" fmla="*/ 160996 h 374132"/>
                <a:gd name="connsiteX21" fmla="*/ 98756 w 108796"/>
                <a:gd name="connsiteY21" fmla="*/ 52690 h 37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796" h="374132">
                  <a:moveTo>
                    <a:pt x="98756" y="52690"/>
                  </a:moveTo>
                  <a:cubicBezTo>
                    <a:pt x="96181" y="44091"/>
                    <a:pt x="93239" y="35309"/>
                    <a:pt x="89928" y="26711"/>
                  </a:cubicBezTo>
                  <a:cubicBezTo>
                    <a:pt x="84840" y="17141"/>
                    <a:pt x="78670" y="8178"/>
                    <a:pt x="71538" y="0"/>
                  </a:cubicBezTo>
                  <a:cubicBezTo>
                    <a:pt x="86359" y="27161"/>
                    <a:pt x="96021" y="56806"/>
                    <a:pt x="100043" y="87450"/>
                  </a:cubicBezTo>
                  <a:cubicBezTo>
                    <a:pt x="103261" y="109900"/>
                    <a:pt x="103261" y="132692"/>
                    <a:pt x="100043" y="155142"/>
                  </a:cubicBezTo>
                  <a:cubicBezTo>
                    <a:pt x="98572" y="166484"/>
                    <a:pt x="97468" y="182767"/>
                    <a:pt x="86986" y="189719"/>
                  </a:cubicBezTo>
                  <a:cubicBezTo>
                    <a:pt x="85883" y="189719"/>
                    <a:pt x="83860" y="191000"/>
                    <a:pt x="82940" y="189719"/>
                  </a:cubicBezTo>
                  <a:cubicBezTo>
                    <a:pt x="68412" y="162643"/>
                    <a:pt x="69883" y="129712"/>
                    <a:pt x="62527" y="100257"/>
                  </a:cubicBezTo>
                  <a:cubicBezTo>
                    <a:pt x="57137" y="71835"/>
                    <a:pt x="44753" y="45183"/>
                    <a:pt x="26482" y="22686"/>
                  </a:cubicBezTo>
                  <a:cubicBezTo>
                    <a:pt x="31696" y="34581"/>
                    <a:pt x="36118" y="46804"/>
                    <a:pt x="39723" y="59276"/>
                  </a:cubicBezTo>
                  <a:cubicBezTo>
                    <a:pt x="52596" y="90194"/>
                    <a:pt x="50757" y="125687"/>
                    <a:pt x="52596" y="158618"/>
                  </a:cubicBezTo>
                  <a:cubicBezTo>
                    <a:pt x="55173" y="192955"/>
                    <a:pt x="54248" y="227465"/>
                    <a:pt x="49838" y="261618"/>
                  </a:cubicBezTo>
                  <a:cubicBezTo>
                    <a:pt x="44872" y="296928"/>
                    <a:pt x="31447" y="347788"/>
                    <a:pt x="0" y="374133"/>
                  </a:cubicBezTo>
                  <a:cubicBezTo>
                    <a:pt x="22168" y="356666"/>
                    <a:pt x="38515" y="332943"/>
                    <a:pt x="46895" y="306075"/>
                  </a:cubicBezTo>
                  <a:cubicBezTo>
                    <a:pt x="56883" y="276547"/>
                    <a:pt x="62520" y="245737"/>
                    <a:pt x="63630" y="214600"/>
                  </a:cubicBezTo>
                  <a:cubicBezTo>
                    <a:pt x="63630" y="214600"/>
                    <a:pt x="65102" y="213137"/>
                    <a:pt x="65102" y="214600"/>
                  </a:cubicBezTo>
                  <a:cubicBezTo>
                    <a:pt x="65845" y="239189"/>
                    <a:pt x="63498" y="263772"/>
                    <a:pt x="58113" y="287780"/>
                  </a:cubicBezTo>
                  <a:cubicBezTo>
                    <a:pt x="60136" y="285402"/>
                    <a:pt x="62159" y="283024"/>
                    <a:pt x="64366" y="280828"/>
                  </a:cubicBezTo>
                  <a:cubicBezTo>
                    <a:pt x="70234" y="274882"/>
                    <a:pt x="77322" y="270265"/>
                    <a:pt x="85147" y="267290"/>
                  </a:cubicBezTo>
                  <a:lnTo>
                    <a:pt x="85147" y="267290"/>
                  </a:lnTo>
                  <a:cubicBezTo>
                    <a:pt x="97947" y="233204"/>
                    <a:pt x="105328" y="197343"/>
                    <a:pt x="107031" y="160996"/>
                  </a:cubicBezTo>
                  <a:cubicBezTo>
                    <a:pt x="111029" y="124695"/>
                    <a:pt x="108223" y="87971"/>
                    <a:pt x="98756" y="52690"/>
                  </a:cubicBezTo>
                  <a:close/>
                </a:path>
              </a:pathLst>
            </a:custGeom>
            <a:solidFill>
              <a:srgbClr val="F59E00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C8E9E4C2-38CA-924B-BBDC-3098D45E7EF8}"/>
                </a:ext>
              </a:extLst>
            </p:cNvPr>
            <p:cNvSpPr/>
            <p:nvPr/>
          </p:nvSpPr>
          <p:spPr>
            <a:xfrm>
              <a:off x="1634253" y="1570581"/>
              <a:ext cx="206440" cy="296033"/>
            </a:xfrm>
            <a:custGeom>
              <a:avLst/>
              <a:gdLst>
                <a:gd name="connsiteX0" fmla="*/ 206440 w 206440"/>
                <a:gd name="connsiteY0" fmla="*/ 569 h 296033"/>
                <a:gd name="connsiteX1" fmla="*/ 153293 w 206440"/>
                <a:gd name="connsiteY1" fmla="*/ 5875 h 296033"/>
                <a:gd name="connsiteX2" fmla="*/ 98122 w 206440"/>
                <a:gd name="connsiteY2" fmla="*/ 32403 h 296033"/>
                <a:gd name="connsiteX3" fmla="*/ 21802 w 206440"/>
                <a:gd name="connsiteY3" fmla="*/ 109973 h 296033"/>
                <a:gd name="connsiteX4" fmla="*/ 2124 w 206440"/>
                <a:gd name="connsiteY4" fmla="*/ 218646 h 296033"/>
                <a:gd name="connsiteX5" fmla="*/ 27319 w 206440"/>
                <a:gd name="connsiteY5" fmla="*/ 296033 h 296033"/>
                <a:gd name="connsiteX6" fmla="*/ 27319 w 206440"/>
                <a:gd name="connsiteY6" fmla="*/ 277739 h 296033"/>
                <a:gd name="connsiteX7" fmla="*/ 31365 w 206440"/>
                <a:gd name="connsiteY7" fmla="*/ 249015 h 296033"/>
                <a:gd name="connsiteX8" fmla="*/ 46077 w 206440"/>
                <a:gd name="connsiteY8" fmla="*/ 204193 h 296033"/>
                <a:gd name="connsiteX9" fmla="*/ 46077 w 206440"/>
                <a:gd name="connsiteY9" fmla="*/ 197058 h 296033"/>
                <a:gd name="connsiteX10" fmla="*/ 66674 w 206440"/>
                <a:gd name="connsiteY10" fmla="*/ 128634 h 296033"/>
                <a:gd name="connsiteX11" fmla="*/ 144833 w 206440"/>
                <a:gd name="connsiteY11" fmla="*/ 30756 h 296033"/>
                <a:gd name="connsiteX12" fmla="*/ 144833 w 206440"/>
                <a:gd name="connsiteY12" fmla="*/ 31671 h 296033"/>
                <a:gd name="connsiteX13" fmla="*/ 206440 w 206440"/>
                <a:gd name="connsiteY13" fmla="*/ 569 h 29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6440" h="296033">
                  <a:moveTo>
                    <a:pt x="206440" y="569"/>
                  </a:moveTo>
                  <a:cubicBezTo>
                    <a:pt x="188547" y="-1037"/>
                    <a:pt x="170509" y="763"/>
                    <a:pt x="153293" y="5875"/>
                  </a:cubicBezTo>
                  <a:cubicBezTo>
                    <a:pt x="134056" y="12860"/>
                    <a:pt x="115574" y="21748"/>
                    <a:pt x="98122" y="32403"/>
                  </a:cubicBezTo>
                  <a:cubicBezTo>
                    <a:pt x="66409" y="51314"/>
                    <a:pt x="40126" y="78029"/>
                    <a:pt x="21802" y="109973"/>
                  </a:cubicBezTo>
                  <a:cubicBezTo>
                    <a:pt x="3020" y="142921"/>
                    <a:pt x="-3919" y="181249"/>
                    <a:pt x="2124" y="218646"/>
                  </a:cubicBezTo>
                  <a:cubicBezTo>
                    <a:pt x="5302" y="245843"/>
                    <a:pt x="13865" y="272146"/>
                    <a:pt x="27319" y="296033"/>
                  </a:cubicBezTo>
                  <a:cubicBezTo>
                    <a:pt x="27319" y="289996"/>
                    <a:pt x="26032" y="283959"/>
                    <a:pt x="27319" y="277739"/>
                  </a:cubicBezTo>
                  <a:cubicBezTo>
                    <a:pt x="28422" y="268042"/>
                    <a:pt x="29710" y="258529"/>
                    <a:pt x="31365" y="249015"/>
                  </a:cubicBezTo>
                  <a:cubicBezTo>
                    <a:pt x="34960" y="233681"/>
                    <a:pt x="39883" y="218684"/>
                    <a:pt x="46077" y="204193"/>
                  </a:cubicBezTo>
                  <a:cubicBezTo>
                    <a:pt x="46077" y="201631"/>
                    <a:pt x="46077" y="199253"/>
                    <a:pt x="46077" y="197058"/>
                  </a:cubicBezTo>
                  <a:cubicBezTo>
                    <a:pt x="49306" y="173320"/>
                    <a:pt x="56256" y="150232"/>
                    <a:pt x="66674" y="128634"/>
                  </a:cubicBezTo>
                  <a:cubicBezTo>
                    <a:pt x="85065" y="92044"/>
                    <a:pt x="107501" y="51246"/>
                    <a:pt x="144833" y="30756"/>
                  </a:cubicBezTo>
                  <a:cubicBezTo>
                    <a:pt x="144833" y="30756"/>
                    <a:pt x="145936" y="30756"/>
                    <a:pt x="144833" y="31671"/>
                  </a:cubicBezTo>
                  <a:cubicBezTo>
                    <a:pt x="164821" y="20264"/>
                    <a:pt x="185385" y="9883"/>
                    <a:pt x="206440" y="569"/>
                  </a:cubicBezTo>
                  <a:close/>
                </a:path>
              </a:pathLst>
            </a:custGeom>
            <a:solidFill>
              <a:srgbClr val="F59E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2C809281-4F0A-1A4F-A9FC-9ED84A35A670}"/>
                </a:ext>
              </a:extLst>
            </p:cNvPr>
            <p:cNvSpPr/>
            <p:nvPr/>
          </p:nvSpPr>
          <p:spPr>
            <a:xfrm>
              <a:off x="1690996" y="1571348"/>
              <a:ext cx="248268" cy="244406"/>
            </a:xfrm>
            <a:custGeom>
              <a:avLst/>
              <a:gdLst>
                <a:gd name="connsiteX0" fmla="*/ 152639 w 248268"/>
                <a:gd name="connsiteY0" fmla="*/ 50296 h 244406"/>
                <a:gd name="connsiteX1" fmla="*/ 154662 w 248268"/>
                <a:gd name="connsiteY1" fmla="*/ 50296 h 244406"/>
                <a:gd name="connsiteX2" fmla="*/ 246614 w 248268"/>
                <a:gd name="connsiteY2" fmla="*/ 168 h 244406"/>
                <a:gd name="connsiteX3" fmla="*/ 246614 w 248268"/>
                <a:gd name="connsiteY3" fmla="*/ 168 h 244406"/>
                <a:gd name="connsiteX4" fmla="*/ 248269 w 248268"/>
                <a:gd name="connsiteY4" fmla="*/ 168 h 244406"/>
                <a:gd name="connsiteX5" fmla="*/ 77239 w 248268"/>
                <a:gd name="connsiteY5" fmla="*/ 78105 h 244406"/>
                <a:gd name="connsiteX6" fmla="*/ 22068 w 248268"/>
                <a:gd name="connsiteY6" fmla="*/ 161347 h 244406"/>
                <a:gd name="connsiteX7" fmla="*/ 3678 w 248268"/>
                <a:gd name="connsiteY7" fmla="*/ 217147 h 244406"/>
                <a:gd name="connsiteX8" fmla="*/ 0 w 248268"/>
                <a:gd name="connsiteY8" fmla="*/ 244406 h 244406"/>
                <a:gd name="connsiteX9" fmla="*/ 1287 w 248268"/>
                <a:gd name="connsiteY9" fmla="*/ 240747 h 244406"/>
                <a:gd name="connsiteX10" fmla="*/ 30712 w 248268"/>
                <a:gd name="connsiteY10" fmla="*/ 185862 h 244406"/>
                <a:gd name="connsiteX11" fmla="*/ 71906 w 248268"/>
                <a:gd name="connsiteY11" fmla="*/ 129514 h 244406"/>
                <a:gd name="connsiteX12" fmla="*/ 152639 w 248268"/>
                <a:gd name="connsiteY12" fmla="*/ 50296 h 24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268" h="244406">
                  <a:moveTo>
                    <a:pt x="152639" y="50296"/>
                  </a:moveTo>
                  <a:cubicBezTo>
                    <a:pt x="153743" y="50296"/>
                    <a:pt x="154478" y="50296"/>
                    <a:pt x="154662" y="50296"/>
                  </a:cubicBezTo>
                  <a:cubicBezTo>
                    <a:pt x="179335" y="24491"/>
                    <a:pt x="211474" y="6970"/>
                    <a:pt x="246614" y="168"/>
                  </a:cubicBezTo>
                  <a:lnTo>
                    <a:pt x="246614" y="168"/>
                  </a:lnTo>
                  <a:lnTo>
                    <a:pt x="248269" y="168"/>
                  </a:lnTo>
                  <a:cubicBezTo>
                    <a:pt x="184455" y="-2759"/>
                    <a:pt x="119537" y="32916"/>
                    <a:pt x="77239" y="78105"/>
                  </a:cubicBezTo>
                  <a:cubicBezTo>
                    <a:pt x="54112" y="102441"/>
                    <a:pt x="35440" y="130611"/>
                    <a:pt x="22068" y="161347"/>
                  </a:cubicBezTo>
                  <a:cubicBezTo>
                    <a:pt x="14387" y="179404"/>
                    <a:pt x="8235" y="198071"/>
                    <a:pt x="3678" y="217147"/>
                  </a:cubicBezTo>
                  <a:cubicBezTo>
                    <a:pt x="1821" y="226139"/>
                    <a:pt x="592" y="235246"/>
                    <a:pt x="0" y="244406"/>
                  </a:cubicBezTo>
                  <a:cubicBezTo>
                    <a:pt x="539" y="243228"/>
                    <a:pt x="969" y="242002"/>
                    <a:pt x="1287" y="240747"/>
                  </a:cubicBezTo>
                  <a:cubicBezTo>
                    <a:pt x="8688" y="221272"/>
                    <a:pt x="18576" y="202825"/>
                    <a:pt x="30712" y="185862"/>
                  </a:cubicBezTo>
                  <a:cubicBezTo>
                    <a:pt x="43316" y="166288"/>
                    <a:pt x="57071" y="147474"/>
                    <a:pt x="71906" y="129514"/>
                  </a:cubicBezTo>
                  <a:cubicBezTo>
                    <a:pt x="94517" y="99095"/>
                    <a:pt x="121755" y="72369"/>
                    <a:pt x="152639" y="50296"/>
                  </a:cubicBezTo>
                  <a:close/>
                </a:path>
              </a:pathLst>
            </a:custGeom>
            <a:solidFill>
              <a:srgbClr val="F59E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68E1C50C-50DF-9949-A8AA-0F773A1A3813}"/>
                </a:ext>
              </a:extLst>
            </p:cNvPr>
            <p:cNvSpPr/>
            <p:nvPr/>
          </p:nvSpPr>
          <p:spPr>
            <a:xfrm>
              <a:off x="1803913" y="1612131"/>
              <a:ext cx="205971" cy="109769"/>
            </a:xfrm>
            <a:custGeom>
              <a:avLst/>
              <a:gdLst>
                <a:gd name="connsiteX0" fmla="*/ 205971 w 205971"/>
                <a:gd name="connsiteY0" fmla="*/ 0 h 109769"/>
                <a:gd name="connsiteX1" fmla="*/ 64918 w 205971"/>
                <a:gd name="connsiteY1" fmla="*/ 37688 h 109769"/>
                <a:gd name="connsiteX2" fmla="*/ 0 w 205971"/>
                <a:gd name="connsiteY2" fmla="*/ 109770 h 109769"/>
                <a:gd name="connsiteX3" fmla="*/ 139398 w 205971"/>
                <a:gd name="connsiteY3" fmla="*/ 48299 h 109769"/>
                <a:gd name="connsiteX4" fmla="*/ 205971 w 205971"/>
                <a:gd name="connsiteY4" fmla="*/ 0 h 109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71" h="109769">
                  <a:moveTo>
                    <a:pt x="205971" y="0"/>
                  </a:moveTo>
                  <a:cubicBezTo>
                    <a:pt x="156501" y="3842"/>
                    <a:pt x="107583" y="8599"/>
                    <a:pt x="64918" y="37688"/>
                  </a:cubicBezTo>
                  <a:cubicBezTo>
                    <a:pt x="38300" y="56769"/>
                    <a:pt x="16152" y="81360"/>
                    <a:pt x="0" y="109770"/>
                  </a:cubicBezTo>
                  <a:cubicBezTo>
                    <a:pt x="39539" y="77022"/>
                    <a:pt x="90112" y="61471"/>
                    <a:pt x="139398" y="48299"/>
                  </a:cubicBezTo>
                  <a:cubicBezTo>
                    <a:pt x="158072" y="27880"/>
                    <a:pt x="180721" y="11449"/>
                    <a:pt x="205971" y="0"/>
                  </a:cubicBezTo>
                  <a:close/>
                </a:path>
              </a:pathLst>
            </a:custGeom>
            <a:solidFill>
              <a:srgbClr val="F59E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D4BF2B08-0A57-8F4E-B55B-C61130F43FF4}"/>
                </a:ext>
              </a:extLst>
            </p:cNvPr>
            <p:cNvSpPr/>
            <p:nvPr/>
          </p:nvSpPr>
          <p:spPr>
            <a:xfrm>
              <a:off x="1929150" y="1631341"/>
              <a:ext cx="113835" cy="63251"/>
            </a:xfrm>
            <a:custGeom>
              <a:avLst/>
              <a:gdLst>
                <a:gd name="connsiteX0" fmla="*/ 77975 w 113835"/>
                <a:gd name="connsiteY0" fmla="*/ 30370 h 63251"/>
                <a:gd name="connsiteX1" fmla="*/ 38068 w 113835"/>
                <a:gd name="connsiteY1" fmla="*/ 33114 h 63251"/>
                <a:gd name="connsiteX2" fmla="*/ 43585 w 113835"/>
                <a:gd name="connsiteY2" fmla="*/ 9879 h 63251"/>
                <a:gd name="connsiteX3" fmla="*/ 54619 w 113835"/>
                <a:gd name="connsiteY3" fmla="*/ 0 h 63251"/>
                <a:gd name="connsiteX4" fmla="*/ 33838 w 113835"/>
                <a:gd name="connsiteY4" fmla="*/ 17380 h 63251"/>
                <a:gd name="connsiteX5" fmla="*/ 0 w 113835"/>
                <a:gd name="connsiteY5" fmla="*/ 62203 h 63251"/>
                <a:gd name="connsiteX6" fmla="*/ 113836 w 113835"/>
                <a:gd name="connsiteY6" fmla="*/ 29455 h 63251"/>
                <a:gd name="connsiteX7" fmla="*/ 107583 w 113835"/>
                <a:gd name="connsiteY7" fmla="*/ 21039 h 63251"/>
                <a:gd name="connsiteX8" fmla="*/ 77975 w 113835"/>
                <a:gd name="connsiteY8" fmla="*/ 30370 h 6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835" h="63251">
                  <a:moveTo>
                    <a:pt x="77975" y="30370"/>
                  </a:moveTo>
                  <a:cubicBezTo>
                    <a:pt x="66941" y="33114"/>
                    <a:pt x="49102" y="38968"/>
                    <a:pt x="38068" y="33114"/>
                  </a:cubicBezTo>
                  <a:cubicBezTo>
                    <a:pt x="27034" y="27260"/>
                    <a:pt x="38068" y="14819"/>
                    <a:pt x="43585" y="9879"/>
                  </a:cubicBezTo>
                  <a:lnTo>
                    <a:pt x="54619" y="0"/>
                  </a:lnTo>
                  <a:cubicBezTo>
                    <a:pt x="47241" y="5238"/>
                    <a:pt x="40293" y="11050"/>
                    <a:pt x="33838" y="17380"/>
                  </a:cubicBezTo>
                  <a:cubicBezTo>
                    <a:pt x="20945" y="31045"/>
                    <a:pt x="9598" y="46076"/>
                    <a:pt x="0" y="62203"/>
                  </a:cubicBezTo>
                  <a:cubicBezTo>
                    <a:pt x="40832" y="67004"/>
                    <a:pt x="81883" y="55196"/>
                    <a:pt x="113836" y="29455"/>
                  </a:cubicBezTo>
                  <a:cubicBezTo>
                    <a:pt x="111977" y="26491"/>
                    <a:pt x="109887" y="23677"/>
                    <a:pt x="107583" y="21039"/>
                  </a:cubicBezTo>
                  <a:cubicBezTo>
                    <a:pt x="97926" y="24781"/>
                    <a:pt x="88036" y="27898"/>
                    <a:pt x="77975" y="30370"/>
                  </a:cubicBezTo>
                  <a:close/>
                </a:path>
              </a:pathLst>
            </a:custGeom>
            <a:solidFill>
              <a:srgbClr val="F59E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911DA29D-BA6A-7941-867B-04DDBEAE45A9}"/>
                </a:ext>
              </a:extLst>
            </p:cNvPr>
            <p:cNvSpPr/>
            <p:nvPr/>
          </p:nvSpPr>
          <p:spPr>
            <a:xfrm>
              <a:off x="1586035" y="1580481"/>
              <a:ext cx="95766" cy="309917"/>
            </a:xfrm>
            <a:custGeom>
              <a:avLst/>
              <a:gdLst>
                <a:gd name="connsiteX0" fmla="*/ 29378 w 95766"/>
                <a:gd name="connsiteY0" fmla="*/ 121113 h 309917"/>
                <a:gd name="connsiteX1" fmla="*/ 95766 w 95766"/>
                <a:gd name="connsiteY1" fmla="*/ 0 h 309917"/>
                <a:gd name="connsiteX2" fmla="*/ 92456 w 95766"/>
                <a:gd name="connsiteY2" fmla="*/ 915 h 309917"/>
                <a:gd name="connsiteX3" fmla="*/ 22757 w 95766"/>
                <a:gd name="connsiteY3" fmla="*/ 79583 h 309917"/>
                <a:gd name="connsiteX4" fmla="*/ 6574 w 95766"/>
                <a:gd name="connsiteY4" fmla="*/ 123125 h 309917"/>
                <a:gd name="connsiteX5" fmla="*/ 5470 w 95766"/>
                <a:gd name="connsiteY5" fmla="*/ 126967 h 309917"/>
                <a:gd name="connsiteX6" fmla="*/ 51630 w 95766"/>
                <a:gd name="connsiteY6" fmla="*/ 309917 h 309917"/>
                <a:gd name="connsiteX7" fmla="*/ 57147 w 95766"/>
                <a:gd name="connsiteY7" fmla="*/ 273876 h 309917"/>
                <a:gd name="connsiteX8" fmla="*/ 57147 w 95766"/>
                <a:gd name="connsiteY8" fmla="*/ 273876 h 309917"/>
                <a:gd name="connsiteX9" fmla="*/ 29378 w 95766"/>
                <a:gd name="connsiteY9" fmla="*/ 121113 h 30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766" h="309917">
                  <a:moveTo>
                    <a:pt x="29378" y="121113"/>
                  </a:moveTo>
                  <a:cubicBezTo>
                    <a:pt x="35376" y="73862"/>
                    <a:pt x="59087" y="30608"/>
                    <a:pt x="95766" y="0"/>
                  </a:cubicBezTo>
                  <a:lnTo>
                    <a:pt x="92456" y="915"/>
                  </a:lnTo>
                  <a:cubicBezTo>
                    <a:pt x="62818" y="20748"/>
                    <a:pt x="38814" y="47841"/>
                    <a:pt x="22757" y="79583"/>
                  </a:cubicBezTo>
                  <a:cubicBezTo>
                    <a:pt x="16518" y="93773"/>
                    <a:pt x="11115" y="108312"/>
                    <a:pt x="6574" y="123125"/>
                  </a:cubicBezTo>
                  <a:lnTo>
                    <a:pt x="5470" y="126967"/>
                  </a:lnTo>
                  <a:cubicBezTo>
                    <a:pt x="-11081" y="194842"/>
                    <a:pt x="11539" y="257228"/>
                    <a:pt x="51630" y="309917"/>
                  </a:cubicBezTo>
                  <a:cubicBezTo>
                    <a:pt x="54352" y="298055"/>
                    <a:pt x="56196" y="286007"/>
                    <a:pt x="57147" y="273876"/>
                  </a:cubicBezTo>
                  <a:lnTo>
                    <a:pt x="57147" y="273876"/>
                  </a:lnTo>
                  <a:cubicBezTo>
                    <a:pt x="29736" y="227930"/>
                    <a:pt x="19878" y="173700"/>
                    <a:pt x="29378" y="121113"/>
                  </a:cubicBezTo>
                  <a:close/>
                </a:path>
              </a:pathLst>
            </a:custGeom>
            <a:solidFill>
              <a:srgbClr val="F59E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E39AE823-D937-5640-AEDB-11C24313DE5C}"/>
                </a:ext>
              </a:extLst>
            </p:cNvPr>
            <p:cNvSpPr/>
            <p:nvPr/>
          </p:nvSpPr>
          <p:spPr>
            <a:xfrm>
              <a:off x="1740650" y="2024927"/>
              <a:ext cx="195818" cy="106705"/>
            </a:xfrm>
            <a:custGeom>
              <a:avLst/>
              <a:gdLst>
                <a:gd name="connsiteX0" fmla="*/ 195489 w 195818"/>
                <a:gd name="connsiteY0" fmla="*/ 6526 h 106705"/>
                <a:gd name="connsiteX1" fmla="*/ 188808 w 195818"/>
                <a:gd name="connsiteY1" fmla="*/ 0 h 106705"/>
                <a:gd name="connsiteX2" fmla="*/ 183535 w 195818"/>
                <a:gd name="connsiteY2" fmla="*/ 2684 h 106705"/>
                <a:gd name="connsiteX3" fmla="*/ 182616 w 195818"/>
                <a:gd name="connsiteY3" fmla="*/ 2684 h 106705"/>
                <a:gd name="connsiteX4" fmla="*/ 125606 w 195818"/>
                <a:gd name="connsiteY4" fmla="*/ 28663 h 106705"/>
                <a:gd name="connsiteX5" fmla="*/ 54619 w 195818"/>
                <a:gd name="connsiteY5" fmla="*/ 32688 h 106705"/>
                <a:gd name="connsiteX6" fmla="*/ 8643 w 195818"/>
                <a:gd name="connsiteY6" fmla="*/ 12381 h 106705"/>
                <a:gd name="connsiteX7" fmla="*/ 0 w 195818"/>
                <a:gd name="connsiteY7" fmla="*/ 16588 h 106705"/>
                <a:gd name="connsiteX8" fmla="*/ 1287 w 195818"/>
                <a:gd name="connsiteY8" fmla="*/ 16588 h 106705"/>
                <a:gd name="connsiteX9" fmla="*/ 26850 w 195818"/>
                <a:gd name="connsiteY9" fmla="*/ 54642 h 106705"/>
                <a:gd name="connsiteX10" fmla="*/ 39171 w 195818"/>
                <a:gd name="connsiteY10" fmla="*/ 83548 h 106705"/>
                <a:gd name="connsiteX11" fmla="*/ 94342 w 195818"/>
                <a:gd name="connsiteY11" fmla="*/ 106417 h 106705"/>
                <a:gd name="connsiteX12" fmla="*/ 150616 w 195818"/>
                <a:gd name="connsiteY12" fmla="*/ 82999 h 106705"/>
                <a:gd name="connsiteX13" fmla="*/ 189420 w 195818"/>
                <a:gd name="connsiteY13" fmla="*/ 15308 h 106705"/>
                <a:gd name="connsiteX14" fmla="*/ 189420 w 195818"/>
                <a:gd name="connsiteY14" fmla="*/ 15308 h 106705"/>
                <a:gd name="connsiteX15" fmla="*/ 189420 w 195818"/>
                <a:gd name="connsiteY15" fmla="*/ 15308 h 106705"/>
                <a:gd name="connsiteX16" fmla="*/ 195489 w 195818"/>
                <a:gd name="connsiteY16" fmla="*/ 6526 h 10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5818" h="106705">
                  <a:moveTo>
                    <a:pt x="195489" y="6526"/>
                  </a:moveTo>
                  <a:cubicBezTo>
                    <a:pt x="195456" y="2889"/>
                    <a:pt x="192463" y="-33"/>
                    <a:pt x="188808" y="0"/>
                  </a:cubicBezTo>
                  <a:cubicBezTo>
                    <a:pt x="186724" y="19"/>
                    <a:pt x="184771" y="1014"/>
                    <a:pt x="183535" y="2684"/>
                  </a:cubicBezTo>
                  <a:cubicBezTo>
                    <a:pt x="183535" y="2684"/>
                    <a:pt x="183535" y="2684"/>
                    <a:pt x="182616" y="2684"/>
                  </a:cubicBezTo>
                  <a:cubicBezTo>
                    <a:pt x="165222" y="14483"/>
                    <a:pt x="145947" y="23266"/>
                    <a:pt x="125606" y="28663"/>
                  </a:cubicBezTo>
                  <a:cubicBezTo>
                    <a:pt x="102441" y="34647"/>
                    <a:pt x="78317" y="36016"/>
                    <a:pt x="54619" y="32688"/>
                  </a:cubicBezTo>
                  <a:cubicBezTo>
                    <a:pt x="37332" y="29944"/>
                    <a:pt x="25930" y="14393"/>
                    <a:pt x="8643" y="12381"/>
                  </a:cubicBezTo>
                  <a:cubicBezTo>
                    <a:pt x="4598" y="12381"/>
                    <a:pt x="184" y="12381"/>
                    <a:pt x="0" y="16588"/>
                  </a:cubicBezTo>
                  <a:cubicBezTo>
                    <a:pt x="0" y="16588"/>
                    <a:pt x="920" y="16588"/>
                    <a:pt x="1287" y="16588"/>
                  </a:cubicBezTo>
                  <a:cubicBezTo>
                    <a:pt x="11218" y="30858"/>
                    <a:pt x="22988" y="36164"/>
                    <a:pt x="26850" y="54642"/>
                  </a:cubicBezTo>
                  <a:cubicBezTo>
                    <a:pt x="28748" y="65068"/>
                    <a:pt x="32957" y="74942"/>
                    <a:pt x="39171" y="83548"/>
                  </a:cubicBezTo>
                  <a:cubicBezTo>
                    <a:pt x="52574" y="99851"/>
                    <a:pt x="73269" y="108427"/>
                    <a:pt x="94342" y="106417"/>
                  </a:cubicBezTo>
                  <a:cubicBezTo>
                    <a:pt x="115154" y="104878"/>
                    <a:pt x="134902" y="96662"/>
                    <a:pt x="150616" y="82999"/>
                  </a:cubicBezTo>
                  <a:cubicBezTo>
                    <a:pt x="171397" y="66168"/>
                    <a:pt x="175443" y="37262"/>
                    <a:pt x="189420" y="15308"/>
                  </a:cubicBezTo>
                  <a:cubicBezTo>
                    <a:pt x="189420" y="15308"/>
                    <a:pt x="189420" y="15308"/>
                    <a:pt x="189420" y="15308"/>
                  </a:cubicBezTo>
                  <a:lnTo>
                    <a:pt x="189420" y="15308"/>
                  </a:lnTo>
                  <a:cubicBezTo>
                    <a:pt x="194201" y="16771"/>
                    <a:pt x="196776" y="10368"/>
                    <a:pt x="195489" y="6526"/>
                  </a:cubicBezTo>
                  <a:close/>
                </a:path>
              </a:pathLst>
            </a:custGeom>
            <a:solidFill>
              <a:srgbClr val="FE7C8F">
                <a:alpha val="8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7C417702-8DB3-454D-86B1-B2262742643D}"/>
                </a:ext>
              </a:extLst>
            </p:cNvPr>
            <p:cNvSpPr/>
            <p:nvPr/>
          </p:nvSpPr>
          <p:spPr>
            <a:xfrm>
              <a:off x="1741137" y="2029086"/>
              <a:ext cx="189852" cy="90707"/>
            </a:xfrm>
            <a:custGeom>
              <a:avLst/>
              <a:gdLst>
                <a:gd name="connsiteX0" fmla="*/ 167232 w 189852"/>
                <a:gd name="connsiteY0" fmla="*/ 47555 h 90707"/>
                <a:gd name="connsiteX1" fmla="*/ 172382 w 189852"/>
                <a:gd name="connsiteY1" fmla="*/ 38591 h 90707"/>
                <a:gd name="connsiteX2" fmla="*/ 181025 w 189852"/>
                <a:gd name="connsiteY2" fmla="*/ 17369 h 90707"/>
                <a:gd name="connsiteX3" fmla="*/ 185071 w 189852"/>
                <a:gd name="connsiteY3" fmla="*/ 10051 h 90707"/>
                <a:gd name="connsiteX4" fmla="*/ 189853 w 189852"/>
                <a:gd name="connsiteY4" fmla="*/ 4379 h 90707"/>
                <a:gd name="connsiteX5" fmla="*/ 172750 w 189852"/>
                <a:gd name="connsiteY5" fmla="*/ 6758 h 90707"/>
                <a:gd name="connsiteX6" fmla="*/ 169072 w 189852"/>
                <a:gd name="connsiteY6" fmla="*/ 9502 h 90707"/>
                <a:gd name="connsiteX7" fmla="*/ 158037 w 189852"/>
                <a:gd name="connsiteY7" fmla="*/ 18466 h 90707"/>
                <a:gd name="connsiteX8" fmla="*/ 136889 w 189852"/>
                <a:gd name="connsiteY8" fmla="*/ 31822 h 90707"/>
                <a:gd name="connsiteX9" fmla="*/ 92016 w 189852"/>
                <a:gd name="connsiteY9" fmla="*/ 42250 h 90707"/>
                <a:gd name="connsiteX10" fmla="*/ 41995 w 189852"/>
                <a:gd name="connsiteY10" fmla="*/ 35115 h 90707"/>
                <a:gd name="connsiteX11" fmla="*/ 65 w 189852"/>
                <a:gd name="connsiteY11" fmla="*/ 10051 h 90707"/>
                <a:gd name="connsiteX12" fmla="*/ 65 w 189852"/>
                <a:gd name="connsiteY12" fmla="*/ 11697 h 90707"/>
                <a:gd name="connsiteX13" fmla="*/ 984 w 189852"/>
                <a:gd name="connsiteY13" fmla="*/ 11697 h 90707"/>
                <a:gd name="connsiteX14" fmla="*/ 74545 w 189852"/>
                <a:gd name="connsiteY14" fmla="*/ 88902 h 90707"/>
                <a:gd name="connsiteX15" fmla="*/ 155463 w 189852"/>
                <a:gd name="connsiteY15" fmla="*/ 63472 h 90707"/>
                <a:gd name="connsiteX16" fmla="*/ 167232 w 189852"/>
                <a:gd name="connsiteY16" fmla="*/ 47555 h 9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9852" h="90707">
                  <a:moveTo>
                    <a:pt x="167232" y="47555"/>
                  </a:moveTo>
                  <a:cubicBezTo>
                    <a:pt x="169072" y="44628"/>
                    <a:pt x="170727" y="41701"/>
                    <a:pt x="172382" y="38591"/>
                  </a:cubicBezTo>
                  <a:cubicBezTo>
                    <a:pt x="175692" y="31822"/>
                    <a:pt x="177715" y="24321"/>
                    <a:pt x="181025" y="17369"/>
                  </a:cubicBezTo>
                  <a:cubicBezTo>
                    <a:pt x="182313" y="14807"/>
                    <a:pt x="183600" y="12429"/>
                    <a:pt x="185071" y="10051"/>
                  </a:cubicBezTo>
                  <a:lnTo>
                    <a:pt x="189853" y="4379"/>
                  </a:lnTo>
                  <a:cubicBezTo>
                    <a:pt x="186174" y="-3305"/>
                    <a:pt x="179002" y="171"/>
                    <a:pt x="172750" y="6758"/>
                  </a:cubicBezTo>
                  <a:lnTo>
                    <a:pt x="169072" y="9502"/>
                  </a:lnTo>
                  <a:lnTo>
                    <a:pt x="158037" y="18466"/>
                  </a:lnTo>
                  <a:cubicBezTo>
                    <a:pt x="151546" y="23737"/>
                    <a:pt x="144445" y="28221"/>
                    <a:pt x="136889" y="31822"/>
                  </a:cubicBezTo>
                  <a:cubicBezTo>
                    <a:pt x="122984" y="38816"/>
                    <a:pt x="107596" y="42393"/>
                    <a:pt x="92016" y="42250"/>
                  </a:cubicBezTo>
                  <a:cubicBezTo>
                    <a:pt x="75059" y="42667"/>
                    <a:pt x="58151" y="40256"/>
                    <a:pt x="41995" y="35115"/>
                  </a:cubicBezTo>
                  <a:cubicBezTo>
                    <a:pt x="27187" y="28221"/>
                    <a:pt x="13135" y="19822"/>
                    <a:pt x="65" y="10051"/>
                  </a:cubicBezTo>
                  <a:cubicBezTo>
                    <a:pt x="-22" y="10596"/>
                    <a:pt x="-22" y="11152"/>
                    <a:pt x="65" y="11697"/>
                  </a:cubicBezTo>
                  <a:lnTo>
                    <a:pt x="984" y="11697"/>
                  </a:lnTo>
                  <a:cubicBezTo>
                    <a:pt x="33903" y="28163"/>
                    <a:pt x="34455" y="80852"/>
                    <a:pt x="74545" y="88902"/>
                  </a:cubicBezTo>
                  <a:cubicBezTo>
                    <a:pt x="104128" y="95013"/>
                    <a:pt x="134777" y="85380"/>
                    <a:pt x="155463" y="63472"/>
                  </a:cubicBezTo>
                  <a:cubicBezTo>
                    <a:pt x="159860" y="58529"/>
                    <a:pt x="163799" y="53203"/>
                    <a:pt x="167232" y="47555"/>
                  </a:cubicBezTo>
                  <a:close/>
                </a:path>
              </a:pathLst>
            </a:custGeom>
            <a:solidFill>
              <a:srgbClr val="C74B4D">
                <a:alpha val="3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147AF355-337A-0341-95A1-9DC6E6FF6BF5}"/>
                </a:ext>
              </a:extLst>
            </p:cNvPr>
            <p:cNvSpPr/>
            <p:nvPr/>
          </p:nvSpPr>
          <p:spPr>
            <a:xfrm>
              <a:off x="1745043" y="2025232"/>
              <a:ext cx="188985" cy="85826"/>
            </a:xfrm>
            <a:custGeom>
              <a:avLst/>
              <a:gdLst>
                <a:gd name="connsiteX0" fmla="*/ 188889 w 188985"/>
                <a:gd name="connsiteY0" fmla="*/ 7684 h 85826"/>
                <a:gd name="connsiteX1" fmla="*/ 180061 w 188985"/>
                <a:gd name="connsiteY1" fmla="*/ 0 h 85826"/>
                <a:gd name="connsiteX2" fmla="*/ 178774 w 188985"/>
                <a:gd name="connsiteY2" fmla="*/ 2927 h 85826"/>
                <a:gd name="connsiteX3" fmla="*/ 181716 w 188985"/>
                <a:gd name="connsiteY3" fmla="*/ 4757 h 85826"/>
                <a:gd name="connsiteX4" fmla="*/ 153212 w 188985"/>
                <a:gd name="connsiteY4" fmla="*/ 28906 h 85826"/>
                <a:gd name="connsiteX5" fmla="*/ 98041 w 188985"/>
                <a:gd name="connsiteY5" fmla="*/ 48482 h 85826"/>
                <a:gd name="connsiteX6" fmla="*/ 44525 w 188985"/>
                <a:gd name="connsiteY6" fmla="*/ 44823 h 85826"/>
                <a:gd name="connsiteX7" fmla="*/ 572 w 188985"/>
                <a:gd name="connsiteY7" fmla="*/ 15551 h 85826"/>
                <a:gd name="connsiteX8" fmla="*/ 572 w 188985"/>
                <a:gd name="connsiteY8" fmla="*/ 15551 h 85826"/>
                <a:gd name="connsiteX9" fmla="*/ 23928 w 188985"/>
                <a:gd name="connsiteY9" fmla="*/ 37322 h 85826"/>
                <a:gd name="connsiteX10" fmla="*/ 51145 w 188985"/>
                <a:gd name="connsiteY10" fmla="*/ 76656 h 85826"/>
                <a:gd name="connsiteX11" fmla="*/ 108339 w 188985"/>
                <a:gd name="connsiteY11" fmla="*/ 83425 h 85826"/>
                <a:gd name="connsiteX12" fmla="*/ 146959 w 188985"/>
                <a:gd name="connsiteY12" fmla="*/ 64032 h 85826"/>
                <a:gd name="connsiteX13" fmla="*/ 183739 w 188985"/>
                <a:gd name="connsiteY13" fmla="*/ 6586 h 85826"/>
                <a:gd name="connsiteX14" fmla="*/ 183739 w 188985"/>
                <a:gd name="connsiteY14" fmla="*/ 6586 h 85826"/>
                <a:gd name="connsiteX15" fmla="*/ 183739 w 188985"/>
                <a:gd name="connsiteY15" fmla="*/ 6586 h 85826"/>
                <a:gd name="connsiteX16" fmla="*/ 185394 w 188985"/>
                <a:gd name="connsiteY16" fmla="*/ 9696 h 85826"/>
                <a:gd name="connsiteX17" fmla="*/ 188889 w 188985"/>
                <a:gd name="connsiteY17" fmla="*/ 7684 h 8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8985" h="85826">
                  <a:moveTo>
                    <a:pt x="188889" y="7684"/>
                  </a:moveTo>
                  <a:cubicBezTo>
                    <a:pt x="187598" y="3697"/>
                    <a:pt x="184205" y="745"/>
                    <a:pt x="180061" y="0"/>
                  </a:cubicBezTo>
                  <a:cubicBezTo>
                    <a:pt x="178406" y="0"/>
                    <a:pt x="176751" y="2378"/>
                    <a:pt x="178774" y="2927"/>
                  </a:cubicBezTo>
                  <a:cubicBezTo>
                    <a:pt x="179876" y="3319"/>
                    <a:pt x="180880" y="3943"/>
                    <a:pt x="181716" y="4757"/>
                  </a:cubicBezTo>
                  <a:cubicBezTo>
                    <a:pt x="171394" y="11795"/>
                    <a:pt x="161840" y="19888"/>
                    <a:pt x="153212" y="28906"/>
                  </a:cubicBezTo>
                  <a:cubicBezTo>
                    <a:pt x="137696" y="41661"/>
                    <a:pt x="118169" y="48590"/>
                    <a:pt x="98041" y="48482"/>
                  </a:cubicBezTo>
                  <a:cubicBezTo>
                    <a:pt x="80117" y="49828"/>
                    <a:pt x="62093" y="48597"/>
                    <a:pt x="44525" y="44823"/>
                  </a:cubicBezTo>
                  <a:cubicBezTo>
                    <a:pt x="26135" y="40432"/>
                    <a:pt x="17123" y="23600"/>
                    <a:pt x="572" y="15551"/>
                  </a:cubicBezTo>
                  <a:cubicBezTo>
                    <a:pt x="572" y="15551"/>
                    <a:pt x="-715" y="15551"/>
                    <a:pt x="572" y="15551"/>
                  </a:cubicBezTo>
                  <a:cubicBezTo>
                    <a:pt x="9216" y="22503"/>
                    <a:pt x="15836" y="30736"/>
                    <a:pt x="23928" y="37322"/>
                  </a:cubicBezTo>
                  <a:cubicBezTo>
                    <a:pt x="32755" y="51043"/>
                    <a:pt x="36801" y="67143"/>
                    <a:pt x="51145" y="76656"/>
                  </a:cubicBezTo>
                  <a:cubicBezTo>
                    <a:pt x="68736" y="85798"/>
                    <a:pt x="89085" y="88206"/>
                    <a:pt x="108339" y="83425"/>
                  </a:cubicBezTo>
                  <a:cubicBezTo>
                    <a:pt x="123085" y="81616"/>
                    <a:pt x="136739" y="74761"/>
                    <a:pt x="146959" y="64032"/>
                  </a:cubicBezTo>
                  <a:cubicBezTo>
                    <a:pt x="161119" y="45737"/>
                    <a:pt x="167556" y="22869"/>
                    <a:pt x="183739" y="6586"/>
                  </a:cubicBezTo>
                  <a:lnTo>
                    <a:pt x="183739" y="6586"/>
                  </a:lnTo>
                  <a:lnTo>
                    <a:pt x="183739" y="6586"/>
                  </a:lnTo>
                  <a:lnTo>
                    <a:pt x="185394" y="9696"/>
                  </a:lnTo>
                  <a:cubicBezTo>
                    <a:pt x="185946" y="13172"/>
                    <a:pt x="189624" y="10428"/>
                    <a:pt x="188889" y="7684"/>
                  </a:cubicBezTo>
                  <a:close/>
                </a:path>
              </a:pathLst>
            </a:custGeom>
            <a:solidFill>
              <a:srgbClr val="692909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ABAE008C-F75B-D14D-8BC7-D48E1E31E30F}"/>
                </a:ext>
              </a:extLst>
            </p:cNvPr>
            <p:cNvSpPr/>
            <p:nvPr/>
          </p:nvSpPr>
          <p:spPr>
            <a:xfrm>
              <a:off x="1771914" y="2067311"/>
              <a:ext cx="26849" cy="30186"/>
            </a:xfrm>
            <a:custGeom>
              <a:avLst/>
              <a:gdLst>
                <a:gd name="connsiteX0" fmla="*/ 0 w 26849"/>
                <a:gd name="connsiteY0" fmla="*/ 0 h 30186"/>
                <a:gd name="connsiteX1" fmla="*/ 10115 w 26849"/>
                <a:gd name="connsiteY1" fmla="*/ 5305 h 30186"/>
                <a:gd name="connsiteX2" fmla="*/ 11586 w 26849"/>
                <a:gd name="connsiteY2" fmla="*/ 5305 h 30186"/>
                <a:gd name="connsiteX3" fmla="*/ 19494 w 26849"/>
                <a:gd name="connsiteY3" fmla="*/ 16831 h 30186"/>
                <a:gd name="connsiteX4" fmla="*/ 26850 w 26849"/>
                <a:gd name="connsiteY4" fmla="*/ 20673 h 30186"/>
                <a:gd name="connsiteX5" fmla="*/ 22620 w 26849"/>
                <a:gd name="connsiteY5" fmla="*/ 30187 h 30186"/>
                <a:gd name="connsiteX6" fmla="*/ 0 w 26849"/>
                <a:gd name="connsiteY6" fmla="*/ 0 h 3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49" h="30186">
                  <a:moveTo>
                    <a:pt x="0" y="0"/>
                  </a:moveTo>
                  <a:cubicBezTo>
                    <a:pt x="3191" y="2091"/>
                    <a:pt x="6578" y="3869"/>
                    <a:pt x="10115" y="5305"/>
                  </a:cubicBezTo>
                  <a:lnTo>
                    <a:pt x="11586" y="5305"/>
                  </a:lnTo>
                  <a:cubicBezTo>
                    <a:pt x="12693" y="9991"/>
                    <a:pt x="15512" y="14098"/>
                    <a:pt x="19494" y="16831"/>
                  </a:cubicBezTo>
                  <a:cubicBezTo>
                    <a:pt x="21780" y="18407"/>
                    <a:pt x="24249" y="19696"/>
                    <a:pt x="26850" y="20673"/>
                  </a:cubicBezTo>
                  <a:cubicBezTo>
                    <a:pt x="24814" y="23531"/>
                    <a:pt x="23376" y="26766"/>
                    <a:pt x="22620" y="30187"/>
                  </a:cubicBezTo>
                  <a:cubicBezTo>
                    <a:pt x="12321" y="23966"/>
                    <a:pt x="7724" y="10428"/>
                    <a:pt x="0" y="0"/>
                  </a:cubicBezTo>
                  <a:close/>
                </a:path>
              </a:pathLst>
            </a:custGeom>
            <a:solidFill>
              <a:srgbClr val="E62250">
                <a:alpha val="8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666A665B-6EDD-F74B-BA10-B8C96C924A03}"/>
                </a:ext>
              </a:extLst>
            </p:cNvPr>
            <p:cNvSpPr/>
            <p:nvPr/>
          </p:nvSpPr>
          <p:spPr>
            <a:xfrm>
              <a:off x="1785155" y="2033831"/>
              <a:ext cx="139766" cy="74091"/>
            </a:xfrm>
            <a:custGeom>
              <a:avLst/>
              <a:gdLst>
                <a:gd name="connsiteX0" fmla="*/ 120272 w 139766"/>
                <a:gd name="connsiteY0" fmla="*/ 27808 h 74091"/>
                <a:gd name="connsiteX1" fmla="*/ 73009 w 139766"/>
                <a:gd name="connsiteY1" fmla="*/ 70985 h 74091"/>
                <a:gd name="connsiteX2" fmla="*/ 12689 w 139766"/>
                <a:gd name="connsiteY2" fmla="*/ 65862 h 74091"/>
                <a:gd name="connsiteX3" fmla="*/ 12689 w 139766"/>
                <a:gd name="connsiteY3" fmla="*/ 65862 h 74091"/>
                <a:gd name="connsiteX4" fmla="*/ 13793 w 139766"/>
                <a:gd name="connsiteY4" fmla="*/ 60373 h 74091"/>
                <a:gd name="connsiteX5" fmla="*/ 16000 w 139766"/>
                <a:gd name="connsiteY5" fmla="*/ 55434 h 74091"/>
                <a:gd name="connsiteX6" fmla="*/ 23172 w 139766"/>
                <a:gd name="connsiteY6" fmla="*/ 55434 h 74091"/>
                <a:gd name="connsiteX7" fmla="*/ 23172 w 139766"/>
                <a:gd name="connsiteY7" fmla="*/ 53604 h 74091"/>
                <a:gd name="connsiteX8" fmla="*/ 18206 w 139766"/>
                <a:gd name="connsiteY8" fmla="*/ 52324 h 74091"/>
                <a:gd name="connsiteX9" fmla="*/ 9931 w 139766"/>
                <a:gd name="connsiteY9" fmla="*/ 49214 h 74091"/>
                <a:gd name="connsiteX10" fmla="*/ 0 w 139766"/>
                <a:gd name="connsiteY10" fmla="*/ 38968 h 74091"/>
                <a:gd name="connsiteX11" fmla="*/ 50941 w 139766"/>
                <a:gd name="connsiteY11" fmla="*/ 43725 h 74091"/>
                <a:gd name="connsiteX12" fmla="*/ 98204 w 139766"/>
                <a:gd name="connsiteY12" fmla="*/ 33846 h 74091"/>
                <a:gd name="connsiteX13" fmla="*/ 139766 w 139766"/>
                <a:gd name="connsiteY13" fmla="*/ 0 h 74091"/>
                <a:gd name="connsiteX14" fmla="*/ 120272 w 139766"/>
                <a:gd name="connsiteY14" fmla="*/ 27808 h 7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766" h="74091">
                  <a:moveTo>
                    <a:pt x="120272" y="27808"/>
                  </a:moveTo>
                  <a:cubicBezTo>
                    <a:pt x="112229" y="48800"/>
                    <a:pt x="94717" y="64797"/>
                    <a:pt x="73009" y="70985"/>
                  </a:cubicBezTo>
                  <a:cubicBezTo>
                    <a:pt x="52931" y="76468"/>
                    <a:pt x="31543" y="74653"/>
                    <a:pt x="12689" y="65862"/>
                  </a:cubicBezTo>
                  <a:lnTo>
                    <a:pt x="12689" y="65862"/>
                  </a:lnTo>
                  <a:cubicBezTo>
                    <a:pt x="12879" y="64001"/>
                    <a:pt x="13248" y="62163"/>
                    <a:pt x="13793" y="60373"/>
                  </a:cubicBezTo>
                  <a:cubicBezTo>
                    <a:pt x="13793" y="58727"/>
                    <a:pt x="15264" y="57080"/>
                    <a:pt x="16000" y="55434"/>
                  </a:cubicBezTo>
                  <a:cubicBezTo>
                    <a:pt x="18354" y="56030"/>
                    <a:pt x="20818" y="56030"/>
                    <a:pt x="23172" y="55434"/>
                  </a:cubicBezTo>
                  <a:cubicBezTo>
                    <a:pt x="23172" y="55434"/>
                    <a:pt x="25011" y="54153"/>
                    <a:pt x="23172" y="53604"/>
                  </a:cubicBezTo>
                  <a:cubicBezTo>
                    <a:pt x="21574" y="52986"/>
                    <a:pt x="19906" y="52556"/>
                    <a:pt x="18206" y="52324"/>
                  </a:cubicBezTo>
                  <a:cubicBezTo>
                    <a:pt x="15310" y="51693"/>
                    <a:pt x="12522" y="50644"/>
                    <a:pt x="9931" y="49214"/>
                  </a:cubicBezTo>
                  <a:cubicBezTo>
                    <a:pt x="5506" y="47075"/>
                    <a:pt x="1986" y="43445"/>
                    <a:pt x="0" y="38968"/>
                  </a:cubicBezTo>
                  <a:cubicBezTo>
                    <a:pt x="16610" y="43280"/>
                    <a:pt x="33814" y="44887"/>
                    <a:pt x="50941" y="43725"/>
                  </a:cubicBezTo>
                  <a:cubicBezTo>
                    <a:pt x="67235" y="43945"/>
                    <a:pt x="83376" y="40571"/>
                    <a:pt x="98204" y="33846"/>
                  </a:cubicBezTo>
                  <a:cubicBezTo>
                    <a:pt x="114571" y="25796"/>
                    <a:pt x="124502" y="9330"/>
                    <a:pt x="139766" y="0"/>
                  </a:cubicBezTo>
                  <a:cubicBezTo>
                    <a:pt x="131674" y="8055"/>
                    <a:pt x="125074" y="17470"/>
                    <a:pt x="120272" y="27808"/>
                  </a:cubicBezTo>
                  <a:close/>
                </a:path>
              </a:pathLst>
            </a:custGeom>
            <a:solidFill>
              <a:srgbClr val="FEF6EC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6AFC109F-3F8C-9940-BBB9-60F1F13E9F26}"/>
                </a:ext>
              </a:extLst>
            </p:cNvPr>
            <p:cNvSpPr/>
            <p:nvPr/>
          </p:nvSpPr>
          <p:spPr>
            <a:xfrm>
              <a:off x="1785338" y="2035295"/>
              <a:ext cx="139214" cy="70069"/>
            </a:xfrm>
            <a:custGeom>
              <a:avLst/>
              <a:gdLst>
                <a:gd name="connsiteX0" fmla="*/ 98204 w 139214"/>
                <a:gd name="connsiteY0" fmla="*/ 33114 h 70069"/>
                <a:gd name="connsiteX1" fmla="*/ 50941 w 139214"/>
                <a:gd name="connsiteY1" fmla="*/ 42993 h 70069"/>
                <a:gd name="connsiteX2" fmla="*/ 0 w 139214"/>
                <a:gd name="connsiteY2" fmla="*/ 38237 h 70069"/>
                <a:gd name="connsiteX3" fmla="*/ 1471 w 139214"/>
                <a:gd name="connsiteY3" fmla="*/ 40981 h 70069"/>
                <a:gd name="connsiteX4" fmla="*/ 4230 w 139214"/>
                <a:gd name="connsiteY4" fmla="*/ 40981 h 70069"/>
                <a:gd name="connsiteX5" fmla="*/ 13977 w 139214"/>
                <a:gd name="connsiteY5" fmla="*/ 45920 h 70069"/>
                <a:gd name="connsiteX6" fmla="*/ 32367 w 139214"/>
                <a:gd name="connsiteY6" fmla="*/ 48299 h 70069"/>
                <a:gd name="connsiteX7" fmla="*/ 71170 w 139214"/>
                <a:gd name="connsiteY7" fmla="*/ 47018 h 70069"/>
                <a:gd name="connsiteX8" fmla="*/ 72458 w 139214"/>
                <a:gd name="connsiteY8" fmla="*/ 51226 h 70069"/>
                <a:gd name="connsiteX9" fmla="*/ 58665 w 139214"/>
                <a:gd name="connsiteY9" fmla="*/ 59276 h 70069"/>
                <a:gd name="connsiteX10" fmla="*/ 70067 w 139214"/>
                <a:gd name="connsiteY10" fmla="*/ 64764 h 70069"/>
                <a:gd name="connsiteX11" fmla="*/ 73009 w 139214"/>
                <a:gd name="connsiteY11" fmla="*/ 70070 h 70069"/>
                <a:gd name="connsiteX12" fmla="*/ 119537 w 139214"/>
                <a:gd name="connsiteY12" fmla="*/ 27077 h 70069"/>
                <a:gd name="connsiteX13" fmla="*/ 139214 w 139214"/>
                <a:gd name="connsiteY13" fmla="*/ 0 h 70069"/>
                <a:gd name="connsiteX14" fmla="*/ 98204 w 139214"/>
                <a:gd name="connsiteY14" fmla="*/ 33114 h 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214" h="70069">
                  <a:moveTo>
                    <a:pt x="98204" y="33114"/>
                  </a:moveTo>
                  <a:cubicBezTo>
                    <a:pt x="83376" y="39839"/>
                    <a:pt x="67235" y="43213"/>
                    <a:pt x="50941" y="42993"/>
                  </a:cubicBezTo>
                  <a:cubicBezTo>
                    <a:pt x="33814" y="44155"/>
                    <a:pt x="16610" y="42549"/>
                    <a:pt x="0" y="38237"/>
                  </a:cubicBezTo>
                  <a:cubicBezTo>
                    <a:pt x="379" y="39206"/>
                    <a:pt x="872" y="40128"/>
                    <a:pt x="1471" y="40981"/>
                  </a:cubicBezTo>
                  <a:cubicBezTo>
                    <a:pt x="2356" y="40624"/>
                    <a:pt x="3345" y="40624"/>
                    <a:pt x="4230" y="40981"/>
                  </a:cubicBezTo>
                  <a:cubicBezTo>
                    <a:pt x="7724" y="42078"/>
                    <a:pt x="10482" y="45006"/>
                    <a:pt x="13977" y="45920"/>
                  </a:cubicBezTo>
                  <a:cubicBezTo>
                    <a:pt x="20027" y="47232"/>
                    <a:pt x="26180" y="48028"/>
                    <a:pt x="32367" y="48299"/>
                  </a:cubicBezTo>
                  <a:cubicBezTo>
                    <a:pt x="45792" y="49214"/>
                    <a:pt x="58113" y="46835"/>
                    <a:pt x="71170" y="47018"/>
                  </a:cubicBezTo>
                  <a:cubicBezTo>
                    <a:pt x="73561" y="47018"/>
                    <a:pt x="73745" y="49762"/>
                    <a:pt x="72458" y="51226"/>
                  </a:cubicBezTo>
                  <a:cubicBezTo>
                    <a:pt x="68879" y="55350"/>
                    <a:pt x="64029" y="58180"/>
                    <a:pt x="58665" y="59276"/>
                  </a:cubicBezTo>
                  <a:cubicBezTo>
                    <a:pt x="63047" y="59528"/>
                    <a:pt x="67148" y="61502"/>
                    <a:pt x="70067" y="64764"/>
                  </a:cubicBezTo>
                  <a:cubicBezTo>
                    <a:pt x="71255" y="66411"/>
                    <a:pt x="72243" y="68191"/>
                    <a:pt x="73009" y="70070"/>
                  </a:cubicBezTo>
                  <a:cubicBezTo>
                    <a:pt x="94412" y="63747"/>
                    <a:pt x="111622" y="47845"/>
                    <a:pt x="119537" y="27077"/>
                  </a:cubicBezTo>
                  <a:cubicBezTo>
                    <a:pt x="124469" y="16985"/>
                    <a:pt x="131126" y="7823"/>
                    <a:pt x="139214" y="0"/>
                  </a:cubicBezTo>
                  <a:cubicBezTo>
                    <a:pt x="124502" y="8599"/>
                    <a:pt x="115307" y="25064"/>
                    <a:pt x="98204" y="33114"/>
                  </a:cubicBezTo>
                  <a:close/>
                </a:path>
              </a:pathLst>
            </a:custGeom>
            <a:solidFill>
              <a:srgbClr val="EFE8DF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32D5FFBF-4EF8-EB45-BE54-BEE29123231F}"/>
                </a:ext>
              </a:extLst>
            </p:cNvPr>
            <p:cNvSpPr/>
            <p:nvPr/>
          </p:nvSpPr>
          <p:spPr>
            <a:xfrm>
              <a:off x="1825388" y="2068065"/>
              <a:ext cx="72329" cy="23110"/>
            </a:xfrm>
            <a:custGeom>
              <a:avLst/>
              <a:gdLst>
                <a:gd name="connsiteX0" fmla="*/ 71579 w 72329"/>
                <a:gd name="connsiteY0" fmla="*/ 160 h 23110"/>
                <a:gd name="connsiteX1" fmla="*/ 409 w 72329"/>
                <a:gd name="connsiteY1" fmla="*/ 21382 h 23110"/>
                <a:gd name="connsiteX2" fmla="*/ 409 w 72329"/>
                <a:gd name="connsiteY2" fmla="*/ 22480 h 23110"/>
                <a:gd name="connsiteX3" fmla="*/ 38477 w 72329"/>
                <a:gd name="connsiteY3" fmla="*/ 19736 h 23110"/>
                <a:gd name="connsiteX4" fmla="*/ 72315 w 72329"/>
                <a:gd name="connsiteY4" fmla="*/ 1441 h 23110"/>
                <a:gd name="connsiteX5" fmla="*/ 71579 w 72329"/>
                <a:gd name="connsiteY5" fmla="*/ 160 h 2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29" h="23110">
                  <a:moveTo>
                    <a:pt x="71579" y="160"/>
                  </a:moveTo>
                  <a:cubicBezTo>
                    <a:pt x="51672" y="16432"/>
                    <a:pt x="26032" y="24077"/>
                    <a:pt x="409" y="21382"/>
                  </a:cubicBezTo>
                  <a:cubicBezTo>
                    <a:pt x="409" y="21382"/>
                    <a:pt x="-511" y="21382"/>
                    <a:pt x="409" y="22480"/>
                  </a:cubicBezTo>
                  <a:cubicBezTo>
                    <a:pt x="13160" y="23878"/>
                    <a:pt x="26061" y="22948"/>
                    <a:pt x="38477" y="19736"/>
                  </a:cubicBezTo>
                  <a:cubicBezTo>
                    <a:pt x="51190" y="16735"/>
                    <a:pt x="62869" y="10420"/>
                    <a:pt x="72315" y="1441"/>
                  </a:cubicBezTo>
                  <a:cubicBezTo>
                    <a:pt x="72315" y="1441"/>
                    <a:pt x="72499" y="-572"/>
                    <a:pt x="71579" y="160"/>
                  </a:cubicBezTo>
                  <a:close/>
                </a:path>
              </a:pathLst>
            </a:custGeom>
            <a:solidFill>
              <a:srgbClr val="B9B4AE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EA500663-B6FF-474E-87FF-9FDAE9B9A4F1}"/>
                </a:ext>
              </a:extLst>
            </p:cNvPr>
            <p:cNvSpPr/>
            <p:nvPr/>
          </p:nvSpPr>
          <p:spPr>
            <a:xfrm>
              <a:off x="1764374" y="2047003"/>
              <a:ext cx="55833" cy="22271"/>
            </a:xfrm>
            <a:custGeom>
              <a:avLst/>
              <a:gdLst>
                <a:gd name="connsiteX0" fmla="*/ 55171 w 55833"/>
                <a:gd name="connsiteY0" fmla="*/ 20490 h 22271"/>
                <a:gd name="connsiteX1" fmla="*/ 0 w 55833"/>
                <a:gd name="connsiteY1" fmla="*/ 0 h 22271"/>
                <a:gd name="connsiteX2" fmla="*/ 0 w 55833"/>
                <a:gd name="connsiteY2" fmla="*/ 0 h 22271"/>
                <a:gd name="connsiteX3" fmla="*/ 55171 w 55833"/>
                <a:gd name="connsiteY3" fmla="*/ 22137 h 22271"/>
                <a:gd name="connsiteX4" fmla="*/ 55171 w 55833"/>
                <a:gd name="connsiteY4" fmla="*/ 20490 h 2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33" h="22271">
                  <a:moveTo>
                    <a:pt x="55171" y="20490"/>
                  </a:moveTo>
                  <a:cubicBezTo>
                    <a:pt x="36781" y="16100"/>
                    <a:pt x="13241" y="13904"/>
                    <a:pt x="0" y="0"/>
                  </a:cubicBezTo>
                  <a:lnTo>
                    <a:pt x="0" y="0"/>
                  </a:lnTo>
                  <a:cubicBezTo>
                    <a:pt x="14081" y="15296"/>
                    <a:pt x="34362" y="23434"/>
                    <a:pt x="55171" y="22137"/>
                  </a:cubicBezTo>
                  <a:cubicBezTo>
                    <a:pt x="55539" y="22503"/>
                    <a:pt x="56458" y="20856"/>
                    <a:pt x="55171" y="20490"/>
                  </a:cubicBezTo>
                  <a:close/>
                </a:path>
              </a:pathLst>
            </a:custGeom>
            <a:solidFill>
              <a:srgbClr val="FEF6EC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99B9AF87-5532-EC4A-9F09-1A286F462B83}"/>
                </a:ext>
              </a:extLst>
            </p:cNvPr>
            <p:cNvSpPr/>
            <p:nvPr/>
          </p:nvSpPr>
          <p:spPr>
            <a:xfrm>
              <a:off x="1827779" y="2066762"/>
              <a:ext cx="20121" cy="4528"/>
            </a:xfrm>
            <a:custGeom>
              <a:avLst/>
              <a:gdLst>
                <a:gd name="connsiteX0" fmla="*/ 18799 w 20121"/>
                <a:gd name="connsiteY0" fmla="*/ 0 h 4528"/>
                <a:gd name="connsiteX1" fmla="*/ 409 w 20121"/>
                <a:gd name="connsiteY1" fmla="*/ 1647 h 4528"/>
                <a:gd name="connsiteX2" fmla="*/ 409 w 20121"/>
                <a:gd name="connsiteY2" fmla="*/ 2561 h 4528"/>
                <a:gd name="connsiteX3" fmla="*/ 10156 w 20121"/>
                <a:gd name="connsiteY3" fmla="*/ 4391 h 4528"/>
                <a:gd name="connsiteX4" fmla="*/ 20086 w 20121"/>
                <a:gd name="connsiteY4" fmla="*/ 2561 h 4528"/>
                <a:gd name="connsiteX5" fmla="*/ 18799 w 20121"/>
                <a:gd name="connsiteY5" fmla="*/ 0 h 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21" h="4528">
                  <a:moveTo>
                    <a:pt x="18799" y="0"/>
                  </a:moveTo>
                  <a:cubicBezTo>
                    <a:pt x="12362" y="0"/>
                    <a:pt x="6110" y="0"/>
                    <a:pt x="409" y="1647"/>
                  </a:cubicBezTo>
                  <a:cubicBezTo>
                    <a:pt x="409" y="1647"/>
                    <a:pt x="-511" y="1647"/>
                    <a:pt x="409" y="2561"/>
                  </a:cubicBezTo>
                  <a:cubicBezTo>
                    <a:pt x="3377" y="4195"/>
                    <a:pt x="6794" y="4837"/>
                    <a:pt x="10156" y="4391"/>
                  </a:cubicBezTo>
                  <a:cubicBezTo>
                    <a:pt x="13576" y="4801"/>
                    <a:pt x="17041" y="4162"/>
                    <a:pt x="20086" y="2561"/>
                  </a:cubicBezTo>
                  <a:cubicBezTo>
                    <a:pt x="20086" y="2744"/>
                    <a:pt x="20454" y="0"/>
                    <a:pt x="18799" y="0"/>
                  </a:cubicBezTo>
                  <a:close/>
                </a:path>
              </a:pathLst>
            </a:custGeom>
            <a:solidFill>
              <a:srgbClr val="FEF6EC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46E59A75-A330-F148-8273-AA7D769E5EA0}"/>
                </a:ext>
              </a:extLst>
            </p:cNvPr>
            <p:cNvSpPr/>
            <p:nvPr/>
          </p:nvSpPr>
          <p:spPr>
            <a:xfrm>
              <a:off x="1773753" y="2088533"/>
              <a:ext cx="45026" cy="38795"/>
            </a:xfrm>
            <a:custGeom>
              <a:avLst/>
              <a:gdLst>
                <a:gd name="connsiteX0" fmla="*/ 44872 w 45026"/>
                <a:gd name="connsiteY0" fmla="*/ 38237 h 38795"/>
                <a:gd name="connsiteX1" fmla="*/ 18758 w 45026"/>
                <a:gd name="connsiteY1" fmla="*/ 23601 h 38795"/>
                <a:gd name="connsiteX2" fmla="*/ 10299 w 45026"/>
                <a:gd name="connsiteY2" fmla="*/ 12807 h 38795"/>
                <a:gd name="connsiteX3" fmla="*/ 1103 w 45026"/>
                <a:gd name="connsiteY3" fmla="*/ 0 h 38795"/>
                <a:gd name="connsiteX4" fmla="*/ 0 w 45026"/>
                <a:gd name="connsiteY4" fmla="*/ 0 h 38795"/>
                <a:gd name="connsiteX5" fmla="*/ 15080 w 45026"/>
                <a:gd name="connsiteY5" fmla="*/ 26711 h 38795"/>
                <a:gd name="connsiteX6" fmla="*/ 44321 w 45026"/>
                <a:gd name="connsiteY6" fmla="*/ 38785 h 38795"/>
                <a:gd name="connsiteX7" fmla="*/ 44872 w 45026"/>
                <a:gd name="connsiteY7" fmla="*/ 38237 h 38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26" h="38795">
                  <a:moveTo>
                    <a:pt x="44872" y="38237"/>
                  </a:moveTo>
                  <a:cubicBezTo>
                    <a:pt x="35184" y="35344"/>
                    <a:pt x="26265" y="30344"/>
                    <a:pt x="18758" y="23601"/>
                  </a:cubicBezTo>
                  <a:cubicBezTo>
                    <a:pt x="15749" y="20154"/>
                    <a:pt x="12925" y="16550"/>
                    <a:pt x="10299" y="12807"/>
                  </a:cubicBezTo>
                  <a:cubicBezTo>
                    <a:pt x="6665" y="8972"/>
                    <a:pt x="3571" y="4663"/>
                    <a:pt x="1103" y="0"/>
                  </a:cubicBezTo>
                  <a:cubicBezTo>
                    <a:pt x="1103" y="0"/>
                    <a:pt x="0" y="0"/>
                    <a:pt x="0" y="0"/>
                  </a:cubicBezTo>
                  <a:cubicBezTo>
                    <a:pt x="2376" y="10146"/>
                    <a:pt x="7606" y="19411"/>
                    <a:pt x="15080" y="26711"/>
                  </a:cubicBezTo>
                  <a:cubicBezTo>
                    <a:pt x="22684" y="34649"/>
                    <a:pt x="33299" y="39032"/>
                    <a:pt x="44321" y="38785"/>
                  </a:cubicBezTo>
                  <a:cubicBezTo>
                    <a:pt x="44321" y="38785"/>
                    <a:pt x="45424" y="38419"/>
                    <a:pt x="44872" y="38237"/>
                  </a:cubicBezTo>
                  <a:close/>
                </a:path>
              </a:pathLst>
            </a:custGeom>
            <a:solidFill>
              <a:srgbClr val="FEF6EC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26B070C1-AB77-AA41-BBC4-DC347C7726ED}"/>
                </a:ext>
              </a:extLst>
            </p:cNvPr>
            <p:cNvSpPr/>
            <p:nvPr/>
          </p:nvSpPr>
          <p:spPr>
            <a:xfrm>
              <a:off x="1655787" y="1571151"/>
              <a:ext cx="184906" cy="290890"/>
            </a:xfrm>
            <a:custGeom>
              <a:avLst/>
              <a:gdLst>
                <a:gd name="connsiteX0" fmla="*/ 184907 w 184906"/>
                <a:gd name="connsiteY0" fmla="*/ 0 h 290890"/>
                <a:gd name="connsiteX1" fmla="*/ 181964 w 184906"/>
                <a:gd name="connsiteY1" fmla="*/ 0 h 290890"/>
                <a:gd name="connsiteX2" fmla="*/ 181964 w 184906"/>
                <a:gd name="connsiteY2" fmla="*/ 0 h 290890"/>
                <a:gd name="connsiteX3" fmla="*/ 91668 w 184906"/>
                <a:gd name="connsiteY3" fmla="*/ 48116 h 290890"/>
                <a:gd name="connsiteX4" fmla="*/ 28405 w 184906"/>
                <a:gd name="connsiteY4" fmla="*/ 125138 h 290890"/>
                <a:gd name="connsiteX5" fmla="*/ 2291 w 184906"/>
                <a:gd name="connsiteY5" fmla="*/ 217710 h 290890"/>
                <a:gd name="connsiteX6" fmla="*/ 5969 w 184906"/>
                <a:gd name="connsiteY6" fmla="*/ 290890 h 290890"/>
                <a:gd name="connsiteX7" fmla="*/ 5969 w 184906"/>
                <a:gd name="connsiteY7" fmla="*/ 276254 h 290890"/>
                <a:gd name="connsiteX8" fmla="*/ 10015 w 184906"/>
                <a:gd name="connsiteY8" fmla="*/ 247531 h 290890"/>
                <a:gd name="connsiteX9" fmla="*/ 24727 w 184906"/>
                <a:gd name="connsiteY9" fmla="*/ 202709 h 290890"/>
                <a:gd name="connsiteX10" fmla="*/ 24727 w 184906"/>
                <a:gd name="connsiteY10" fmla="*/ 195574 h 290890"/>
                <a:gd name="connsiteX11" fmla="*/ 45324 w 184906"/>
                <a:gd name="connsiteY11" fmla="*/ 127150 h 290890"/>
                <a:gd name="connsiteX12" fmla="*/ 123483 w 184906"/>
                <a:gd name="connsiteY12" fmla="*/ 29272 h 290890"/>
                <a:gd name="connsiteX13" fmla="*/ 123483 w 184906"/>
                <a:gd name="connsiteY13" fmla="*/ 30187 h 290890"/>
                <a:gd name="connsiteX14" fmla="*/ 184907 w 184906"/>
                <a:gd name="connsiteY14" fmla="*/ 0 h 29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4906" h="290890">
                  <a:moveTo>
                    <a:pt x="184907" y="0"/>
                  </a:moveTo>
                  <a:lnTo>
                    <a:pt x="181964" y="0"/>
                  </a:lnTo>
                  <a:cubicBezTo>
                    <a:pt x="181964" y="0"/>
                    <a:pt x="181964" y="0"/>
                    <a:pt x="181964" y="0"/>
                  </a:cubicBezTo>
                  <a:cubicBezTo>
                    <a:pt x="150101" y="12521"/>
                    <a:pt x="119801" y="28668"/>
                    <a:pt x="91668" y="48116"/>
                  </a:cubicBezTo>
                  <a:cubicBezTo>
                    <a:pt x="64980" y="68683"/>
                    <a:pt x="43347" y="95022"/>
                    <a:pt x="28405" y="125138"/>
                  </a:cubicBezTo>
                  <a:cubicBezTo>
                    <a:pt x="15569" y="154692"/>
                    <a:pt x="6786" y="185828"/>
                    <a:pt x="2291" y="217710"/>
                  </a:cubicBezTo>
                  <a:cubicBezTo>
                    <a:pt x="-1712" y="242087"/>
                    <a:pt x="-458" y="267032"/>
                    <a:pt x="5969" y="290890"/>
                  </a:cubicBezTo>
                  <a:cubicBezTo>
                    <a:pt x="5598" y="286018"/>
                    <a:pt x="5598" y="281126"/>
                    <a:pt x="5969" y="276254"/>
                  </a:cubicBezTo>
                  <a:cubicBezTo>
                    <a:pt x="7073" y="266558"/>
                    <a:pt x="8360" y="257045"/>
                    <a:pt x="10015" y="247531"/>
                  </a:cubicBezTo>
                  <a:cubicBezTo>
                    <a:pt x="13610" y="232196"/>
                    <a:pt x="18533" y="217200"/>
                    <a:pt x="24727" y="202709"/>
                  </a:cubicBezTo>
                  <a:cubicBezTo>
                    <a:pt x="24727" y="200147"/>
                    <a:pt x="24727" y="197769"/>
                    <a:pt x="24727" y="195574"/>
                  </a:cubicBezTo>
                  <a:cubicBezTo>
                    <a:pt x="27957" y="171836"/>
                    <a:pt x="34906" y="148747"/>
                    <a:pt x="45324" y="127150"/>
                  </a:cubicBezTo>
                  <a:cubicBezTo>
                    <a:pt x="63715" y="90560"/>
                    <a:pt x="86151" y="49762"/>
                    <a:pt x="123483" y="29272"/>
                  </a:cubicBezTo>
                  <a:cubicBezTo>
                    <a:pt x="123483" y="29272"/>
                    <a:pt x="124586" y="29272"/>
                    <a:pt x="123483" y="30187"/>
                  </a:cubicBezTo>
                  <a:cubicBezTo>
                    <a:pt x="143431" y="19096"/>
                    <a:pt x="163932" y="9021"/>
                    <a:pt x="184907" y="0"/>
                  </a:cubicBezTo>
                  <a:close/>
                </a:path>
              </a:pathLst>
            </a:custGeom>
            <a:solidFill>
              <a:srgbClr val="F59E00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005C453-571B-6847-A1ED-5AD045F0C3FB}"/>
                </a:ext>
              </a:extLst>
            </p:cNvPr>
            <p:cNvSpPr/>
            <p:nvPr/>
          </p:nvSpPr>
          <p:spPr>
            <a:xfrm>
              <a:off x="1706812" y="1578652"/>
              <a:ext cx="205051" cy="202159"/>
            </a:xfrm>
            <a:custGeom>
              <a:avLst/>
              <a:gdLst>
                <a:gd name="connsiteX0" fmla="*/ 185006 w 205051"/>
                <a:gd name="connsiteY0" fmla="*/ 4391 h 202159"/>
                <a:gd name="connsiteX1" fmla="*/ 136824 w 205051"/>
                <a:gd name="connsiteY1" fmla="*/ 29638 h 202159"/>
                <a:gd name="connsiteX2" fmla="*/ 65102 w 205051"/>
                <a:gd name="connsiteY2" fmla="*/ 92390 h 202159"/>
                <a:gd name="connsiteX3" fmla="*/ 0 w 205051"/>
                <a:gd name="connsiteY3" fmla="*/ 202160 h 202159"/>
                <a:gd name="connsiteX4" fmla="*/ 15080 w 205051"/>
                <a:gd name="connsiteY4" fmla="*/ 178193 h 202159"/>
                <a:gd name="connsiteX5" fmla="*/ 56274 w 205051"/>
                <a:gd name="connsiteY5" fmla="*/ 121845 h 202159"/>
                <a:gd name="connsiteX6" fmla="*/ 137559 w 205051"/>
                <a:gd name="connsiteY6" fmla="*/ 42810 h 202159"/>
                <a:gd name="connsiteX7" fmla="*/ 139582 w 205051"/>
                <a:gd name="connsiteY7" fmla="*/ 42810 h 202159"/>
                <a:gd name="connsiteX8" fmla="*/ 205052 w 205051"/>
                <a:gd name="connsiteY8" fmla="*/ 0 h 202159"/>
                <a:gd name="connsiteX9" fmla="*/ 185006 w 205051"/>
                <a:gd name="connsiteY9" fmla="*/ 4391 h 2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051" h="202159">
                  <a:moveTo>
                    <a:pt x="185006" y="4391"/>
                  </a:moveTo>
                  <a:cubicBezTo>
                    <a:pt x="167787" y="10408"/>
                    <a:pt x="151552" y="18915"/>
                    <a:pt x="136824" y="29638"/>
                  </a:cubicBezTo>
                  <a:cubicBezTo>
                    <a:pt x="110410" y="47538"/>
                    <a:pt x="86320" y="68614"/>
                    <a:pt x="65102" y="92390"/>
                  </a:cubicBezTo>
                  <a:cubicBezTo>
                    <a:pt x="36584" y="124530"/>
                    <a:pt x="14488" y="161784"/>
                    <a:pt x="0" y="202160"/>
                  </a:cubicBezTo>
                  <a:cubicBezTo>
                    <a:pt x="4781" y="194110"/>
                    <a:pt x="9931" y="186243"/>
                    <a:pt x="15080" y="178193"/>
                  </a:cubicBezTo>
                  <a:cubicBezTo>
                    <a:pt x="27685" y="158619"/>
                    <a:pt x="41439" y="139805"/>
                    <a:pt x="56274" y="121845"/>
                  </a:cubicBezTo>
                  <a:cubicBezTo>
                    <a:pt x="79067" y="91449"/>
                    <a:pt x="106493" y="64783"/>
                    <a:pt x="137559" y="42810"/>
                  </a:cubicBezTo>
                  <a:cubicBezTo>
                    <a:pt x="138663" y="42810"/>
                    <a:pt x="139398" y="42810"/>
                    <a:pt x="139582" y="42810"/>
                  </a:cubicBezTo>
                  <a:cubicBezTo>
                    <a:pt x="157794" y="23708"/>
                    <a:pt x="180203" y="9056"/>
                    <a:pt x="205052" y="0"/>
                  </a:cubicBezTo>
                  <a:cubicBezTo>
                    <a:pt x="198249" y="851"/>
                    <a:pt x="191538" y="2320"/>
                    <a:pt x="185006" y="4391"/>
                  </a:cubicBezTo>
                  <a:close/>
                </a:path>
              </a:pathLst>
            </a:custGeom>
            <a:solidFill>
              <a:srgbClr val="F59E00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0269E8A9-5010-CA4A-8E29-DAA2048ADEED}"/>
                </a:ext>
              </a:extLst>
            </p:cNvPr>
            <p:cNvSpPr/>
            <p:nvPr/>
          </p:nvSpPr>
          <p:spPr>
            <a:xfrm>
              <a:off x="1817338" y="1618352"/>
              <a:ext cx="179489" cy="93121"/>
            </a:xfrm>
            <a:custGeom>
              <a:avLst/>
              <a:gdLst>
                <a:gd name="connsiteX0" fmla="*/ 166432 w 179489"/>
                <a:gd name="connsiteY0" fmla="*/ 1647 h 93121"/>
                <a:gd name="connsiteX1" fmla="*/ 133881 w 179489"/>
                <a:gd name="connsiteY1" fmla="*/ 11343 h 93121"/>
                <a:gd name="connsiteX2" fmla="*/ 73561 w 179489"/>
                <a:gd name="connsiteY2" fmla="*/ 38237 h 93121"/>
                <a:gd name="connsiteX3" fmla="*/ 0 w 179489"/>
                <a:gd name="connsiteY3" fmla="*/ 93122 h 93121"/>
                <a:gd name="connsiteX4" fmla="*/ 126341 w 179489"/>
                <a:gd name="connsiteY4" fmla="*/ 41530 h 93121"/>
                <a:gd name="connsiteX5" fmla="*/ 179489 w 179489"/>
                <a:gd name="connsiteY5" fmla="*/ 0 h 93121"/>
                <a:gd name="connsiteX6" fmla="*/ 166432 w 179489"/>
                <a:gd name="connsiteY6" fmla="*/ 1647 h 9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489" h="93121">
                  <a:moveTo>
                    <a:pt x="166432" y="1647"/>
                  </a:moveTo>
                  <a:cubicBezTo>
                    <a:pt x="155341" y="4018"/>
                    <a:pt x="144458" y="7259"/>
                    <a:pt x="133881" y="11343"/>
                  </a:cubicBezTo>
                  <a:cubicBezTo>
                    <a:pt x="113286" y="19182"/>
                    <a:pt x="93149" y="28160"/>
                    <a:pt x="73561" y="38237"/>
                  </a:cubicBezTo>
                  <a:cubicBezTo>
                    <a:pt x="46345" y="52651"/>
                    <a:pt x="21531" y="71166"/>
                    <a:pt x="0" y="93122"/>
                  </a:cubicBezTo>
                  <a:cubicBezTo>
                    <a:pt x="38761" y="68714"/>
                    <a:pt x="81520" y="51253"/>
                    <a:pt x="126341" y="41530"/>
                  </a:cubicBezTo>
                  <a:cubicBezTo>
                    <a:pt x="141491" y="24713"/>
                    <a:pt x="159477" y="10659"/>
                    <a:pt x="179489" y="0"/>
                  </a:cubicBezTo>
                  <a:cubicBezTo>
                    <a:pt x="175098" y="166"/>
                    <a:pt x="170728" y="719"/>
                    <a:pt x="166432" y="1647"/>
                  </a:cubicBezTo>
                  <a:close/>
                </a:path>
              </a:pathLst>
            </a:custGeom>
            <a:solidFill>
              <a:srgbClr val="F59E00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68FC4AA6-44E2-3C42-A4C9-61975635C466}"/>
                </a:ext>
              </a:extLst>
            </p:cNvPr>
            <p:cNvSpPr/>
            <p:nvPr/>
          </p:nvSpPr>
          <p:spPr>
            <a:xfrm>
              <a:off x="1929150" y="1662992"/>
              <a:ext cx="110341" cy="31567"/>
            </a:xfrm>
            <a:custGeom>
              <a:avLst/>
              <a:gdLst>
                <a:gd name="connsiteX0" fmla="*/ 48183 w 110341"/>
                <a:gd name="connsiteY0" fmla="*/ 19942 h 31567"/>
                <a:gd name="connsiteX1" fmla="*/ 3678 w 110341"/>
                <a:gd name="connsiteY1" fmla="*/ 24698 h 31567"/>
                <a:gd name="connsiteX2" fmla="*/ 0 w 110341"/>
                <a:gd name="connsiteY2" fmla="*/ 30553 h 31567"/>
                <a:gd name="connsiteX3" fmla="*/ 110342 w 110341"/>
                <a:gd name="connsiteY3" fmla="*/ 0 h 31567"/>
                <a:gd name="connsiteX4" fmla="*/ 48183 w 110341"/>
                <a:gd name="connsiteY4" fmla="*/ 19942 h 3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341" h="31567">
                  <a:moveTo>
                    <a:pt x="48183" y="19942"/>
                  </a:moveTo>
                  <a:cubicBezTo>
                    <a:pt x="33945" y="25050"/>
                    <a:pt x="18681" y="26680"/>
                    <a:pt x="3678" y="24698"/>
                  </a:cubicBezTo>
                  <a:cubicBezTo>
                    <a:pt x="2575" y="26711"/>
                    <a:pt x="1287" y="28540"/>
                    <a:pt x="0" y="30553"/>
                  </a:cubicBezTo>
                  <a:cubicBezTo>
                    <a:pt x="39383" y="35121"/>
                    <a:pt x="78995" y="24153"/>
                    <a:pt x="110342" y="0"/>
                  </a:cubicBezTo>
                  <a:cubicBezTo>
                    <a:pt x="89971" y="7677"/>
                    <a:pt x="69225" y="14332"/>
                    <a:pt x="48183" y="19942"/>
                  </a:cubicBezTo>
                  <a:close/>
                </a:path>
              </a:pathLst>
            </a:custGeom>
            <a:solidFill>
              <a:srgbClr val="F59E00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D3DEB27D-F12F-254F-AE1C-7B47FEA9A9A8}"/>
                </a:ext>
              </a:extLst>
            </p:cNvPr>
            <p:cNvSpPr/>
            <p:nvPr/>
          </p:nvSpPr>
          <p:spPr>
            <a:xfrm>
              <a:off x="1604258" y="1622560"/>
              <a:ext cx="40210" cy="251739"/>
            </a:xfrm>
            <a:custGeom>
              <a:avLst/>
              <a:gdLst>
                <a:gd name="connsiteX0" fmla="*/ 40210 w 40210"/>
                <a:gd name="connsiteY0" fmla="*/ 0 h 251739"/>
                <a:gd name="connsiteX1" fmla="*/ 120 w 40210"/>
                <a:gd name="connsiteY1" fmla="*/ 94585 h 251739"/>
                <a:gd name="connsiteX2" fmla="*/ 36900 w 40210"/>
                <a:gd name="connsiteY2" fmla="*/ 251739 h 251739"/>
                <a:gd name="connsiteX3" fmla="*/ 39659 w 40210"/>
                <a:gd name="connsiteY3" fmla="*/ 231798 h 251739"/>
                <a:gd name="connsiteX4" fmla="*/ 39659 w 40210"/>
                <a:gd name="connsiteY4" fmla="*/ 231798 h 251739"/>
                <a:gd name="connsiteX5" fmla="*/ 11522 w 40210"/>
                <a:gd name="connsiteY5" fmla="*/ 79217 h 251739"/>
                <a:gd name="connsiteX6" fmla="*/ 40210 w 40210"/>
                <a:gd name="connsiteY6" fmla="*/ 0 h 25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10" h="251739">
                  <a:moveTo>
                    <a:pt x="40210" y="0"/>
                  </a:moveTo>
                  <a:cubicBezTo>
                    <a:pt x="17479" y="26733"/>
                    <a:pt x="3492" y="59731"/>
                    <a:pt x="120" y="94585"/>
                  </a:cubicBezTo>
                  <a:cubicBezTo>
                    <a:pt x="-1383" y="149241"/>
                    <a:pt x="11284" y="203364"/>
                    <a:pt x="36900" y="251739"/>
                  </a:cubicBezTo>
                  <a:cubicBezTo>
                    <a:pt x="38004" y="245153"/>
                    <a:pt x="39107" y="238567"/>
                    <a:pt x="39659" y="231798"/>
                  </a:cubicBezTo>
                  <a:lnTo>
                    <a:pt x="39659" y="231798"/>
                  </a:lnTo>
                  <a:cubicBezTo>
                    <a:pt x="12166" y="185949"/>
                    <a:pt x="2178" y="131788"/>
                    <a:pt x="11522" y="79217"/>
                  </a:cubicBezTo>
                  <a:cubicBezTo>
                    <a:pt x="15114" y="51034"/>
                    <a:pt x="24910" y="23987"/>
                    <a:pt x="40210" y="0"/>
                  </a:cubicBezTo>
                  <a:close/>
                </a:path>
              </a:pathLst>
            </a:custGeom>
            <a:solidFill>
              <a:srgbClr val="F59E00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D6B8CBF8-5B62-C94C-8894-EF34A1C92AD8}"/>
                </a:ext>
              </a:extLst>
            </p:cNvPr>
            <p:cNvSpPr/>
            <p:nvPr/>
          </p:nvSpPr>
          <p:spPr>
            <a:xfrm>
              <a:off x="1473050" y="1756582"/>
              <a:ext cx="55192" cy="241250"/>
            </a:xfrm>
            <a:custGeom>
              <a:avLst/>
              <a:gdLst>
                <a:gd name="connsiteX0" fmla="*/ 55193 w 55192"/>
                <a:gd name="connsiteY0" fmla="*/ 1910 h 241250"/>
                <a:gd name="connsiteX1" fmla="*/ 53354 w 55192"/>
                <a:gd name="connsiteY1" fmla="*/ 446 h 241250"/>
                <a:gd name="connsiteX2" fmla="*/ 27056 w 55192"/>
                <a:gd name="connsiteY2" fmla="*/ 240476 h 241250"/>
                <a:gd name="connsiteX3" fmla="*/ 31837 w 55192"/>
                <a:gd name="connsiteY3" fmla="*/ 237000 h 241250"/>
                <a:gd name="connsiteX4" fmla="*/ 21171 w 55192"/>
                <a:gd name="connsiteY4" fmla="*/ 127230 h 241250"/>
                <a:gd name="connsiteX5" fmla="*/ 55193 w 55192"/>
                <a:gd name="connsiteY5" fmla="*/ 1910 h 24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192" h="241250">
                  <a:moveTo>
                    <a:pt x="55193" y="1910"/>
                  </a:moveTo>
                  <a:cubicBezTo>
                    <a:pt x="55193" y="446"/>
                    <a:pt x="55193" y="-652"/>
                    <a:pt x="53354" y="446"/>
                  </a:cubicBezTo>
                  <a:cubicBezTo>
                    <a:pt x="-1817" y="59356"/>
                    <a:pt x="-20207" y="172053"/>
                    <a:pt x="27056" y="240476"/>
                  </a:cubicBezTo>
                  <a:cubicBezTo>
                    <a:pt x="28527" y="242855"/>
                    <a:pt x="32940" y="239196"/>
                    <a:pt x="31837" y="237000"/>
                  </a:cubicBezTo>
                  <a:cubicBezTo>
                    <a:pt x="15286" y="201874"/>
                    <a:pt x="18964" y="163820"/>
                    <a:pt x="21171" y="127230"/>
                  </a:cubicBezTo>
                  <a:cubicBezTo>
                    <a:pt x="21506" y="83244"/>
                    <a:pt x="33223" y="40084"/>
                    <a:pt x="55193" y="1910"/>
                  </a:cubicBezTo>
                  <a:close/>
                </a:path>
              </a:pathLst>
            </a:custGeom>
            <a:solidFill>
              <a:srgbClr val="FCC0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B5E52049-A064-EA48-A08F-C4CA48DD78CB}"/>
                </a:ext>
              </a:extLst>
            </p:cNvPr>
            <p:cNvSpPr/>
            <p:nvPr/>
          </p:nvSpPr>
          <p:spPr>
            <a:xfrm>
              <a:off x="1482634" y="1598093"/>
              <a:ext cx="77397" cy="114475"/>
            </a:xfrm>
            <a:custGeom>
              <a:avLst/>
              <a:gdLst>
                <a:gd name="connsiteX0" fmla="*/ 75768 w 77397"/>
                <a:gd name="connsiteY0" fmla="*/ 317 h 114475"/>
                <a:gd name="connsiteX1" fmla="*/ 0 w 77397"/>
                <a:gd name="connsiteY1" fmla="*/ 113015 h 114475"/>
                <a:gd name="connsiteX2" fmla="*/ 3310 w 77397"/>
                <a:gd name="connsiteY2" fmla="*/ 113015 h 114475"/>
                <a:gd name="connsiteX3" fmla="*/ 31815 w 77397"/>
                <a:gd name="connsiteY3" fmla="*/ 58130 h 114475"/>
                <a:gd name="connsiteX4" fmla="*/ 77055 w 77397"/>
                <a:gd name="connsiteY4" fmla="*/ 1415 h 114475"/>
                <a:gd name="connsiteX5" fmla="*/ 75768 w 77397"/>
                <a:gd name="connsiteY5" fmla="*/ 317 h 1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397" h="114475">
                  <a:moveTo>
                    <a:pt x="75768" y="317"/>
                  </a:moveTo>
                  <a:cubicBezTo>
                    <a:pt x="38987" y="30687"/>
                    <a:pt x="7172" y="63984"/>
                    <a:pt x="0" y="113015"/>
                  </a:cubicBezTo>
                  <a:cubicBezTo>
                    <a:pt x="0" y="115393"/>
                    <a:pt x="2575" y="114478"/>
                    <a:pt x="3310" y="113015"/>
                  </a:cubicBezTo>
                  <a:cubicBezTo>
                    <a:pt x="12689" y="94720"/>
                    <a:pt x="21701" y="76425"/>
                    <a:pt x="31815" y="58130"/>
                  </a:cubicBezTo>
                  <a:cubicBezTo>
                    <a:pt x="44521" y="37465"/>
                    <a:pt x="59713" y="18420"/>
                    <a:pt x="77055" y="1415"/>
                  </a:cubicBezTo>
                  <a:cubicBezTo>
                    <a:pt x="77975" y="683"/>
                    <a:pt x="76871" y="-597"/>
                    <a:pt x="75768" y="317"/>
                  </a:cubicBezTo>
                  <a:close/>
                </a:path>
              </a:pathLst>
            </a:custGeom>
            <a:solidFill>
              <a:srgbClr val="FCC0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088F5FC7-0669-5642-B45E-23F7D90524CC}"/>
                </a:ext>
              </a:extLst>
            </p:cNvPr>
            <p:cNvSpPr/>
            <p:nvPr/>
          </p:nvSpPr>
          <p:spPr>
            <a:xfrm>
              <a:off x="1529468" y="1468053"/>
              <a:ext cx="165404" cy="91521"/>
            </a:xfrm>
            <a:custGeom>
              <a:avLst/>
              <a:gdLst>
                <a:gd name="connsiteX0" fmla="*/ 164103 w 165404"/>
                <a:gd name="connsiteY0" fmla="*/ 646 h 91521"/>
                <a:gd name="connsiteX1" fmla="*/ 78036 w 165404"/>
                <a:gd name="connsiteY1" fmla="*/ 17843 h 91521"/>
                <a:gd name="connsiteX2" fmla="*/ 429 w 165404"/>
                <a:gd name="connsiteY2" fmla="*/ 89193 h 91521"/>
                <a:gd name="connsiteX3" fmla="*/ 2820 w 165404"/>
                <a:gd name="connsiteY3" fmla="*/ 90840 h 91521"/>
                <a:gd name="connsiteX4" fmla="*/ 162816 w 165404"/>
                <a:gd name="connsiteY4" fmla="*/ 4488 h 91521"/>
                <a:gd name="connsiteX5" fmla="*/ 164103 w 165404"/>
                <a:gd name="connsiteY5" fmla="*/ 646 h 9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404" h="91521">
                  <a:moveTo>
                    <a:pt x="164103" y="646"/>
                  </a:moveTo>
                  <a:cubicBezTo>
                    <a:pt x="134342" y="-2086"/>
                    <a:pt x="104428" y="3891"/>
                    <a:pt x="78036" y="17843"/>
                  </a:cubicBezTo>
                  <a:cubicBezTo>
                    <a:pt x="46160" y="34211"/>
                    <a:pt x="19340" y="58869"/>
                    <a:pt x="429" y="89193"/>
                  </a:cubicBezTo>
                  <a:cubicBezTo>
                    <a:pt x="-674" y="90840"/>
                    <a:pt x="429" y="92486"/>
                    <a:pt x="2820" y="90840"/>
                  </a:cubicBezTo>
                  <a:cubicBezTo>
                    <a:pt x="43953" y="43820"/>
                    <a:pt x="100769" y="13156"/>
                    <a:pt x="162816" y="4488"/>
                  </a:cubicBezTo>
                  <a:cubicBezTo>
                    <a:pt x="164655" y="4488"/>
                    <a:pt x="166861" y="1012"/>
                    <a:pt x="164103" y="646"/>
                  </a:cubicBezTo>
                  <a:close/>
                </a:path>
              </a:pathLst>
            </a:custGeom>
            <a:solidFill>
              <a:srgbClr val="FCC0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9DC96CCE-357A-A846-AEF6-556535379E95}"/>
                </a:ext>
              </a:extLst>
            </p:cNvPr>
            <p:cNvSpPr/>
            <p:nvPr/>
          </p:nvSpPr>
          <p:spPr>
            <a:xfrm>
              <a:off x="1641710" y="1533750"/>
              <a:ext cx="249556" cy="155751"/>
            </a:xfrm>
            <a:custGeom>
              <a:avLst/>
              <a:gdLst>
                <a:gd name="connsiteX0" fmla="*/ 248269 w 249556"/>
                <a:gd name="connsiteY0" fmla="*/ 6482 h 155751"/>
                <a:gd name="connsiteX1" fmla="*/ 0 w 249556"/>
                <a:gd name="connsiteY1" fmla="*/ 153757 h 155751"/>
                <a:gd name="connsiteX2" fmla="*/ 4414 w 249556"/>
                <a:gd name="connsiteY2" fmla="*/ 153757 h 155751"/>
                <a:gd name="connsiteX3" fmla="*/ 246614 w 249556"/>
                <a:gd name="connsiteY3" fmla="*/ 10507 h 155751"/>
                <a:gd name="connsiteX4" fmla="*/ 248269 w 249556"/>
                <a:gd name="connsiteY4" fmla="*/ 6482 h 15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56" h="155751">
                  <a:moveTo>
                    <a:pt x="248269" y="6482"/>
                  </a:moveTo>
                  <a:cubicBezTo>
                    <a:pt x="147122" y="-21875"/>
                    <a:pt x="17287" y="45634"/>
                    <a:pt x="0" y="153757"/>
                  </a:cubicBezTo>
                  <a:cubicBezTo>
                    <a:pt x="0" y="156684"/>
                    <a:pt x="3678" y="156135"/>
                    <a:pt x="4414" y="153757"/>
                  </a:cubicBezTo>
                  <a:cubicBezTo>
                    <a:pt x="36781" y="53866"/>
                    <a:pt x="144915" y="-1933"/>
                    <a:pt x="246614" y="10507"/>
                  </a:cubicBezTo>
                  <a:cubicBezTo>
                    <a:pt x="248821" y="10873"/>
                    <a:pt x="251027" y="7214"/>
                    <a:pt x="248269" y="6482"/>
                  </a:cubicBezTo>
                  <a:close/>
                </a:path>
              </a:pathLst>
            </a:custGeom>
            <a:solidFill>
              <a:srgbClr val="FCC0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8F9956C7-EEAF-6248-A84B-F92E568C279F}"/>
                </a:ext>
              </a:extLst>
            </p:cNvPr>
            <p:cNvSpPr/>
            <p:nvPr/>
          </p:nvSpPr>
          <p:spPr>
            <a:xfrm>
              <a:off x="1568819" y="1629939"/>
              <a:ext cx="41592" cy="175105"/>
            </a:xfrm>
            <a:custGeom>
              <a:avLst/>
              <a:gdLst>
                <a:gd name="connsiteX0" fmla="*/ 39237 w 41592"/>
                <a:gd name="connsiteY0" fmla="*/ 488 h 175105"/>
                <a:gd name="connsiteX1" fmla="*/ 14962 w 41592"/>
                <a:gd name="connsiteY1" fmla="*/ 173741 h 175105"/>
                <a:gd name="connsiteX2" fmla="*/ 20847 w 41592"/>
                <a:gd name="connsiteY2" fmla="*/ 170448 h 175105"/>
                <a:gd name="connsiteX3" fmla="*/ 41444 w 41592"/>
                <a:gd name="connsiteY3" fmla="*/ 488 h 175105"/>
                <a:gd name="connsiteX4" fmla="*/ 39237 w 41592"/>
                <a:gd name="connsiteY4" fmla="*/ 488 h 17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92" h="175105">
                  <a:moveTo>
                    <a:pt x="39237" y="488"/>
                  </a:moveTo>
                  <a:cubicBezTo>
                    <a:pt x="5399" y="49153"/>
                    <a:pt x="-15934" y="118491"/>
                    <a:pt x="14962" y="173741"/>
                  </a:cubicBezTo>
                  <a:cubicBezTo>
                    <a:pt x="16801" y="177035"/>
                    <a:pt x="22134" y="173741"/>
                    <a:pt x="20847" y="170448"/>
                  </a:cubicBezTo>
                  <a:cubicBezTo>
                    <a:pt x="-3612" y="108062"/>
                    <a:pt x="11284" y="57934"/>
                    <a:pt x="41444" y="488"/>
                  </a:cubicBezTo>
                  <a:cubicBezTo>
                    <a:pt x="42180" y="488"/>
                    <a:pt x="39973" y="-610"/>
                    <a:pt x="39237" y="488"/>
                  </a:cubicBezTo>
                  <a:close/>
                </a:path>
              </a:pathLst>
            </a:custGeom>
            <a:solidFill>
              <a:srgbClr val="FCC0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191D16E9-3B41-194A-AACE-DECDB8ED108B}"/>
                </a:ext>
              </a:extLst>
            </p:cNvPr>
            <p:cNvSpPr/>
            <p:nvPr/>
          </p:nvSpPr>
          <p:spPr>
            <a:xfrm>
              <a:off x="1814211" y="1584615"/>
              <a:ext cx="184999" cy="110258"/>
            </a:xfrm>
            <a:custGeom>
              <a:avLst/>
              <a:gdLst>
                <a:gd name="connsiteX0" fmla="*/ 183903 w 184999"/>
                <a:gd name="connsiteY0" fmla="*/ 806 h 110258"/>
                <a:gd name="connsiteX1" fmla="*/ 0 w 184999"/>
                <a:gd name="connsiteY1" fmla="*/ 108746 h 110258"/>
                <a:gd name="connsiteX2" fmla="*/ 2575 w 184999"/>
                <a:gd name="connsiteY2" fmla="*/ 108746 h 110258"/>
                <a:gd name="connsiteX3" fmla="*/ 183535 w 184999"/>
                <a:gd name="connsiteY3" fmla="*/ 3367 h 110258"/>
                <a:gd name="connsiteX4" fmla="*/ 183903 w 184999"/>
                <a:gd name="connsiteY4" fmla="*/ 806 h 11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99" h="110258">
                  <a:moveTo>
                    <a:pt x="183903" y="806"/>
                  </a:moveTo>
                  <a:cubicBezTo>
                    <a:pt x="110342" y="-6695"/>
                    <a:pt x="26666" y="38859"/>
                    <a:pt x="0" y="108746"/>
                  </a:cubicBezTo>
                  <a:cubicBezTo>
                    <a:pt x="0" y="110576"/>
                    <a:pt x="1655" y="110942"/>
                    <a:pt x="2575" y="108746"/>
                  </a:cubicBezTo>
                  <a:cubicBezTo>
                    <a:pt x="43585" y="48556"/>
                    <a:pt x="108135" y="3001"/>
                    <a:pt x="183535" y="3367"/>
                  </a:cubicBezTo>
                  <a:cubicBezTo>
                    <a:pt x="184455" y="4282"/>
                    <a:pt x="186110" y="989"/>
                    <a:pt x="183903" y="806"/>
                  </a:cubicBezTo>
                  <a:close/>
                </a:path>
              </a:pathLst>
            </a:custGeom>
            <a:solidFill>
              <a:srgbClr val="FCC0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5277FD92-7509-AA44-B24A-3508A76F794C}"/>
                </a:ext>
              </a:extLst>
            </p:cNvPr>
            <p:cNvSpPr/>
            <p:nvPr/>
          </p:nvSpPr>
          <p:spPr>
            <a:xfrm>
              <a:off x="1985013" y="1617961"/>
              <a:ext cx="44565" cy="36858"/>
            </a:xfrm>
            <a:custGeom>
              <a:avLst/>
              <a:gdLst>
                <a:gd name="connsiteX0" fmla="*/ 42893 w 44565"/>
                <a:gd name="connsiteY0" fmla="*/ 25 h 36858"/>
                <a:gd name="connsiteX1" fmla="*/ 412 w 44565"/>
                <a:gd name="connsiteY1" fmla="*/ 32956 h 36858"/>
                <a:gd name="connsiteX2" fmla="*/ 5745 w 44565"/>
                <a:gd name="connsiteY2" fmla="*/ 35700 h 36858"/>
                <a:gd name="connsiteX3" fmla="*/ 42525 w 44565"/>
                <a:gd name="connsiteY3" fmla="*/ 3866 h 36858"/>
                <a:gd name="connsiteX4" fmla="*/ 42893 w 44565"/>
                <a:gd name="connsiteY4" fmla="*/ 25 h 3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5" h="36858">
                  <a:moveTo>
                    <a:pt x="42893" y="25"/>
                  </a:moveTo>
                  <a:cubicBezTo>
                    <a:pt x="24306" y="3727"/>
                    <a:pt x="8564" y="15932"/>
                    <a:pt x="412" y="32956"/>
                  </a:cubicBezTo>
                  <a:cubicBezTo>
                    <a:pt x="-1427" y="36615"/>
                    <a:pt x="3354" y="38078"/>
                    <a:pt x="5745" y="35700"/>
                  </a:cubicBezTo>
                  <a:cubicBezTo>
                    <a:pt x="17698" y="23991"/>
                    <a:pt x="24135" y="7343"/>
                    <a:pt x="42525" y="3866"/>
                  </a:cubicBezTo>
                  <a:cubicBezTo>
                    <a:pt x="44364" y="3501"/>
                    <a:pt x="45836" y="-341"/>
                    <a:pt x="42893" y="25"/>
                  </a:cubicBezTo>
                  <a:close/>
                </a:path>
              </a:pathLst>
            </a:custGeom>
            <a:solidFill>
              <a:srgbClr val="FCC0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66F796E0-EB85-2F45-9807-52ACD882C500}"/>
                </a:ext>
              </a:extLst>
            </p:cNvPr>
            <p:cNvSpPr/>
            <p:nvPr/>
          </p:nvSpPr>
          <p:spPr>
            <a:xfrm>
              <a:off x="1929544" y="1442547"/>
              <a:ext cx="131104" cy="74793"/>
            </a:xfrm>
            <a:custGeom>
              <a:avLst/>
              <a:gdLst>
                <a:gd name="connsiteX0" fmla="*/ 2181 w 131104"/>
                <a:gd name="connsiteY0" fmla="*/ 1636 h 74793"/>
                <a:gd name="connsiteX1" fmla="*/ 2181 w 131104"/>
                <a:gd name="connsiteY1" fmla="*/ 5661 h 74793"/>
                <a:gd name="connsiteX2" fmla="*/ 126132 w 131104"/>
                <a:gd name="connsiteY2" fmla="*/ 73901 h 74793"/>
                <a:gd name="connsiteX3" fmla="*/ 131097 w 131104"/>
                <a:gd name="connsiteY3" fmla="*/ 70974 h 74793"/>
                <a:gd name="connsiteX4" fmla="*/ 2181 w 131104"/>
                <a:gd name="connsiteY4" fmla="*/ 1636 h 7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04" h="74793">
                  <a:moveTo>
                    <a:pt x="2181" y="1636"/>
                  </a:moveTo>
                  <a:cubicBezTo>
                    <a:pt x="158" y="1636"/>
                    <a:pt x="-1497" y="6027"/>
                    <a:pt x="2181" y="5661"/>
                  </a:cubicBezTo>
                  <a:cubicBezTo>
                    <a:pt x="53306" y="904"/>
                    <a:pt x="98546" y="34750"/>
                    <a:pt x="126132" y="73901"/>
                  </a:cubicBezTo>
                  <a:cubicBezTo>
                    <a:pt x="127787" y="76097"/>
                    <a:pt x="131281" y="73901"/>
                    <a:pt x="131097" y="70974"/>
                  </a:cubicBezTo>
                  <a:cubicBezTo>
                    <a:pt x="126867" y="18650"/>
                    <a:pt x="44663" y="-6963"/>
                    <a:pt x="2181" y="1636"/>
                  </a:cubicBezTo>
                  <a:close/>
                </a:path>
              </a:pathLst>
            </a:custGeom>
            <a:solidFill>
              <a:srgbClr val="FCC0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7C0A9257-4B3A-E048-BC41-67DA77FD560C}"/>
                </a:ext>
              </a:extLst>
            </p:cNvPr>
            <p:cNvSpPr/>
            <p:nvPr/>
          </p:nvSpPr>
          <p:spPr>
            <a:xfrm>
              <a:off x="2039575" y="1432475"/>
              <a:ext cx="36882" cy="39553"/>
            </a:xfrm>
            <a:custGeom>
              <a:avLst/>
              <a:gdLst>
                <a:gd name="connsiteX0" fmla="*/ 24561 w 36882"/>
                <a:gd name="connsiteY0" fmla="*/ 12258 h 39553"/>
                <a:gd name="connsiteX1" fmla="*/ 2308 w 36882"/>
                <a:gd name="connsiteY1" fmla="*/ 0 h 39553"/>
                <a:gd name="connsiteX2" fmla="*/ 653 w 36882"/>
                <a:gd name="connsiteY2" fmla="*/ 3110 h 39553"/>
                <a:gd name="connsiteX3" fmla="*/ 18124 w 36882"/>
                <a:gd name="connsiteY3" fmla="*/ 18112 h 39553"/>
                <a:gd name="connsiteX4" fmla="*/ 30446 w 36882"/>
                <a:gd name="connsiteY4" fmla="*/ 38602 h 39553"/>
                <a:gd name="connsiteX5" fmla="*/ 36882 w 36882"/>
                <a:gd name="connsiteY5" fmla="*/ 34760 h 39553"/>
                <a:gd name="connsiteX6" fmla="*/ 24561 w 36882"/>
                <a:gd name="connsiteY6" fmla="*/ 12258 h 3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882" h="39553">
                  <a:moveTo>
                    <a:pt x="24561" y="12258"/>
                  </a:moveTo>
                  <a:cubicBezTo>
                    <a:pt x="18376" y="6270"/>
                    <a:pt x="10692" y="2038"/>
                    <a:pt x="2308" y="0"/>
                  </a:cubicBezTo>
                  <a:cubicBezTo>
                    <a:pt x="837" y="0"/>
                    <a:pt x="-1002" y="2195"/>
                    <a:pt x="653" y="3110"/>
                  </a:cubicBezTo>
                  <a:cubicBezTo>
                    <a:pt x="7211" y="7196"/>
                    <a:pt x="13103" y="12255"/>
                    <a:pt x="18124" y="18112"/>
                  </a:cubicBezTo>
                  <a:cubicBezTo>
                    <a:pt x="23089" y="24149"/>
                    <a:pt x="24745" y="33663"/>
                    <a:pt x="30446" y="38602"/>
                  </a:cubicBezTo>
                  <a:cubicBezTo>
                    <a:pt x="33204" y="40981"/>
                    <a:pt x="36882" y="38602"/>
                    <a:pt x="36882" y="34760"/>
                  </a:cubicBezTo>
                  <a:cubicBezTo>
                    <a:pt x="35457" y="26087"/>
                    <a:pt x="31111" y="18153"/>
                    <a:pt x="24561" y="12258"/>
                  </a:cubicBezTo>
                  <a:close/>
                </a:path>
              </a:pathLst>
            </a:custGeom>
            <a:solidFill>
              <a:srgbClr val="FCC0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44D9FDB2-8774-9245-AA07-82F61852262F}"/>
                </a:ext>
              </a:extLst>
            </p:cNvPr>
            <p:cNvSpPr/>
            <p:nvPr/>
          </p:nvSpPr>
          <p:spPr>
            <a:xfrm>
              <a:off x="1656076" y="1387950"/>
              <a:ext cx="173898" cy="33183"/>
            </a:xfrm>
            <a:custGeom>
              <a:avLst/>
              <a:gdLst>
                <a:gd name="connsiteX0" fmla="*/ 172663 w 173898"/>
                <a:gd name="connsiteY0" fmla="*/ 18363 h 33183"/>
                <a:gd name="connsiteX1" fmla="*/ 87884 w 173898"/>
                <a:gd name="connsiteY1" fmla="*/ 68 h 33183"/>
                <a:gd name="connsiteX2" fmla="*/ 898 w 173898"/>
                <a:gd name="connsiteY2" fmla="*/ 30255 h 33183"/>
                <a:gd name="connsiteX3" fmla="*/ 898 w 173898"/>
                <a:gd name="connsiteY3" fmla="*/ 32999 h 33183"/>
                <a:gd name="connsiteX4" fmla="*/ 74459 w 173898"/>
                <a:gd name="connsiteY4" fmla="*/ 13058 h 33183"/>
                <a:gd name="connsiteX5" fmla="*/ 168801 w 173898"/>
                <a:gd name="connsiteY5" fmla="*/ 24218 h 33183"/>
                <a:gd name="connsiteX6" fmla="*/ 172663 w 173898"/>
                <a:gd name="connsiteY6" fmla="*/ 18363 h 3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898" h="33183">
                  <a:moveTo>
                    <a:pt x="172663" y="18363"/>
                  </a:moveTo>
                  <a:cubicBezTo>
                    <a:pt x="145843" y="6920"/>
                    <a:pt x="117060" y="709"/>
                    <a:pt x="87884" y="68"/>
                  </a:cubicBezTo>
                  <a:cubicBezTo>
                    <a:pt x="56437" y="-1212"/>
                    <a:pt x="27564" y="15802"/>
                    <a:pt x="898" y="30255"/>
                  </a:cubicBezTo>
                  <a:cubicBezTo>
                    <a:pt x="-389" y="31170"/>
                    <a:pt x="-206" y="33914"/>
                    <a:pt x="898" y="32999"/>
                  </a:cubicBezTo>
                  <a:cubicBezTo>
                    <a:pt x="24180" y="22459"/>
                    <a:pt x="49020" y="15725"/>
                    <a:pt x="74459" y="13058"/>
                  </a:cubicBezTo>
                  <a:cubicBezTo>
                    <a:pt x="106256" y="12751"/>
                    <a:pt x="137962" y="16502"/>
                    <a:pt x="168801" y="24218"/>
                  </a:cubicBezTo>
                  <a:cubicBezTo>
                    <a:pt x="171927" y="24583"/>
                    <a:pt x="175973" y="19827"/>
                    <a:pt x="172663" y="18363"/>
                  </a:cubicBezTo>
                  <a:close/>
                </a:path>
              </a:pathLst>
            </a:custGeom>
            <a:solidFill>
              <a:srgbClr val="FCC0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AF53F302-023D-1641-B6AA-EB1E176168EC}"/>
                </a:ext>
              </a:extLst>
            </p:cNvPr>
            <p:cNvSpPr/>
            <p:nvPr/>
          </p:nvSpPr>
          <p:spPr>
            <a:xfrm>
              <a:off x="2199266" y="1513887"/>
              <a:ext cx="52174" cy="171836"/>
            </a:xfrm>
            <a:custGeom>
              <a:avLst/>
              <a:gdLst>
                <a:gd name="connsiteX0" fmla="*/ 52082 w 52174"/>
                <a:gd name="connsiteY0" fmla="*/ 168131 h 171836"/>
                <a:gd name="connsiteX1" fmla="*/ 2612 w 52174"/>
                <a:gd name="connsiteY1" fmla="*/ 0 h 171836"/>
                <a:gd name="connsiteX2" fmla="*/ 589 w 52174"/>
                <a:gd name="connsiteY2" fmla="*/ 2927 h 171836"/>
                <a:gd name="connsiteX3" fmla="*/ 48220 w 52174"/>
                <a:gd name="connsiteY3" fmla="*/ 171424 h 171836"/>
                <a:gd name="connsiteX4" fmla="*/ 52082 w 52174"/>
                <a:gd name="connsiteY4" fmla="*/ 168131 h 17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74" h="171836">
                  <a:moveTo>
                    <a:pt x="52082" y="168131"/>
                  </a:moveTo>
                  <a:cubicBezTo>
                    <a:pt x="39025" y="115807"/>
                    <a:pt x="67530" y="28174"/>
                    <a:pt x="2612" y="0"/>
                  </a:cubicBezTo>
                  <a:cubicBezTo>
                    <a:pt x="1141" y="0"/>
                    <a:pt x="-1066" y="1829"/>
                    <a:pt x="589" y="2927"/>
                  </a:cubicBezTo>
                  <a:cubicBezTo>
                    <a:pt x="50795" y="36407"/>
                    <a:pt x="32404" y="120015"/>
                    <a:pt x="48220" y="171424"/>
                  </a:cubicBezTo>
                  <a:cubicBezTo>
                    <a:pt x="48956" y="172888"/>
                    <a:pt x="52818" y="170143"/>
                    <a:pt x="52082" y="168131"/>
                  </a:cubicBezTo>
                  <a:close/>
                </a:path>
              </a:pathLst>
            </a:custGeom>
            <a:solidFill>
              <a:srgbClr val="FCC0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E802AE23-36B0-2F44-80C2-8CA96A9CE8AD}"/>
                </a:ext>
              </a:extLst>
            </p:cNvPr>
            <p:cNvSpPr/>
            <p:nvPr/>
          </p:nvSpPr>
          <p:spPr>
            <a:xfrm>
              <a:off x="2226255" y="1850577"/>
              <a:ext cx="28634" cy="194782"/>
            </a:xfrm>
            <a:custGeom>
              <a:avLst/>
              <a:gdLst>
                <a:gd name="connsiteX0" fmla="*/ 19576 w 28634"/>
                <a:gd name="connsiteY0" fmla="*/ 1585 h 194782"/>
                <a:gd name="connsiteX1" fmla="*/ 15898 w 28634"/>
                <a:gd name="connsiteY1" fmla="*/ 1585 h 194782"/>
                <a:gd name="connsiteX2" fmla="*/ 7071 w 28634"/>
                <a:gd name="connsiteY2" fmla="*/ 80619 h 194782"/>
                <a:gd name="connsiteX3" fmla="*/ 634 w 28634"/>
                <a:gd name="connsiteY3" fmla="*/ 190389 h 194782"/>
                <a:gd name="connsiteX4" fmla="*/ 5600 w 28634"/>
                <a:gd name="connsiteY4" fmla="*/ 193133 h 194782"/>
                <a:gd name="connsiteX5" fmla="*/ 28404 w 28634"/>
                <a:gd name="connsiteY5" fmla="*/ 116477 h 194782"/>
                <a:gd name="connsiteX6" fmla="*/ 19576 w 28634"/>
                <a:gd name="connsiteY6" fmla="*/ 1585 h 194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34" h="194782">
                  <a:moveTo>
                    <a:pt x="19576" y="1585"/>
                  </a:moveTo>
                  <a:cubicBezTo>
                    <a:pt x="19576" y="-794"/>
                    <a:pt x="16450" y="-245"/>
                    <a:pt x="15898" y="1585"/>
                  </a:cubicBezTo>
                  <a:cubicBezTo>
                    <a:pt x="5398" y="26543"/>
                    <a:pt x="2334" y="53978"/>
                    <a:pt x="7071" y="80619"/>
                  </a:cubicBezTo>
                  <a:cubicBezTo>
                    <a:pt x="15347" y="121417"/>
                    <a:pt x="23622" y="153799"/>
                    <a:pt x="634" y="190389"/>
                  </a:cubicBezTo>
                  <a:cubicBezTo>
                    <a:pt x="-1756" y="194414"/>
                    <a:pt x="3209" y="196426"/>
                    <a:pt x="5600" y="193133"/>
                  </a:cubicBezTo>
                  <a:cubicBezTo>
                    <a:pt x="21011" y="170554"/>
                    <a:pt x="28981" y="143764"/>
                    <a:pt x="28404" y="116477"/>
                  </a:cubicBezTo>
                  <a:cubicBezTo>
                    <a:pt x="30978" y="76777"/>
                    <a:pt x="10933" y="42748"/>
                    <a:pt x="19576" y="1585"/>
                  </a:cubicBezTo>
                  <a:close/>
                </a:path>
              </a:pathLst>
            </a:custGeom>
            <a:solidFill>
              <a:srgbClr val="FCC0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25DA094C-2AD0-D442-8DF0-7CD54D5A6DCC}"/>
                </a:ext>
              </a:extLst>
            </p:cNvPr>
            <p:cNvSpPr/>
            <p:nvPr/>
          </p:nvSpPr>
          <p:spPr>
            <a:xfrm>
              <a:off x="1867833" y="1470185"/>
              <a:ext cx="128895" cy="39904"/>
            </a:xfrm>
            <a:custGeom>
              <a:avLst/>
              <a:gdLst>
                <a:gd name="connsiteX0" fmla="*/ 127523 w 128895"/>
                <a:gd name="connsiteY0" fmla="*/ 28883 h 39904"/>
                <a:gd name="connsiteX1" fmla="*/ 1181 w 128895"/>
                <a:gd name="connsiteY1" fmla="*/ 3636 h 39904"/>
                <a:gd name="connsiteX2" fmla="*/ 1181 w 128895"/>
                <a:gd name="connsiteY2" fmla="*/ 6197 h 39904"/>
                <a:gd name="connsiteX3" fmla="*/ 118144 w 128895"/>
                <a:gd name="connsiteY3" fmla="*/ 39311 h 39904"/>
                <a:gd name="connsiteX4" fmla="*/ 127523 w 128895"/>
                <a:gd name="connsiteY4" fmla="*/ 28883 h 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95" h="39904">
                  <a:moveTo>
                    <a:pt x="127523" y="28883"/>
                  </a:moveTo>
                  <a:cubicBezTo>
                    <a:pt x="96627" y="-389"/>
                    <a:pt x="40904" y="-4414"/>
                    <a:pt x="1181" y="3636"/>
                  </a:cubicBezTo>
                  <a:cubicBezTo>
                    <a:pt x="-106" y="3636"/>
                    <a:pt x="-658" y="6380"/>
                    <a:pt x="1181" y="6197"/>
                  </a:cubicBezTo>
                  <a:cubicBezTo>
                    <a:pt x="45686" y="1989"/>
                    <a:pt x="80627" y="18272"/>
                    <a:pt x="118144" y="39311"/>
                  </a:cubicBezTo>
                  <a:cubicBezTo>
                    <a:pt x="123477" y="42238"/>
                    <a:pt x="132304" y="33640"/>
                    <a:pt x="127523" y="28883"/>
                  </a:cubicBezTo>
                  <a:close/>
                </a:path>
              </a:pathLst>
            </a:custGeom>
            <a:solidFill>
              <a:srgbClr val="FCC0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5EB76E4B-A24A-2443-8372-89519B7AA662}"/>
                </a:ext>
              </a:extLst>
            </p:cNvPr>
            <p:cNvSpPr/>
            <p:nvPr/>
          </p:nvSpPr>
          <p:spPr>
            <a:xfrm>
              <a:off x="1858041" y="1468217"/>
              <a:ext cx="169320" cy="73571"/>
            </a:xfrm>
            <a:custGeom>
              <a:avLst/>
              <a:gdLst>
                <a:gd name="connsiteX0" fmla="*/ 116165 w 169320"/>
                <a:gd name="connsiteY0" fmla="*/ 17862 h 73571"/>
                <a:gd name="connsiteX1" fmla="*/ 490 w 169320"/>
                <a:gd name="connsiteY1" fmla="*/ 2860 h 73571"/>
                <a:gd name="connsiteX2" fmla="*/ 490 w 169320"/>
                <a:gd name="connsiteY2" fmla="*/ 4507 h 73571"/>
                <a:gd name="connsiteX3" fmla="*/ 103660 w 169320"/>
                <a:gd name="connsiteY3" fmla="*/ 25546 h 73571"/>
                <a:gd name="connsiteX4" fmla="*/ 165083 w 169320"/>
                <a:gd name="connsiteY4" fmla="*/ 72747 h 73571"/>
                <a:gd name="connsiteX5" fmla="*/ 169313 w 169320"/>
                <a:gd name="connsiteY5" fmla="*/ 70369 h 73571"/>
                <a:gd name="connsiteX6" fmla="*/ 116165 w 169320"/>
                <a:gd name="connsiteY6" fmla="*/ 17862 h 7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320" h="73571">
                  <a:moveTo>
                    <a:pt x="116165" y="17862"/>
                  </a:moveTo>
                  <a:cubicBezTo>
                    <a:pt x="81408" y="6153"/>
                    <a:pt x="37271" y="-5555"/>
                    <a:pt x="490" y="2860"/>
                  </a:cubicBezTo>
                  <a:cubicBezTo>
                    <a:pt x="490" y="2860"/>
                    <a:pt x="-613" y="4507"/>
                    <a:pt x="490" y="4507"/>
                  </a:cubicBezTo>
                  <a:cubicBezTo>
                    <a:pt x="33593" y="299"/>
                    <a:pt x="74052" y="14020"/>
                    <a:pt x="103660" y="25546"/>
                  </a:cubicBezTo>
                  <a:cubicBezTo>
                    <a:pt x="128750" y="34216"/>
                    <a:pt x="150314" y="50787"/>
                    <a:pt x="165083" y="72747"/>
                  </a:cubicBezTo>
                  <a:cubicBezTo>
                    <a:pt x="166371" y="74760"/>
                    <a:pt x="169497" y="72747"/>
                    <a:pt x="169313" y="70369"/>
                  </a:cubicBezTo>
                  <a:cubicBezTo>
                    <a:pt x="167842" y="42378"/>
                    <a:pt x="141176" y="25912"/>
                    <a:pt x="116165" y="17862"/>
                  </a:cubicBezTo>
                  <a:close/>
                </a:path>
              </a:pathLst>
            </a:custGeom>
            <a:solidFill>
              <a:srgbClr val="FCC0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3D3230E5-795D-A846-A0B3-5E267BA0D756}"/>
                </a:ext>
              </a:extLst>
            </p:cNvPr>
            <p:cNvSpPr/>
            <p:nvPr/>
          </p:nvSpPr>
          <p:spPr>
            <a:xfrm>
              <a:off x="1898255" y="1713863"/>
              <a:ext cx="70064" cy="25256"/>
            </a:xfrm>
            <a:custGeom>
              <a:avLst/>
              <a:gdLst>
                <a:gd name="connsiteX0" fmla="*/ 69331 w 70064"/>
                <a:gd name="connsiteY0" fmla="*/ 3831 h 25256"/>
                <a:gd name="connsiteX1" fmla="*/ 28321 w 70064"/>
                <a:gd name="connsiteY1" fmla="*/ 2550 h 25256"/>
                <a:gd name="connsiteX2" fmla="*/ 0 w 70064"/>
                <a:gd name="connsiteY2" fmla="*/ 24687 h 25256"/>
                <a:gd name="connsiteX3" fmla="*/ 920 w 70064"/>
                <a:gd name="connsiteY3" fmla="*/ 24687 h 25256"/>
                <a:gd name="connsiteX4" fmla="*/ 32551 w 70064"/>
                <a:gd name="connsiteY4" fmla="*/ 6392 h 25256"/>
                <a:gd name="connsiteX5" fmla="*/ 67676 w 70064"/>
                <a:gd name="connsiteY5" fmla="*/ 6392 h 25256"/>
                <a:gd name="connsiteX6" fmla="*/ 69331 w 70064"/>
                <a:gd name="connsiteY6" fmla="*/ 3831 h 2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064" h="25256">
                  <a:moveTo>
                    <a:pt x="69331" y="3831"/>
                  </a:moveTo>
                  <a:cubicBezTo>
                    <a:pt x="56122" y="-796"/>
                    <a:pt x="41796" y="-1242"/>
                    <a:pt x="28321" y="2550"/>
                  </a:cubicBezTo>
                  <a:cubicBezTo>
                    <a:pt x="14160" y="5477"/>
                    <a:pt x="9011" y="14076"/>
                    <a:pt x="0" y="24687"/>
                  </a:cubicBezTo>
                  <a:cubicBezTo>
                    <a:pt x="0" y="24687"/>
                    <a:pt x="0" y="25968"/>
                    <a:pt x="920" y="24687"/>
                  </a:cubicBezTo>
                  <a:cubicBezTo>
                    <a:pt x="8912" y="15007"/>
                    <a:pt x="20141" y="8512"/>
                    <a:pt x="32551" y="6392"/>
                  </a:cubicBezTo>
                  <a:cubicBezTo>
                    <a:pt x="44238" y="5384"/>
                    <a:pt x="55989" y="5384"/>
                    <a:pt x="67676" y="6392"/>
                  </a:cubicBezTo>
                  <a:cubicBezTo>
                    <a:pt x="69147" y="8039"/>
                    <a:pt x="71170" y="4746"/>
                    <a:pt x="69331" y="3831"/>
                  </a:cubicBezTo>
                  <a:close/>
                </a:path>
              </a:pathLst>
            </a:custGeom>
            <a:solidFill>
              <a:srgbClr val="FCC0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1949C89F-6DFD-7C4E-94AE-0DDBF533E277}"/>
                </a:ext>
              </a:extLst>
            </p:cNvPr>
            <p:cNvSpPr/>
            <p:nvPr/>
          </p:nvSpPr>
          <p:spPr>
            <a:xfrm>
              <a:off x="1733478" y="1763980"/>
              <a:ext cx="18022" cy="23760"/>
            </a:xfrm>
            <a:custGeom>
              <a:avLst/>
              <a:gdLst>
                <a:gd name="connsiteX0" fmla="*/ 11586 w 18022"/>
                <a:gd name="connsiteY0" fmla="*/ 9147 h 23760"/>
                <a:gd name="connsiteX1" fmla="*/ 736 w 18022"/>
                <a:gd name="connsiteY1" fmla="*/ 0 h 23760"/>
                <a:gd name="connsiteX2" fmla="*/ 736 w 18022"/>
                <a:gd name="connsiteY2" fmla="*/ 1281 h 23760"/>
                <a:gd name="connsiteX3" fmla="*/ 9931 w 18022"/>
                <a:gd name="connsiteY3" fmla="*/ 11160 h 23760"/>
                <a:gd name="connsiteX4" fmla="*/ 15080 w 18022"/>
                <a:gd name="connsiteY4" fmla="*/ 22503 h 23760"/>
                <a:gd name="connsiteX5" fmla="*/ 18022 w 18022"/>
                <a:gd name="connsiteY5" fmla="*/ 21222 h 23760"/>
                <a:gd name="connsiteX6" fmla="*/ 11586 w 18022"/>
                <a:gd name="connsiteY6" fmla="*/ 9147 h 2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22" h="23760">
                  <a:moveTo>
                    <a:pt x="11586" y="9147"/>
                  </a:moveTo>
                  <a:cubicBezTo>
                    <a:pt x="8976" y="5082"/>
                    <a:pt x="5195" y="1894"/>
                    <a:pt x="736" y="0"/>
                  </a:cubicBezTo>
                  <a:cubicBezTo>
                    <a:pt x="736" y="0"/>
                    <a:pt x="-920" y="915"/>
                    <a:pt x="736" y="1281"/>
                  </a:cubicBezTo>
                  <a:cubicBezTo>
                    <a:pt x="4609" y="3727"/>
                    <a:pt x="7777" y="7130"/>
                    <a:pt x="9931" y="11160"/>
                  </a:cubicBezTo>
                  <a:cubicBezTo>
                    <a:pt x="11954" y="14636"/>
                    <a:pt x="12505" y="19576"/>
                    <a:pt x="15080" y="22503"/>
                  </a:cubicBezTo>
                  <a:cubicBezTo>
                    <a:pt x="17655" y="25430"/>
                    <a:pt x="18022" y="22503"/>
                    <a:pt x="18022" y="21222"/>
                  </a:cubicBezTo>
                  <a:cubicBezTo>
                    <a:pt x="17655" y="16831"/>
                    <a:pt x="13977" y="12807"/>
                    <a:pt x="11586" y="9147"/>
                  </a:cubicBezTo>
                  <a:close/>
                </a:path>
              </a:pathLst>
            </a:custGeom>
            <a:solidFill>
              <a:srgbClr val="FCC0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E382EFE3-32EC-C947-9896-5527A417FA23}"/>
                </a:ext>
              </a:extLst>
            </p:cNvPr>
            <p:cNvSpPr/>
            <p:nvPr/>
          </p:nvSpPr>
          <p:spPr>
            <a:xfrm>
              <a:off x="1676652" y="1816050"/>
              <a:ext cx="72089" cy="36294"/>
            </a:xfrm>
            <a:custGeom>
              <a:avLst/>
              <a:gdLst>
                <a:gd name="connsiteX0" fmla="*/ 3310 w 72089"/>
                <a:gd name="connsiteY0" fmla="*/ 31172 h 36294"/>
                <a:gd name="connsiteX1" fmla="*/ 48550 w 72089"/>
                <a:gd name="connsiteY1" fmla="*/ 12877 h 36294"/>
                <a:gd name="connsiteX2" fmla="*/ 72090 w 72089"/>
                <a:gd name="connsiteY2" fmla="*/ 31172 h 36294"/>
                <a:gd name="connsiteX3" fmla="*/ 59217 w 72089"/>
                <a:gd name="connsiteY3" fmla="*/ 9584 h 36294"/>
                <a:gd name="connsiteX4" fmla="*/ 15632 w 72089"/>
                <a:gd name="connsiteY4" fmla="*/ 7938 h 36294"/>
                <a:gd name="connsiteX5" fmla="*/ 0 w 72089"/>
                <a:gd name="connsiteY5" fmla="*/ 36295 h 36294"/>
                <a:gd name="connsiteX6" fmla="*/ 3310 w 72089"/>
                <a:gd name="connsiteY6" fmla="*/ 31172 h 3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089" h="36294">
                  <a:moveTo>
                    <a:pt x="3310" y="31172"/>
                  </a:moveTo>
                  <a:cubicBezTo>
                    <a:pt x="13044" y="16242"/>
                    <a:pt x="31105" y="8939"/>
                    <a:pt x="48550" y="12877"/>
                  </a:cubicBezTo>
                  <a:cubicBezTo>
                    <a:pt x="58025" y="16557"/>
                    <a:pt x="66209" y="22918"/>
                    <a:pt x="72090" y="31172"/>
                  </a:cubicBezTo>
                  <a:cubicBezTo>
                    <a:pt x="70032" y="22872"/>
                    <a:pt x="65554" y="15360"/>
                    <a:pt x="59217" y="9584"/>
                  </a:cubicBezTo>
                  <a:cubicBezTo>
                    <a:pt x="47493" y="-2527"/>
                    <a:pt x="28244" y="-3253"/>
                    <a:pt x="15632" y="7938"/>
                  </a:cubicBezTo>
                  <a:cubicBezTo>
                    <a:pt x="7676" y="15614"/>
                    <a:pt x="2229" y="25495"/>
                    <a:pt x="0" y="36295"/>
                  </a:cubicBezTo>
                  <a:cubicBezTo>
                    <a:pt x="982" y="34513"/>
                    <a:pt x="2087" y="32801"/>
                    <a:pt x="3310" y="31172"/>
                  </a:cubicBezTo>
                  <a:close/>
                </a:path>
              </a:pathLst>
            </a:custGeom>
            <a:solidFill>
              <a:srgbClr val="BBAC9A">
                <a:alpha val="8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F8DE559B-2B1F-B949-98B2-9125AD32ABED}"/>
                </a:ext>
              </a:extLst>
            </p:cNvPr>
            <p:cNvSpPr/>
            <p:nvPr/>
          </p:nvSpPr>
          <p:spPr>
            <a:xfrm>
              <a:off x="1902301" y="1810266"/>
              <a:ext cx="81954" cy="142518"/>
            </a:xfrm>
            <a:custGeom>
              <a:avLst/>
              <a:gdLst>
                <a:gd name="connsiteX0" fmla="*/ 66573 w 81954"/>
                <a:gd name="connsiteY0" fmla="*/ 26711 h 142518"/>
                <a:gd name="connsiteX1" fmla="*/ 29792 w 81954"/>
                <a:gd name="connsiteY1" fmla="*/ 0 h 142518"/>
                <a:gd name="connsiteX2" fmla="*/ 0 w 81954"/>
                <a:gd name="connsiteY2" fmla="*/ 12441 h 142518"/>
                <a:gd name="connsiteX3" fmla="*/ 62711 w 81954"/>
                <a:gd name="connsiteY3" fmla="*/ 34578 h 142518"/>
                <a:gd name="connsiteX4" fmla="*/ 62711 w 81954"/>
                <a:gd name="connsiteY4" fmla="*/ 124223 h 142518"/>
                <a:gd name="connsiteX5" fmla="*/ 34942 w 81954"/>
                <a:gd name="connsiteY5" fmla="*/ 142518 h 142518"/>
                <a:gd name="connsiteX6" fmla="*/ 53332 w 81954"/>
                <a:gd name="connsiteY6" fmla="*/ 140689 h 142518"/>
                <a:gd name="connsiteX7" fmla="*/ 78527 w 81954"/>
                <a:gd name="connsiteY7" fmla="*/ 125138 h 142518"/>
                <a:gd name="connsiteX8" fmla="*/ 66573 w 81954"/>
                <a:gd name="connsiteY8" fmla="*/ 26711 h 1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54" h="142518">
                  <a:moveTo>
                    <a:pt x="66573" y="26711"/>
                  </a:moveTo>
                  <a:cubicBezTo>
                    <a:pt x="60513" y="11498"/>
                    <a:pt x="46204" y="1107"/>
                    <a:pt x="29792" y="0"/>
                  </a:cubicBezTo>
                  <a:cubicBezTo>
                    <a:pt x="18714" y="596"/>
                    <a:pt x="8187" y="4993"/>
                    <a:pt x="0" y="12441"/>
                  </a:cubicBezTo>
                  <a:cubicBezTo>
                    <a:pt x="23534" y="3747"/>
                    <a:pt x="49948" y="13072"/>
                    <a:pt x="62711" y="34578"/>
                  </a:cubicBezTo>
                  <a:cubicBezTo>
                    <a:pt x="77064" y="62754"/>
                    <a:pt x="77064" y="96047"/>
                    <a:pt x="62711" y="124223"/>
                  </a:cubicBezTo>
                  <a:cubicBezTo>
                    <a:pt x="56375" y="133859"/>
                    <a:pt x="46332" y="140474"/>
                    <a:pt x="34942" y="142518"/>
                  </a:cubicBezTo>
                  <a:cubicBezTo>
                    <a:pt x="41100" y="142247"/>
                    <a:pt x="47241" y="141636"/>
                    <a:pt x="53332" y="140689"/>
                  </a:cubicBezTo>
                  <a:cubicBezTo>
                    <a:pt x="60050" y="133200"/>
                    <a:pt x="68798" y="127802"/>
                    <a:pt x="78527" y="125138"/>
                  </a:cubicBezTo>
                  <a:cubicBezTo>
                    <a:pt x="85724" y="91923"/>
                    <a:pt x="81515" y="57265"/>
                    <a:pt x="66573" y="26711"/>
                  </a:cubicBezTo>
                  <a:close/>
                </a:path>
              </a:pathLst>
            </a:custGeom>
            <a:solidFill>
              <a:srgbClr val="BBAC9A">
                <a:alpha val="8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08312E82-4E6E-CD4E-AFD6-5E805B549100}"/>
                </a:ext>
              </a:extLst>
            </p:cNvPr>
            <p:cNvSpPr/>
            <p:nvPr/>
          </p:nvSpPr>
          <p:spPr>
            <a:xfrm>
              <a:off x="1951020" y="1972618"/>
              <a:ext cx="31456" cy="27378"/>
            </a:xfrm>
            <a:custGeom>
              <a:avLst/>
              <a:gdLst>
                <a:gd name="connsiteX0" fmla="*/ 28888 w 31456"/>
                <a:gd name="connsiteY0" fmla="*/ 14561 h 27378"/>
                <a:gd name="connsiteX1" fmla="*/ 29173 w 31456"/>
                <a:gd name="connsiteY1" fmla="*/ 2921 h 27378"/>
                <a:gd name="connsiteX2" fmla="*/ 25945 w 31456"/>
                <a:gd name="connsiteY2" fmla="*/ 839 h 27378"/>
                <a:gd name="connsiteX3" fmla="*/ 7555 w 31456"/>
                <a:gd name="connsiteY3" fmla="*/ 4315 h 27378"/>
                <a:gd name="connsiteX4" fmla="*/ 1303 w 31456"/>
                <a:gd name="connsiteY4" fmla="*/ 24257 h 27378"/>
                <a:gd name="connsiteX5" fmla="*/ 28888 w 31456"/>
                <a:gd name="connsiteY5" fmla="*/ 14561 h 2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56" h="27378">
                  <a:moveTo>
                    <a:pt x="28888" y="14561"/>
                  </a:moveTo>
                  <a:cubicBezTo>
                    <a:pt x="32198" y="11425"/>
                    <a:pt x="32325" y="6214"/>
                    <a:pt x="29173" y="2921"/>
                  </a:cubicBezTo>
                  <a:cubicBezTo>
                    <a:pt x="28277" y="1985"/>
                    <a:pt x="27170" y="1271"/>
                    <a:pt x="25945" y="839"/>
                  </a:cubicBezTo>
                  <a:cubicBezTo>
                    <a:pt x="19612" y="-1030"/>
                    <a:pt x="12758" y="265"/>
                    <a:pt x="7555" y="4315"/>
                  </a:cubicBezTo>
                  <a:cubicBezTo>
                    <a:pt x="2958" y="7974"/>
                    <a:pt x="-2559" y="18768"/>
                    <a:pt x="1303" y="24257"/>
                  </a:cubicBezTo>
                  <a:cubicBezTo>
                    <a:pt x="8107" y="33587"/>
                    <a:pt x="23187" y="19500"/>
                    <a:pt x="28888" y="14561"/>
                  </a:cubicBezTo>
                  <a:close/>
                </a:path>
              </a:pathLst>
            </a:custGeom>
            <a:solidFill>
              <a:srgbClr val="FCECE3">
                <a:alpha val="7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3B595D5-CB03-C24C-8F32-C6A1E3E374BA}"/>
                </a:ext>
              </a:extLst>
            </p:cNvPr>
            <p:cNvSpPr/>
            <p:nvPr/>
          </p:nvSpPr>
          <p:spPr>
            <a:xfrm>
              <a:off x="1986612" y="1962161"/>
              <a:ext cx="14138" cy="13806"/>
            </a:xfrm>
            <a:custGeom>
              <a:avLst/>
              <a:gdLst>
                <a:gd name="connsiteX0" fmla="*/ 13341 w 14138"/>
                <a:gd name="connsiteY0" fmla="*/ 9833 h 13806"/>
                <a:gd name="connsiteX1" fmla="*/ 4330 w 14138"/>
                <a:gd name="connsiteY1" fmla="*/ 320 h 13806"/>
                <a:gd name="connsiteX2" fmla="*/ 211 w 14138"/>
                <a:gd name="connsiteY2" fmla="*/ 7514 h 13806"/>
                <a:gd name="connsiteX3" fmla="*/ 2491 w 14138"/>
                <a:gd name="connsiteY3" fmla="*/ 10748 h 13806"/>
                <a:gd name="connsiteX4" fmla="*/ 2491 w 14138"/>
                <a:gd name="connsiteY4" fmla="*/ 10748 h 13806"/>
                <a:gd name="connsiteX5" fmla="*/ 13341 w 14138"/>
                <a:gd name="connsiteY5" fmla="*/ 9833 h 1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38" h="13806">
                  <a:moveTo>
                    <a:pt x="13341" y="9833"/>
                  </a:moveTo>
                  <a:cubicBezTo>
                    <a:pt x="16284" y="3613"/>
                    <a:pt x="10583" y="-1327"/>
                    <a:pt x="4330" y="320"/>
                  </a:cubicBezTo>
                  <a:cubicBezTo>
                    <a:pt x="1196" y="1174"/>
                    <a:pt x="-648" y="4396"/>
                    <a:pt x="211" y="7514"/>
                  </a:cubicBezTo>
                  <a:cubicBezTo>
                    <a:pt x="571" y="8822"/>
                    <a:pt x="1377" y="9965"/>
                    <a:pt x="2491" y="10748"/>
                  </a:cubicBezTo>
                  <a:lnTo>
                    <a:pt x="2491" y="10748"/>
                  </a:lnTo>
                  <a:cubicBezTo>
                    <a:pt x="4514" y="15871"/>
                    <a:pt x="11686" y="13858"/>
                    <a:pt x="13341" y="9833"/>
                  </a:cubicBezTo>
                  <a:close/>
                </a:path>
              </a:pathLst>
            </a:custGeom>
            <a:solidFill>
              <a:srgbClr val="FCECE3">
                <a:alpha val="7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52D547C8-25C0-F44A-AE40-A45F636225D5}"/>
                </a:ext>
              </a:extLst>
            </p:cNvPr>
            <p:cNvSpPr/>
            <p:nvPr/>
          </p:nvSpPr>
          <p:spPr>
            <a:xfrm>
              <a:off x="1648791" y="1959919"/>
              <a:ext cx="35052" cy="22154"/>
            </a:xfrm>
            <a:custGeom>
              <a:avLst/>
              <a:gdLst>
                <a:gd name="connsiteX0" fmla="*/ 26757 w 35052"/>
                <a:gd name="connsiteY0" fmla="*/ 22137 h 22154"/>
                <a:gd name="connsiteX1" fmla="*/ 35051 w 35052"/>
                <a:gd name="connsiteY1" fmla="*/ 13560 h 22154"/>
                <a:gd name="connsiteX2" fmla="*/ 34297 w 35052"/>
                <a:gd name="connsiteY2" fmla="*/ 10245 h 22154"/>
                <a:gd name="connsiteX3" fmla="*/ 18481 w 35052"/>
                <a:gd name="connsiteY3" fmla="*/ 0 h 22154"/>
                <a:gd name="connsiteX4" fmla="*/ 91 w 35052"/>
                <a:gd name="connsiteY4" fmla="*/ 9696 h 22154"/>
                <a:gd name="connsiteX5" fmla="*/ 26757 w 35052"/>
                <a:gd name="connsiteY5" fmla="*/ 22137 h 2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" h="22154">
                  <a:moveTo>
                    <a:pt x="26757" y="22137"/>
                  </a:moveTo>
                  <a:cubicBezTo>
                    <a:pt x="31428" y="22047"/>
                    <a:pt x="35141" y="18207"/>
                    <a:pt x="35051" y="13560"/>
                  </a:cubicBezTo>
                  <a:cubicBezTo>
                    <a:pt x="35029" y="12415"/>
                    <a:pt x="34773" y="11288"/>
                    <a:pt x="34297" y="10245"/>
                  </a:cubicBezTo>
                  <a:cubicBezTo>
                    <a:pt x="31002" y="4488"/>
                    <a:pt x="25109" y="670"/>
                    <a:pt x="18481" y="0"/>
                  </a:cubicBezTo>
                  <a:cubicBezTo>
                    <a:pt x="12597" y="0"/>
                    <a:pt x="91" y="3110"/>
                    <a:pt x="91" y="9696"/>
                  </a:cubicBezTo>
                  <a:cubicBezTo>
                    <a:pt x="-1564" y="21222"/>
                    <a:pt x="19769" y="22320"/>
                    <a:pt x="26757" y="22137"/>
                  </a:cubicBezTo>
                  <a:close/>
                </a:path>
              </a:pathLst>
            </a:custGeom>
            <a:solidFill>
              <a:srgbClr val="FCECE3">
                <a:alpha val="7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91C1660E-0AA4-9A4D-A52E-53D40694C173}"/>
                </a:ext>
              </a:extLst>
            </p:cNvPr>
            <p:cNvSpPr/>
            <p:nvPr/>
          </p:nvSpPr>
          <p:spPr>
            <a:xfrm>
              <a:off x="1691302" y="1971455"/>
              <a:ext cx="13488" cy="14319"/>
            </a:xfrm>
            <a:custGeom>
              <a:avLst/>
              <a:gdLst>
                <a:gd name="connsiteX0" fmla="*/ 9073 w 13488"/>
                <a:gd name="connsiteY0" fmla="*/ 13895 h 14319"/>
                <a:gd name="connsiteX1" fmla="*/ 12935 w 13488"/>
                <a:gd name="connsiteY1" fmla="*/ 4564 h 14319"/>
                <a:gd name="connsiteX2" fmla="*/ 9073 w 13488"/>
                <a:gd name="connsiteY2" fmla="*/ 722 h 14319"/>
                <a:gd name="connsiteX3" fmla="*/ 1085 w 13488"/>
                <a:gd name="connsiteY3" fmla="*/ 3042 h 14319"/>
                <a:gd name="connsiteX4" fmla="*/ 430 w 13488"/>
                <a:gd name="connsiteY4" fmla="*/ 6760 h 14319"/>
                <a:gd name="connsiteX5" fmla="*/ 430 w 13488"/>
                <a:gd name="connsiteY5" fmla="*/ 6760 h 14319"/>
                <a:gd name="connsiteX6" fmla="*/ 9073 w 13488"/>
                <a:gd name="connsiteY6" fmla="*/ 13895 h 1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88" h="14319">
                  <a:moveTo>
                    <a:pt x="9073" y="13895"/>
                  </a:moveTo>
                  <a:cubicBezTo>
                    <a:pt x="12729" y="12380"/>
                    <a:pt x="14458" y="8201"/>
                    <a:pt x="12935" y="4564"/>
                  </a:cubicBezTo>
                  <a:cubicBezTo>
                    <a:pt x="12207" y="2826"/>
                    <a:pt x="10821" y="1447"/>
                    <a:pt x="9073" y="722"/>
                  </a:cubicBezTo>
                  <a:cubicBezTo>
                    <a:pt x="6223" y="-833"/>
                    <a:pt x="2646" y="206"/>
                    <a:pt x="1085" y="3042"/>
                  </a:cubicBezTo>
                  <a:cubicBezTo>
                    <a:pt x="459" y="4174"/>
                    <a:pt x="230" y="5483"/>
                    <a:pt x="430" y="6760"/>
                  </a:cubicBezTo>
                  <a:lnTo>
                    <a:pt x="430" y="6760"/>
                  </a:lnTo>
                  <a:cubicBezTo>
                    <a:pt x="-1777" y="12248"/>
                    <a:pt x="5028" y="15541"/>
                    <a:pt x="9073" y="13895"/>
                  </a:cubicBezTo>
                  <a:close/>
                </a:path>
              </a:pathLst>
            </a:custGeom>
            <a:solidFill>
              <a:srgbClr val="FCECE3">
                <a:alpha val="7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909FADB2-106D-B14B-BFD4-F816E6D40975}"/>
                </a:ext>
              </a:extLst>
            </p:cNvPr>
            <p:cNvSpPr/>
            <p:nvPr/>
          </p:nvSpPr>
          <p:spPr>
            <a:xfrm>
              <a:off x="1783090" y="1842743"/>
              <a:ext cx="45757" cy="118540"/>
            </a:xfrm>
            <a:custGeom>
              <a:avLst/>
              <a:gdLst>
                <a:gd name="connsiteX0" fmla="*/ 43994 w 45757"/>
                <a:gd name="connsiteY0" fmla="*/ 78391 h 118540"/>
                <a:gd name="connsiteX1" fmla="*/ 25604 w 45757"/>
                <a:gd name="connsiteY1" fmla="*/ 40338 h 118540"/>
                <a:gd name="connsiteX2" fmla="*/ 4455 w 45757"/>
                <a:gd name="connsiteY2" fmla="*/ 1735 h 118540"/>
                <a:gd name="connsiteX3" fmla="*/ 2127 w 45757"/>
                <a:gd name="connsiteY3" fmla="*/ 1490 h 118540"/>
                <a:gd name="connsiteX4" fmla="*/ 1880 w 45757"/>
                <a:gd name="connsiteY4" fmla="*/ 1735 h 118540"/>
                <a:gd name="connsiteX5" fmla="*/ 1880 w 45757"/>
                <a:gd name="connsiteY5" fmla="*/ 455 h 118540"/>
                <a:gd name="connsiteX6" fmla="*/ 41 w 45757"/>
                <a:gd name="connsiteY6" fmla="*/ 1552 h 118540"/>
                <a:gd name="connsiteX7" fmla="*/ 2432 w 45757"/>
                <a:gd name="connsiteY7" fmla="*/ 8139 h 118540"/>
                <a:gd name="connsiteX8" fmla="*/ 5375 w 45757"/>
                <a:gd name="connsiteY8" fmla="*/ 15822 h 118540"/>
                <a:gd name="connsiteX9" fmla="*/ 21742 w 45757"/>
                <a:gd name="connsiteY9" fmla="*/ 58267 h 118540"/>
                <a:gd name="connsiteX10" fmla="*/ 34247 w 45757"/>
                <a:gd name="connsiteY10" fmla="*/ 115347 h 118540"/>
                <a:gd name="connsiteX11" fmla="*/ 35535 w 45757"/>
                <a:gd name="connsiteY11" fmla="*/ 117360 h 118540"/>
                <a:gd name="connsiteX12" fmla="*/ 35535 w 45757"/>
                <a:gd name="connsiteY12" fmla="*/ 118457 h 118540"/>
                <a:gd name="connsiteX13" fmla="*/ 35535 w 45757"/>
                <a:gd name="connsiteY13" fmla="*/ 118457 h 118540"/>
                <a:gd name="connsiteX14" fmla="*/ 38109 w 45757"/>
                <a:gd name="connsiteY14" fmla="*/ 117543 h 118540"/>
                <a:gd name="connsiteX15" fmla="*/ 43994 w 45757"/>
                <a:gd name="connsiteY15" fmla="*/ 78391 h 11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57" h="118540">
                  <a:moveTo>
                    <a:pt x="43994" y="78391"/>
                  </a:moveTo>
                  <a:cubicBezTo>
                    <a:pt x="39470" y="64999"/>
                    <a:pt x="33293" y="52217"/>
                    <a:pt x="25604" y="40338"/>
                  </a:cubicBezTo>
                  <a:cubicBezTo>
                    <a:pt x="18248" y="27714"/>
                    <a:pt x="12363" y="13993"/>
                    <a:pt x="4455" y="1735"/>
                  </a:cubicBezTo>
                  <a:cubicBezTo>
                    <a:pt x="3881" y="1027"/>
                    <a:pt x="2839" y="918"/>
                    <a:pt x="2127" y="1490"/>
                  </a:cubicBezTo>
                  <a:cubicBezTo>
                    <a:pt x="2037" y="1563"/>
                    <a:pt x="1954" y="1646"/>
                    <a:pt x="1880" y="1735"/>
                  </a:cubicBezTo>
                  <a:lnTo>
                    <a:pt x="1880" y="455"/>
                  </a:lnTo>
                  <a:cubicBezTo>
                    <a:pt x="1880" y="-643"/>
                    <a:pt x="-326" y="455"/>
                    <a:pt x="41" y="1552"/>
                  </a:cubicBezTo>
                  <a:lnTo>
                    <a:pt x="2432" y="8139"/>
                  </a:lnTo>
                  <a:cubicBezTo>
                    <a:pt x="3352" y="10700"/>
                    <a:pt x="4271" y="13261"/>
                    <a:pt x="5375" y="15822"/>
                  </a:cubicBezTo>
                  <a:cubicBezTo>
                    <a:pt x="10524" y="30093"/>
                    <a:pt x="16041" y="44180"/>
                    <a:pt x="21742" y="58267"/>
                  </a:cubicBezTo>
                  <a:cubicBezTo>
                    <a:pt x="30856" y="75878"/>
                    <a:pt x="35169" y="95559"/>
                    <a:pt x="34247" y="115347"/>
                  </a:cubicBezTo>
                  <a:cubicBezTo>
                    <a:pt x="34247" y="116628"/>
                    <a:pt x="34247" y="117177"/>
                    <a:pt x="35535" y="117360"/>
                  </a:cubicBezTo>
                  <a:cubicBezTo>
                    <a:pt x="36822" y="117543"/>
                    <a:pt x="35535" y="117360"/>
                    <a:pt x="35535" y="118457"/>
                  </a:cubicBezTo>
                  <a:lnTo>
                    <a:pt x="35535" y="118457"/>
                  </a:lnTo>
                  <a:cubicBezTo>
                    <a:pt x="36500" y="118719"/>
                    <a:pt x="37528" y="118353"/>
                    <a:pt x="38109" y="117543"/>
                  </a:cubicBezTo>
                  <a:cubicBezTo>
                    <a:pt x="45537" y="105903"/>
                    <a:pt x="47674" y="91683"/>
                    <a:pt x="43994" y="78391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BB60B406-1F85-8344-A76B-8B8EDB62F200}"/>
                </a:ext>
              </a:extLst>
            </p:cNvPr>
            <p:cNvSpPr/>
            <p:nvPr/>
          </p:nvSpPr>
          <p:spPr>
            <a:xfrm>
              <a:off x="1806219" y="1971335"/>
              <a:ext cx="25366" cy="27651"/>
            </a:xfrm>
            <a:custGeom>
              <a:avLst/>
              <a:gdLst>
                <a:gd name="connsiteX0" fmla="*/ 9832 w 25366"/>
                <a:gd name="connsiteY0" fmla="*/ 110 h 27651"/>
                <a:gd name="connsiteX1" fmla="*/ 269 w 25366"/>
                <a:gd name="connsiteY1" fmla="*/ 8525 h 27651"/>
                <a:gd name="connsiteX2" fmla="*/ 6889 w 25366"/>
                <a:gd name="connsiteY2" fmla="*/ 25174 h 27651"/>
                <a:gd name="connsiteX3" fmla="*/ 19762 w 25366"/>
                <a:gd name="connsiteY3" fmla="*/ 25174 h 27651"/>
                <a:gd name="connsiteX4" fmla="*/ 23992 w 25366"/>
                <a:gd name="connsiteY4" fmla="*/ 19685 h 27651"/>
                <a:gd name="connsiteX5" fmla="*/ 17565 w 25366"/>
                <a:gd name="connsiteY5" fmla="*/ 1365 h 27651"/>
                <a:gd name="connsiteX6" fmla="*/ 9832 w 25366"/>
                <a:gd name="connsiteY6" fmla="*/ 110 h 2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366" h="27651">
                  <a:moveTo>
                    <a:pt x="9832" y="110"/>
                  </a:moveTo>
                  <a:cubicBezTo>
                    <a:pt x="5146" y="554"/>
                    <a:pt x="1284" y="3953"/>
                    <a:pt x="269" y="8525"/>
                  </a:cubicBezTo>
                  <a:cubicBezTo>
                    <a:pt x="-875" y="14874"/>
                    <a:pt x="1688" y="21321"/>
                    <a:pt x="6889" y="25174"/>
                  </a:cubicBezTo>
                  <a:cubicBezTo>
                    <a:pt x="10538" y="28478"/>
                    <a:pt x="16114" y="28478"/>
                    <a:pt x="19762" y="25174"/>
                  </a:cubicBezTo>
                  <a:cubicBezTo>
                    <a:pt x="21659" y="23772"/>
                    <a:pt x="23124" y="21872"/>
                    <a:pt x="23992" y="19685"/>
                  </a:cubicBezTo>
                  <a:cubicBezTo>
                    <a:pt x="27302" y="12861"/>
                    <a:pt x="24426" y="4658"/>
                    <a:pt x="17565" y="1365"/>
                  </a:cubicBezTo>
                  <a:cubicBezTo>
                    <a:pt x="15163" y="210"/>
                    <a:pt x="12478" y="-225"/>
                    <a:pt x="9832" y="110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200041B7-71BC-2F43-83F5-764E787A299F}"/>
                </a:ext>
              </a:extLst>
            </p:cNvPr>
            <p:cNvSpPr/>
            <p:nvPr/>
          </p:nvSpPr>
          <p:spPr>
            <a:xfrm>
              <a:off x="1764997" y="2034563"/>
              <a:ext cx="84180" cy="24647"/>
            </a:xfrm>
            <a:custGeom>
              <a:avLst/>
              <a:gdLst>
                <a:gd name="connsiteX0" fmla="*/ 83053 w 84180"/>
                <a:gd name="connsiteY0" fmla="*/ 18295 h 24647"/>
                <a:gd name="connsiteX1" fmla="*/ 1216 w 84180"/>
                <a:gd name="connsiteY1" fmla="*/ 0 h 24647"/>
                <a:gd name="connsiteX2" fmla="*/ 113 w 84180"/>
                <a:gd name="connsiteY2" fmla="*/ 1098 h 24647"/>
                <a:gd name="connsiteX3" fmla="*/ 83237 w 84180"/>
                <a:gd name="connsiteY3" fmla="*/ 19393 h 24647"/>
                <a:gd name="connsiteX4" fmla="*/ 83053 w 84180"/>
                <a:gd name="connsiteY4" fmla="*/ 18295 h 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80" h="24647">
                  <a:moveTo>
                    <a:pt x="83053" y="18295"/>
                  </a:moveTo>
                  <a:cubicBezTo>
                    <a:pt x="54410" y="23463"/>
                    <a:pt x="24882" y="16862"/>
                    <a:pt x="1216" y="0"/>
                  </a:cubicBezTo>
                  <a:cubicBezTo>
                    <a:pt x="1216" y="0"/>
                    <a:pt x="-439" y="0"/>
                    <a:pt x="113" y="1098"/>
                  </a:cubicBezTo>
                  <a:cubicBezTo>
                    <a:pt x="24020" y="19393"/>
                    <a:pt x="53444" y="32382"/>
                    <a:pt x="83237" y="19393"/>
                  </a:cubicBezTo>
                  <a:cubicBezTo>
                    <a:pt x="84340" y="19942"/>
                    <a:pt x="84708" y="17929"/>
                    <a:pt x="83053" y="18295"/>
                  </a:cubicBezTo>
                  <a:close/>
                </a:path>
              </a:pathLst>
            </a:custGeom>
            <a:solidFill>
              <a:srgbClr val="FCECE3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E0314646-03C0-D044-AC02-EFDE8F290BDC}"/>
                </a:ext>
              </a:extLst>
            </p:cNvPr>
            <p:cNvSpPr/>
            <p:nvPr/>
          </p:nvSpPr>
          <p:spPr>
            <a:xfrm>
              <a:off x="1813013" y="2148302"/>
              <a:ext cx="59280" cy="29541"/>
            </a:xfrm>
            <a:custGeom>
              <a:avLst/>
              <a:gdLst>
                <a:gd name="connsiteX0" fmla="*/ 33566 w 59280"/>
                <a:gd name="connsiteY0" fmla="*/ 1520 h 29541"/>
                <a:gd name="connsiteX1" fmla="*/ 2118 w 59280"/>
                <a:gd name="connsiteY1" fmla="*/ 4081 h 29541"/>
                <a:gd name="connsiteX2" fmla="*/ 95 w 59280"/>
                <a:gd name="connsiteY2" fmla="*/ 9204 h 29541"/>
                <a:gd name="connsiteX3" fmla="*/ 17198 w 59280"/>
                <a:gd name="connsiteY3" fmla="*/ 27499 h 29541"/>
                <a:gd name="connsiteX4" fmla="*/ 57289 w 59280"/>
                <a:gd name="connsiteY4" fmla="*/ 18351 h 29541"/>
                <a:gd name="connsiteX5" fmla="*/ 33566 w 59280"/>
                <a:gd name="connsiteY5" fmla="*/ 1520 h 2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280" h="29541">
                  <a:moveTo>
                    <a:pt x="33566" y="1520"/>
                  </a:moveTo>
                  <a:cubicBezTo>
                    <a:pt x="28416" y="1520"/>
                    <a:pt x="6348" y="-3237"/>
                    <a:pt x="2118" y="4081"/>
                  </a:cubicBezTo>
                  <a:cubicBezTo>
                    <a:pt x="502" y="5252"/>
                    <a:pt x="-287" y="7250"/>
                    <a:pt x="95" y="9204"/>
                  </a:cubicBezTo>
                  <a:cubicBezTo>
                    <a:pt x="1557" y="18179"/>
                    <a:pt x="8305" y="25398"/>
                    <a:pt x="17198" y="27499"/>
                  </a:cubicBezTo>
                  <a:cubicBezTo>
                    <a:pt x="31228" y="32191"/>
                    <a:pt x="46718" y="28658"/>
                    <a:pt x="57289" y="18351"/>
                  </a:cubicBezTo>
                  <a:cubicBezTo>
                    <a:pt x="66484" y="3166"/>
                    <a:pt x="41289" y="1520"/>
                    <a:pt x="33566" y="1520"/>
                  </a:cubicBezTo>
                  <a:close/>
                </a:path>
              </a:pathLst>
            </a:custGeom>
            <a:solidFill>
              <a:srgbClr val="FCECE3">
                <a:alpha val="4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B3DD5D6B-B1CF-B64F-B55C-919E446FEBC6}"/>
                </a:ext>
              </a:extLst>
            </p:cNvPr>
            <p:cNvSpPr/>
            <p:nvPr/>
          </p:nvSpPr>
          <p:spPr>
            <a:xfrm>
              <a:off x="1650160" y="2017813"/>
              <a:ext cx="107768" cy="137217"/>
            </a:xfrm>
            <a:custGeom>
              <a:avLst/>
              <a:gdLst>
                <a:gd name="connsiteX0" fmla="*/ 107225 w 107768"/>
                <a:gd name="connsiteY0" fmla="*/ 134753 h 137217"/>
                <a:gd name="connsiteX1" fmla="*/ 2400 w 107768"/>
                <a:gd name="connsiteY1" fmla="*/ 650 h 137217"/>
                <a:gd name="connsiteX2" fmla="*/ 9 w 107768"/>
                <a:gd name="connsiteY2" fmla="*/ 650 h 137217"/>
                <a:gd name="connsiteX3" fmla="*/ 105570 w 107768"/>
                <a:gd name="connsiteY3" fmla="*/ 136948 h 137217"/>
                <a:gd name="connsiteX4" fmla="*/ 107225 w 107768"/>
                <a:gd name="connsiteY4" fmla="*/ 134753 h 13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8" h="137217">
                  <a:moveTo>
                    <a:pt x="107225" y="134753"/>
                  </a:moveTo>
                  <a:cubicBezTo>
                    <a:pt x="54458" y="107208"/>
                    <a:pt x="16237" y="58313"/>
                    <a:pt x="2400" y="650"/>
                  </a:cubicBezTo>
                  <a:cubicBezTo>
                    <a:pt x="2400" y="-813"/>
                    <a:pt x="-175" y="650"/>
                    <a:pt x="9" y="650"/>
                  </a:cubicBezTo>
                  <a:cubicBezTo>
                    <a:pt x="6262" y="55535"/>
                    <a:pt x="50767" y="121397"/>
                    <a:pt x="105570" y="136948"/>
                  </a:cubicBezTo>
                  <a:cubicBezTo>
                    <a:pt x="106857" y="138046"/>
                    <a:pt x="108696" y="135485"/>
                    <a:pt x="107225" y="134753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B665F222-B873-8F4D-A442-C6FE5F88C7E2}"/>
                </a:ext>
              </a:extLst>
            </p:cNvPr>
            <p:cNvSpPr/>
            <p:nvPr/>
          </p:nvSpPr>
          <p:spPr>
            <a:xfrm>
              <a:off x="1558511" y="1869018"/>
              <a:ext cx="31102" cy="72781"/>
            </a:xfrm>
            <a:custGeom>
              <a:avLst/>
              <a:gdLst>
                <a:gd name="connsiteX0" fmla="*/ 26925 w 31102"/>
                <a:gd name="connsiteY0" fmla="*/ 707 h 72781"/>
                <a:gd name="connsiteX1" fmla="*/ 811 w 31102"/>
                <a:gd name="connsiteY1" fmla="*/ 28515 h 72781"/>
                <a:gd name="connsiteX2" fmla="*/ 17914 w 31102"/>
                <a:gd name="connsiteY2" fmla="*/ 72423 h 72781"/>
                <a:gd name="connsiteX3" fmla="*/ 20305 w 31102"/>
                <a:gd name="connsiteY3" fmla="*/ 70594 h 72781"/>
                <a:gd name="connsiteX4" fmla="*/ 12213 w 31102"/>
                <a:gd name="connsiteY4" fmla="*/ 30711 h 72781"/>
                <a:gd name="connsiteX5" fmla="*/ 19201 w 31102"/>
                <a:gd name="connsiteY5" fmla="*/ 12416 h 72781"/>
                <a:gd name="connsiteX6" fmla="*/ 29868 w 31102"/>
                <a:gd name="connsiteY6" fmla="*/ 3634 h 72781"/>
                <a:gd name="connsiteX7" fmla="*/ 26925 w 31102"/>
                <a:gd name="connsiteY7" fmla="*/ 707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102" h="72781">
                  <a:moveTo>
                    <a:pt x="26925" y="707"/>
                  </a:moveTo>
                  <a:cubicBezTo>
                    <a:pt x="12029" y="7659"/>
                    <a:pt x="4857" y="11684"/>
                    <a:pt x="811" y="28515"/>
                  </a:cubicBezTo>
                  <a:cubicBezTo>
                    <a:pt x="-2433" y="45204"/>
                    <a:pt x="4213" y="62268"/>
                    <a:pt x="17914" y="72423"/>
                  </a:cubicBezTo>
                  <a:cubicBezTo>
                    <a:pt x="17914" y="73338"/>
                    <a:pt x="21040" y="72423"/>
                    <a:pt x="20305" y="70594"/>
                  </a:cubicBezTo>
                  <a:cubicBezTo>
                    <a:pt x="12992" y="58654"/>
                    <a:pt x="10128" y="44538"/>
                    <a:pt x="12213" y="30711"/>
                  </a:cubicBezTo>
                  <a:cubicBezTo>
                    <a:pt x="12463" y="24015"/>
                    <a:pt x="14918" y="17586"/>
                    <a:pt x="19201" y="12416"/>
                  </a:cubicBezTo>
                  <a:cubicBezTo>
                    <a:pt x="22696" y="8939"/>
                    <a:pt x="26741" y="7293"/>
                    <a:pt x="29868" y="3634"/>
                  </a:cubicBezTo>
                  <a:cubicBezTo>
                    <a:pt x="32994" y="-25"/>
                    <a:pt x="29500" y="-757"/>
                    <a:pt x="26925" y="707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6F4780BC-0D88-264A-BBEE-1B97B9FC5E9E}"/>
                </a:ext>
              </a:extLst>
            </p:cNvPr>
            <p:cNvSpPr/>
            <p:nvPr/>
          </p:nvSpPr>
          <p:spPr>
            <a:xfrm>
              <a:off x="2117605" y="2022464"/>
              <a:ext cx="496274" cy="581520"/>
            </a:xfrm>
            <a:custGeom>
              <a:avLst/>
              <a:gdLst>
                <a:gd name="connsiteX0" fmla="*/ 465320 w 496274"/>
                <a:gd name="connsiteY0" fmla="*/ 190475 h 581520"/>
                <a:gd name="connsiteX1" fmla="*/ 377782 w 496274"/>
                <a:gd name="connsiteY1" fmla="*/ 223772 h 581520"/>
                <a:gd name="connsiteX2" fmla="*/ 374840 w 496274"/>
                <a:gd name="connsiteY2" fmla="*/ 218283 h 581520"/>
                <a:gd name="connsiteX3" fmla="*/ 404264 w 496274"/>
                <a:gd name="connsiteY3" fmla="*/ 176937 h 581520"/>
                <a:gd name="connsiteX4" fmla="*/ 449504 w 496274"/>
                <a:gd name="connsiteY4" fmla="*/ 139432 h 581520"/>
                <a:gd name="connsiteX5" fmla="*/ 455389 w 496274"/>
                <a:gd name="connsiteY5" fmla="*/ 88389 h 581520"/>
                <a:gd name="connsiteX6" fmla="*/ 427988 w 496274"/>
                <a:gd name="connsiteY6" fmla="*/ 102476 h 581520"/>
                <a:gd name="connsiteX7" fmla="*/ 392862 w 496274"/>
                <a:gd name="connsiteY7" fmla="*/ 139066 h 581520"/>
                <a:gd name="connsiteX8" fmla="*/ 366012 w 496274"/>
                <a:gd name="connsiteY8" fmla="*/ 163581 h 581520"/>
                <a:gd name="connsiteX9" fmla="*/ 339163 w 496274"/>
                <a:gd name="connsiteY9" fmla="*/ 173827 h 581520"/>
                <a:gd name="connsiteX10" fmla="*/ 356082 w 496274"/>
                <a:gd name="connsiteY10" fmla="*/ 113819 h 581520"/>
                <a:gd name="connsiteX11" fmla="*/ 382380 w 496274"/>
                <a:gd name="connsiteY11" fmla="*/ 58934 h 581520"/>
                <a:gd name="connsiteX12" fmla="*/ 363990 w 496274"/>
                <a:gd name="connsiteY12" fmla="*/ 207 h 581520"/>
                <a:gd name="connsiteX13" fmla="*/ 326657 w 496274"/>
                <a:gd name="connsiteY13" fmla="*/ 65337 h 581520"/>
                <a:gd name="connsiteX14" fmla="*/ 287302 w 496274"/>
                <a:gd name="connsiteY14" fmla="*/ 167057 h 581520"/>
                <a:gd name="connsiteX15" fmla="*/ 287302 w 496274"/>
                <a:gd name="connsiteY15" fmla="*/ 167057 h 581520"/>
                <a:gd name="connsiteX16" fmla="*/ 276084 w 496274"/>
                <a:gd name="connsiteY16" fmla="*/ 167057 h 581520"/>
                <a:gd name="connsiteX17" fmla="*/ 276084 w 496274"/>
                <a:gd name="connsiteY17" fmla="*/ 167057 h 581520"/>
                <a:gd name="connsiteX18" fmla="*/ 286934 w 496274"/>
                <a:gd name="connsiteY18" fmla="*/ 46676 h 581520"/>
                <a:gd name="connsiteX19" fmla="*/ 278291 w 496274"/>
                <a:gd name="connsiteY19" fmla="*/ 14843 h 581520"/>
                <a:gd name="connsiteX20" fmla="*/ 250889 w 496274"/>
                <a:gd name="connsiteY20" fmla="*/ 14843 h 581520"/>
                <a:gd name="connsiteX21" fmla="*/ 237832 w 496274"/>
                <a:gd name="connsiteY21" fmla="*/ 71558 h 581520"/>
                <a:gd name="connsiteX22" fmla="*/ 230108 w 496274"/>
                <a:gd name="connsiteY22" fmla="*/ 178766 h 581520"/>
                <a:gd name="connsiteX23" fmla="*/ 207856 w 496274"/>
                <a:gd name="connsiteY23" fmla="*/ 229260 h 581520"/>
                <a:gd name="connsiteX24" fmla="*/ 195535 w 496274"/>
                <a:gd name="connsiteY24" fmla="*/ 223955 h 581520"/>
                <a:gd name="connsiteX25" fmla="*/ 170524 w 496274"/>
                <a:gd name="connsiteY25" fmla="*/ 175290 h 581520"/>
                <a:gd name="connsiteX26" fmla="*/ 119767 w 496274"/>
                <a:gd name="connsiteY26" fmla="*/ 190475 h 581520"/>
                <a:gd name="connsiteX27" fmla="*/ 121238 w 496274"/>
                <a:gd name="connsiteY27" fmla="*/ 193951 h 581520"/>
                <a:gd name="connsiteX28" fmla="*/ 124732 w 496274"/>
                <a:gd name="connsiteY28" fmla="*/ 197793 h 581520"/>
                <a:gd name="connsiteX29" fmla="*/ 134663 w 496274"/>
                <a:gd name="connsiteY29" fmla="*/ 205477 h 581520"/>
                <a:gd name="connsiteX30" fmla="*/ 157283 w 496274"/>
                <a:gd name="connsiteY30" fmla="*/ 233834 h 581520"/>
                <a:gd name="connsiteX31" fmla="*/ 169236 w 496274"/>
                <a:gd name="connsiteY31" fmla="*/ 263289 h 581520"/>
                <a:gd name="connsiteX32" fmla="*/ 173650 w 496274"/>
                <a:gd name="connsiteY32" fmla="*/ 287621 h 581520"/>
                <a:gd name="connsiteX33" fmla="*/ 234706 w 496274"/>
                <a:gd name="connsiteY33" fmla="*/ 318357 h 581520"/>
                <a:gd name="connsiteX34" fmla="*/ 233786 w 496274"/>
                <a:gd name="connsiteY34" fmla="*/ 319272 h 581520"/>
                <a:gd name="connsiteX35" fmla="*/ 221281 w 496274"/>
                <a:gd name="connsiteY35" fmla="*/ 379828 h 581520"/>
                <a:gd name="connsiteX36" fmla="*/ 195351 w 496274"/>
                <a:gd name="connsiteY36" fmla="*/ 432884 h 581520"/>
                <a:gd name="connsiteX37" fmla="*/ 158570 w 496274"/>
                <a:gd name="connsiteY37" fmla="*/ 484293 h 581520"/>
                <a:gd name="connsiteX38" fmla="*/ 150111 w 496274"/>
                <a:gd name="connsiteY38" fmla="*/ 495270 h 581520"/>
                <a:gd name="connsiteX39" fmla="*/ 108916 w 496274"/>
                <a:gd name="connsiteY39" fmla="*/ 450996 h 581520"/>
                <a:gd name="connsiteX40" fmla="*/ 75262 w 496274"/>
                <a:gd name="connsiteY40" fmla="*/ 400319 h 581520"/>
                <a:gd name="connsiteX41" fmla="*/ 89055 w 496274"/>
                <a:gd name="connsiteY41" fmla="*/ 395013 h 581520"/>
                <a:gd name="connsiteX42" fmla="*/ 89055 w 496274"/>
                <a:gd name="connsiteY42" fmla="*/ 392635 h 581520"/>
                <a:gd name="connsiteX43" fmla="*/ 42160 w 496274"/>
                <a:gd name="connsiteY43" fmla="*/ 417516 h 581520"/>
                <a:gd name="connsiteX44" fmla="*/ 7586 w 496274"/>
                <a:gd name="connsiteY44" fmla="*/ 456667 h 581520"/>
                <a:gd name="connsiteX45" fmla="*/ 6479 w 496274"/>
                <a:gd name="connsiteY45" fmla="*/ 458105 h 581520"/>
                <a:gd name="connsiteX46" fmla="*/ 6482 w 496274"/>
                <a:gd name="connsiteY46" fmla="*/ 458131 h 581520"/>
                <a:gd name="connsiteX47" fmla="*/ 6482 w 496274"/>
                <a:gd name="connsiteY47" fmla="*/ 458131 h 581520"/>
                <a:gd name="connsiteX48" fmla="*/ 781 w 496274"/>
                <a:gd name="connsiteY48" fmla="*/ 468559 h 581520"/>
                <a:gd name="connsiteX49" fmla="*/ 1885 w 496274"/>
                <a:gd name="connsiteY49" fmla="*/ 468559 h 581520"/>
                <a:gd name="connsiteX50" fmla="*/ 7218 w 496274"/>
                <a:gd name="connsiteY50" fmla="*/ 459960 h 581520"/>
                <a:gd name="connsiteX51" fmla="*/ 75446 w 496274"/>
                <a:gd name="connsiteY51" fmla="*/ 547593 h 581520"/>
                <a:gd name="connsiteX52" fmla="*/ 108365 w 496274"/>
                <a:gd name="connsiteY52" fmla="*/ 574304 h 581520"/>
                <a:gd name="connsiteX53" fmla="*/ 130801 w 496274"/>
                <a:gd name="connsiteY53" fmla="*/ 581073 h 581520"/>
                <a:gd name="connsiteX54" fmla="*/ 153972 w 496274"/>
                <a:gd name="connsiteY54" fmla="*/ 578695 h 581520"/>
                <a:gd name="connsiteX55" fmla="*/ 173650 w 496274"/>
                <a:gd name="connsiteY55" fmla="*/ 565157 h 581520"/>
                <a:gd name="connsiteX56" fmla="*/ 205649 w 496274"/>
                <a:gd name="connsiteY56" fmla="*/ 528567 h 581520"/>
                <a:gd name="connsiteX57" fmla="*/ 218338 w 496274"/>
                <a:gd name="connsiteY57" fmla="*/ 509357 h 581520"/>
                <a:gd name="connsiteX58" fmla="*/ 290245 w 496274"/>
                <a:gd name="connsiteY58" fmla="*/ 324760 h 581520"/>
                <a:gd name="connsiteX59" fmla="*/ 342105 w 496274"/>
                <a:gd name="connsiteY59" fmla="*/ 318723 h 581520"/>
                <a:gd name="connsiteX60" fmla="*/ 378886 w 496274"/>
                <a:gd name="connsiteY60" fmla="*/ 265667 h 581520"/>
                <a:gd name="connsiteX61" fmla="*/ 378886 w 496274"/>
                <a:gd name="connsiteY61" fmla="*/ 264021 h 581520"/>
                <a:gd name="connsiteX62" fmla="*/ 378886 w 496274"/>
                <a:gd name="connsiteY62" fmla="*/ 264021 h 581520"/>
                <a:gd name="connsiteX63" fmla="*/ 380443 w 496274"/>
                <a:gd name="connsiteY63" fmla="*/ 264118 h 581520"/>
                <a:gd name="connsiteX64" fmla="*/ 380541 w 496274"/>
                <a:gd name="connsiteY64" fmla="*/ 264021 h 581520"/>
                <a:gd name="connsiteX65" fmla="*/ 380541 w 496274"/>
                <a:gd name="connsiteY65" fmla="*/ 264021 h 581520"/>
                <a:gd name="connsiteX66" fmla="*/ 470285 w 496274"/>
                <a:gd name="connsiteY66" fmla="*/ 237310 h 581520"/>
                <a:gd name="connsiteX67" fmla="*/ 496216 w 496274"/>
                <a:gd name="connsiteY67" fmla="*/ 205294 h 581520"/>
                <a:gd name="connsiteX68" fmla="*/ 465320 w 496274"/>
                <a:gd name="connsiteY68" fmla="*/ 190475 h 58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96274" h="581520">
                  <a:moveTo>
                    <a:pt x="465320" y="190475"/>
                  </a:moveTo>
                  <a:cubicBezTo>
                    <a:pt x="434976" y="197610"/>
                    <a:pt x="410149" y="220479"/>
                    <a:pt x="377782" y="223772"/>
                  </a:cubicBezTo>
                  <a:cubicBezTo>
                    <a:pt x="376863" y="221942"/>
                    <a:pt x="375943" y="220113"/>
                    <a:pt x="374840" y="218283"/>
                  </a:cubicBezTo>
                  <a:cubicBezTo>
                    <a:pt x="374840" y="198708"/>
                    <a:pt x="390472" y="188280"/>
                    <a:pt x="404264" y="176937"/>
                  </a:cubicBezTo>
                  <a:cubicBezTo>
                    <a:pt x="418057" y="165594"/>
                    <a:pt x="435344" y="152970"/>
                    <a:pt x="449504" y="139432"/>
                  </a:cubicBezTo>
                  <a:cubicBezTo>
                    <a:pt x="459987" y="129553"/>
                    <a:pt x="484814" y="90950"/>
                    <a:pt x="455389" y="88389"/>
                  </a:cubicBezTo>
                  <a:cubicBezTo>
                    <a:pt x="445459" y="88389"/>
                    <a:pt x="434976" y="96439"/>
                    <a:pt x="427988" y="102476"/>
                  </a:cubicBezTo>
                  <a:cubicBezTo>
                    <a:pt x="415558" y="113965"/>
                    <a:pt x="403828" y="126185"/>
                    <a:pt x="392862" y="139066"/>
                  </a:cubicBezTo>
                  <a:cubicBezTo>
                    <a:pt x="384820" y="148171"/>
                    <a:pt x="375818" y="156390"/>
                    <a:pt x="366012" y="163581"/>
                  </a:cubicBezTo>
                  <a:cubicBezTo>
                    <a:pt x="363438" y="165228"/>
                    <a:pt x="341737" y="180230"/>
                    <a:pt x="339163" y="173827"/>
                  </a:cubicBezTo>
                  <a:cubicBezTo>
                    <a:pt x="341456" y="153036"/>
                    <a:pt x="347172" y="132763"/>
                    <a:pt x="356082" y="113819"/>
                  </a:cubicBezTo>
                  <a:cubicBezTo>
                    <a:pt x="364725" y="95524"/>
                    <a:pt x="374472" y="78693"/>
                    <a:pt x="382380" y="58934"/>
                  </a:cubicBezTo>
                  <a:cubicBezTo>
                    <a:pt x="390288" y="39175"/>
                    <a:pt x="392311" y="4049"/>
                    <a:pt x="363990" y="207"/>
                  </a:cubicBezTo>
                  <a:cubicBezTo>
                    <a:pt x="335669" y="-3635"/>
                    <a:pt x="329968" y="47042"/>
                    <a:pt x="326657" y="65337"/>
                  </a:cubicBezTo>
                  <a:cubicBezTo>
                    <a:pt x="320588" y="98085"/>
                    <a:pt x="319485" y="148214"/>
                    <a:pt x="287302" y="167057"/>
                  </a:cubicBezTo>
                  <a:cubicBezTo>
                    <a:pt x="287302" y="167057"/>
                    <a:pt x="287302" y="167057"/>
                    <a:pt x="287302" y="167057"/>
                  </a:cubicBezTo>
                  <a:cubicBezTo>
                    <a:pt x="283565" y="166869"/>
                    <a:pt x="279821" y="166869"/>
                    <a:pt x="276084" y="167057"/>
                  </a:cubicBezTo>
                  <a:cubicBezTo>
                    <a:pt x="276084" y="167057"/>
                    <a:pt x="276084" y="167057"/>
                    <a:pt x="276084" y="167057"/>
                  </a:cubicBezTo>
                  <a:cubicBezTo>
                    <a:pt x="267257" y="126625"/>
                    <a:pt x="286199" y="86925"/>
                    <a:pt x="286934" y="46676"/>
                  </a:cubicBezTo>
                  <a:cubicBezTo>
                    <a:pt x="286934" y="36980"/>
                    <a:pt x="286934" y="21063"/>
                    <a:pt x="278291" y="14843"/>
                  </a:cubicBezTo>
                  <a:cubicBezTo>
                    <a:pt x="270046" y="9172"/>
                    <a:pt x="259134" y="9172"/>
                    <a:pt x="250889" y="14843"/>
                  </a:cubicBezTo>
                  <a:cubicBezTo>
                    <a:pt x="233419" y="26003"/>
                    <a:pt x="236361" y="54360"/>
                    <a:pt x="237832" y="71558"/>
                  </a:cubicBezTo>
                  <a:cubicBezTo>
                    <a:pt x="240986" y="107474"/>
                    <a:pt x="238378" y="143664"/>
                    <a:pt x="230108" y="178766"/>
                  </a:cubicBezTo>
                  <a:cubicBezTo>
                    <a:pt x="215747" y="191639"/>
                    <a:pt x="207641" y="210031"/>
                    <a:pt x="207856" y="229260"/>
                  </a:cubicBezTo>
                  <a:cubicBezTo>
                    <a:pt x="203255" y="228968"/>
                    <a:pt x="198898" y="227092"/>
                    <a:pt x="195535" y="223955"/>
                  </a:cubicBezTo>
                  <a:cubicBezTo>
                    <a:pt x="182661" y="211880"/>
                    <a:pt x="181006" y="189560"/>
                    <a:pt x="170524" y="175290"/>
                  </a:cubicBezTo>
                  <a:cubicBezTo>
                    <a:pt x="157283" y="156995"/>
                    <a:pt x="106709" y="163215"/>
                    <a:pt x="119767" y="190475"/>
                  </a:cubicBezTo>
                  <a:cubicBezTo>
                    <a:pt x="119767" y="191756"/>
                    <a:pt x="119767" y="192853"/>
                    <a:pt x="121238" y="193951"/>
                  </a:cubicBezTo>
                  <a:lnTo>
                    <a:pt x="124732" y="197793"/>
                  </a:lnTo>
                  <a:lnTo>
                    <a:pt x="134663" y="205477"/>
                  </a:lnTo>
                  <a:cubicBezTo>
                    <a:pt x="143729" y="213618"/>
                    <a:pt x="151372" y="223201"/>
                    <a:pt x="157283" y="233834"/>
                  </a:cubicBezTo>
                  <a:cubicBezTo>
                    <a:pt x="162934" y="242899"/>
                    <a:pt x="166976" y="252863"/>
                    <a:pt x="169236" y="263289"/>
                  </a:cubicBezTo>
                  <a:cubicBezTo>
                    <a:pt x="170049" y="271504"/>
                    <a:pt x="171526" y="279641"/>
                    <a:pt x="173650" y="287621"/>
                  </a:cubicBezTo>
                  <a:cubicBezTo>
                    <a:pt x="182110" y="309941"/>
                    <a:pt x="210431" y="318357"/>
                    <a:pt x="234706" y="318357"/>
                  </a:cubicBezTo>
                  <a:cubicBezTo>
                    <a:pt x="234706" y="318357"/>
                    <a:pt x="233786" y="318357"/>
                    <a:pt x="233786" y="319272"/>
                  </a:cubicBezTo>
                  <a:cubicBezTo>
                    <a:pt x="231374" y="339777"/>
                    <a:pt x="227190" y="360038"/>
                    <a:pt x="221281" y="379828"/>
                  </a:cubicBezTo>
                  <a:cubicBezTo>
                    <a:pt x="214171" y="398215"/>
                    <a:pt x="205497" y="415964"/>
                    <a:pt x="195351" y="432884"/>
                  </a:cubicBezTo>
                  <a:cubicBezTo>
                    <a:pt x="184960" y="451272"/>
                    <a:pt x="172631" y="468504"/>
                    <a:pt x="158570" y="484293"/>
                  </a:cubicBezTo>
                  <a:cubicBezTo>
                    <a:pt x="155565" y="487807"/>
                    <a:pt x="152740" y="491470"/>
                    <a:pt x="150111" y="495270"/>
                  </a:cubicBezTo>
                  <a:cubicBezTo>
                    <a:pt x="135025" y="481819"/>
                    <a:pt x="121232" y="466997"/>
                    <a:pt x="108916" y="450996"/>
                  </a:cubicBezTo>
                  <a:cubicBezTo>
                    <a:pt x="98066" y="433798"/>
                    <a:pt x="85561" y="417516"/>
                    <a:pt x="75262" y="400319"/>
                  </a:cubicBezTo>
                  <a:cubicBezTo>
                    <a:pt x="79764" y="398313"/>
                    <a:pt x="84367" y="396543"/>
                    <a:pt x="89055" y="395013"/>
                  </a:cubicBezTo>
                  <a:cubicBezTo>
                    <a:pt x="90158" y="395013"/>
                    <a:pt x="90894" y="392452"/>
                    <a:pt x="89055" y="392635"/>
                  </a:cubicBezTo>
                  <a:cubicBezTo>
                    <a:pt x="71209" y="395893"/>
                    <a:pt x="54821" y="404589"/>
                    <a:pt x="42160" y="417516"/>
                  </a:cubicBezTo>
                  <a:cubicBezTo>
                    <a:pt x="28646" y="428687"/>
                    <a:pt x="16980" y="441898"/>
                    <a:pt x="7586" y="456667"/>
                  </a:cubicBezTo>
                  <a:cubicBezTo>
                    <a:pt x="6882" y="456760"/>
                    <a:pt x="6385" y="457405"/>
                    <a:pt x="6479" y="458105"/>
                  </a:cubicBezTo>
                  <a:cubicBezTo>
                    <a:pt x="6481" y="458114"/>
                    <a:pt x="6481" y="458122"/>
                    <a:pt x="6482" y="458131"/>
                  </a:cubicBezTo>
                  <a:lnTo>
                    <a:pt x="6482" y="458131"/>
                  </a:lnTo>
                  <a:cubicBezTo>
                    <a:pt x="4460" y="461607"/>
                    <a:pt x="2620" y="465083"/>
                    <a:pt x="781" y="468559"/>
                  </a:cubicBezTo>
                  <a:cubicBezTo>
                    <a:pt x="-1058" y="472035"/>
                    <a:pt x="781" y="468559"/>
                    <a:pt x="1885" y="468559"/>
                  </a:cubicBezTo>
                  <a:cubicBezTo>
                    <a:pt x="3501" y="465597"/>
                    <a:pt x="5283" y="462726"/>
                    <a:pt x="7218" y="459960"/>
                  </a:cubicBezTo>
                  <a:cubicBezTo>
                    <a:pt x="22521" y="494219"/>
                    <a:pt x="45930" y="524285"/>
                    <a:pt x="75446" y="547593"/>
                  </a:cubicBezTo>
                  <a:cubicBezTo>
                    <a:pt x="85958" y="557045"/>
                    <a:pt x="96944" y="565960"/>
                    <a:pt x="108365" y="574304"/>
                  </a:cubicBezTo>
                  <a:cubicBezTo>
                    <a:pt x="115244" y="578194"/>
                    <a:pt x="122909" y="580506"/>
                    <a:pt x="130801" y="581073"/>
                  </a:cubicBezTo>
                  <a:cubicBezTo>
                    <a:pt x="138606" y="582127"/>
                    <a:pt x="146548" y="581311"/>
                    <a:pt x="153972" y="578695"/>
                  </a:cubicBezTo>
                  <a:cubicBezTo>
                    <a:pt x="161240" y="575297"/>
                    <a:pt x="167890" y="570724"/>
                    <a:pt x="173650" y="565157"/>
                  </a:cubicBezTo>
                  <a:cubicBezTo>
                    <a:pt x="185821" y="554346"/>
                    <a:pt x="196572" y="542054"/>
                    <a:pt x="205649" y="528567"/>
                  </a:cubicBezTo>
                  <a:cubicBezTo>
                    <a:pt x="210063" y="522103"/>
                    <a:pt x="214293" y="515700"/>
                    <a:pt x="218338" y="509357"/>
                  </a:cubicBezTo>
                  <a:cubicBezTo>
                    <a:pt x="255566" y="453786"/>
                    <a:pt x="280110" y="390778"/>
                    <a:pt x="290245" y="324760"/>
                  </a:cubicBezTo>
                  <a:cubicBezTo>
                    <a:pt x="307691" y="329124"/>
                    <a:pt x="326142" y="326976"/>
                    <a:pt x="342105" y="318723"/>
                  </a:cubicBezTo>
                  <a:cubicBezTo>
                    <a:pt x="362870" y="308677"/>
                    <a:pt x="376826" y="288545"/>
                    <a:pt x="378886" y="265667"/>
                  </a:cubicBezTo>
                  <a:cubicBezTo>
                    <a:pt x="379182" y="265157"/>
                    <a:pt x="379182" y="264529"/>
                    <a:pt x="378886" y="264021"/>
                  </a:cubicBezTo>
                  <a:lnTo>
                    <a:pt x="378886" y="264021"/>
                  </a:lnTo>
                  <a:cubicBezTo>
                    <a:pt x="379288" y="264476"/>
                    <a:pt x="379985" y="264519"/>
                    <a:pt x="380443" y="264118"/>
                  </a:cubicBezTo>
                  <a:cubicBezTo>
                    <a:pt x="380478" y="264089"/>
                    <a:pt x="380510" y="264056"/>
                    <a:pt x="380541" y="264021"/>
                  </a:cubicBezTo>
                  <a:lnTo>
                    <a:pt x="380541" y="264021"/>
                  </a:lnTo>
                  <a:cubicBezTo>
                    <a:pt x="409877" y="253296"/>
                    <a:pt x="439848" y="244376"/>
                    <a:pt x="470285" y="237310"/>
                  </a:cubicBezTo>
                  <a:cubicBezTo>
                    <a:pt x="485237" y="233739"/>
                    <a:pt x="495888" y="220587"/>
                    <a:pt x="496216" y="205294"/>
                  </a:cubicBezTo>
                  <a:cubicBezTo>
                    <a:pt x="497503" y="186816"/>
                    <a:pt x="477274" y="187548"/>
                    <a:pt x="465320" y="190475"/>
                  </a:cubicBezTo>
                  <a:close/>
                </a:path>
              </a:pathLst>
            </a:custGeom>
            <a:solidFill>
              <a:srgbClr val="9E5116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4B80ECF6-6DB8-7845-B2C5-3F1E8E546D4B}"/>
                </a:ext>
              </a:extLst>
            </p:cNvPr>
            <p:cNvSpPr/>
            <p:nvPr/>
          </p:nvSpPr>
          <p:spPr>
            <a:xfrm>
              <a:off x="2405827" y="2029518"/>
              <a:ext cx="94717" cy="170248"/>
            </a:xfrm>
            <a:custGeom>
              <a:avLst/>
              <a:gdLst>
                <a:gd name="connsiteX0" fmla="*/ 31080 w 94717"/>
                <a:gd name="connsiteY0" fmla="*/ 111156 h 170248"/>
                <a:gd name="connsiteX1" fmla="*/ 52412 w 94717"/>
                <a:gd name="connsiteY1" fmla="*/ 17669 h 170248"/>
                <a:gd name="connsiteX2" fmla="*/ 84963 w 94717"/>
                <a:gd name="connsiteY2" fmla="*/ 4313 h 170248"/>
                <a:gd name="connsiteX3" fmla="*/ 94710 w 94717"/>
                <a:gd name="connsiteY3" fmla="*/ 24987 h 170248"/>
                <a:gd name="connsiteX4" fmla="*/ 80366 w 94717"/>
                <a:gd name="connsiteY4" fmla="*/ 76579 h 170248"/>
                <a:gd name="connsiteX5" fmla="*/ 46527 w 94717"/>
                <a:gd name="connsiteY5" fmla="*/ 170249 h 170248"/>
                <a:gd name="connsiteX6" fmla="*/ 42849 w 94717"/>
                <a:gd name="connsiteY6" fmla="*/ 170249 h 170248"/>
                <a:gd name="connsiteX7" fmla="*/ 2023 w 94717"/>
                <a:gd name="connsiteY7" fmla="*/ 160736 h 170248"/>
                <a:gd name="connsiteX8" fmla="*/ 0 w 94717"/>
                <a:gd name="connsiteY8" fmla="*/ 160736 h 170248"/>
                <a:gd name="connsiteX9" fmla="*/ 31080 w 94717"/>
                <a:gd name="connsiteY9" fmla="*/ 111156 h 170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17" h="170248">
                  <a:moveTo>
                    <a:pt x="31080" y="111156"/>
                  </a:moveTo>
                  <a:cubicBezTo>
                    <a:pt x="36317" y="79599"/>
                    <a:pt x="43441" y="48382"/>
                    <a:pt x="52412" y="17669"/>
                  </a:cubicBezTo>
                  <a:cubicBezTo>
                    <a:pt x="57929" y="3947"/>
                    <a:pt x="70803" y="-6115"/>
                    <a:pt x="84963" y="4313"/>
                  </a:cubicBezTo>
                  <a:cubicBezTo>
                    <a:pt x="90533" y="9864"/>
                    <a:pt x="93982" y="17177"/>
                    <a:pt x="94710" y="24987"/>
                  </a:cubicBezTo>
                  <a:cubicBezTo>
                    <a:pt x="94940" y="43188"/>
                    <a:pt x="89965" y="61081"/>
                    <a:pt x="80366" y="76579"/>
                  </a:cubicBezTo>
                  <a:cubicBezTo>
                    <a:pt x="64381" y="105916"/>
                    <a:pt x="52971" y="137501"/>
                    <a:pt x="46527" y="170249"/>
                  </a:cubicBezTo>
                  <a:lnTo>
                    <a:pt x="42849" y="170249"/>
                  </a:lnTo>
                  <a:cubicBezTo>
                    <a:pt x="29939" y="164621"/>
                    <a:pt x="16103" y="161398"/>
                    <a:pt x="2023" y="160736"/>
                  </a:cubicBezTo>
                  <a:lnTo>
                    <a:pt x="0" y="160736"/>
                  </a:lnTo>
                  <a:cubicBezTo>
                    <a:pt x="17425" y="149795"/>
                    <a:pt x="28871" y="131535"/>
                    <a:pt x="31080" y="111156"/>
                  </a:cubicBezTo>
                  <a:close/>
                </a:path>
              </a:pathLst>
            </a:custGeom>
            <a:solidFill>
              <a:srgbClr val="FBD0B4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84993B18-B879-FF4A-964C-9200A9DAC4F0}"/>
                </a:ext>
              </a:extLst>
            </p:cNvPr>
            <p:cNvSpPr/>
            <p:nvPr/>
          </p:nvSpPr>
          <p:spPr>
            <a:xfrm>
              <a:off x="2350104" y="2035923"/>
              <a:ext cx="50019" cy="161831"/>
            </a:xfrm>
            <a:custGeom>
              <a:avLst/>
              <a:gdLst>
                <a:gd name="connsiteX0" fmla="*/ 11218 w 50019"/>
                <a:gd name="connsiteY0" fmla="*/ 88468 h 161831"/>
                <a:gd name="connsiteX1" fmla="*/ 10299 w 50019"/>
                <a:gd name="connsiteY1" fmla="*/ 23521 h 161831"/>
                <a:gd name="connsiteX2" fmla="*/ 18206 w 50019"/>
                <a:gd name="connsiteY2" fmla="*/ 5226 h 161831"/>
                <a:gd name="connsiteX3" fmla="*/ 47447 w 50019"/>
                <a:gd name="connsiteY3" fmla="*/ 13459 h 161831"/>
                <a:gd name="connsiteX4" fmla="*/ 46344 w 50019"/>
                <a:gd name="connsiteY4" fmla="*/ 66880 h 161831"/>
                <a:gd name="connsiteX5" fmla="*/ 39723 w 50019"/>
                <a:gd name="connsiteY5" fmla="*/ 152867 h 161831"/>
                <a:gd name="connsiteX6" fmla="*/ 14896 w 50019"/>
                <a:gd name="connsiteY6" fmla="*/ 155794 h 161831"/>
                <a:gd name="connsiteX7" fmla="*/ 0 w 50019"/>
                <a:gd name="connsiteY7" fmla="*/ 161831 h 161831"/>
                <a:gd name="connsiteX8" fmla="*/ 11218 w 50019"/>
                <a:gd name="connsiteY8" fmla="*/ 88468 h 16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19" h="161831">
                  <a:moveTo>
                    <a:pt x="11218" y="88468"/>
                  </a:moveTo>
                  <a:cubicBezTo>
                    <a:pt x="9624" y="66856"/>
                    <a:pt x="9317" y="45169"/>
                    <a:pt x="10299" y="23521"/>
                  </a:cubicBezTo>
                  <a:cubicBezTo>
                    <a:pt x="10913" y="16741"/>
                    <a:pt x="13682" y="10332"/>
                    <a:pt x="18206" y="5226"/>
                  </a:cubicBezTo>
                  <a:cubicBezTo>
                    <a:pt x="28505" y="-6117"/>
                    <a:pt x="43217" y="3031"/>
                    <a:pt x="47447" y="13459"/>
                  </a:cubicBezTo>
                  <a:cubicBezTo>
                    <a:pt x="51217" y="31113"/>
                    <a:pt x="50838" y="49396"/>
                    <a:pt x="46344" y="66880"/>
                  </a:cubicBezTo>
                  <a:cubicBezTo>
                    <a:pt x="42482" y="95237"/>
                    <a:pt x="33654" y="124326"/>
                    <a:pt x="39723" y="152867"/>
                  </a:cubicBezTo>
                  <a:cubicBezTo>
                    <a:pt x="31359" y="152835"/>
                    <a:pt x="23021" y="153818"/>
                    <a:pt x="14896" y="155794"/>
                  </a:cubicBezTo>
                  <a:cubicBezTo>
                    <a:pt x="9609" y="156904"/>
                    <a:pt x="4563" y="158950"/>
                    <a:pt x="0" y="161831"/>
                  </a:cubicBezTo>
                  <a:cubicBezTo>
                    <a:pt x="7897" y="138187"/>
                    <a:pt x="11691" y="113379"/>
                    <a:pt x="11218" y="88468"/>
                  </a:cubicBezTo>
                  <a:close/>
                </a:path>
              </a:pathLst>
            </a:custGeom>
            <a:solidFill>
              <a:srgbClr val="FBD0B4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95A2F904-9D84-FA45-8040-6DE8704834AF}"/>
                </a:ext>
              </a:extLst>
            </p:cNvPr>
            <p:cNvSpPr/>
            <p:nvPr/>
          </p:nvSpPr>
          <p:spPr>
            <a:xfrm>
              <a:off x="2439113" y="2029234"/>
              <a:ext cx="61431" cy="170715"/>
            </a:xfrm>
            <a:custGeom>
              <a:avLst/>
              <a:gdLst>
                <a:gd name="connsiteX0" fmla="*/ 61424 w 61431"/>
                <a:gd name="connsiteY0" fmla="*/ 25270 h 170715"/>
                <a:gd name="connsiteX1" fmla="*/ 51677 w 61431"/>
                <a:gd name="connsiteY1" fmla="*/ 4597 h 170715"/>
                <a:gd name="connsiteX2" fmla="*/ 25717 w 61431"/>
                <a:gd name="connsiteY2" fmla="*/ 6170 h 170715"/>
                <a:gd name="connsiteX3" fmla="*/ 22252 w 61431"/>
                <a:gd name="connsiteY3" fmla="*/ 11915 h 170715"/>
                <a:gd name="connsiteX4" fmla="*/ 26666 w 61431"/>
                <a:gd name="connsiteY4" fmla="*/ 9719 h 170715"/>
                <a:gd name="connsiteX5" fmla="*/ 45056 w 61431"/>
                <a:gd name="connsiteY5" fmla="*/ 39723 h 170715"/>
                <a:gd name="connsiteX6" fmla="*/ 9563 w 61431"/>
                <a:gd name="connsiteY6" fmla="*/ 130100 h 170715"/>
                <a:gd name="connsiteX7" fmla="*/ 0 w 61431"/>
                <a:gd name="connsiteY7" fmla="*/ 166690 h 170715"/>
                <a:gd name="connsiteX8" fmla="*/ 9563 w 61431"/>
                <a:gd name="connsiteY8" fmla="*/ 170715 h 170715"/>
                <a:gd name="connsiteX9" fmla="*/ 13241 w 61431"/>
                <a:gd name="connsiteY9" fmla="*/ 170715 h 170715"/>
                <a:gd name="connsiteX10" fmla="*/ 47079 w 61431"/>
                <a:gd name="connsiteY10" fmla="*/ 76862 h 170715"/>
                <a:gd name="connsiteX11" fmla="*/ 61424 w 61431"/>
                <a:gd name="connsiteY11" fmla="*/ 25270 h 17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431" h="170715">
                  <a:moveTo>
                    <a:pt x="61424" y="25270"/>
                  </a:moveTo>
                  <a:cubicBezTo>
                    <a:pt x="60695" y="17460"/>
                    <a:pt x="57247" y="10147"/>
                    <a:pt x="51677" y="4597"/>
                  </a:cubicBezTo>
                  <a:cubicBezTo>
                    <a:pt x="44072" y="-2101"/>
                    <a:pt x="32450" y="-1397"/>
                    <a:pt x="25717" y="6170"/>
                  </a:cubicBezTo>
                  <a:cubicBezTo>
                    <a:pt x="24216" y="7857"/>
                    <a:pt x="23041" y="9803"/>
                    <a:pt x="22252" y="11915"/>
                  </a:cubicBezTo>
                  <a:lnTo>
                    <a:pt x="26666" y="9719"/>
                  </a:lnTo>
                  <a:cubicBezTo>
                    <a:pt x="45056" y="2035"/>
                    <a:pt x="48183" y="28014"/>
                    <a:pt x="45056" y="39723"/>
                  </a:cubicBezTo>
                  <a:cubicBezTo>
                    <a:pt x="36781" y="71190"/>
                    <a:pt x="15080" y="97718"/>
                    <a:pt x="9563" y="130100"/>
                  </a:cubicBezTo>
                  <a:cubicBezTo>
                    <a:pt x="7908" y="139980"/>
                    <a:pt x="9563" y="159738"/>
                    <a:pt x="0" y="166690"/>
                  </a:cubicBezTo>
                  <a:cubicBezTo>
                    <a:pt x="3308" y="167729"/>
                    <a:pt x="6510" y="169078"/>
                    <a:pt x="9563" y="170715"/>
                  </a:cubicBezTo>
                  <a:lnTo>
                    <a:pt x="13241" y="170715"/>
                  </a:lnTo>
                  <a:cubicBezTo>
                    <a:pt x="19667" y="137903"/>
                    <a:pt x="31076" y="106256"/>
                    <a:pt x="47079" y="76862"/>
                  </a:cubicBezTo>
                  <a:cubicBezTo>
                    <a:pt x="56679" y="61364"/>
                    <a:pt x="61653" y="43472"/>
                    <a:pt x="61424" y="25270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76A73686-A751-7348-A25F-8E0BAF58E1E8}"/>
                </a:ext>
              </a:extLst>
            </p:cNvPr>
            <p:cNvSpPr/>
            <p:nvPr/>
          </p:nvSpPr>
          <p:spPr>
            <a:xfrm>
              <a:off x="2365920" y="2036639"/>
              <a:ext cx="33729" cy="154162"/>
            </a:xfrm>
            <a:custGeom>
              <a:avLst/>
              <a:gdLst>
                <a:gd name="connsiteX0" fmla="*/ 31263 w 33729"/>
                <a:gd name="connsiteY0" fmla="*/ 13108 h 154162"/>
                <a:gd name="connsiteX1" fmla="*/ 3126 w 33729"/>
                <a:gd name="connsiteY1" fmla="*/ 3961 h 154162"/>
                <a:gd name="connsiteX2" fmla="*/ 8276 w 33729"/>
                <a:gd name="connsiteY2" fmla="*/ 3961 h 154162"/>
                <a:gd name="connsiteX3" fmla="*/ 17839 w 33729"/>
                <a:gd name="connsiteY3" fmla="*/ 48418 h 154162"/>
                <a:gd name="connsiteX4" fmla="*/ 11586 w 33729"/>
                <a:gd name="connsiteY4" fmla="*/ 103303 h 154162"/>
                <a:gd name="connsiteX5" fmla="*/ 10115 w 33729"/>
                <a:gd name="connsiteY5" fmla="*/ 142088 h 154162"/>
                <a:gd name="connsiteX6" fmla="*/ 0 w 33729"/>
                <a:gd name="connsiteY6" fmla="*/ 154163 h 154162"/>
                <a:gd name="connsiteX7" fmla="*/ 23540 w 33729"/>
                <a:gd name="connsiteY7" fmla="*/ 151601 h 154162"/>
                <a:gd name="connsiteX8" fmla="*/ 30160 w 33729"/>
                <a:gd name="connsiteY8" fmla="*/ 65615 h 154162"/>
                <a:gd name="connsiteX9" fmla="*/ 31263 w 33729"/>
                <a:gd name="connsiteY9" fmla="*/ 13108 h 15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729" h="154162">
                  <a:moveTo>
                    <a:pt x="31263" y="13108"/>
                  </a:moveTo>
                  <a:cubicBezTo>
                    <a:pt x="27218" y="3046"/>
                    <a:pt x="12873" y="-5187"/>
                    <a:pt x="3126" y="3961"/>
                  </a:cubicBezTo>
                  <a:cubicBezTo>
                    <a:pt x="4824" y="3595"/>
                    <a:pt x="6578" y="3595"/>
                    <a:pt x="8276" y="3961"/>
                  </a:cubicBezTo>
                  <a:cubicBezTo>
                    <a:pt x="27953" y="7620"/>
                    <a:pt x="20229" y="34879"/>
                    <a:pt x="17839" y="48418"/>
                  </a:cubicBezTo>
                  <a:cubicBezTo>
                    <a:pt x="14528" y="66713"/>
                    <a:pt x="14161" y="85008"/>
                    <a:pt x="11586" y="103303"/>
                  </a:cubicBezTo>
                  <a:cubicBezTo>
                    <a:pt x="9931" y="116292"/>
                    <a:pt x="12689" y="129647"/>
                    <a:pt x="10115" y="142088"/>
                  </a:cubicBezTo>
                  <a:cubicBezTo>
                    <a:pt x="8586" y="147342"/>
                    <a:pt x="4919" y="151720"/>
                    <a:pt x="0" y="154163"/>
                  </a:cubicBezTo>
                  <a:cubicBezTo>
                    <a:pt x="7735" y="152489"/>
                    <a:pt x="15624" y="151629"/>
                    <a:pt x="23540" y="151601"/>
                  </a:cubicBezTo>
                  <a:cubicBezTo>
                    <a:pt x="17471" y="123061"/>
                    <a:pt x="26298" y="93972"/>
                    <a:pt x="30160" y="65615"/>
                  </a:cubicBezTo>
                  <a:cubicBezTo>
                    <a:pt x="34513" y="48421"/>
                    <a:pt x="34890" y="30468"/>
                    <a:pt x="31263" y="13108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B747B6AB-68E5-384E-B298-F2CCC7883EE8}"/>
                </a:ext>
              </a:extLst>
            </p:cNvPr>
            <p:cNvSpPr/>
            <p:nvPr/>
          </p:nvSpPr>
          <p:spPr>
            <a:xfrm>
              <a:off x="2126294" y="2117729"/>
              <a:ext cx="483212" cy="483102"/>
            </a:xfrm>
            <a:custGeom>
              <a:avLst/>
              <a:gdLst>
                <a:gd name="connsiteX0" fmla="*/ 475757 w 483212"/>
                <a:gd name="connsiteY0" fmla="*/ 128507 h 483102"/>
                <a:gd name="connsiteX1" fmla="*/ 437873 w 483212"/>
                <a:gd name="connsiteY1" fmla="*/ 142411 h 483102"/>
                <a:gd name="connsiteX2" fmla="*/ 371484 w 483212"/>
                <a:gd name="connsiteY2" fmla="*/ 165646 h 483102"/>
                <a:gd name="connsiteX3" fmla="*/ 371484 w 483212"/>
                <a:gd name="connsiteY3" fmla="*/ 167110 h 483102"/>
                <a:gd name="connsiteX4" fmla="*/ 371484 w 483212"/>
                <a:gd name="connsiteY4" fmla="*/ 167110 h 483102"/>
                <a:gd name="connsiteX5" fmla="*/ 371484 w 483212"/>
                <a:gd name="connsiteY5" fmla="*/ 163085 h 483102"/>
                <a:gd name="connsiteX6" fmla="*/ 367990 w 483212"/>
                <a:gd name="connsiteY6" fmla="*/ 164182 h 483102"/>
                <a:gd name="connsiteX7" fmla="*/ 331209 w 483212"/>
                <a:gd name="connsiteY7" fmla="*/ 219067 h 483102"/>
                <a:gd name="connsiteX8" fmla="*/ 283762 w 483212"/>
                <a:gd name="connsiteY8" fmla="*/ 224739 h 483102"/>
                <a:gd name="connsiteX9" fmla="*/ 282659 w 483212"/>
                <a:gd name="connsiteY9" fmla="*/ 224739 h 483102"/>
                <a:gd name="connsiteX10" fmla="*/ 271073 w 483212"/>
                <a:gd name="connsiteY10" fmla="*/ 219616 h 483102"/>
                <a:gd name="connsiteX11" fmla="*/ 269234 w 483212"/>
                <a:gd name="connsiteY11" fmla="*/ 221629 h 483102"/>
                <a:gd name="connsiteX12" fmla="*/ 280268 w 483212"/>
                <a:gd name="connsiteY12" fmla="*/ 228215 h 483102"/>
                <a:gd name="connsiteX13" fmla="*/ 259303 w 483212"/>
                <a:gd name="connsiteY13" fmla="*/ 313287 h 483102"/>
                <a:gd name="connsiteX14" fmla="*/ 219580 w 483212"/>
                <a:gd name="connsiteY14" fmla="*/ 394150 h 483102"/>
                <a:gd name="connsiteX15" fmla="*/ 111077 w 483212"/>
                <a:gd name="connsiteY15" fmla="*/ 480137 h 483102"/>
                <a:gd name="connsiteX16" fmla="*/ 66021 w 483212"/>
                <a:gd name="connsiteY16" fmla="*/ 445742 h 483102"/>
                <a:gd name="connsiteX17" fmla="*/ 31815 w 483212"/>
                <a:gd name="connsiteY17" fmla="*/ 409152 h 483102"/>
                <a:gd name="connsiteX18" fmla="*/ 17287 w 483212"/>
                <a:gd name="connsiteY18" fmla="*/ 389577 h 483102"/>
                <a:gd name="connsiteX19" fmla="*/ 6437 w 483212"/>
                <a:gd name="connsiteY19" fmla="*/ 374026 h 483102"/>
                <a:gd name="connsiteX20" fmla="*/ 0 w 483212"/>
                <a:gd name="connsiteY20" fmla="*/ 363232 h 483102"/>
                <a:gd name="connsiteX21" fmla="*/ 0 w 483212"/>
                <a:gd name="connsiteY21" fmla="*/ 363232 h 483102"/>
                <a:gd name="connsiteX22" fmla="*/ 63630 w 483212"/>
                <a:gd name="connsiteY22" fmla="*/ 306883 h 483102"/>
                <a:gd name="connsiteX23" fmla="*/ 98572 w 483212"/>
                <a:gd name="connsiteY23" fmla="*/ 362683 h 483102"/>
                <a:gd name="connsiteX24" fmla="*/ 139398 w 483212"/>
                <a:gd name="connsiteY24" fmla="*/ 403115 h 483102"/>
                <a:gd name="connsiteX25" fmla="*/ 127077 w 483212"/>
                <a:gd name="connsiteY25" fmla="*/ 429277 h 483102"/>
                <a:gd name="connsiteX26" fmla="*/ 128916 w 483212"/>
                <a:gd name="connsiteY26" fmla="*/ 429277 h 483102"/>
                <a:gd name="connsiteX27" fmla="*/ 191627 w 483212"/>
                <a:gd name="connsiteY27" fmla="*/ 333777 h 483102"/>
                <a:gd name="connsiteX28" fmla="*/ 226568 w 483212"/>
                <a:gd name="connsiteY28" fmla="*/ 224007 h 483102"/>
                <a:gd name="connsiteX29" fmla="*/ 226568 w 483212"/>
                <a:gd name="connsiteY29" fmla="*/ 224007 h 483102"/>
                <a:gd name="connsiteX30" fmla="*/ 235580 w 483212"/>
                <a:gd name="connsiteY30" fmla="*/ 224007 h 483102"/>
                <a:gd name="connsiteX31" fmla="*/ 235580 w 483212"/>
                <a:gd name="connsiteY31" fmla="*/ 221263 h 483102"/>
                <a:gd name="connsiteX32" fmla="*/ 171397 w 483212"/>
                <a:gd name="connsiteY32" fmla="*/ 196199 h 483102"/>
                <a:gd name="connsiteX33" fmla="*/ 159628 w 483212"/>
                <a:gd name="connsiteY33" fmla="*/ 153571 h 483102"/>
                <a:gd name="connsiteX34" fmla="*/ 137191 w 483212"/>
                <a:gd name="connsiteY34" fmla="*/ 116066 h 483102"/>
                <a:gd name="connsiteX35" fmla="*/ 121928 w 483212"/>
                <a:gd name="connsiteY35" fmla="*/ 101613 h 483102"/>
                <a:gd name="connsiteX36" fmla="*/ 117514 w 483212"/>
                <a:gd name="connsiteY36" fmla="*/ 97406 h 483102"/>
                <a:gd name="connsiteX37" fmla="*/ 116410 w 483212"/>
                <a:gd name="connsiteY37" fmla="*/ 96491 h 483102"/>
                <a:gd name="connsiteX38" fmla="*/ 116410 w 483212"/>
                <a:gd name="connsiteY38" fmla="*/ 96491 h 483102"/>
                <a:gd name="connsiteX39" fmla="*/ 116410 w 483212"/>
                <a:gd name="connsiteY39" fmla="*/ 96491 h 483102"/>
                <a:gd name="connsiteX40" fmla="*/ 114939 w 483212"/>
                <a:gd name="connsiteY40" fmla="*/ 92649 h 483102"/>
                <a:gd name="connsiteX41" fmla="*/ 114939 w 483212"/>
                <a:gd name="connsiteY41" fmla="*/ 89722 h 483102"/>
                <a:gd name="connsiteX42" fmla="*/ 114939 w 483212"/>
                <a:gd name="connsiteY42" fmla="*/ 80574 h 483102"/>
                <a:gd name="connsiteX43" fmla="*/ 125973 w 483212"/>
                <a:gd name="connsiteY43" fmla="*/ 75269 h 483102"/>
                <a:gd name="connsiteX44" fmla="*/ 139582 w 483212"/>
                <a:gd name="connsiteY44" fmla="*/ 75269 h 483102"/>
                <a:gd name="connsiteX45" fmla="*/ 171581 w 483212"/>
                <a:gd name="connsiteY45" fmla="*/ 116066 h 483102"/>
                <a:gd name="connsiteX46" fmla="*/ 192546 w 483212"/>
                <a:gd name="connsiteY46" fmla="*/ 138935 h 483102"/>
                <a:gd name="connsiteX47" fmla="*/ 206339 w 483212"/>
                <a:gd name="connsiteY47" fmla="*/ 138935 h 483102"/>
                <a:gd name="connsiteX48" fmla="*/ 233740 w 483212"/>
                <a:gd name="connsiteY48" fmla="*/ 146436 h 483102"/>
                <a:gd name="connsiteX49" fmla="*/ 235580 w 483212"/>
                <a:gd name="connsiteY49" fmla="*/ 144424 h 483102"/>
                <a:gd name="connsiteX50" fmla="*/ 219764 w 483212"/>
                <a:gd name="connsiteY50" fmla="*/ 135459 h 483102"/>
                <a:gd name="connsiteX51" fmla="*/ 201374 w 483212"/>
                <a:gd name="connsiteY51" fmla="*/ 135459 h 483102"/>
                <a:gd name="connsiteX52" fmla="*/ 209097 w 483212"/>
                <a:gd name="connsiteY52" fmla="*/ 104724 h 483102"/>
                <a:gd name="connsiteX53" fmla="*/ 250843 w 483212"/>
                <a:gd name="connsiteY53" fmla="*/ 79294 h 483102"/>
                <a:gd name="connsiteX54" fmla="*/ 324405 w 483212"/>
                <a:gd name="connsiteY54" fmla="*/ 89173 h 483102"/>
                <a:gd name="connsiteX55" fmla="*/ 330841 w 483212"/>
                <a:gd name="connsiteY55" fmla="*/ 91002 h 483102"/>
                <a:gd name="connsiteX56" fmla="*/ 340772 w 483212"/>
                <a:gd name="connsiteY56" fmla="*/ 97223 h 483102"/>
                <a:gd name="connsiteX57" fmla="*/ 343240 w 483212"/>
                <a:gd name="connsiteY57" fmla="*/ 96407 h 483102"/>
                <a:gd name="connsiteX58" fmla="*/ 343347 w 483212"/>
                <a:gd name="connsiteY58" fmla="*/ 95027 h 483102"/>
                <a:gd name="connsiteX59" fmla="*/ 334335 w 483212"/>
                <a:gd name="connsiteY59" fmla="*/ 87343 h 483102"/>
                <a:gd name="connsiteX60" fmla="*/ 338197 w 483212"/>
                <a:gd name="connsiteY60" fmla="*/ 87343 h 483102"/>
                <a:gd name="connsiteX61" fmla="*/ 346473 w 483212"/>
                <a:gd name="connsiteY61" fmla="*/ 83867 h 483102"/>
                <a:gd name="connsiteX62" fmla="*/ 397782 w 483212"/>
                <a:gd name="connsiteY62" fmla="*/ 38313 h 483102"/>
                <a:gd name="connsiteX63" fmla="*/ 453872 w 483212"/>
                <a:gd name="connsiteY63" fmla="*/ 3369 h 483102"/>
                <a:gd name="connsiteX64" fmla="*/ 439528 w 483212"/>
                <a:gd name="connsiteY64" fmla="*/ 44533 h 483102"/>
                <a:gd name="connsiteX65" fmla="*/ 415620 w 483212"/>
                <a:gd name="connsiteY65" fmla="*/ 65572 h 483102"/>
                <a:gd name="connsiteX66" fmla="*/ 363944 w 483212"/>
                <a:gd name="connsiteY66" fmla="*/ 120457 h 483102"/>
                <a:gd name="connsiteX67" fmla="*/ 347760 w 483212"/>
                <a:gd name="connsiteY67" fmla="*/ 102162 h 483102"/>
                <a:gd name="connsiteX68" fmla="*/ 346657 w 483212"/>
                <a:gd name="connsiteY68" fmla="*/ 102162 h 483102"/>
                <a:gd name="connsiteX69" fmla="*/ 361369 w 483212"/>
                <a:gd name="connsiteY69" fmla="*/ 123933 h 483102"/>
                <a:gd name="connsiteX70" fmla="*/ 366518 w 483212"/>
                <a:gd name="connsiteY70" fmla="*/ 151010 h 483102"/>
                <a:gd name="connsiteX71" fmla="*/ 368357 w 483212"/>
                <a:gd name="connsiteY71" fmla="*/ 152839 h 483102"/>
                <a:gd name="connsiteX72" fmla="*/ 370196 w 483212"/>
                <a:gd name="connsiteY72" fmla="*/ 151010 h 483102"/>
                <a:gd name="connsiteX73" fmla="*/ 371116 w 483212"/>
                <a:gd name="connsiteY73" fmla="*/ 132715 h 483102"/>
                <a:gd name="connsiteX74" fmla="*/ 418931 w 483212"/>
                <a:gd name="connsiteY74" fmla="*/ 116432 h 483102"/>
                <a:gd name="connsiteX75" fmla="*/ 481458 w 483212"/>
                <a:gd name="connsiteY75" fmla="*/ 105272 h 483102"/>
                <a:gd name="connsiteX76" fmla="*/ 475757 w 483212"/>
                <a:gd name="connsiteY76" fmla="*/ 128507 h 48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83212" h="483102">
                  <a:moveTo>
                    <a:pt x="475757" y="128507"/>
                  </a:moveTo>
                  <a:cubicBezTo>
                    <a:pt x="467481" y="137655"/>
                    <a:pt x="449275" y="139301"/>
                    <a:pt x="437873" y="142411"/>
                  </a:cubicBezTo>
                  <a:cubicBezTo>
                    <a:pt x="414738" y="146947"/>
                    <a:pt x="392379" y="154771"/>
                    <a:pt x="371484" y="165646"/>
                  </a:cubicBezTo>
                  <a:cubicBezTo>
                    <a:pt x="371254" y="166107"/>
                    <a:pt x="371254" y="166649"/>
                    <a:pt x="371484" y="167110"/>
                  </a:cubicBezTo>
                  <a:lnTo>
                    <a:pt x="371484" y="167110"/>
                  </a:lnTo>
                  <a:lnTo>
                    <a:pt x="371484" y="163085"/>
                  </a:lnTo>
                  <a:cubicBezTo>
                    <a:pt x="371484" y="160706"/>
                    <a:pt x="368173" y="163085"/>
                    <a:pt x="367990" y="164182"/>
                  </a:cubicBezTo>
                  <a:cubicBezTo>
                    <a:pt x="368295" y="188277"/>
                    <a:pt x="353684" y="210081"/>
                    <a:pt x="331209" y="219067"/>
                  </a:cubicBezTo>
                  <a:cubicBezTo>
                    <a:pt x="316318" y="225633"/>
                    <a:pt x="299793" y="227609"/>
                    <a:pt x="283762" y="224739"/>
                  </a:cubicBezTo>
                  <a:cubicBezTo>
                    <a:pt x="283762" y="224739"/>
                    <a:pt x="283762" y="224739"/>
                    <a:pt x="282659" y="224739"/>
                  </a:cubicBezTo>
                  <a:cubicBezTo>
                    <a:pt x="278528" y="223711"/>
                    <a:pt x="274607" y="221978"/>
                    <a:pt x="271073" y="219616"/>
                  </a:cubicBezTo>
                  <a:cubicBezTo>
                    <a:pt x="269969" y="219616"/>
                    <a:pt x="268130" y="220897"/>
                    <a:pt x="269234" y="221629"/>
                  </a:cubicBezTo>
                  <a:cubicBezTo>
                    <a:pt x="272428" y="224541"/>
                    <a:pt x="276182" y="226781"/>
                    <a:pt x="280268" y="228215"/>
                  </a:cubicBezTo>
                  <a:cubicBezTo>
                    <a:pt x="274756" y="256912"/>
                    <a:pt x="267759" y="285308"/>
                    <a:pt x="259303" y="313287"/>
                  </a:cubicBezTo>
                  <a:cubicBezTo>
                    <a:pt x="249293" y="341697"/>
                    <a:pt x="235960" y="368837"/>
                    <a:pt x="219580" y="394150"/>
                  </a:cubicBezTo>
                  <a:cubicBezTo>
                    <a:pt x="197328" y="427447"/>
                    <a:pt x="158892" y="498432"/>
                    <a:pt x="111077" y="480137"/>
                  </a:cubicBezTo>
                  <a:cubicBezTo>
                    <a:pt x="95219" y="469804"/>
                    <a:pt x="80158" y="458307"/>
                    <a:pt x="66021" y="445742"/>
                  </a:cubicBezTo>
                  <a:cubicBezTo>
                    <a:pt x="53477" y="434654"/>
                    <a:pt x="42024" y="422402"/>
                    <a:pt x="31815" y="409152"/>
                  </a:cubicBezTo>
                  <a:cubicBezTo>
                    <a:pt x="26850" y="402749"/>
                    <a:pt x="22068" y="396163"/>
                    <a:pt x="17287" y="389577"/>
                  </a:cubicBezTo>
                  <a:cubicBezTo>
                    <a:pt x="13401" y="384584"/>
                    <a:pt x="9778" y="379394"/>
                    <a:pt x="6437" y="374026"/>
                  </a:cubicBezTo>
                  <a:cubicBezTo>
                    <a:pt x="4598" y="371099"/>
                    <a:pt x="3126" y="365427"/>
                    <a:pt x="0" y="363232"/>
                  </a:cubicBezTo>
                  <a:lnTo>
                    <a:pt x="0" y="363232"/>
                  </a:lnTo>
                  <a:cubicBezTo>
                    <a:pt x="16257" y="339555"/>
                    <a:pt x="38106" y="320206"/>
                    <a:pt x="63630" y="306883"/>
                  </a:cubicBezTo>
                  <a:cubicBezTo>
                    <a:pt x="73745" y="326276"/>
                    <a:pt x="86986" y="344388"/>
                    <a:pt x="98572" y="362683"/>
                  </a:cubicBezTo>
                  <a:cubicBezTo>
                    <a:pt x="109700" y="378431"/>
                    <a:pt x="123518" y="392116"/>
                    <a:pt x="139398" y="403115"/>
                  </a:cubicBezTo>
                  <a:cubicBezTo>
                    <a:pt x="134277" y="411326"/>
                    <a:pt x="130141" y="420107"/>
                    <a:pt x="127077" y="429277"/>
                  </a:cubicBezTo>
                  <a:cubicBezTo>
                    <a:pt x="127077" y="430557"/>
                    <a:pt x="128548" y="430557"/>
                    <a:pt x="128916" y="429277"/>
                  </a:cubicBezTo>
                  <a:cubicBezTo>
                    <a:pt x="144732" y="394333"/>
                    <a:pt x="173604" y="367806"/>
                    <a:pt x="191627" y="333777"/>
                  </a:cubicBezTo>
                  <a:cubicBezTo>
                    <a:pt x="209649" y="299748"/>
                    <a:pt x="228407" y="264073"/>
                    <a:pt x="226568" y="224007"/>
                  </a:cubicBezTo>
                  <a:cubicBezTo>
                    <a:pt x="226568" y="224007"/>
                    <a:pt x="226568" y="224007"/>
                    <a:pt x="226568" y="224007"/>
                  </a:cubicBezTo>
                  <a:cubicBezTo>
                    <a:pt x="229570" y="224201"/>
                    <a:pt x="232578" y="224201"/>
                    <a:pt x="235580" y="224007"/>
                  </a:cubicBezTo>
                  <a:cubicBezTo>
                    <a:pt x="236867" y="224007"/>
                    <a:pt x="238338" y="221446"/>
                    <a:pt x="235580" y="221263"/>
                  </a:cubicBezTo>
                  <a:cubicBezTo>
                    <a:pt x="211540" y="222595"/>
                    <a:pt x="188107" y="213443"/>
                    <a:pt x="171397" y="196199"/>
                  </a:cubicBezTo>
                  <a:cubicBezTo>
                    <a:pt x="162754" y="184856"/>
                    <a:pt x="164225" y="167110"/>
                    <a:pt x="159628" y="153571"/>
                  </a:cubicBezTo>
                  <a:cubicBezTo>
                    <a:pt x="154217" y="139954"/>
                    <a:pt x="146642" y="127292"/>
                    <a:pt x="137191" y="116066"/>
                  </a:cubicBezTo>
                  <a:cubicBezTo>
                    <a:pt x="132656" y="110702"/>
                    <a:pt x="127537" y="105854"/>
                    <a:pt x="121928" y="101613"/>
                  </a:cubicBezTo>
                  <a:cubicBezTo>
                    <a:pt x="120368" y="100305"/>
                    <a:pt x="118893" y="98900"/>
                    <a:pt x="117514" y="97406"/>
                  </a:cubicBezTo>
                  <a:cubicBezTo>
                    <a:pt x="117060" y="97221"/>
                    <a:pt x="116675" y="96901"/>
                    <a:pt x="116410" y="96491"/>
                  </a:cubicBezTo>
                  <a:lnTo>
                    <a:pt x="116410" y="96491"/>
                  </a:lnTo>
                  <a:lnTo>
                    <a:pt x="116410" y="96491"/>
                  </a:lnTo>
                  <a:cubicBezTo>
                    <a:pt x="115680" y="95314"/>
                    <a:pt x="115182" y="94010"/>
                    <a:pt x="114939" y="92649"/>
                  </a:cubicBezTo>
                  <a:cubicBezTo>
                    <a:pt x="114834" y="91676"/>
                    <a:pt x="114834" y="90695"/>
                    <a:pt x="114939" y="89722"/>
                  </a:cubicBezTo>
                  <a:cubicBezTo>
                    <a:pt x="113466" y="86849"/>
                    <a:pt x="113466" y="83447"/>
                    <a:pt x="114939" y="80574"/>
                  </a:cubicBezTo>
                  <a:cubicBezTo>
                    <a:pt x="117236" y="76787"/>
                    <a:pt x="121563" y="74705"/>
                    <a:pt x="125973" y="75269"/>
                  </a:cubicBezTo>
                  <a:cubicBezTo>
                    <a:pt x="130453" y="74262"/>
                    <a:pt x="135102" y="74262"/>
                    <a:pt x="139582" y="75269"/>
                  </a:cubicBezTo>
                  <a:cubicBezTo>
                    <a:pt x="159076" y="77647"/>
                    <a:pt x="164593" y="101431"/>
                    <a:pt x="171581" y="116066"/>
                  </a:cubicBezTo>
                  <a:cubicBezTo>
                    <a:pt x="175563" y="125959"/>
                    <a:pt x="183009" y="134083"/>
                    <a:pt x="192546" y="138935"/>
                  </a:cubicBezTo>
                  <a:cubicBezTo>
                    <a:pt x="197078" y="140029"/>
                    <a:pt x="201808" y="140029"/>
                    <a:pt x="206339" y="138935"/>
                  </a:cubicBezTo>
                  <a:cubicBezTo>
                    <a:pt x="216009" y="138758"/>
                    <a:pt x="225524" y="141363"/>
                    <a:pt x="233740" y="146436"/>
                  </a:cubicBezTo>
                  <a:cubicBezTo>
                    <a:pt x="233740" y="146436"/>
                    <a:pt x="236683" y="145339"/>
                    <a:pt x="235580" y="144424"/>
                  </a:cubicBezTo>
                  <a:cubicBezTo>
                    <a:pt x="231092" y="140236"/>
                    <a:pt x="225673" y="137164"/>
                    <a:pt x="219764" y="135459"/>
                  </a:cubicBezTo>
                  <a:cubicBezTo>
                    <a:pt x="213669" y="134524"/>
                    <a:pt x="207468" y="134524"/>
                    <a:pt x="201374" y="135459"/>
                  </a:cubicBezTo>
                  <a:cubicBezTo>
                    <a:pt x="202749" y="124952"/>
                    <a:pt x="205342" y="114640"/>
                    <a:pt x="209097" y="104724"/>
                  </a:cubicBezTo>
                  <a:cubicBezTo>
                    <a:pt x="217325" y="89323"/>
                    <a:pt x="233314" y="79583"/>
                    <a:pt x="250843" y="79294"/>
                  </a:cubicBezTo>
                  <a:cubicBezTo>
                    <a:pt x="275781" y="77689"/>
                    <a:pt x="300788" y="81048"/>
                    <a:pt x="324405" y="89173"/>
                  </a:cubicBezTo>
                  <a:lnTo>
                    <a:pt x="330841" y="91002"/>
                  </a:lnTo>
                  <a:cubicBezTo>
                    <a:pt x="334538" y="92391"/>
                    <a:pt x="337916" y="94508"/>
                    <a:pt x="340772" y="97223"/>
                  </a:cubicBezTo>
                  <a:cubicBezTo>
                    <a:pt x="341680" y="97675"/>
                    <a:pt x="342786" y="97310"/>
                    <a:pt x="343240" y="96407"/>
                  </a:cubicBezTo>
                  <a:cubicBezTo>
                    <a:pt x="343455" y="95979"/>
                    <a:pt x="343494" y="95483"/>
                    <a:pt x="343347" y="95027"/>
                  </a:cubicBezTo>
                  <a:cubicBezTo>
                    <a:pt x="341064" y="91730"/>
                    <a:pt x="337958" y="89083"/>
                    <a:pt x="334335" y="87343"/>
                  </a:cubicBezTo>
                  <a:cubicBezTo>
                    <a:pt x="335615" y="87160"/>
                    <a:pt x="336917" y="87160"/>
                    <a:pt x="338197" y="87343"/>
                  </a:cubicBezTo>
                  <a:cubicBezTo>
                    <a:pt x="341040" y="86396"/>
                    <a:pt x="343806" y="85234"/>
                    <a:pt x="346473" y="83867"/>
                  </a:cubicBezTo>
                  <a:cubicBezTo>
                    <a:pt x="366252" y="71957"/>
                    <a:pt x="383647" y="56513"/>
                    <a:pt x="397782" y="38313"/>
                  </a:cubicBezTo>
                  <a:cubicBezTo>
                    <a:pt x="407161" y="27702"/>
                    <a:pt x="436769" y="-11633"/>
                    <a:pt x="453872" y="3369"/>
                  </a:cubicBezTo>
                  <a:cubicBezTo>
                    <a:pt x="466561" y="14529"/>
                    <a:pt x="446516" y="36849"/>
                    <a:pt x="439528" y="44533"/>
                  </a:cubicBezTo>
                  <a:cubicBezTo>
                    <a:pt x="432043" y="52072"/>
                    <a:pt x="424056" y="59101"/>
                    <a:pt x="415620" y="65572"/>
                  </a:cubicBezTo>
                  <a:cubicBezTo>
                    <a:pt x="399069" y="78928"/>
                    <a:pt x="367070" y="96308"/>
                    <a:pt x="363944" y="120457"/>
                  </a:cubicBezTo>
                  <a:cubicBezTo>
                    <a:pt x="359269" y="113765"/>
                    <a:pt x="353838" y="107627"/>
                    <a:pt x="347760" y="102162"/>
                  </a:cubicBezTo>
                  <a:cubicBezTo>
                    <a:pt x="347760" y="102162"/>
                    <a:pt x="346289" y="102162"/>
                    <a:pt x="346657" y="102162"/>
                  </a:cubicBezTo>
                  <a:cubicBezTo>
                    <a:pt x="352330" y="108875"/>
                    <a:pt x="357263" y="116174"/>
                    <a:pt x="361369" y="123933"/>
                  </a:cubicBezTo>
                  <a:cubicBezTo>
                    <a:pt x="365702" y="132267"/>
                    <a:pt x="367493" y="141678"/>
                    <a:pt x="366518" y="151010"/>
                  </a:cubicBezTo>
                  <a:cubicBezTo>
                    <a:pt x="366518" y="152020"/>
                    <a:pt x="367342" y="152839"/>
                    <a:pt x="368357" y="152839"/>
                  </a:cubicBezTo>
                  <a:cubicBezTo>
                    <a:pt x="369373" y="152839"/>
                    <a:pt x="370196" y="152020"/>
                    <a:pt x="370196" y="151010"/>
                  </a:cubicBezTo>
                  <a:cubicBezTo>
                    <a:pt x="373168" y="145337"/>
                    <a:pt x="373503" y="138655"/>
                    <a:pt x="371116" y="132715"/>
                  </a:cubicBezTo>
                  <a:cubicBezTo>
                    <a:pt x="388061" y="130836"/>
                    <a:pt x="404384" y="125278"/>
                    <a:pt x="418931" y="116432"/>
                  </a:cubicBezTo>
                  <a:cubicBezTo>
                    <a:pt x="432907" y="110578"/>
                    <a:pt x="469320" y="85880"/>
                    <a:pt x="481458" y="105272"/>
                  </a:cubicBezTo>
                  <a:cubicBezTo>
                    <a:pt x="486055" y="111859"/>
                    <a:pt x="480722" y="122836"/>
                    <a:pt x="475757" y="128507"/>
                  </a:cubicBezTo>
                  <a:close/>
                </a:path>
              </a:pathLst>
            </a:custGeom>
            <a:solidFill>
              <a:srgbClr val="FBD0B4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C6F02A80-D2F6-8442-8D74-C6DC5B4170E4}"/>
                </a:ext>
              </a:extLst>
            </p:cNvPr>
            <p:cNvSpPr/>
            <p:nvPr/>
          </p:nvSpPr>
          <p:spPr>
            <a:xfrm>
              <a:off x="2242705" y="2188950"/>
              <a:ext cx="127076" cy="90400"/>
            </a:xfrm>
            <a:custGeom>
              <a:avLst/>
              <a:gdLst>
                <a:gd name="connsiteX0" fmla="*/ 42114 w 127076"/>
                <a:gd name="connsiteY0" fmla="*/ 35698 h 90400"/>
                <a:gd name="connsiteX1" fmla="*/ 72458 w 127076"/>
                <a:gd name="connsiteY1" fmla="*/ 72288 h 90400"/>
                <a:gd name="connsiteX2" fmla="*/ 102250 w 127076"/>
                <a:gd name="connsiteY2" fmla="*/ 76130 h 90400"/>
                <a:gd name="connsiteX3" fmla="*/ 127077 w 127076"/>
                <a:gd name="connsiteY3" fmla="*/ 90400 h 90400"/>
                <a:gd name="connsiteX4" fmla="*/ 112732 w 127076"/>
                <a:gd name="connsiteY4" fmla="*/ 64604 h 90400"/>
                <a:gd name="connsiteX5" fmla="*/ 85699 w 127076"/>
                <a:gd name="connsiteY5" fmla="*/ 54542 h 90400"/>
                <a:gd name="connsiteX6" fmla="*/ 84595 w 127076"/>
                <a:gd name="connsiteY6" fmla="*/ 60945 h 90400"/>
                <a:gd name="connsiteX7" fmla="*/ 102986 w 127076"/>
                <a:gd name="connsiteY7" fmla="*/ 60945 h 90400"/>
                <a:gd name="connsiteX8" fmla="*/ 118801 w 127076"/>
                <a:gd name="connsiteY8" fmla="*/ 69910 h 90400"/>
                <a:gd name="connsiteX9" fmla="*/ 116962 w 127076"/>
                <a:gd name="connsiteY9" fmla="*/ 71922 h 90400"/>
                <a:gd name="connsiteX10" fmla="*/ 89561 w 127076"/>
                <a:gd name="connsiteY10" fmla="*/ 64421 h 90400"/>
                <a:gd name="connsiteX11" fmla="*/ 75768 w 127076"/>
                <a:gd name="connsiteY11" fmla="*/ 64421 h 90400"/>
                <a:gd name="connsiteX12" fmla="*/ 54803 w 127076"/>
                <a:gd name="connsiteY12" fmla="*/ 41553 h 90400"/>
                <a:gd name="connsiteX13" fmla="*/ 22804 w 127076"/>
                <a:gd name="connsiteY13" fmla="*/ 755 h 90400"/>
                <a:gd name="connsiteX14" fmla="*/ 9195 w 127076"/>
                <a:gd name="connsiteY14" fmla="*/ 755 h 90400"/>
                <a:gd name="connsiteX15" fmla="*/ 0 w 127076"/>
                <a:gd name="connsiteY15" fmla="*/ 3865 h 90400"/>
                <a:gd name="connsiteX16" fmla="*/ 42114 w 127076"/>
                <a:gd name="connsiteY16" fmla="*/ 35698 h 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7076" h="90400">
                  <a:moveTo>
                    <a:pt x="42114" y="35698"/>
                  </a:moveTo>
                  <a:cubicBezTo>
                    <a:pt x="47815" y="48139"/>
                    <a:pt x="55723" y="72288"/>
                    <a:pt x="72458" y="72288"/>
                  </a:cubicBezTo>
                  <a:cubicBezTo>
                    <a:pt x="82541" y="71725"/>
                    <a:pt x="92643" y="73027"/>
                    <a:pt x="102250" y="76130"/>
                  </a:cubicBezTo>
                  <a:cubicBezTo>
                    <a:pt x="111326" y="79354"/>
                    <a:pt x="119737" y="84189"/>
                    <a:pt x="127077" y="90400"/>
                  </a:cubicBezTo>
                  <a:cubicBezTo>
                    <a:pt x="126735" y="80009"/>
                    <a:pt x="121400" y="70413"/>
                    <a:pt x="112732" y="64604"/>
                  </a:cubicBezTo>
                  <a:cubicBezTo>
                    <a:pt x="103905" y="59847"/>
                    <a:pt x="93239" y="59299"/>
                    <a:pt x="85699" y="54542"/>
                  </a:cubicBezTo>
                  <a:lnTo>
                    <a:pt x="84595" y="60945"/>
                  </a:lnTo>
                  <a:cubicBezTo>
                    <a:pt x="90690" y="60010"/>
                    <a:pt x="96891" y="60010"/>
                    <a:pt x="102986" y="60945"/>
                  </a:cubicBezTo>
                  <a:cubicBezTo>
                    <a:pt x="108894" y="62650"/>
                    <a:pt x="114314" y="65722"/>
                    <a:pt x="118801" y="69910"/>
                  </a:cubicBezTo>
                  <a:cubicBezTo>
                    <a:pt x="119905" y="70825"/>
                    <a:pt x="117882" y="72471"/>
                    <a:pt x="116962" y="71922"/>
                  </a:cubicBezTo>
                  <a:cubicBezTo>
                    <a:pt x="108745" y="66849"/>
                    <a:pt x="99230" y="64244"/>
                    <a:pt x="89561" y="64421"/>
                  </a:cubicBezTo>
                  <a:cubicBezTo>
                    <a:pt x="85029" y="65515"/>
                    <a:pt x="80299" y="65515"/>
                    <a:pt x="75768" y="64421"/>
                  </a:cubicBezTo>
                  <a:cubicBezTo>
                    <a:pt x="66231" y="59569"/>
                    <a:pt x="58785" y="51445"/>
                    <a:pt x="54803" y="41553"/>
                  </a:cubicBezTo>
                  <a:cubicBezTo>
                    <a:pt x="47815" y="26917"/>
                    <a:pt x="42298" y="3133"/>
                    <a:pt x="22804" y="755"/>
                  </a:cubicBezTo>
                  <a:cubicBezTo>
                    <a:pt x="18324" y="-252"/>
                    <a:pt x="13675" y="-252"/>
                    <a:pt x="9195" y="755"/>
                  </a:cubicBezTo>
                  <a:cubicBezTo>
                    <a:pt x="5797" y="164"/>
                    <a:pt x="2332" y="1336"/>
                    <a:pt x="0" y="3865"/>
                  </a:cubicBezTo>
                  <a:cubicBezTo>
                    <a:pt x="20965" y="572"/>
                    <a:pt x="34390" y="19598"/>
                    <a:pt x="42114" y="35698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17CA580F-EB1E-2242-B767-F3696CB58F1F}"/>
                </a:ext>
              </a:extLst>
            </p:cNvPr>
            <p:cNvSpPr/>
            <p:nvPr/>
          </p:nvSpPr>
          <p:spPr>
            <a:xfrm>
              <a:off x="2125559" y="2113693"/>
              <a:ext cx="483907" cy="486742"/>
            </a:xfrm>
            <a:custGeom>
              <a:avLst/>
              <a:gdLst>
                <a:gd name="connsiteX0" fmla="*/ 482193 w 483907"/>
                <a:gd name="connsiteY0" fmla="*/ 108394 h 486742"/>
                <a:gd name="connsiteX1" fmla="*/ 469320 w 483907"/>
                <a:gd name="connsiteY1" fmla="*/ 101259 h 486742"/>
                <a:gd name="connsiteX2" fmla="*/ 471159 w 483907"/>
                <a:gd name="connsiteY2" fmla="*/ 118273 h 486742"/>
                <a:gd name="connsiteX3" fmla="*/ 430149 w 483907"/>
                <a:gd name="connsiteY3" fmla="*/ 137849 h 486742"/>
                <a:gd name="connsiteX4" fmla="*/ 385460 w 483907"/>
                <a:gd name="connsiteY4" fmla="*/ 145350 h 486742"/>
                <a:gd name="connsiteX5" fmla="*/ 380679 w 483907"/>
                <a:gd name="connsiteY5" fmla="*/ 134190 h 486742"/>
                <a:gd name="connsiteX6" fmla="*/ 370564 w 483907"/>
                <a:gd name="connsiteY6" fmla="*/ 134190 h 486742"/>
                <a:gd name="connsiteX7" fmla="*/ 369645 w 483907"/>
                <a:gd name="connsiteY7" fmla="*/ 152485 h 486742"/>
                <a:gd name="connsiteX8" fmla="*/ 367806 w 483907"/>
                <a:gd name="connsiteY8" fmla="*/ 154314 h 486742"/>
                <a:gd name="connsiteX9" fmla="*/ 365967 w 483907"/>
                <a:gd name="connsiteY9" fmla="*/ 152485 h 486742"/>
                <a:gd name="connsiteX10" fmla="*/ 360817 w 483907"/>
                <a:gd name="connsiteY10" fmla="*/ 125408 h 486742"/>
                <a:gd name="connsiteX11" fmla="*/ 346105 w 483907"/>
                <a:gd name="connsiteY11" fmla="*/ 103637 h 486742"/>
                <a:gd name="connsiteX12" fmla="*/ 347209 w 483907"/>
                <a:gd name="connsiteY12" fmla="*/ 103637 h 486742"/>
                <a:gd name="connsiteX13" fmla="*/ 363576 w 483907"/>
                <a:gd name="connsiteY13" fmla="*/ 120469 h 486742"/>
                <a:gd name="connsiteX14" fmla="*/ 415253 w 483907"/>
                <a:gd name="connsiteY14" fmla="*/ 65584 h 486742"/>
                <a:gd name="connsiteX15" fmla="*/ 439160 w 483907"/>
                <a:gd name="connsiteY15" fmla="*/ 44544 h 486742"/>
                <a:gd name="connsiteX16" fmla="*/ 453504 w 483907"/>
                <a:gd name="connsiteY16" fmla="*/ 3381 h 486742"/>
                <a:gd name="connsiteX17" fmla="*/ 443206 w 483907"/>
                <a:gd name="connsiteY17" fmla="*/ 88 h 486742"/>
                <a:gd name="connsiteX18" fmla="*/ 443206 w 483907"/>
                <a:gd name="connsiteY18" fmla="*/ 4295 h 486742"/>
                <a:gd name="connsiteX19" fmla="*/ 413597 w 483907"/>
                <a:gd name="connsiteY19" fmla="*/ 44910 h 486742"/>
                <a:gd name="connsiteX20" fmla="*/ 371300 w 483907"/>
                <a:gd name="connsiteY20" fmla="*/ 83879 h 486742"/>
                <a:gd name="connsiteX21" fmla="*/ 359530 w 483907"/>
                <a:gd name="connsiteY21" fmla="*/ 76561 h 486742"/>
                <a:gd name="connsiteX22" fmla="*/ 345921 w 483907"/>
                <a:gd name="connsiteY22" fmla="*/ 85159 h 486742"/>
                <a:gd name="connsiteX23" fmla="*/ 337646 w 483907"/>
                <a:gd name="connsiteY23" fmla="*/ 88635 h 486742"/>
                <a:gd name="connsiteX24" fmla="*/ 333784 w 483907"/>
                <a:gd name="connsiteY24" fmla="*/ 88635 h 486742"/>
                <a:gd name="connsiteX25" fmla="*/ 342795 w 483907"/>
                <a:gd name="connsiteY25" fmla="*/ 96319 h 486742"/>
                <a:gd name="connsiteX26" fmla="*/ 341607 w 483907"/>
                <a:gd name="connsiteY26" fmla="*/ 98621 h 486742"/>
                <a:gd name="connsiteX27" fmla="*/ 340220 w 483907"/>
                <a:gd name="connsiteY27" fmla="*/ 98515 h 486742"/>
                <a:gd name="connsiteX28" fmla="*/ 330289 w 483907"/>
                <a:gd name="connsiteY28" fmla="*/ 92294 h 486742"/>
                <a:gd name="connsiteX29" fmla="*/ 323853 w 483907"/>
                <a:gd name="connsiteY29" fmla="*/ 90465 h 486742"/>
                <a:gd name="connsiteX30" fmla="*/ 250292 w 483907"/>
                <a:gd name="connsiteY30" fmla="*/ 80586 h 486742"/>
                <a:gd name="connsiteX31" fmla="*/ 213511 w 483907"/>
                <a:gd name="connsiteY31" fmla="*/ 98881 h 486742"/>
                <a:gd name="connsiteX32" fmla="*/ 278797 w 483907"/>
                <a:gd name="connsiteY32" fmla="*/ 86806 h 486742"/>
                <a:gd name="connsiteX33" fmla="*/ 321830 w 483907"/>
                <a:gd name="connsiteY33" fmla="*/ 113151 h 486742"/>
                <a:gd name="connsiteX34" fmla="*/ 293509 w 483907"/>
                <a:gd name="connsiteY34" fmla="*/ 139496 h 486742"/>
                <a:gd name="connsiteX35" fmla="*/ 267027 w 483907"/>
                <a:gd name="connsiteY35" fmla="*/ 183038 h 486742"/>
                <a:gd name="connsiteX36" fmla="*/ 263717 w 483907"/>
                <a:gd name="connsiteY36" fmla="*/ 204260 h 486742"/>
                <a:gd name="connsiteX37" fmla="*/ 260406 w 483907"/>
                <a:gd name="connsiteY37" fmla="*/ 208834 h 486742"/>
                <a:gd name="connsiteX38" fmla="*/ 256544 w 483907"/>
                <a:gd name="connsiteY38" fmla="*/ 212492 h 486742"/>
                <a:gd name="connsiteX39" fmla="*/ 209649 w 483907"/>
                <a:gd name="connsiteY39" fmla="*/ 212492 h 486742"/>
                <a:gd name="connsiteX40" fmla="*/ 169374 w 483907"/>
                <a:gd name="connsiteY40" fmla="*/ 194198 h 486742"/>
                <a:gd name="connsiteX41" fmla="*/ 172317 w 483907"/>
                <a:gd name="connsiteY41" fmla="*/ 198954 h 486742"/>
                <a:gd name="connsiteX42" fmla="*/ 236499 w 483907"/>
                <a:gd name="connsiteY42" fmla="*/ 224018 h 486742"/>
                <a:gd name="connsiteX43" fmla="*/ 236499 w 483907"/>
                <a:gd name="connsiteY43" fmla="*/ 226763 h 486742"/>
                <a:gd name="connsiteX44" fmla="*/ 227488 w 483907"/>
                <a:gd name="connsiteY44" fmla="*/ 226763 h 486742"/>
                <a:gd name="connsiteX45" fmla="*/ 227488 w 483907"/>
                <a:gd name="connsiteY45" fmla="*/ 226763 h 486742"/>
                <a:gd name="connsiteX46" fmla="*/ 227488 w 483907"/>
                <a:gd name="connsiteY46" fmla="*/ 238106 h 486742"/>
                <a:gd name="connsiteX47" fmla="*/ 236499 w 483907"/>
                <a:gd name="connsiteY47" fmla="*/ 235361 h 486742"/>
                <a:gd name="connsiteX48" fmla="*/ 248820 w 483907"/>
                <a:gd name="connsiteY48" fmla="*/ 252010 h 486742"/>
                <a:gd name="connsiteX49" fmla="*/ 231718 w 483907"/>
                <a:gd name="connsiteY49" fmla="*/ 275427 h 486742"/>
                <a:gd name="connsiteX50" fmla="*/ 220316 w 483907"/>
                <a:gd name="connsiteY50" fmla="*/ 275427 h 486742"/>
                <a:gd name="connsiteX51" fmla="*/ 202845 w 483907"/>
                <a:gd name="connsiteY51" fmla="*/ 316591 h 486742"/>
                <a:gd name="connsiteX52" fmla="*/ 222890 w 483907"/>
                <a:gd name="connsiteY52" fmla="*/ 331410 h 486742"/>
                <a:gd name="connsiteX53" fmla="*/ 220867 w 483907"/>
                <a:gd name="connsiteY53" fmla="*/ 363060 h 486742"/>
                <a:gd name="connsiteX54" fmla="*/ 202477 w 483907"/>
                <a:gd name="connsiteY54" fmla="*/ 395991 h 486742"/>
                <a:gd name="connsiteX55" fmla="*/ 179673 w 483907"/>
                <a:gd name="connsiteY55" fmla="*/ 427093 h 486742"/>
                <a:gd name="connsiteX56" fmla="*/ 141237 w 483907"/>
                <a:gd name="connsiteY56" fmla="*/ 427093 h 486742"/>
                <a:gd name="connsiteX57" fmla="*/ 143628 w 483907"/>
                <a:gd name="connsiteY57" fmla="*/ 407151 h 486742"/>
                <a:gd name="connsiteX58" fmla="*/ 128916 w 483907"/>
                <a:gd name="connsiteY58" fmla="*/ 433130 h 486742"/>
                <a:gd name="connsiteX59" fmla="*/ 127077 w 483907"/>
                <a:gd name="connsiteY59" fmla="*/ 433130 h 486742"/>
                <a:gd name="connsiteX60" fmla="*/ 139398 w 483907"/>
                <a:gd name="connsiteY60" fmla="*/ 406968 h 486742"/>
                <a:gd name="connsiteX61" fmla="*/ 98572 w 483907"/>
                <a:gd name="connsiteY61" fmla="*/ 366536 h 486742"/>
                <a:gd name="connsiteX62" fmla="*/ 63630 w 483907"/>
                <a:gd name="connsiteY62" fmla="*/ 310737 h 486742"/>
                <a:gd name="connsiteX63" fmla="*/ 0 w 483907"/>
                <a:gd name="connsiteY63" fmla="*/ 367085 h 486742"/>
                <a:gd name="connsiteX64" fmla="*/ 0 w 483907"/>
                <a:gd name="connsiteY64" fmla="*/ 367085 h 486742"/>
                <a:gd name="connsiteX65" fmla="*/ 5701 w 483907"/>
                <a:gd name="connsiteY65" fmla="*/ 376599 h 486742"/>
                <a:gd name="connsiteX66" fmla="*/ 27769 w 483907"/>
                <a:gd name="connsiteY66" fmla="*/ 354279 h 486742"/>
                <a:gd name="connsiteX67" fmla="*/ 68044 w 483907"/>
                <a:gd name="connsiteY67" fmla="*/ 384465 h 486742"/>
                <a:gd name="connsiteX68" fmla="*/ 106112 w 483907"/>
                <a:gd name="connsiteY68" fmla="*/ 419409 h 486742"/>
                <a:gd name="connsiteX69" fmla="*/ 122479 w 483907"/>
                <a:gd name="connsiteY69" fmla="*/ 436057 h 486742"/>
                <a:gd name="connsiteX70" fmla="*/ 117514 w 483907"/>
                <a:gd name="connsiteY70" fmla="*/ 452523 h 486742"/>
                <a:gd name="connsiteX71" fmla="*/ 117514 w 483907"/>
                <a:gd name="connsiteY71" fmla="*/ 465878 h 486742"/>
                <a:gd name="connsiteX72" fmla="*/ 121744 w 483907"/>
                <a:gd name="connsiteY72" fmla="*/ 486369 h 486742"/>
                <a:gd name="connsiteX73" fmla="*/ 218109 w 483907"/>
                <a:gd name="connsiteY73" fmla="*/ 397638 h 486742"/>
                <a:gd name="connsiteX74" fmla="*/ 257832 w 483907"/>
                <a:gd name="connsiteY74" fmla="*/ 316774 h 486742"/>
                <a:gd name="connsiteX75" fmla="*/ 278797 w 483907"/>
                <a:gd name="connsiteY75" fmla="*/ 231702 h 486742"/>
                <a:gd name="connsiteX76" fmla="*/ 267763 w 483907"/>
                <a:gd name="connsiteY76" fmla="*/ 225116 h 486742"/>
                <a:gd name="connsiteX77" fmla="*/ 269602 w 483907"/>
                <a:gd name="connsiteY77" fmla="*/ 223104 h 486742"/>
                <a:gd name="connsiteX78" fmla="*/ 281187 w 483907"/>
                <a:gd name="connsiteY78" fmla="*/ 228226 h 486742"/>
                <a:gd name="connsiteX79" fmla="*/ 282291 w 483907"/>
                <a:gd name="connsiteY79" fmla="*/ 228226 h 486742"/>
                <a:gd name="connsiteX80" fmla="*/ 329738 w 483907"/>
                <a:gd name="connsiteY80" fmla="*/ 222555 h 486742"/>
                <a:gd name="connsiteX81" fmla="*/ 366518 w 483907"/>
                <a:gd name="connsiteY81" fmla="*/ 167670 h 486742"/>
                <a:gd name="connsiteX82" fmla="*/ 370012 w 483907"/>
                <a:gd name="connsiteY82" fmla="*/ 166572 h 486742"/>
                <a:gd name="connsiteX83" fmla="*/ 370012 w 483907"/>
                <a:gd name="connsiteY83" fmla="*/ 170597 h 486742"/>
                <a:gd name="connsiteX84" fmla="*/ 370012 w 483907"/>
                <a:gd name="connsiteY84" fmla="*/ 170597 h 486742"/>
                <a:gd name="connsiteX85" fmla="*/ 370012 w 483907"/>
                <a:gd name="connsiteY85" fmla="*/ 169133 h 486742"/>
                <a:gd name="connsiteX86" fmla="*/ 436401 w 483907"/>
                <a:gd name="connsiteY86" fmla="*/ 145899 h 486742"/>
                <a:gd name="connsiteX87" fmla="*/ 474285 w 483907"/>
                <a:gd name="connsiteY87" fmla="*/ 131995 h 486742"/>
                <a:gd name="connsiteX88" fmla="*/ 482193 w 483907"/>
                <a:gd name="connsiteY88" fmla="*/ 108394 h 486742"/>
                <a:gd name="connsiteX89" fmla="*/ 347025 w 483907"/>
                <a:gd name="connsiteY89" fmla="*/ 168402 h 486742"/>
                <a:gd name="connsiteX90" fmla="*/ 347025 w 483907"/>
                <a:gd name="connsiteY90" fmla="*/ 169499 h 486742"/>
                <a:gd name="connsiteX91" fmla="*/ 319439 w 483907"/>
                <a:gd name="connsiteY91" fmla="*/ 204443 h 486742"/>
                <a:gd name="connsiteX92" fmla="*/ 282659 w 483907"/>
                <a:gd name="connsiteY92" fmla="*/ 193283 h 486742"/>
                <a:gd name="connsiteX93" fmla="*/ 317416 w 483907"/>
                <a:gd name="connsiteY93" fmla="*/ 140959 h 486742"/>
                <a:gd name="connsiteX94" fmla="*/ 342979 w 483907"/>
                <a:gd name="connsiteY94" fmla="*/ 143520 h 486742"/>
                <a:gd name="connsiteX95" fmla="*/ 347025 w 483907"/>
                <a:gd name="connsiteY95" fmla="*/ 168402 h 486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83907" h="486742">
                  <a:moveTo>
                    <a:pt x="482193" y="108394"/>
                  </a:moveTo>
                  <a:cubicBezTo>
                    <a:pt x="479442" y="103950"/>
                    <a:pt x="474567" y="101248"/>
                    <a:pt x="469320" y="101259"/>
                  </a:cubicBezTo>
                  <a:cubicBezTo>
                    <a:pt x="472143" y="106475"/>
                    <a:pt x="472801" y="112580"/>
                    <a:pt x="471159" y="118273"/>
                  </a:cubicBezTo>
                  <a:cubicBezTo>
                    <a:pt x="466745" y="134739"/>
                    <a:pt x="442102" y="132726"/>
                    <a:pt x="430149" y="137849"/>
                  </a:cubicBezTo>
                  <a:cubicBezTo>
                    <a:pt x="418195" y="142972"/>
                    <a:pt x="396311" y="157973"/>
                    <a:pt x="385460" y="145350"/>
                  </a:cubicBezTo>
                  <a:cubicBezTo>
                    <a:pt x="382718" y="142227"/>
                    <a:pt x="381045" y="138319"/>
                    <a:pt x="380679" y="134190"/>
                  </a:cubicBezTo>
                  <a:cubicBezTo>
                    <a:pt x="377317" y="134547"/>
                    <a:pt x="373926" y="134547"/>
                    <a:pt x="370564" y="134190"/>
                  </a:cubicBezTo>
                  <a:cubicBezTo>
                    <a:pt x="372951" y="140130"/>
                    <a:pt x="372617" y="146812"/>
                    <a:pt x="369645" y="152485"/>
                  </a:cubicBezTo>
                  <a:cubicBezTo>
                    <a:pt x="369645" y="153495"/>
                    <a:pt x="368821" y="154314"/>
                    <a:pt x="367806" y="154314"/>
                  </a:cubicBezTo>
                  <a:cubicBezTo>
                    <a:pt x="366791" y="154314"/>
                    <a:pt x="365967" y="153495"/>
                    <a:pt x="365967" y="152485"/>
                  </a:cubicBezTo>
                  <a:cubicBezTo>
                    <a:pt x="366941" y="143153"/>
                    <a:pt x="365150" y="133742"/>
                    <a:pt x="360817" y="125408"/>
                  </a:cubicBezTo>
                  <a:cubicBezTo>
                    <a:pt x="356711" y="117649"/>
                    <a:pt x="351779" y="110350"/>
                    <a:pt x="346105" y="103637"/>
                  </a:cubicBezTo>
                  <a:cubicBezTo>
                    <a:pt x="346105" y="103637"/>
                    <a:pt x="346105" y="102174"/>
                    <a:pt x="347209" y="103637"/>
                  </a:cubicBezTo>
                  <a:cubicBezTo>
                    <a:pt x="353268" y="108634"/>
                    <a:pt x="358756" y="114280"/>
                    <a:pt x="363576" y="120469"/>
                  </a:cubicBezTo>
                  <a:cubicBezTo>
                    <a:pt x="366702" y="96502"/>
                    <a:pt x="398701" y="79122"/>
                    <a:pt x="415253" y="65584"/>
                  </a:cubicBezTo>
                  <a:cubicBezTo>
                    <a:pt x="423688" y="59113"/>
                    <a:pt x="431675" y="52084"/>
                    <a:pt x="439160" y="44544"/>
                  </a:cubicBezTo>
                  <a:cubicBezTo>
                    <a:pt x="446148" y="36861"/>
                    <a:pt x="466194" y="14541"/>
                    <a:pt x="453504" y="3381"/>
                  </a:cubicBezTo>
                  <a:cubicBezTo>
                    <a:pt x="450711" y="854"/>
                    <a:pt x="446956" y="-348"/>
                    <a:pt x="443206" y="88"/>
                  </a:cubicBezTo>
                  <a:cubicBezTo>
                    <a:pt x="443397" y="1484"/>
                    <a:pt x="443397" y="2900"/>
                    <a:pt x="443206" y="4295"/>
                  </a:cubicBezTo>
                  <a:cubicBezTo>
                    <a:pt x="443206" y="21676"/>
                    <a:pt x="424816" y="33933"/>
                    <a:pt x="413597" y="44910"/>
                  </a:cubicBezTo>
                  <a:cubicBezTo>
                    <a:pt x="401574" y="59965"/>
                    <a:pt x="387310" y="73105"/>
                    <a:pt x="371300" y="83879"/>
                  </a:cubicBezTo>
                  <a:cubicBezTo>
                    <a:pt x="365415" y="86623"/>
                    <a:pt x="361737" y="82232"/>
                    <a:pt x="359530" y="76561"/>
                  </a:cubicBezTo>
                  <a:cubicBezTo>
                    <a:pt x="355205" y="79744"/>
                    <a:pt x="350657" y="82616"/>
                    <a:pt x="345921" y="85159"/>
                  </a:cubicBezTo>
                  <a:cubicBezTo>
                    <a:pt x="343255" y="86526"/>
                    <a:pt x="340489" y="87688"/>
                    <a:pt x="337646" y="88635"/>
                  </a:cubicBezTo>
                  <a:cubicBezTo>
                    <a:pt x="336366" y="88452"/>
                    <a:pt x="335064" y="88452"/>
                    <a:pt x="333784" y="88635"/>
                  </a:cubicBezTo>
                  <a:cubicBezTo>
                    <a:pt x="337407" y="90375"/>
                    <a:pt x="340513" y="93023"/>
                    <a:pt x="342795" y="96319"/>
                  </a:cubicBezTo>
                  <a:cubicBezTo>
                    <a:pt x="343106" y="97282"/>
                    <a:pt x="342574" y="98312"/>
                    <a:pt x="341607" y="98621"/>
                  </a:cubicBezTo>
                  <a:cubicBezTo>
                    <a:pt x="341149" y="98767"/>
                    <a:pt x="340651" y="98729"/>
                    <a:pt x="340220" y="98515"/>
                  </a:cubicBezTo>
                  <a:cubicBezTo>
                    <a:pt x="337364" y="95800"/>
                    <a:pt x="333986" y="93683"/>
                    <a:pt x="330289" y="92294"/>
                  </a:cubicBezTo>
                  <a:lnTo>
                    <a:pt x="323853" y="90465"/>
                  </a:lnTo>
                  <a:cubicBezTo>
                    <a:pt x="300236" y="82340"/>
                    <a:pt x="275229" y="78981"/>
                    <a:pt x="250292" y="80586"/>
                  </a:cubicBezTo>
                  <a:cubicBezTo>
                    <a:pt x="236078" y="81588"/>
                    <a:pt x="222846" y="88169"/>
                    <a:pt x="213511" y="98881"/>
                  </a:cubicBezTo>
                  <a:cubicBezTo>
                    <a:pt x="233432" y="88059"/>
                    <a:pt x="256298" y="83831"/>
                    <a:pt x="278797" y="86806"/>
                  </a:cubicBezTo>
                  <a:cubicBezTo>
                    <a:pt x="290934" y="89001"/>
                    <a:pt x="322014" y="96136"/>
                    <a:pt x="321830" y="113151"/>
                  </a:cubicBezTo>
                  <a:cubicBezTo>
                    <a:pt x="321830" y="126872"/>
                    <a:pt x="303440" y="132909"/>
                    <a:pt x="293509" y="139496"/>
                  </a:cubicBezTo>
                  <a:cubicBezTo>
                    <a:pt x="279628" y="150301"/>
                    <a:pt x="270207" y="165791"/>
                    <a:pt x="267027" y="183038"/>
                  </a:cubicBezTo>
                  <a:cubicBezTo>
                    <a:pt x="266312" y="190165"/>
                    <a:pt x="265206" y="197251"/>
                    <a:pt x="263717" y="204260"/>
                  </a:cubicBezTo>
                  <a:cubicBezTo>
                    <a:pt x="263113" y="206087"/>
                    <a:pt x="261957" y="207685"/>
                    <a:pt x="260406" y="208834"/>
                  </a:cubicBezTo>
                  <a:cubicBezTo>
                    <a:pt x="259305" y="210233"/>
                    <a:pt x="258003" y="211466"/>
                    <a:pt x="256544" y="212492"/>
                  </a:cubicBezTo>
                  <a:cubicBezTo>
                    <a:pt x="245878" y="219993"/>
                    <a:pt x="221235" y="215054"/>
                    <a:pt x="209649" y="212492"/>
                  </a:cubicBezTo>
                  <a:cubicBezTo>
                    <a:pt x="194895" y="209851"/>
                    <a:pt x="181045" y="203559"/>
                    <a:pt x="169374" y="194198"/>
                  </a:cubicBezTo>
                  <a:cubicBezTo>
                    <a:pt x="170246" y="195848"/>
                    <a:pt x="171230" y="197436"/>
                    <a:pt x="172317" y="198954"/>
                  </a:cubicBezTo>
                  <a:cubicBezTo>
                    <a:pt x="189026" y="216199"/>
                    <a:pt x="212459" y="225350"/>
                    <a:pt x="236499" y="224018"/>
                  </a:cubicBezTo>
                  <a:cubicBezTo>
                    <a:pt x="238338" y="224018"/>
                    <a:pt x="236499" y="226580"/>
                    <a:pt x="236499" y="226763"/>
                  </a:cubicBezTo>
                  <a:cubicBezTo>
                    <a:pt x="233498" y="226957"/>
                    <a:pt x="230489" y="226957"/>
                    <a:pt x="227488" y="226763"/>
                  </a:cubicBezTo>
                  <a:cubicBezTo>
                    <a:pt x="227488" y="226763"/>
                    <a:pt x="227488" y="226763"/>
                    <a:pt x="227488" y="226763"/>
                  </a:cubicBezTo>
                  <a:cubicBezTo>
                    <a:pt x="227488" y="230605"/>
                    <a:pt x="227488" y="234264"/>
                    <a:pt x="227488" y="238106"/>
                  </a:cubicBezTo>
                  <a:cubicBezTo>
                    <a:pt x="230226" y="236485"/>
                    <a:pt x="233318" y="235544"/>
                    <a:pt x="236499" y="235361"/>
                  </a:cubicBezTo>
                  <a:cubicBezTo>
                    <a:pt x="246246" y="235361"/>
                    <a:pt x="249556" y="243411"/>
                    <a:pt x="248820" y="252010"/>
                  </a:cubicBezTo>
                  <a:cubicBezTo>
                    <a:pt x="247855" y="262341"/>
                    <a:pt x="241295" y="271322"/>
                    <a:pt x="231718" y="275427"/>
                  </a:cubicBezTo>
                  <a:cubicBezTo>
                    <a:pt x="228014" y="276629"/>
                    <a:pt x="224019" y="276629"/>
                    <a:pt x="220316" y="275427"/>
                  </a:cubicBezTo>
                  <a:cubicBezTo>
                    <a:pt x="215648" y="289606"/>
                    <a:pt x="209804" y="303375"/>
                    <a:pt x="202845" y="316591"/>
                  </a:cubicBezTo>
                  <a:cubicBezTo>
                    <a:pt x="210670" y="319780"/>
                    <a:pt x="217564" y="324875"/>
                    <a:pt x="222890" y="331410"/>
                  </a:cubicBezTo>
                  <a:cubicBezTo>
                    <a:pt x="227085" y="341717"/>
                    <a:pt x="226342" y="353364"/>
                    <a:pt x="220867" y="363060"/>
                  </a:cubicBezTo>
                  <a:cubicBezTo>
                    <a:pt x="215667" y="374526"/>
                    <a:pt x="209515" y="385541"/>
                    <a:pt x="202477" y="395991"/>
                  </a:cubicBezTo>
                  <a:cubicBezTo>
                    <a:pt x="196101" y="407195"/>
                    <a:pt x="188449" y="417631"/>
                    <a:pt x="179673" y="427093"/>
                  </a:cubicBezTo>
                  <a:cubicBezTo>
                    <a:pt x="170846" y="435874"/>
                    <a:pt x="141789" y="451242"/>
                    <a:pt x="141237" y="427093"/>
                  </a:cubicBezTo>
                  <a:cubicBezTo>
                    <a:pt x="141109" y="420368"/>
                    <a:pt x="141914" y="413657"/>
                    <a:pt x="143628" y="407151"/>
                  </a:cubicBezTo>
                  <a:cubicBezTo>
                    <a:pt x="138047" y="415413"/>
                    <a:pt x="133127" y="424100"/>
                    <a:pt x="128916" y="433130"/>
                  </a:cubicBezTo>
                  <a:cubicBezTo>
                    <a:pt x="128916" y="434228"/>
                    <a:pt x="126709" y="434228"/>
                    <a:pt x="127077" y="433130"/>
                  </a:cubicBezTo>
                  <a:cubicBezTo>
                    <a:pt x="130141" y="423961"/>
                    <a:pt x="134277" y="415179"/>
                    <a:pt x="139398" y="406968"/>
                  </a:cubicBezTo>
                  <a:cubicBezTo>
                    <a:pt x="123518" y="395969"/>
                    <a:pt x="109700" y="382285"/>
                    <a:pt x="98572" y="366536"/>
                  </a:cubicBezTo>
                  <a:cubicBezTo>
                    <a:pt x="86986" y="348241"/>
                    <a:pt x="73745" y="329946"/>
                    <a:pt x="63630" y="310737"/>
                  </a:cubicBezTo>
                  <a:cubicBezTo>
                    <a:pt x="38107" y="324059"/>
                    <a:pt x="16257" y="343408"/>
                    <a:pt x="0" y="367085"/>
                  </a:cubicBezTo>
                  <a:lnTo>
                    <a:pt x="0" y="367085"/>
                  </a:lnTo>
                  <a:cubicBezTo>
                    <a:pt x="2632" y="369762"/>
                    <a:pt x="4587" y="373022"/>
                    <a:pt x="5701" y="376599"/>
                  </a:cubicBezTo>
                  <a:cubicBezTo>
                    <a:pt x="8447" y="365730"/>
                    <a:pt x="16891" y="357189"/>
                    <a:pt x="27769" y="354279"/>
                  </a:cubicBezTo>
                  <a:cubicBezTo>
                    <a:pt x="48734" y="349888"/>
                    <a:pt x="56090" y="371110"/>
                    <a:pt x="68044" y="384465"/>
                  </a:cubicBezTo>
                  <a:cubicBezTo>
                    <a:pt x="78909" y="397938"/>
                    <a:pt x="91742" y="409716"/>
                    <a:pt x="106112" y="419409"/>
                  </a:cubicBezTo>
                  <a:cubicBezTo>
                    <a:pt x="114755" y="424531"/>
                    <a:pt x="121192" y="425080"/>
                    <a:pt x="122479" y="436057"/>
                  </a:cubicBezTo>
                  <a:cubicBezTo>
                    <a:pt x="122479" y="441546"/>
                    <a:pt x="118433" y="447217"/>
                    <a:pt x="117514" y="452523"/>
                  </a:cubicBezTo>
                  <a:cubicBezTo>
                    <a:pt x="116968" y="456958"/>
                    <a:pt x="116968" y="461444"/>
                    <a:pt x="117514" y="465878"/>
                  </a:cubicBezTo>
                  <a:cubicBezTo>
                    <a:pt x="117646" y="472909"/>
                    <a:pt x="119081" y="479856"/>
                    <a:pt x="121744" y="486369"/>
                  </a:cubicBezTo>
                  <a:cubicBezTo>
                    <a:pt x="164961" y="492223"/>
                    <a:pt x="199718" y="427825"/>
                    <a:pt x="218109" y="397638"/>
                  </a:cubicBezTo>
                  <a:cubicBezTo>
                    <a:pt x="234489" y="372325"/>
                    <a:pt x="247822" y="345184"/>
                    <a:pt x="257832" y="316774"/>
                  </a:cubicBezTo>
                  <a:cubicBezTo>
                    <a:pt x="266288" y="288795"/>
                    <a:pt x="273285" y="260400"/>
                    <a:pt x="278797" y="231702"/>
                  </a:cubicBezTo>
                  <a:cubicBezTo>
                    <a:pt x="274710" y="230268"/>
                    <a:pt x="270957" y="228029"/>
                    <a:pt x="267763" y="225116"/>
                  </a:cubicBezTo>
                  <a:cubicBezTo>
                    <a:pt x="266659" y="225116"/>
                    <a:pt x="267763" y="222555"/>
                    <a:pt x="269602" y="223104"/>
                  </a:cubicBezTo>
                  <a:cubicBezTo>
                    <a:pt x="273136" y="225466"/>
                    <a:pt x="277057" y="227198"/>
                    <a:pt x="281187" y="228226"/>
                  </a:cubicBezTo>
                  <a:cubicBezTo>
                    <a:pt x="281187" y="228226"/>
                    <a:pt x="281187" y="228226"/>
                    <a:pt x="282291" y="228226"/>
                  </a:cubicBezTo>
                  <a:cubicBezTo>
                    <a:pt x="298322" y="231097"/>
                    <a:pt x="314847" y="229121"/>
                    <a:pt x="329738" y="222555"/>
                  </a:cubicBezTo>
                  <a:cubicBezTo>
                    <a:pt x="352213" y="213568"/>
                    <a:pt x="366824" y="191764"/>
                    <a:pt x="366518" y="167670"/>
                  </a:cubicBezTo>
                  <a:cubicBezTo>
                    <a:pt x="366518" y="166023"/>
                    <a:pt x="369645" y="164194"/>
                    <a:pt x="370012" y="166572"/>
                  </a:cubicBezTo>
                  <a:lnTo>
                    <a:pt x="370012" y="170597"/>
                  </a:lnTo>
                  <a:lnTo>
                    <a:pt x="370012" y="170597"/>
                  </a:lnTo>
                  <a:cubicBezTo>
                    <a:pt x="369783" y="170136"/>
                    <a:pt x="369783" y="169594"/>
                    <a:pt x="370012" y="169133"/>
                  </a:cubicBezTo>
                  <a:cubicBezTo>
                    <a:pt x="390907" y="158259"/>
                    <a:pt x="413266" y="150434"/>
                    <a:pt x="436401" y="145899"/>
                  </a:cubicBezTo>
                  <a:cubicBezTo>
                    <a:pt x="447803" y="142789"/>
                    <a:pt x="466010" y="141142"/>
                    <a:pt x="474285" y="131995"/>
                  </a:cubicBezTo>
                  <a:cubicBezTo>
                    <a:pt x="481458" y="126872"/>
                    <a:pt x="486791" y="115895"/>
                    <a:pt x="482193" y="108394"/>
                  </a:cubicBezTo>
                  <a:close/>
                  <a:moveTo>
                    <a:pt x="347025" y="168402"/>
                  </a:moveTo>
                  <a:lnTo>
                    <a:pt x="347025" y="169499"/>
                  </a:lnTo>
                  <a:cubicBezTo>
                    <a:pt x="345061" y="185337"/>
                    <a:pt x="334440" y="198791"/>
                    <a:pt x="319439" y="204443"/>
                  </a:cubicBezTo>
                  <a:cubicBezTo>
                    <a:pt x="307853" y="208285"/>
                    <a:pt x="284498" y="210297"/>
                    <a:pt x="282659" y="193283"/>
                  </a:cubicBezTo>
                  <a:cubicBezTo>
                    <a:pt x="281164" y="170068"/>
                    <a:pt x="295363" y="148692"/>
                    <a:pt x="317416" y="140959"/>
                  </a:cubicBezTo>
                  <a:cubicBezTo>
                    <a:pt x="325324" y="138215"/>
                    <a:pt x="335807" y="136019"/>
                    <a:pt x="342979" y="143520"/>
                  </a:cubicBezTo>
                  <a:cubicBezTo>
                    <a:pt x="348654" y="150518"/>
                    <a:pt x="350193" y="159980"/>
                    <a:pt x="347025" y="168402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AC07476F-DAA3-384D-A74E-6684E97ABA2D}"/>
                </a:ext>
              </a:extLst>
            </p:cNvPr>
            <p:cNvSpPr/>
            <p:nvPr/>
          </p:nvSpPr>
          <p:spPr>
            <a:xfrm>
              <a:off x="2151305" y="2424429"/>
              <a:ext cx="114387" cy="106110"/>
            </a:xfrm>
            <a:custGeom>
              <a:avLst/>
              <a:gdLst>
                <a:gd name="connsiteX0" fmla="*/ 49654 w 114387"/>
                <a:gd name="connsiteY0" fmla="*/ 47567 h 106110"/>
                <a:gd name="connsiteX1" fmla="*/ 108870 w 114387"/>
                <a:gd name="connsiteY1" fmla="*/ 106111 h 106110"/>
                <a:gd name="connsiteX2" fmla="*/ 114388 w 114387"/>
                <a:gd name="connsiteY2" fmla="*/ 96232 h 106110"/>
                <a:gd name="connsiteX3" fmla="*/ 73561 w 114387"/>
                <a:gd name="connsiteY3" fmla="*/ 55800 h 106110"/>
                <a:gd name="connsiteX4" fmla="*/ 38620 w 114387"/>
                <a:gd name="connsiteY4" fmla="*/ 0 h 106110"/>
                <a:gd name="connsiteX5" fmla="*/ 0 w 114387"/>
                <a:gd name="connsiteY5" fmla="*/ 27442 h 106110"/>
                <a:gd name="connsiteX6" fmla="*/ 49654 w 114387"/>
                <a:gd name="connsiteY6" fmla="*/ 47567 h 10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87" h="106110">
                  <a:moveTo>
                    <a:pt x="49654" y="47567"/>
                  </a:moveTo>
                  <a:cubicBezTo>
                    <a:pt x="69515" y="66777"/>
                    <a:pt x="90848" y="85255"/>
                    <a:pt x="108870" y="106111"/>
                  </a:cubicBezTo>
                  <a:cubicBezTo>
                    <a:pt x="110529" y="102721"/>
                    <a:pt x="112370" y="99422"/>
                    <a:pt x="114388" y="96232"/>
                  </a:cubicBezTo>
                  <a:cubicBezTo>
                    <a:pt x="98508" y="85233"/>
                    <a:pt x="84689" y="71548"/>
                    <a:pt x="73561" y="55800"/>
                  </a:cubicBezTo>
                  <a:cubicBezTo>
                    <a:pt x="61975" y="37505"/>
                    <a:pt x="48734" y="19210"/>
                    <a:pt x="38620" y="0"/>
                  </a:cubicBezTo>
                  <a:cubicBezTo>
                    <a:pt x="24500" y="7274"/>
                    <a:pt x="11496" y="16515"/>
                    <a:pt x="0" y="27442"/>
                  </a:cubicBezTo>
                  <a:cubicBezTo>
                    <a:pt x="18872" y="25604"/>
                    <a:pt x="37444" y="33132"/>
                    <a:pt x="49654" y="47567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18945DA6-19B4-8F4C-B7B1-609A3F69EACD}"/>
                </a:ext>
              </a:extLst>
            </p:cNvPr>
            <p:cNvSpPr/>
            <p:nvPr/>
          </p:nvSpPr>
          <p:spPr>
            <a:xfrm>
              <a:off x="2245463" y="2343199"/>
              <a:ext cx="159443" cy="257601"/>
            </a:xfrm>
            <a:custGeom>
              <a:avLst/>
              <a:gdLst>
                <a:gd name="connsiteX0" fmla="*/ 151720 w 159443"/>
                <a:gd name="connsiteY0" fmla="*/ 19027 h 257601"/>
                <a:gd name="connsiteX1" fmla="*/ 139950 w 159443"/>
                <a:gd name="connsiteY1" fmla="*/ 53238 h 257601"/>
                <a:gd name="connsiteX2" fmla="*/ 98940 w 159443"/>
                <a:gd name="connsiteY2" fmla="*/ 51226 h 257601"/>
                <a:gd name="connsiteX3" fmla="*/ 87354 w 159443"/>
                <a:gd name="connsiteY3" fmla="*/ 79034 h 257601"/>
                <a:gd name="connsiteX4" fmla="*/ 98204 w 159443"/>
                <a:gd name="connsiteY4" fmla="*/ 90011 h 257601"/>
                <a:gd name="connsiteX5" fmla="*/ 111629 w 159443"/>
                <a:gd name="connsiteY5" fmla="*/ 100440 h 257601"/>
                <a:gd name="connsiteX6" fmla="*/ 111629 w 159443"/>
                <a:gd name="connsiteY6" fmla="*/ 121479 h 257601"/>
                <a:gd name="connsiteX7" fmla="*/ 91032 w 159443"/>
                <a:gd name="connsiteY7" fmla="*/ 158069 h 257601"/>
                <a:gd name="connsiteX8" fmla="*/ 70067 w 159443"/>
                <a:gd name="connsiteY8" fmla="*/ 198318 h 257601"/>
                <a:gd name="connsiteX9" fmla="*/ 16919 w 159443"/>
                <a:gd name="connsiteY9" fmla="*/ 250093 h 257601"/>
                <a:gd name="connsiteX10" fmla="*/ 0 w 159443"/>
                <a:gd name="connsiteY10" fmla="*/ 251190 h 257601"/>
                <a:gd name="connsiteX11" fmla="*/ 2391 w 159443"/>
                <a:gd name="connsiteY11" fmla="*/ 257228 h 257601"/>
                <a:gd name="connsiteX12" fmla="*/ 98756 w 159443"/>
                <a:gd name="connsiteY12" fmla="*/ 168497 h 257601"/>
                <a:gd name="connsiteX13" fmla="*/ 138479 w 159443"/>
                <a:gd name="connsiteY13" fmla="*/ 87633 h 257601"/>
                <a:gd name="connsiteX14" fmla="*/ 159444 w 159443"/>
                <a:gd name="connsiteY14" fmla="*/ 2561 h 257601"/>
                <a:gd name="connsiteX15" fmla="*/ 153927 w 159443"/>
                <a:gd name="connsiteY15" fmla="*/ 0 h 257601"/>
                <a:gd name="connsiteX16" fmla="*/ 151720 w 159443"/>
                <a:gd name="connsiteY16" fmla="*/ 19027 h 25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9443" h="257601">
                  <a:moveTo>
                    <a:pt x="151720" y="19027"/>
                  </a:moveTo>
                  <a:cubicBezTo>
                    <a:pt x="149581" y="30962"/>
                    <a:pt x="145611" y="42501"/>
                    <a:pt x="139950" y="53238"/>
                  </a:cubicBezTo>
                  <a:cubicBezTo>
                    <a:pt x="130755" y="66594"/>
                    <a:pt x="111077" y="57995"/>
                    <a:pt x="98940" y="51226"/>
                  </a:cubicBezTo>
                  <a:cubicBezTo>
                    <a:pt x="95583" y="60695"/>
                    <a:pt x="91716" y="69978"/>
                    <a:pt x="87354" y="79034"/>
                  </a:cubicBezTo>
                  <a:cubicBezTo>
                    <a:pt x="90434" y="83182"/>
                    <a:pt x="94087" y="86877"/>
                    <a:pt x="98204" y="90011"/>
                  </a:cubicBezTo>
                  <a:cubicBezTo>
                    <a:pt x="102250" y="93122"/>
                    <a:pt x="109054" y="96049"/>
                    <a:pt x="111629" y="100440"/>
                  </a:cubicBezTo>
                  <a:cubicBezTo>
                    <a:pt x="115695" y="106870"/>
                    <a:pt x="115695" y="115048"/>
                    <a:pt x="111629" y="121479"/>
                  </a:cubicBezTo>
                  <a:cubicBezTo>
                    <a:pt x="105192" y="133919"/>
                    <a:pt x="97285" y="145262"/>
                    <a:pt x="91032" y="158069"/>
                  </a:cubicBezTo>
                  <a:cubicBezTo>
                    <a:pt x="84779" y="170875"/>
                    <a:pt x="77791" y="185328"/>
                    <a:pt x="70067" y="198318"/>
                  </a:cubicBezTo>
                  <a:cubicBezTo>
                    <a:pt x="58834" y="221123"/>
                    <a:pt x="40072" y="239399"/>
                    <a:pt x="16919" y="250093"/>
                  </a:cubicBezTo>
                  <a:cubicBezTo>
                    <a:pt x="11468" y="251896"/>
                    <a:pt x="5640" y="252275"/>
                    <a:pt x="0" y="251190"/>
                  </a:cubicBezTo>
                  <a:cubicBezTo>
                    <a:pt x="522" y="253300"/>
                    <a:pt x="1326" y="255330"/>
                    <a:pt x="2391" y="257228"/>
                  </a:cubicBezTo>
                  <a:cubicBezTo>
                    <a:pt x="45608" y="263082"/>
                    <a:pt x="80366" y="198684"/>
                    <a:pt x="98756" y="168497"/>
                  </a:cubicBezTo>
                  <a:cubicBezTo>
                    <a:pt x="115136" y="143184"/>
                    <a:pt x="128469" y="116043"/>
                    <a:pt x="138479" y="87633"/>
                  </a:cubicBezTo>
                  <a:cubicBezTo>
                    <a:pt x="146935" y="59654"/>
                    <a:pt x="153932" y="31259"/>
                    <a:pt x="159444" y="2561"/>
                  </a:cubicBezTo>
                  <a:cubicBezTo>
                    <a:pt x="157555" y="1819"/>
                    <a:pt x="155712" y="962"/>
                    <a:pt x="153927" y="0"/>
                  </a:cubicBezTo>
                  <a:cubicBezTo>
                    <a:pt x="151720" y="5671"/>
                    <a:pt x="152823" y="14087"/>
                    <a:pt x="151720" y="19027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005FDBFA-F1B0-D344-BC3A-93EFAC6A2B9A}"/>
                </a:ext>
              </a:extLst>
            </p:cNvPr>
            <p:cNvSpPr/>
            <p:nvPr/>
          </p:nvSpPr>
          <p:spPr>
            <a:xfrm>
              <a:off x="2394057" y="2244693"/>
              <a:ext cx="78360" cy="63687"/>
            </a:xfrm>
            <a:custGeom>
              <a:avLst/>
              <a:gdLst>
                <a:gd name="connsiteX0" fmla="*/ 77791 w 78360"/>
                <a:gd name="connsiteY0" fmla="*/ 7764 h 63687"/>
                <a:gd name="connsiteX1" fmla="*/ 0 w 78360"/>
                <a:gd name="connsiteY1" fmla="*/ 62649 h 63687"/>
                <a:gd name="connsiteX2" fmla="*/ 2207 w 78360"/>
                <a:gd name="connsiteY2" fmla="*/ 62649 h 63687"/>
                <a:gd name="connsiteX3" fmla="*/ 47815 w 78360"/>
                <a:gd name="connsiteY3" fmla="*/ 7764 h 63687"/>
                <a:gd name="connsiteX4" fmla="*/ 75952 w 78360"/>
                <a:gd name="connsiteY4" fmla="*/ 12154 h 63687"/>
                <a:gd name="connsiteX5" fmla="*/ 77791 w 78360"/>
                <a:gd name="connsiteY5" fmla="*/ 7764 h 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360" h="63687">
                  <a:moveTo>
                    <a:pt x="77791" y="7764"/>
                  </a:moveTo>
                  <a:cubicBezTo>
                    <a:pt x="42849" y="-19130"/>
                    <a:pt x="4230" y="29900"/>
                    <a:pt x="0" y="62649"/>
                  </a:cubicBezTo>
                  <a:cubicBezTo>
                    <a:pt x="0" y="64295"/>
                    <a:pt x="2023" y="63746"/>
                    <a:pt x="2207" y="62649"/>
                  </a:cubicBezTo>
                  <a:cubicBezTo>
                    <a:pt x="6197" y="37442"/>
                    <a:pt x="23679" y="16404"/>
                    <a:pt x="47815" y="7764"/>
                  </a:cubicBezTo>
                  <a:cubicBezTo>
                    <a:pt x="58113" y="3556"/>
                    <a:pt x="66205" y="9044"/>
                    <a:pt x="75952" y="12154"/>
                  </a:cubicBezTo>
                  <a:cubicBezTo>
                    <a:pt x="77607" y="11423"/>
                    <a:pt x="79262" y="8678"/>
                    <a:pt x="77791" y="7764"/>
                  </a:cubicBezTo>
                  <a:close/>
                </a:path>
              </a:pathLst>
            </a:custGeom>
            <a:solidFill>
              <a:srgbClr val="9E5116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A14B092F-AE35-2043-A07B-8DDCF4658D7B}"/>
                </a:ext>
              </a:extLst>
            </p:cNvPr>
            <p:cNvSpPr/>
            <p:nvPr/>
          </p:nvSpPr>
          <p:spPr>
            <a:xfrm>
              <a:off x="2305232" y="2342457"/>
              <a:ext cx="133295" cy="99983"/>
            </a:xfrm>
            <a:custGeom>
              <a:avLst/>
              <a:gdLst>
                <a:gd name="connsiteX0" fmla="*/ 102066 w 133295"/>
                <a:gd name="connsiteY0" fmla="*/ 7329 h 99983"/>
                <a:gd name="connsiteX1" fmla="*/ 99491 w 133295"/>
                <a:gd name="connsiteY1" fmla="*/ 8427 h 99983"/>
                <a:gd name="connsiteX2" fmla="*/ 99491 w 133295"/>
                <a:gd name="connsiteY2" fmla="*/ 9524 h 99983"/>
                <a:gd name="connsiteX3" fmla="*/ 98204 w 133295"/>
                <a:gd name="connsiteY3" fmla="*/ 20136 h 99983"/>
                <a:gd name="connsiteX4" fmla="*/ 96917 w 133295"/>
                <a:gd name="connsiteY4" fmla="*/ 27819 h 99983"/>
                <a:gd name="connsiteX5" fmla="*/ 96917 w 133295"/>
                <a:gd name="connsiteY5" fmla="*/ 28917 h 99983"/>
                <a:gd name="connsiteX6" fmla="*/ 102986 w 133295"/>
                <a:gd name="connsiteY6" fmla="*/ 37150 h 99983"/>
                <a:gd name="connsiteX7" fmla="*/ 104825 w 133295"/>
                <a:gd name="connsiteY7" fmla="*/ 51969 h 99983"/>
                <a:gd name="connsiteX8" fmla="*/ 37516 w 133295"/>
                <a:gd name="connsiteY8" fmla="*/ 39528 h 99983"/>
                <a:gd name="connsiteX9" fmla="*/ 39171 w 133295"/>
                <a:gd name="connsiteY9" fmla="*/ 33857 h 99983"/>
                <a:gd name="connsiteX10" fmla="*/ 44504 w 133295"/>
                <a:gd name="connsiteY10" fmla="*/ 28185 h 99983"/>
                <a:gd name="connsiteX11" fmla="*/ 46711 w 133295"/>
                <a:gd name="connsiteY11" fmla="*/ 28185 h 99983"/>
                <a:gd name="connsiteX12" fmla="*/ 47815 w 133295"/>
                <a:gd name="connsiteY12" fmla="*/ 1475 h 99983"/>
                <a:gd name="connsiteX13" fmla="*/ 47815 w 133295"/>
                <a:gd name="connsiteY13" fmla="*/ 377 h 99983"/>
                <a:gd name="connsiteX14" fmla="*/ 46895 w 133295"/>
                <a:gd name="connsiteY14" fmla="*/ 377 h 99983"/>
                <a:gd name="connsiteX15" fmla="*/ 340 w 133295"/>
                <a:gd name="connsiteY15" fmla="*/ 35648 h 99983"/>
                <a:gd name="connsiteX16" fmla="*/ 0 w 133295"/>
                <a:gd name="connsiteY16" fmla="*/ 39528 h 99983"/>
                <a:gd name="connsiteX17" fmla="*/ 60136 w 133295"/>
                <a:gd name="connsiteY17" fmla="*/ 97157 h 99983"/>
                <a:gd name="connsiteX18" fmla="*/ 128732 w 133295"/>
                <a:gd name="connsiteY18" fmla="*/ 71179 h 99983"/>
                <a:gd name="connsiteX19" fmla="*/ 106688 w 133295"/>
                <a:gd name="connsiteY19" fmla="*/ 9228 h 99983"/>
                <a:gd name="connsiteX20" fmla="*/ 102066 w 133295"/>
                <a:gd name="connsiteY20" fmla="*/ 7329 h 99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3295" h="99983">
                  <a:moveTo>
                    <a:pt x="102066" y="7329"/>
                  </a:moveTo>
                  <a:cubicBezTo>
                    <a:pt x="102066" y="7329"/>
                    <a:pt x="100043" y="7329"/>
                    <a:pt x="99491" y="8427"/>
                  </a:cubicBezTo>
                  <a:cubicBezTo>
                    <a:pt x="99365" y="8782"/>
                    <a:pt x="99365" y="9170"/>
                    <a:pt x="99491" y="9524"/>
                  </a:cubicBezTo>
                  <a:cubicBezTo>
                    <a:pt x="99335" y="13088"/>
                    <a:pt x="98905" y="16636"/>
                    <a:pt x="98204" y="20136"/>
                  </a:cubicBezTo>
                  <a:cubicBezTo>
                    <a:pt x="98204" y="22697"/>
                    <a:pt x="98204" y="25258"/>
                    <a:pt x="96917" y="27819"/>
                  </a:cubicBezTo>
                  <a:cubicBezTo>
                    <a:pt x="96720" y="28160"/>
                    <a:pt x="96720" y="28577"/>
                    <a:pt x="96917" y="28917"/>
                  </a:cubicBezTo>
                  <a:cubicBezTo>
                    <a:pt x="96917" y="32210"/>
                    <a:pt x="101330" y="34040"/>
                    <a:pt x="102986" y="37150"/>
                  </a:cubicBezTo>
                  <a:cubicBezTo>
                    <a:pt x="105075" y="41795"/>
                    <a:pt x="105717" y="46958"/>
                    <a:pt x="104825" y="51969"/>
                  </a:cubicBezTo>
                  <a:cubicBezTo>
                    <a:pt x="89928" y="73374"/>
                    <a:pt x="49654" y="62763"/>
                    <a:pt x="37516" y="39528"/>
                  </a:cubicBezTo>
                  <a:cubicBezTo>
                    <a:pt x="37871" y="37587"/>
                    <a:pt x="38427" y="35686"/>
                    <a:pt x="39171" y="33857"/>
                  </a:cubicBezTo>
                  <a:cubicBezTo>
                    <a:pt x="40387" y="31511"/>
                    <a:pt x="42233" y="29548"/>
                    <a:pt x="44504" y="28185"/>
                  </a:cubicBezTo>
                  <a:cubicBezTo>
                    <a:pt x="44504" y="29283"/>
                    <a:pt x="46527" y="28185"/>
                    <a:pt x="46711" y="28185"/>
                  </a:cubicBezTo>
                  <a:cubicBezTo>
                    <a:pt x="48341" y="19378"/>
                    <a:pt x="48712" y="10386"/>
                    <a:pt x="47815" y="1475"/>
                  </a:cubicBezTo>
                  <a:cubicBezTo>
                    <a:pt x="47815" y="1475"/>
                    <a:pt x="47815" y="560"/>
                    <a:pt x="47815" y="377"/>
                  </a:cubicBezTo>
                  <a:cubicBezTo>
                    <a:pt x="47815" y="194"/>
                    <a:pt x="47815" y="377"/>
                    <a:pt x="46895" y="377"/>
                  </a:cubicBezTo>
                  <a:cubicBezTo>
                    <a:pt x="24249" y="-2673"/>
                    <a:pt x="3406" y="13119"/>
                    <a:pt x="340" y="35648"/>
                  </a:cubicBezTo>
                  <a:cubicBezTo>
                    <a:pt x="165" y="36936"/>
                    <a:pt x="51" y="38229"/>
                    <a:pt x="0" y="39528"/>
                  </a:cubicBezTo>
                  <a:cubicBezTo>
                    <a:pt x="1471" y="69898"/>
                    <a:pt x="34942" y="89474"/>
                    <a:pt x="60136" y="97157"/>
                  </a:cubicBezTo>
                  <a:cubicBezTo>
                    <a:pt x="86296" y="105555"/>
                    <a:pt x="114809" y="94755"/>
                    <a:pt x="128732" y="71179"/>
                  </a:cubicBezTo>
                  <a:cubicBezTo>
                    <a:pt x="139842" y="48015"/>
                    <a:pt x="129972" y="20280"/>
                    <a:pt x="106688" y="9228"/>
                  </a:cubicBezTo>
                  <a:cubicBezTo>
                    <a:pt x="105183" y="8513"/>
                    <a:pt x="103640" y="7880"/>
                    <a:pt x="102066" y="7329"/>
                  </a:cubicBezTo>
                  <a:close/>
                </a:path>
              </a:pathLst>
            </a:custGeom>
            <a:solidFill>
              <a:srgbClr val="791A09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206CF5BF-C284-CB4B-8844-29C2BBD85BD5}"/>
                </a:ext>
              </a:extLst>
            </p:cNvPr>
            <p:cNvSpPr/>
            <p:nvPr/>
          </p:nvSpPr>
          <p:spPr>
            <a:xfrm>
              <a:off x="2308527" y="2343918"/>
              <a:ext cx="127501" cy="93007"/>
            </a:xfrm>
            <a:custGeom>
              <a:avLst/>
              <a:gdLst>
                <a:gd name="connsiteX0" fmla="*/ 62542 w 127501"/>
                <a:gd name="connsiteY0" fmla="*/ 91488 h 93007"/>
                <a:gd name="connsiteX1" fmla="*/ 6268 w 127501"/>
                <a:gd name="connsiteY1" fmla="*/ 54898 h 93007"/>
                <a:gd name="connsiteX2" fmla="*/ 2038 w 127501"/>
                <a:gd name="connsiteY2" fmla="*/ 21601 h 93007"/>
                <a:gd name="connsiteX3" fmla="*/ 42497 w 127501"/>
                <a:gd name="connsiteY3" fmla="*/ 13 h 93007"/>
                <a:gd name="connsiteX4" fmla="*/ 42497 w 127501"/>
                <a:gd name="connsiteY4" fmla="*/ 14283 h 93007"/>
                <a:gd name="connsiteX5" fmla="*/ 40474 w 127501"/>
                <a:gd name="connsiteY5" fmla="*/ 25626 h 93007"/>
                <a:gd name="connsiteX6" fmla="*/ 40474 w 127501"/>
                <a:gd name="connsiteY6" fmla="*/ 25626 h 93007"/>
                <a:gd name="connsiteX7" fmla="*/ 31830 w 127501"/>
                <a:gd name="connsiteY7" fmla="*/ 34408 h 93007"/>
                <a:gd name="connsiteX8" fmla="*/ 30543 w 127501"/>
                <a:gd name="connsiteY8" fmla="*/ 20869 h 93007"/>
                <a:gd name="connsiteX9" fmla="*/ 29256 w 127501"/>
                <a:gd name="connsiteY9" fmla="*/ 20869 h 93007"/>
                <a:gd name="connsiteX10" fmla="*/ 107966 w 127501"/>
                <a:gd name="connsiteY10" fmla="*/ 38067 h 93007"/>
                <a:gd name="connsiteX11" fmla="*/ 105759 w 127501"/>
                <a:gd name="connsiteY11" fmla="*/ 38067 h 93007"/>
                <a:gd name="connsiteX12" fmla="*/ 103369 w 127501"/>
                <a:gd name="connsiteY12" fmla="*/ 45933 h 93007"/>
                <a:gd name="connsiteX13" fmla="*/ 102265 w 127501"/>
                <a:gd name="connsiteY13" fmla="*/ 37152 h 93007"/>
                <a:gd name="connsiteX14" fmla="*/ 95645 w 127501"/>
                <a:gd name="connsiteY14" fmla="*/ 28004 h 93007"/>
                <a:gd name="connsiteX15" fmla="*/ 95645 w 127501"/>
                <a:gd name="connsiteY15" fmla="*/ 28004 h 93007"/>
                <a:gd name="connsiteX16" fmla="*/ 97116 w 127501"/>
                <a:gd name="connsiteY16" fmla="*/ 19040 h 93007"/>
                <a:gd name="connsiteX17" fmla="*/ 98403 w 127501"/>
                <a:gd name="connsiteY17" fmla="*/ 10258 h 93007"/>
                <a:gd name="connsiteX18" fmla="*/ 127092 w 127501"/>
                <a:gd name="connsiteY18" fmla="*/ 58740 h 93007"/>
                <a:gd name="connsiteX19" fmla="*/ 62542 w 127501"/>
                <a:gd name="connsiteY19" fmla="*/ 91488 h 9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7501" h="93007">
                  <a:moveTo>
                    <a:pt x="62542" y="91488"/>
                  </a:moveTo>
                  <a:cubicBezTo>
                    <a:pt x="39459" y="87675"/>
                    <a:pt x="19044" y="74400"/>
                    <a:pt x="6268" y="54898"/>
                  </a:cubicBezTo>
                  <a:cubicBezTo>
                    <a:pt x="-198" y="45031"/>
                    <a:pt x="-1758" y="32757"/>
                    <a:pt x="2038" y="21601"/>
                  </a:cubicBezTo>
                  <a:cubicBezTo>
                    <a:pt x="10768" y="7827"/>
                    <a:pt x="26133" y="-371"/>
                    <a:pt x="42497" y="13"/>
                  </a:cubicBezTo>
                  <a:cubicBezTo>
                    <a:pt x="42497" y="4770"/>
                    <a:pt x="42497" y="9526"/>
                    <a:pt x="42497" y="14283"/>
                  </a:cubicBezTo>
                  <a:cubicBezTo>
                    <a:pt x="42497" y="19040"/>
                    <a:pt x="41026" y="21784"/>
                    <a:pt x="40474" y="25626"/>
                  </a:cubicBezTo>
                  <a:lnTo>
                    <a:pt x="40474" y="25626"/>
                  </a:lnTo>
                  <a:cubicBezTo>
                    <a:pt x="36393" y="27082"/>
                    <a:pt x="33208" y="30319"/>
                    <a:pt x="31830" y="34408"/>
                  </a:cubicBezTo>
                  <a:cubicBezTo>
                    <a:pt x="30289" y="30068"/>
                    <a:pt x="29848" y="25419"/>
                    <a:pt x="30543" y="20869"/>
                  </a:cubicBezTo>
                  <a:cubicBezTo>
                    <a:pt x="30543" y="19954"/>
                    <a:pt x="29440" y="20869"/>
                    <a:pt x="29256" y="20869"/>
                  </a:cubicBezTo>
                  <a:cubicBezTo>
                    <a:pt x="17118" y="63862"/>
                    <a:pt x="102817" y="88195"/>
                    <a:pt x="107966" y="38067"/>
                  </a:cubicBezTo>
                  <a:cubicBezTo>
                    <a:pt x="107966" y="36603"/>
                    <a:pt x="105943" y="38067"/>
                    <a:pt x="105759" y="38067"/>
                  </a:cubicBezTo>
                  <a:cubicBezTo>
                    <a:pt x="105296" y="40778"/>
                    <a:pt x="104492" y="43421"/>
                    <a:pt x="103369" y="45933"/>
                  </a:cubicBezTo>
                  <a:cubicBezTo>
                    <a:pt x="103273" y="42979"/>
                    <a:pt x="102903" y="40039"/>
                    <a:pt x="102265" y="37152"/>
                  </a:cubicBezTo>
                  <a:cubicBezTo>
                    <a:pt x="101162" y="32578"/>
                    <a:pt x="98035" y="30931"/>
                    <a:pt x="95645" y="28004"/>
                  </a:cubicBezTo>
                  <a:lnTo>
                    <a:pt x="95645" y="28004"/>
                  </a:lnTo>
                  <a:cubicBezTo>
                    <a:pt x="96596" y="25108"/>
                    <a:pt x="97092" y="22086"/>
                    <a:pt x="97116" y="19040"/>
                  </a:cubicBezTo>
                  <a:cubicBezTo>
                    <a:pt x="97116" y="16113"/>
                    <a:pt x="98219" y="13185"/>
                    <a:pt x="98403" y="10258"/>
                  </a:cubicBezTo>
                  <a:cubicBezTo>
                    <a:pt x="118053" y="17913"/>
                    <a:pt x="129900" y="37933"/>
                    <a:pt x="127092" y="58740"/>
                  </a:cubicBezTo>
                  <a:cubicBezTo>
                    <a:pt x="122311" y="88744"/>
                    <a:pt x="88656" y="96793"/>
                    <a:pt x="62542" y="91488"/>
                  </a:cubicBezTo>
                  <a:close/>
                </a:path>
              </a:pathLst>
            </a:custGeom>
            <a:solidFill>
              <a:srgbClr val="E7410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58A85BC0-1FFF-3547-9BF5-17328C6E77B6}"/>
                </a:ext>
              </a:extLst>
            </p:cNvPr>
            <p:cNvSpPr/>
            <p:nvPr/>
          </p:nvSpPr>
          <p:spPr>
            <a:xfrm>
              <a:off x="2310565" y="2343197"/>
              <a:ext cx="125260" cy="89281"/>
            </a:xfrm>
            <a:custGeom>
              <a:avLst/>
              <a:gdLst>
                <a:gd name="connsiteX0" fmla="*/ 96365 w 125260"/>
                <a:gd name="connsiteY0" fmla="*/ 10247 h 89281"/>
                <a:gd name="connsiteX1" fmla="*/ 95078 w 125260"/>
                <a:gd name="connsiteY1" fmla="*/ 19029 h 89281"/>
                <a:gd name="connsiteX2" fmla="*/ 93607 w 125260"/>
                <a:gd name="connsiteY2" fmla="*/ 27993 h 89281"/>
                <a:gd name="connsiteX3" fmla="*/ 93607 w 125260"/>
                <a:gd name="connsiteY3" fmla="*/ 27993 h 89281"/>
                <a:gd name="connsiteX4" fmla="*/ 100227 w 125260"/>
                <a:gd name="connsiteY4" fmla="*/ 37141 h 89281"/>
                <a:gd name="connsiteX5" fmla="*/ 101330 w 125260"/>
                <a:gd name="connsiteY5" fmla="*/ 45922 h 89281"/>
                <a:gd name="connsiteX6" fmla="*/ 103721 w 125260"/>
                <a:gd name="connsiteY6" fmla="*/ 38056 h 89281"/>
                <a:gd name="connsiteX7" fmla="*/ 105928 w 125260"/>
                <a:gd name="connsiteY7" fmla="*/ 38056 h 89281"/>
                <a:gd name="connsiteX8" fmla="*/ 27218 w 125260"/>
                <a:gd name="connsiteY8" fmla="*/ 20858 h 89281"/>
                <a:gd name="connsiteX9" fmla="*/ 28505 w 125260"/>
                <a:gd name="connsiteY9" fmla="*/ 20858 h 89281"/>
                <a:gd name="connsiteX10" fmla="*/ 29792 w 125260"/>
                <a:gd name="connsiteY10" fmla="*/ 34397 h 89281"/>
                <a:gd name="connsiteX11" fmla="*/ 38436 w 125260"/>
                <a:gd name="connsiteY11" fmla="*/ 25615 h 89281"/>
                <a:gd name="connsiteX12" fmla="*/ 38436 w 125260"/>
                <a:gd name="connsiteY12" fmla="*/ 25615 h 89281"/>
                <a:gd name="connsiteX13" fmla="*/ 40459 w 125260"/>
                <a:gd name="connsiteY13" fmla="*/ 14272 h 89281"/>
                <a:gd name="connsiteX14" fmla="*/ 40459 w 125260"/>
                <a:gd name="connsiteY14" fmla="*/ 2 h 89281"/>
                <a:gd name="connsiteX15" fmla="*/ 0 w 125260"/>
                <a:gd name="connsiteY15" fmla="*/ 22688 h 89281"/>
                <a:gd name="connsiteX16" fmla="*/ 0 w 125260"/>
                <a:gd name="connsiteY16" fmla="*/ 22688 h 89281"/>
                <a:gd name="connsiteX17" fmla="*/ 3494 w 125260"/>
                <a:gd name="connsiteY17" fmla="*/ 21590 h 89281"/>
                <a:gd name="connsiteX18" fmla="*/ 11954 w 125260"/>
                <a:gd name="connsiteY18" fmla="*/ 27262 h 89281"/>
                <a:gd name="connsiteX19" fmla="*/ 30344 w 125260"/>
                <a:gd name="connsiteY19" fmla="*/ 58546 h 89281"/>
                <a:gd name="connsiteX20" fmla="*/ 71722 w 125260"/>
                <a:gd name="connsiteY20" fmla="*/ 68791 h 89281"/>
                <a:gd name="connsiteX21" fmla="*/ 88457 w 125260"/>
                <a:gd name="connsiteY21" fmla="*/ 70987 h 89281"/>
                <a:gd name="connsiteX22" fmla="*/ 94894 w 125260"/>
                <a:gd name="connsiteY22" fmla="*/ 89282 h 89281"/>
                <a:gd name="connsiteX23" fmla="*/ 125054 w 125260"/>
                <a:gd name="connsiteY23" fmla="*/ 56899 h 89281"/>
                <a:gd name="connsiteX24" fmla="*/ 96365 w 125260"/>
                <a:gd name="connsiteY24" fmla="*/ 10247 h 89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5260" h="89281">
                  <a:moveTo>
                    <a:pt x="96365" y="10247"/>
                  </a:moveTo>
                  <a:cubicBezTo>
                    <a:pt x="96365" y="13174"/>
                    <a:pt x="95446" y="16102"/>
                    <a:pt x="95078" y="19029"/>
                  </a:cubicBezTo>
                  <a:cubicBezTo>
                    <a:pt x="95054" y="22075"/>
                    <a:pt x="94557" y="25097"/>
                    <a:pt x="93607" y="27993"/>
                  </a:cubicBezTo>
                  <a:lnTo>
                    <a:pt x="93607" y="27993"/>
                  </a:lnTo>
                  <a:cubicBezTo>
                    <a:pt x="95997" y="30921"/>
                    <a:pt x="99124" y="32567"/>
                    <a:pt x="100227" y="37141"/>
                  </a:cubicBezTo>
                  <a:cubicBezTo>
                    <a:pt x="100865" y="40028"/>
                    <a:pt x="101235" y="42968"/>
                    <a:pt x="101330" y="45922"/>
                  </a:cubicBezTo>
                  <a:cubicBezTo>
                    <a:pt x="102454" y="43411"/>
                    <a:pt x="103258" y="40767"/>
                    <a:pt x="103721" y="38056"/>
                  </a:cubicBezTo>
                  <a:cubicBezTo>
                    <a:pt x="103721" y="36958"/>
                    <a:pt x="106112" y="36409"/>
                    <a:pt x="105928" y="38056"/>
                  </a:cubicBezTo>
                  <a:cubicBezTo>
                    <a:pt x="100779" y="88184"/>
                    <a:pt x="15080" y="63852"/>
                    <a:pt x="27218" y="20858"/>
                  </a:cubicBezTo>
                  <a:cubicBezTo>
                    <a:pt x="27218" y="20858"/>
                    <a:pt x="28505" y="19944"/>
                    <a:pt x="28505" y="20858"/>
                  </a:cubicBezTo>
                  <a:cubicBezTo>
                    <a:pt x="27810" y="25408"/>
                    <a:pt x="28251" y="30057"/>
                    <a:pt x="29792" y="34397"/>
                  </a:cubicBezTo>
                  <a:cubicBezTo>
                    <a:pt x="31170" y="30308"/>
                    <a:pt x="34355" y="27071"/>
                    <a:pt x="38436" y="25615"/>
                  </a:cubicBezTo>
                  <a:lnTo>
                    <a:pt x="38436" y="25615"/>
                  </a:lnTo>
                  <a:cubicBezTo>
                    <a:pt x="38436" y="21773"/>
                    <a:pt x="40275" y="18114"/>
                    <a:pt x="40459" y="14272"/>
                  </a:cubicBezTo>
                  <a:cubicBezTo>
                    <a:pt x="40643" y="10430"/>
                    <a:pt x="40459" y="4759"/>
                    <a:pt x="40459" y="2"/>
                  </a:cubicBezTo>
                  <a:cubicBezTo>
                    <a:pt x="23872" y="-152"/>
                    <a:pt x="8458" y="8491"/>
                    <a:pt x="0" y="22688"/>
                  </a:cubicBezTo>
                  <a:lnTo>
                    <a:pt x="0" y="22688"/>
                  </a:lnTo>
                  <a:cubicBezTo>
                    <a:pt x="1094" y="22132"/>
                    <a:pt x="2277" y="21760"/>
                    <a:pt x="3494" y="21590"/>
                  </a:cubicBezTo>
                  <a:cubicBezTo>
                    <a:pt x="6988" y="21590"/>
                    <a:pt x="10666" y="24334"/>
                    <a:pt x="11954" y="27262"/>
                  </a:cubicBezTo>
                  <a:cubicBezTo>
                    <a:pt x="14869" y="39258"/>
                    <a:pt x="21263" y="50138"/>
                    <a:pt x="30344" y="58546"/>
                  </a:cubicBezTo>
                  <a:cubicBezTo>
                    <a:pt x="42371" y="66971"/>
                    <a:pt x="57128" y="70624"/>
                    <a:pt x="71722" y="68791"/>
                  </a:cubicBezTo>
                  <a:cubicBezTo>
                    <a:pt x="77388" y="67571"/>
                    <a:pt x="83302" y="68348"/>
                    <a:pt x="88457" y="70987"/>
                  </a:cubicBezTo>
                  <a:cubicBezTo>
                    <a:pt x="93732" y="75504"/>
                    <a:pt x="96185" y="82478"/>
                    <a:pt x="94894" y="89282"/>
                  </a:cubicBezTo>
                  <a:cubicBezTo>
                    <a:pt x="110636" y="85601"/>
                    <a:pt x="122564" y="72794"/>
                    <a:pt x="125054" y="56899"/>
                  </a:cubicBezTo>
                  <a:cubicBezTo>
                    <a:pt x="126981" y="36733"/>
                    <a:pt x="115291" y="17723"/>
                    <a:pt x="96365" y="10247"/>
                  </a:cubicBezTo>
                  <a:close/>
                </a:path>
              </a:pathLst>
            </a:custGeom>
            <a:solidFill>
              <a:srgbClr val="C23A0A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F871ED95-D99A-1A44-BD2B-44BF040CC58B}"/>
                </a:ext>
              </a:extLst>
            </p:cNvPr>
            <p:cNvSpPr/>
            <p:nvPr/>
          </p:nvSpPr>
          <p:spPr>
            <a:xfrm>
              <a:off x="2328220" y="2343565"/>
              <a:ext cx="21966" cy="34028"/>
            </a:xfrm>
            <a:custGeom>
              <a:avLst/>
              <a:gdLst>
                <a:gd name="connsiteX0" fmla="*/ 2207 w 21966"/>
                <a:gd name="connsiteY0" fmla="*/ 6769 h 34028"/>
                <a:gd name="connsiteX1" fmla="*/ 6621 w 21966"/>
                <a:gd name="connsiteY1" fmla="*/ 26162 h 34028"/>
                <a:gd name="connsiteX2" fmla="*/ 7724 w 21966"/>
                <a:gd name="connsiteY2" fmla="*/ 28540 h 34028"/>
                <a:gd name="connsiteX3" fmla="*/ 9011 w 21966"/>
                <a:gd name="connsiteY3" fmla="*/ 21039 h 34028"/>
                <a:gd name="connsiteX4" fmla="*/ 10299 w 21966"/>
                <a:gd name="connsiteY4" fmla="*/ 21039 h 34028"/>
                <a:gd name="connsiteX5" fmla="*/ 11402 w 21966"/>
                <a:gd name="connsiteY5" fmla="*/ 34029 h 34028"/>
                <a:gd name="connsiteX6" fmla="*/ 11402 w 21966"/>
                <a:gd name="connsiteY6" fmla="*/ 34029 h 34028"/>
                <a:gd name="connsiteX7" fmla="*/ 19862 w 21966"/>
                <a:gd name="connsiteY7" fmla="*/ 25613 h 34028"/>
                <a:gd name="connsiteX8" fmla="*/ 19862 w 21966"/>
                <a:gd name="connsiteY8" fmla="*/ 25613 h 34028"/>
                <a:gd name="connsiteX9" fmla="*/ 21884 w 21966"/>
                <a:gd name="connsiteY9" fmla="*/ 14270 h 34028"/>
                <a:gd name="connsiteX10" fmla="*/ 21884 w 21966"/>
                <a:gd name="connsiteY10" fmla="*/ 0 h 34028"/>
                <a:gd name="connsiteX11" fmla="*/ 0 w 21966"/>
                <a:gd name="connsiteY11" fmla="*/ 5306 h 34028"/>
                <a:gd name="connsiteX12" fmla="*/ 2207 w 21966"/>
                <a:gd name="connsiteY12" fmla="*/ 6769 h 34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66" h="34028">
                  <a:moveTo>
                    <a:pt x="2207" y="6769"/>
                  </a:moveTo>
                  <a:cubicBezTo>
                    <a:pt x="6804" y="12624"/>
                    <a:pt x="4230" y="19393"/>
                    <a:pt x="6621" y="26162"/>
                  </a:cubicBezTo>
                  <a:lnTo>
                    <a:pt x="7724" y="28540"/>
                  </a:lnTo>
                  <a:cubicBezTo>
                    <a:pt x="7899" y="26003"/>
                    <a:pt x="8331" y="23491"/>
                    <a:pt x="9011" y="21039"/>
                  </a:cubicBezTo>
                  <a:cubicBezTo>
                    <a:pt x="9011" y="21039"/>
                    <a:pt x="10299" y="20125"/>
                    <a:pt x="10299" y="21039"/>
                  </a:cubicBezTo>
                  <a:cubicBezTo>
                    <a:pt x="9633" y="25395"/>
                    <a:pt x="10012" y="29846"/>
                    <a:pt x="11402" y="34029"/>
                  </a:cubicBezTo>
                  <a:lnTo>
                    <a:pt x="11402" y="34029"/>
                  </a:lnTo>
                  <a:cubicBezTo>
                    <a:pt x="12833" y="30117"/>
                    <a:pt x="15930" y="27038"/>
                    <a:pt x="19862" y="25613"/>
                  </a:cubicBezTo>
                  <a:lnTo>
                    <a:pt x="19862" y="25613"/>
                  </a:lnTo>
                  <a:cubicBezTo>
                    <a:pt x="19862" y="21771"/>
                    <a:pt x="21701" y="18112"/>
                    <a:pt x="21884" y="14270"/>
                  </a:cubicBezTo>
                  <a:cubicBezTo>
                    <a:pt x="22068" y="10428"/>
                    <a:pt x="21884" y="4757"/>
                    <a:pt x="21884" y="0"/>
                  </a:cubicBezTo>
                  <a:cubicBezTo>
                    <a:pt x="14343" y="543"/>
                    <a:pt x="6946" y="2336"/>
                    <a:pt x="0" y="5306"/>
                  </a:cubicBezTo>
                  <a:cubicBezTo>
                    <a:pt x="809" y="5675"/>
                    <a:pt x="1554" y="6169"/>
                    <a:pt x="2207" y="6769"/>
                  </a:cubicBezTo>
                  <a:close/>
                </a:path>
              </a:pathLst>
            </a:custGeom>
            <a:solidFill>
              <a:srgbClr val="C23A0A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F3371693-EEF3-DE41-8D1F-6E2FB83D4E46}"/>
                </a:ext>
              </a:extLst>
            </p:cNvPr>
            <p:cNvSpPr/>
            <p:nvPr/>
          </p:nvSpPr>
          <p:spPr>
            <a:xfrm>
              <a:off x="2404171" y="2353445"/>
              <a:ext cx="31965" cy="62751"/>
            </a:xfrm>
            <a:custGeom>
              <a:avLst/>
              <a:gdLst>
                <a:gd name="connsiteX0" fmla="*/ 2759 w 31965"/>
                <a:gd name="connsiteY0" fmla="*/ 0 h 62751"/>
                <a:gd name="connsiteX1" fmla="*/ 1471 w 31965"/>
                <a:gd name="connsiteY1" fmla="*/ 8782 h 62751"/>
                <a:gd name="connsiteX2" fmla="*/ 0 w 31965"/>
                <a:gd name="connsiteY2" fmla="*/ 17746 h 62751"/>
                <a:gd name="connsiteX3" fmla="*/ 0 w 31965"/>
                <a:gd name="connsiteY3" fmla="*/ 17746 h 62751"/>
                <a:gd name="connsiteX4" fmla="*/ 6621 w 31965"/>
                <a:gd name="connsiteY4" fmla="*/ 26894 h 62751"/>
                <a:gd name="connsiteX5" fmla="*/ 7724 w 31965"/>
                <a:gd name="connsiteY5" fmla="*/ 35675 h 62751"/>
                <a:gd name="connsiteX6" fmla="*/ 10115 w 31965"/>
                <a:gd name="connsiteY6" fmla="*/ 27808 h 62751"/>
                <a:gd name="connsiteX7" fmla="*/ 12321 w 31965"/>
                <a:gd name="connsiteY7" fmla="*/ 27808 h 62751"/>
                <a:gd name="connsiteX8" fmla="*/ 2207 w 31965"/>
                <a:gd name="connsiteY8" fmla="*/ 48299 h 62751"/>
                <a:gd name="connsiteX9" fmla="*/ 9379 w 31965"/>
                <a:gd name="connsiteY9" fmla="*/ 46652 h 62751"/>
                <a:gd name="connsiteX10" fmla="*/ 16551 w 31965"/>
                <a:gd name="connsiteY10" fmla="*/ 48299 h 62751"/>
                <a:gd name="connsiteX11" fmla="*/ 26114 w 31965"/>
                <a:gd name="connsiteY11" fmla="*/ 60008 h 62751"/>
                <a:gd name="connsiteX12" fmla="*/ 26114 w 31965"/>
                <a:gd name="connsiteY12" fmla="*/ 62752 h 62751"/>
                <a:gd name="connsiteX13" fmla="*/ 31631 w 31965"/>
                <a:gd name="connsiteY13" fmla="*/ 47933 h 62751"/>
                <a:gd name="connsiteX14" fmla="*/ 2759 w 31965"/>
                <a:gd name="connsiteY14" fmla="*/ 0 h 6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965" h="62751">
                  <a:moveTo>
                    <a:pt x="2759" y="0"/>
                  </a:moveTo>
                  <a:cubicBezTo>
                    <a:pt x="2759" y="2927"/>
                    <a:pt x="1839" y="5854"/>
                    <a:pt x="1471" y="8782"/>
                  </a:cubicBezTo>
                  <a:cubicBezTo>
                    <a:pt x="1447" y="11828"/>
                    <a:pt x="951" y="14850"/>
                    <a:pt x="0" y="17746"/>
                  </a:cubicBezTo>
                  <a:lnTo>
                    <a:pt x="0" y="17746"/>
                  </a:lnTo>
                  <a:cubicBezTo>
                    <a:pt x="2391" y="20673"/>
                    <a:pt x="5517" y="22320"/>
                    <a:pt x="6621" y="26894"/>
                  </a:cubicBezTo>
                  <a:cubicBezTo>
                    <a:pt x="7259" y="29781"/>
                    <a:pt x="7628" y="32721"/>
                    <a:pt x="7724" y="35675"/>
                  </a:cubicBezTo>
                  <a:cubicBezTo>
                    <a:pt x="8848" y="33163"/>
                    <a:pt x="9651" y="30520"/>
                    <a:pt x="10115" y="27808"/>
                  </a:cubicBezTo>
                  <a:cubicBezTo>
                    <a:pt x="10115" y="26711"/>
                    <a:pt x="12505" y="26162"/>
                    <a:pt x="12321" y="27808"/>
                  </a:cubicBezTo>
                  <a:cubicBezTo>
                    <a:pt x="11816" y="35703"/>
                    <a:pt x="8176" y="43074"/>
                    <a:pt x="2207" y="48299"/>
                  </a:cubicBezTo>
                  <a:lnTo>
                    <a:pt x="9379" y="46652"/>
                  </a:lnTo>
                  <a:cubicBezTo>
                    <a:pt x="11875" y="46563"/>
                    <a:pt x="14348" y="47130"/>
                    <a:pt x="16551" y="48299"/>
                  </a:cubicBezTo>
                  <a:cubicBezTo>
                    <a:pt x="21283" y="50652"/>
                    <a:pt x="24768" y="54918"/>
                    <a:pt x="26114" y="60008"/>
                  </a:cubicBezTo>
                  <a:cubicBezTo>
                    <a:pt x="26114" y="60922"/>
                    <a:pt x="26114" y="61837"/>
                    <a:pt x="26114" y="62752"/>
                  </a:cubicBezTo>
                  <a:cubicBezTo>
                    <a:pt x="29060" y="58293"/>
                    <a:pt x="30947" y="53226"/>
                    <a:pt x="31631" y="47933"/>
                  </a:cubicBezTo>
                  <a:cubicBezTo>
                    <a:pt x="34145" y="27271"/>
                    <a:pt x="22260" y="7539"/>
                    <a:pt x="2759" y="0"/>
                  </a:cubicBezTo>
                  <a:close/>
                </a:path>
              </a:pathLst>
            </a:custGeom>
            <a:solidFill>
              <a:srgbClr val="C23A0A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044D751B-C9D2-4C4F-AF62-EC9550F6BA90}"/>
                </a:ext>
              </a:extLst>
            </p:cNvPr>
            <p:cNvSpPr/>
            <p:nvPr/>
          </p:nvSpPr>
          <p:spPr>
            <a:xfrm>
              <a:off x="2315530" y="2375033"/>
              <a:ext cx="62343" cy="54902"/>
            </a:xfrm>
            <a:custGeom>
              <a:avLst/>
              <a:gdLst>
                <a:gd name="connsiteX0" fmla="*/ 13241 w 62343"/>
                <a:gd name="connsiteY0" fmla="*/ 23783 h 54902"/>
                <a:gd name="connsiteX1" fmla="*/ 0 w 62343"/>
                <a:gd name="connsiteY1" fmla="*/ 0 h 54902"/>
                <a:gd name="connsiteX2" fmla="*/ 60504 w 62343"/>
                <a:gd name="connsiteY2" fmla="*/ 54885 h 54902"/>
                <a:gd name="connsiteX3" fmla="*/ 62343 w 62343"/>
                <a:gd name="connsiteY3" fmla="*/ 53238 h 54902"/>
                <a:gd name="connsiteX4" fmla="*/ 13241 w 62343"/>
                <a:gd name="connsiteY4" fmla="*/ 23783 h 5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43" h="54902">
                  <a:moveTo>
                    <a:pt x="13241" y="23783"/>
                  </a:moveTo>
                  <a:cubicBezTo>
                    <a:pt x="7465" y="16687"/>
                    <a:pt x="2983" y="8637"/>
                    <a:pt x="0" y="0"/>
                  </a:cubicBezTo>
                  <a:cubicBezTo>
                    <a:pt x="2155" y="31455"/>
                    <a:pt x="28823" y="55644"/>
                    <a:pt x="60504" y="54885"/>
                  </a:cubicBezTo>
                  <a:cubicBezTo>
                    <a:pt x="61398" y="54762"/>
                    <a:pt x="62126" y="54109"/>
                    <a:pt x="62343" y="53238"/>
                  </a:cubicBezTo>
                  <a:cubicBezTo>
                    <a:pt x="43287" y="48760"/>
                    <a:pt x="26116" y="38460"/>
                    <a:pt x="13241" y="23783"/>
                  </a:cubicBez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0453BAAD-6891-CC4B-9EFC-34EE5B0F338E}"/>
                </a:ext>
              </a:extLst>
            </p:cNvPr>
            <p:cNvSpPr/>
            <p:nvPr/>
          </p:nvSpPr>
          <p:spPr>
            <a:xfrm>
              <a:off x="2387895" y="2397913"/>
              <a:ext cx="41572" cy="31503"/>
            </a:xfrm>
            <a:custGeom>
              <a:avLst/>
              <a:gdLst>
                <a:gd name="connsiteX0" fmla="*/ 40736 w 41572"/>
                <a:gd name="connsiteY0" fmla="*/ 903 h 31503"/>
                <a:gd name="connsiteX1" fmla="*/ 36874 w 41572"/>
                <a:gd name="connsiteY1" fmla="*/ 903 h 31503"/>
                <a:gd name="connsiteX2" fmla="*/ 33012 w 41572"/>
                <a:gd name="connsiteY2" fmla="*/ 9868 h 31503"/>
                <a:gd name="connsiteX3" fmla="*/ 24185 w 41572"/>
                <a:gd name="connsiteY3" fmla="*/ 18650 h 31503"/>
                <a:gd name="connsiteX4" fmla="*/ 1564 w 41572"/>
                <a:gd name="connsiteY4" fmla="*/ 28529 h 31503"/>
                <a:gd name="connsiteX5" fmla="*/ 1564 w 41572"/>
                <a:gd name="connsiteY5" fmla="*/ 31456 h 31503"/>
                <a:gd name="connsiteX6" fmla="*/ 29150 w 41572"/>
                <a:gd name="connsiteY6" fmla="*/ 23040 h 31503"/>
                <a:gd name="connsiteX7" fmla="*/ 40736 w 41572"/>
                <a:gd name="connsiteY7" fmla="*/ 903 h 3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572" h="31503">
                  <a:moveTo>
                    <a:pt x="40736" y="903"/>
                  </a:moveTo>
                  <a:cubicBezTo>
                    <a:pt x="40736" y="-560"/>
                    <a:pt x="37609" y="-11"/>
                    <a:pt x="36874" y="903"/>
                  </a:cubicBezTo>
                  <a:cubicBezTo>
                    <a:pt x="36138" y="1818"/>
                    <a:pt x="34667" y="6941"/>
                    <a:pt x="33012" y="9868"/>
                  </a:cubicBezTo>
                  <a:cubicBezTo>
                    <a:pt x="30748" y="13401"/>
                    <a:pt x="27736" y="16398"/>
                    <a:pt x="24185" y="18650"/>
                  </a:cubicBezTo>
                  <a:cubicBezTo>
                    <a:pt x="17682" y="23919"/>
                    <a:pt x="9864" y="27332"/>
                    <a:pt x="1564" y="28529"/>
                  </a:cubicBezTo>
                  <a:cubicBezTo>
                    <a:pt x="277" y="28529"/>
                    <a:pt x="-1194" y="31273"/>
                    <a:pt x="1564" y="31456"/>
                  </a:cubicBezTo>
                  <a:cubicBezTo>
                    <a:pt x="11464" y="31923"/>
                    <a:pt x="21216" y="28948"/>
                    <a:pt x="29150" y="23040"/>
                  </a:cubicBezTo>
                  <a:cubicBezTo>
                    <a:pt x="34115" y="19198"/>
                    <a:pt x="44598" y="9136"/>
                    <a:pt x="40736" y="903"/>
                  </a:cubicBez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8D8D465F-7AB5-3E43-80C0-ED6E763927EF}"/>
                </a:ext>
              </a:extLst>
            </p:cNvPr>
            <p:cNvSpPr/>
            <p:nvPr/>
          </p:nvSpPr>
          <p:spPr>
            <a:xfrm>
              <a:off x="2358564" y="2044863"/>
              <a:ext cx="18227" cy="134870"/>
            </a:xfrm>
            <a:custGeom>
              <a:avLst/>
              <a:gdLst>
                <a:gd name="connsiteX0" fmla="*/ 13057 w 18227"/>
                <a:gd name="connsiteY0" fmla="*/ 2140 h 134870"/>
                <a:gd name="connsiteX1" fmla="*/ 0 w 18227"/>
                <a:gd name="connsiteY1" fmla="*/ 133499 h 134870"/>
                <a:gd name="connsiteX2" fmla="*/ 2391 w 18227"/>
                <a:gd name="connsiteY2" fmla="*/ 133499 h 134870"/>
                <a:gd name="connsiteX3" fmla="*/ 18206 w 18227"/>
                <a:gd name="connsiteY3" fmla="*/ 2140 h 134870"/>
                <a:gd name="connsiteX4" fmla="*/ 13057 w 18227"/>
                <a:gd name="connsiteY4" fmla="*/ 2140 h 13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27" h="134870">
                  <a:moveTo>
                    <a:pt x="13057" y="2140"/>
                  </a:moveTo>
                  <a:cubicBezTo>
                    <a:pt x="-3862" y="45683"/>
                    <a:pt x="16000" y="89408"/>
                    <a:pt x="0" y="133499"/>
                  </a:cubicBezTo>
                  <a:cubicBezTo>
                    <a:pt x="0" y="135328"/>
                    <a:pt x="1839" y="135328"/>
                    <a:pt x="2391" y="133499"/>
                  </a:cubicBezTo>
                  <a:cubicBezTo>
                    <a:pt x="18758" y="92701"/>
                    <a:pt x="12873" y="44951"/>
                    <a:pt x="18206" y="2140"/>
                  </a:cubicBezTo>
                  <a:cubicBezTo>
                    <a:pt x="18574" y="-1153"/>
                    <a:pt x="13977" y="-238"/>
                    <a:pt x="13057" y="2140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5C13131D-5BE8-4D4C-84DE-3A98BBA02068}"/>
                </a:ext>
              </a:extLst>
            </p:cNvPr>
            <p:cNvSpPr/>
            <p:nvPr/>
          </p:nvSpPr>
          <p:spPr>
            <a:xfrm>
              <a:off x="2249626" y="2206719"/>
              <a:ext cx="118837" cy="108429"/>
            </a:xfrm>
            <a:custGeom>
              <a:avLst/>
              <a:gdLst>
                <a:gd name="connsiteX0" fmla="*/ 117213 w 118837"/>
                <a:gd name="connsiteY0" fmla="*/ 94585 h 108429"/>
                <a:gd name="connsiteX1" fmla="*/ 43652 w 118837"/>
                <a:gd name="connsiteY1" fmla="*/ 53421 h 108429"/>
                <a:gd name="connsiteX2" fmla="*/ 2090 w 118837"/>
                <a:gd name="connsiteY2" fmla="*/ 0 h 108429"/>
                <a:gd name="connsiteX3" fmla="*/ 251 w 118837"/>
                <a:gd name="connsiteY3" fmla="*/ 2195 h 108429"/>
                <a:gd name="connsiteX4" fmla="*/ 31698 w 118837"/>
                <a:gd name="connsiteY4" fmla="*/ 43725 h 108429"/>
                <a:gd name="connsiteX5" fmla="*/ 51559 w 118837"/>
                <a:gd name="connsiteY5" fmla="*/ 91658 h 108429"/>
                <a:gd name="connsiteX6" fmla="*/ 117948 w 118837"/>
                <a:gd name="connsiteY6" fmla="*/ 98061 h 108429"/>
                <a:gd name="connsiteX7" fmla="*/ 117213 w 118837"/>
                <a:gd name="connsiteY7" fmla="*/ 94585 h 10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837" h="108429">
                  <a:moveTo>
                    <a:pt x="117213" y="94585"/>
                  </a:moveTo>
                  <a:cubicBezTo>
                    <a:pt x="86142" y="99069"/>
                    <a:pt x="55935" y="82165"/>
                    <a:pt x="43652" y="53421"/>
                  </a:cubicBezTo>
                  <a:cubicBezTo>
                    <a:pt x="32250" y="31650"/>
                    <a:pt x="25261" y="11526"/>
                    <a:pt x="2090" y="0"/>
                  </a:cubicBezTo>
                  <a:cubicBezTo>
                    <a:pt x="1170" y="0"/>
                    <a:pt x="-669" y="1281"/>
                    <a:pt x="251" y="2195"/>
                  </a:cubicBezTo>
                  <a:cubicBezTo>
                    <a:pt x="14358" y="12913"/>
                    <a:pt x="25236" y="27278"/>
                    <a:pt x="31698" y="43725"/>
                  </a:cubicBezTo>
                  <a:cubicBezTo>
                    <a:pt x="36741" y="60306"/>
                    <a:pt x="43392" y="76360"/>
                    <a:pt x="51559" y="91658"/>
                  </a:cubicBezTo>
                  <a:cubicBezTo>
                    <a:pt x="68341" y="111239"/>
                    <a:pt x="97699" y="114069"/>
                    <a:pt x="117948" y="98061"/>
                  </a:cubicBezTo>
                  <a:cubicBezTo>
                    <a:pt x="119236" y="96963"/>
                    <a:pt x="119236" y="94036"/>
                    <a:pt x="117213" y="94585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A13F3D54-2FF6-F346-B8B4-4FD8A2D8B211}"/>
                </a:ext>
              </a:extLst>
            </p:cNvPr>
            <p:cNvSpPr/>
            <p:nvPr/>
          </p:nvSpPr>
          <p:spPr>
            <a:xfrm>
              <a:off x="2415022" y="2257548"/>
              <a:ext cx="51864" cy="43077"/>
            </a:xfrm>
            <a:custGeom>
              <a:avLst/>
              <a:gdLst>
                <a:gd name="connsiteX0" fmla="*/ 21701 w 51864"/>
                <a:gd name="connsiteY0" fmla="*/ 4605 h 43077"/>
                <a:gd name="connsiteX1" fmla="*/ 0 w 51864"/>
                <a:gd name="connsiteY1" fmla="*/ 41195 h 43077"/>
                <a:gd name="connsiteX2" fmla="*/ 4414 w 51864"/>
                <a:gd name="connsiteY2" fmla="*/ 41195 h 43077"/>
                <a:gd name="connsiteX3" fmla="*/ 22804 w 51864"/>
                <a:gd name="connsiteY3" fmla="*/ 15216 h 43077"/>
                <a:gd name="connsiteX4" fmla="*/ 36229 w 51864"/>
                <a:gd name="connsiteY4" fmla="*/ 11374 h 43077"/>
                <a:gd name="connsiteX5" fmla="*/ 47263 w 51864"/>
                <a:gd name="connsiteY5" fmla="*/ 14118 h 43077"/>
                <a:gd name="connsiteX6" fmla="*/ 51861 w 51864"/>
                <a:gd name="connsiteY6" fmla="*/ 8996 h 43077"/>
                <a:gd name="connsiteX7" fmla="*/ 21701 w 51864"/>
                <a:gd name="connsiteY7" fmla="*/ 4605 h 4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64" h="43077">
                  <a:moveTo>
                    <a:pt x="21701" y="4605"/>
                  </a:moveTo>
                  <a:cubicBezTo>
                    <a:pt x="9694" y="13293"/>
                    <a:pt x="1837" y="26539"/>
                    <a:pt x="0" y="41195"/>
                  </a:cubicBezTo>
                  <a:cubicBezTo>
                    <a:pt x="0" y="44305"/>
                    <a:pt x="3678" y="43024"/>
                    <a:pt x="4414" y="41195"/>
                  </a:cubicBezTo>
                  <a:cubicBezTo>
                    <a:pt x="7731" y="30869"/>
                    <a:pt x="14149" y="21804"/>
                    <a:pt x="22804" y="15216"/>
                  </a:cubicBezTo>
                  <a:cubicBezTo>
                    <a:pt x="26596" y="12229"/>
                    <a:pt x="31420" y="10849"/>
                    <a:pt x="36229" y="11374"/>
                  </a:cubicBezTo>
                  <a:cubicBezTo>
                    <a:pt x="40275" y="11374"/>
                    <a:pt x="43033" y="14118"/>
                    <a:pt x="47263" y="14118"/>
                  </a:cubicBezTo>
                  <a:cubicBezTo>
                    <a:pt x="49933" y="13923"/>
                    <a:pt x="51967" y="11658"/>
                    <a:pt x="51861" y="8996"/>
                  </a:cubicBezTo>
                  <a:cubicBezTo>
                    <a:pt x="51309" y="-5091"/>
                    <a:pt x="28505" y="580"/>
                    <a:pt x="21701" y="4605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96E0484D-FA34-4A46-8ED8-093E47AD072C}"/>
                </a:ext>
              </a:extLst>
            </p:cNvPr>
            <p:cNvSpPr/>
            <p:nvPr/>
          </p:nvSpPr>
          <p:spPr>
            <a:xfrm>
              <a:off x="2342619" y="2206654"/>
              <a:ext cx="58583" cy="31488"/>
            </a:xfrm>
            <a:custGeom>
              <a:avLst/>
              <a:gdLst>
                <a:gd name="connsiteX0" fmla="*/ 57875 w 58583"/>
                <a:gd name="connsiteY0" fmla="*/ 1163 h 31488"/>
                <a:gd name="connsiteX1" fmla="*/ 19071 w 58583"/>
                <a:gd name="connsiteY1" fmla="*/ 4090 h 31488"/>
                <a:gd name="connsiteX2" fmla="*/ 681 w 58583"/>
                <a:gd name="connsiteY2" fmla="*/ 30069 h 31488"/>
                <a:gd name="connsiteX3" fmla="*/ 6933 w 58583"/>
                <a:gd name="connsiteY3" fmla="*/ 28788 h 31488"/>
                <a:gd name="connsiteX4" fmla="*/ 28450 w 58583"/>
                <a:gd name="connsiteY4" fmla="*/ 9212 h 31488"/>
                <a:gd name="connsiteX5" fmla="*/ 57139 w 58583"/>
                <a:gd name="connsiteY5" fmla="*/ 4273 h 31488"/>
                <a:gd name="connsiteX6" fmla="*/ 57875 w 58583"/>
                <a:gd name="connsiteY6" fmla="*/ 1163 h 3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583" h="31488">
                  <a:moveTo>
                    <a:pt x="57875" y="1163"/>
                  </a:moveTo>
                  <a:cubicBezTo>
                    <a:pt x="44897" y="-1077"/>
                    <a:pt x="31562" y="-71"/>
                    <a:pt x="19071" y="4090"/>
                  </a:cubicBezTo>
                  <a:cubicBezTo>
                    <a:pt x="8956" y="7749"/>
                    <a:pt x="-2997" y="18360"/>
                    <a:pt x="681" y="30069"/>
                  </a:cubicBezTo>
                  <a:cubicBezTo>
                    <a:pt x="681" y="33362"/>
                    <a:pt x="6198" y="30069"/>
                    <a:pt x="6933" y="28788"/>
                  </a:cubicBezTo>
                  <a:cubicBezTo>
                    <a:pt x="10895" y="19456"/>
                    <a:pt x="18753" y="12306"/>
                    <a:pt x="28450" y="9212"/>
                  </a:cubicBezTo>
                  <a:cubicBezTo>
                    <a:pt x="37555" y="5570"/>
                    <a:pt x="47333" y="3887"/>
                    <a:pt x="57139" y="4273"/>
                  </a:cubicBezTo>
                  <a:cubicBezTo>
                    <a:pt x="58242" y="3724"/>
                    <a:pt x="59346" y="1529"/>
                    <a:pt x="57875" y="1163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1D65D5A3-DF5B-4241-98C7-AF7FC4A0FCBE}"/>
                </a:ext>
              </a:extLst>
            </p:cNvPr>
            <p:cNvSpPr/>
            <p:nvPr/>
          </p:nvSpPr>
          <p:spPr>
            <a:xfrm>
              <a:off x="2432125" y="2041420"/>
              <a:ext cx="44283" cy="134788"/>
            </a:xfrm>
            <a:custGeom>
              <a:avLst/>
              <a:gdLst>
                <a:gd name="connsiteX0" fmla="*/ 41378 w 44283"/>
                <a:gd name="connsiteY0" fmla="*/ 461 h 134788"/>
                <a:gd name="connsiteX1" fmla="*/ 22988 w 44283"/>
                <a:gd name="connsiteY1" fmla="*/ 48211 h 134788"/>
                <a:gd name="connsiteX2" fmla="*/ 0 w 44283"/>
                <a:gd name="connsiteY2" fmla="*/ 132734 h 134788"/>
                <a:gd name="connsiteX3" fmla="*/ 2942 w 44283"/>
                <a:gd name="connsiteY3" fmla="*/ 133831 h 134788"/>
                <a:gd name="connsiteX4" fmla="*/ 23356 w 44283"/>
                <a:gd name="connsiteY4" fmla="*/ 82971 h 134788"/>
                <a:gd name="connsiteX5" fmla="*/ 44137 w 44283"/>
                <a:gd name="connsiteY5" fmla="*/ 2290 h 134788"/>
                <a:gd name="connsiteX6" fmla="*/ 41378 w 44283"/>
                <a:gd name="connsiteY6" fmla="*/ 461 h 1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283" h="134788">
                  <a:moveTo>
                    <a:pt x="41378" y="461"/>
                  </a:moveTo>
                  <a:cubicBezTo>
                    <a:pt x="28262" y="12763"/>
                    <a:pt x="21493" y="30339"/>
                    <a:pt x="22988" y="48211"/>
                  </a:cubicBezTo>
                  <a:cubicBezTo>
                    <a:pt x="18865" y="77221"/>
                    <a:pt x="11144" y="105613"/>
                    <a:pt x="0" y="132734"/>
                  </a:cubicBezTo>
                  <a:cubicBezTo>
                    <a:pt x="0" y="134929"/>
                    <a:pt x="1839" y="135478"/>
                    <a:pt x="2942" y="133831"/>
                  </a:cubicBezTo>
                  <a:cubicBezTo>
                    <a:pt x="11588" y="117668"/>
                    <a:pt x="18433" y="100613"/>
                    <a:pt x="23356" y="82971"/>
                  </a:cubicBezTo>
                  <a:cubicBezTo>
                    <a:pt x="30896" y="56627"/>
                    <a:pt x="34022" y="28086"/>
                    <a:pt x="44137" y="2290"/>
                  </a:cubicBezTo>
                  <a:cubicBezTo>
                    <a:pt x="44872" y="-88"/>
                    <a:pt x="42665" y="-454"/>
                    <a:pt x="41378" y="461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BEF826F6-D01F-9142-8766-206BE52B9479}"/>
                </a:ext>
              </a:extLst>
            </p:cNvPr>
            <p:cNvSpPr/>
            <p:nvPr/>
          </p:nvSpPr>
          <p:spPr>
            <a:xfrm>
              <a:off x="2492659" y="2121453"/>
              <a:ext cx="70877" cy="68899"/>
            </a:xfrm>
            <a:custGeom>
              <a:avLst/>
              <a:gdLst>
                <a:gd name="connsiteX0" fmla="*/ 67462 w 70877"/>
                <a:gd name="connsiteY0" fmla="*/ 377 h 68899"/>
                <a:gd name="connsiteX1" fmla="*/ 705 w 70877"/>
                <a:gd name="connsiteY1" fmla="*/ 66239 h 68899"/>
                <a:gd name="connsiteX2" fmla="*/ 1625 w 70877"/>
                <a:gd name="connsiteY2" fmla="*/ 68617 h 68899"/>
                <a:gd name="connsiteX3" fmla="*/ 69853 w 70877"/>
                <a:gd name="connsiteY3" fmla="*/ 4219 h 68899"/>
                <a:gd name="connsiteX4" fmla="*/ 67462 w 70877"/>
                <a:gd name="connsiteY4" fmla="*/ 377 h 6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77" h="68899">
                  <a:moveTo>
                    <a:pt x="67462" y="377"/>
                  </a:moveTo>
                  <a:cubicBezTo>
                    <a:pt x="39325" y="16110"/>
                    <a:pt x="27187" y="48675"/>
                    <a:pt x="705" y="66239"/>
                  </a:cubicBezTo>
                  <a:cubicBezTo>
                    <a:pt x="-950" y="67336"/>
                    <a:pt x="705" y="69715"/>
                    <a:pt x="1625" y="68617"/>
                  </a:cubicBezTo>
                  <a:cubicBezTo>
                    <a:pt x="28843" y="52334"/>
                    <a:pt x="45578" y="23977"/>
                    <a:pt x="69853" y="4219"/>
                  </a:cubicBezTo>
                  <a:cubicBezTo>
                    <a:pt x="72244" y="2938"/>
                    <a:pt x="70037" y="-1270"/>
                    <a:pt x="67462" y="377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623AF6C5-C934-644A-97F6-D7F8EEFD797E}"/>
                </a:ext>
              </a:extLst>
            </p:cNvPr>
            <p:cNvSpPr/>
            <p:nvPr/>
          </p:nvSpPr>
          <p:spPr>
            <a:xfrm>
              <a:off x="2516236" y="2218966"/>
              <a:ext cx="73154" cy="35013"/>
            </a:xfrm>
            <a:custGeom>
              <a:avLst/>
              <a:gdLst>
                <a:gd name="connsiteX0" fmla="*/ 69999 w 73154"/>
                <a:gd name="connsiteY0" fmla="*/ 377 h 35013"/>
                <a:gd name="connsiteX1" fmla="*/ 1036 w 73154"/>
                <a:gd name="connsiteY1" fmla="*/ 32027 h 35013"/>
                <a:gd name="connsiteX2" fmla="*/ 1036 w 73154"/>
                <a:gd name="connsiteY2" fmla="*/ 34954 h 35013"/>
                <a:gd name="connsiteX3" fmla="*/ 37816 w 73154"/>
                <a:gd name="connsiteY3" fmla="*/ 22697 h 35013"/>
                <a:gd name="connsiteX4" fmla="*/ 71470 w 73154"/>
                <a:gd name="connsiteY4" fmla="*/ 4402 h 35013"/>
                <a:gd name="connsiteX5" fmla="*/ 69999 w 73154"/>
                <a:gd name="connsiteY5" fmla="*/ 377 h 3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54" h="35013">
                  <a:moveTo>
                    <a:pt x="69999" y="377"/>
                  </a:moveTo>
                  <a:cubicBezTo>
                    <a:pt x="47931" y="12269"/>
                    <a:pt x="23288" y="19952"/>
                    <a:pt x="1036" y="32027"/>
                  </a:cubicBezTo>
                  <a:cubicBezTo>
                    <a:pt x="-436" y="32027"/>
                    <a:pt x="-252" y="35503"/>
                    <a:pt x="1036" y="34954"/>
                  </a:cubicBezTo>
                  <a:cubicBezTo>
                    <a:pt x="13692" y="32157"/>
                    <a:pt x="26019" y="28048"/>
                    <a:pt x="37816" y="22697"/>
                  </a:cubicBezTo>
                  <a:cubicBezTo>
                    <a:pt x="50022" y="18599"/>
                    <a:pt x="61411" y="12408"/>
                    <a:pt x="71470" y="4402"/>
                  </a:cubicBezTo>
                  <a:cubicBezTo>
                    <a:pt x="74597" y="2023"/>
                    <a:pt x="72942" y="-1087"/>
                    <a:pt x="69999" y="377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1E4BBC7F-A6A9-3C4E-9428-D34FC9AE232C}"/>
                </a:ext>
              </a:extLst>
            </p:cNvPr>
            <p:cNvSpPr/>
            <p:nvPr/>
          </p:nvSpPr>
          <p:spPr>
            <a:xfrm>
              <a:off x="2457439" y="2187681"/>
              <a:ext cx="46505" cy="54284"/>
            </a:xfrm>
            <a:custGeom>
              <a:avLst/>
              <a:gdLst>
                <a:gd name="connsiteX0" fmla="*/ 33719 w 46505"/>
                <a:gd name="connsiteY0" fmla="*/ 12635 h 54284"/>
                <a:gd name="connsiteX1" fmla="*/ 9076 w 46505"/>
                <a:gd name="connsiteY1" fmla="*/ 194 h 54284"/>
                <a:gd name="connsiteX2" fmla="*/ 249 w 46505"/>
                <a:gd name="connsiteY2" fmla="*/ 9159 h 54284"/>
                <a:gd name="connsiteX3" fmla="*/ 249 w 46505"/>
                <a:gd name="connsiteY3" fmla="*/ 10622 h 54284"/>
                <a:gd name="connsiteX4" fmla="*/ 249 w 46505"/>
                <a:gd name="connsiteY4" fmla="*/ 10622 h 54284"/>
                <a:gd name="connsiteX5" fmla="*/ 249 w 46505"/>
                <a:gd name="connsiteY5" fmla="*/ 11903 h 54284"/>
                <a:gd name="connsiteX6" fmla="*/ 2069 w 46505"/>
                <a:gd name="connsiteY6" fmla="*/ 11921 h 54284"/>
                <a:gd name="connsiteX7" fmla="*/ 2088 w 46505"/>
                <a:gd name="connsiteY7" fmla="*/ 11903 h 54284"/>
                <a:gd name="connsiteX8" fmla="*/ 16984 w 46505"/>
                <a:gd name="connsiteY8" fmla="*/ 26173 h 54284"/>
                <a:gd name="connsiteX9" fmla="*/ 32248 w 46505"/>
                <a:gd name="connsiteY9" fmla="*/ 51969 h 54284"/>
                <a:gd name="connsiteX10" fmla="*/ 32248 w 46505"/>
                <a:gd name="connsiteY10" fmla="*/ 51969 h 54284"/>
                <a:gd name="connsiteX11" fmla="*/ 32248 w 46505"/>
                <a:gd name="connsiteY11" fmla="*/ 53250 h 54284"/>
                <a:gd name="connsiteX12" fmla="*/ 45305 w 46505"/>
                <a:gd name="connsiteY12" fmla="*/ 44285 h 54284"/>
                <a:gd name="connsiteX13" fmla="*/ 33719 w 46505"/>
                <a:gd name="connsiteY13" fmla="*/ 12635 h 5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505" h="54284">
                  <a:moveTo>
                    <a:pt x="33719" y="12635"/>
                  </a:moveTo>
                  <a:cubicBezTo>
                    <a:pt x="28834" y="3866"/>
                    <a:pt x="19075" y="-1063"/>
                    <a:pt x="9076" y="194"/>
                  </a:cubicBezTo>
                  <a:cubicBezTo>
                    <a:pt x="4110" y="1475"/>
                    <a:pt x="-1223" y="4585"/>
                    <a:pt x="249" y="9159"/>
                  </a:cubicBezTo>
                  <a:cubicBezTo>
                    <a:pt x="249" y="9159"/>
                    <a:pt x="249" y="10439"/>
                    <a:pt x="249" y="10622"/>
                  </a:cubicBezTo>
                  <a:lnTo>
                    <a:pt x="249" y="10622"/>
                  </a:lnTo>
                  <a:cubicBezTo>
                    <a:pt x="206" y="11049"/>
                    <a:pt x="206" y="11477"/>
                    <a:pt x="249" y="11903"/>
                  </a:cubicBezTo>
                  <a:cubicBezTo>
                    <a:pt x="747" y="12408"/>
                    <a:pt x="1562" y="12417"/>
                    <a:pt x="2069" y="11921"/>
                  </a:cubicBezTo>
                  <a:cubicBezTo>
                    <a:pt x="2075" y="11916"/>
                    <a:pt x="2082" y="11908"/>
                    <a:pt x="2088" y="11903"/>
                  </a:cubicBezTo>
                  <a:cubicBezTo>
                    <a:pt x="7827" y="15789"/>
                    <a:pt x="12864" y="20613"/>
                    <a:pt x="16984" y="26173"/>
                  </a:cubicBezTo>
                  <a:cubicBezTo>
                    <a:pt x="23593" y="33785"/>
                    <a:pt x="28764" y="42525"/>
                    <a:pt x="32248" y="51969"/>
                  </a:cubicBezTo>
                  <a:lnTo>
                    <a:pt x="32248" y="51969"/>
                  </a:lnTo>
                  <a:cubicBezTo>
                    <a:pt x="32248" y="51969"/>
                    <a:pt x="32248" y="53067"/>
                    <a:pt x="32248" y="53250"/>
                  </a:cubicBezTo>
                  <a:cubicBezTo>
                    <a:pt x="38868" y="56909"/>
                    <a:pt x="43650" y="50139"/>
                    <a:pt x="45305" y="44285"/>
                  </a:cubicBezTo>
                  <a:cubicBezTo>
                    <a:pt x="50086" y="33857"/>
                    <a:pt x="39420" y="20502"/>
                    <a:pt x="33719" y="12635"/>
                  </a:cubicBezTo>
                  <a:close/>
                </a:path>
              </a:pathLst>
            </a:custGeom>
            <a:solidFill>
              <a:srgbClr val="FC942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0851F560-8906-F142-9885-EFB578691793}"/>
                </a:ext>
              </a:extLst>
            </p:cNvPr>
            <p:cNvSpPr/>
            <p:nvPr/>
          </p:nvSpPr>
          <p:spPr>
            <a:xfrm>
              <a:off x="2461549" y="2190392"/>
              <a:ext cx="38941" cy="48580"/>
            </a:xfrm>
            <a:custGeom>
              <a:avLst/>
              <a:gdLst>
                <a:gd name="connsiteX0" fmla="*/ 36413 w 38941"/>
                <a:gd name="connsiteY0" fmla="*/ 27669 h 48580"/>
                <a:gd name="connsiteX1" fmla="*/ 28689 w 38941"/>
                <a:gd name="connsiteY1" fmla="*/ 14314 h 48580"/>
                <a:gd name="connsiteX2" fmla="*/ 18206 w 38941"/>
                <a:gd name="connsiteY2" fmla="*/ 3154 h 48580"/>
                <a:gd name="connsiteX3" fmla="*/ 6988 w 38941"/>
                <a:gd name="connsiteY3" fmla="*/ 44 h 48580"/>
                <a:gd name="connsiteX4" fmla="*/ 42 w 38941"/>
                <a:gd name="connsiteY4" fmla="*/ 5487 h 48580"/>
                <a:gd name="connsiteX5" fmla="*/ 0 w 38941"/>
                <a:gd name="connsiteY5" fmla="*/ 6081 h 48580"/>
                <a:gd name="connsiteX6" fmla="*/ 17287 w 38941"/>
                <a:gd name="connsiteY6" fmla="*/ 20351 h 48580"/>
                <a:gd name="connsiteX7" fmla="*/ 31815 w 38941"/>
                <a:gd name="connsiteY7" fmla="*/ 47977 h 48580"/>
                <a:gd name="connsiteX8" fmla="*/ 31815 w 38941"/>
                <a:gd name="connsiteY8" fmla="*/ 47977 h 48580"/>
                <a:gd name="connsiteX9" fmla="*/ 36413 w 38941"/>
                <a:gd name="connsiteY9" fmla="*/ 27669 h 4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1" h="48580">
                  <a:moveTo>
                    <a:pt x="36413" y="27669"/>
                  </a:moveTo>
                  <a:cubicBezTo>
                    <a:pt x="34127" y="23057"/>
                    <a:pt x="31547" y="18597"/>
                    <a:pt x="28689" y="14314"/>
                  </a:cubicBezTo>
                  <a:cubicBezTo>
                    <a:pt x="26022" y="9901"/>
                    <a:pt x="22451" y="6100"/>
                    <a:pt x="18206" y="3154"/>
                  </a:cubicBezTo>
                  <a:cubicBezTo>
                    <a:pt x="14905" y="935"/>
                    <a:pt x="10968" y="-156"/>
                    <a:pt x="6988" y="44"/>
                  </a:cubicBezTo>
                  <a:cubicBezTo>
                    <a:pt x="3559" y="-361"/>
                    <a:pt x="449" y="2076"/>
                    <a:pt x="42" y="5487"/>
                  </a:cubicBezTo>
                  <a:cubicBezTo>
                    <a:pt x="18" y="5684"/>
                    <a:pt x="4" y="5882"/>
                    <a:pt x="0" y="6081"/>
                  </a:cubicBezTo>
                  <a:cubicBezTo>
                    <a:pt x="6872" y="9323"/>
                    <a:pt x="12816" y="14230"/>
                    <a:pt x="17287" y="20351"/>
                  </a:cubicBezTo>
                  <a:cubicBezTo>
                    <a:pt x="24820" y="27891"/>
                    <a:pt x="29884" y="37521"/>
                    <a:pt x="31815" y="47977"/>
                  </a:cubicBezTo>
                  <a:cubicBezTo>
                    <a:pt x="31815" y="47977"/>
                    <a:pt x="31815" y="47977"/>
                    <a:pt x="31815" y="47977"/>
                  </a:cubicBezTo>
                  <a:cubicBezTo>
                    <a:pt x="42849" y="52368"/>
                    <a:pt x="38252" y="31511"/>
                    <a:pt x="36413" y="27669"/>
                  </a:cubicBezTo>
                  <a:close/>
                </a:path>
              </a:pathLst>
            </a:custGeom>
            <a:solidFill>
              <a:srgbClr val="FCC120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8E8BC993-EC94-524E-BF73-079D1BC9F153}"/>
                </a:ext>
              </a:extLst>
            </p:cNvPr>
            <p:cNvSpPr/>
            <p:nvPr/>
          </p:nvSpPr>
          <p:spPr>
            <a:xfrm>
              <a:off x="2468144" y="2192632"/>
              <a:ext cx="24070" cy="25982"/>
            </a:xfrm>
            <a:custGeom>
              <a:avLst/>
              <a:gdLst>
                <a:gd name="connsiteX0" fmla="*/ 17128 w 24070"/>
                <a:gd name="connsiteY0" fmla="*/ 8416 h 25982"/>
                <a:gd name="connsiteX1" fmla="*/ 2048 w 24070"/>
                <a:gd name="connsiteY1" fmla="*/ 0 h 25982"/>
                <a:gd name="connsiteX2" fmla="*/ 577 w 24070"/>
                <a:gd name="connsiteY2" fmla="*/ 2744 h 25982"/>
                <a:gd name="connsiteX3" fmla="*/ 11060 w 24070"/>
                <a:gd name="connsiteY3" fmla="*/ 13904 h 25982"/>
                <a:gd name="connsiteX4" fmla="*/ 20623 w 24070"/>
                <a:gd name="connsiteY4" fmla="*/ 25796 h 25982"/>
                <a:gd name="connsiteX5" fmla="*/ 23753 w 24070"/>
                <a:gd name="connsiteY5" fmla="*/ 24524 h 25982"/>
                <a:gd name="connsiteX6" fmla="*/ 23933 w 24070"/>
                <a:gd name="connsiteY6" fmla="*/ 23783 h 25982"/>
                <a:gd name="connsiteX7" fmla="*/ 17128 w 24070"/>
                <a:gd name="connsiteY7" fmla="*/ 8416 h 2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70" h="25982">
                  <a:moveTo>
                    <a:pt x="17128" y="8416"/>
                  </a:moveTo>
                  <a:cubicBezTo>
                    <a:pt x="13393" y="3765"/>
                    <a:pt x="7985" y="746"/>
                    <a:pt x="2048" y="0"/>
                  </a:cubicBezTo>
                  <a:cubicBezTo>
                    <a:pt x="761" y="0"/>
                    <a:pt x="-894" y="1830"/>
                    <a:pt x="577" y="2744"/>
                  </a:cubicBezTo>
                  <a:cubicBezTo>
                    <a:pt x="4794" y="5721"/>
                    <a:pt x="8360" y="9517"/>
                    <a:pt x="11060" y="13904"/>
                  </a:cubicBezTo>
                  <a:cubicBezTo>
                    <a:pt x="13818" y="17380"/>
                    <a:pt x="16209" y="24149"/>
                    <a:pt x="20623" y="25796"/>
                  </a:cubicBezTo>
                  <a:cubicBezTo>
                    <a:pt x="21840" y="26305"/>
                    <a:pt x="23241" y="25736"/>
                    <a:pt x="23753" y="24524"/>
                  </a:cubicBezTo>
                  <a:cubicBezTo>
                    <a:pt x="23852" y="24288"/>
                    <a:pt x="23913" y="24038"/>
                    <a:pt x="23933" y="23783"/>
                  </a:cubicBezTo>
                  <a:cubicBezTo>
                    <a:pt x="24852" y="18295"/>
                    <a:pt x="20990" y="12441"/>
                    <a:pt x="17128" y="8416"/>
                  </a:cubicBezTo>
                  <a:close/>
                </a:path>
              </a:pathLst>
            </a:custGeom>
            <a:solidFill>
              <a:srgbClr val="FCECE3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E8D8E1E8-4B18-204A-88ED-EAB4E2043761}"/>
                </a:ext>
              </a:extLst>
            </p:cNvPr>
            <p:cNvSpPr/>
            <p:nvPr/>
          </p:nvSpPr>
          <p:spPr>
            <a:xfrm>
              <a:off x="2492629" y="2221838"/>
              <a:ext cx="6309" cy="6811"/>
            </a:xfrm>
            <a:custGeom>
              <a:avLst/>
              <a:gdLst>
                <a:gd name="connsiteX0" fmla="*/ 4414 w 6309"/>
                <a:gd name="connsiteY0" fmla="*/ 981 h 6811"/>
                <a:gd name="connsiteX1" fmla="*/ 4414 w 6309"/>
                <a:gd name="connsiteY1" fmla="*/ 981 h 6811"/>
                <a:gd name="connsiteX2" fmla="*/ 0 w 6309"/>
                <a:gd name="connsiteY2" fmla="*/ 3542 h 6811"/>
                <a:gd name="connsiteX3" fmla="*/ 0 w 6309"/>
                <a:gd name="connsiteY3" fmla="*/ 4823 h 6811"/>
                <a:gd name="connsiteX4" fmla="*/ 920 w 6309"/>
                <a:gd name="connsiteY4" fmla="*/ 6286 h 6811"/>
                <a:gd name="connsiteX5" fmla="*/ 920 w 6309"/>
                <a:gd name="connsiteY5" fmla="*/ 6286 h 6811"/>
                <a:gd name="connsiteX6" fmla="*/ 4046 w 6309"/>
                <a:gd name="connsiteY6" fmla="*/ 6286 h 6811"/>
                <a:gd name="connsiteX7" fmla="*/ 6264 w 6309"/>
                <a:gd name="connsiteY7" fmla="*/ 3094 h 6811"/>
                <a:gd name="connsiteX8" fmla="*/ 4414 w 6309"/>
                <a:gd name="connsiteY8" fmla="*/ 981 h 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9" h="6811">
                  <a:moveTo>
                    <a:pt x="4414" y="981"/>
                  </a:moveTo>
                  <a:lnTo>
                    <a:pt x="4414" y="981"/>
                  </a:lnTo>
                  <a:cubicBezTo>
                    <a:pt x="2942" y="-1398"/>
                    <a:pt x="0" y="981"/>
                    <a:pt x="0" y="3542"/>
                  </a:cubicBezTo>
                  <a:lnTo>
                    <a:pt x="0" y="4823"/>
                  </a:lnTo>
                  <a:cubicBezTo>
                    <a:pt x="4" y="5445"/>
                    <a:pt x="360" y="6010"/>
                    <a:pt x="920" y="6286"/>
                  </a:cubicBezTo>
                  <a:lnTo>
                    <a:pt x="920" y="6286"/>
                  </a:lnTo>
                  <a:cubicBezTo>
                    <a:pt x="1843" y="6987"/>
                    <a:pt x="3123" y="6987"/>
                    <a:pt x="4046" y="6286"/>
                  </a:cubicBezTo>
                  <a:cubicBezTo>
                    <a:pt x="5545" y="6014"/>
                    <a:pt x="6538" y="4583"/>
                    <a:pt x="6264" y="3094"/>
                  </a:cubicBezTo>
                  <a:cubicBezTo>
                    <a:pt x="6082" y="2106"/>
                    <a:pt x="5372" y="1295"/>
                    <a:pt x="4414" y="981"/>
                  </a:cubicBezTo>
                  <a:close/>
                </a:path>
              </a:pathLst>
            </a:custGeom>
            <a:solidFill>
              <a:srgbClr val="FCECE3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9855DC1E-622F-F043-A0DA-5A0F48CCEA6B}"/>
                </a:ext>
              </a:extLst>
            </p:cNvPr>
            <p:cNvSpPr/>
            <p:nvPr/>
          </p:nvSpPr>
          <p:spPr>
            <a:xfrm>
              <a:off x="2255026" y="2448984"/>
              <a:ext cx="73584" cy="127903"/>
            </a:xfrm>
            <a:custGeom>
              <a:avLst/>
              <a:gdLst>
                <a:gd name="connsiteX0" fmla="*/ 71170 w 73584"/>
                <a:gd name="connsiteY0" fmla="*/ 693 h 127903"/>
                <a:gd name="connsiteX1" fmla="*/ 23907 w 73584"/>
                <a:gd name="connsiteY1" fmla="*/ 75885 h 127903"/>
                <a:gd name="connsiteX2" fmla="*/ 0 w 73584"/>
                <a:gd name="connsiteY2" fmla="*/ 126928 h 127903"/>
                <a:gd name="connsiteX3" fmla="*/ 3494 w 73584"/>
                <a:gd name="connsiteY3" fmla="*/ 126928 h 127903"/>
                <a:gd name="connsiteX4" fmla="*/ 44688 w 73584"/>
                <a:gd name="connsiteY4" fmla="*/ 57773 h 127903"/>
                <a:gd name="connsiteX5" fmla="*/ 73377 w 73584"/>
                <a:gd name="connsiteY5" fmla="*/ 2888 h 127903"/>
                <a:gd name="connsiteX6" fmla="*/ 71170 w 73584"/>
                <a:gd name="connsiteY6" fmla="*/ 693 h 12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584" h="127903">
                  <a:moveTo>
                    <a:pt x="71170" y="693"/>
                  </a:moveTo>
                  <a:cubicBezTo>
                    <a:pt x="56791" y="26587"/>
                    <a:pt x="41014" y="51688"/>
                    <a:pt x="23907" y="75885"/>
                  </a:cubicBezTo>
                  <a:cubicBezTo>
                    <a:pt x="9866" y="89372"/>
                    <a:pt x="1348" y="107557"/>
                    <a:pt x="0" y="126928"/>
                  </a:cubicBezTo>
                  <a:cubicBezTo>
                    <a:pt x="0" y="129123"/>
                    <a:pt x="3310" y="126928"/>
                    <a:pt x="3494" y="126928"/>
                  </a:cubicBezTo>
                  <a:cubicBezTo>
                    <a:pt x="8827" y="100034"/>
                    <a:pt x="30712" y="80276"/>
                    <a:pt x="44688" y="57773"/>
                  </a:cubicBezTo>
                  <a:cubicBezTo>
                    <a:pt x="55723" y="39478"/>
                    <a:pt x="64182" y="21183"/>
                    <a:pt x="73377" y="2888"/>
                  </a:cubicBezTo>
                  <a:cubicBezTo>
                    <a:pt x="74297" y="-222"/>
                    <a:pt x="71906" y="-588"/>
                    <a:pt x="71170" y="693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7E9BBC82-4CB5-2A4D-A072-8BB5A0F76000}"/>
                </a:ext>
              </a:extLst>
            </p:cNvPr>
            <p:cNvSpPr/>
            <p:nvPr/>
          </p:nvSpPr>
          <p:spPr>
            <a:xfrm>
              <a:off x="2143113" y="2492099"/>
              <a:ext cx="80701" cy="86889"/>
            </a:xfrm>
            <a:custGeom>
              <a:avLst/>
              <a:gdLst>
                <a:gd name="connsiteX0" fmla="*/ 80282 w 80701"/>
                <a:gd name="connsiteY0" fmla="*/ 83813 h 86889"/>
                <a:gd name="connsiteX1" fmla="*/ 2675 w 80701"/>
                <a:gd name="connsiteY1" fmla="*/ 388 h 86889"/>
                <a:gd name="connsiteX2" fmla="*/ 284 w 80701"/>
                <a:gd name="connsiteY2" fmla="*/ 2583 h 86889"/>
                <a:gd name="connsiteX3" fmla="*/ 39271 w 80701"/>
                <a:gd name="connsiteY3" fmla="*/ 53077 h 86889"/>
                <a:gd name="connsiteX4" fmla="*/ 77523 w 80701"/>
                <a:gd name="connsiteY4" fmla="*/ 86557 h 86889"/>
                <a:gd name="connsiteX5" fmla="*/ 80282 w 80701"/>
                <a:gd name="connsiteY5" fmla="*/ 83813 h 8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701" h="86889">
                  <a:moveTo>
                    <a:pt x="80282" y="83813"/>
                  </a:moveTo>
                  <a:cubicBezTo>
                    <a:pt x="52487" y="57839"/>
                    <a:pt x="26555" y="29963"/>
                    <a:pt x="2675" y="388"/>
                  </a:cubicBezTo>
                  <a:cubicBezTo>
                    <a:pt x="1571" y="-893"/>
                    <a:pt x="-819" y="1302"/>
                    <a:pt x="284" y="2583"/>
                  </a:cubicBezTo>
                  <a:cubicBezTo>
                    <a:pt x="12183" y="20225"/>
                    <a:pt x="25205" y="37091"/>
                    <a:pt x="39271" y="53077"/>
                  </a:cubicBezTo>
                  <a:cubicBezTo>
                    <a:pt x="50364" y="65983"/>
                    <a:pt x="63243" y="77256"/>
                    <a:pt x="77523" y="86557"/>
                  </a:cubicBezTo>
                  <a:cubicBezTo>
                    <a:pt x="78994" y="87838"/>
                    <a:pt x="81753" y="85093"/>
                    <a:pt x="80282" y="83813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484A2EB2-A3F0-CF42-9E2B-7B8FFC71D2B6}"/>
                </a:ext>
              </a:extLst>
            </p:cNvPr>
            <p:cNvSpPr/>
            <p:nvPr/>
          </p:nvSpPr>
          <p:spPr>
            <a:xfrm>
              <a:off x="1467738" y="2741728"/>
              <a:ext cx="156685" cy="250418"/>
            </a:xfrm>
            <a:custGeom>
              <a:avLst/>
              <a:gdLst>
                <a:gd name="connsiteX0" fmla="*/ 127812 w 156685"/>
                <a:gd name="connsiteY0" fmla="*/ 69457 h 250418"/>
                <a:gd name="connsiteX1" fmla="*/ 137927 w 156685"/>
                <a:gd name="connsiteY1" fmla="*/ 56650 h 250418"/>
                <a:gd name="connsiteX2" fmla="*/ 139582 w 156685"/>
                <a:gd name="connsiteY2" fmla="*/ 48967 h 250418"/>
                <a:gd name="connsiteX3" fmla="*/ 139582 w 156685"/>
                <a:gd name="connsiteY3" fmla="*/ 48967 h 250418"/>
                <a:gd name="connsiteX4" fmla="*/ 148042 w 156685"/>
                <a:gd name="connsiteY4" fmla="*/ 35428 h 250418"/>
                <a:gd name="connsiteX5" fmla="*/ 156685 w 156685"/>
                <a:gd name="connsiteY5" fmla="*/ 20060 h 250418"/>
                <a:gd name="connsiteX6" fmla="*/ 155214 w 156685"/>
                <a:gd name="connsiteY6" fmla="*/ 18231 h 250418"/>
                <a:gd name="connsiteX7" fmla="*/ 100043 w 156685"/>
                <a:gd name="connsiteY7" fmla="*/ 5607 h 250418"/>
                <a:gd name="connsiteX8" fmla="*/ 77607 w 156685"/>
                <a:gd name="connsiteY8" fmla="*/ 49698 h 250418"/>
                <a:gd name="connsiteX9" fmla="*/ 41930 w 156685"/>
                <a:gd name="connsiteY9" fmla="*/ 59761 h 250418"/>
                <a:gd name="connsiteX10" fmla="*/ 23540 w 156685"/>
                <a:gd name="connsiteY10" fmla="*/ 110072 h 250418"/>
                <a:gd name="connsiteX11" fmla="*/ 0 w 156685"/>
                <a:gd name="connsiteY11" fmla="*/ 152333 h 250418"/>
                <a:gd name="connsiteX12" fmla="*/ 18390 w 156685"/>
                <a:gd name="connsiteY12" fmla="*/ 184350 h 250418"/>
                <a:gd name="connsiteX13" fmla="*/ 41010 w 156685"/>
                <a:gd name="connsiteY13" fmla="*/ 248199 h 250418"/>
                <a:gd name="connsiteX14" fmla="*/ 71538 w 156685"/>
                <a:gd name="connsiteY14" fmla="*/ 204840 h 250418"/>
                <a:gd name="connsiteX15" fmla="*/ 89928 w 156685"/>
                <a:gd name="connsiteY15" fmla="*/ 203559 h 250418"/>
                <a:gd name="connsiteX16" fmla="*/ 113468 w 156685"/>
                <a:gd name="connsiteY16" fmla="*/ 181422 h 250418"/>
                <a:gd name="connsiteX17" fmla="*/ 120272 w 156685"/>
                <a:gd name="connsiteY17" fmla="*/ 175934 h 250418"/>
                <a:gd name="connsiteX18" fmla="*/ 126709 w 156685"/>
                <a:gd name="connsiteY18" fmla="*/ 157639 h 250418"/>
                <a:gd name="connsiteX19" fmla="*/ 141053 w 156685"/>
                <a:gd name="connsiteY19" fmla="*/ 152150 h 250418"/>
                <a:gd name="connsiteX20" fmla="*/ 127812 w 156685"/>
                <a:gd name="connsiteY20" fmla="*/ 69457 h 25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685" h="250418">
                  <a:moveTo>
                    <a:pt x="127812" y="69457"/>
                  </a:moveTo>
                  <a:cubicBezTo>
                    <a:pt x="133881" y="69457"/>
                    <a:pt x="136456" y="61590"/>
                    <a:pt x="137927" y="56650"/>
                  </a:cubicBezTo>
                  <a:cubicBezTo>
                    <a:pt x="138663" y="54131"/>
                    <a:pt x="139216" y="51564"/>
                    <a:pt x="139582" y="48967"/>
                  </a:cubicBezTo>
                  <a:lnTo>
                    <a:pt x="139582" y="48967"/>
                  </a:lnTo>
                  <a:cubicBezTo>
                    <a:pt x="143322" y="45092"/>
                    <a:pt x="146204" y="40480"/>
                    <a:pt x="148042" y="35428"/>
                  </a:cubicBezTo>
                  <a:cubicBezTo>
                    <a:pt x="150433" y="30123"/>
                    <a:pt x="154846" y="25549"/>
                    <a:pt x="156685" y="20060"/>
                  </a:cubicBezTo>
                  <a:cubicBezTo>
                    <a:pt x="156685" y="18780"/>
                    <a:pt x="156685" y="18231"/>
                    <a:pt x="155214" y="18231"/>
                  </a:cubicBezTo>
                  <a:cubicBezTo>
                    <a:pt x="150616" y="-2625"/>
                    <a:pt x="114020" y="-3723"/>
                    <a:pt x="100043" y="5607"/>
                  </a:cubicBezTo>
                  <a:cubicBezTo>
                    <a:pt x="86508" y="16385"/>
                    <a:pt x="78325" y="32466"/>
                    <a:pt x="77607" y="49698"/>
                  </a:cubicBezTo>
                  <a:cubicBezTo>
                    <a:pt x="69883" y="46405"/>
                    <a:pt x="46527" y="56285"/>
                    <a:pt x="41930" y="59761"/>
                  </a:cubicBezTo>
                  <a:cubicBezTo>
                    <a:pt x="26595" y="71625"/>
                    <a:pt x="19448" y="91180"/>
                    <a:pt x="23540" y="110072"/>
                  </a:cubicBezTo>
                  <a:cubicBezTo>
                    <a:pt x="9547" y="119781"/>
                    <a:pt x="856" y="135383"/>
                    <a:pt x="0" y="152333"/>
                  </a:cubicBezTo>
                  <a:cubicBezTo>
                    <a:pt x="442" y="165370"/>
                    <a:pt x="7324" y="177352"/>
                    <a:pt x="18390" y="184350"/>
                  </a:cubicBezTo>
                  <a:cubicBezTo>
                    <a:pt x="8439" y="208256"/>
                    <a:pt x="18190" y="235782"/>
                    <a:pt x="41010" y="248199"/>
                  </a:cubicBezTo>
                  <a:cubicBezTo>
                    <a:pt x="67676" y="259359"/>
                    <a:pt x="83308" y="225879"/>
                    <a:pt x="71538" y="204840"/>
                  </a:cubicBezTo>
                  <a:cubicBezTo>
                    <a:pt x="77698" y="205286"/>
                    <a:pt x="83891" y="204855"/>
                    <a:pt x="89928" y="203559"/>
                  </a:cubicBezTo>
                  <a:cubicBezTo>
                    <a:pt x="101147" y="201364"/>
                    <a:pt x="114020" y="193314"/>
                    <a:pt x="113468" y="181422"/>
                  </a:cubicBezTo>
                  <a:cubicBezTo>
                    <a:pt x="116177" y="180211"/>
                    <a:pt x="118522" y="178320"/>
                    <a:pt x="120272" y="175934"/>
                  </a:cubicBezTo>
                  <a:cubicBezTo>
                    <a:pt x="125179" y="171175"/>
                    <a:pt x="127561" y="164404"/>
                    <a:pt x="126709" y="157639"/>
                  </a:cubicBezTo>
                  <a:cubicBezTo>
                    <a:pt x="132067" y="157979"/>
                    <a:pt x="137306" y="155976"/>
                    <a:pt x="141053" y="152150"/>
                  </a:cubicBezTo>
                  <a:cubicBezTo>
                    <a:pt x="167352" y="127269"/>
                    <a:pt x="146019" y="92143"/>
                    <a:pt x="127812" y="69457"/>
                  </a:cubicBezTo>
                  <a:close/>
                </a:path>
              </a:pathLst>
            </a:custGeom>
            <a:solidFill>
              <a:srgbClr val="9E5116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838FE6B5-4B6B-3345-971F-92776E7104D5}"/>
                </a:ext>
              </a:extLst>
            </p:cNvPr>
            <p:cNvSpPr/>
            <p:nvPr/>
          </p:nvSpPr>
          <p:spPr>
            <a:xfrm>
              <a:off x="1485155" y="2928273"/>
              <a:ext cx="50581" cy="57995"/>
            </a:xfrm>
            <a:custGeom>
              <a:avLst/>
              <a:gdLst>
                <a:gd name="connsiteX0" fmla="*/ 50076 w 50581"/>
                <a:gd name="connsiteY0" fmla="*/ 42261 h 57995"/>
                <a:gd name="connsiteX1" fmla="*/ 33708 w 50581"/>
                <a:gd name="connsiteY1" fmla="*/ 57995 h 57995"/>
                <a:gd name="connsiteX2" fmla="*/ 15318 w 50581"/>
                <a:gd name="connsiteY2" fmla="*/ 48665 h 57995"/>
                <a:gd name="connsiteX3" fmla="*/ 1893 w 50581"/>
                <a:gd name="connsiteY3" fmla="*/ 0 h 57995"/>
                <a:gd name="connsiteX4" fmla="*/ 14398 w 50581"/>
                <a:gd name="connsiteY4" fmla="*/ 8050 h 57995"/>
                <a:gd name="connsiteX5" fmla="*/ 47685 w 50581"/>
                <a:gd name="connsiteY5" fmla="*/ 18112 h 57995"/>
                <a:gd name="connsiteX6" fmla="*/ 50076 w 50581"/>
                <a:gd name="connsiteY6" fmla="*/ 42261 h 5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581" h="57995">
                  <a:moveTo>
                    <a:pt x="50076" y="42261"/>
                  </a:moveTo>
                  <a:cubicBezTo>
                    <a:pt x="48432" y="50377"/>
                    <a:pt x="41918" y="56639"/>
                    <a:pt x="33708" y="57995"/>
                  </a:cubicBezTo>
                  <a:cubicBezTo>
                    <a:pt x="26501" y="57711"/>
                    <a:pt x="19780" y="54303"/>
                    <a:pt x="15318" y="48665"/>
                  </a:cubicBezTo>
                  <a:cubicBezTo>
                    <a:pt x="2040" y="36220"/>
                    <a:pt x="-3140" y="17442"/>
                    <a:pt x="1893" y="0"/>
                  </a:cubicBezTo>
                  <a:cubicBezTo>
                    <a:pt x="5889" y="2938"/>
                    <a:pt x="10066" y="5627"/>
                    <a:pt x="14398" y="8050"/>
                  </a:cubicBezTo>
                  <a:cubicBezTo>
                    <a:pt x="24667" y="13677"/>
                    <a:pt x="36005" y="17104"/>
                    <a:pt x="47685" y="18112"/>
                  </a:cubicBezTo>
                  <a:cubicBezTo>
                    <a:pt x="50407" y="25856"/>
                    <a:pt x="51227" y="34137"/>
                    <a:pt x="50076" y="42261"/>
                  </a:cubicBezTo>
                  <a:close/>
                </a:path>
              </a:pathLst>
            </a:custGeom>
            <a:solidFill>
              <a:srgbClr val="FBD0B4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099DA3FB-7A97-2B41-9301-CBB3779CB6D4}"/>
                </a:ext>
              </a:extLst>
            </p:cNvPr>
            <p:cNvSpPr/>
            <p:nvPr/>
          </p:nvSpPr>
          <p:spPr>
            <a:xfrm>
              <a:off x="1471433" y="2854910"/>
              <a:ext cx="102233" cy="86650"/>
            </a:xfrm>
            <a:custGeom>
              <a:avLst/>
              <a:gdLst>
                <a:gd name="connsiteX0" fmla="*/ 28305 w 102233"/>
                <a:gd name="connsiteY0" fmla="*/ 74461 h 86650"/>
                <a:gd name="connsiteX1" fmla="*/ 1823 w 102233"/>
                <a:gd name="connsiteY1" fmla="*/ 46835 h 86650"/>
                <a:gd name="connsiteX2" fmla="*/ 20213 w 102233"/>
                <a:gd name="connsiteY2" fmla="*/ 0 h 86650"/>
                <a:gd name="connsiteX3" fmla="*/ 26833 w 102233"/>
                <a:gd name="connsiteY3" fmla="*/ 21954 h 86650"/>
                <a:gd name="connsiteX4" fmla="*/ 87521 w 102233"/>
                <a:gd name="connsiteY4" fmla="*/ 68972 h 86650"/>
                <a:gd name="connsiteX5" fmla="*/ 102234 w 102233"/>
                <a:gd name="connsiteY5" fmla="*/ 68972 h 86650"/>
                <a:gd name="connsiteX6" fmla="*/ 28305 w 102233"/>
                <a:gd name="connsiteY6" fmla="*/ 74461 h 8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233" h="86650">
                  <a:moveTo>
                    <a:pt x="28305" y="74461"/>
                  </a:moveTo>
                  <a:cubicBezTo>
                    <a:pt x="16579" y="68513"/>
                    <a:pt x="7239" y="58769"/>
                    <a:pt x="1823" y="46835"/>
                  </a:cubicBezTo>
                  <a:cubicBezTo>
                    <a:pt x="-4982" y="29638"/>
                    <a:pt x="8627" y="10245"/>
                    <a:pt x="20213" y="0"/>
                  </a:cubicBezTo>
                  <a:cubicBezTo>
                    <a:pt x="21578" y="7543"/>
                    <a:pt x="23799" y="14909"/>
                    <a:pt x="26833" y="21954"/>
                  </a:cubicBezTo>
                  <a:cubicBezTo>
                    <a:pt x="37636" y="46930"/>
                    <a:pt x="60534" y="64671"/>
                    <a:pt x="87521" y="68972"/>
                  </a:cubicBezTo>
                  <a:cubicBezTo>
                    <a:pt x="92410" y="69521"/>
                    <a:pt x="97345" y="69521"/>
                    <a:pt x="102234" y="68972"/>
                  </a:cubicBezTo>
                  <a:cubicBezTo>
                    <a:pt x="94510" y="98610"/>
                    <a:pt x="46511" y="84157"/>
                    <a:pt x="28305" y="74461"/>
                  </a:cubicBezTo>
                  <a:close/>
                </a:path>
              </a:pathLst>
            </a:custGeom>
            <a:solidFill>
              <a:srgbClr val="FBD0B4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19ACEB54-88C3-AA4E-929E-A94E521A5E39}"/>
                </a:ext>
              </a:extLst>
            </p:cNvPr>
            <p:cNvSpPr/>
            <p:nvPr/>
          </p:nvSpPr>
          <p:spPr>
            <a:xfrm>
              <a:off x="1497336" y="2794537"/>
              <a:ext cx="93492" cy="122839"/>
            </a:xfrm>
            <a:custGeom>
              <a:avLst/>
              <a:gdLst>
                <a:gd name="connsiteX0" fmla="*/ 55365 w 93492"/>
                <a:gd name="connsiteY0" fmla="*/ 120564 h 122839"/>
                <a:gd name="connsiteX1" fmla="*/ 35504 w 93492"/>
                <a:gd name="connsiteY1" fmla="*/ 110502 h 122839"/>
                <a:gd name="connsiteX2" fmla="*/ 5344 w 93492"/>
                <a:gd name="connsiteY2" fmla="*/ 69887 h 122839"/>
                <a:gd name="connsiteX3" fmla="*/ 19872 w 93492"/>
                <a:gd name="connsiteY3" fmla="*/ 7684 h 122839"/>
                <a:gd name="connsiteX4" fmla="*/ 48561 w 93492"/>
                <a:gd name="connsiteY4" fmla="*/ 0 h 122839"/>
                <a:gd name="connsiteX5" fmla="*/ 51871 w 93492"/>
                <a:gd name="connsiteY5" fmla="*/ 38237 h 122839"/>
                <a:gd name="connsiteX6" fmla="*/ 56836 w 93492"/>
                <a:gd name="connsiteY6" fmla="*/ 48116 h 122839"/>
                <a:gd name="connsiteX7" fmla="*/ 28332 w 93492"/>
                <a:gd name="connsiteY7" fmla="*/ 31102 h 122839"/>
                <a:gd name="connsiteX8" fmla="*/ 26860 w 93492"/>
                <a:gd name="connsiteY8" fmla="*/ 32931 h 122839"/>
                <a:gd name="connsiteX9" fmla="*/ 69894 w 93492"/>
                <a:gd name="connsiteY9" fmla="*/ 68606 h 122839"/>
                <a:gd name="connsiteX10" fmla="*/ 89939 w 93492"/>
                <a:gd name="connsiteY10" fmla="*/ 99342 h 122839"/>
                <a:gd name="connsiteX11" fmla="*/ 89939 w 93492"/>
                <a:gd name="connsiteY11" fmla="*/ 101720 h 122839"/>
                <a:gd name="connsiteX12" fmla="*/ 55365 w 93492"/>
                <a:gd name="connsiteY12" fmla="*/ 120564 h 12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492" h="122839">
                  <a:moveTo>
                    <a:pt x="55365" y="120564"/>
                  </a:moveTo>
                  <a:cubicBezTo>
                    <a:pt x="48227" y="118334"/>
                    <a:pt x="41514" y="114933"/>
                    <a:pt x="35504" y="110502"/>
                  </a:cubicBezTo>
                  <a:cubicBezTo>
                    <a:pt x="21558" y="100304"/>
                    <a:pt x="11044" y="86144"/>
                    <a:pt x="5344" y="69887"/>
                  </a:cubicBezTo>
                  <a:cubicBezTo>
                    <a:pt x="-3484" y="47384"/>
                    <a:pt x="-3116" y="20856"/>
                    <a:pt x="19872" y="7684"/>
                  </a:cubicBezTo>
                  <a:cubicBezTo>
                    <a:pt x="28707" y="2946"/>
                    <a:pt x="38528" y="315"/>
                    <a:pt x="48561" y="0"/>
                  </a:cubicBezTo>
                  <a:cubicBezTo>
                    <a:pt x="47197" y="12840"/>
                    <a:pt x="48321" y="25818"/>
                    <a:pt x="51871" y="38237"/>
                  </a:cubicBezTo>
                  <a:cubicBezTo>
                    <a:pt x="53188" y="41687"/>
                    <a:pt x="54852" y="44997"/>
                    <a:pt x="56836" y="48116"/>
                  </a:cubicBezTo>
                  <a:cubicBezTo>
                    <a:pt x="47825" y="41530"/>
                    <a:pt x="37343" y="36590"/>
                    <a:pt x="28332" y="31102"/>
                  </a:cubicBezTo>
                  <a:cubicBezTo>
                    <a:pt x="27412" y="31102"/>
                    <a:pt x="25757" y="32199"/>
                    <a:pt x="26860" y="32931"/>
                  </a:cubicBezTo>
                  <a:cubicBezTo>
                    <a:pt x="42725" y="42880"/>
                    <a:pt x="57195" y="54876"/>
                    <a:pt x="69894" y="68606"/>
                  </a:cubicBezTo>
                  <a:cubicBezTo>
                    <a:pt x="75487" y="79514"/>
                    <a:pt x="82205" y="89816"/>
                    <a:pt x="89939" y="99342"/>
                  </a:cubicBezTo>
                  <a:cubicBezTo>
                    <a:pt x="89576" y="100094"/>
                    <a:pt x="89576" y="100968"/>
                    <a:pt x="89939" y="101720"/>
                  </a:cubicBezTo>
                  <a:cubicBezTo>
                    <a:pt x="106122" y="129895"/>
                    <a:pt x="62170" y="122394"/>
                    <a:pt x="55365" y="120564"/>
                  </a:cubicBezTo>
                  <a:close/>
                </a:path>
              </a:pathLst>
            </a:custGeom>
            <a:solidFill>
              <a:srgbClr val="FBD0B4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E91FF300-D32D-744C-B47A-6600F6B55679}"/>
                </a:ext>
              </a:extLst>
            </p:cNvPr>
            <p:cNvSpPr/>
            <p:nvPr/>
          </p:nvSpPr>
          <p:spPr>
            <a:xfrm>
              <a:off x="1550658" y="2746799"/>
              <a:ext cx="70822" cy="147734"/>
            </a:xfrm>
            <a:custGeom>
              <a:avLst/>
              <a:gdLst>
                <a:gd name="connsiteX0" fmla="*/ 37352 w 70822"/>
                <a:gd name="connsiteY0" fmla="*/ 142689 h 147734"/>
                <a:gd name="connsiteX1" fmla="*/ 26870 w 70822"/>
                <a:gd name="connsiteY1" fmla="*/ 127687 h 147734"/>
                <a:gd name="connsiteX2" fmla="*/ 3882 w 70822"/>
                <a:gd name="connsiteY2" fmla="*/ 83047 h 147734"/>
                <a:gd name="connsiteX3" fmla="*/ 9767 w 70822"/>
                <a:gd name="connsiteY3" fmla="*/ 15721 h 147734"/>
                <a:gd name="connsiteX4" fmla="*/ 70823 w 70822"/>
                <a:gd name="connsiteY4" fmla="*/ 14624 h 147734"/>
                <a:gd name="connsiteX5" fmla="*/ 63467 w 70822"/>
                <a:gd name="connsiteY5" fmla="*/ 25784 h 147734"/>
                <a:gd name="connsiteX6" fmla="*/ 57214 w 70822"/>
                <a:gd name="connsiteY6" fmla="*/ 38407 h 147734"/>
                <a:gd name="connsiteX7" fmla="*/ 55743 w 70822"/>
                <a:gd name="connsiteY7" fmla="*/ 29992 h 147734"/>
                <a:gd name="connsiteX8" fmla="*/ 53536 w 70822"/>
                <a:gd name="connsiteY8" fmla="*/ 29992 h 147734"/>
                <a:gd name="connsiteX9" fmla="*/ 52065 w 70822"/>
                <a:gd name="connsiteY9" fmla="*/ 40969 h 147734"/>
                <a:gd name="connsiteX10" fmla="*/ 45260 w 70822"/>
                <a:gd name="connsiteY10" fmla="*/ 61276 h 147734"/>
                <a:gd name="connsiteX11" fmla="*/ 43789 w 70822"/>
                <a:gd name="connsiteY11" fmla="*/ 62557 h 147734"/>
                <a:gd name="connsiteX12" fmla="*/ 40295 w 70822"/>
                <a:gd name="connsiteY12" fmla="*/ 58349 h 147734"/>
                <a:gd name="connsiteX13" fmla="*/ 37720 w 70822"/>
                <a:gd name="connsiteY13" fmla="*/ 60361 h 147734"/>
                <a:gd name="connsiteX14" fmla="*/ 61260 w 70822"/>
                <a:gd name="connsiteY14" fmla="*/ 132626 h 147734"/>
                <a:gd name="connsiteX15" fmla="*/ 37352 w 70822"/>
                <a:gd name="connsiteY15" fmla="*/ 142689 h 14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822" h="147734">
                  <a:moveTo>
                    <a:pt x="37352" y="142689"/>
                  </a:moveTo>
                  <a:cubicBezTo>
                    <a:pt x="33191" y="138184"/>
                    <a:pt x="29665" y="133137"/>
                    <a:pt x="26870" y="127687"/>
                  </a:cubicBezTo>
                  <a:cubicBezTo>
                    <a:pt x="18778" y="113417"/>
                    <a:pt x="10503" y="98049"/>
                    <a:pt x="3882" y="83047"/>
                  </a:cubicBezTo>
                  <a:cubicBezTo>
                    <a:pt x="-2867" y="60681"/>
                    <a:pt x="-761" y="36594"/>
                    <a:pt x="9767" y="15721"/>
                  </a:cubicBezTo>
                  <a:cubicBezTo>
                    <a:pt x="19514" y="-2574"/>
                    <a:pt x="60708" y="-7330"/>
                    <a:pt x="70823" y="14624"/>
                  </a:cubicBezTo>
                  <a:cubicBezTo>
                    <a:pt x="68138" y="18188"/>
                    <a:pt x="65681" y="21914"/>
                    <a:pt x="63467" y="25784"/>
                  </a:cubicBezTo>
                  <a:cubicBezTo>
                    <a:pt x="60892" y="29992"/>
                    <a:pt x="59605" y="34382"/>
                    <a:pt x="57214" y="38407"/>
                  </a:cubicBezTo>
                  <a:cubicBezTo>
                    <a:pt x="57564" y="35518"/>
                    <a:pt x="57053" y="32593"/>
                    <a:pt x="55743" y="29992"/>
                  </a:cubicBezTo>
                  <a:cubicBezTo>
                    <a:pt x="55072" y="29558"/>
                    <a:pt x="54207" y="29558"/>
                    <a:pt x="53536" y="29992"/>
                  </a:cubicBezTo>
                  <a:cubicBezTo>
                    <a:pt x="49490" y="29992"/>
                    <a:pt x="52065" y="38407"/>
                    <a:pt x="52065" y="40969"/>
                  </a:cubicBezTo>
                  <a:cubicBezTo>
                    <a:pt x="52065" y="43530"/>
                    <a:pt x="52065" y="59264"/>
                    <a:pt x="45260" y="61276"/>
                  </a:cubicBezTo>
                  <a:cubicBezTo>
                    <a:pt x="44563" y="61388"/>
                    <a:pt x="43992" y="61885"/>
                    <a:pt x="43789" y="62557"/>
                  </a:cubicBezTo>
                  <a:lnTo>
                    <a:pt x="40295" y="58349"/>
                  </a:lnTo>
                  <a:cubicBezTo>
                    <a:pt x="39191" y="57068"/>
                    <a:pt x="36801" y="58349"/>
                    <a:pt x="37720" y="60361"/>
                  </a:cubicBezTo>
                  <a:cubicBezTo>
                    <a:pt x="50777" y="83230"/>
                    <a:pt x="69352" y="104818"/>
                    <a:pt x="61260" y="132626"/>
                  </a:cubicBezTo>
                  <a:cubicBezTo>
                    <a:pt x="58133" y="140859"/>
                    <a:pt x="50226" y="155495"/>
                    <a:pt x="37352" y="142689"/>
                  </a:cubicBezTo>
                  <a:close/>
                </a:path>
              </a:pathLst>
            </a:custGeom>
            <a:solidFill>
              <a:srgbClr val="FBD0B4"/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grpSp>
          <p:nvGrpSpPr>
            <p:cNvPr id="243" name="Graphic 14">
              <a:extLst>
                <a:ext uri="{FF2B5EF4-FFF2-40B4-BE49-F238E27FC236}">
                  <a16:creationId xmlns:a16="http://schemas.microsoft.com/office/drawing/2014/main" id="{50C1AC2B-6528-2A45-8087-F3F341E85708}"/>
                </a:ext>
              </a:extLst>
            </p:cNvPr>
            <p:cNvGrpSpPr/>
            <p:nvPr/>
          </p:nvGrpSpPr>
          <p:grpSpPr>
            <a:xfrm>
              <a:off x="1479508" y="2745761"/>
              <a:ext cx="141972" cy="240507"/>
              <a:chOff x="1479508" y="2745761"/>
              <a:chExt cx="141972" cy="240507"/>
            </a:xfrm>
            <a:solidFill>
              <a:srgbClr val="FBD0B4"/>
            </a:solidFill>
          </p:grpSpPr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D1F71E2A-9947-DD47-BDF1-7997271CBF3A}"/>
                  </a:ext>
                </a:extLst>
              </p:cNvPr>
              <p:cNvSpPr/>
              <p:nvPr/>
            </p:nvSpPr>
            <p:spPr>
              <a:xfrm>
                <a:off x="1485577" y="2928273"/>
                <a:ext cx="50427" cy="57995"/>
              </a:xfrm>
              <a:custGeom>
                <a:avLst/>
                <a:gdLst>
                  <a:gd name="connsiteX0" fmla="*/ 47263 w 50427"/>
                  <a:gd name="connsiteY0" fmla="*/ 18112 h 57995"/>
                  <a:gd name="connsiteX1" fmla="*/ 14712 w 50427"/>
                  <a:gd name="connsiteY1" fmla="*/ 8050 h 57995"/>
                  <a:gd name="connsiteX2" fmla="*/ 2207 w 50427"/>
                  <a:gd name="connsiteY2" fmla="*/ 0 h 57995"/>
                  <a:gd name="connsiteX3" fmla="*/ 0 w 50427"/>
                  <a:gd name="connsiteY3" fmla="*/ 13172 h 57995"/>
                  <a:gd name="connsiteX4" fmla="*/ 27402 w 50427"/>
                  <a:gd name="connsiteY4" fmla="*/ 36407 h 57995"/>
                  <a:gd name="connsiteX5" fmla="*/ 32367 w 50427"/>
                  <a:gd name="connsiteY5" fmla="*/ 57995 h 57995"/>
                  <a:gd name="connsiteX6" fmla="*/ 33654 w 50427"/>
                  <a:gd name="connsiteY6" fmla="*/ 57995 h 57995"/>
                  <a:gd name="connsiteX7" fmla="*/ 50022 w 50427"/>
                  <a:gd name="connsiteY7" fmla="*/ 42261 h 57995"/>
                  <a:gd name="connsiteX8" fmla="*/ 47263 w 50427"/>
                  <a:gd name="connsiteY8" fmla="*/ 18112 h 57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427" h="57995">
                    <a:moveTo>
                      <a:pt x="47263" y="18112"/>
                    </a:moveTo>
                    <a:cubicBezTo>
                      <a:pt x="35836" y="17005"/>
                      <a:pt x="24758" y="13580"/>
                      <a:pt x="14712" y="8050"/>
                    </a:cubicBezTo>
                    <a:cubicBezTo>
                      <a:pt x="10380" y="5627"/>
                      <a:pt x="6203" y="2938"/>
                      <a:pt x="2207" y="0"/>
                    </a:cubicBezTo>
                    <a:cubicBezTo>
                      <a:pt x="746" y="4239"/>
                      <a:pt x="0" y="8690"/>
                      <a:pt x="0" y="13172"/>
                    </a:cubicBezTo>
                    <a:cubicBezTo>
                      <a:pt x="11218" y="13172"/>
                      <a:pt x="23723" y="27077"/>
                      <a:pt x="27402" y="36407"/>
                    </a:cubicBezTo>
                    <a:cubicBezTo>
                      <a:pt x="30182" y="43301"/>
                      <a:pt x="31857" y="50586"/>
                      <a:pt x="32367" y="57995"/>
                    </a:cubicBezTo>
                    <a:lnTo>
                      <a:pt x="33654" y="57995"/>
                    </a:lnTo>
                    <a:cubicBezTo>
                      <a:pt x="41864" y="56639"/>
                      <a:pt x="48378" y="50377"/>
                      <a:pt x="50022" y="42261"/>
                    </a:cubicBezTo>
                    <a:cubicBezTo>
                      <a:pt x="51055" y="34107"/>
                      <a:pt x="50110" y="25827"/>
                      <a:pt x="47263" y="18112"/>
                    </a:cubicBezTo>
                    <a:close/>
                  </a:path>
                </a:pathLst>
              </a:custGeom>
              <a:solidFill>
                <a:srgbClr val="FBD0B4"/>
              </a:solidFill>
              <a:ln w="183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EG"/>
              </a:p>
            </p:txBody>
          </p:sp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F3EC5CE1-6C11-EC41-982A-A687FC7E93A2}"/>
                  </a:ext>
                </a:extLst>
              </p:cNvPr>
              <p:cNvSpPr/>
              <p:nvPr/>
            </p:nvSpPr>
            <p:spPr>
              <a:xfrm>
                <a:off x="1479508" y="2854727"/>
                <a:ext cx="94893" cy="86827"/>
              </a:xfrm>
              <a:custGeom>
                <a:avLst/>
                <a:gdLst>
                  <a:gd name="connsiteX0" fmla="*/ 80182 w 94893"/>
                  <a:gd name="connsiteY0" fmla="*/ 68972 h 86827"/>
                  <a:gd name="connsiteX1" fmla="*/ 19494 w 94893"/>
                  <a:gd name="connsiteY1" fmla="*/ 21954 h 86827"/>
                  <a:gd name="connsiteX2" fmla="*/ 12873 w 94893"/>
                  <a:gd name="connsiteY2" fmla="*/ 0 h 86827"/>
                  <a:gd name="connsiteX3" fmla="*/ 0 w 94893"/>
                  <a:gd name="connsiteY3" fmla="*/ 14270 h 86827"/>
                  <a:gd name="connsiteX4" fmla="*/ 3678 w 94893"/>
                  <a:gd name="connsiteY4" fmla="*/ 16466 h 86827"/>
                  <a:gd name="connsiteX5" fmla="*/ 12138 w 94893"/>
                  <a:gd name="connsiteY5" fmla="*/ 33297 h 86827"/>
                  <a:gd name="connsiteX6" fmla="*/ 22988 w 94893"/>
                  <a:gd name="connsiteY6" fmla="*/ 49945 h 86827"/>
                  <a:gd name="connsiteX7" fmla="*/ 46527 w 94893"/>
                  <a:gd name="connsiteY7" fmla="*/ 84157 h 86827"/>
                  <a:gd name="connsiteX8" fmla="*/ 94894 w 94893"/>
                  <a:gd name="connsiteY8" fmla="*/ 69521 h 86827"/>
                  <a:gd name="connsiteX9" fmla="*/ 80182 w 94893"/>
                  <a:gd name="connsiteY9" fmla="*/ 68972 h 8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893" h="86827">
                    <a:moveTo>
                      <a:pt x="80182" y="68972"/>
                    </a:moveTo>
                    <a:cubicBezTo>
                      <a:pt x="53194" y="64671"/>
                      <a:pt x="30296" y="46930"/>
                      <a:pt x="19494" y="21954"/>
                    </a:cubicBezTo>
                    <a:cubicBezTo>
                      <a:pt x="16459" y="14909"/>
                      <a:pt x="14238" y="7543"/>
                      <a:pt x="12873" y="0"/>
                    </a:cubicBezTo>
                    <a:cubicBezTo>
                      <a:pt x="7985" y="4188"/>
                      <a:pt x="3658" y="8985"/>
                      <a:pt x="0" y="14270"/>
                    </a:cubicBezTo>
                    <a:cubicBezTo>
                      <a:pt x="1325" y="14824"/>
                      <a:pt x="2563" y="15564"/>
                      <a:pt x="3678" y="16466"/>
                    </a:cubicBezTo>
                    <a:cubicBezTo>
                      <a:pt x="8704" y="20681"/>
                      <a:pt x="11764" y="26767"/>
                      <a:pt x="12138" y="33297"/>
                    </a:cubicBezTo>
                    <a:cubicBezTo>
                      <a:pt x="12666" y="40324"/>
                      <a:pt x="16756" y="46597"/>
                      <a:pt x="22988" y="49945"/>
                    </a:cubicBezTo>
                    <a:cubicBezTo>
                      <a:pt x="31999" y="56166"/>
                      <a:pt x="59768" y="73912"/>
                      <a:pt x="46527" y="84157"/>
                    </a:cubicBezTo>
                    <a:cubicBezTo>
                      <a:pt x="66573" y="89097"/>
                      <a:pt x="89377" y="88731"/>
                      <a:pt x="94894" y="69521"/>
                    </a:cubicBezTo>
                    <a:cubicBezTo>
                      <a:pt x="89985" y="69887"/>
                      <a:pt x="85050" y="69704"/>
                      <a:pt x="80182" y="68972"/>
                    </a:cubicBezTo>
                    <a:close/>
                  </a:path>
                </a:pathLst>
              </a:custGeom>
              <a:solidFill>
                <a:srgbClr val="FBD0B4"/>
              </a:solidFill>
              <a:ln w="183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EG"/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3E996144-7EB2-4D49-A6B5-6875C0490C72}"/>
                  </a:ext>
                </a:extLst>
              </p:cNvPr>
              <p:cNvSpPr/>
              <p:nvPr/>
            </p:nvSpPr>
            <p:spPr>
              <a:xfrm>
                <a:off x="1497898" y="2794537"/>
                <a:ext cx="92373" cy="122677"/>
              </a:xfrm>
              <a:custGeom>
                <a:avLst/>
                <a:gdLst>
                  <a:gd name="connsiteX0" fmla="*/ 88457 w 92373"/>
                  <a:gd name="connsiteY0" fmla="*/ 101720 h 122677"/>
                  <a:gd name="connsiteX1" fmla="*/ 88457 w 92373"/>
                  <a:gd name="connsiteY1" fmla="*/ 99342 h 122677"/>
                  <a:gd name="connsiteX2" fmla="*/ 68412 w 92373"/>
                  <a:gd name="connsiteY2" fmla="*/ 68606 h 122677"/>
                  <a:gd name="connsiteX3" fmla="*/ 25379 w 92373"/>
                  <a:gd name="connsiteY3" fmla="*/ 32931 h 122677"/>
                  <a:gd name="connsiteX4" fmla="*/ 26850 w 92373"/>
                  <a:gd name="connsiteY4" fmla="*/ 31102 h 122677"/>
                  <a:gd name="connsiteX5" fmla="*/ 55355 w 92373"/>
                  <a:gd name="connsiteY5" fmla="*/ 48116 h 122677"/>
                  <a:gd name="connsiteX6" fmla="*/ 50389 w 92373"/>
                  <a:gd name="connsiteY6" fmla="*/ 38237 h 122677"/>
                  <a:gd name="connsiteX7" fmla="*/ 47079 w 92373"/>
                  <a:gd name="connsiteY7" fmla="*/ 0 h 122677"/>
                  <a:gd name="connsiteX8" fmla="*/ 18390 w 92373"/>
                  <a:gd name="connsiteY8" fmla="*/ 7684 h 122677"/>
                  <a:gd name="connsiteX9" fmla="*/ 0 w 92373"/>
                  <a:gd name="connsiteY9" fmla="*/ 30004 h 122677"/>
                  <a:gd name="connsiteX10" fmla="*/ 38252 w 92373"/>
                  <a:gd name="connsiteY10" fmla="*/ 58910 h 122677"/>
                  <a:gd name="connsiteX11" fmla="*/ 32551 w 92373"/>
                  <a:gd name="connsiteY11" fmla="*/ 109770 h 122677"/>
                  <a:gd name="connsiteX12" fmla="*/ 32551 w 92373"/>
                  <a:gd name="connsiteY12" fmla="*/ 109770 h 122677"/>
                  <a:gd name="connsiteX13" fmla="*/ 53148 w 92373"/>
                  <a:gd name="connsiteY13" fmla="*/ 119832 h 122677"/>
                  <a:gd name="connsiteX14" fmla="*/ 88457 w 92373"/>
                  <a:gd name="connsiteY14" fmla="*/ 101720 h 12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2373" h="122677">
                    <a:moveTo>
                      <a:pt x="88457" y="101720"/>
                    </a:moveTo>
                    <a:cubicBezTo>
                      <a:pt x="88094" y="100968"/>
                      <a:pt x="88094" y="100094"/>
                      <a:pt x="88457" y="99342"/>
                    </a:cubicBezTo>
                    <a:cubicBezTo>
                      <a:pt x="80723" y="89816"/>
                      <a:pt x="74005" y="79516"/>
                      <a:pt x="68412" y="68606"/>
                    </a:cubicBezTo>
                    <a:cubicBezTo>
                      <a:pt x="55714" y="54878"/>
                      <a:pt x="41243" y="42882"/>
                      <a:pt x="25379" y="32931"/>
                    </a:cubicBezTo>
                    <a:cubicBezTo>
                      <a:pt x="24275" y="32931"/>
                      <a:pt x="25379" y="30370"/>
                      <a:pt x="26850" y="31102"/>
                    </a:cubicBezTo>
                    <a:cubicBezTo>
                      <a:pt x="35861" y="36590"/>
                      <a:pt x="46344" y="41530"/>
                      <a:pt x="55355" y="48116"/>
                    </a:cubicBezTo>
                    <a:cubicBezTo>
                      <a:pt x="53370" y="44997"/>
                      <a:pt x="51706" y="41687"/>
                      <a:pt x="50389" y="38237"/>
                    </a:cubicBezTo>
                    <a:cubicBezTo>
                      <a:pt x="46839" y="25818"/>
                      <a:pt x="45716" y="12840"/>
                      <a:pt x="47079" y="0"/>
                    </a:cubicBezTo>
                    <a:cubicBezTo>
                      <a:pt x="37047" y="315"/>
                      <a:pt x="27225" y="2946"/>
                      <a:pt x="18390" y="7684"/>
                    </a:cubicBezTo>
                    <a:cubicBezTo>
                      <a:pt x="9445" y="12303"/>
                      <a:pt x="2797" y="20372"/>
                      <a:pt x="0" y="30004"/>
                    </a:cubicBezTo>
                    <a:cubicBezTo>
                      <a:pt x="14852" y="36522"/>
                      <a:pt x="27955" y="46425"/>
                      <a:pt x="38252" y="58910"/>
                    </a:cubicBezTo>
                    <a:cubicBezTo>
                      <a:pt x="50022" y="72814"/>
                      <a:pt x="55539" y="109221"/>
                      <a:pt x="32551" y="109770"/>
                    </a:cubicBezTo>
                    <a:lnTo>
                      <a:pt x="32551" y="109770"/>
                    </a:lnTo>
                    <a:cubicBezTo>
                      <a:pt x="38785" y="114276"/>
                      <a:pt x="45753" y="117679"/>
                      <a:pt x="53148" y="119832"/>
                    </a:cubicBezTo>
                    <a:cubicBezTo>
                      <a:pt x="61607" y="122394"/>
                      <a:pt x="105560" y="129895"/>
                      <a:pt x="88457" y="101720"/>
                    </a:cubicBezTo>
                    <a:close/>
                  </a:path>
                </a:pathLst>
              </a:custGeom>
              <a:solidFill>
                <a:srgbClr val="FBD0B4"/>
              </a:solidFill>
              <a:ln w="183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EG"/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BA0C2C9D-6902-0D49-BA15-E3635AD0E94F}"/>
                  </a:ext>
                </a:extLst>
              </p:cNvPr>
              <p:cNvSpPr/>
              <p:nvPr/>
            </p:nvSpPr>
            <p:spPr>
              <a:xfrm>
                <a:off x="1570356" y="2745761"/>
                <a:ext cx="51124" cy="149676"/>
              </a:xfrm>
              <a:custGeom>
                <a:avLst/>
                <a:gdLst>
                  <a:gd name="connsiteX0" fmla="*/ 20045 w 51124"/>
                  <a:gd name="connsiteY0" fmla="*/ 58839 h 149676"/>
                  <a:gd name="connsiteX1" fmla="*/ 23540 w 51124"/>
                  <a:gd name="connsiteY1" fmla="*/ 63046 h 149676"/>
                  <a:gd name="connsiteX2" fmla="*/ 25011 w 51124"/>
                  <a:gd name="connsiteY2" fmla="*/ 61766 h 149676"/>
                  <a:gd name="connsiteX3" fmla="*/ 31815 w 51124"/>
                  <a:gd name="connsiteY3" fmla="*/ 41458 h 149676"/>
                  <a:gd name="connsiteX4" fmla="*/ 33286 w 51124"/>
                  <a:gd name="connsiteY4" fmla="*/ 30481 h 149676"/>
                  <a:gd name="connsiteX5" fmla="*/ 35493 w 51124"/>
                  <a:gd name="connsiteY5" fmla="*/ 30481 h 149676"/>
                  <a:gd name="connsiteX6" fmla="*/ 37516 w 51124"/>
                  <a:gd name="connsiteY6" fmla="*/ 38714 h 149676"/>
                  <a:gd name="connsiteX7" fmla="*/ 43769 w 51124"/>
                  <a:gd name="connsiteY7" fmla="*/ 26091 h 149676"/>
                  <a:gd name="connsiteX8" fmla="*/ 51125 w 51124"/>
                  <a:gd name="connsiteY8" fmla="*/ 14931 h 149676"/>
                  <a:gd name="connsiteX9" fmla="*/ 17655 w 51124"/>
                  <a:gd name="connsiteY9" fmla="*/ 660 h 149676"/>
                  <a:gd name="connsiteX10" fmla="*/ 17655 w 51124"/>
                  <a:gd name="connsiteY10" fmla="*/ 7064 h 149676"/>
                  <a:gd name="connsiteX11" fmla="*/ 552 w 51124"/>
                  <a:gd name="connsiteY11" fmla="*/ 59387 h 149676"/>
                  <a:gd name="connsiteX12" fmla="*/ 9747 w 51124"/>
                  <a:gd name="connsiteY12" fmla="*/ 110430 h 149676"/>
                  <a:gd name="connsiteX13" fmla="*/ 0 w 51124"/>
                  <a:gd name="connsiteY13" fmla="*/ 116468 h 149676"/>
                  <a:gd name="connsiteX14" fmla="*/ 7172 w 51124"/>
                  <a:gd name="connsiteY14" fmla="*/ 129457 h 149676"/>
                  <a:gd name="connsiteX15" fmla="*/ 17103 w 51124"/>
                  <a:gd name="connsiteY15" fmla="*/ 144642 h 149676"/>
                  <a:gd name="connsiteX16" fmla="*/ 41010 w 51124"/>
                  <a:gd name="connsiteY16" fmla="*/ 134031 h 149676"/>
                  <a:gd name="connsiteX17" fmla="*/ 17471 w 51124"/>
                  <a:gd name="connsiteY17" fmla="*/ 61766 h 149676"/>
                  <a:gd name="connsiteX18" fmla="*/ 20045 w 51124"/>
                  <a:gd name="connsiteY18" fmla="*/ 58839 h 149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1124" h="149676">
                    <a:moveTo>
                      <a:pt x="20045" y="58839"/>
                    </a:moveTo>
                    <a:lnTo>
                      <a:pt x="23540" y="63046"/>
                    </a:lnTo>
                    <a:cubicBezTo>
                      <a:pt x="23742" y="62375"/>
                      <a:pt x="24314" y="61877"/>
                      <a:pt x="25011" y="61766"/>
                    </a:cubicBezTo>
                    <a:cubicBezTo>
                      <a:pt x="30896" y="60668"/>
                      <a:pt x="31815" y="45666"/>
                      <a:pt x="31815" y="41458"/>
                    </a:cubicBezTo>
                    <a:cubicBezTo>
                      <a:pt x="31815" y="37250"/>
                      <a:pt x="29241" y="31213"/>
                      <a:pt x="33286" y="30481"/>
                    </a:cubicBezTo>
                    <a:cubicBezTo>
                      <a:pt x="33957" y="30048"/>
                      <a:pt x="34822" y="30048"/>
                      <a:pt x="35493" y="30481"/>
                    </a:cubicBezTo>
                    <a:cubicBezTo>
                      <a:pt x="36959" y="32971"/>
                      <a:pt x="37662" y="35833"/>
                      <a:pt x="37516" y="38714"/>
                    </a:cubicBezTo>
                    <a:cubicBezTo>
                      <a:pt x="39907" y="34689"/>
                      <a:pt x="41194" y="30298"/>
                      <a:pt x="43769" y="26091"/>
                    </a:cubicBezTo>
                    <a:cubicBezTo>
                      <a:pt x="45984" y="22221"/>
                      <a:pt x="48440" y="18494"/>
                      <a:pt x="51125" y="14931"/>
                    </a:cubicBezTo>
                    <a:cubicBezTo>
                      <a:pt x="44078" y="3665"/>
                      <a:pt x="30715" y="-2033"/>
                      <a:pt x="17655" y="660"/>
                    </a:cubicBezTo>
                    <a:cubicBezTo>
                      <a:pt x="18058" y="2775"/>
                      <a:pt x="18058" y="4949"/>
                      <a:pt x="17655" y="7064"/>
                    </a:cubicBezTo>
                    <a:cubicBezTo>
                      <a:pt x="16551" y="25359"/>
                      <a:pt x="-736" y="40544"/>
                      <a:pt x="552" y="59387"/>
                    </a:cubicBezTo>
                    <a:cubicBezTo>
                      <a:pt x="1839" y="78231"/>
                      <a:pt x="17655" y="92135"/>
                      <a:pt x="9747" y="110430"/>
                    </a:cubicBezTo>
                    <a:cubicBezTo>
                      <a:pt x="7356" y="115919"/>
                      <a:pt x="3678" y="118297"/>
                      <a:pt x="0" y="116468"/>
                    </a:cubicBezTo>
                    <a:lnTo>
                      <a:pt x="7172" y="129457"/>
                    </a:lnTo>
                    <a:cubicBezTo>
                      <a:pt x="9782" y="134940"/>
                      <a:pt x="13122" y="140048"/>
                      <a:pt x="17103" y="144642"/>
                    </a:cubicBezTo>
                    <a:cubicBezTo>
                      <a:pt x="30528" y="157449"/>
                      <a:pt x="38436" y="142813"/>
                      <a:pt x="41010" y="134031"/>
                    </a:cubicBezTo>
                    <a:cubicBezTo>
                      <a:pt x="49102" y="106223"/>
                      <a:pt x="30528" y="84634"/>
                      <a:pt x="17471" y="61766"/>
                    </a:cubicBezTo>
                    <a:cubicBezTo>
                      <a:pt x="16551" y="59387"/>
                      <a:pt x="18942" y="57558"/>
                      <a:pt x="20045" y="58839"/>
                    </a:cubicBezTo>
                    <a:close/>
                  </a:path>
                </a:pathLst>
              </a:custGeom>
              <a:solidFill>
                <a:srgbClr val="FBD0B4"/>
              </a:solidFill>
              <a:ln w="183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EG"/>
              </a:p>
            </p:txBody>
          </p:sp>
        </p:grp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31DD8C8-1ED0-3A45-8106-F09113166FCD}"/>
                </a:ext>
              </a:extLst>
            </p:cNvPr>
            <p:cNvSpPr/>
            <p:nvPr/>
          </p:nvSpPr>
          <p:spPr>
            <a:xfrm>
              <a:off x="1552333" y="2764025"/>
              <a:ext cx="15264" cy="81862"/>
            </a:xfrm>
            <a:custGeom>
              <a:avLst/>
              <a:gdLst>
                <a:gd name="connsiteX0" fmla="*/ 8277 w 15264"/>
                <a:gd name="connsiteY0" fmla="*/ 31244 h 81862"/>
                <a:gd name="connsiteX1" fmla="*/ 11955 w 15264"/>
                <a:gd name="connsiteY1" fmla="*/ 692 h 81862"/>
                <a:gd name="connsiteX2" fmla="*/ 9380 w 15264"/>
                <a:gd name="connsiteY2" fmla="*/ 1972 h 81862"/>
                <a:gd name="connsiteX3" fmla="*/ 1 w 15264"/>
                <a:gd name="connsiteY3" fmla="*/ 41855 h 81862"/>
                <a:gd name="connsiteX4" fmla="*/ 9564 w 15264"/>
                <a:gd name="connsiteY4" fmla="*/ 80641 h 81862"/>
                <a:gd name="connsiteX5" fmla="*/ 15265 w 15264"/>
                <a:gd name="connsiteY5" fmla="*/ 78079 h 81862"/>
                <a:gd name="connsiteX6" fmla="*/ 8277 w 15264"/>
                <a:gd name="connsiteY6" fmla="*/ 31244 h 8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4" h="81862">
                  <a:moveTo>
                    <a:pt x="8277" y="31244"/>
                  </a:moveTo>
                  <a:cubicBezTo>
                    <a:pt x="11910" y="21491"/>
                    <a:pt x="13171" y="11023"/>
                    <a:pt x="11955" y="692"/>
                  </a:cubicBezTo>
                  <a:cubicBezTo>
                    <a:pt x="11955" y="-955"/>
                    <a:pt x="9380" y="692"/>
                    <a:pt x="9380" y="1972"/>
                  </a:cubicBezTo>
                  <a:cubicBezTo>
                    <a:pt x="9380" y="16059"/>
                    <a:pt x="737" y="28134"/>
                    <a:pt x="1" y="41855"/>
                  </a:cubicBezTo>
                  <a:cubicBezTo>
                    <a:pt x="-67" y="55370"/>
                    <a:pt x="3218" y="68692"/>
                    <a:pt x="9564" y="80641"/>
                  </a:cubicBezTo>
                  <a:cubicBezTo>
                    <a:pt x="11035" y="83568"/>
                    <a:pt x="15265" y="80641"/>
                    <a:pt x="15265" y="78079"/>
                  </a:cubicBezTo>
                  <a:cubicBezTo>
                    <a:pt x="14345" y="60882"/>
                    <a:pt x="4783" y="48441"/>
                    <a:pt x="8277" y="31244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8D68B005-52B0-2D4D-AD94-C5B761A66E33}"/>
                </a:ext>
              </a:extLst>
            </p:cNvPr>
            <p:cNvSpPr/>
            <p:nvPr/>
          </p:nvSpPr>
          <p:spPr>
            <a:xfrm>
              <a:off x="1500812" y="2840507"/>
              <a:ext cx="33471" cy="58285"/>
            </a:xfrm>
            <a:custGeom>
              <a:avLst/>
              <a:gdLst>
                <a:gd name="connsiteX0" fmla="*/ 33315 w 33471"/>
                <a:gd name="connsiteY0" fmla="*/ 55018 h 58285"/>
                <a:gd name="connsiteX1" fmla="*/ 16212 w 33471"/>
                <a:gd name="connsiteY1" fmla="*/ 28856 h 58285"/>
                <a:gd name="connsiteX2" fmla="*/ 2971 w 33471"/>
                <a:gd name="connsiteY2" fmla="*/ 682 h 58285"/>
                <a:gd name="connsiteX3" fmla="*/ 29 w 33471"/>
                <a:gd name="connsiteY3" fmla="*/ 2329 h 58285"/>
                <a:gd name="connsiteX4" fmla="*/ 13637 w 33471"/>
                <a:gd name="connsiteY4" fmla="*/ 33979 h 58285"/>
                <a:gd name="connsiteX5" fmla="*/ 30556 w 33471"/>
                <a:gd name="connsiteY5" fmla="*/ 57580 h 58285"/>
                <a:gd name="connsiteX6" fmla="*/ 33315 w 33471"/>
                <a:gd name="connsiteY6" fmla="*/ 55018 h 5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71" h="58285">
                  <a:moveTo>
                    <a:pt x="33315" y="55018"/>
                  </a:moveTo>
                  <a:cubicBezTo>
                    <a:pt x="28133" y="45973"/>
                    <a:pt x="22422" y="37237"/>
                    <a:pt x="16212" y="28856"/>
                  </a:cubicBezTo>
                  <a:cubicBezTo>
                    <a:pt x="11095" y="19808"/>
                    <a:pt x="6669" y="10389"/>
                    <a:pt x="2971" y="682"/>
                  </a:cubicBezTo>
                  <a:cubicBezTo>
                    <a:pt x="2971" y="-965"/>
                    <a:pt x="-339" y="682"/>
                    <a:pt x="29" y="2329"/>
                  </a:cubicBezTo>
                  <a:cubicBezTo>
                    <a:pt x="3633" y="13251"/>
                    <a:pt x="8187" y="23842"/>
                    <a:pt x="13637" y="33979"/>
                  </a:cubicBezTo>
                  <a:cubicBezTo>
                    <a:pt x="17461" y="42989"/>
                    <a:pt x="23239" y="51048"/>
                    <a:pt x="30556" y="57580"/>
                  </a:cubicBezTo>
                  <a:cubicBezTo>
                    <a:pt x="32028" y="59592"/>
                    <a:pt x="34051" y="56848"/>
                    <a:pt x="33315" y="55018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C22C8183-35BC-0744-9893-24AB93F30704}"/>
                </a:ext>
              </a:extLst>
            </p:cNvPr>
            <p:cNvSpPr/>
            <p:nvPr/>
          </p:nvSpPr>
          <p:spPr>
            <a:xfrm>
              <a:off x="1476129" y="2881918"/>
              <a:ext cx="38716" cy="51875"/>
            </a:xfrm>
            <a:custGeom>
              <a:avLst/>
              <a:gdLst>
                <a:gd name="connsiteX0" fmla="*/ 38320 w 38716"/>
                <a:gd name="connsiteY0" fmla="*/ 47453 h 51875"/>
                <a:gd name="connsiteX1" fmla="*/ 6321 w 38716"/>
                <a:gd name="connsiteY1" fmla="*/ 1716 h 51875"/>
                <a:gd name="connsiteX2" fmla="*/ 3195 w 38716"/>
                <a:gd name="connsiteY2" fmla="*/ 1716 h 51875"/>
                <a:gd name="connsiteX3" fmla="*/ 6137 w 38716"/>
                <a:gd name="connsiteY3" fmla="*/ 31903 h 51875"/>
                <a:gd name="connsiteX4" fmla="*/ 34642 w 38716"/>
                <a:gd name="connsiteY4" fmla="*/ 51844 h 51875"/>
                <a:gd name="connsiteX5" fmla="*/ 38320 w 38716"/>
                <a:gd name="connsiteY5" fmla="*/ 47453 h 5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716" h="51875">
                  <a:moveTo>
                    <a:pt x="38320" y="47453"/>
                  </a:moveTo>
                  <a:cubicBezTo>
                    <a:pt x="25999" y="33732"/>
                    <a:pt x="-2874" y="26048"/>
                    <a:pt x="6321" y="1716"/>
                  </a:cubicBezTo>
                  <a:cubicBezTo>
                    <a:pt x="7425" y="-662"/>
                    <a:pt x="4115" y="-480"/>
                    <a:pt x="3195" y="1716"/>
                  </a:cubicBezTo>
                  <a:cubicBezTo>
                    <a:pt x="-1960" y="11462"/>
                    <a:pt x="-804" y="23324"/>
                    <a:pt x="6137" y="31903"/>
                  </a:cubicBezTo>
                  <a:cubicBezTo>
                    <a:pt x="12881" y="41782"/>
                    <a:pt x="23017" y="48871"/>
                    <a:pt x="34642" y="51844"/>
                  </a:cubicBezTo>
                  <a:cubicBezTo>
                    <a:pt x="36849" y="52210"/>
                    <a:pt x="39792" y="49283"/>
                    <a:pt x="38320" y="47453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22F76AB3-B883-C64A-AB9B-743FD72524C9}"/>
                </a:ext>
              </a:extLst>
            </p:cNvPr>
            <p:cNvSpPr/>
            <p:nvPr/>
          </p:nvSpPr>
          <p:spPr>
            <a:xfrm>
              <a:off x="1491506" y="2947857"/>
              <a:ext cx="15219" cy="23409"/>
            </a:xfrm>
            <a:custGeom>
              <a:avLst/>
              <a:gdLst>
                <a:gd name="connsiteX0" fmla="*/ 10254 w 15219"/>
                <a:gd name="connsiteY0" fmla="*/ 10420 h 23409"/>
                <a:gd name="connsiteX1" fmla="*/ 4553 w 15219"/>
                <a:gd name="connsiteY1" fmla="*/ 724 h 23409"/>
                <a:gd name="connsiteX2" fmla="*/ 140 w 15219"/>
                <a:gd name="connsiteY2" fmla="*/ 4017 h 23409"/>
                <a:gd name="connsiteX3" fmla="*/ 4737 w 15219"/>
                <a:gd name="connsiteY3" fmla="*/ 14262 h 23409"/>
                <a:gd name="connsiteX4" fmla="*/ 11174 w 15219"/>
                <a:gd name="connsiteY4" fmla="*/ 23410 h 23409"/>
                <a:gd name="connsiteX5" fmla="*/ 15220 w 15219"/>
                <a:gd name="connsiteY5" fmla="*/ 20300 h 23409"/>
                <a:gd name="connsiteX6" fmla="*/ 10254 w 15219"/>
                <a:gd name="connsiteY6" fmla="*/ 10420 h 23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9" h="23409">
                  <a:moveTo>
                    <a:pt x="10254" y="10420"/>
                  </a:moveTo>
                  <a:cubicBezTo>
                    <a:pt x="8578" y="7063"/>
                    <a:pt x="6674" y="3823"/>
                    <a:pt x="4553" y="724"/>
                  </a:cubicBezTo>
                  <a:cubicBezTo>
                    <a:pt x="3082" y="-1471"/>
                    <a:pt x="-780" y="1822"/>
                    <a:pt x="140" y="4017"/>
                  </a:cubicBezTo>
                  <a:cubicBezTo>
                    <a:pt x="1059" y="6212"/>
                    <a:pt x="3082" y="10969"/>
                    <a:pt x="4737" y="14262"/>
                  </a:cubicBezTo>
                  <a:cubicBezTo>
                    <a:pt x="5872" y="17905"/>
                    <a:pt x="8123" y="21103"/>
                    <a:pt x="11174" y="23410"/>
                  </a:cubicBezTo>
                  <a:cubicBezTo>
                    <a:pt x="13013" y="23410"/>
                    <a:pt x="15220" y="22129"/>
                    <a:pt x="15220" y="20300"/>
                  </a:cubicBezTo>
                  <a:cubicBezTo>
                    <a:pt x="14514" y="16613"/>
                    <a:pt x="12795" y="13194"/>
                    <a:pt x="10254" y="10420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3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252" name="Graphic 16">
            <a:extLst>
              <a:ext uri="{FF2B5EF4-FFF2-40B4-BE49-F238E27FC236}">
                <a16:creationId xmlns:a16="http://schemas.microsoft.com/office/drawing/2014/main" id="{23C2C3F8-B88C-FA44-9EAE-CE540FAB334C}"/>
              </a:ext>
            </a:extLst>
          </p:cNvPr>
          <p:cNvGrpSpPr/>
          <p:nvPr/>
        </p:nvGrpSpPr>
        <p:grpSpPr>
          <a:xfrm>
            <a:off x="9910471" y="2247694"/>
            <a:ext cx="1031120" cy="3477430"/>
            <a:chOff x="9910471" y="2572371"/>
            <a:chExt cx="1031120" cy="3477430"/>
          </a:xfrm>
        </p:grpSpPr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286DAB81-6FFB-3C4F-8922-8A174BB78A66}"/>
                </a:ext>
              </a:extLst>
            </p:cNvPr>
            <p:cNvSpPr/>
            <p:nvPr/>
          </p:nvSpPr>
          <p:spPr>
            <a:xfrm>
              <a:off x="9910471" y="5807168"/>
              <a:ext cx="1031120" cy="242633"/>
            </a:xfrm>
            <a:custGeom>
              <a:avLst/>
              <a:gdLst>
                <a:gd name="connsiteX0" fmla="*/ 1031121 w 1031120"/>
                <a:gd name="connsiteY0" fmla="*/ 121317 h 242633"/>
                <a:gd name="connsiteX1" fmla="*/ 515470 w 1031120"/>
                <a:gd name="connsiteY1" fmla="*/ 242633 h 242633"/>
                <a:gd name="connsiteX2" fmla="*/ 0 w 1031120"/>
                <a:gd name="connsiteY2" fmla="*/ 121317 h 242633"/>
                <a:gd name="connsiteX3" fmla="*/ 515470 w 1031120"/>
                <a:gd name="connsiteY3" fmla="*/ 0 h 242633"/>
                <a:gd name="connsiteX4" fmla="*/ 1031121 w 1031120"/>
                <a:gd name="connsiteY4" fmla="*/ 121317 h 242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120" h="242633">
                  <a:moveTo>
                    <a:pt x="1031121" y="121317"/>
                  </a:moveTo>
                  <a:cubicBezTo>
                    <a:pt x="1031121" y="188206"/>
                    <a:pt x="800216" y="242633"/>
                    <a:pt x="515470" y="242633"/>
                  </a:cubicBezTo>
                  <a:cubicBezTo>
                    <a:pt x="230724" y="242633"/>
                    <a:pt x="0" y="188206"/>
                    <a:pt x="0" y="121317"/>
                  </a:cubicBezTo>
                  <a:cubicBezTo>
                    <a:pt x="0" y="54428"/>
                    <a:pt x="230905" y="0"/>
                    <a:pt x="515470" y="0"/>
                  </a:cubicBezTo>
                  <a:cubicBezTo>
                    <a:pt x="800036" y="0"/>
                    <a:pt x="1031121" y="54244"/>
                    <a:pt x="1031121" y="121317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BB8B847C-4545-B448-AEB0-3168FE79B76C}"/>
                </a:ext>
              </a:extLst>
            </p:cNvPr>
            <p:cNvSpPr/>
            <p:nvPr/>
          </p:nvSpPr>
          <p:spPr>
            <a:xfrm>
              <a:off x="10243819" y="5716810"/>
              <a:ext cx="143818" cy="52240"/>
            </a:xfrm>
            <a:custGeom>
              <a:avLst/>
              <a:gdLst>
                <a:gd name="connsiteX0" fmla="*/ 60527 w 143818"/>
                <a:gd name="connsiteY0" fmla="*/ 52241 h 52240"/>
                <a:gd name="connsiteX1" fmla="*/ 96662 w 143818"/>
                <a:gd name="connsiteY1" fmla="*/ 30067 h 52240"/>
                <a:gd name="connsiteX2" fmla="*/ 143818 w 143818"/>
                <a:gd name="connsiteY2" fmla="*/ 3678 h 52240"/>
                <a:gd name="connsiteX3" fmla="*/ 117440 w 143818"/>
                <a:gd name="connsiteY3" fmla="*/ 2028 h 52240"/>
                <a:gd name="connsiteX4" fmla="*/ 3433 w 143818"/>
                <a:gd name="connsiteY4" fmla="*/ 4411 h 52240"/>
                <a:gd name="connsiteX5" fmla="*/ 0 w 143818"/>
                <a:gd name="connsiteY5" fmla="*/ 16139 h 52240"/>
                <a:gd name="connsiteX6" fmla="*/ 60527 w 143818"/>
                <a:gd name="connsiteY6" fmla="*/ 52241 h 5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18" h="52240">
                  <a:moveTo>
                    <a:pt x="60527" y="52241"/>
                  </a:moveTo>
                  <a:cubicBezTo>
                    <a:pt x="71909" y="37031"/>
                    <a:pt x="68476" y="33915"/>
                    <a:pt x="96662" y="30067"/>
                  </a:cubicBezTo>
                  <a:cubicBezTo>
                    <a:pt x="115187" y="27886"/>
                    <a:pt x="132127" y="18412"/>
                    <a:pt x="143818" y="3678"/>
                  </a:cubicBezTo>
                  <a:cubicBezTo>
                    <a:pt x="135634" y="-574"/>
                    <a:pt x="126076" y="-1160"/>
                    <a:pt x="117440" y="2028"/>
                  </a:cubicBezTo>
                  <a:cubicBezTo>
                    <a:pt x="92145" y="8992"/>
                    <a:pt x="3433" y="4411"/>
                    <a:pt x="3433" y="4411"/>
                  </a:cubicBezTo>
                  <a:lnTo>
                    <a:pt x="0" y="16139"/>
                  </a:lnTo>
                  <a:cubicBezTo>
                    <a:pt x="37400" y="24202"/>
                    <a:pt x="57094" y="33549"/>
                    <a:pt x="60527" y="52241"/>
                  </a:cubicBezTo>
                  <a:close/>
                </a:path>
              </a:pathLst>
            </a:custGeom>
            <a:solidFill>
              <a:srgbClr val="203A5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77D969CA-76ED-9F42-BD62-FD1F0126B5A4}"/>
                </a:ext>
              </a:extLst>
            </p:cNvPr>
            <p:cNvSpPr/>
            <p:nvPr/>
          </p:nvSpPr>
          <p:spPr>
            <a:xfrm>
              <a:off x="10240024" y="5714936"/>
              <a:ext cx="150503" cy="60345"/>
            </a:xfrm>
            <a:custGeom>
              <a:avLst/>
              <a:gdLst>
                <a:gd name="connsiteX0" fmla="*/ 62875 w 150503"/>
                <a:gd name="connsiteY0" fmla="*/ 60345 h 60345"/>
                <a:gd name="connsiteX1" fmla="*/ 61791 w 150503"/>
                <a:gd name="connsiteY1" fmla="*/ 54664 h 60345"/>
                <a:gd name="connsiteX2" fmla="*/ 2710 w 150503"/>
                <a:gd name="connsiteY2" fmla="*/ 20578 h 60345"/>
                <a:gd name="connsiteX3" fmla="*/ 0 w 150503"/>
                <a:gd name="connsiteY3" fmla="*/ 20578 h 60345"/>
                <a:gd name="connsiteX4" fmla="*/ 4878 w 150503"/>
                <a:gd name="connsiteY4" fmla="*/ 4268 h 60345"/>
                <a:gd name="connsiteX5" fmla="*/ 6866 w 150503"/>
                <a:gd name="connsiteY5" fmla="*/ 4268 h 60345"/>
                <a:gd name="connsiteX6" fmla="*/ 65224 w 150503"/>
                <a:gd name="connsiteY6" fmla="*/ 5917 h 60345"/>
                <a:gd name="connsiteX7" fmla="*/ 119427 w 150503"/>
                <a:gd name="connsiteY7" fmla="*/ 2069 h 60345"/>
                <a:gd name="connsiteX8" fmla="*/ 147974 w 150503"/>
                <a:gd name="connsiteY8" fmla="*/ 4085 h 60345"/>
                <a:gd name="connsiteX9" fmla="*/ 150504 w 150503"/>
                <a:gd name="connsiteY9" fmla="*/ 5551 h 60345"/>
                <a:gd name="connsiteX10" fmla="*/ 148516 w 150503"/>
                <a:gd name="connsiteY10" fmla="*/ 7933 h 60345"/>
                <a:gd name="connsiteX11" fmla="*/ 99733 w 150503"/>
                <a:gd name="connsiteY11" fmla="*/ 35239 h 60345"/>
                <a:gd name="connsiteX12" fmla="*/ 71006 w 150503"/>
                <a:gd name="connsiteY12" fmla="*/ 48983 h 60345"/>
                <a:gd name="connsiteX13" fmla="*/ 65766 w 150503"/>
                <a:gd name="connsiteY13" fmla="*/ 56496 h 60345"/>
                <a:gd name="connsiteX14" fmla="*/ 6504 w 150503"/>
                <a:gd name="connsiteY14" fmla="*/ 15997 h 60345"/>
                <a:gd name="connsiteX15" fmla="*/ 65405 w 150503"/>
                <a:gd name="connsiteY15" fmla="*/ 48250 h 60345"/>
                <a:gd name="connsiteX16" fmla="*/ 67934 w 150503"/>
                <a:gd name="connsiteY16" fmla="*/ 46234 h 60345"/>
                <a:gd name="connsiteX17" fmla="*/ 100095 w 150503"/>
                <a:gd name="connsiteY17" fmla="*/ 30291 h 60345"/>
                <a:gd name="connsiteX18" fmla="*/ 143638 w 150503"/>
                <a:gd name="connsiteY18" fmla="*/ 7200 h 60345"/>
                <a:gd name="connsiteX19" fmla="*/ 121776 w 150503"/>
                <a:gd name="connsiteY19" fmla="*/ 7200 h 60345"/>
                <a:gd name="connsiteX20" fmla="*/ 65766 w 150503"/>
                <a:gd name="connsiteY20" fmla="*/ 11232 h 60345"/>
                <a:gd name="connsiteX21" fmla="*/ 9215 w 150503"/>
                <a:gd name="connsiteY21" fmla="*/ 9766 h 6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503" h="60345">
                  <a:moveTo>
                    <a:pt x="62875" y="60345"/>
                  </a:moveTo>
                  <a:lnTo>
                    <a:pt x="61791" y="54664"/>
                  </a:lnTo>
                  <a:cubicBezTo>
                    <a:pt x="58720" y="38354"/>
                    <a:pt x="42820" y="29008"/>
                    <a:pt x="2710" y="20578"/>
                  </a:cubicBezTo>
                  <a:lnTo>
                    <a:pt x="0" y="20578"/>
                  </a:lnTo>
                  <a:lnTo>
                    <a:pt x="4878" y="4268"/>
                  </a:lnTo>
                  <a:lnTo>
                    <a:pt x="6866" y="4268"/>
                  </a:lnTo>
                  <a:cubicBezTo>
                    <a:pt x="6866" y="4268"/>
                    <a:pt x="36135" y="5917"/>
                    <a:pt x="65224" y="5917"/>
                  </a:cubicBezTo>
                  <a:cubicBezTo>
                    <a:pt x="83377" y="6632"/>
                    <a:pt x="101549" y="5331"/>
                    <a:pt x="119427" y="2069"/>
                  </a:cubicBezTo>
                  <a:cubicBezTo>
                    <a:pt x="128812" y="-1266"/>
                    <a:pt x="139137" y="-551"/>
                    <a:pt x="147974" y="4085"/>
                  </a:cubicBezTo>
                  <a:lnTo>
                    <a:pt x="150504" y="5551"/>
                  </a:lnTo>
                  <a:lnTo>
                    <a:pt x="148516" y="7933"/>
                  </a:lnTo>
                  <a:cubicBezTo>
                    <a:pt x="136507" y="23290"/>
                    <a:pt x="118939" y="33113"/>
                    <a:pt x="99733" y="35239"/>
                  </a:cubicBezTo>
                  <a:cubicBezTo>
                    <a:pt x="78414" y="37988"/>
                    <a:pt x="76968" y="40370"/>
                    <a:pt x="71006" y="48983"/>
                  </a:cubicBezTo>
                  <a:lnTo>
                    <a:pt x="65766" y="56496"/>
                  </a:lnTo>
                  <a:close/>
                  <a:moveTo>
                    <a:pt x="6504" y="15997"/>
                  </a:moveTo>
                  <a:cubicBezTo>
                    <a:pt x="37761" y="22960"/>
                    <a:pt x="58901" y="31024"/>
                    <a:pt x="65405" y="48250"/>
                  </a:cubicBezTo>
                  <a:lnTo>
                    <a:pt x="67934" y="46234"/>
                  </a:lnTo>
                  <a:cubicBezTo>
                    <a:pt x="74619" y="36155"/>
                    <a:pt x="77510" y="33040"/>
                    <a:pt x="100095" y="30291"/>
                  </a:cubicBezTo>
                  <a:cubicBezTo>
                    <a:pt x="116925" y="28330"/>
                    <a:pt x="132439" y="20102"/>
                    <a:pt x="143638" y="7200"/>
                  </a:cubicBezTo>
                  <a:cubicBezTo>
                    <a:pt x="136525" y="4909"/>
                    <a:pt x="128889" y="4909"/>
                    <a:pt x="121776" y="7200"/>
                  </a:cubicBezTo>
                  <a:cubicBezTo>
                    <a:pt x="103305" y="10590"/>
                    <a:pt x="84526" y="11947"/>
                    <a:pt x="65766" y="11232"/>
                  </a:cubicBezTo>
                  <a:cubicBezTo>
                    <a:pt x="41014" y="11232"/>
                    <a:pt x="16261" y="10132"/>
                    <a:pt x="9215" y="9766"/>
                  </a:cubicBezTo>
                  <a:close/>
                </a:path>
              </a:pathLst>
            </a:custGeom>
            <a:solidFill>
              <a:srgbClr val="000000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3183F3B0-8B17-8646-A6D6-28E8378BE332}"/>
                </a:ext>
              </a:extLst>
            </p:cNvPr>
            <p:cNvSpPr/>
            <p:nvPr/>
          </p:nvSpPr>
          <p:spPr>
            <a:xfrm>
              <a:off x="10001576" y="5771250"/>
              <a:ext cx="399332" cy="180466"/>
            </a:xfrm>
            <a:custGeom>
              <a:avLst/>
              <a:gdLst>
                <a:gd name="connsiteX0" fmla="*/ 340711 w 399332"/>
                <a:gd name="connsiteY0" fmla="*/ 78434 h 180466"/>
                <a:gd name="connsiteX1" fmla="*/ 92100 w 399332"/>
                <a:gd name="connsiteY1" fmla="*/ 154120 h 180466"/>
                <a:gd name="connsiteX2" fmla="*/ 136 w 399332"/>
                <a:gd name="connsiteY2" fmla="*/ 118568 h 180466"/>
                <a:gd name="connsiteX3" fmla="*/ 136 w 399332"/>
                <a:gd name="connsiteY3" fmla="*/ 126264 h 180466"/>
                <a:gd name="connsiteX4" fmla="*/ 155337 w 399332"/>
                <a:gd name="connsiteY4" fmla="*/ 177577 h 180466"/>
                <a:gd name="connsiteX5" fmla="*/ 381002 w 399332"/>
                <a:gd name="connsiteY5" fmla="*/ 56260 h 180466"/>
                <a:gd name="connsiteX6" fmla="*/ 399069 w 399332"/>
                <a:gd name="connsiteY6" fmla="*/ 0 h 180466"/>
                <a:gd name="connsiteX7" fmla="*/ 340711 w 399332"/>
                <a:gd name="connsiteY7" fmla="*/ 78434 h 18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332" h="180466">
                  <a:moveTo>
                    <a:pt x="340711" y="78434"/>
                  </a:moveTo>
                  <a:cubicBezTo>
                    <a:pt x="286508" y="141291"/>
                    <a:pt x="200325" y="161267"/>
                    <a:pt x="92100" y="154120"/>
                  </a:cubicBezTo>
                  <a:cubicBezTo>
                    <a:pt x="32115" y="150271"/>
                    <a:pt x="8989" y="133045"/>
                    <a:pt x="136" y="118568"/>
                  </a:cubicBezTo>
                  <a:cubicBezTo>
                    <a:pt x="-45" y="121133"/>
                    <a:pt x="-45" y="123699"/>
                    <a:pt x="136" y="126264"/>
                  </a:cubicBezTo>
                  <a:cubicBezTo>
                    <a:pt x="1220" y="153020"/>
                    <a:pt x="18203" y="191321"/>
                    <a:pt x="155337" y="177577"/>
                  </a:cubicBezTo>
                  <a:cubicBezTo>
                    <a:pt x="306202" y="162366"/>
                    <a:pt x="345770" y="104274"/>
                    <a:pt x="381002" y="56260"/>
                  </a:cubicBezTo>
                  <a:cubicBezTo>
                    <a:pt x="394247" y="40738"/>
                    <a:pt x="400760" y="20451"/>
                    <a:pt x="399069" y="0"/>
                  </a:cubicBezTo>
                  <a:cubicBezTo>
                    <a:pt x="381414" y="27470"/>
                    <a:pt x="361915" y="53676"/>
                    <a:pt x="340711" y="78434"/>
                  </a:cubicBezTo>
                  <a:close/>
                </a:path>
              </a:pathLst>
            </a:custGeom>
            <a:solidFill>
              <a:srgbClr val="E08A2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E77C2CAC-7FC1-8A4E-9150-DC0DF213D3E6}"/>
                </a:ext>
              </a:extLst>
            </p:cNvPr>
            <p:cNvSpPr/>
            <p:nvPr/>
          </p:nvSpPr>
          <p:spPr>
            <a:xfrm>
              <a:off x="9999002" y="5762270"/>
              <a:ext cx="404275" cy="192053"/>
            </a:xfrm>
            <a:custGeom>
              <a:avLst/>
              <a:gdLst>
                <a:gd name="connsiteX0" fmla="*/ 105876 w 404275"/>
                <a:gd name="connsiteY0" fmla="*/ 192054 h 192053"/>
                <a:gd name="connsiteX1" fmla="*/ 0 w 404275"/>
                <a:gd name="connsiteY1" fmla="*/ 135244 h 192053"/>
                <a:gd name="connsiteX2" fmla="*/ 0 w 404275"/>
                <a:gd name="connsiteY2" fmla="*/ 127364 h 192053"/>
                <a:gd name="connsiteX3" fmla="*/ 0 w 404275"/>
                <a:gd name="connsiteY3" fmla="*/ 119117 h 192053"/>
                <a:gd name="connsiteX4" fmla="*/ 4336 w 404275"/>
                <a:gd name="connsiteY4" fmla="*/ 126264 h 192053"/>
                <a:gd name="connsiteX5" fmla="*/ 94674 w 404275"/>
                <a:gd name="connsiteY5" fmla="*/ 160534 h 192053"/>
                <a:gd name="connsiteX6" fmla="*/ 341117 w 404275"/>
                <a:gd name="connsiteY6" fmla="*/ 85581 h 192053"/>
                <a:gd name="connsiteX7" fmla="*/ 399295 w 404275"/>
                <a:gd name="connsiteY7" fmla="*/ 7514 h 192053"/>
                <a:gd name="connsiteX8" fmla="*/ 403993 w 404275"/>
                <a:gd name="connsiteY8" fmla="*/ 0 h 192053"/>
                <a:gd name="connsiteX9" fmla="*/ 403993 w 404275"/>
                <a:gd name="connsiteY9" fmla="*/ 8980 h 192053"/>
                <a:gd name="connsiteX10" fmla="*/ 385925 w 404275"/>
                <a:gd name="connsiteY10" fmla="*/ 66706 h 192053"/>
                <a:gd name="connsiteX11" fmla="*/ 383938 w 404275"/>
                <a:gd name="connsiteY11" fmla="*/ 69271 h 192053"/>
                <a:gd name="connsiteX12" fmla="*/ 158453 w 404275"/>
                <a:gd name="connsiteY12" fmla="*/ 189122 h 192053"/>
                <a:gd name="connsiteX13" fmla="*/ 105876 w 404275"/>
                <a:gd name="connsiteY13" fmla="*/ 192054 h 192053"/>
                <a:gd name="connsiteX14" fmla="*/ 5240 w 404275"/>
                <a:gd name="connsiteY14" fmla="*/ 135244 h 192053"/>
                <a:gd name="connsiteX15" fmla="*/ 105876 w 404275"/>
                <a:gd name="connsiteY15" fmla="*/ 186740 h 192053"/>
                <a:gd name="connsiteX16" fmla="*/ 157731 w 404275"/>
                <a:gd name="connsiteY16" fmla="*/ 183991 h 192053"/>
                <a:gd name="connsiteX17" fmla="*/ 379601 w 404275"/>
                <a:gd name="connsiteY17" fmla="*/ 66156 h 192053"/>
                <a:gd name="connsiteX18" fmla="*/ 381408 w 404275"/>
                <a:gd name="connsiteY18" fmla="*/ 63590 h 192053"/>
                <a:gd name="connsiteX19" fmla="*/ 399476 w 404275"/>
                <a:gd name="connsiteY19" fmla="*/ 18143 h 192053"/>
                <a:gd name="connsiteX20" fmla="*/ 345273 w 404275"/>
                <a:gd name="connsiteY20" fmla="*/ 89063 h 192053"/>
                <a:gd name="connsiteX21" fmla="*/ 94494 w 404275"/>
                <a:gd name="connsiteY21" fmla="*/ 165848 h 192053"/>
                <a:gd name="connsiteX22" fmla="*/ 5240 w 404275"/>
                <a:gd name="connsiteY22" fmla="*/ 135244 h 19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4275" h="192053">
                  <a:moveTo>
                    <a:pt x="105876" y="192054"/>
                  </a:moveTo>
                  <a:cubicBezTo>
                    <a:pt x="36316" y="192054"/>
                    <a:pt x="1626" y="173728"/>
                    <a:pt x="0" y="135244"/>
                  </a:cubicBezTo>
                  <a:cubicBezTo>
                    <a:pt x="0" y="132862"/>
                    <a:pt x="0" y="130296"/>
                    <a:pt x="0" y="127364"/>
                  </a:cubicBezTo>
                  <a:lnTo>
                    <a:pt x="0" y="119117"/>
                  </a:lnTo>
                  <a:lnTo>
                    <a:pt x="4336" y="126264"/>
                  </a:lnTo>
                  <a:cubicBezTo>
                    <a:pt x="12467" y="139642"/>
                    <a:pt x="34690" y="156685"/>
                    <a:pt x="94674" y="160534"/>
                  </a:cubicBezTo>
                  <a:cubicBezTo>
                    <a:pt x="211211" y="168047"/>
                    <a:pt x="291251" y="143674"/>
                    <a:pt x="341117" y="85581"/>
                  </a:cubicBezTo>
                  <a:cubicBezTo>
                    <a:pt x="362347" y="61025"/>
                    <a:pt x="381791" y="34929"/>
                    <a:pt x="399295" y="7514"/>
                  </a:cubicBezTo>
                  <a:lnTo>
                    <a:pt x="403993" y="0"/>
                  </a:lnTo>
                  <a:lnTo>
                    <a:pt x="403993" y="8980"/>
                  </a:lnTo>
                  <a:cubicBezTo>
                    <a:pt x="405752" y="29889"/>
                    <a:pt x="399253" y="50653"/>
                    <a:pt x="385925" y="66706"/>
                  </a:cubicBezTo>
                  <a:lnTo>
                    <a:pt x="383938" y="69271"/>
                  </a:lnTo>
                  <a:cubicBezTo>
                    <a:pt x="349970" y="116002"/>
                    <a:pt x="307692" y="174095"/>
                    <a:pt x="158453" y="189122"/>
                  </a:cubicBezTo>
                  <a:cubicBezTo>
                    <a:pt x="140989" y="191009"/>
                    <a:pt x="123440" y="191999"/>
                    <a:pt x="105876" y="192054"/>
                  </a:cubicBezTo>
                  <a:close/>
                  <a:moveTo>
                    <a:pt x="5240" y="135244"/>
                  </a:moveTo>
                  <a:cubicBezTo>
                    <a:pt x="5240" y="148439"/>
                    <a:pt x="8130" y="186740"/>
                    <a:pt x="105876" y="186740"/>
                  </a:cubicBezTo>
                  <a:cubicBezTo>
                    <a:pt x="121415" y="186740"/>
                    <a:pt x="138760" y="185823"/>
                    <a:pt x="157731" y="183991"/>
                  </a:cubicBezTo>
                  <a:cubicBezTo>
                    <a:pt x="304621" y="169147"/>
                    <a:pt x="344550" y="114353"/>
                    <a:pt x="379601" y="66156"/>
                  </a:cubicBezTo>
                  <a:lnTo>
                    <a:pt x="381408" y="63590"/>
                  </a:lnTo>
                  <a:cubicBezTo>
                    <a:pt x="392661" y="51166"/>
                    <a:pt x="399080" y="35020"/>
                    <a:pt x="399476" y="18143"/>
                  </a:cubicBezTo>
                  <a:cubicBezTo>
                    <a:pt x="382908" y="42919"/>
                    <a:pt x="364802" y="66614"/>
                    <a:pt x="345273" y="89063"/>
                  </a:cubicBezTo>
                  <a:cubicBezTo>
                    <a:pt x="294322" y="148439"/>
                    <a:pt x="213018" y="173545"/>
                    <a:pt x="94494" y="165848"/>
                  </a:cubicBezTo>
                  <a:cubicBezTo>
                    <a:pt x="41556" y="162366"/>
                    <a:pt x="16803" y="148439"/>
                    <a:pt x="5240" y="135244"/>
                  </a:cubicBezTo>
                  <a:close/>
                </a:path>
              </a:pathLst>
            </a:custGeom>
            <a:solidFill>
              <a:srgbClr val="8E500D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743AC070-1F5B-004F-A378-473A695D067A}"/>
                </a:ext>
              </a:extLst>
            </p:cNvPr>
            <p:cNvSpPr/>
            <p:nvPr/>
          </p:nvSpPr>
          <p:spPr>
            <a:xfrm>
              <a:off x="10001712" y="5721404"/>
              <a:ext cx="399295" cy="206077"/>
            </a:xfrm>
            <a:custGeom>
              <a:avLst/>
              <a:gdLst>
                <a:gd name="connsiteX0" fmla="*/ 91964 w 399295"/>
                <a:gd name="connsiteY0" fmla="*/ 204699 h 206077"/>
                <a:gd name="connsiteX1" fmla="*/ 340575 w 399295"/>
                <a:gd name="connsiteY1" fmla="*/ 129013 h 206077"/>
                <a:gd name="connsiteX2" fmla="*/ 399295 w 399295"/>
                <a:gd name="connsiteY2" fmla="*/ 50579 h 206077"/>
                <a:gd name="connsiteX3" fmla="*/ 399295 w 399295"/>
                <a:gd name="connsiteY3" fmla="*/ 36652 h 206077"/>
                <a:gd name="connsiteX4" fmla="*/ 385383 w 399295"/>
                <a:gd name="connsiteY4" fmla="*/ 0 h 206077"/>
                <a:gd name="connsiteX5" fmla="*/ 338226 w 399295"/>
                <a:gd name="connsiteY5" fmla="*/ 26389 h 206077"/>
                <a:gd name="connsiteX6" fmla="*/ 302091 w 399295"/>
                <a:gd name="connsiteY6" fmla="*/ 48563 h 206077"/>
                <a:gd name="connsiteX7" fmla="*/ 241022 w 399295"/>
                <a:gd name="connsiteY7" fmla="*/ 11912 h 206077"/>
                <a:gd name="connsiteX8" fmla="*/ 231808 w 399295"/>
                <a:gd name="connsiteY8" fmla="*/ 9713 h 206077"/>
                <a:gd name="connsiteX9" fmla="*/ 197299 w 399295"/>
                <a:gd name="connsiteY9" fmla="*/ 34086 h 206077"/>
                <a:gd name="connsiteX10" fmla="*/ 44266 w 399295"/>
                <a:gd name="connsiteY10" fmla="*/ 111054 h 206077"/>
                <a:gd name="connsiteX11" fmla="*/ 0 w 399295"/>
                <a:gd name="connsiteY11" fmla="*/ 168047 h 206077"/>
                <a:gd name="connsiteX12" fmla="*/ 91964 w 399295"/>
                <a:gd name="connsiteY12" fmla="*/ 204699 h 20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9295" h="206077">
                  <a:moveTo>
                    <a:pt x="91964" y="204699"/>
                  </a:moveTo>
                  <a:cubicBezTo>
                    <a:pt x="200370" y="211846"/>
                    <a:pt x="286553" y="191871"/>
                    <a:pt x="340575" y="129013"/>
                  </a:cubicBezTo>
                  <a:cubicBezTo>
                    <a:pt x="361904" y="104274"/>
                    <a:pt x="381524" y="78068"/>
                    <a:pt x="399295" y="50579"/>
                  </a:cubicBezTo>
                  <a:lnTo>
                    <a:pt x="399295" y="36652"/>
                  </a:lnTo>
                  <a:cubicBezTo>
                    <a:pt x="399295" y="18326"/>
                    <a:pt x="394417" y="5314"/>
                    <a:pt x="385383" y="0"/>
                  </a:cubicBezTo>
                  <a:cubicBezTo>
                    <a:pt x="373691" y="14734"/>
                    <a:pt x="356751" y="24208"/>
                    <a:pt x="338226" y="26389"/>
                  </a:cubicBezTo>
                  <a:cubicBezTo>
                    <a:pt x="310583" y="29871"/>
                    <a:pt x="314016" y="33353"/>
                    <a:pt x="302091" y="48563"/>
                  </a:cubicBezTo>
                  <a:cubicBezTo>
                    <a:pt x="298658" y="30237"/>
                    <a:pt x="278965" y="20525"/>
                    <a:pt x="241022" y="11912"/>
                  </a:cubicBezTo>
                  <a:lnTo>
                    <a:pt x="231808" y="9713"/>
                  </a:lnTo>
                  <a:cubicBezTo>
                    <a:pt x="218257" y="7514"/>
                    <a:pt x="195673" y="7330"/>
                    <a:pt x="197299" y="34086"/>
                  </a:cubicBezTo>
                  <a:cubicBezTo>
                    <a:pt x="125028" y="74952"/>
                    <a:pt x="72090" y="98043"/>
                    <a:pt x="44266" y="111054"/>
                  </a:cubicBezTo>
                  <a:cubicBezTo>
                    <a:pt x="20046" y="119997"/>
                    <a:pt x="2901" y="142079"/>
                    <a:pt x="0" y="168047"/>
                  </a:cubicBezTo>
                  <a:cubicBezTo>
                    <a:pt x="8853" y="182891"/>
                    <a:pt x="31980" y="200117"/>
                    <a:pt x="91964" y="204699"/>
                  </a:cubicBezTo>
                  <a:close/>
                </a:path>
              </a:pathLst>
            </a:custGeom>
            <a:solidFill>
              <a:srgbClr val="E08A2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3F3FBACB-14AB-4749-9B14-0EF5BEC0BD91}"/>
                </a:ext>
              </a:extLst>
            </p:cNvPr>
            <p:cNvSpPr/>
            <p:nvPr/>
          </p:nvSpPr>
          <p:spPr>
            <a:xfrm>
              <a:off x="9999544" y="5717922"/>
              <a:ext cx="404979" cy="211479"/>
            </a:xfrm>
            <a:custGeom>
              <a:avLst/>
              <a:gdLst>
                <a:gd name="connsiteX0" fmla="*/ 133881 w 404979"/>
                <a:gd name="connsiteY0" fmla="*/ 211479 h 211479"/>
                <a:gd name="connsiteX1" fmla="*/ 133881 w 404979"/>
                <a:gd name="connsiteY1" fmla="*/ 211479 h 211479"/>
                <a:gd name="connsiteX2" fmla="*/ 93952 w 404979"/>
                <a:gd name="connsiteY2" fmla="*/ 210196 h 211479"/>
                <a:gd name="connsiteX3" fmla="*/ 0 w 404979"/>
                <a:gd name="connsiteY3" fmla="*/ 173545 h 211479"/>
                <a:gd name="connsiteX4" fmla="*/ 0 w 404979"/>
                <a:gd name="connsiteY4" fmla="*/ 173545 h 211479"/>
                <a:gd name="connsiteX5" fmla="*/ 0 w 404979"/>
                <a:gd name="connsiteY5" fmla="*/ 171529 h 211479"/>
                <a:gd name="connsiteX6" fmla="*/ 46253 w 404979"/>
                <a:gd name="connsiteY6" fmla="*/ 111604 h 211479"/>
                <a:gd name="connsiteX7" fmla="*/ 60707 w 404979"/>
                <a:gd name="connsiteY7" fmla="*/ 105007 h 211479"/>
                <a:gd name="connsiteX8" fmla="*/ 197660 w 404979"/>
                <a:gd name="connsiteY8" fmla="*/ 35552 h 211479"/>
                <a:gd name="connsiteX9" fmla="*/ 203080 w 404979"/>
                <a:gd name="connsiteY9" fmla="*/ 17226 h 211479"/>
                <a:gd name="connsiteX10" fmla="*/ 235241 w 404979"/>
                <a:gd name="connsiteY10" fmla="*/ 10629 h 211479"/>
                <a:gd name="connsiteX11" fmla="*/ 244636 w 404979"/>
                <a:gd name="connsiteY11" fmla="*/ 12828 h 211479"/>
                <a:gd name="connsiteX12" fmla="*/ 306247 w 404979"/>
                <a:gd name="connsiteY12" fmla="*/ 45631 h 211479"/>
                <a:gd name="connsiteX13" fmla="*/ 308415 w 404979"/>
                <a:gd name="connsiteY13" fmla="*/ 43249 h 211479"/>
                <a:gd name="connsiteX14" fmla="*/ 340575 w 404979"/>
                <a:gd name="connsiteY14" fmla="*/ 27305 h 211479"/>
                <a:gd name="connsiteX15" fmla="*/ 386106 w 404979"/>
                <a:gd name="connsiteY15" fmla="*/ 1833 h 211479"/>
                <a:gd name="connsiteX16" fmla="*/ 387551 w 404979"/>
                <a:gd name="connsiteY16" fmla="*/ 0 h 211479"/>
                <a:gd name="connsiteX17" fmla="*/ 389539 w 404979"/>
                <a:gd name="connsiteY17" fmla="*/ 1283 h 211479"/>
                <a:gd name="connsiteX18" fmla="*/ 404535 w 404979"/>
                <a:gd name="connsiteY18" fmla="*/ 40317 h 211479"/>
                <a:gd name="connsiteX19" fmla="*/ 404535 w 404979"/>
                <a:gd name="connsiteY19" fmla="*/ 54977 h 211479"/>
                <a:gd name="connsiteX20" fmla="*/ 404535 w 404979"/>
                <a:gd name="connsiteY20" fmla="*/ 54977 h 211479"/>
                <a:gd name="connsiteX21" fmla="*/ 344550 w 404979"/>
                <a:gd name="connsiteY21" fmla="*/ 133412 h 211479"/>
                <a:gd name="connsiteX22" fmla="*/ 133881 w 404979"/>
                <a:gd name="connsiteY22" fmla="*/ 211479 h 211479"/>
                <a:gd name="connsiteX23" fmla="*/ 4878 w 404979"/>
                <a:gd name="connsiteY23" fmla="*/ 171529 h 211479"/>
                <a:gd name="connsiteX24" fmla="*/ 95217 w 404979"/>
                <a:gd name="connsiteY24" fmla="*/ 205248 h 211479"/>
                <a:gd name="connsiteX25" fmla="*/ 341659 w 404979"/>
                <a:gd name="connsiteY25" fmla="*/ 130296 h 211479"/>
                <a:gd name="connsiteX26" fmla="*/ 398753 w 404979"/>
                <a:gd name="connsiteY26" fmla="*/ 52595 h 211479"/>
                <a:gd name="connsiteX27" fmla="*/ 398753 w 404979"/>
                <a:gd name="connsiteY27" fmla="*/ 39400 h 211479"/>
                <a:gd name="connsiteX28" fmla="*/ 388093 w 404979"/>
                <a:gd name="connsiteY28" fmla="*/ 6048 h 211479"/>
                <a:gd name="connsiteX29" fmla="*/ 340756 w 404979"/>
                <a:gd name="connsiteY29" fmla="*/ 31520 h 211479"/>
                <a:gd name="connsiteX30" fmla="*/ 312028 w 404979"/>
                <a:gd name="connsiteY30" fmla="*/ 45265 h 211479"/>
                <a:gd name="connsiteX31" fmla="*/ 306789 w 404979"/>
                <a:gd name="connsiteY31" fmla="*/ 52778 h 211479"/>
                <a:gd name="connsiteX32" fmla="*/ 303356 w 404979"/>
                <a:gd name="connsiteY32" fmla="*/ 57360 h 211479"/>
                <a:gd name="connsiteX33" fmla="*/ 302272 w 404979"/>
                <a:gd name="connsiteY33" fmla="*/ 51679 h 211479"/>
                <a:gd name="connsiteX34" fmla="*/ 243191 w 404979"/>
                <a:gd name="connsiteY34" fmla="*/ 17593 h 211479"/>
                <a:gd name="connsiteX35" fmla="*/ 233976 w 404979"/>
                <a:gd name="connsiteY35" fmla="*/ 15394 h 211479"/>
                <a:gd name="connsiteX36" fmla="*/ 224220 w 404979"/>
                <a:gd name="connsiteY36" fmla="*/ 15394 h 211479"/>
                <a:gd name="connsiteX37" fmla="*/ 206152 w 404979"/>
                <a:gd name="connsiteY37" fmla="*/ 21441 h 211479"/>
                <a:gd name="connsiteX38" fmla="*/ 202177 w 404979"/>
                <a:gd name="connsiteY38" fmla="*/ 37751 h 211479"/>
                <a:gd name="connsiteX39" fmla="*/ 202177 w 404979"/>
                <a:gd name="connsiteY39" fmla="*/ 39584 h 211479"/>
                <a:gd name="connsiteX40" fmla="*/ 200732 w 404979"/>
                <a:gd name="connsiteY40" fmla="*/ 39584 h 211479"/>
                <a:gd name="connsiteX41" fmla="*/ 61972 w 404979"/>
                <a:gd name="connsiteY41" fmla="*/ 109955 h 211479"/>
                <a:gd name="connsiteX42" fmla="*/ 47518 w 404979"/>
                <a:gd name="connsiteY42" fmla="*/ 116735 h 211479"/>
                <a:gd name="connsiteX43" fmla="*/ 4878 w 404979"/>
                <a:gd name="connsiteY43" fmla="*/ 171529 h 2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4979" h="211479">
                  <a:moveTo>
                    <a:pt x="133881" y="211479"/>
                  </a:moveTo>
                  <a:lnTo>
                    <a:pt x="133881" y="211479"/>
                  </a:lnTo>
                  <a:cubicBezTo>
                    <a:pt x="121234" y="211479"/>
                    <a:pt x="107683" y="211479"/>
                    <a:pt x="93952" y="210196"/>
                  </a:cubicBezTo>
                  <a:cubicBezTo>
                    <a:pt x="32160" y="206165"/>
                    <a:pt x="8853" y="187839"/>
                    <a:pt x="0" y="173545"/>
                  </a:cubicBezTo>
                  <a:lnTo>
                    <a:pt x="0" y="173545"/>
                  </a:lnTo>
                  <a:lnTo>
                    <a:pt x="0" y="171529"/>
                  </a:lnTo>
                  <a:cubicBezTo>
                    <a:pt x="2821" y="144205"/>
                    <a:pt x="20787" y="120932"/>
                    <a:pt x="46253" y="111604"/>
                  </a:cubicBezTo>
                  <a:lnTo>
                    <a:pt x="60707" y="105007"/>
                  </a:lnTo>
                  <a:cubicBezTo>
                    <a:pt x="91061" y="90712"/>
                    <a:pt x="136953" y="69638"/>
                    <a:pt x="197660" y="35552"/>
                  </a:cubicBezTo>
                  <a:cubicBezTo>
                    <a:pt x="197069" y="28955"/>
                    <a:pt x="199012" y="22394"/>
                    <a:pt x="203080" y="17226"/>
                  </a:cubicBezTo>
                  <a:cubicBezTo>
                    <a:pt x="212047" y="9731"/>
                    <a:pt x="224106" y="7257"/>
                    <a:pt x="235241" y="10629"/>
                  </a:cubicBezTo>
                  <a:lnTo>
                    <a:pt x="244636" y="12828"/>
                  </a:lnTo>
                  <a:cubicBezTo>
                    <a:pt x="277519" y="19792"/>
                    <a:pt x="298839" y="28038"/>
                    <a:pt x="306247" y="45631"/>
                  </a:cubicBezTo>
                  <a:lnTo>
                    <a:pt x="308415" y="43249"/>
                  </a:lnTo>
                  <a:cubicBezTo>
                    <a:pt x="315100" y="33170"/>
                    <a:pt x="317991" y="30054"/>
                    <a:pt x="340575" y="27305"/>
                  </a:cubicBezTo>
                  <a:cubicBezTo>
                    <a:pt x="358469" y="25235"/>
                    <a:pt x="374833" y="16072"/>
                    <a:pt x="386106" y="1833"/>
                  </a:cubicBezTo>
                  <a:lnTo>
                    <a:pt x="387551" y="0"/>
                  </a:lnTo>
                  <a:lnTo>
                    <a:pt x="389539" y="1283"/>
                  </a:lnTo>
                  <a:cubicBezTo>
                    <a:pt x="400979" y="10702"/>
                    <a:pt x="406679" y="25528"/>
                    <a:pt x="404535" y="40317"/>
                  </a:cubicBezTo>
                  <a:lnTo>
                    <a:pt x="404535" y="54977"/>
                  </a:lnTo>
                  <a:lnTo>
                    <a:pt x="404535" y="54977"/>
                  </a:lnTo>
                  <a:cubicBezTo>
                    <a:pt x="386397" y="82539"/>
                    <a:pt x="366352" y="108745"/>
                    <a:pt x="344550" y="133412"/>
                  </a:cubicBezTo>
                  <a:cubicBezTo>
                    <a:pt x="299562" y="186006"/>
                    <a:pt x="230724" y="211479"/>
                    <a:pt x="133881" y="211479"/>
                  </a:cubicBezTo>
                  <a:close/>
                  <a:moveTo>
                    <a:pt x="4878" y="171529"/>
                  </a:moveTo>
                  <a:cubicBezTo>
                    <a:pt x="13370" y="185090"/>
                    <a:pt x="35774" y="201583"/>
                    <a:pt x="95217" y="205248"/>
                  </a:cubicBezTo>
                  <a:cubicBezTo>
                    <a:pt x="211753" y="212762"/>
                    <a:pt x="291793" y="188389"/>
                    <a:pt x="341659" y="130296"/>
                  </a:cubicBezTo>
                  <a:cubicBezTo>
                    <a:pt x="362464" y="105795"/>
                    <a:pt x="381542" y="79827"/>
                    <a:pt x="398753" y="52595"/>
                  </a:cubicBezTo>
                  <a:lnTo>
                    <a:pt x="398753" y="39400"/>
                  </a:lnTo>
                  <a:cubicBezTo>
                    <a:pt x="400269" y="27232"/>
                    <a:pt x="396363" y="15009"/>
                    <a:pt x="388093" y="6048"/>
                  </a:cubicBezTo>
                  <a:cubicBezTo>
                    <a:pt x="376024" y="20268"/>
                    <a:pt x="359127" y="29358"/>
                    <a:pt x="340756" y="31520"/>
                  </a:cubicBezTo>
                  <a:cubicBezTo>
                    <a:pt x="319436" y="34269"/>
                    <a:pt x="317991" y="36652"/>
                    <a:pt x="312028" y="45265"/>
                  </a:cubicBezTo>
                  <a:lnTo>
                    <a:pt x="306789" y="52778"/>
                  </a:lnTo>
                  <a:lnTo>
                    <a:pt x="303356" y="57360"/>
                  </a:lnTo>
                  <a:lnTo>
                    <a:pt x="302272" y="51679"/>
                  </a:lnTo>
                  <a:cubicBezTo>
                    <a:pt x="299200" y="35369"/>
                    <a:pt x="283301" y="26023"/>
                    <a:pt x="243191" y="17593"/>
                  </a:cubicBezTo>
                  <a:lnTo>
                    <a:pt x="233976" y="15394"/>
                  </a:lnTo>
                  <a:cubicBezTo>
                    <a:pt x="230729" y="15137"/>
                    <a:pt x="227466" y="15137"/>
                    <a:pt x="224220" y="15394"/>
                  </a:cubicBezTo>
                  <a:cubicBezTo>
                    <a:pt x="217618" y="14661"/>
                    <a:pt x="211028" y="16860"/>
                    <a:pt x="206152" y="21441"/>
                  </a:cubicBezTo>
                  <a:cubicBezTo>
                    <a:pt x="202676" y="26096"/>
                    <a:pt x="201238" y="31997"/>
                    <a:pt x="202177" y="37751"/>
                  </a:cubicBezTo>
                  <a:lnTo>
                    <a:pt x="202177" y="39584"/>
                  </a:lnTo>
                  <a:lnTo>
                    <a:pt x="200732" y="39584"/>
                  </a:lnTo>
                  <a:cubicBezTo>
                    <a:pt x="139121" y="74219"/>
                    <a:pt x="92326" y="95844"/>
                    <a:pt x="61972" y="109955"/>
                  </a:cubicBezTo>
                  <a:lnTo>
                    <a:pt x="47518" y="116735"/>
                  </a:lnTo>
                  <a:cubicBezTo>
                    <a:pt x="24341" y="125495"/>
                    <a:pt x="7902" y="146625"/>
                    <a:pt x="4878" y="171529"/>
                  </a:cubicBezTo>
                  <a:close/>
                </a:path>
              </a:pathLst>
            </a:custGeom>
            <a:solidFill>
              <a:srgbClr val="8E500D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grpSp>
          <p:nvGrpSpPr>
            <p:cNvPr id="260" name="Graphic 16">
              <a:extLst>
                <a:ext uri="{FF2B5EF4-FFF2-40B4-BE49-F238E27FC236}">
                  <a16:creationId xmlns:a16="http://schemas.microsoft.com/office/drawing/2014/main" id="{23C2C3F8-B88C-FA44-9EAE-CE540FAB334C}"/>
                </a:ext>
              </a:extLst>
            </p:cNvPr>
            <p:cNvGrpSpPr/>
            <p:nvPr/>
          </p:nvGrpSpPr>
          <p:grpSpPr>
            <a:xfrm>
              <a:off x="10001712" y="5720670"/>
              <a:ext cx="399295" cy="205710"/>
              <a:chOff x="10001712" y="5720670"/>
              <a:chExt cx="399295" cy="205710"/>
            </a:xfrm>
            <a:solidFill>
              <a:srgbClr val="E08A22"/>
            </a:solidFill>
          </p:grpSpPr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56FEB93B-0CDB-0C44-A99A-7377E62B445F}"/>
                  </a:ext>
                </a:extLst>
              </p:cNvPr>
              <p:cNvSpPr/>
              <p:nvPr/>
            </p:nvSpPr>
            <p:spPr>
              <a:xfrm>
                <a:off x="10071453" y="5778763"/>
                <a:ext cx="84967" cy="58785"/>
              </a:xfrm>
              <a:custGeom>
                <a:avLst/>
                <a:gdLst>
                  <a:gd name="connsiteX0" fmla="*/ 75342 w 84967"/>
                  <a:gd name="connsiteY0" fmla="*/ 49846 h 58785"/>
                  <a:gd name="connsiteX1" fmla="*/ 72813 w 84967"/>
                  <a:gd name="connsiteY1" fmla="*/ 26206 h 58785"/>
                  <a:gd name="connsiteX2" fmla="*/ 84557 w 84967"/>
                  <a:gd name="connsiteY2" fmla="*/ 0 h 58785"/>
                  <a:gd name="connsiteX3" fmla="*/ 0 w 84967"/>
                  <a:gd name="connsiteY3" fmla="*/ 41783 h 58785"/>
                  <a:gd name="connsiteX4" fmla="*/ 0 w 84967"/>
                  <a:gd name="connsiteY4" fmla="*/ 41783 h 58785"/>
                  <a:gd name="connsiteX5" fmla="*/ 75342 w 84967"/>
                  <a:gd name="connsiteY5" fmla="*/ 49846 h 58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967" h="58785">
                    <a:moveTo>
                      <a:pt x="75342" y="49846"/>
                    </a:moveTo>
                    <a:cubicBezTo>
                      <a:pt x="90880" y="76235"/>
                      <a:pt x="85821" y="36835"/>
                      <a:pt x="72813" y="26206"/>
                    </a:cubicBezTo>
                    <a:cubicBezTo>
                      <a:pt x="62695" y="18142"/>
                      <a:pt x="77330" y="5314"/>
                      <a:pt x="84557" y="0"/>
                    </a:cubicBezTo>
                    <a:cubicBezTo>
                      <a:pt x="50047" y="18326"/>
                      <a:pt x="21681" y="31703"/>
                      <a:pt x="0" y="41783"/>
                    </a:cubicBezTo>
                    <a:lnTo>
                      <a:pt x="0" y="41783"/>
                    </a:lnTo>
                    <a:cubicBezTo>
                      <a:pt x="0" y="41783"/>
                      <a:pt x="59804" y="23640"/>
                      <a:pt x="75342" y="49846"/>
                    </a:cubicBezTo>
                    <a:close/>
                  </a:path>
                </a:pathLst>
              </a:custGeom>
              <a:solidFill>
                <a:srgbClr val="E08A22"/>
              </a:solidFill>
              <a:ln w="18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EG"/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ECE5DE76-0CC9-084C-84B5-C8CF03E76D8F}"/>
                  </a:ext>
                </a:extLst>
              </p:cNvPr>
              <p:cNvSpPr/>
              <p:nvPr/>
            </p:nvSpPr>
            <p:spPr>
              <a:xfrm>
                <a:off x="10001712" y="5720670"/>
                <a:ext cx="399295" cy="205710"/>
              </a:xfrm>
              <a:custGeom>
                <a:avLst/>
                <a:gdLst>
                  <a:gd name="connsiteX0" fmla="*/ 399295 w 399295"/>
                  <a:gd name="connsiteY0" fmla="*/ 36652 h 205710"/>
                  <a:gd name="connsiteX1" fmla="*/ 385383 w 399295"/>
                  <a:gd name="connsiteY1" fmla="*/ 0 h 205710"/>
                  <a:gd name="connsiteX2" fmla="*/ 338226 w 399295"/>
                  <a:gd name="connsiteY2" fmla="*/ 26389 h 205710"/>
                  <a:gd name="connsiteX3" fmla="*/ 302091 w 399295"/>
                  <a:gd name="connsiteY3" fmla="*/ 48563 h 205710"/>
                  <a:gd name="connsiteX4" fmla="*/ 241022 w 399295"/>
                  <a:gd name="connsiteY4" fmla="*/ 11912 h 205710"/>
                  <a:gd name="connsiteX5" fmla="*/ 231808 w 399295"/>
                  <a:gd name="connsiteY5" fmla="*/ 9713 h 205710"/>
                  <a:gd name="connsiteX6" fmla="*/ 201454 w 399295"/>
                  <a:gd name="connsiteY6" fmla="*/ 16127 h 205710"/>
                  <a:gd name="connsiteX7" fmla="*/ 291793 w 399295"/>
                  <a:gd name="connsiteY7" fmla="*/ 65606 h 205710"/>
                  <a:gd name="connsiteX8" fmla="*/ 335878 w 399295"/>
                  <a:gd name="connsiteY8" fmla="*/ 44532 h 205710"/>
                  <a:gd name="connsiteX9" fmla="*/ 268485 w 399295"/>
                  <a:gd name="connsiteY9" fmla="*/ 152287 h 205710"/>
                  <a:gd name="connsiteX10" fmla="*/ 12105 w 399295"/>
                  <a:gd name="connsiteY10" fmla="*/ 136527 h 205710"/>
                  <a:gd name="connsiteX11" fmla="*/ 13370 w 399295"/>
                  <a:gd name="connsiteY11" fmla="*/ 133595 h 205710"/>
                  <a:gd name="connsiteX12" fmla="*/ 0 w 399295"/>
                  <a:gd name="connsiteY12" fmla="*/ 168780 h 205710"/>
                  <a:gd name="connsiteX13" fmla="*/ 91964 w 399295"/>
                  <a:gd name="connsiteY13" fmla="*/ 204332 h 205710"/>
                  <a:gd name="connsiteX14" fmla="*/ 340575 w 399295"/>
                  <a:gd name="connsiteY14" fmla="*/ 128647 h 205710"/>
                  <a:gd name="connsiteX15" fmla="*/ 399295 w 399295"/>
                  <a:gd name="connsiteY15" fmla="*/ 50213 h 205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99295" h="205710">
                    <a:moveTo>
                      <a:pt x="399295" y="36652"/>
                    </a:moveTo>
                    <a:cubicBezTo>
                      <a:pt x="399295" y="18326"/>
                      <a:pt x="394417" y="5315"/>
                      <a:pt x="385383" y="0"/>
                    </a:cubicBezTo>
                    <a:cubicBezTo>
                      <a:pt x="373691" y="14734"/>
                      <a:pt x="356751" y="24208"/>
                      <a:pt x="338226" y="26389"/>
                    </a:cubicBezTo>
                    <a:cubicBezTo>
                      <a:pt x="310583" y="29871"/>
                      <a:pt x="314016" y="33353"/>
                      <a:pt x="302091" y="48563"/>
                    </a:cubicBezTo>
                    <a:cubicBezTo>
                      <a:pt x="298658" y="30238"/>
                      <a:pt x="278965" y="20525"/>
                      <a:pt x="241022" y="11912"/>
                    </a:cubicBezTo>
                    <a:lnTo>
                      <a:pt x="231808" y="9713"/>
                    </a:lnTo>
                    <a:cubicBezTo>
                      <a:pt x="221267" y="6634"/>
                      <a:pt x="209910" y="9035"/>
                      <a:pt x="201454" y="16127"/>
                    </a:cubicBezTo>
                    <a:cubicBezTo>
                      <a:pt x="235964" y="18876"/>
                      <a:pt x="284023" y="29321"/>
                      <a:pt x="291793" y="65606"/>
                    </a:cubicBezTo>
                    <a:cubicBezTo>
                      <a:pt x="303558" y="53493"/>
                      <a:pt x="319183" y="46034"/>
                      <a:pt x="335878" y="44532"/>
                    </a:cubicBezTo>
                    <a:cubicBezTo>
                      <a:pt x="364424" y="41966"/>
                      <a:pt x="351416" y="115452"/>
                      <a:pt x="268485" y="152287"/>
                    </a:cubicBezTo>
                    <a:cubicBezTo>
                      <a:pt x="185555" y="189122"/>
                      <a:pt x="-13912" y="194436"/>
                      <a:pt x="12105" y="136527"/>
                    </a:cubicBezTo>
                    <a:lnTo>
                      <a:pt x="13370" y="133595"/>
                    </a:lnTo>
                    <a:cubicBezTo>
                      <a:pt x="5330" y="143582"/>
                      <a:pt x="646" y="155897"/>
                      <a:pt x="0" y="168780"/>
                    </a:cubicBezTo>
                    <a:cubicBezTo>
                      <a:pt x="8853" y="183258"/>
                      <a:pt x="31980" y="200484"/>
                      <a:pt x="91964" y="204332"/>
                    </a:cubicBezTo>
                    <a:cubicBezTo>
                      <a:pt x="200370" y="211479"/>
                      <a:pt x="286553" y="191504"/>
                      <a:pt x="340575" y="128647"/>
                    </a:cubicBezTo>
                    <a:cubicBezTo>
                      <a:pt x="361904" y="103907"/>
                      <a:pt x="381524" y="77701"/>
                      <a:pt x="399295" y="50213"/>
                    </a:cubicBezTo>
                    <a:close/>
                  </a:path>
                </a:pathLst>
              </a:custGeom>
              <a:solidFill>
                <a:srgbClr val="E08A22"/>
              </a:solidFill>
              <a:ln w="18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EG"/>
              </a:p>
            </p:txBody>
          </p:sp>
        </p:grp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AA2EA493-E93D-2B49-9568-4142472D1988}"/>
                </a:ext>
              </a:extLst>
            </p:cNvPr>
            <p:cNvSpPr/>
            <p:nvPr/>
          </p:nvSpPr>
          <p:spPr>
            <a:xfrm>
              <a:off x="10025019" y="5823110"/>
              <a:ext cx="112019" cy="42333"/>
            </a:xfrm>
            <a:custGeom>
              <a:avLst/>
              <a:gdLst>
                <a:gd name="connsiteX0" fmla="*/ 0 w 112019"/>
                <a:gd name="connsiteY0" fmla="*/ 42334 h 42333"/>
                <a:gd name="connsiteX1" fmla="*/ 13370 w 112019"/>
                <a:gd name="connsiteY1" fmla="*/ 27490 h 42333"/>
                <a:gd name="connsiteX2" fmla="*/ 29992 w 112019"/>
                <a:gd name="connsiteY2" fmla="*/ 15029 h 42333"/>
                <a:gd name="connsiteX3" fmla="*/ 51312 w 112019"/>
                <a:gd name="connsiteY3" fmla="*/ 4400 h 42333"/>
                <a:gd name="connsiteX4" fmla="*/ 63056 w 112019"/>
                <a:gd name="connsiteY4" fmla="*/ 1101 h 42333"/>
                <a:gd name="connsiteX5" fmla="*/ 74981 w 112019"/>
                <a:gd name="connsiteY5" fmla="*/ 2 h 42333"/>
                <a:gd name="connsiteX6" fmla="*/ 95759 w 112019"/>
                <a:gd name="connsiteY6" fmla="*/ 4216 h 42333"/>
                <a:gd name="connsiteX7" fmla="*/ 99733 w 112019"/>
                <a:gd name="connsiteY7" fmla="*/ 6049 h 42333"/>
                <a:gd name="connsiteX8" fmla="*/ 103166 w 112019"/>
                <a:gd name="connsiteY8" fmla="*/ 8248 h 42333"/>
                <a:gd name="connsiteX9" fmla="*/ 108225 w 112019"/>
                <a:gd name="connsiteY9" fmla="*/ 12096 h 42333"/>
                <a:gd name="connsiteX10" fmla="*/ 112019 w 112019"/>
                <a:gd name="connsiteY10" fmla="*/ 16128 h 42333"/>
                <a:gd name="connsiteX11" fmla="*/ 106960 w 112019"/>
                <a:gd name="connsiteY11" fmla="*/ 13746 h 42333"/>
                <a:gd name="connsiteX12" fmla="*/ 101360 w 112019"/>
                <a:gd name="connsiteY12" fmla="*/ 11730 h 42333"/>
                <a:gd name="connsiteX13" fmla="*/ 93952 w 112019"/>
                <a:gd name="connsiteY13" fmla="*/ 9897 h 42333"/>
                <a:gd name="connsiteX14" fmla="*/ 85279 w 112019"/>
                <a:gd name="connsiteY14" fmla="*/ 9897 h 42333"/>
                <a:gd name="connsiteX15" fmla="*/ 75523 w 112019"/>
                <a:gd name="connsiteY15" fmla="*/ 9897 h 42333"/>
                <a:gd name="connsiteX16" fmla="*/ 65044 w 112019"/>
                <a:gd name="connsiteY16" fmla="*/ 11730 h 42333"/>
                <a:gd name="connsiteX17" fmla="*/ 54745 w 112019"/>
                <a:gd name="connsiteY17" fmla="*/ 14845 h 42333"/>
                <a:gd name="connsiteX18" fmla="*/ 44446 w 112019"/>
                <a:gd name="connsiteY18" fmla="*/ 18877 h 42333"/>
                <a:gd name="connsiteX19" fmla="*/ 34509 w 112019"/>
                <a:gd name="connsiteY19" fmla="*/ 23458 h 42333"/>
                <a:gd name="connsiteX20" fmla="*/ 16442 w 112019"/>
                <a:gd name="connsiteY20" fmla="*/ 32805 h 4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2019" h="42333">
                  <a:moveTo>
                    <a:pt x="0" y="42334"/>
                  </a:moveTo>
                  <a:cubicBezTo>
                    <a:pt x="3906" y="36909"/>
                    <a:pt x="8390" y="31925"/>
                    <a:pt x="13370" y="27490"/>
                  </a:cubicBezTo>
                  <a:cubicBezTo>
                    <a:pt x="18523" y="22835"/>
                    <a:pt x="24088" y="18657"/>
                    <a:pt x="29992" y="15029"/>
                  </a:cubicBezTo>
                  <a:cubicBezTo>
                    <a:pt x="36685" y="10685"/>
                    <a:pt x="43837" y="7130"/>
                    <a:pt x="51312" y="4400"/>
                  </a:cubicBezTo>
                  <a:cubicBezTo>
                    <a:pt x="55106" y="3117"/>
                    <a:pt x="59081" y="2017"/>
                    <a:pt x="63056" y="1101"/>
                  </a:cubicBezTo>
                  <a:cubicBezTo>
                    <a:pt x="67004" y="478"/>
                    <a:pt x="70986" y="111"/>
                    <a:pt x="74981" y="2"/>
                  </a:cubicBezTo>
                  <a:cubicBezTo>
                    <a:pt x="82119" y="-54"/>
                    <a:pt x="89193" y="1376"/>
                    <a:pt x="95759" y="4216"/>
                  </a:cubicBezTo>
                  <a:lnTo>
                    <a:pt x="99733" y="6049"/>
                  </a:lnTo>
                  <a:lnTo>
                    <a:pt x="103166" y="8248"/>
                  </a:lnTo>
                  <a:cubicBezTo>
                    <a:pt x="105154" y="9531"/>
                    <a:pt x="106780" y="10997"/>
                    <a:pt x="108225" y="12096"/>
                  </a:cubicBezTo>
                  <a:lnTo>
                    <a:pt x="112019" y="16128"/>
                  </a:lnTo>
                  <a:lnTo>
                    <a:pt x="106960" y="13746"/>
                  </a:lnTo>
                  <a:lnTo>
                    <a:pt x="101360" y="11730"/>
                  </a:lnTo>
                  <a:lnTo>
                    <a:pt x="93952" y="9897"/>
                  </a:lnTo>
                  <a:cubicBezTo>
                    <a:pt x="91065" y="9696"/>
                    <a:pt x="88167" y="9696"/>
                    <a:pt x="85279" y="9897"/>
                  </a:cubicBezTo>
                  <a:cubicBezTo>
                    <a:pt x="82033" y="9622"/>
                    <a:pt x="78770" y="9622"/>
                    <a:pt x="75523" y="9897"/>
                  </a:cubicBezTo>
                  <a:cubicBezTo>
                    <a:pt x="72090" y="9897"/>
                    <a:pt x="68657" y="10997"/>
                    <a:pt x="65044" y="11730"/>
                  </a:cubicBezTo>
                  <a:cubicBezTo>
                    <a:pt x="61430" y="12463"/>
                    <a:pt x="58178" y="13562"/>
                    <a:pt x="54745" y="14845"/>
                  </a:cubicBezTo>
                  <a:cubicBezTo>
                    <a:pt x="51312" y="16128"/>
                    <a:pt x="47699" y="17411"/>
                    <a:pt x="44446" y="18877"/>
                  </a:cubicBezTo>
                  <a:cubicBezTo>
                    <a:pt x="41194" y="20343"/>
                    <a:pt x="37581" y="21809"/>
                    <a:pt x="34509" y="23458"/>
                  </a:cubicBezTo>
                  <a:lnTo>
                    <a:pt x="16442" y="32805"/>
                  </a:lnTo>
                  <a:close/>
                </a:path>
              </a:pathLst>
            </a:custGeom>
            <a:solidFill>
              <a:srgbClr val="E08A2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AE9E4446-0C9B-E540-926E-E61F1368255D}"/>
                </a:ext>
              </a:extLst>
            </p:cNvPr>
            <p:cNvSpPr/>
            <p:nvPr/>
          </p:nvSpPr>
          <p:spPr>
            <a:xfrm>
              <a:off x="10159443" y="5742034"/>
              <a:ext cx="120872" cy="65683"/>
            </a:xfrm>
            <a:custGeom>
              <a:avLst/>
              <a:gdLst>
                <a:gd name="connsiteX0" fmla="*/ 361 w 120872"/>
                <a:gd name="connsiteY0" fmla="*/ 65684 h 65683"/>
                <a:gd name="connsiteX1" fmla="*/ 361 w 120872"/>
                <a:gd name="connsiteY1" fmla="*/ 63852 h 65683"/>
                <a:gd name="connsiteX2" fmla="*/ 361 w 120872"/>
                <a:gd name="connsiteY2" fmla="*/ 57804 h 65683"/>
                <a:gd name="connsiteX3" fmla="*/ 4156 w 120872"/>
                <a:gd name="connsiteY3" fmla="*/ 49374 h 65683"/>
                <a:gd name="connsiteX4" fmla="*/ 12467 w 120872"/>
                <a:gd name="connsiteY4" fmla="*/ 40944 h 65683"/>
                <a:gd name="connsiteX5" fmla="*/ 24572 w 120872"/>
                <a:gd name="connsiteY5" fmla="*/ 33797 h 65683"/>
                <a:gd name="connsiteX6" fmla="*/ 38303 w 120872"/>
                <a:gd name="connsiteY6" fmla="*/ 28116 h 65683"/>
                <a:gd name="connsiteX7" fmla="*/ 49144 w 120872"/>
                <a:gd name="connsiteY7" fmla="*/ 20969 h 65683"/>
                <a:gd name="connsiteX8" fmla="*/ 50409 w 120872"/>
                <a:gd name="connsiteY8" fmla="*/ 16754 h 65683"/>
                <a:gd name="connsiteX9" fmla="*/ 50409 w 120872"/>
                <a:gd name="connsiteY9" fmla="*/ 13639 h 65683"/>
                <a:gd name="connsiteX10" fmla="*/ 49325 w 120872"/>
                <a:gd name="connsiteY10" fmla="*/ 8874 h 65683"/>
                <a:gd name="connsiteX11" fmla="*/ 49325 w 120872"/>
                <a:gd name="connsiteY11" fmla="*/ 6492 h 65683"/>
                <a:gd name="connsiteX12" fmla="*/ 50589 w 120872"/>
                <a:gd name="connsiteY12" fmla="*/ 3376 h 65683"/>
                <a:gd name="connsiteX13" fmla="*/ 55106 w 120872"/>
                <a:gd name="connsiteY13" fmla="*/ 261 h 65683"/>
                <a:gd name="connsiteX14" fmla="*/ 60707 w 120872"/>
                <a:gd name="connsiteY14" fmla="*/ 261 h 65683"/>
                <a:gd name="connsiteX15" fmla="*/ 65224 w 120872"/>
                <a:gd name="connsiteY15" fmla="*/ 261 h 65683"/>
                <a:gd name="connsiteX16" fmla="*/ 69199 w 120872"/>
                <a:gd name="connsiteY16" fmla="*/ 261 h 65683"/>
                <a:gd name="connsiteX17" fmla="*/ 85279 w 120872"/>
                <a:gd name="connsiteY17" fmla="*/ 3743 h 65683"/>
                <a:gd name="connsiteX18" fmla="*/ 99733 w 120872"/>
                <a:gd name="connsiteY18" fmla="*/ 9424 h 65683"/>
                <a:gd name="connsiteX19" fmla="*/ 111116 w 120872"/>
                <a:gd name="connsiteY19" fmla="*/ 17854 h 65683"/>
                <a:gd name="connsiteX20" fmla="*/ 117982 w 120872"/>
                <a:gd name="connsiteY20" fmla="*/ 27750 h 65683"/>
                <a:gd name="connsiteX21" fmla="*/ 120692 w 120872"/>
                <a:gd name="connsiteY21" fmla="*/ 36546 h 65683"/>
                <a:gd name="connsiteX22" fmla="*/ 120692 w 120872"/>
                <a:gd name="connsiteY22" fmla="*/ 42227 h 65683"/>
                <a:gd name="connsiteX23" fmla="*/ 120692 w 120872"/>
                <a:gd name="connsiteY23" fmla="*/ 44243 h 65683"/>
                <a:gd name="connsiteX24" fmla="*/ 120692 w 120872"/>
                <a:gd name="connsiteY24" fmla="*/ 42410 h 65683"/>
                <a:gd name="connsiteX25" fmla="*/ 118885 w 120872"/>
                <a:gd name="connsiteY25" fmla="*/ 37096 h 65683"/>
                <a:gd name="connsiteX26" fmla="*/ 114730 w 120872"/>
                <a:gd name="connsiteY26" fmla="*/ 29766 h 65683"/>
                <a:gd name="connsiteX27" fmla="*/ 111477 w 120872"/>
                <a:gd name="connsiteY27" fmla="*/ 26100 h 65683"/>
                <a:gd name="connsiteX28" fmla="*/ 107503 w 120872"/>
                <a:gd name="connsiteY28" fmla="*/ 22435 h 65683"/>
                <a:gd name="connsiteX29" fmla="*/ 96662 w 120872"/>
                <a:gd name="connsiteY29" fmla="*/ 16571 h 65683"/>
                <a:gd name="connsiteX30" fmla="*/ 83292 w 120872"/>
                <a:gd name="connsiteY30" fmla="*/ 12722 h 65683"/>
                <a:gd name="connsiteX31" fmla="*/ 68296 w 120872"/>
                <a:gd name="connsiteY31" fmla="*/ 10340 h 65683"/>
                <a:gd name="connsiteX32" fmla="*/ 64140 w 120872"/>
                <a:gd name="connsiteY32" fmla="*/ 10340 h 65683"/>
                <a:gd name="connsiteX33" fmla="*/ 56371 w 120872"/>
                <a:gd name="connsiteY33" fmla="*/ 10340 h 65683"/>
                <a:gd name="connsiteX34" fmla="*/ 57274 w 120872"/>
                <a:gd name="connsiteY34" fmla="*/ 9424 h 65683"/>
                <a:gd name="connsiteX35" fmla="*/ 57274 w 120872"/>
                <a:gd name="connsiteY35" fmla="*/ 7958 h 65683"/>
                <a:gd name="connsiteX36" fmla="*/ 57274 w 120872"/>
                <a:gd name="connsiteY36" fmla="*/ 11073 h 65683"/>
                <a:gd name="connsiteX37" fmla="*/ 57274 w 120872"/>
                <a:gd name="connsiteY37" fmla="*/ 16204 h 65683"/>
                <a:gd name="connsiteX38" fmla="*/ 53661 w 120872"/>
                <a:gd name="connsiteY38" fmla="*/ 27200 h 65683"/>
                <a:gd name="connsiteX39" fmla="*/ 40110 w 120872"/>
                <a:gd name="connsiteY39" fmla="*/ 37462 h 65683"/>
                <a:gd name="connsiteX40" fmla="*/ 26198 w 120872"/>
                <a:gd name="connsiteY40" fmla="*/ 41861 h 65683"/>
                <a:gd name="connsiteX41" fmla="*/ 20055 w 120872"/>
                <a:gd name="connsiteY41" fmla="*/ 44060 h 65683"/>
                <a:gd name="connsiteX42" fmla="*/ 14454 w 120872"/>
                <a:gd name="connsiteY42" fmla="*/ 46625 h 65683"/>
                <a:gd name="connsiteX43" fmla="*/ 1084 w 120872"/>
                <a:gd name="connsiteY43" fmla="*/ 59087 h 65683"/>
                <a:gd name="connsiteX44" fmla="*/ 0 w 120872"/>
                <a:gd name="connsiteY44" fmla="*/ 64401 h 65683"/>
                <a:gd name="connsiteX45" fmla="*/ 361 w 120872"/>
                <a:gd name="connsiteY45" fmla="*/ 65684 h 6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0872" h="65683">
                  <a:moveTo>
                    <a:pt x="361" y="65684"/>
                  </a:moveTo>
                  <a:cubicBezTo>
                    <a:pt x="284" y="65079"/>
                    <a:pt x="284" y="64456"/>
                    <a:pt x="361" y="63852"/>
                  </a:cubicBezTo>
                  <a:cubicBezTo>
                    <a:pt x="-38" y="61854"/>
                    <a:pt x="-38" y="59801"/>
                    <a:pt x="361" y="57804"/>
                  </a:cubicBezTo>
                  <a:cubicBezTo>
                    <a:pt x="1037" y="54762"/>
                    <a:pt x="2329" y="51885"/>
                    <a:pt x="4156" y="49374"/>
                  </a:cubicBezTo>
                  <a:cubicBezTo>
                    <a:pt x="6407" y="46076"/>
                    <a:pt x="9222" y="43235"/>
                    <a:pt x="12467" y="40944"/>
                  </a:cubicBezTo>
                  <a:cubicBezTo>
                    <a:pt x="16216" y="38104"/>
                    <a:pt x="20279" y="35703"/>
                    <a:pt x="24572" y="33797"/>
                  </a:cubicBezTo>
                  <a:cubicBezTo>
                    <a:pt x="28908" y="31598"/>
                    <a:pt x="33787" y="29949"/>
                    <a:pt x="38303" y="28116"/>
                  </a:cubicBezTo>
                  <a:cubicBezTo>
                    <a:pt x="42378" y="26540"/>
                    <a:pt x="46074" y="24103"/>
                    <a:pt x="49144" y="20969"/>
                  </a:cubicBezTo>
                  <a:cubicBezTo>
                    <a:pt x="50147" y="19815"/>
                    <a:pt x="50607" y="18275"/>
                    <a:pt x="50409" y="16754"/>
                  </a:cubicBezTo>
                  <a:cubicBezTo>
                    <a:pt x="50551" y="15728"/>
                    <a:pt x="50551" y="14665"/>
                    <a:pt x="50409" y="13639"/>
                  </a:cubicBezTo>
                  <a:cubicBezTo>
                    <a:pt x="49816" y="12118"/>
                    <a:pt x="49451" y="10505"/>
                    <a:pt x="49325" y="8874"/>
                  </a:cubicBezTo>
                  <a:cubicBezTo>
                    <a:pt x="49140" y="8086"/>
                    <a:pt x="49140" y="7280"/>
                    <a:pt x="49325" y="6492"/>
                  </a:cubicBezTo>
                  <a:cubicBezTo>
                    <a:pt x="49473" y="5356"/>
                    <a:pt x="49908" y="4293"/>
                    <a:pt x="50589" y="3376"/>
                  </a:cubicBezTo>
                  <a:cubicBezTo>
                    <a:pt x="51724" y="1874"/>
                    <a:pt x="53309" y="774"/>
                    <a:pt x="55106" y="261"/>
                  </a:cubicBezTo>
                  <a:cubicBezTo>
                    <a:pt x="56958" y="-87"/>
                    <a:pt x="58855" y="-87"/>
                    <a:pt x="60707" y="261"/>
                  </a:cubicBezTo>
                  <a:lnTo>
                    <a:pt x="65224" y="261"/>
                  </a:lnTo>
                  <a:lnTo>
                    <a:pt x="69199" y="261"/>
                  </a:lnTo>
                  <a:cubicBezTo>
                    <a:pt x="74634" y="1031"/>
                    <a:pt x="80007" y="2204"/>
                    <a:pt x="85279" y="3743"/>
                  </a:cubicBezTo>
                  <a:cubicBezTo>
                    <a:pt x="90273" y="5136"/>
                    <a:pt x="95115" y="7042"/>
                    <a:pt x="99733" y="9424"/>
                  </a:cubicBezTo>
                  <a:cubicBezTo>
                    <a:pt x="103900" y="11678"/>
                    <a:pt x="107732" y="14519"/>
                    <a:pt x="111116" y="17854"/>
                  </a:cubicBezTo>
                  <a:cubicBezTo>
                    <a:pt x="113929" y="20749"/>
                    <a:pt x="116249" y="24085"/>
                    <a:pt x="117982" y="27750"/>
                  </a:cubicBezTo>
                  <a:cubicBezTo>
                    <a:pt x="119357" y="30517"/>
                    <a:pt x="120273" y="33486"/>
                    <a:pt x="120692" y="36546"/>
                  </a:cubicBezTo>
                  <a:cubicBezTo>
                    <a:pt x="120932" y="38434"/>
                    <a:pt x="120932" y="40339"/>
                    <a:pt x="120692" y="42227"/>
                  </a:cubicBezTo>
                  <a:lnTo>
                    <a:pt x="120692" y="44243"/>
                  </a:lnTo>
                  <a:lnTo>
                    <a:pt x="120692" y="42410"/>
                  </a:lnTo>
                  <a:cubicBezTo>
                    <a:pt x="120280" y="40578"/>
                    <a:pt x="119673" y="38800"/>
                    <a:pt x="118885" y="37096"/>
                  </a:cubicBezTo>
                  <a:cubicBezTo>
                    <a:pt x="117767" y="34512"/>
                    <a:pt x="116374" y="32056"/>
                    <a:pt x="114730" y="29766"/>
                  </a:cubicBezTo>
                  <a:cubicBezTo>
                    <a:pt x="113846" y="28373"/>
                    <a:pt x="112749" y="27145"/>
                    <a:pt x="111477" y="26100"/>
                  </a:cubicBezTo>
                  <a:cubicBezTo>
                    <a:pt x="110236" y="24781"/>
                    <a:pt x="108908" y="23572"/>
                    <a:pt x="107503" y="22435"/>
                  </a:cubicBezTo>
                  <a:cubicBezTo>
                    <a:pt x="104091" y="20126"/>
                    <a:pt x="100460" y="18147"/>
                    <a:pt x="96662" y="16571"/>
                  </a:cubicBezTo>
                  <a:cubicBezTo>
                    <a:pt x="92277" y="15050"/>
                    <a:pt x="87812" y="13767"/>
                    <a:pt x="83292" y="12722"/>
                  </a:cubicBezTo>
                  <a:cubicBezTo>
                    <a:pt x="78414" y="11623"/>
                    <a:pt x="73355" y="11073"/>
                    <a:pt x="68296" y="10340"/>
                  </a:cubicBezTo>
                  <a:lnTo>
                    <a:pt x="64140" y="10340"/>
                  </a:lnTo>
                  <a:lnTo>
                    <a:pt x="56371" y="10340"/>
                  </a:lnTo>
                  <a:cubicBezTo>
                    <a:pt x="56371" y="10340"/>
                    <a:pt x="56371" y="10340"/>
                    <a:pt x="57274" y="9424"/>
                  </a:cubicBezTo>
                  <a:cubicBezTo>
                    <a:pt x="57332" y="8929"/>
                    <a:pt x="57332" y="8453"/>
                    <a:pt x="57274" y="7958"/>
                  </a:cubicBezTo>
                  <a:cubicBezTo>
                    <a:pt x="57274" y="7958"/>
                    <a:pt x="57274" y="9607"/>
                    <a:pt x="57274" y="11073"/>
                  </a:cubicBezTo>
                  <a:cubicBezTo>
                    <a:pt x="57488" y="12778"/>
                    <a:pt x="57488" y="14500"/>
                    <a:pt x="57274" y="16204"/>
                  </a:cubicBezTo>
                  <a:cubicBezTo>
                    <a:pt x="57491" y="20199"/>
                    <a:pt x="56199" y="24139"/>
                    <a:pt x="53661" y="27200"/>
                  </a:cubicBezTo>
                  <a:cubicBezTo>
                    <a:pt x="50098" y="31763"/>
                    <a:pt x="45427" y="35300"/>
                    <a:pt x="40110" y="37462"/>
                  </a:cubicBezTo>
                  <a:cubicBezTo>
                    <a:pt x="35051" y="39295"/>
                    <a:pt x="30354" y="40211"/>
                    <a:pt x="26198" y="41861"/>
                  </a:cubicBezTo>
                  <a:lnTo>
                    <a:pt x="20055" y="44060"/>
                  </a:lnTo>
                  <a:lnTo>
                    <a:pt x="14454" y="46625"/>
                  </a:lnTo>
                  <a:cubicBezTo>
                    <a:pt x="8794" y="49209"/>
                    <a:pt x="4105" y="53589"/>
                    <a:pt x="1084" y="59087"/>
                  </a:cubicBezTo>
                  <a:cubicBezTo>
                    <a:pt x="464" y="60791"/>
                    <a:pt x="99" y="62587"/>
                    <a:pt x="0" y="64401"/>
                  </a:cubicBezTo>
                  <a:cubicBezTo>
                    <a:pt x="90" y="64841"/>
                    <a:pt x="210" y="65263"/>
                    <a:pt x="361" y="65684"/>
                  </a:cubicBezTo>
                  <a:close/>
                </a:path>
              </a:pathLst>
            </a:custGeom>
            <a:solidFill>
              <a:srgbClr val="E08A2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847088C0-8953-C94F-A815-E7F1C3E53CB7}"/>
                </a:ext>
              </a:extLst>
            </p:cNvPr>
            <p:cNvSpPr/>
            <p:nvPr/>
          </p:nvSpPr>
          <p:spPr>
            <a:xfrm>
              <a:off x="10022490" y="5923353"/>
              <a:ext cx="150322" cy="20524"/>
            </a:xfrm>
            <a:custGeom>
              <a:avLst/>
              <a:gdLst>
                <a:gd name="connsiteX0" fmla="*/ 0 w 150322"/>
                <a:gd name="connsiteY0" fmla="*/ 0 h 20524"/>
                <a:gd name="connsiteX1" fmla="*/ 1445 w 150322"/>
                <a:gd name="connsiteY1" fmla="*/ 0 h 20524"/>
                <a:gd name="connsiteX2" fmla="*/ 5962 w 150322"/>
                <a:gd name="connsiteY2" fmla="*/ 2016 h 20524"/>
                <a:gd name="connsiteX3" fmla="*/ 13189 w 150322"/>
                <a:gd name="connsiteY3" fmla="*/ 4215 h 20524"/>
                <a:gd name="connsiteX4" fmla="*/ 22585 w 150322"/>
                <a:gd name="connsiteY4" fmla="*/ 6414 h 20524"/>
                <a:gd name="connsiteX5" fmla="*/ 27824 w 150322"/>
                <a:gd name="connsiteY5" fmla="*/ 7513 h 20524"/>
                <a:gd name="connsiteX6" fmla="*/ 33606 w 150322"/>
                <a:gd name="connsiteY6" fmla="*/ 8613 h 20524"/>
                <a:gd name="connsiteX7" fmla="*/ 46253 w 150322"/>
                <a:gd name="connsiteY7" fmla="*/ 10262 h 20524"/>
                <a:gd name="connsiteX8" fmla="*/ 59804 w 150322"/>
                <a:gd name="connsiteY8" fmla="*/ 11545 h 20524"/>
                <a:gd name="connsiteX9" fmla="*/ 73897 w 150322"/>
                <a:gd name="connsiteY9" fmla="*/ 11545 h 20524"/>
                <a:gd name="connsiteX10" fmla="*/ 87989 w 150322"/>
                <a:gd name="connsiteY10" fmla="*/ 11545 h 20524"/>
                <a:gd name="connsiteX11" fmla="*/ 101721 w 150322"/>
                <a:gd name="connsiteY11" fmla="*/ 11545 h 20524"/>
                <a:gd name="connsiteX12" fmla="*/ 114549 w 150322"/>
                <a:gd name="connsiteY12" fmla="*/ 11545 h 20524"/>
                <a:gd name="connsiteX13" fmla="*/ 126112 w 150322"/>
                <a:gd name="connsiteY13" fmla="*/ 11545 h 20524"/>
                <a:gd name="connsiteX14" fmla="*/ 150323 w 150322"/>
                <a:gd name="connsiteY14" fmla="*/ 12828 h 20524"/>
                <a:gd name="connsiteX15" fmla="*/ 126474 w 150322"/>
                <a:gd name="connsiteY15" fmla="*/ 17593 h 20524"/>
                <a:gd name="connsiteX16" fmla="*/ 114910 w 150322"/>
                <a:gd name="connsiteY16" fmla="*/ 19425 h 20524"/>
                <a:gd name="connsiteX17" fmla="*/ 101902 w 150322"/>
                <a:gd name="connsiteY17" fmla="*/ 20525 h 20524"/>
                <a:gd name="connsiteX18" fmla="*/ 87809 w 150322"/>
                <a:gd name="connsiteY18" fmla="*/ 20525 h 20524"/>
                <a:gd name="connsiteX19" fmla="*/ 73355 w 150322"/>
                <a:gd name="connsiteY19" fmla="*/ 20525 h 20524"/>
                <a:gd name="connsiteX20" fmla="*/ 58720 w 150322"/>
                <a:gd name="connsiteY20" fmla="*/ 19059 h 20524"/>
                <a:gd name="connsiteX21" fmla="*/ 44808 w 150322"/>
                <a:gd name="connsiteY21" fmla="*/ 16860 h 20524"/>
                <a:gd name="connsiteX22" fmla="*/ 32522 w 150322"/>
                <a:gd name="connsiteY22" fmla="*/ 17043 h 20524"/>
                <a:gd name="connsiteX23" fmla="*/ 21320 w 150322"/>
                <a:gd name="connsiteY23" fmla="*/ 13011 h 20524"/>
                <a:gd name="connsiteX24" fmla="*/ 16442 w 150322"/>
                <a:gd name="connsiteY24" fmla="*/ 10995 h 20524"/>
                <a:gd name="connsiteX25" fmla="*/ 12105 w 150322"/>
                <a:gd name="connsiteY25" fmla="*/ 8613 h 20524"/>
                <a:gd name="connsiteX26" fmla="*/ 5601 w 150322"/>
                <a:gd name="connsiteY26" fmla="*/ 4398 h 20524"/>
                <a:gd name="connsiteX27" fmla="*/ 1626 w 150322"/>
                <a:gd name="connsiteY27" fmla="*/ 1283 h 2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0322" h="20524">
                  <a:moveTo>
                    <a:pt x="0" y="0"/>
                  </a:moveTo>
                  <a:lnTo>
                    <a:pt x="1445" y="0"/>
                  </a:lnTo>
                  <a:lnTo>
                    <a:pt x="5962" y="2016"/>
                  </a:lnTo>
                  <a:lnTo>
                    <a:pt x="13189" y="4215"/>
                  </a:lnTo>
                  <a:cubicBezTo>
                    <a:pt x="16252" y="5223"/>
                    <a:pt x="19396" y="5956"/>
                    <a:pt x="22585" y="6414"/>
                  </a:cubicBezTo>
                  <a:lnTo>
                    <a:pt x="27824" y="7513"/>
                  </a:lnTo>
                  <a:cubicBezTo>
                    <a:pt x="29715" y="8063"/>
                    <a:pt x="31650" y="8430"/>
                    <a:pt x="33606" y="8613"/>
                  </a:cubicBezTo>
                  <a:lnTo>
                    <a:pt x="46253" y="10262"/>
                  </a:lnTo>
                  <a:cubicBezTo>
                    <a:pt x="50740" y="10977"/>
                    <a:pt x="55265" y="11399"/>
                    <a:pt x="59804" y="11545"/>
                  </a:cubicBezTo>
                  <a:lnTo>
                    <a:pt x="73897" y="11545"/>
                  </a:lnTo>
                  <a:cubicBezTo>
                    <a:pt x="78594" y="11545"/>
                    <a:pt x="83292" y="11545"/>
                    <a:pt x="87989" y="11545"/>
                  </a:cubicBezTo>
                  <a:lnTo>
                    <a:pt x="101721" y="11545"/>
                  </a:lnTo>
                  <a:cubicBezTo>
                    <a:pt x="106057" y="11545"/>
                    <a:pt x="110393" y="11545"/>
                    <a:pt x="114549" y="11545"/>
                  </a:cubicBezTo>
                  <a:lnTo>
                    <a:pt x="126112" y="11545"/>
                  </a:lnTo>
                  <a:cubicBezTo>
                    <a:pt x="140386" y="11545"/>
                    <a:pt x="150323" y="12828"/>
                    <a:pt x="150323" y="12828"/>
                  </a:cubicBezTo>
                  <a:cubicBezTo>
                    <a:pt x="150323" y="12828"/>
                    <a:pt x="140928" y="15210"/>
                    <a:pt x="126474" y="17593"/>
                  </a:cubicBezTo>
                  <a:lnTo>
                    <a:pt x="114910" y="19425"/>
                  </a:lnTo>
                  <a:cubicBezTo>
                    <a:pt x="110603" y="20085"/>
                    <a:pt x="106258" y="20451"/>
                    <a:pt x="101902" y="20525"/>
                  </a:cubicBezTo>
                  <a:lnTo>
                    <a:pt x="87809" y="20525"/>
                  </a:lnTo>
                  <a:cubicBezTo>
                    <a:pt x="83111" y="20525"/>
                    <a:pt x="78233" y="20525"/>
                    <a:pt x="73355" y="20525"/>
                  </a:cubicBezTo>
                  <a:lnTo>
                    <a:pt x="58720" y="19059"/>
                  </a:lnTo>
                  <a:cubicBezTo>
                    <a:pt x="54033" y="18692"/>
                    <a:pt x="49381" y="17959"/>
                    <a:pt x="44808" y="16860"/>
                  </a:cubicBezTo>
                  <a:lnTo>
                    <a:pt x="32522" y="17043"/>
                  </a:lnTo>
                  <a:cubicBezTo>
                    <a:pt x="28695" y="15980"/>
                    <a:pt x="24951" y="14624"/>
                    <a:pt x="21320" y="13011"/>
                  </a:cubicBezTo>
                  <a:lnTo>
                    <a:pt x="16442" y="10995"/>
                  </a:lnTo>
                  <a:lnTo>
                    <a:pt x="12105" y="8613"/>
                  </a:lnTo>
                  <a:cubicBezTo>
                    <a:pt x="9849" y="7349"/>
                    <a:pt x="7676" y="5937"/>
                    <a:pt x="5601" y="4398"/>
                  </a:cubicBezTo>
                  <a:lnTo>
                    <a:pt x="1626" y="1283"/>
                  </a:lnTo>
                  <a:close/>
                </a:path>
              </a:pathLst>
            </a:custGeom>
            <a:solidFill>
              <a:srgbClr val="E08A2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D48A102C-CB61-8047-B427-2F67D04F18F4}"/>
                </a:ext>
              </a:extLst>
            </p:cNvPr>
            <p:cNvSpPr/>
            <p:nvPr/>
          </p:nvSpPr>
          <p:spPr>
            <a:xfrm>
              <a:off x="10313560" y="5812116"/>
              <a:ext cx="69560" cy="74952"/>
            </a:xfrm>
            <a:custGeom>
              <a:avLst/>
              <a:gdLst>
                <a:gd name="connsiteX0" fmla="*/ 0 w 69560"/>
                <a:gd name="connsiteY0" fmla="*/ 74952 h 74952"/>
                <a:gd name="connsiteX1" fmla="*/ 3433 w 69560"/>
                <a:gd name="connsiteY1" fmla="*/ 72020 h 74952"/>
                <a:gd name="connsiteX2" fmla="*/ 7227 w 69560"/>
                <a:gd name="connsiteY2" fmla="*/ 68538 h 74952"/>
                <a:gd name="connsiteX3" fmla="*/ 11925 w 69560"/>
                <a:gd name="connsiteY3" fmla="*/ 64140 h 74952"/>
                <a:gd name="connsiteX4" fmla="*/ 17345 w 69560"/>
                <a:gd name="connsiteY4" fmla="*/ 58642 h 74952"/>
                <a:gd name="connsiteX5" fmla="*/ 23307 w 69560"/>
                <a:gd name="connsiteY5" fmla="*/ 52412 h 74952"/>
                <a:gd name="connsiteX6" fmla="*/ 29450 w 69560"/>
                <a:gd name="connsiteY6" fmla="*/ 45814 h 74952"/>
                <a:gd name="connsiteX7" fmla="*/ 35593 w 69560"/>
                <a:gd name="connsiteY7" fmla="*/ 38667 h 74952"/>
                <a:gd name="connsiteX8" fmla="*/ 41917 w 69560"/>
                <a:gd name="connsiteY8" fmla="*/ 31703 h 74952"/>
                <a:gd name="connsiteX9" fmla="*/ 47699 w 69560"/>
                <a:gd name="connsiteY9" fmla="*/ 24556 h 74952"/>
                <a:gd name="connsiteX10" fmla="*/ 53480 w 69560"/>
                <a:gd name="connsiteY10" fmla="*/ 18143 h 74952"/>
                <a:gd name="connsiteX11" fmla="*/ 58359 w 69560"/>
                <a:gd name="connsiteY11" fmla="*/ 12095 h 74952"/>
                <a:gd name="connsiteX12" fmla="*/ 69560 w 69560"/>
                <a:gd name="connsiteY12" fmla="*/ 0 h 74952"/>
                <a:gd name="connsiteX13" fmla="*/ 63237 w 69560"/>
                <a:gd name="connsiteY13" fmla="*/ 15394 h 74952"/>
                <a:gd name="connsiteX14" fmla="*/ 59804 w 69560"/>
                <a:gd name="connsiteY14" fmla="*/ 22724 h 74952"/>
                <a:gd name="connsiteX15" fmla="*/ 55106 w 69560"/>
                <a:gd name="connsiteY15" fmla="*/ 30237 h 74952"/>
                <a:gd name="connsiteX16" fmla="*/ 49686 w 69560"/>
                <a:gd name="connsiteY16" fmla="*/ 38118 h 74952"/>
                <a:gd name="connsiteX17" fmla="*/ 43362 w 69560"/>
                <a:gd name="connsiteY17" fmla="*/ 45814 h 74952"/>
                <a:gd name="connsiteX18" fmla="*/ 36677 w 69560"/>
                <a:gd name="connsiteY18" fmla="*/ 52961 h 74952"/>
                <a:gd name="connsiteX19" fmla="*/ 29450 w 69560"/>
                <a:gd name="connsiteY19" fmla="*/ 59376 h 74952"/>
                <a:gd name="connsiteX20" fmla="*/ 22223 w 69560"/>
                <a:gd name="connsiteY20" fmla="*/ 64690 h 74952"/>
                <a:gd name="connsiteX21" fmla="*/ 15358 w 69560"/>
                <a:gd name="connsiteY21" fmla="*/ 68905 h 74952"/>
                <a:gd name="connsiteX22" fmla="*/ 9215 w 69560"/>
                <a:gd name="connsiteY22" fmla="*/ 72020 h 74952"/>
                <a:gd name="connsiteX23" fmla="*/ 4336 w 69560"/>
                <a:gd name="connsiteY23" fmla="*/ 73853 h 74952"/>
                <a:gd name="connsiteX24" fmla="*/ 0 w 69560"/>
                <a:gd name="connsiteY24" fmla="*/ 74952 h 7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9560" h="74952">
                  <a:moveTo>
                    <a:pt x="0" y="74952"/>
                  </a:moveTo>
                  <a:lnTo>
                    <a:pt x="3433" y="72020"/>
                  </a:lnTo>
                  <a:lnTo>
                    <a:pt x="7227" y="68538"/>
                  </a:lnTo>
                  <a:lnTo>
                    <a:pt x="11925" y="64140"/>
                  </a:lnTo>
                  <a:lnTo>
                    <a:pt x="17345" y="58642"/>
                  </a:lnTo>
                  <a:cubicBezTo>
                    <a:pt x="19332" y="56993"/>
                    <a:pt x="21139" y="54428"/>
                    <a:pt x="23307" y="52412"/>
                  </a:cubicBezTo>
                  <a:cubicBezTo>
                    <a:pt x="25475" y="50396"/>
                    <a:pt x="27463" y="48197"/>
                    <a:pt x="29450" y="45814"/>
                  </a:cubicBezTo>
                  <a:lnTo>
                    <a:pt x="35593" y="38667"/>
                  </a:lnTo>
                  <a:cubicBezTo>
                    <a:pt x="37761" y="36468"/>
                    <a:pt x="39930" y="34086"/>
                    <a:pt x="41917" y="31703"/>
                  </a:cubicBezTo>
                  <a:cubicBezTo>
                    <a:pt x="43904" y="29321"/>
                    <a:pt x="45892" y="26939"/>
                    <a:pt x="47699" y="24556"/>
                  </a:cubicBezTo>
                  <a:lnTo>
                    <a:pt x="53480" y="18143"/>
                  </a:lnTo>
                  <a:cubicBezTo>
                    <a:pt x="55166" y="15943"/>
                    <a:pt x="56792" y="13927"/>
                    <a:pt x="58359" y="12095"/>
                  </a:cubicBezTo>
                  <a:cubicBezTo>
                    <a:pt x="61878" y="7862"/>
                    <a:pt x="65618" y="3830"/>
                    <a:pt x="69560" y="0"/>
                  </a:cubicBezTo>
                  <a:cubicBezTo>
                    <a:pt x="67801" y="5278"/>
                    <a:pt x="65689" y="10409"/>
                    <a:pt x="63237" y="15394"/>
                  </a:cubicBezTo>
                  <a:cubicBezTo>
                    <a:pt x="63237" y="17776"/>
                    <a:pt x="61069" y="20158"/>
                    <a:pt x="59804" y="22724"/>
                  </a:cubicBezTo>
                  <a:lnTo>
                    <a:pt x="55106" y="30237"/>
                  </a:lnTo>
                  <a:lnTo>
                    <a:pt x="49686" y="38118"/>
                  </a:lnTo>
                  <a:cubicBezTo>
                    <a:pt x="47731" y="40812"/>
                    <a:pt x="45619" y="43377"/>
                    <a:pt x="43362" y="45814"/>
                  </a:cubicBezTo>
                  <a:lnTo>
                    <a:pt x="36677" y="52961"/>
                  </a:lnTo>
                  <a:cubicBezTo>
                    <a:pt x="34329" y="55344"/>
                    <a:pt x="31799" y="57176"/>
                    <a:pt x="29450" y="59376"/>
                  </a:cubicBezTo>
                  <a:cubicBezTo>
                    <a:pt x="27174" y="61318"/>
                    <a:pt x="24758" y="63096"/>
                    <a:pt x="22223" y="64690"/>
                  </a:cubicBezTo>
                  <a:cubicBezTo>
                    <a:pt x="20033" y="66248"/>
                    <a:pt x="17739" y="67659"/>
                    <a:pt x="15358" y="68905"/>
                  </a:cubicBezTo>
                  <a:cubicBezTo>
                    <a:pt x="13404" y="70133"/>
                    <a:pt x="11348" y="71159"/>
                    <a:pt x="9215" y="72020"/>
                  </a:cubicBezTo>
                  <a:lnTo>
                    <a:pt x="4336" y="73853"/>
                  </a:lnTo>
                  <a:cubicBezTo>
                    <a:pt x="2929" y="74366"/>
                    <a:pt x="1476" y="74732"/>
                    <a:pt x="0" y="74952"/>
                  </a:cubicBezTo>
                  <a:close/>
                </a:path>
              </a:pathLst>
            </a:custGeom>
            <a:solidFill>
              <a:srgbClr val="E08A2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634F1BE6-AAFE-6D4B-BA55-EE5CF3F38A28}"/>
                </a:ext>
              </a:extLst>
            </p:cNvPr>
            <p:cNvSpPr/>
            <p:nvPr/>
          </p:nvSpPr>
          <p:spPr>
            <a:xfrm>
              <a:off x="10482131" y="5716810"/>
              <a:ext cx="143818" cy="52240"/>
            </a:xfrm>
            <a:custGeom>
              <a:avLst/>
              <a:gdLst>
                <a:gd name="connsiteX0" fmla="*/ 83292 w 143818"/>
                <a:gd name="connsiteY0" fmla="*/ 52241 h 52240"/>
                <a:gd name="connsiteX1" fmla="*/ 47157 w 143818"/>
                <a:gd name="connsiteY1" fmla="*/ 30067 h 52240"/>
                <a:gd name="connsiteX2" fmla="*/ 0 w 143818"/>
                <a:gd name="connsiteY2" fmla="*/ 3678 h 52240"/>
                <a:gd name="connsiteX3" fmla="*/ 26379 w 143818"/>
                <a:gd name="connsiteY3" fmla="*/ 2028 h 52240"/>
                <a:gd name="connsiteX4" fmla="*/ 140386 w 143818"/>
                <a:gd name="connsiteY4" fmla="*/ 4411 h 52240"/>
                <a:gd name="connsiteX5" fmla="*/ 143818 w 143818"/>
                <a:gd name="connsiteY5" fmla="*/ 16139 h 52240"/>
                <a:gd name="connsiteX6" fmla="*/ 83292 w 143818"/>
                <a:gd name="connsiteY6" fmla="*/ 52241 h 5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18" h="52240">
                  <a:moveTo>
                    <a:pt x="83292" y="52241"/>
                  </a:moveTo>
                  <a:cubicBezTo>
                    <a:pt x="71729" y="37031"/>
                    <a:pt x="75161" y="33915"/>
                    <a:pt x="47157" y="30067"/>
                  </a:cubicBezTo>
                  <a:cubicBezTo>
                    <a:pt x="28673" y="27758"/>
                    <a:pt x="11780" y="18302"/>
                    <a:pt x="0" y="3678"/>
                  </a:cubicBezTo>
                  <a:cubicBezTo>
                    <a:pt x="8185" y="-574"/>
                    <a:pt x="17742" y="-1160"/>
                    <a:pt x="26379" y="2028"/>
                  </a:cubicBezTo>
                  <a:cubicBezTo>
                    <a:pt x="51854" y="8992"/>
                    <a:pt x="140386" y="4411"/>
                    <a:pt x="140386" y="4411"/>
                  </a:cubicBezTo>
                  <a:lnTo>
                    <a:pt x="143818" y="16139"/>
                  </a:lnTo>
                  <a:cubicBezTo>
                    <a:pt x="106238" y="24202"/>
                    <a:pt x="86725" y="33549"/>
                    <a:pt x="83292" y="52241"/>
                  </a:cubicBezTo>
                  <a:close/>
                </a:path>
              </a:pathLst>
            </a:custGeom>
            <a:solidFill>
              <a:srgbClr val="203A5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276982F4-F08E-0D4B-9158-03D4842D3697}"/>
                </a:ext>
              </a:extLst>
            </p:cNvPr>
            <p:cNvSpPr/>
            <p:nvPr/>
          </p:nvSpPr>
          <p:spPr>
            <a:xfrm>
              <a:off x="10478698" y="5714243"/>
              <a:ext cx="150142" cy="61038"/>
            </a:xfrm>
            <a:custGeom>
              <a:avLst/>
              <a:gdLst>
                <a:gd name="connsiteX0" fmla="*/ 88170 w 150142"/>
                <a:gd name="connsiteY0" fmla="*/ 61038 h 61038"/>
                <a:gd name="connsiteX1" fmla="*/ 84557 w 150142"/>
                <a:gd name="connsiteY1" fmla="*/ 56457 h 61038"/>
                <a:gd name="connsiteX2" fmla="*/ 79317 w 150142"/>
                <a:gd name="connsiteY2" fmla="*/ 48943 h 61038"/>
                <a:gd name="connsiteX3" fmla="*/ 50589 w 150142"/>
                <a:gd name="connsiteY3" fmla="*/ 35199 h 61038"/>
                <a:gd name="connsiteX4" fmla="*/ 1807 w 150142"/>
                <a:gd name="connsiteY4" fmla="*/ 7893 h 61038"/>
                <a:gd name="connsiteX5" fmla="*/ 0 w 150142"/>
                <a:gd name="connsiteY5" fmla="*/ 5511 h 61038"/>
                <a:gd name="connsiteX6" fmla="*/ 2529 w 150142"/>
                <a:gd name="connsiteY6" fmla="*/ 4045 h 61038"/>
                <a:gd name="connsiteX7" fmla="*/ 30896 w 150142"/>
                <a:gd name="connsiteY7" fmla="*/ 2029 h 61038"/>
                <a:gd name="connsiteX8" fmla="*/ 85099 w 150142"/>
                <a:gd name="connsiteY8" fmla="*/ 5877 h 61038"/>
                <a:gd name="connsiteX9" fmla="*/ 143276 w 150142"/>
                <a:gd name="connsiteY9" fmla="*/ 4228 h 61038"/>
                <a:gd name="connsiteX10" fmla="*/ 145445 w 150142"/>
                <a:gd name="connsiteY10" fmla="*/ 4228 h 61038"/>
                <a:gd name="connsiteX11" fmla="*/ 150142 w 150142"/>
                <a:gd name="connsiteY11" fmla="*/ 20538 h 61038"/>
                <a:gd name="connsiteX12" fmla="*/ 147432 w 150142"/>
                <a:gd name="connsiteY12" fmla="*/ 20538 h 61038"/>
                <a:gd name="connsiteX13" fmla="*/ 88531 w 150142"/>
                <a:gd name="connsiteY13" fmla="*/ 54624 h 61038"/>
                <a:gd name="connsiteX14" fmla="*/ 7950 w 150142"/>
                <a:gd name="connsiteY14" fmla="*/ 6061 h 61038"/>
                <a:gd name="connsiteX15" fmla="*/ 51312 w 150142"/>
                <a:gd name="connsiteY15" fmla="*/ 29151 h 61038"/>
                <a:gd name="connsiteX16" fmla="*/ 83653 w 150142"/>
                <a:gd name="connsiteY16" fmla="*/ 45094 h 61038"/>
                <a:gd name="connsiteX17" fmla="*/ 85641 w 150142"/>
                <a:gd name="connsiteY17" fmla="*/ 48027 h 61038"/>
                <a:gd name="connsiteX18" fmla="*/ 144360 w 150142"/>
                <a:gd name="connsiteY18" fmla="*/ 15773 h 61038"/>
                <a:gd name="connsiteX19" fmla="*/ 142373 w 150142"/>
                <a:gd name="connsiteY19" fmla="*/ 8810 h 61038"/>
                <a:gd name="connsiteX20" fmla="*/ 85821 w 150142"/>
                <a:gd name="connsiteY20" fmla="*/ 10276 h 61038"/>
                <a:gd name="connsiteX21" fmla="*/ 29631 w 150142"/>
                <a:gd name="connsiteY21" fmla="*/ 6244 h 61038"/>
                <a:gd name="connsiteX22" fmla="*/ 7950 w 150142"/>
                <a:gd name="connsiteY22" fmla="*/ 6977 h 6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142" h="61038">
                  <a:moveTo>
                    <a:pt x="88170" y="61038"/>
                  </a:moveTo>
                  <a:lnTo>
                    <a:pt x="84557" y="56457"/>
                  </a:lnTo>
                  <a:lnTo>
                    <a:pt x="79317" y="48943"/>
                  </a:lnTo>
                  <a:cubicBezTo>
                    <a:pt x="73535" y="40330"/>
                    <a:pt x="71909" y="37947"/>
                    <a:pt x="50589" y="35199"/>
                  </a:cubicBezTo>
                  <a:cubicBezTo>
                    <a:pt x="31383" y="33073"/>
                    <a:pt x="13816" y="23250"/>
                    <a:pt x="1807" y="7893"/>
                  </a:cubicBezTo>
                  <a:lnTo>
                    <a:pt x="0" y="5511"/>
                  </a:lnTo>
                  <a:lnTo>
                    <a:pt x="2529" y="4045"/>
                  </a:lnTo>
                  <a:cubicBezTo>
                    <a:pt x="11316" y="-537"/>
                    <a:pt x="21566" y="-1251"/>
                    <a:pt x="30896" y="2029"/>
                  </a:cubicBezTo>
                  <a:cubicBezTo>
                    <a:pt x="48775" y="5291"/>
                    <a:pt x="66948" y="6574"/>
                    <a:pt x="85099" y="5877"/>
                  </a:cubicBezTo>
                  <a:cubicBezTo>
                    <a:pt x="114188" y="5877"/>
                    <a:pt x="143096" y="4411"/>
                    <a:pt x="143276" y="4228"/>
                  </a:cubicBezTo>
                  <a:lnTo>
                    <a:pt x="145445" y="4228"/>
                  </a:lnTo>
                  <a:lnTo>
                    <a:pt x="150142" y="20538"/>
                  </a:lnTo>
                  <a:lnTo>
                    <a:pt x="147432" y="20538"/>
                  </a:lnTo>
                  <a:cubicBezTo>
                    <a:pt x="107503" y="28968"/>
                    <a:pt x="91422" y="38864"/>
                    <a:pt x="88531" y="54624"/>
                  </a:cubicBezTo>
                  <a:close/>
                  <a:moveTo>
                    <a:pt x="7950" y="6061"/>
                  </a:moveTo>
                  <a:cubicBezTo>
                    <a:pt x="19103" y="18925"/>
                    <a:pt x="34545" y="27135"/>
                    <a:pt x="51312" y="29151"/>
                  </a:cubicBezTo>
                  <a:cubicBezTo>
                    <a:pt x="73897" y="31900"/>
                    <a:pt x="76788" y="35015"/>
                    <a:pt x="83653" y="45094"/>
                  </a:cubicBezTo>
                  <a:lnTo>
                    <a:pt x="85641" y="48027"/>
                  </a:lnTo>
                  <a:cubicBezTo>
                    <a:pt x="92145" y="30800"/>
                    <a:pt x="113103" y="22737"/>
                    <a:pt x="144360" y="15773"/>
                  </a:cubicBezTo>
                  <a:lnTo>
                    <a:pt x="142373" y="8810"/>
                  </a:lnTo>
                  <a:cubicBezTo>
                    <a:pt x="135146" y="8810"/>
                    <a:pt x="110574" y="10276"/>
                    <a:pt x="85821" y="10276"/>
                  </a:cubicBezTo>
                  <a:cubicBezTo>
                    <a:pt x="67002" y="10990"/>
                    <a:pt x="48163" y="9634"/>
                    <a:pt x="29631" y="6244"/>
                  </a:cubicBezTo>
                  <a:cubicBezTo>
                    <a:pt x="22500" y="4228"/>
                    <a:pt x="14933" y="4485"/>
                    <a:pt x="7950" y="6977"/>
                  </a:cubicBezTo>
                  <a:close/>
                </a:path>
              </a:pathLst>
            </a:custGeom>
            <a:solidFill>
              <a:srgbClr val="000000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0DD89D17-D93B-1846-B5D5-89D3493F44F2}"/>
                </a:ext>
              </a:extLst>
            </p:cNvPr>
            <p:cNvSpPr/>
            <p:nvPr/>
          </p:nvSpPr>
          <p:spPr>
            <a:xfrm>
              <a:off x="10468655" y="5771250"/>
              <a:ext cx="399220" cy="180466"/>
            </a:xfrm>
            <a:custGeom>
              <a:avLst/>
              <a:gdLst>
                <a:gd name="connsiteX0" fmla="*/ 58826 w 399220"/>
                <a:gd name="connsiteY0" fmla="*/ 78434 h 180466"/>
                <a:gd name="connsiteX1" fmla="*/ 307256 w 399220"/>
                <a:gd name="connsiteY1" fmla="*/ 154120 h 180466"/>
                <a:gd name="connsiteX2" fmla="*/ 399220 w 399220"/>
                <a:gd name="connsiteY2" fmla="*/ 118568 h 180466"/>
                <a:gd name="connsiteX3" fmla="*/ 399220 w 399220"/>
                <a:gd name="connsiteY3" fmla="*/ 126264 h 180466"/>
                <a:gd name="connsiteX4" fmla="*/ 243838 w 399220"/>
                <a:gd name="connsiteY4" fmla="*/ 177577 h 180466"/>
                <a:gd name="connsiteX5" fmla="*/ 18354 w 399220"/>
                <a:gd name="connsiteY5" fmla="*/ 56260 h 180466"/>
                <a:gd name="connsiteX6" fmla="*/ 286 w 399220"/>
                <a:gd name="connsiteY6" fmla="*/ 0 h 180466"/>
                <a:gd name="connsiteX7" fmla="*/ 58826 w 399220"/>
                <a:gd name="connsiteY7" fmla="*/ 78434 h 18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220" h="180466">
                  <a:moveTo>
                    <a:pt x="58826" y="78434"/>
                  </a:moveTo>
                  <a:cubicBezTo>
                    <a:pt x="113029" y="141291"/>
                    <a:pt x="199031" y="161267"/>
                    <a:pt x="307256" y="154120"/>
                  </a:cubicBezTo>
                  <a:cubicBezTo>
                    <a:pt x="367421" y="150271"/>
                    <a:pt x="390548" y="133045"/>
                    <a:pt x="399220" y="118568"/>
                  </a:cubicBezTo>
                  <a:cubicBezTo>
                    <a:pt x="399220" y="121133"/>
                    <a:pt x="399220" y="123515"/>
                    <a:pt x="399220" y="126264"/>
                  </a:cubicBezTo>
                  <a:cubicBezTo>
                    <a:pt x="397955" y="153020"/>
                    <a:pt x="381152" y="191321"/>
                    <a:pt x="243838" y="177577"/>
                  </a:cubicBezTo>
                  <a:cubicBezTo>
                    <a:pt x="93154" y="162366"/>
                    <a:pt x="53405" y="104274"/>
                    <a:pt x="18354" y="56260"/>
                  </a:cubicBezTo>
                  <a:cubicBezTo>
                    <a:pt x="5036" y="40775"/>
                    <a:pt x="-1488" y="20470"/>
                    <a:pt x="286" y="0"/>
                  </a:cubicBezTo>
                  <a:cubicBezTo>
                    <a:pt x="17875" y="27562"/>
                    <a:pt x="37442" y="53786"/>
                    <a:pt x="58826" y="78434"/>
                  </a:cubicBezTo>
                  <a:close/>
                </a:path>
              </a:pathLst>
            </a:custGeom>
            <a:solidFill>
              <a:srgbClr val="E08A2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0AEAF4AE-4569-6C4E-A7F2-8B5E8FC1B14F}"/>
                </a:ext>
              </a:extLst>
            </p:cNvPr>
            <p:cNvSpPr/>
            <p:nvPr/>
          </p:nvSpPr>
          <p:spPr>
            <a:xfrm>
              <a:off x="10465824" y="5762270"/>
              <a:ext cx="404531" cy="192053"/>
            </a:xfrm>
            <a:custGeom>
              <a:avLst/>
              <a:gdLst>
                <a:gd name="connsiteX0" fmla="*/ 298885 w 404531"/>
                <a:gd name="connsiteY0" fmla="*/ 192054 h 192053"/>
                <a:gd name="connsiteX1" fmla="*/ 246669 w 404531"/>
                <a:gd name="connsiteY1" fmla="*/ 189122 h 192053"/>
                <a:gd name="connsiteX2" fmla="*/ 21005 w 404531"/>
                <a:gd name="connsiteY2" fmla="*/ 69271 h 192053"/>
                <a:gd name="connsiteX3" fmla="*/ 19198 w 404531"/>
                <a:gd name="connsiteY3" fmla="*/ 66706 h 192053"/>
                <a:gd name="connsiteX4" fmla="*/ 227 w 404531"/>
                <a:gd name="connsiteY4" fmla="*/ 8980 h 192053"/>
                <a:gd name="connsiteX5" fmla="*/ 227 w 404531"/>
                <a:gd name="connsiteY5" fmla="*/ 0 h 192053"/>
                <a:gd name="connsiteX6" fmla="*/ 5105 w 404531"/>
                <a:gd name="connsiteY6" fmla="*/ 7514 h 192053"/>
                <a:gd name="connsiteX7" fmla="*/ 63464 w 404531"/>
                <a:gd name="connsiteY7" fmla="*/ 85581 h 192053"/>
                <a:gd name="connsiteX8" fmla="*/ 270338 w 404531"/>
                <a:gd name="connsiteY8" fmla="*/ 162000 h 192053"/>
                <a:gd name="connsiteX9" fmla="*/ 270338 w 404531"/>
                <a:gd name="connsiteY9" fmla="*/ 162000 h 192053"/>
                <a:gd name="connsiteX10" fmla="*/ 309906 w 404531"/>
                <a:gd name="connsiteY10" fmla="*/ 160534 h 192053"/>
                <a:gd name="connsiteX11" fmla="*/ 400244 w 404531"/>
                <a:gd name="connsiteY11" fmla="*/ 126264 h 192053"/>
                <a:gd name="connsiteX12" fmla="*/ 404400 w 404531"/>
                <a:gd name="connsiteY12" fmla="*/ 119117 h 192053"/>
                <a:gd name="connsiteX13" fmla="*/ 404400 w 404531"/>
                <a:gd name="connsiteY13" fmla="*/ 127364 h 192053"/>
                <a:gd name="connsiteX14" fmla="*/ 404400 w 404531"/>
                <a:gd name="connsiteY14" fmla="*/ 135244 h 192053"/>
                <a:gd name="connsiteX15" fmla="*/ 298885 w 404531"/>
                <a:gd name="connsiteY15" fmla="*/ 192054 h 192053"/>
                <a:gd name="connsiteX16" fmla="*/ 5647 w 404531"/>
                <a:gd name="connsiteY16" fmla="*/ 18143 h 192053"/>
                <a:gd name="connsiteX17" fmla="*/ 23715 w 404531"/>
                <a:gd name="connsiteY17" fmla="*/ 63590 h 192053"/>
                <a:gd name="connsiteX18" fmla="*/ 25521 w 404531"/>
                <a:gd name="connsiteY18" fmla="*/ 66156 h 192053"/>
                <a:gd name="connsiteX19" fmla="*/ 247392 w 404531"/>
                <a:gd name="connsiteY19" fmla="*/ 183991 h 192053"/>
                <a:gd name="connsiteX20" fmla="*/ 299246 w 404531"/>
                <a:gd name="connsiteY20" fmla="*/ 186740 h 192053"/>
                <a:gd name="connsiteX21" fmla="*/ 399883 w 404531"/>
                <a:gd name="connsiteY21" fmla="*/ 135244 h 192053"/>
                <a:gd name="connsiteX22" fmla="*/ 310629 w 404531"/>
                <a:gd name="connsiteY22" fmla="*/ 165848 h 192053"/>
                <a:gd name="connsiteX23" fmla="*/ 270699 w 404531"/>
                <a:gd name="connsiteY23" fmla="*/ 167131 h 192053"/>
                <a:gd name="connsiteX24" fmla="*/ 270699 w 404531"/>
                <a:gd name="connsiteY24" fmla="*/ 167131 h 192053"/>
                <a:gd name="connsiteX25" fmla="*/ 60031 w 404531"/>
                <a:gd name="connsiteY25" fmla="*/ 89063 h 192053"/>
                <a:gd name="connsiteX26" fmla="*/ 5647 w 404531"/>
                <a:gd name="connsiteY26" fmla="*/ 18143 h 19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04531" h="192053">
                  <a:moveTo>
                    <a:pt x="298885" y="192054"/>
                  </a:moveTo>
                  <a:cubicBezTo>
                    <a:pt x="281443" y="191981"/>
                    <a:pt x="264013" y="191009"/>
                    <a:pt x="246669" y="189122"/>
                  </a:cubicBezTo>
                  <a:cubicBezTo>
                    <a:pt x="97431" y="174095"/>
                    <a:pt x="55152" y="115819"/>
                    <a:pt x="21005" y="69271"/>
                  </a:cubicBezTo>
                  <a:lnTo>
                    <a:pt x="19198" y="66706"/>
                  </a:lnTo>
                  <a:cubicBezTo>
                    <a:pt x="5474" y="50836"/>
                    <a:pt x="-1365" y="30036"/>
                    <a:pt x="227" y="8980"/>
                  </a:cubicBezTo>
                  <a:lnTo>
                    <a:pt x="227" y="0"/>
                  </a:lnTo>
                  <a:lnTo>
                    <a:pt x="5105" y="7514"/>
                  </a:lnTo>
                  <a:cubicBezTo>
                    <a:pt x="22649" y="34947"/>
                    <a:pt x="42153" y="61043"/>
                    <a:pt x="63464" y="85581"/>
                  </a:cubicBezTo>
                  <a:cubicBezTo>
                    <a:pt x="107549" y="136893"/>
                    <a:pt x="175302" y="162000"/>
                    <a:pt x="270338" y="162000"/>
                  </a:cubicBezTo>
                  <a:lnTo>
                    <a:pt x="270338" y="162000"/>
                  </a:lnTo>
                  <a:cubicBezTo>
                    <a:pt x="282985" y="162000"/>
                    <a:pt x="296356" y="162000"/>
                    <a:pt x="309906" y="160534"/>
                  </a:cubicBezTo>
                  <a:cubicBezTo>
                    <a:pt x="369529" y="156685"/>
                    <a:pt x="391753" y="139642"/>
                    <a:pt x="400244" y="126264"/>
                  </a:cubicBezTo>
                  <a:lnTo>
                    <a:pt x="404400" y="119117"/>
                  </a:lnTo>
                  <a:lnTo>
                    <a:pt x="404400" y="127364"/>
                  </a:lnTo>
                  <a:cubicBezTo>
                    <a:pt x="404575" y="129985"/>
                    <a:pt x="404575" y="132624"/>
                    <a:pt x="404400" y="135244"/>
                  </a:cubicBezTo>
                  <a:cubicBezTo>
                    <a:pt x="403135" y="173545"/>
                    <a:pt x="368445" y="192054"/>
                    <a:pt x="298885" y="192054"/>
                  </a:cubicBezTo>
                  <a:close/>
                  <a:moveTo>
                    <a:pt x="5647" y="18143"/>
                  </a:moveTo>
                  <a:cubicBezTo>
                    <a:pt x="6122" y="35002"/>
                    <a:pt x="12533" y="51111"/>
                    <a:pt x="23715" y="63590"/>
                  </a:cubicBezTo>
                  <a:lnTo>
                    <a:pt x="25521" y="66156"/>
                  </a:lnTo>
                  <a:cubicBezTo>
                    <a:pt x="60753" y="114353"/>
                    <a:pt x="100502" y="169147"/>
                    <a:pt x="247392" y="183991"/>
                  </a:cubicBezTo>
                  <a:cubicBezTo>
                    <a:pt x="266363" y="185823"/>
                    <a:pt x="283527" y="186740"/>
                    <a:pt x="299246" y="186740"/>
                  </a:cubicBezTo>
                  <a:cubicBezTo>
                    <a:pt x="397173" y="186740"/>
                    <a:pt x="399341" y="148439"/>
                    <a:pt x="399883" y="135244"/>
                  </a:cubicBezTo>
                  <a:cubicBezTo>
                    <a:pt x="388501" y="148439"/>
                    <a:pt x="363748" y="162366"/>
                    <a:pt x="310629" y="165848"/>
                  </a:cubicBezTo>
                  <a:cubicBezTo>
                    <a:pt x="296898" y="165848"/>
                    <a:pt x="283527" y="167131"/>
                    <a:pt x="270699" y="167131"/>
                  </a:cubicBezTo>
                  <a:lnTo>
                    <a:pt x="270699" y="167131"/>
                  </a:lnTo>
                  <a:cubicBezTo>
                    <a:pt x="174038" y="167131"/>
                    <a:pt x="105019" y="141658"/>
                    <a:pt x="60031" y="89063"/>
                  </a:cubicBezTo>
                  <a:cubicBezTo>
                    <a:pt x="40510" y="66559"/>
                    <a:pt x="22349" y="42864"/>
                    <a:pt x="5647" y="18143"/>
                  </a:cubicBezTo>
                  <a:close/>
                </a:path>
              </a:pathLst>
            </a:custGeom>
            <a:solidFill>
              <a:srgbClr val="8E500D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E6BCCD8A-423C-5B40-8AE7-1AB13E33C295}"/>
                </a:ext>
              </a:extLst>
            </p:cNvPr>
            <p:cNvSpPr/>
            <p:nvPr/>
          </p:nvSpPr>
          <p:spPr>
            <a:xfrm>
              <a:off x="10468761" y="5721404"/>
              <a:ext cx="399295" cy="206077"/>
            </a:xfrm>
            <a:custGeom>
              <a:avLst/>
              <a:gdLst>
                <a:gd name="connsiteX0" fmla="*/ 307150 w 399295"/>
                <a:gd name="connsiteY0" fmla="*/ 204699 h 206077"/>
                <a:gd name="connsiteX1" fmla="*/ 58720 w 399295"/>
                <a:gd name="connsiteY1" fmla="*/ 129013 h 206077"/>
                <a:gd name="connsiteX2" fmla="*/ 0 w 399295"/>
                <a:gd name="connsiteY2" fmla="*/ 50579 h 206077"/>
                <a:gd name="connsiteX3" fmla="*/ 0 w 399295"/>
                <a:gd name="connsiteY3" fmla="*/ 36652 h 206077"/>
                <a:gd name="connsiteX4" fmla="*/ 13731 w 399295"/>
                <a:gd name="connsiteY4" fmla="*/ 0 h 206077"/>
                <a:gd name="connsiteX5" fmla="*/ 60888 w 399295"/>
                <a:gd name="connsiteY5" fmla="*/ 26389 h 206077"/>
                <a:gd name="connsiteX6" fmla="*/ 97023 w 399295"/>
                <a:gd name="connsiteY6" fmla="*/ 48563 h 206077"/>
                <a:gd name="connsiteX7" fmla="*/ 157911 w 399295"/>
                <a:gd name="connsiteY7" fmla="*/ 11912 h 206077"/>
                <a:gd name="connsiteX8" fmla="*/ 167306 w 399295"/>
                <a:gd name="connsiteY8" fmla="*/ 9713 h 206077"/>
                <a:gd name="connsiteX9" fmla="*/ 201635 w 399295"/>
                <a:gd name="connsiteY9" fmla="*/ 34086 h 206077"/>
                <a:gd name="connsiteX10" fmla="*/ 354668 w 399295"/>
                <a:gd name="connsiteY10" fmla="*/ 111054 h 206077"/>
                <a:gd name="connsiteX11" fmla="*/ 399295 w 399295"/>
                <a:gd name="connsiteY11" fmla="*/ 168047 h 206077"/>
                <a:gd name="connsiteX12" fmla="*/ 307150 w 399295"/>
                <a:gd name="connsiteY12" fmla="*/ 204699 h 20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9295" h="206077">
                  <a:moveTo>
                    <a:pt x="307150" y="204699"/>
                  </a:moveTo>
                  <a:cubicBezTo>
                    <a:pt x="198744" y="211846"/>
                    <a:pt x="112742" y="191871"/>
                    <a:pt x="58720" y="129013"/>
                  </a:cubicBezTo>
                  <a:cubicBezTo>
                    <a:pt x="37274" y="104365"/>
                    <a:pt x="17648" y="78159"/>
                    <a:pt x="0" y="50579"/>
                  </a:cubicBezTo>
                  <a:lnTo>
                    <a:pt x="0" y="36652"/>
                  </a:lnTo>
                  <a:cubicBezTo>
                    <a:pt x="0" y="18326"/>
                    <a:pt x="4878" y="5314"/>
                    <a:pt x="13731" y="0"/>
                  </a:cubicBezTo>
                  <a:cubicBezTo>
                    <a:pt x="25512" y="14624"/>
                    <a:pt x="42405" y="24080"/>
                    <a:pt x="60888" y="26389"/>
                  </a:cubicBezTo>
                  <a:cubicBezTo>
                    <a:pt x="88531" y="29871"/>
                    <a:pt x="85099" y="33353"/>
                    <a:pt x="97023" y="48563"/>
                  </a:cubicBezTo>
                  <a:cubicBezTo>
                    <a:pt x="100456" y="30237"/>
                    <a:pt x="119969" y="20525"/>
                    <a:pt x="157911" y="11912"/>
                  </a:cubicBezTo>
                  <a:lnTo>
                    <a:pt x="167306" y="9713"/>
                  </a:lnTo>
                  <a:cubicBezTo>
                    <a:pt x="180677" y="7514"/>
                    <a:pt x="203442" y="7330"/>
                    <a:pt x="201635" y="34086"/>
                  </a:cubicBezTo>
                  <a:cubicBezTo>
                    <a:pt x="273906" y="74952"/>
                    <a:pt x="327024" y="98043"/>
                    <a:pt x="354668" y="111054"/>
                  </a:cubicBezTo>
                  <a:cubicBezTo>
                    <a:pt x="379056" y="119850"/>
                    <a:pt x="396374" y="141970"/>
                    <a:pt x="399295" y="168047"/>
                  </a:cubicBezTo>
                  <a:cubicBezTo>
                    <a:pt x="390442" y="182891"/>
                    <a:pt x="367315" y="200117"/>
                    <a:pt x="307150" y="204699"/>
                  </a:cubicBezTo>
                  <a:close/>
                </a:path>
              </a:pathLst>
            </a:custGeom>
            <a:solidFill>
              <a:srgbClr val="E08A2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FD2B1EF-4075-B944-A611-84F0D4A3F762}"/>
                </a:ext>
              </a:extLst>
            </p:cNvPr>
            <p:cNvSpPr/>
            <p:nvPr/>
          </p:nvSpPr>
          <p:spPr>
            <a:xfrm>
              <a:off x="10466141" y="5717738"/>
              <a:ext cx="404264" cy="211662"/>
            </a:xfrm>
            <a:custGeom>
              <a:avLst/>
              <a:gdLst>
                <a:gd name="connsiteX0" fmla="*/ 270022 w 404264"/>
                <a:gd name="connsiteY0" fmla="*/ 211662 h 211662"/>
                <a:gd name="connsiteX1" fmla="*/ 59353 w 404264"/>
                <a:gd name="connsiteY1" fmla="*/ 133595 h 211662"/>
                <a:gd name="connsiteX2" fmla="*/ 452 w 404264"/>
                <a:gd name="connsiteY2" fmla="*/ 54977 h 211662"/>
                <a:gd name="connsiteX3" fmla="*/ 452 w 404264"/>
                <a:gd name="connsiteY3" fmla="*/ 54977 h 211662"/>
                <a:gd name="connsiteX4" fmla="*/ 452 w 404264"/>
                <a:gd name="connsiteY4" fmla="*/ 40317 h 211662"/>
                <a:gd name="connsiteX5" fmla="*/ 15629 w 404264"/>
                <a:gd name="connsiteY5" fmla="*/ 1283 h 211662"/>
                <a:gd name="connsiteX6" fmla="*/ 17616 w 404264"/>
                <a:gd name="connsiteY6" fmla="*/ 0 h 211662"/>
                <a:gd name="connsiteX7" fmla="*/ 18881 w 404264"/>
                <a:gd name="connsiteY7" fmla="*/ 1832 h 211662"/>
                <a:gd name="connsiteX8" fmla="*/ 64412 w 404264"/>
                <a:gd name="connsiteY8" fmla="*/ 27305 h 211662"/>
                <a:gd name="connsiteX9" fmla="*/ 96753 w 404264"/>
                <a:gd name="connsiteY9" fmla="*/ 43249 h 211662"/>
                <a:gd name="connsiteX10" fmla="*/ 98740 w 404264"/>
                <a:gd name="connsiteY10" fmla="*/ 46181 h 211662"/>
                <a:gd name="connsiteX11" fmla="*/ 160170 w 404264"/>
                <a:gd name="connsiteY11" fmla="*/ 13378 h 211662"/>
                <a:gd name="connsiteX12" fmla="*/ 169385 w 404264"/>
                <a:gd name="connsiteY12" fmla="*/ 11179 h 211662"/>
                <a:gd name="connsiteX13" fmla="*/ 201906 w 404264"/>
                <a:gd name="connsiteY13" fmla="*/ 17776 h 211662"/>
                <a:gd name="connsiteX14" fmla="*/ 207146 w 404264"/>
                <a:gd name="connsiteY14" fmla="*/ 36102 h 211662"/>
                <a:gd name="connsiteX15" fmla="*/ 344280 w 404264"/>
                <a:gd name="connsiteY15" fmla="*/ 105556 h 211662"/>
                <a:gd name="connsiteX16" fmla="*/ 358553 w 404264"/>
                <a:gd name="connsiteY16" fmla="*/ 112154 h 211662"/>
                <a:gd name="connsiteX17" fmla="*/ 404264 w 404264"/>
                <a:gd name="connsiteY17" fmla="*/ 171712 h 211662"/>
                <a:gd name="connsiteX18" fmla="*/ 404264 w 404264"/>
                <a:gd name="connsiteY18" fmla="*/ 172629 h 211662"/>
                <a:gd name="connsiteX19" fmla="*/ 404264 w 404264"/>
                <a:gd name="connsiteY19" fmla="*/ 172629 h 211662"/>
                <a:gd name="connsiteX20" fmla="*/ 310312 w 404264"/>
                <a:gd name="connsiteY20" fmla="*/ 209280 h 211662"/>
                <a:gd name="connsiteX21" fmla="*/ 270022 w 404264"/>
                <a:gd name="connsiteY21" fmla="*/ 211662 h 211662"/>
                <a:gd name="connsiteX22" fmla="*/ 4427 w 404264"/>
                <a:gd name="connsiteY22" fmla="*/ 52778 h 211662"/>
                <a:gd name="connsiteX23" fmla="*/ 62424 w 404264"/>
                <a:gd name="connsiteY23" fmla="*/ 130113 h 211662"/>
                <a:gd name="connsiteX24" fmla="*/ 308867 w 404264"/>
                <a:gd name="connsiteY24" fmla="*/ 205065 h 211662"/>
                <a:gd name="connsiteX25" fmla="*/ 399205 w 404264"/>
                <a:gd name="connsiteY25" fmla="*/ 171346 h 211662"/>
                <a:gd name="connsiteX26" fmla="*/ 356024 w 404264"/>
                <a:gd name="connsiteY26" fmla="*/ 116368 h 211662"/>
                <a:gd name="connsiteX27" fmla="*/ 341750 w 404264"/>
                <a:gd name="connsiteY27" fmla="*/ 109588 h 211662"/>
                <a:gd name="connsiteX28" fmla="*/ 202810 w 404264"/>
                <a:gd name="connsiteY28" fmla="*/ 39217 h 211662"/>
                <a:gd name="connsiteX29" fmla="*/ 201364 w 404264"/>
                <a:gd name="connsiteY29" fmla="*/ 39217 h 211662"/>
                <a:gd name="connsiteX30" fmla="*/ 201364 w 404264"/>
                <a:gd name="connsiteY30" fmla="*/ 37384 h 211662"/>
                <a:gd name="connsiteX31" fmla="*/ 197390 w 404264"/>
                <a:gd name="connsiteY31" fmla="*/ 21075 h 211662"/>
                <a:gd name="connsiteX32" fmla="*/ 169927 w 404264"/>
                <a:gd name="connsiteY32" fmla="*/ 15943 h 211662"/>
                <a:gd name="connsiteX33" fmla="*/ 160712 w 404264"/>
                <a:gd name="connsiteY33" fmla="*/ 18142 h 211662"/>
                <a:gd name="connsiteX34" fmla="*/ 101812 w 404264"/>
                <a:gd name="connsiteY34" fmla="*/ 52228 h 211662"/>
                <a:gd name="connsiteX35" fmla="*/ 100728 w 404264"/>
                <a:gd name="connsiteY35" fmla="*/ 57909 h 211662"/>
                <a:gd name="connsiteX36" fmla="*/ 97114 w 404264"/>
                <a:gd name="connsiteY36" fmla="*/ 53328 h 211662"/>
                <a:gd name="connsiteX37" fmla="*/ 91875 w 404264"/>
                <a:gd name="connsiteY37" fmla="*/ 45814 h 211662"/>
                <a:gd name="connsiteX38" fmla="*/ 63147 w 404264"/>
                <a:gd name="connsiteY38" fmla="*/ 32070 h 211662"/>
                <a:gd name="connsiteX39" fmla="*/ 15990 w 404264"/>
                <a:gd name="connsiteY39" fmla="*/ 6780 h 211662"/>
                <a:gd name="connsiteX40" fmla="*/ 5150 w 404264"/>
                <a:gd name="connsiteY40" fmla="*/ 40133 h 211662"/>
                <a:gd name="connsiteX41" fmla="*/ 5150 w 404264"/>
                <a:gd name="connsiteY41" fmla="*/ 53328 h 21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04264" h="211662">
                  <a:moveTo>
                    <a:pt x="270022" y="211662"/>
                  </a:moveTo>
                  <a:cubicBezTo>
                    <a:pt x="173360" y="211662"/>
                    <a:pt x="104341" y="186189"/>
                    <a:pt x="59353" y="133595"/>
                  </a:cubicBezTo>
                  <a:cubicBezTo>
                    <a:pt x="37861" y="108873"/>
                    <a:pt x="18177" y="82594"/>
                    <a:pt x="452" y="54977"/>
                  </a:cubicBezTo>
                  <a:lnTo>
                    <a:pt x="452" y="54977"/>
                  </a:lnTo>
                  <a:lnTo>
                    <a:pt x="452" y="40317"/>
                  </a:lnTo>
                  <a:cubicBezTo>
                    <a:pt x="-1725" y="25491"/>
                    <a:pt x="4060" y="10611"/>
                    <a:pt x="15629" y="1283"/>
                  </a:cubicBezTo>
                  <a:lnTo>
                    <a:pt x="17616" y="0"/>
                  </a:lnTo>
                  <a:lnTo>
                    <a:pt x="18881" y="1832"/>
                  </a:lnTo>
                  <a:cubicBezTo>
                    <a:pt x="30228" y="15980"/>
                    <a:pt x="46554" y="25125"/>
                    <a:pt x="64412" y="27305"/>
                  </a:cubicBezTo>
                  <a:cubicBezTo>
                    <a:pt x="86996" y="30054"/>
                    <a:pt x="89887" y="33170"/>
                    <a:pt x="96753" y="43249"/>
                  </a:cubicBezTo>
                  <a:lnTo>
                    <a:pt x="98740" y="46181"/>
                  </a:lnTo>
                  <a:cubicBezTo>
                    <a:pt x="105425" y="27855"/>
                    <a:pt x="127468" y="20342"/>
                    <a:pt x="160170" y="13378"/>
                  </a:cubicBezTo>
                  <a:lnTo>
                    <a:pt x="169385" y="11179"/>
                  </a:lnTo>
                  <a:cubicBezTo>
                    <a:pt x="180639" y="7898"/>
                    <a:pt x="192761" y="10354"/>
                    <a:pt x="201906" y="17776"/>
                  </a:cubicBezTo>
                  <a:cubicBezTo>
                    <a:pt x="205999" y="22925"/>
                    <a:pt x="207885" y="29523"/>
                    <a:pt x="207146" y="36102"/>
                  </a:cubicBezTo>
                  <a:cubicBezTo>
                    <a:pt x="267853" y="70188"/>
                    <a:pt x="313745" y="91079"/>
                    <a:pt x="344280" y="105556"/>
                  </a:cubicBezTo>
                  <a:lnTo>
                    <a:pt x="358553" y="112154"/>
                  </a:lnTo>
                  <a:cubicBezTo>
                    <a:pt x="383752" y="121518"/>
                    <a:pt x="401489" y="144627"/>
                    <a:pt x="404264" y="171712"/>
                  </a:cubicBezTo>
                  <a:lnTo>
                    <a:pt x="404264" y="172629"/>
                  </a:lnTo>
                  <a:lnTo>
                    <a:pt x="404264" y="172629"/>
                  </a:lnTo>
                  <a:cubicBezTo>
                    <a:pt x="395592" y="187106"/>
                    <a:pt x="372104" y="205432"/>
                    <a:pt x="310312" y="209280"/>
                  </a:cubicBezTo>
                  <a:cubicBezTo>
                    <a:pt x="296220" y="211296"/>
                    <a:pt x="282850" y="211662"/>
                    <a:pt x="270022" y="211662"/>
                  </a:cubicBezTo>
                  <a:close/>
                  <a:moveTo>
                    <a:pt x="4427" y="52778"/>
                  </a:moveTo>
                  <a:cubicBezTo>
                    <a:pt x="22003" y="79864"/>
                    <a:pt x="41381" y="105703"/>
                    <a:pt x="62424" y="130113"/>
                  </a:cubicBezTo>
                  <a:cubicBezTo>
                    <a:pt x="112291" y="188205"/>
                    <a:pt x="192331" y="212579"/>
                    <a:pt x="308867" y="205065"/>
                  </a:cubicBezTo>
                  <a:cubicBezTo>
                    <a:pt x="367406" y="201400"/>
                    <a:pt x="389810" y="184907"/>
                    <a:pt x="399205" y="171346"/>
                  </a:cubicBezTo>
                  <a:cubicBezTo>
                    <a:pt x="396229" y="146203"/>
                    <a:pt x="379515" y="124927"/>
                    <a:pt x="356024" y="116368"/>
                  </a:cubicBezTo>
                  <a:lnTo>
                    <a:pt x="341750" y="109588"/>
                  </a:lnTo>
                  <a:cubicBezTo>
                    <a:pt x="310854" y="95477"/>
                    <a:pt x="264421" y="73853"/>
                    <a:pt x="202810" y="39217"/>
                  </a:cubicBezTo>
                  <a:lnTo>
                    <a:pt x="201364" y="39217"/>
                  </a:lnTo>
                  <a:lnTo>
                    <a:pt x="201364" y="37384"/>
                  </a:lnTo>
                  <a:cubicBezTo>
                    <a:pt x="202394" y="31630"/>
                    <a:pt x="200949" y="25693"/>
                    <a:pt x="197390" y="21075"/>
                  </a:cubicBezTo>
                  <a:cubicBezTo>
                    <a:pt x="189613" y="14917"/>
                    <a:pt x="179358" y="12993"/>
                    <a:pt x="169927" y="15943"/>
                  </a:cubicBezTo>
                  <a:lnTo>
                    <a:pt x="160712" y="18142"/>
                  </a:lnTo>
                  <a:cubicBezTo>
                    <a:pt x="120783" y="26572"/>
                    <a:pt x="104703" y="36468"/>
                    <a:pt x="101812" y="52228"/>
                  </a:cubicBezTo>
                  <a:lnTo>
                    <a:pt x="100728" y="57909"/>
                  </a:lnTo>
                  <a:lnTo>
                    <a:pt x="97114" y="53328"/>
                  </a:lnTo>
                  <a:lnTo>
                    <a:pt x="91875" y="45814"/>
                  </a:lnTo>
                  <a:cubicBezTo>
                    <a:pt x="86093" y="37201"/>
                    <a:pt x="84467" y="34819"/>
                    <a:pt x="63147" y="32070"/>
                  </a:cubicBezTo>
                  <a:cubicBezTo>
                    <a:pt x="44825" y="30054"/>
                    <a:pt x="27955" y="21001"/>
                    <a:pt x="15990" y="6780"/>
                  </a:cubicBezTo>
                  <a:cubicBezTo>
                    <a:pt x="7589" y="15668"/>
                    <a:pt x="3603" y="27928"/>
                    <a:pt x="5150" y="40133"/>
                  </a:cubicBezTo>
                  <a:lnTo>
                    <a:pt x="5150" y="53328"/>
                  </a:lnTo>
                  <a:close/>
                </a:path>
              </a:pathLst>
            </a:custGeom>
            <a:solidFill>
              <a:srgbClr val="8E500D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grpSp>
          <p:nvGrpSpPr>
            <p:cNvPr id="273" name="Graphic 16">
              <a:extLst>
                <a:ext uri="{FF2B5EF4-FFF2-40B4-BE49-F238E27FC236}">
                  <a16:creationId xmlns:a16="http://schemas.microsoft.com/office/drawing/2014/main" id="{23C2C3F8-B88C-FA44-9EAE-CE540FAB334C}"/>
                </a:ext>
              </a:extLst>
            </p:cNvPr>
            <p:cNvGrpSpPr/>
            <p:nvPr/>
          </p:nvGrpSpPr>
          <p:grpSpPr>
            <a:xfrm>
              <a:off x="10468761" y="5720670"/>
              <a:ext cx="399295" cy="205710"/>
              <a:chOff x="10468761" y="5720670"/>
              <a:chExt cx="399295" cy="205710"/>
            </a:xfrm>
            <a:solidFill>
              <a:srgbClr val="E08A22"/>
            </a:solidFill>
          </p:grpSpPr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0FCE389A-796A-C94A-9F30-93B6289268C2}"/>
                  </a:ext>
                </a:extLst>
              </p:cNvPr>
              <p:cNvSpPr/>
              <p:nvPr/>
            </p:nvSpPr>
            <p:spPr>
              <a:xfrm>
                <a:off x="10713961" y="5778763"/>
                <a:ext cx="84895" cy="58785"/>
              </a:xfrm>
              <a:custGeom>
                <a:avLst/>
                <a:gdLst>
                  <a:gd name="connsiteX0" fmla="*/ 9553 w 84895"/>
                  <a:gd name="connsiteY0" fmla="*/ 49846 h 58785"/>
                  <a:gd name="connsiteX1" fmla="*/ 12264 w 84895"/>
                  <a:gd name="connsiteY1" fmla="*/ 26206 h 58785"/>
                  <a:gd name="connsiteX2" fmla="*/ 339 w 84895"/>
                  <a:gd name="connsiteY2" fmla="*/ 0 h 58785"/>
                  <a:gd name="connsiteX3" fmla="*/ 84895 w 84895"/>
                  <a:gd name="connsiteY3" fmla="*/ 41783 h 58785"/>
                  <a:gd name="connsiteX4" fmla="*/ 84895 w 84895"/>
                  <a:gd name="connsiteY4" fmla="*/ 41783 h 58785"/>
                  <a:gd name="connsiteX5" fmla="*/ 9553 w 84895"/>
                  <a:gd name="connsiteY5" fmla="*/ 49846 h 58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895" h="58785">
                    <a:moveTo>
                      <a:pt x="9553" y="49846"/>
                    </a:moveTo>
                    <a:cubicBezTo>
                      <a:pt x="-5985" y="76235"/>
                      <a:pt x="-745" y="36835"/>
                      <a:pt x="12264" y="26206"/>
                    </a:cubicBezTo>
                    <a:cubicBezTo>
                      <a:pt x="22201" y="18142"/>
                      <a:pt x="7566" y="5314"/>
                      <a:pt x="339" y="0"/>
                    </a:cubicBezTo>
                    <a:cubicBezTo>
                      <a:pt x="34848" y="18326"/>
                      <a:pt x="63395" y="31703"/>
                      <a:pt x="84895" y="41783"/>
                    </a:cubicBezTo>
                    <a:lnTo>
                      <a:pt x="84895" y="41783"/>
                    </a:lnTo>
                    <a:cubicBezTo>
                      <a:pt x="84895" y="41783"/>
                      <a:pt x="24369" y="23640"/>
                      <a:pt x="9553" y="49846"/>
                    </a:cubicBezTo>
                    <a:close/>
                  </a:path>
                </a:pathLst>
              </a:custGeom>
              <a:solidFill>
                <a:srgbClr val="E08A22"/>
              </a:solidFill>
              <a:ln w="18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EG"/>
              </a:p>
            </p:txBody>
          </p:sp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C185B947-8FA1-F748-A98D-BD9838945870}"/>
                  </a:ext>
                </a:extLst>
              </p:cNvPr>
              <p:cNvSpPr/>
              <p:nvPr/>
            </p:nvSpPr>
            <p:spPr>
              <a:xfrm>
                <a:off x="10468761" y="5720670"/>
                <a:ext cx="399295" cy="205710"/>
              </a:xfrm>
              <a:custGeom>
                <a:avLst/>
                <a:gdLst>
                  <a:gd name="connsiteX0" fmla="*/ 0 w 399295"/>
                  <a:gd name="connsiteY0" fmla="*/ 36652 h 205710"/>
                  <a:gd name="connsiteX1" fmla="*/ 13731 w 399295"/>
                  <a:gd name="connsiteY1" fmla="*/ 0 h 205710"/>
                  <a:gd name="connsiteX2" fmla="*/ 60888 w 399295"/>
                  <a:gd name="connsiteY2" fmla="*/ 26389 h 205710"/>
                  <a:gd name="connsiteX3" fmla="*/ 97023 w 399295"/>
                  <a:gd name="connsiteY3" fmla="*/ 48563 h 205710"/>
                  <a:gd name="connsiteX4" fmla="*/ 157911 w 399295"/>
                  <a:gd name="connsiteY4" fmla="*/ 11912 h 205710"/>
                  <a:gd name="connsiteX5" fmla="*/ 167306 w 399295"/>
                  <a:gd name="connsiteY5" fmla="*/ 9713 h 205710"/>
                  <a:gd name="connsiteX6" fmla="*/ 197660 w 399295"/>
                  <a:gd name="connsiteY6" fmla="*/ 16127 h 205710"/>
                  <a:gd name="connsiteX7" fmla="*/ 107322 w 399295"/>
                  <a:gd name="connsiteY7" fmla="*/ 65606 h 205710"/>
                  <a:gd name="connsiteX8" fmla="*/ 63237 w 399295"/>
                  <a:gd name="connsiteY8" fmla="*/ 44532 h 205710"/>
                  <a:gd name="connsiteX9" fmla="*/ 130629 w 399295"/>
                  <a:gd name="connsiteY9" fmla="*/ 152287 h 205710"/>
                  <a:gd name="connsiteX10" fmla="*/ 387190 w 399295"/>
                  <a:gd name="connsiteY10" fmla="*/ 136527 h 205710"/>
                  <a:gd name="connsiteX11" fmla="*/ 385744 w 399295"/>
                  <a:gd name="connsiteY11" fmla="*/ 133595 h 205710"/>
                  <a:gd name="connsiteX12" fmla="*/ 399295 w 399295"/>
                  <a:gd name="connsiteY12" fmla="*/ 168780 h 205710"/>
                  <a:gd name="connsiteX13" fmla="*/ 307331 w 399295"/>
                  <a:gd name="connsiteY13" fmla="*/ 204332 h 205710"/>
                  <a:gd name="connsiteX14" fmla="*/ 58901 w 399295"/>
                  <a:gd name="connsiteY14" fmla="*/ 128647 h 205710"/>
                  <a:gd name="connsiteX15" fmla="*/ 181 w 399295"/>
                  <a:gd name="connsiteY15" fmla="*/ 50213 h 205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99295" h="205710">
                    <a:moveTo>
                      <a:pt x="0" y="36652"/>
                    </a:moveTo>
                    <a:cubicBezTo>
                      <a:pt x="0" y="18326"/>
                      <a:pt x="4878" y="5315"/>
                      <a:pt x="13731" y="0"/>
                    </a:cubicBezTo>
                    <a:cubicBezTo>
                      <a:pt x="25512" y="14624"/>
                      <a:pt x="42405" y="24080"/>
                      <a:pt x="60888" y="26389"/>
                    </a:cubicBezTo>
                    <a:cubicBezTo>
                      <a:pt x="88531" y="29871"/>
                      <a:pt x="85099" y="33353"/>
                      <a:pt x="97023" y="48563"/>
                    </a:cubicBezTo>
                    <a:cubicBezTo>
                      <a:pt x="100456" y="30238"/>
                      <a:pt x="119969" y="20525"/>
                      <a:pt x="157911" y="11912"/>
                    </a:cubicBezTo>
                    <a:lnTo>
                      <a:pt x="167306" y="9713"/>
                    </a:lnTo>
                    <a:cubicBezTo>
                      <a:pt x="177849" y="6671"/>
                      <a:pt x="189192" y="9071"/>
                      <a:pt x="197660" y="16127"/>
                    </a:cubicBezTo>
                    <a:cubicBezTo>
                      <a:pt x="162970" y="18876"/>
                      <a:pt x="114910" y="29321"/>
                      <a:pt x="107322" y="65606"/>
                    </a:cubicBezTo>
                    <a:cubicBezTo>
                      <a:pt x="95594" y="53438"/>
                      <a:pt x="79948" y="45961"/>
                      <a:pt x="63237" y="44532"/>
                    </a:cubicBezTo>
                    <a:cubicBezTo>
                      <a:pt x="34871" y="41966"/>
                      <a:pt x="47699" y="115452"/>
                      <a:pt x="130629" y="152287"/>
                    </a:cubicBezTo>
                    <a:cubicBezTo>
                      <a:pt x="213560" y="189122"/>
                      <a:pt x="413026" y="194436"/>
                      <a:pt x="387190" y="136527"/>
                    </a:cubicBezTo>
                    <a:cubicBezTo>
                      <a:pt x="387190" y="136527"/>
                      <a:pt x="386286" y="134511"/>
                      <a:pt x="385744" y="133595"/>
                    </a:cubicBezTo>
                    <a:cubicBezTo>
                      <a:pt x="393929" y="143509"/>
                      <a:pt x="398688" y="155861"/>
                      <a:pt x="399295" y="168780"/>
                    </a:cubicBezTo>
                    <a:cubicBezTo>
                      <a:pt x="390623" y="183258"/>
                      <a:pt x="367496" y="200484"/>
                      <a:pt x="307331" y="204332"/>
                    </a:cubicBezTo>
                    <a:cubicBezTo>
                      <a:pt x="198925" y="211479"/>
                      <a:pt x="112923" y="191504"/>
                      <a:pt x="58901" y="128647"/>
                    </a:cubicBezTo>
                    <a:cubicBezTo>
                      <a:pt x="37454" y="103999"/>
                      <a:pt x="17827" y="77793"/>
                      <a:pt x="181" y="50213"/>
                    </a:cubicBezTo>
                    <a:close/>
                  </a:path>
                </a:pathLst>
              </a:custGeom>
              <a:solidFill>
                <a:srgbClr val="E08A22"/>
              </a:solidFill>
              <a:ln w="180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EG"/>
              </a:p>
            </p:txBody>
          </p:sp>
        </p:grp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477F0008-D018-F64A-B52B-23E6B9202B01}"/>
                </a:ext>
              </a:extLst>
            </p:cNvPr>
            <p:cNvSpPr/>
            <p:nvPr/>
          </p:nvSpPr>
          <p:spPr>
            <a:xfrm>
              <a:off x="10732368" y="5822560"/>
              <a:ext cx="112200" cy="42883"/>
            </a:xfrm>
            <a:custGeom>
              <a:avLst/>
              <a:gdLst>
                <a:gd name="connsiteX0" fmla="*/ 112200 w 112200"/>
                <a:gd name="connsiteY0" fmla="*/ 42884 h 42883"/>
                <a:gd name="connsiteX1" fmla="*/ 95578 w 112200"/>
                <a:gd name="connsiteY1" fmla="*/ 32805 h 42883"/>
                <a:gd name="connsiteX2" fmla="*/ 77510 w 112200"/>
                <a:gd name="connsiteY2" fmla="*/ 23458 h 42883"/>
                <a:gd name="connsiteX3" fmla="*/ 67573 w 112200"/>
                <a:gd name="connsiteY3" fmla="*/ 18877 h 42883"/>
                <a:gd name="connsiteX4" fmla="*/ 57274 w 112200"/>
                <a:gd name="connsiteY4" fmla="*/ 14845 h 42883"/>
                <a:gd name="connsiteX5" fmla="*/ 46795 w 112200"/>
                <a:gd name="connsiteY5" fmla="*/ 11730 h 42883"/>
                <a:gd name="connsiteX6" fmla="*/ 36497 w 112200"/>
                <a:gd name="connsiteY6" fmla="*/ 9897 h 42883"/>
                <a:gd name="connsiteX7" fmla="*/ 26740 w 112200"/>
                <a:gd name="connsiteY7" fmla="*/ 9897 h 42883"/>
                <a:gd name="connsiteX8" fmla="*/ 17887 w 112200"/>
                <a:gd name="connsiteY8" fmla="*/ 9897 h 42883"/>
                <a:gd name="connsiteX9" fmla="*/ 10479 w 112200"/>
                <a:gd name="connsiteY9" fmla="*/ 11730 h 42883"/>
                <a:gd name="connsiteX10" fmla="*/ 4878 w 112200"/>
                <a:gd name="connsiteY10" fmla="*/ 13746 h 42883"/>
                <a:gd name="connsiteX11" fmla="*/ 0 w 112200"/>
                <a:gd name="connsiteY11" fmla="*/ 16128 h 42883"/>
                <a:gd name="connsiteX12" fmla="*/ 3794 w 112200"/>
                <a:gd name="connsiteY12" fmla="*/ 12096 h 42883"/>
                <a:gd name="connsiteX13" fmla="*/ 8853 w 112200"/>
                <a:gd name="connsiteY13" fmla="*/ 8248 h 42883"/>
                <a:gd name="connsiteX14" fmla="*/ 12105 w 112200"/>
                <a:gd name="connsiteY14" fmla="*/ 6049 h 42883"/>
                <a:gd name="connsiteX15" fmla="*/ 16261 w 112200"/>
                <a:gd name="connsiteY15" fmla="*/ 4216 h 42883"/>
                <a:gd name="connsiteX16" fmla="*/ 36858 w 112200"/>
                <a:gd name="connsiteY16" fmla="*/ 2 h 42883"/>
                <a:gd name="connsiteX17" fmla="*/ 48783 w 112200"/>
                <a:gd name="connsiteY17" fmla="*/ 1101 h 42883"/>
                <a:gd name="connsiteX18" fmla="*/ 60707 w 112200"/>
                <a:gd name="connsiteY18" fmla="*/ 4400 h 42883"/>
                <a:gd name="connsiteX19" fmla="*/ 81846 w 112200"/>
                <a:gd name="connsiteY19" fmla="*/ 15029 h 42883"/>
                <a:gd name="connsiteX20" fmla="*/ 98107 w 112200"/>
                <a:gd name="connsiteY20" fmla="*/ 27490 h 42883"/>
                <a:gd name="connsiteX21" fmla="*/ 112200 w 112200"/>
                <a:gd name="connsiteY21" fmla="*/ 42884 h 42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2200" h="42883">
                  <a:moveTo>
                    <a:pt x="112200" y="42884"/>
                  </a:moveTo>
                  <a:lnTo>
                    <a:pt x="95578" y="32805"/>
                  </a:lnTo>
                  <a:lnTo>
                    <a:pt x="77510" y="23458"/>
                  </a:lnTo>
                  <a:lnTo>
                    <a:pt x="67573" y="18877"/>
                  </a:lnTo>
                  <a:lnTo>
                    <a:pt x="57274" y="14845"/>
                  </a:lnTo>
                  <a:cubicBezTo>
                    <a:pt x="53842" y="13562"/>
                    <a:pt x="50228" y="12646"/>
                    <a:pt x="46795" y="11730"/>
                  </a:cubicBezTo>
                  <a:cubicBezTo>
                    <a:pt x="43362" y="10814"/>
                    <a:pt x="39749" y="10264"/>
                    <a:pt x="36497" y="9897"/>
                  </a:cubicBezTo>
                  <a:cubicBezTo>
                    <a:pt x="33250" y="9622"/>
                    <a:pt x="29987" y="9622"/>
                    <a:pt x="26740" y="9897"/>
                  </a:cubicBezTo>
                  <a:cubicBezTo>
                    <a:pt x="23791" y="9696"/>
                    <a:pt x="20836" y="9696"/>
                    <a:pt x="17887" y="9897"/>
                  </a:cubicBezTo>
                  <a:lnTo>
                    <a:pt x="10479" y="11730"/>
                  </a:lnTo>
                  <a:lnTo>
                    <a:pt x="4878" y="13746"/>
                  </a:lnTo>
                  <a:lnTo>
                    <a:pt x="0" y="16128"/>
                  </a:lnTo>
                  <a:lnTo>
                    <a:pt x="3794" y="12096"/>
                  </a:lnTo>
                  <a:cubicBezTo>
                    <a:pt x="5355" y="10649"/>
                    <a:pt x="7050" y="9366"/>
                    <a:pt x="8853" y="8248"/>
                  </a:cubicBezTo>
                  <a:lnTo>
                    <a:pt x="12105" y="6049"/>
                  </a:lnTo>
                  <a:lnTo>
                    <a:pt x="16261" y="4216"/>
                  </a:lnTo>
                  <a:cubicBezTo>
                    <a:pt x="22763" y="1376"/>
                    <a:pt x="29777" y="-54"/>
                    <a:pt x="36858" y="2"/>
                  </a:cubicBezTo>
                  <a:cubicBezTo>
                    <a:pt x="40853" y="93"/>
                    <a:pt x="44837" y="460"/>
                    <a:pt x="48783" y="1101"/>
                  </a:cubicBezTo>
                  <a:lnTo>
                    <a:pt x="60707" y="4400"/>
                  </a:lnTo>
                  <a:cubicBezTo>
                    <a:pt x="68126" y="7130"/>
                    <a:pt x="75217" y="10685"/>
                    <a:pt x="81846" y="15029"/>
                  </a:cubicBezTo>
                  <a:cubicBezTo>
                    <a:pt x="87619" y="18694"/>
                    <a:pt x="93059" y="22854"/>
                    <a:pt x="98107" y="27490"/>
                  </a:cubicBezTo>
                  <a:cubicBezTo>
                    <a:pt x="103423" y="31998"/>
                    <a:pt x="108158" y="37166"/>
                    <a:pt x="112200" y="42884"/>
                  </a:cubicBezTo>
                  <a:close/>
                </a:path>
              </a:pathLst>
            </a:custGeom>
            <a:solidFill>
              <a:srgbClr val="E08A2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507B53A7-488E-2D41-9B47-0E582FDB68EC}"/>
                </a:ext>
              </a:extLst>
            </p:cNvPr>
            <p:cNvSpPr/>
            <p:nvPr/>
          </p:nvSpPr>
          <p:spPr>
            <a:xfrm>
              <a:off x="10589649" y="5742047"/>
              <a:ext cx="121936" cy="65670"/>
            </a:xfrm>
            <a:custGeom>
              <a:avLst/>
              <a:gdLst>
                <a:gd name="connsiteX0" fmla="*/ 120315 w 121936"/>
                <a:gd name="connsiteY0" fmla="*/ 65670 h 65670"/>
                <a:gd name="connsiteX1" fmla="*/ 120315 w 121936"/>
                <a:gd name="connsiteY1" fmla="*/ 63654 h 65670"/>
                <a:gd name="connsiteX2" fmla="*/ 119050 w 121936"/>
                <a:gd name="connsiteY2" fmla="*/ 58340 h 65670"/>
                <a:gd name="connsiteX3" fmla="*/ 105680 w 121936"/>
                <a:gd name="connsiteY3" fmla="*/ 45879 h 65670"/>
                <a:gd name="connsiteX4" fmla="*/ 100260 w 121936"/>
                <a:gd name="connsiteY4" fmla="*/ 43313 h 65670"/>
                <a:gd name="connsiteX5" fmla="*/ 94117 w 121936"/>
                <a:gd name="connsiteY5" fmla="*/ 41114 h 65670"/>
                <a:gd name="connsiteX6" fmla="*/ 80024 w 121936"/>
                <a:gd name="connsiteY6" fmla="*/ 36716 h 65670"/>
                <a:gd name="connsiteX7" fmla="*/ 64486 w 121936"/>
                <a:gd name="connsiteY7" fmla="*/ 27186 h 65670"/>
                <a:gd name="connsiteX8" fmla="*/ 60873 w 121936"/>
                <a:gd name="connsiteY8" fmla="*/ 16191 h 65670"/>
                <a:gd name="connsiteX9" fmla="*/ 61776 w 121936"/>
                <a:gd name="connsiteY9" fmla="*/ 11060 h 65670"/>
                <a:gd name="connsiteX10" fmla="*/ 61776 w 121936"/>
                <a:gd name="connsiteY10" fmla="*/ 7944 h 65670"/>
                <a:gd name="connsiteX11" fmla="*/ 61776 w 121936"/>
                <a:gd name="connsiteY11" fmla="*/ 9410 h 65670"/>
                <a:gd name="connsiteX12" fmla="*/ 62860 w 121936"/>
                <a:gd name="connsiteY12" fmla="*/ 10327 h 65670"/>
                <a:gd name="connsiteX13" fmla="*/ 56717 w 121936"/>
                <a:gd name="connsiteY13" fmla="*/ 10327 h 65670"/>
                <a:gd name="connsiteX14" fmla="*/ 52742 w 121936"/>
                <a:gd name="connsiteY14" fmla="*/ 10327 h 65670"/>
                <a:gd name="connsiteX15" fmla="*/ 37746 w 121936"/>
                <a:gd name="connsiteY15" fmla="*/ 12709 h 65670"/>
                <a:gd name="connsiteX16" fmla="*/ 24376 w 121936"/>
                <a:gd name="connsiteY16" fmla="*/ 16557 h 65670"/>
                <a:gd name="connsiteX17" fmla="*/ 13535 w 121936"/>
                <a:gd name="connsiteY17" fmla="*/ 22421 h 65670"/>
                <a:gd name="connsiteX18" fmla="*/ 9380 w 121936"/>
                <a:gd name="connsiteY18" fmla="*/ 26087 h 65670"/>
                <a:gd name="connsiteX19" fmla="*/ 6128 w 121936"/>
                <a:gd name="connsiteY19" fmla="*/ 29752 h 65670"/>
                <a:gd name="connsiteX20" fmla="*/ 2153 w 121936"/>
                <a:gd name="connsiteY20" fmla="*/ 37082 h 65670"/>
                <a:gd name="connsiteX21" fmla="*/ 165 w 121936"/>
                <a:gd name="connsiteY21" fmla="*/ 42397 h 65670"/>
                <a:gd name="connsiteX22" fmla="*/ 165 w 121936"/>
                <a:gd name="connsiteY22" fmla="*/ 44229 h 65670"/>
                <a:gd name="connsiteX23" fmla="*/ 165 w 121936"/>
                <a:gd name="connsiteY23" fmla="*/ 42213 h 65670"/>
                <a:gd name="connsiteX24" fmla="*/ 165 w 121936"/>
                <a:gd name="connsiteY24" fmla="*/ 36532 h 65670"/>
                <a:gd name="connsiteX25" fmla="*/ 2695 w 121936"/>
                <a:gd name="connsiteY25" fmla="*/ 27736 h 65670"/>
                <a:gd name="connsiteX26" fmla="*/ 9560 w 121936"/>
                <a:gd name="connsiteY26" fmla="*/ 17840 h 65670"/>
                <a:gd name="connsiteX27" fmla="*/ 21124 w 121936"/>
                <a:gd name="connsiteY27" fmla="*/ 9410 h 65670"/>
                <a:gd name="connsiteX28" fmla="*/ 35578 w 121936"/>
                <a:gd name="connsiteY28" fmla="*/ 3729 h 65670"/>
                <a:gd name="connsiteX29" fmla="*/ 51658 w 121936"/>
                <a:gd name="connsiteY29" fmla="*/ 247 h 65670"/>
                <a:gd name="connsiteX30" fmla="*/ 55633 w 121936"/>
                <a:gd name="connsiteY30" fmla="*/ 247 h 65670"/>
                <a:gd name="connsiteX31" fmla="*/ 61595 w 121936"/>
                <a:gd name="connsiteY31" fmla="*/ 247 h 65670"/>
                <a:gd name="connsiteX32" fmla="*/ 67196 w 121936"/>
                <a:gd name="connsiteY32" fmla="*/ 247 h 65670"/>
                <a:gd name="connsiteX33" fmla="*/ 71533 w 121936"/>
                <a:gd name="connsiteY33" fmla="*/ 3363 h 65670"/>
                <a:gd name="connsiteX34" fmla="*/ 72797 w 121936"/>
                <a:gd name="connsiteY34" fmla="*/ 6478 h 65670"/>
                <a:gd name="connsiteX35" fmla="*/ 72797 w 121936"/>
                <a:gd name="connsiteY35" fmla="*/ 8861 h 65670"/>
                <a:gd name="connsiteX36" fmla="*/ 71533 w 121936"/>
                <a:gd name="connsiteY36" fmla="*/ 13625 h 65670"/>
                <a:gd name="connsiteX37" fmla="*/ 71533 w 121936"/>
                <a:gd name="connsiteY37" fmla="*/ 16741 h 65670"/>
                <a:gd name="connsiteX38" fmla="*/ 72797 w 121936"/>
                <a:gd name="connsiteY38" fmla="*/ 20956 h 65670"/>
                <a:gd name="connsiteX39" fmla="*/ 83819 w 121936"/>
                <a:gd name="connsiteY39" fmla="*/ 28103 h 65670"/>
                <a:gd name="connsiteX40" fmla="*/ 97550 w 121936"/>
                <a:gd name="connsiteY40" fmla="*/ 33784 h 65670"/>
                <a:gd name="connsiteX41" fmla="*/ 109475 w 121936"/>
                <a:gd name="connsiteY41" fmla="*/ 40931 h 65670"/>
                <a:gd name="connsiteX42" fmla="*/ 117966 w 121936"/>
                <a:gd name="connsiteY42" fmla="*/ 49360 h 65670"/>
                <a:gd name="connsiteX43" fmla="*/ 121580 w 121936"/>
                <a:gd name="connsiteY43" fmla="*/ 57790 h 65670"/>
                <a:gd name="connsiteX44" fmla="*/ 121580 w 121936"/>
                <a:gd name="connsiteY44" fmla="*/ 63838 h 65670"/>
                <a:gd name="connsiteX45" fmla="*/ 120315 w 121936"/>
                <a:gd name="connsiteY45" fmla="*/ 65670 h 6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1936" h="65670">
                  <a:moveTo>
                    <a:pt x="120315" y="65670"/>
                  </a:moveTo>
                  <a:cubicBezTo>
                    <a:pt x="120388" y="64992"/>
                    <a:pt x="120388" y="64333"/>
                    <a:pt x="120315" y="63654"/>
                  </a:cubicBezTo>
                  <a:cubicBezTo>
                    <a:pt x="120230" y="61822"/>
                    <a:pt x="119800" y="60008"/>
                    <a:pt x="119050" y="58340"/>
                  </a:cubicBezTo>
                  <a:cubicBezTo>
                    <a:pt x="116127" y="52751"/>
                    <a:pt x="111410" y="48371"/>
                    <a:pt x="105680" y="45879"/>
                  </a:cubicBezTo>
                  <a:lnTo>
                    <a:pt x="100260" y="43313"/>
                  </a:lnTo>
                  <a:lnTo>
                    <a:pt x="94117" y="41114"/>
                  </a:lnTo>
                  <a:cubicBezTo>
                    <a:pt x="89781" y="39465"/>
                    <a:pt x="85264" y="38548"/>
                    <a:pt x="80024" y="36716"/>
                  </a:cubicBezTo>
                  <a:cubicBezTo>
                    <a:pt x="74105" y="34993"/>
                    <a:pt x="68745" y="31695"/>
                    <a:pt x="64486" y="27186"/>
                  </a:cubicBezTo>
                  <a:cubicBezTo>
                    <a:pt x="61948" y="24126"/>
                    <a:pt x="60656" y="20186"/>
                    <a:pt x="60873" y="16191"/>
                  </a:cubicBezTo>
                  <a:cubicBezTo>
                    <a:pt x="60949" y="14450"/>
                    <a:pt x="61254" y="12727"/>
                    <a:pt x="61776" y="11060"/>
                  </a:cubicBezTo>
                  <a:cubicBezTo>
                    <a:pt x="61776" y="9594"/>
                    <a:pt x="61776" y="8127"/>
                    <a:pt x="61776" y="7944"/>
                  </a:cubicBezTo>
                  <a:cubicBezTo>
                    <a:pt x="61776" y="7761"/>
                    <a:pt x="61776" y="7944"/>
                    <a:pt x="61776" y="9410"/>
                  </a:cubicBezTo>
                  <a:cubicBezTo>
                    <a:pt x="62067" y="9795"/>
                    <a:pt x="62437" y="10107"/>
                    <a:pt x="62860" y="10327"/>
                  </a:cubicBezTo>
                  <a:lnTo>
                    <a:pt x="56717" y="10327"/>
                  </a:lnTo>
                  <a:lnTo>
                    <a:pt x="52742" y="10327"/>
                  </a:lnTo>
                  <a:cubicBezTo>
                    <a:pt x="47503" y="10327"/>
                    <a:pt x="42444" y="11609"/>
                    <a:pt x="37746" y="12709"/>
                  </a:cubicBezTo>
                  <a:cubicBezTo>
                    <a:pt x="33218" y="13717"/>
                    <a:pt x="28754" y="15018"/>
                    <a:pt x="24376" y="16557"/>
                  </a:cubicBezTo>
                  <a:cubicBezTo>
                    <a:pt x="20542" y="18060"/>
                    <a:pt x="16903" y="20039"/>
                    <a:pt x="13535" y="22421"/>
                  </a:cubicBezTo>
                  <a:lnTo>
                    <a:pt x="9380" y="26087"/>
                  </a:lnTo>
                  <a:cubicBezTo>
                    <a:pt x="8155" y="27168"/>
                    <a:pt x="7062" y="28396"/>
                    <a:pt x="6128" y="29752"/>
                  </a:cubicBezTo>
                  <a:cubicBezTo>
                    <a:pt x="4469" y="31988"/>
                    <a:pt x="3130" y="34462"/>
                    <a:pt x="2153" y="37082"/>
                  </a:cubicBezTo>
                  <a:cubicBezTo>
                    <a:pt x="1322" y="38786"/>
                    <a:pt x="657" y="40564"/>
                    <a:pt x="165" y="42397"/>
                  </a:cubicBezTo>
                  <a:lnTo>
                    <a:pt x="165" y="44229"/>
                  </a:lnTo>
                  <a:lnTo>
                    <a:pt x="165" y="42213"/>
                  </a:lnTo>
                  <a:cubicBezTo>
                    <a:pt x="-55" y="40326"/>
                    <a:pt x="-55" y="38420"/>
                    <a:pt x="165" y="36532"/>
                  </a:cubicBezTo>
                  <a:cubicBezTo>
                    <a:pt x="514" y="33472"/>
                    <a:pt x="1369" y="30503"/>
                    <a:pt x="2695" y="27736"/>
                  </a:cubicBezTo>
                  <a:cubicBezTo>
                    <a:pt x="4427" y="24071"/>
                    <a:pt x="6747" y="20736"/>
                    <a:pt x="9560" y="17840"/>
                  </a:cubicBezTo>
                  <a:cubicBezTo>
                    <a:pt x="13008" y="14505"/>
                    <a:pt x="16901" y="11664"/>
                    <a:pt x="21124" y="9410"/>
                  </a:cubicBezTo>
                  <a:cubicBezTo>
                    <a:pt x="25715" y="6973"/>
                    <a:pt x="30564" y="5067"/>
                    <a:pt x="35578" y="3729"/>
                  </a:cubicBezTo>
                  <a:cubicBezTo>
                    <a:pt x="40845" y="2172"/>
                    <a:pt x="46220" y="999"/>
                    <a:pt x="51658" y="247"/>
                  </a:cubicBezTo>
                  <a:lnTo>
                    <a:pt x="55633" y="247"/>
                  </a:lnTo>
                  <a:lnTo>
                    <a:pt x="61595" y="247"/>
                  </a:lnTo>
                  <a:cubicBezTo>
                    <a:pt x="63447" y="-82"/>
                    <a:pt x="65344" y="-82"/>
                    <a:pt x="67196" y="247"/>
                  </a:cubicBezTo>
                  <a:cubicBezTo>
                    <a:pt x="68938" y="779"/>
                    <a:pt x="70463" y="1879"/>
                    <a:pt x="71533" y="3363"/>
                  </a:cubicBezTo>
                  <a:cubicBezTo>
                    <a:pt x="72214" y="4279"/>
                    <a:pt x="72649" y="5342"/>
                    <a:pt x="72797" y="6478"/>
                  </a:cubicBezTo>
                  <a:cubicBezTo>
                    <a:pt x="72880" y="7266"/>
                    <a:pt x="72880" y="8073"/>
                    <a:pt x="72797" y="8861"/>
                  </a:cubicBezTo>
                  <a:cubicBezTo>
                    <a:pt x="72543" y="10492"/>
                    <a:pt x="72118" y="12086"/>
                    <a:pt x="71533" y="13625"/>
                  </a:cubicBezTo>
                  <a:cubicBezTo>
                    <a:pt x="71533" y="14908"/>
                    <a:pt x="71533" y="15824"/>
                    <a:pt x="71533" y="16741"/>
                  </a:cubicBezTo>
                  <a:cubicBezTo>
                    <a:pt x="71417" y="18262"/>
                    <a:pt x="71869" y="19764"/>
                    <a:pt x="72797" y="20956"/>
                  </a:cubicBezTo>
                  <a:cubicBezTo>
                    <a:pt x="75905" y="24144"/>
                    <a:pt x="79668" y="26582"/>
                    <a:pt x="83819" y="28103"/>
                  </a:cubicBezTo>
                  <a:cubicBezTo>
                    <a:pt x="88155" y="29935"/>
                    <a:pt x="93033" y="31584"/>
                    <a:pt x="97550" y="33784"/>
                  </a:cubicBezTo>
                  <a:cubicBezTo>
                    <a:pt x="101787" y="35690"/>
                    <a:pt x="105789" y="38090"/>
                    <a:pt x="109475" y="40931"/>
                  </a:cubicBezTo>
                  <a:cubicBezTo>
                    <a:pt x="112732" y="43258"/>
                    <a:pt x="115600" y="46098"/>
                    <a:pt x="117966" y="49360"/>
                  </a:cubicBezTo>
                  <a:cubicBezTo>
                    <a:pt x="119818" y="51835"/>
                    <a:pt x="121058" y="54730"/>
                    <a:pt x="121580" y="57790"/>
                  </a:cubicBezTo>
                  <a:cubicBezTo>
                    <a:pt x="122055" y="59770"/>
                    <a:pt x="122055" y="61859"/>
                    <a:pt x="121580" y="63838"/>
                  </a:cubicBezTo>
                  <a:cubicBezTo>
                    <a:pt x="121257" y="64516"/>
                    <a:pt x="120828" y="65139"/>
                    <a:pt x="120315" y="65670"/>
                  </a:cubicBezTo>
                  <a:close/>
                </a:path>
              </a:pathLst>
            </a:custGeom>
            <a:solidFill>
              <a:srgbClr val="E08A2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82C9B29A-0733-7F4F-B80D-CB0042D19EC4}"/>
                </a:ext>
              </a:extLst>
            </p:cNvPr>
            <p:cNvSpPr/>
            <p:nvPr/>
          </p:nvSpPr>
          <p:spPr>
            <a:xfrm>
              <a:off x="10696955" y="5923353"/>
              <a:ext cx="150322" cy="23823"/>
            </a:xfrm>
            <a:custGeom>
              <a:avLst/>
              <a:gdLst>
                <a:gd name="connsiteX0" fmla="*/ 150323 w 150322"/>
                <a:gd name="connsiteY0" fmla="*/ 0 h 23823"/>
                <a:gd name="connsiteX1" fmla="*/ 149058 w 150322"/>
                <a:gd name="connsiteY1" fmla="*/ 1283 h 23823"/>
                <a:gd name="connsiteX2" fmla="*/ 145264 w 150322"/>
                <a:gd name="connsiteY2" fmla="*/ 4398 h 23823"/>
                <a:gd name="connsiteX3" fmla="*/ 138579 w 150322"/>
                <a:gd name="connsiteY3" fmla="*/ 8613 h 23823"/>
                <a:gd name="connsiteX4" fmla="*/ 134423 w 150322"/>
                <a:gd name="connsiteY4" fmla="*/ 10995 h 23823"/>
                <a:gd name="connsiteX5" fmla="*/ 129545 w 150322"/>
                <a:gd name="connsiteY5" fmla="*/ 13011 h 23823"/>
                <a:gd name="connsiteX6" fmla="*/ 118343 w 150322"/>
                <a:gd name="connsiteY6" fmla="*/ 17043 h 23823"/>
                <a:gd name="connsiteX7" fmla="*/ 105334 w 150322"/>
                <a:gd name="connsiteY7" fmla="*/ 20158 h 23823"/>
                <a:gd name="connsiteX8" fmla="*/ 91422 w 150322"/>
                <a:gd name="connsiteY8" fmla="*/ 22357 h 23823"/>
                <a:gd name="connsiteX9" fmla="*/ 76968 w 150322"/>
                <a:gd name="connsiteY9" fmla="*/ 23823 h 23823"/>
                <a:gd name="connsiteX10" fmla="*/ 62514 w 150322"/>
                <a:gd name="connsiteY10" fmla="*/ 23823 h 23823"/>
                <a:gd name="connsiteX11" fmla="*/ 48421 w 150322"/>
                <a:gd name="connsiteY11" fmla="*/ 23823 h 23823"/>
                <a:gd name="connsiteX12" fmla="*/ 35413 w 150322"/>
                <a:gd name="connsiteY12" fmla="*/ 22724 h 23823"/>
                <a:gd name="connsiteX13" fmla="*/ 23669 w 150322"/>
                <a:gd name="connsiteY13" fmla="*/ 20891 h 23823"/>
                <a:gd name="connsiteX14" fmla="*/ 0 w 150322"/>
                <a:gd name="connsiteY14" fmla="*/ 16126 h 23823"/>
                <a:gd name="connsiteX15" fmla="*/ 24211 w 150322"/>
                <a:gd name="connsiteY15" fmla="*/ 14844 h 23823"/>
                <a:gd name="connsiteX16" fmla="*/ 35774 w 150322"/>
                <a:gd name="connsiteY16" fmla="*/ 14844 h 23823"/>
                <a:gd name="connsiteX17" fmla="*/ 48602 w 150322"/>
                <a:gd name="connsiteY17" fmla="*/ 14844 h 23823"/>
                <a:gd name="connsiteX18" fmla="*/ 62333 w 150322"/>
                <a:gd name="connsiteY18" fmla="*/ 14844 h 23823"/>
                <a:gd name="connsiteX19" fmla="*/ 76426 w 150322"/>
                <a:gd name="connsiteY19" fmla="*/ 14844 h 23823"/>
                <a:gd name="connsiteX20" fmla="*/ 90338 w 150322"/>
                <a:gd name="connsiteY20" fmla="*/ 14844 h 23823"/>
                <a:gd name="connsiteX21" fmla="*/ 103889 w 150322"/>
                <a:gd name="connsiteY21" fmla="*/ 13561 h 23823"/>
                <a:gd name="connsiteX22" fmla="*/ 116536 w 150322"/>
                <a:gd name="connsiteY22" fmla="*/ 11912 h 23823"/>
                <a:gd name="connsiteX23" fmla="*/ 122318 w 150322"/>
                <a:gd name="connsiteY23" fmla="*/ 10812 h 23823"/>
                <a:gd name="connsiteX24" fmla="*/ 127738 w 150322"/>
                <a:gd name="connsiteY24" fmla="*/ 9713 h 23823"/>
                <a:gd name="connsiteX25" fmla="*/ 137133 w 150322"/>
                <a:gd name="connsiteY25" fmla="*/ 7513 h 23823"/>
                <a:gd name="connsiteX26" fmla="*/ 144180 w 150322"/>
                <a:gd name="connsiteY26" fmla="*/ 5314 h 23823"/>
                <a:gd name="connsiteX27" fmla="*/ 148697 w 150322"/>
                <a:gd name="connsiteY27" fmla="*/ 3299 h 2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0322" h="23823">
                  <a:moveTo>
                    <a:pt x="150323" y="0"/>
                  </a:moveTo>
                  <a:lnTo>
                    <a:pt x="149058" y="1283"/>
                  </a:lnTo>
                  <a:lnTo>
                    <a:pt x="145264" y="4398"/>
                  </a:lnTo>
                  <a:cubicBezTo>
                    <a:pt x="143123" y="5937"/>
                    <a:pt x="140892" y="7349"/>
                    <a:pt x="138579" y="8613"/>
                  </a:cubicBezTo>
                  <a:lnTo>
                    <a:pt x="134423" y="10995"/>
                  </a:lnTo>
                  <a:lnTo>
                    <a:pt x="129545" y="13011"/>
                  </a:lnTo>
                  <a:cubicBezTo>
                    <a:pt x="125903" y="14606"/>
                    <a:pt x="122161" y="15943"/>
                    <a:pt x="118343" y="17043"/>
                  </a:cubicBezTo>
                  <a:lnTo>
                    <a:pt x="105334" y="20158"/>
                  </a:lnTo>
                  <a:cubicBezTo>
                    <a:pt x="100761" y="21258"/>
                    <a:pt x="96109" y="21991"/>
                    <a:pt x="91422" y="22357"/>
                  </a:cubicBezTo>
                  <a:lnTo>
                    <a:pt x="76968" y="23823"/>
                  </a:lnTo>
                  <a:cubicBezTo>
                    <a:pt x="72090" y="23823"/>
                    <a:pt x="67212" y="23823"/>
                    <a:pt x="62514" y="23823"/>
                  </a:cubicBezTo>
                  <a:lnTo>
                    <a:pt x="48421" y="23823"/>
                  </a:lnTo>
                  <a:cubicBezTo>
                    <a:pt x="44065" y="23768"/>
                    <a:pt x="39718" y="23402"/>
                    <a:pt x="35413" y="22724"/>
                  </a:cubicBezTo>
                  <a:lnTo>
                    <a:pt x="23669" y="20891"/>
                  </a:lnTo>
                  <a:cubicBezTo>
                    <a:pt x="9395" y="18509"/>
                    <a:pt x="0" y="16126"/>
                    <a:pt x="0" y="16126"/>
                  </a:cubicBezTo>
                  <a:cubicBezTo>
                    <a:pt x="0" y="16126"/>
                    <a:pt x="9757" y="15027"/>
                    <a:pt x="24211" y="14844"/>
                  </a:cubicBezTo>
                  <a:lnTo>
                    <a:pt x="35774" y="14844"/>
                  </a:lnTo>
                  <a:cubicBezTo>
                    <a:pt x="39749" y="14844"/>
                    <a:pt x="44085" y="14844"/>
                    <a:pt x="48602" y="14844"/>
                  </a:cubicBezTo>
                  <a:lnTo>
                    <a:pt x="62333" y="14844"/>
                  </a:lnTo>
                  <a:cubicBezTo>
                    <a:pt x="66850" y="14844"/>
                    <a:pt x="71729" y="14844"/>
                    <a:pt x="76426" y="14844"/>
                  </a:cubicBezTo>
                  <a:lnTo>
                    <a:pt x="90338" y="14844"/>
                  </a:lnTo>
                  <a:cubicBezTo>
                    <a:pt x="94879" y="14715"/>
                    <a:pt x="99405" y="14294"/>
                    <a:pt x="103889" y="13561"/>
                  </a:cubicBezTo>
                  <a:lnTo>
                    <a:pt x="116536" y="11912"/>
                  </a:lnTo>
                  <a:cubicBezTo>
                    <a:pt x="118495" y="11747"/>
                    <a:pt x="120432" y="11380"/>
                    <a:pt x="122318" y="10812"/>
                  </a:cubicBezTo>
                  <a:lnTo>
                    <a:pt x="127738" y="9713"/>
                  </a:lnTo>
                  <a:cubicBezTo>
                    <a:pt x="130924" y="9236"/>
                    <a:pt x="134066" y="8503"/>
                    <a:pt x="137133" y="7513"/>
                  </a:cubicBezTo>
                  <a:lnTo>
                    <a:pt x="144180" y="5314"/>
                  </a:lnTo>
                  <a:lnTo>
                    <a:pt x="148697" y="3299"/>
                  </a:lnTo>
                  <a:close/>
                </a:path>
              </a:pathLst>
            </a:custGeom>
            <a:solidFill>
              <a:srgbClr val="E08A2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35563F96-DEE4-8D4C-8FC4-A08899333575}"/>
                </a:ext>
              </a:extLst>
            </p:cNvPr>
            <p:cNvSpPr/>
            <p:nvPr/>
          </p:nvSpPr>
          <p:spPr>
            <a:xfrm>
              <a:off x="10486648" y="5812116"/>
              <a:ext cx="69560" cy="74952"/>
            </a:xfrm>
            <a:custGeom>
              <a:avLst/>
              <a:gdLst>
                <a:gd name="connsiteX0" fmla="*/ 69560 w 69560"/>
                <a:gd name="connsiteY0" fmla="*/ 74952 h 74952"/>
                <a:gd name="connsiteX1" fmla="*/ 65044 w 69560"/>
                <a:gd name="connsiteY1" fmla="*/ 73853 h 74952"/>
                <a:gd name="connsiteX2" fmla="*/ 60165 w 69560"/>
                <a:gd name="connsiteY2" fmla="*/ 72020 h 74952"/>
                <a:gd name="connsiteX3" fmla="*/ 54022 w 69560"/>
                <a:gd name="connsiteY3" fmla="*/ 68905 h 74952"/>
                <a:gd name="connsiteX4" fmla="*/ 47157 w 69560"/>
                <a:gd name="connsiteY4" fmla="*/ 64690 h 74952"/>
                <a:gd name="connsiteX5" fmla="*/ 40110 w 69560"/>
                <a:gd name="connsiteY5" fmla="*/ 59376 h 74952"/>
                <a:gd name="connsiteX6" fmla="*/ 32883 w 69560"/>
                <a:gd name="connsiteY6" fmla="*/ 52961 h 74952"/>
                <a:gd name="connsiteX7" fmla="*/ 26198 w 69560"/>
                <a:gd name="connsiteY7" fmla="*/ 45814 h 74952"/>
                <a:gd name="connsiteX8" fmla="*/ 19874 w 69560"/>
                <a:gd name="connsiteY8" fmla="*/ 38118 h 74952"/>
                <a:gd name="connsiteX9" fmla="*/ 14454 w 69560"/>
                <a:gd name="connsiteY9" fmla="*/ 30237 h 74952"/>
                <a:gd name="connsiteX10" fmla="*/ 9576 w 69560"/>
                <a:gd name="connsiteY10" fmla="*/ 22724 h 74952"/>
                <a:gd name="connsiteX11" fmla="*/ 6143 w 69560"/>
                <a:gd name="connsiteY11" fmla="*/ 15394 h 74952"/>
                <a:gd name="connsiteX12" fmla="*/ 0 w 69560"/>
                <a:gd name="connsiteY12" fmla="*/ 0 h 74952"/>
                <a:gd name="connsiteX13" fmla="*/ 11021 w 69560"/>
                <a:gd name="connsiteY13" fmla="*/ 12095 h 74952"/>
                <a:gd name="connsiteX14" fmla="*/ 16080 w 69560"/>
                <a:gd name="connsiteY14" fmla="*/ 18143 h 74952"/>
                <a:gd name="connsiteX15" fmla="*/ 21681 w 69560"/>
                <a:gd name="connsiteY15" fmla="*/ 24556 h 74952"/>
                <a:gd name="connsiteX16" fmla="*/ 27643 w 69560"/>
                <a:gd name="connsiteY16" fmla="*/ 31703 h 74952"/>
                <a:gd name="connsiteX17" fmla="*/ 33786 w 69560"/>
                <a:gd name="connsiteY17" fmla="*/ 38667 h 74952"/>
                <a:gd name="connsiteX18" fmla="*/ 39929 w 69560"/>
                <a:gd name="connsiteY18" fmla="*/ 45814 h 74952"/>
                <a:gd name="connsiteX19" fmla="*/ 46253 w 69560"/>
                <a:gd name="connsiteY19" fmla="*/ 52412 h 74952"/>
                <a:gd name="connsiteX20" fmla="*/ 52035 w 69560"/>
                <a:gd name="connsiteY20" fmla="*/ 58642 h 74952"/>
                <a:gd name="connsiteX21" fmla="*/ 57455 w 69560"/>
                <a:gd name="connsiteY21" fmla="*/ 64140 h 74952"/>
                <a:gd name="connsiteX22" fmla="*/ 62333 w 69560"/>
                <a:gd name="connsiteY22" fmla="*/ 68538 h 74952"/>
                <a:gd name="connsiteX23" fmla="*/ 65947 w 69560"/>
                <a:gd name="connsiteY23" fmla="*/ 72020 h 7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560" h="74952">
                  <a:moveTo>
                    <a:pt x="69560" y="74952"/>
                  </a:moveTo>
                  <a:cubicBezTo>
                    <a:pt x="68027" y="74714"/>
                    <a:pt x="66514" y="74348"/>
                    <a:pt x="65044" y="73853"/>
                  </a:cubicBezTo>
                  <a:lnTo>
                    <a:pt x="60165" y="72020"/>
                  </a:lnTo>
                  <a:cubicBezTo>
                    <a:pt x="58048" y="71122"/>
                    <a:pt x="55995" y="70096"/>
                    <a:pt x="54022" y="68905"/>
                  </a:cubicBezTo>
                  <a:cubicBezTo>
                    <a:pt x="51641" y="67659"/>
                    <a:pt x="49346" y="66248"/>
                    <a:pt x="47157" y="64690"/>
                  </a:cubicBezTo>
                  <a:cubicBezTo>
                    <a:pt x="44681" y="63096"/>
                    <a:pt x="42325" y="61318"/>
                    <a:pt x="40110" y="59376"/>
                  </a:cubicBezTo>
                  <a:cubicBezTo>
                    <a:pt x="37761" y="57176"/>
                    <a:pt x="35051" y="55344"/>
                    <a:pt x="32883" y="52961"/>
                  </a:cubicBezTo>
                  <a:lnTo>
                    <a:pt x="26198" y="45814"/>
                  </a:lnTo>
                  <a:cubicBezTo>
                    <a:pt x="23838" y="43469"/>
                    <a:pt x="21719" y="40903"/>
                    <a:pt x="19874" y="38118"/>
                  </a:cubicBezTo>
                  <a:cubicBezTo>
                    <a:pt x="17887" y="35552"/>
                    <a:pt x="16261" y="32803"/>
                    <a:pt x="14454" y="30237"/>
                  </a:cubicBezTo>
                  <a:cubicBezTo>
                    <a:pt x="12647" y="27672"/>
                    <a:pt x="11021" y="25106"/>
                    <a:pt x="9576" y="22724"/>
                  </a:cubicBezTo>
                  <a:lnTo>
                    <a:pt x="6143" y="15394"/>
                  </a:lnTo>
                  <a:cubicBezTo>
                    <a:pt x="3791" y="10391"/>
                    <a:pt x="1738" y="5260"/>
                    <a:pt x="0" y="0"/>
                  </a:cubicBezTo>
                  <a:cubicBezTo>
                    <a:pt x="0" y="0"/>
                    <a:pt x="4878" y="4765"/>
                    <a:pt x="11021" y="12095"/>
                  </a:cubicBezTo>
                  <a:lnTo>
                    <a:pt x="16080" y="18143"/>
                  </a:lnTo>
                  <a:lnTo>
                    <a:pt x="21681" y="24556"/>
                  </a:lnTo>
                  <a:lnTo>
                    <a:pt x="27643" y="31703"/>
                  </a:lnTo>
                  <a:cubicBezTo>
                    <a:pt x="29450" y="34086"/>
                    <a:pt x="31799" y="36468"/>
                    <a:pt x="33786" y="38667"/>
                  </a:cubicBezTo>
                  <a:lnTo>
                    <a:pt x="39929" y="45814"/>
                  </a:lnTo>
                  <a:lnTo>
                    <a:pt x="46253" y="52412"/>
                  </a:lnTo>
                  <a:cubicBezTo>
                    <a:pt x="48421" y="54428"/>
                    <a:pt x="50047" y="56993"/>
                    <a:pt x="52035" y="58642"/>
                  </a:cubicBezTo>
                  <a:lnTo>
                    <a:pt x="57455" y="64140"/>
                  </a:lnTo>
                  <a:lnTo>
                    <a:pt x="62333" y="68538"/>
                  </a:lnTo>
                  <a:lnTo>
                    <a:pt x="65947" y="72020"/>
                  </a:lnTo>
                  <a:close/>
                </a:path>
              </a:pathLst>
            </a:custGeom>
            <a:solidFill>
              <a:srgbClr val="E08A2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D1AFE78D-C1C0-004A-9B11-2926D704BF16}"/>
                </a:ext>
              </a:extLst>
            </p:cNvPr>
            <p:cNvSpPr/>
            <p:nvPr/>
          </p:nvSpPr>
          <p:spPr>
            <a:xfrm>
              <a:off x="10050333" y="4230053"/>
              <a:ext cx="651435" cy="1452940"/>
            </a:xfrm>
            <a:custGeom>
              <a:avLst/>
              <a:gdLst>
                <a:gd name="connsiteX0" fmla="*/ 590431 w 651435"/>
                <a:gd name="connsiteY0" fmla="*/ 49113 h 1452940"/>
                <a:gd name="connsiteX1" fmla="*/ 569654 w 651435"/>
                <a:gd name="connsiteY1" fmla="*/ 0 h 1452940"/>
                <a:gd name="connsiteX2" fmla="*/ 33044 w 651435"/>
                <a:gd name="connsiteY2" fmla="*/ 4581 h 1452940"/>
                <a:gd name="connsiteX3" fmla="*/ 9737 w 651435"/>
                <a:gd name="connsiteY3" fmla="*/ 75685 h 1452940"/>
                <a:gd name="connsiteX4" fmla="*/ 73877 w 651435"/>
                <a:gd name="connsiteY4" fmla="*/ 883302 h 1452940"/>
                <a:gd name="connsiteX5" fmla="*/ 169636 w 651435"/>
                <a:gd name="connsiteY5" fmla="*/ 1408884 h 1452940"/>
                <a:gd name="connsiteX6" fmla="*/ 244978 w 651435"/>
                <a:gd name="connsiteY6" fmla="*/ 1452866 h 1452940"/>
                <a:gd name="connsiteX7" fmla="*/ 334232 w 651435"/>
                <a:gd name="connsiteY7" fmla="*/ 1396240 h 1452940"/>
                <a:gd name="connsiteX8" fmla="*/ 288160 w 651435"/>
                <a:gd name="connsiteY8" fmla="*/ 881286 h 1452940"/>
                <a:gd name="connsiteX9" fmla="*/ 274428 w 651435"/>
                <a:gd name="connsiteY9" fmla="*/ 816413 h 1452940"/>
                <a:gd name="connsiteX10" fmla="*/ 305505 w 651435"/>
                <a:gd name="connsiteY10" fmla="*/ 234936 h 1452940"/>
                <a:gd name="connsiteX11" fmla="*/ 372897 w 651435"/>
                <a:gd name="connsiteY11" fmla="*/ 536212 h 1452940"/>
                <a:gd name="connsiteX12" fmla="*/ 421138 w 651435"/>
                <a:gd name="connsiteY12" fmla="*/ 872489 h 1452940"/>
                <a:gd name="connsiteX13" fmla="*/ 419511 w 651435"/>
                <a:gd name="connsiteY13" fmla="*/ 925084 h 1452940"/>
                <a:gd name="connsiteX14" fmla="*/ 428184 w 651435"/>
                <a:gd name="connsiteY14" fmla="*/ 1398072 h 1452940"/>
                <a:gd name="connsiteX15" fmla="*/ 508224 w 651435"/>
                <a:gd name="connsiteY15" fmla="*/ 1438205 h 1452940"/>
                <a:gd name="connsiteX16" fmla="*/ 590431 w 651435"/>
                <a:gd name="connsiteY16" fmla="*/ 1419880 h 1452940"/>
                <a:gd name="connsiteX17" fmla="*/ 618075 w 651435"/>
                <a:gd name="connsiteY17" fmla="*/ 945243 h 1452940"/>
                <a:gd name="connsiteX18" fmla="*/ 650958 w 651435"/>
                <a:gd name="connsiteY18" fmla="*/ 558019 h 1452940"/>
                <a:gd name="connsiteX19" fmla="*/ 590431 w 651435"/>
                <a:gd name="connsiteY19" fmla="*/ 49113 h 145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51435" h="1452940">
                  <a:moveTo>
                    <a:pt x="590431" y="49113"/>
                  </a:moveTo>
                  <a:cubicBezTo>
                    <a:pt x="611209" y="36835"/>
                    <a:pt x="595671" y="22907"/>
                    <a:pt x="569654" y="0"/>
                  </a:cubicBezTo>
                  <a:cubicBezTo>
                    <a:pt x="569654" y="0"/>
                    <a:pt x="334774" y="138909"/>
                    <a:pt x="33044" y="4581"/>
                  </a:cubicBezTo>
                  <a:cubicBezTo>
                    <a:pt x="33044" y="4581"/>
                    <a:pt x="-10679" y="40133"/>
                    <a:pt x="9737" y="75685"/>
                  </a:cubicBezTo>
                  <a:cubicBezTo>
                    <a:pt x="9737" y="75685"/>
                    <a:pt x="-36877" y="407015"/>
                    <a:pt x="73877" y="883302"/>
                  </a:cubicBezTo>
                  <a:cubicBezTo>
                    <a:pt x="111819" y="1063810"/>
                    <a:pt x="169636" y="1408884"/>
                    <a:pt x="169636" y="1408884"/>
                  </a:cubicBezTo>
                  <a:cubicBezTo>
                    <a:pt x="169636" y="1408884"/>
                    <a:pt x="181019" y="1448285"/>
                    <a:pt x="244978" y="1452866"/>
                  </a:cubicBezTo>
                  <a:cubicBezTo>
                    <a:pt x="283383" y="1454405"/>
                    <a:pt x="318799" y="1431938"/>
                    <a:pt x="334232" y="1396240"/>
                  </a:cubicBezTo>
                  <a:cubicBezTo>
                    <a:pt x="337665" y="1326235"/>
                    <a:pt x="338207" y="1009200"/>
                    <a:pt x="288160" y="881286"/>
                  </a:cubicBezTo>
                  <a:cubicBezTo>
                    <a:pt x="306227" y="856729"/>
                    <a:pt x="302072" y="840969"/>
                    <a:pt x="274428" y="816413"/>
                  </a:cubicBezTo>
                  <a:cubicBezTo>
                    <a:pt x="274428" y="686849"/>
                    <a:pt x="263949" y="240068"/>
                    <a:pt x="305505" y="234936"/>
                  </a:cubicBezTo>
                  <a:cubicBezTo>
                    <a:pt x="347060" y="229805"/>
                    <a:pt x="352119" y="366149"/>
                    <a:pt x="372897" y="536212"/>
                  </a:cubicBezTo>
                  <a:cubicBezTo>
                    <a:pt x="393675" y="706275"/>
                    <a:pt x="431617" y="854897"/>
                    <a:pt x="421138" y="872489"/>
                  </a:cubicBezTo>
                  <a:cubicBezTo>
                    <a:pt x="408344" y="887406"/>
                    <a:pt x="407665" y="909379"/>
                    <a:pt x="419511" y="925084"/>
                  </a:cubicBezTo>
                  <a:cubicBezTo>
                    <a:pt x="411721" y="1082759"/>
                    <a:pt x="414619" y="1240801"/>
                    <a:pt x="428184" y="1398072"/>
                  </a:cubicBezTo>
                  <a:cubicBezTo>
                    <a:pt x="428184" y="1398072"/>
                    <a:pt x="435230" y="1431058"/>
                    <a:pt x="508224" y="1438205"/>
                  </a:cubicBezTo>
                  <a:cubicBezTo>
                    <a:pt x="581217" y="1445353"/>
                    <a:pt x="590431" y="1419880"/>
                    <a:pt x="590431" y="1419880"/>
                  </a:cubicBezTo>
                  <a:cubicBezTo>
                    <a:pt x="590431" y="1419880"/>
                    <a:pt x="619882" y="1055564"/>
                    <a:pt x="618075" y="945243"/>
                  </a:cubicBezTo>
                  <a:cubicBezTo>
                    <a:pt x="616268" y="834922"/>
                    <a:pt x="649151" y="652031"/>
                    <a:pt x="650958" y="558019"/>
                  </a:cubicBezTo>
                  <a:cubicBezTo>
                    <a:pt x="652765" y="464008"/>
                    <a:pt x="652584" y="150821"/>
                    <a:pt x="590431" y="49113"/>
                  </a:cubicBezTo>
                  <a:close/>
                </a:path>
              </a:pathLst>
            </a:custGeom>
            <a:solidFill>
              <a:srgbClr val="4584A0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48ECC52B-115D-0644-88FA-D8A4553A3BE5}"/>
                </a:ext>
              </a:extLst>
            </p:cNvPr>
            <p:cNvSpPr/>
            <p:nvPr/>
          </p:nvSpPr>
          <p:spPr>
            <a:xfrm>
              <a:off x="10047409" y="4227854"/>
              <a:ext cx="656836" cy="1457997"/>
            </a:xfrm>
            <a:custGeom>
              <a:avLst/>
              <a:gdLst>
                <a:gd name="connsiteX0" fmla="*/ 254769 w 656836"/>
                <a:gd name="connsiteY0" fmla="*/ 1457997 h 1457997"/>
                <a:gd name="connsiteX1" fmla="*/ 247722 w 656836"/>
                <a:gd name="connsiteY1" fmla="*/ 1457997 h 1457997"/>
                <a:gd name="connsiteX2" fmla="*/ 170212 w 656836"/>
                <a:gd name="connsiteY2" fmla="*/ 1412000 h 1457997"/>
                <a:gd name="connsiteX3" fmla="*/ 74273 w 656836"/>
                <a:gd name="connsiteY3" fmla="*/ 886234 h 1457997"/>
                <a:gd name="connsiteX4" fmla="*/ 557 w 656836"/>
                <a:gd name="connsiteY4" fmla="*/ 303291 h 1457997"/>
                <a:gd name="connsiteX5" fmla="*/ 9952 w 656836"/>
                <a:gd name="connsiteY5" fmla="*/ 78618 h 1457997"/>
                <a:gd name="connsiteX6" fmla="*/ 34343 w 656836"/>
                <a:gd name="connsiteY6" fmla="*/ 5314 h 1457997"/>
                <a:gd name="connsiteX7" fmla="*/ 35608 w 656836"/>
                <a:gd name="connsiteY7" fmla="*/ 5314 h 1457997"/>
                <a:gd name="connsiteX8" fmla="*/ 37053 w 656836"/>
                <a:gd name="connsiteY8" fmla="*/ 5314 h 1457997"/>
                <a:gd name="connsiteX9" fmla="*/ 303551 w 656836"/>
                <a:gd name="connsiteY9" fmla="*/ 63590 h 1457997"/>
                <a:gd name="connsiteX10" fmla="*/ 571314 w 656836"/>
                <a:gd name="connsiteY10" fmla="*/ 0 h 1457997"/>
                <a:gd name="connsiteX11" fmla="*/ 572940 w 656836"/>
                <a:gd name="connsiteY11" fmla="*/ 0 h 1457997"/>
                <a:gd name="connsiteX12" fmla="*/ 574385 w 656836"/>
                <a:gd name="connsiteY12" fmla="*/ 1283 h 1457997"/>
                <a:gd name="connsiteX13" fmla="*/ 605462 w 656836"/>
                <a:gd name="connsiteY13" fmla="*/ 40683 h 1457997"/>
                <a:gd name="connsiteX14" fmla="*/ 596970 w 656836"/>
                <a:gd name="connsiteY14" fmla="*/ 53145 h 1457997"/>
                <a:gd name="connsiteX15" fmla="*/ 656412 w 656836"/>
                <a:gd name="connsiteY15" fmla="*/ 562051 h 1457997"/>
                <a:gd name="connsiteX16" fmla="*/ 641416 w 656836"/>
                <a:gd name="connsiteY16" fmla="*/ 726983 h 1457997"/>
                <a:gd name="connsiteX17" fmla="*/ 623349 w 656836"/>
                <a:gd name="connsiteY17" fmla="*/ 950007 h 1457997"/>
                <a:gd name="connsiteX18" fmla="*/ 595705 w 656836"/>
                <a:gd name="connsiteY18" fmla="*/ 1425011 h 1457997"/>
                <a:gd name="connsiteX19" fmla="*/ 595705 w 656836"/>
                <a:gd name="connsiteY19" fmla="*/ 1425011 h 1457997"/>
                <a:gd name="connsiteX20" fmla="*/ 536443 w 656836"/>
                <a:gd name="connsiteY20" fmla="*/ 1445536 h 1457997"/>
                <a:gd name="connsiteX21" fmla="*/ 536443 w 656836"/>
                <a:gd name="connsiteY21" fmla="*/ 1445536 h 1457997"/>
                <a:gd name="connsiteX22" fmla="*/ 510968 w 656836"/>
                <a:gd name="connsiteY22" fmla="*/ 1444253 h 1457997"/>
                <a:gd name="connsiteX23" fmla="*/ 428399 w 656836"/>
                <a:gd name="connsiteY23" fmla="*/ 1401921 h 1457997"/>
                <a:gd name="connsiteX24" fmla="*/ 419726 w 656836"/>
                <a:gd name="connsiteY24" fmla="*/ 928566 h 1457997"/>
                <a:gd name="connsiteX25" fmla="*/ 421894 w 656836"/>
                <a:gd name="connsiteY25" fmla="*/ 873589 h 1457997"/>
                <a:gd name="connsiteX26" fmla="*/ 406176 w 656836"/>
                <a:gd name="connsiteY26" fmla="*/ 748607 h 1457997"/>
                <a:gd name="connsiteX27" fmla="*/ 373112 w 656836"/>
                <a:gd name="connsiteY27" fmla="*/ 538777 h 1457997"/>
                <a:gd name="connsiteX28" fmla="*/ 362813 w 656836"/>
                <a:gd name="connsiteY28" fmla="*/ 447149 h 1457997"/>
                <a:gd name="connsiteX29" fmla="*/ 310598 w 656836"/>
                <a:gd name="connsiteY29" fmla="*/ 239334 h 1457997"/>
                <a:gd name="connsiteX30" fmla="*/ 308791 w 656836"/>
                <a:gd name="connsiteY30" fmla="*/ 239334 h 1457997"/>
                <a:gd name="connsiteX31" fmla="*/ 281328 w 656836"/>
                <a:gd name="connsiteY31" fmla="*/ 428639 h 1457997"/>
                <a:gd name="connsiteX32" fmla="*/ 279521 w 656836"/>
                <a:gd name="connsiteY32" fmla="*/ 748057 h 1457997"/>
                <a:gd name="connsiteX33" fmla="*/ 279521 w 656836"/>
                <a:gd name="connsiteY33" fmla="*/ 817146 h 1457997"/>
                <a:gd name="connsiteX34" fmla="*/ 293795 w 656836"/>
                <a:gd name="connsiteY34" fmla="*/ 883485 h 1457997"/>
                <a:gd name="connsiteX35" fmla="*/ 339506 w 656836"/>
                <a:gd name="connsiteY35" fmla="*/ 1398255 h 1457997"/>
                <a:gd name="connsiteX36" fmla="*/ 339506 w 656836"/>
                <a:gd name="connsiteY36" fmla="*/ 1398255 h 1457997"/>
                <a:gd name="connsiteX37" fmla="*/ 254769 w 656836"/>
                <a:gd name="connsiteY37" fmla="*/ 1457997 h 1457997"/>
                <a:gd name="connsiteX38" fmla="*/ 36331 w 656836"/>
                <a:gd name="connsiteY38" fmla="*/ 10262 h 1457997"/>
                <a:gd name="connsiteX39" fmla="*/ 14830 w 656836"/>
                <a:gd name="connsiteY39" fmla="*/ 76968 h 1457997"/>
                <a:gd name="connsiteX40" fmla="*/ 14830 w 656836"/>
                <a:gd name="connsiteY40" fmla="*/ 76968 h 1457997"/>
                <a:gd name="connsiteX41" fmla="*/ 14830 w 656836"/>
                <a:gd name="connsiteY41" fmla="*/ 76968 h 1457997"/>
                <a:gd name="connsiteX42" fmla="*/ 78970 w 656836"/>
                <a:gd name="connsiteY42" fmla="*/ 883302 h 1457997"/>
                <a:gd name="connsiteX43" fmla="*/ 174729 w 656836"/>
                <a:gd name="connsiteY43" fmla="*/ 1409068 h 1457997"/>
                <a:gd name="connsiteX44" fmla="*/ 247000 w 656836"/>
                <a:gd name="connsiteY44" fmla="*/ 1450850 h 1457997"/>
                <a:gd name="connsiteX45" fmla="*/ 333544 w 656836"/>
                <a:gd name="connsiteY45" fmla="*/ 1395873 h 1457997"/>
                <a:gd name="connsiteX46" fmla="*/ 287652 w 656836"/>
                <a:gd name="connsiteY46" fmla="*/ 882752 h 1457997"/>
                <a:gd name="connsiteX47" fmla="*/ 287652 w 656836"/>
                <a:gd name="connsiteY47" fmla="*/ 881286 h 1457997"/>
                <a:gd name="connsiteX48" fmla="*/ 287652 w 656836"/>
                <a:gd name="connsiteY48" fmla="*/ 880186 h 1457997"/>
                <a:gd name="connsiteX49" fmla="*/ 274101 w 656836"/>
                <a:gd name="connsiteY49" fmla="*/ 818978 h 1457997"/>
                <a:gd name="connsiteX50" fmla="*/ 274101 w 656836"/>
                <a:gd name="connsiteY50" fmla="*/ 818978 h 1457997"/>
                <a:gd name="connsiteX51" fmla="*/ 274101 w 656836"/>
                <a:gd name="connsiteY51" fmla="*/ 818612 h 1457997"/>
                <a:gd name="connsiteX52" fmla="*/ 274101 w 656836"/>
                <a:gd name="connsiteY52" fmla="*/ 748607 h 1457997"/>
                <a:gd name="connsiteX53" fmla="*/ 275908 w 656836"/>
                <a:gd name="connsiteY53" fmla="*/ 428823 h 1457997"/>
                <a:gd name="connsiteX54" fmla="*/ 307888 w 656836"/>
                <a:gd name="connsiteY54" fmla="*/ 234386 h 1457997"/>
                <a:gd name="connsiteX55" fmla="*/ 310417 w 656836"/>
                <a:gd name="connsiteY55" fmla="*/ 234386 h 1457997"/>
                <a:gd name="connsiteX56" fmla="*/ 367872 w 656836"/>
                <a:gd name="connsiteY56" fmla="*/ 446965 h 1457997"/>
                <a:gd name="connsiteX57" fmla="*/ 378171 w 656836"/>
                <a:gd name="connsiteY57" fmla="*/ 538594 h 1457997"/>
                <a:gd name="connsiteX58" fmla="*/ 411234 w 656836"/>
                <a:gd name="connsiteY58" fmla="*/ 748057 h 1457997"/>
                <a:gd name="connsiteX59" fmla="*/ 426050 w 656836"/>
                <a:gd name="connsiteY59" fmla="*/ 876338 h 1457997"/>
                <a:gd name="connsiteX60" fmla="*/ 424424 w 656836"/>
                <a:gd name="connsiteY60" fmla="*/ 926184 h 1457997"/>
                <a:gd name="connsiteX61" fmla="*/ 424424 w 656836"/>
                <a:gd name="connsiteY61" fmla="*/ 926184 h 1457997"/>
                <a:gd name="connsiteX62" fmla="*/ 424424 w 656836"/>
                <a:gd name="connsiteY62" fmla="*/ 926184 h 1457997"/>
                <a:gd name="connsiteX63" fmla="*/ 433096 w 656836"/>
                <a:gd name="connsiteY63" fmla="*/ 1398622 h 1457997"/>
                <a:gd name="connsiteX64" fmla="*/ 433096 w 656836"/>
                <a:gd name="connsiteY64" fmla="*/ 1398622 h 1457997"/>
                <a:gd name="connsiteX65" fmla="*/ 510968 w 656836"/>
                <a:gd name="connsiteY65" fmla="*/ 1436556 h 1457997"/>
                <a:gd name="connsiteX66" fmla="*/ 535901 w 656836"/>
                <a:gd name="connsiteY66" fmla="*/ 1438022 h 1457997"/>
                <a:gd name="connsiteX67" fmla="*/ 590104 w 656836"/>
                <a:gd name="connsiteY67" fmla="*/ 1420979 h 1457997"/>
                <a:gd name="connsiteX68" fmla="*/ 617748 w 656836"/>
                <a:gd name="connsiteY68" fmla="*/ 947075 h 1457997"/>
                <a:gd name="connsiteX69" fmla="*/ 635815 w 656836"/>
                <a:gd name="connsiteY69" fmla="*/ 723318 h 1457997"/>
                <a:gd name="connsiteX70" fmla="*/ 650631 w 656836"/>
                <a:gd name="connsiteY70" fmla="*/ 559852 h 1457997"/>
                <a:gd name="connsiteX71" fmla="*/ 644488 w 656836"/>
                <a:gd name="connsiteY71" fmla="*/ 307690 h 1457997"/>
                <a:gd name="connsiteX72" fmla="*/ 590285 w 656836"/>
                <a:gd name="connsiteY72" fmla="*/ 51129 h 1457997"/>
                <a:gd name="connsiteX73" fmla="*/ 588839 w 656836"/>
                <a:gd name="connsiteY73" fmla="*/ 48746 h 1457997"/>
                <a:gd name="connsiteX74" fmla="*/ 591188 w 656836"/>
                <a:gd name="connsiteY74" fmla="*/ 47464 h 1457997"/>
                <a:gd name="connsiteX75" fmla="*/ 599499 w 656836"/>
                <a:gd name="connsiteY75" fmla="*/ 37751 h 1457997"/>
                <a:gd name="connsiteX76" fmla="*/ 571495 w 656836"/>
                <a:gd name="connsiteY76" fmla="*/ 3848 h 1457997"/>
                <a:gd name="connsiteX77" fmla="*/ 303551 w 656836"/>
                <a:gd name="connsiteY77" fmla="*/ 67256 h 1457997"/>
                <a:gd name="connsiteX78" fmla="*/ 36331 w 656836"/>
                <a:gd name="connsiteY78" fmla="*/ 9896 h 145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56836" h="1457997">
                  <a:moveTo>
                    <a:pt x="254769" y="1457997"/>
                  </a:moveTo>
                  <a:lnTo>
                    <a:pt x="247722" y="1457997"/>
                  </a:lnTo>
                  <a:cubicBezTo>
                    <a:pt x="182679" y="1453233"/>
                    <a:pt x="170573" y="1413649"/>
                    <a:pt x="170212" y="1412000"/>
                  </a:cubicBezTo>
                  <a:cubicBezTo>
                    <a:pt x="169851" y="1410350"/>
                    <a:pt x="111673" y="1063810"/>
                    <a:pt x="74273" y="886234"/>
                  </a:cubicBezTo>
                  <a:cubicBezTo>
                    <a:pt x="29314" y="695133"/>
                    <a:pt x="4602" y="499707"/>
                    <a:pt x="557" y="303291"/>
                  </a:cubicBezTo>
                  <a:cubicBezTo>
                    <a:pt x="-1385" y="228266"/>
                    <a:pt x="1754" y="153202"/>
                    <a:pt x="9952" y="78618"/>
                  </a:cubicBezTo>
                  <a:cubicBezTo>
                    <a:pt x="-10284" y="41966"/>
                    <a:pt x="33982" y="5314"/>
                    <a:pt x="34343" y="5314"/>
                  </a:cubicBezTo>
                  <a:lnTo>
                    <a:pt x="35608" y="5314"/>
                  </a:lnTo>
                  <a:lnTo>
                    <a:pt x="37053" y="5314"/>
                  </a:lnTo>
                  <a:cubicBezTo>
                    <a:pt x="120911" y="43366"/>
                    <a:pt x="211685" y="63215"/>
                    <a:pt x="303551" y="63590"/>
                  </a:cubicBezTo>
                  <a:cubicBezTo>
                    <a:pt x="396538" y="64444"/>
                    <a:pt x="488367" y="42637"/>
                    <a:pt x="571314" y="0"/>
                  </a:cubicBezTo>
                  <a:lnTo>
                    <a:pt x="572940" y="0"/>
                  </a:lnTo>
                  <a:lnTo>
                    <a:pt x="574385" y="1283"/>
                  </a:lnTo>
                  <a:cubicBezTo>
                    <a:pt x="592453" y="17593"/>
                    <a:pt x="606546" y="29504"/>
                    <a:pt x="605462" y="40683"/>
                  </a:cubicBezTo>
                  <a:cubicBezTo>
                    <a:pt x="604706" y="45955"/>
                    <a:pt x="601564" y="50564"/>
                    <a:pt x="596970" y="53145"/>
                  </a:cubicBezTo>
                  <a:cubicBezTo>
                    <a:pt x="658039" y="157601"/>
                    <a:pt x="658039" y="468040"/>
                    <a:pt x="656412" y="562051"/>
                  </a:cubicBezTo>
                  <a:cubicBezTo>
                    <a:pt x="656412" y="604200"/>
                    <a:pt x="648824" y="663392"/>
                    <a:pt x="641416" y="726983"/>
                  </a:cubicBezTo>
                  <a:cubicBezTo>
                    <a:pt x="631085" y="800909"/>
                    <a:pt x="625052" y="875366"/>
                    <a:pt x="623349" y="950007"/>
                  </a:cubicBezTo>
                  <a:cubicBezTo>
                    <a:pt x="625155" y="1059962"/>
                    <a:pt x="596067" y="1421346"/>
                    <a:pt x="595705" y="1425011"/>
                  </a:cubicBezTo>
                  <a:lnTo>
                    <a:pt x="595705" y="1425011"/>
                  </a:lnTo>
                  <a:cubicBezTo>
                    <a:pt x="595705" y="1425927"/>
                    <a:pt x="587575" y="1445536"/>
                    <a:pt x="536443" y="1445536"/>
                  </a:cubicBezTo>
                  <a:lnTo>
                    <a:pt x="536443" y="1445536"/>
                  </a:lnTo>
                  <a:cubicBezTo>
                    <a:pt x="528494" y="1445536"/>
                    <a:pt x="520002" y="1445536"/>
                    <a:pt x="510968" y="1444253"/>
                  </a:cubicBezTo>
                  <a:cubicBezTo>
                    <a:pt x="436891" y="1436739"/>
                    <a:pt x="428760" y="1403387"/>
                    <a:pt x="428399" y="1401921"/>
                  </a:cubicBezTo>
                  <a:cubicBezTo>
                    <a:pt x="414955" y="1244521"/>
                    <a:pt x="412058" y="1086369"/>
                    <a:pt x="419726" y="928566"/>
                  </a:cubicBezTo>
                  <a:cubicBezTo>
                    <a:pt x="407594" y="912018"/>
                    <a:pt x="408497" y="889111"/>
                    <a:pt x="421894" y="873589"/>
                  </a:cubicBezTo>
                  <a:cubicBezTo>
                    <a:pt x="426953" y="864793"/>
                    <a:pt x="417919" y="813664"/>
                    <a:pt x="406176" y="748607"/>
                  </a:cubicBezTo>
                  <a:cubicBezTo>
                    <a:pt x="395696" y="689782"/>
                    <a:pt x="382688" y="616662"/>
                    <a:pt x="373112" y="538777"/>
                  </a:cubicBezTo>
                  <a:cubicBezTo>
                    <a:pt x="369318" y="507074"/>
                    <a:pt x="366065" y="476653"/>
                    <a:pt x="362813" y="447149"/>
                  </a:cubicBezTo>
                  <a:cubicBezTo>
                    <a:pt x="350166" y="330963"/>
                    <a:pt x="340229" y="239334"/>
                    <a:pt x="310598" y="239334"/>
                  </a:cubicBezTo>
                  <a:lnTo>
                    <a:pt x="308791" y="239334"/>
                  </a:lnTo>
                  <a:cubicBezTo>
                    <a:pt x="300841" y="239334"/>
                    <a:pt x="286929" y="266273"/>
                    <a:pt x="281328" y="428639"/>
                  </a:cubicBezTo>
                  <a:cubicBezTo>
                    <a:pt x="277715" y="534013"/>
                    <a:pt x="278799" y="663026"/>
                    <a:pt x="279521" y="748057"/>
                  </a:cubicBezTo>
                  <a:cubicBezTo>
                    <a:pt x="279521" y="775729"/>
                    <a:pt x="279521" y="799186"/>
                    <a:pt x="279521" y="817146"/>
                  </a:cubicBezTo>
                  <a:cubicBezTo>
                    <a:pt x="304274" y="839320"/>
                    <a:pt x="313850" y="856729"/>
                    <a:pt x="293795" y="883485"/>
                  </a:cubicBezTo>
                  <a:cubicBezTo>
                    <a:pt x="344565" y="1015797"/>
                    <a:pt x="342035" y="1343278"/>
                    <a:pt x="339506" y="1398255"/>
                  </a:cubicBezTo>
                  <a:lnTo>
                    <a:pt x="339506" y="1398255"/>
                  </a:lnTo>
                  <a:cubicBezTo>
                    <a:pt x="324669" y="1432818"/>
                    <a:pt x="291880" y="1455926"/>
                    <a:pt x="254769" y="1457997"/>
                  </a:cubicBezTo>
                  <a:close/>
                  <a:moveTo>
                    <a:pt x="36331" y="10262"/>
                  </a:moveTo>
                  <a:cubicBezTo>
                    <a:pt x="29826" y="16127"/>
                    <a:pt x="-2334" y="46914"/>
                    <a:pt x="14830" y="76968"/>
                  </a:cubicBezTo>
                  <a:lnTo>
                    <a:pt x="14830" y="76968"/>
                  </a:lnTo>
                  <a:lnTo>
                    <a:pt x="14830" y="76968"/>
                  </a:lnTo>
                  <a:cubicBezTo>
                    <a:pt x="14830" y="80267"/>
                    <a:pt x="-30520" y="413246"/>
                    <a:pt x="78970" y="883302"/>
                  </a:cubicBezTo>
                  <a:cubicBezTo>
                    <a:pt x="116551" y="1061795"/>
                    <a:pt x="174187" y="1405586"/>
                    <a:pt x="174729" y="1409068"/>
                  </a:cubicBezTo>
                  <a:cubicBezTo>
                    <a:pt x="175271" y="1412550"/>
                    <a:pt x="186473" y="1445719"/>
                    <a:pt x="247000" y="1450850"/>
                  </a:cubicBezTo>
                  <a:cubicBezTo>
                    <a:pt x="284190" y="1452096"/>
                    <a:pt x="318416" y="1430362"/>
                    <a:pt x="333544" y="1395873"/>
                  </a:cubicBezTo>
                  <a:cubicBezTo>
                    <a:pt x="336254" y="1339430"/>
                    <a:pt x="338603" y="1012498"/>
                    <a:pt x="287652" y="882752"/>
                  </a:cubicBezTo>
                  <a:lnTo>
                    <a:pt x="287652" y="881286"/>
                  </a:lnTo>
                  <a:lnTo>
                    <a:pt x="287652" y="880186"/>
                  </a:lnTo>
                  <a:cubicBezTo>
                    <a:pt x="305719" y="857829"/>
                    <a:pt x="301745" y="843535"/>
                    <a:pt x="274101" y="818978"/>
                  </a:cubicBezTo>
                  <a:lnTo>
                    <a:pt x="274101" y="818978"/>
                  </a:lnTo>
                  <a:lnTo>
                    <a:pt x="274101" y="818612"/>
                  </a:lnTo>
                  <a:cubicBezTo>
                    <a:pt x="274101" y="800286"/>
                    <a:pt x="274101" y="776646"/>
                    <a:pt x="274101" y="748607"/>
                  </a:cubicBezTo>
                  <a:cubicBezTo>
                    <a:pt x="274101" y="663209"/>
                    <a:pt x="272294" y="534379"/>
                    <a:pt x="275908" y="428823"/>
                  </a:cubicBezTo>
                  <a:cubicBezTo>
                    <a:pt x="281689" y="257477"/>
                    <a:pt x="296866" y="235852"/>
                    <a:pt x="307888" y="234386"/>
                  </a:cubicBezTo>
                  <a:lnTo>
                    <a:pt x="310417" y="234386"/>
                  </a:lnTo>
                  <a:cubicBezTo>
                    <a:pt x="344746" y="234386"/>
                    <a:pt x="353960" y="319051"/>
                    <a:pt x="367872" y="446965"/>
                  </a:cubicBezTo>
                  <a:cubicBezTo>
                    <a:pt x="370944" y="476103"/>
                    <a:pt x="374196" y="506341"/>
                    <a:pt x="378171" y="538594"/>
                  </a:cubicBezTo>
                  <a:cubicBezTo>
                    <a:pt x="387566" y="616295"/>
                    <a:pt x="400755" y="689415"/>
                    <a:pt x="411234" y="748057"/>
                  </a:cubicBezTo>
                  <a:cubicBezTo>
                    <a:pt x="425508" y="827958"/>
                    <a:pt x="432012" y="866625"/>
                    <a:pt x="426050" y="876338"/>
                  </a:cubicBezTo>
                  <a:cubicBezTo>
                    <a:pt x="413890" y="890449"/>
                    <a:pt x="413209" y="911285"/>
                    <a:pt x="424424" y="926184"/>
                  </a:cubicBezTo>
                  <a:lnTo>
                    <a:pt x="424424" y="926184"/>
                  </a:lnTo>
                  <a:lnTo>
                    <a:pt x="424424" y="926184"/>
                  </a:lnTo>
                  <a:cubicBezTo>
                    <a:pt x="416682" y="1083675"/>
                    <a:pt x="419580" y="1241534"/>
                    <a:pt x="433096" y="1398622"/>
                  </a:cubicBezTo>
                  <a:lnTo>
                    <a:pt x="433096" y="1398622"/>
                  </a:lnTo>
                  <a:cubicBezTo>
                    <a:pt x="433096" y="1398622"/>
                    <a:pt x="441046" y="1429592"/>
                    <a:pt x="510968" y="1436556"/>
                  </a:cubicBezTo>
                  <a:cubicBezTo>
                    <a:pt x="519250" y="1437473"/>
                    <a:pt x="527570" y="1437967"/>
                    <a:pt x="535901" y="1438022"/>
                  </a:cubicBezTo>
                  <a:cubicBezTo>
                    <a:pt x="579625" y="1438022"/>
                    <a:pt x="589201" y="1423178"/>
                    <a:pt x="590104" y="1420979"/>
                  </a:cubicBezTo>
                  <a:cubicBezTo>
                    <a:pt x="591369" y="1405952"/>
                    <a:pt x="619374" y="1054464"/>
                    <a:pt x="617748" y="947075"/>
                  </a:cubicBezTo>
                  <a:cubicBezTo>
                    <a:pt x="619352" y="872196"/>
                    <a:pt x="625385" y="797464"/>
                    <a:pt x="635815" y="723318"/>
                  </a:cubicBezTo>
                  <a:cubicBezTo>
                    <a:pt x="643042" y="660644"/>
                    <a:pt x="649908" y="601635"/>
                    <a:pt x="650631" y="559852"/>
                  </a:cubicBezTo>
                  <a:cubicBezTo>
                    <a:pt x="651354" y="518069"/>
                    <a:pt x="652257" y="414529"/>
                    <a:pt x="644488" y="307690"/>
                  </a:cubicBezTo>
                  <a:cubicBezTo>
                    <a:pt x="635093" y="180875"/>
                    <a:pt x="617025" y="94561"/>
                    <a:pt x="590285" y="51129"/>
                  </a:cubicBezTo>
                  <a:lnTo>
                    <a:pt x="588839" y="48746"/>
                  </a:lnTo>
                  <a:lnTo>
                    <a:pt x="591188" y="47464"/>
                  </a:lnTo>
                  <a:cubicBezTo>
                    <a:pt x="596428" y="44348"/>
                    <a:pt x="599138" y="41233"/>
                    <a:pt x="599499" y="37751"/>
                  </a:cubicBezTo>
                  <a:cubicBezTo>
                    <a:pt x="599499" y="29321"/>
                    <a:pt x="587033" y="17593"/>
                    <a:pt x="571495" y="3848"/>
                  </a:cubicBezTo>
                  <a:cubicBezTo>
                    <a:pt x="488275" y="45882"/>
                    <a:pt x="396518" y="67596"/>
                    <a:pt x="303551" y="67256"/>
                  </a:cubicBezTo>
                  <a:cubicBezTo>
                    <a:pt x="211526" y="67089"/>
                    <a:pt x="120533" y="47557"/>
                    <a:pt x="36331" y="9896"/>
                  </a:cubicBezTo>
                  <a:close/>
                </a:path>
              </a:pathLst>
            </a:custGeom>
            <a:solidFill>
              <a:srgbClr val="0B467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D94E24EA-62AD-F946-BF03-72F077613176}"/>
                </a:ext>
              </a:extLst>
            </p:cNvPr>
            <p:cNvSpPr/>
            <p:nvPr/>
          </p:nvSpPr>
          <p:spPr>
            <a:xfrm>
              <a:off x="10241289" y="4402132"/>
              <a:ext cx="285107" cy="68744"/>
            </a:xfrm>
            <a:custGeom>
              <a:avLst/>
              <a:gdLst>
                <a:gd name="connsiteX0" fmla="*/ 0 w 285107"/>
                <a:gd name="connsiteY0" fmla="*/ 46914 h 68744"/>
                <a:gd name="connsiteX1" fmla="*/ 12828 w 285107"/>
                <a:gd name="connsiteY1" fmla="*/ 49663 h 68744"/>
                <a:gd name="connsiteX2" fmla="*/ 46615 w 285107"/>
                <a:gd name="connsiteY2" fmla="*/ 55710 h 68744"/>
                <a:gd name="connsiteX3" fmla="*/ 69380 w 285107"/>
                <a:gd name="connsiteY3" fmla="*/ 59192 h 68744"/>
                <a:gd name="connsiteX4" fmla="*/ 94674 w 285107"/>
                <a:gd name="connsiteY4" fmla="*/ 62308 h 68744"/>
                <a:gd name="connsiteX5" fmla="*/ 108045 w 285107"/>
                <a:gd name="connsiteY5" fmla="*/ 63407 h 68744"/>
                <a:gd name="connsiteX6" fmla="*/ 121957 w 285107"/>
                <a:gd name="connsiteY6" fmla="*/ 63407 h 68744"/>
                <a:gd name="connsiteX7" fmla="*/ 135869 w 285107"/>
                <a:gd name="connsiteY7" fmla="*/ 63407 h 68744"/>
                <a:gd name="connsiteX8" fmla="*/ 149781 w 285107"/>
                <a:gd name="connsiteY8" fmla="*/ 63407 h 68744"/>
                <a:gd name="connsiteX9" fmla="*/ 156827 w 285107"/>
                <a:gd name="connsiteY9" fmla="*/ 63407 h 68744"/>
                <a:gd name="connsiteX10" fmla="*/ 163693 w 285107"/>
                <a:gd name="connsiteY10" fmla="*/ 62308 h 68744"/>
                <a:gd name="connsiteX11" fmla="*/ 176882 w 285107"/>
                <a:gd name="connsiteY11" fmla="*/ 59009 h 68744"/>
                <a:gd name="connsiteX12" fmla="*/ 183206 w 285107"/>
                <a:gd name="connsiteY12" fmla="*/ 56443 h 68744"/>
                <a:gd name="connsiteX13" fmla="*/ 189710 w 285107"/>
                <a:gd name="connsiteY13" fmla="*/ 53694 h 68744"/>
                <a:gd name="connsiteX14" fmla="*/ 201996 w 285107"/>
                <a:gd name="connsiteY14" fmla="*/ 48014 h 68744"/>
                <a:gd name="connsiteX15" fmla="*/ 224762 w 285107"/>
                <a:gd name="connsiteY15" fmla="*/ 36468 h 68744"/>
                <a:gd name="connsiteX16" fmla="*/ 235060 w 285107"/>
                <a:gd name="connsiteY16" fmla="*/ 30787 h 68744"/>
                <a:gd name="connsiteX17" fmla="*/ 244636 w 285107"/>
                <a:gd name="connsiteY17" fmla="*/ 25106 h 68744"/>
                <a:gd name="connsiteX18" fmla="*/ 261439 w 285107"/>
                <a:gd name="connsiteY18" fmla="*/ 15210 h 68744"/>
                <a:gd name="connsiteX19" fmla="*/ 274086 w 285107"/>
                <a:gd name="connsiteY19" fmla="*/ 7147 h 68744"/>
                <a:gd name="connsiteX20" fmla="*/ 285108 w 285107"/>
                <a:gd name="connsiteY20" fmla="*/ 0 h 68744"/>
                <a:gd name="connsiteX21" fmla="*/ 274628 w 285107"/>
                <a:gd name="connsiteY21" fmla="*/ 8063 h 68744"/>
                <a:gd name="connsiteX22" fmla="*/ 262342 w 285107"/>
                <a:gd name="connsiteY22" fmla="*/ 16860 h 68744"/>
                <a:gd name="connsiteX23" fmla="*/ 246262 w 285107"/>
                <a:gd name="connsiteY23" fmla="*/ 27672 h 68744"/>
                <a:gd name="connsiteX24" fmla="*/ 236867 w 285107"/>
                <a:gd name="connsiteY24" fmla="*/ 33719 h 68744"/>
                <a:gd name="connsiteX25" fmla="*/ 226568 w 285107"/>
                <a:gd name="connsiteY25" fmla="*/ 39767 h 68744"/>
                <a:gd name="connsiteX26" fmla="*/ 203803 w 285107"/>
                <a:gd name="connsiteY26" fmla="*/ 52229 h 68744"/>
                <a:gd name="connsiteX27" fmla="*/ 191517 w 285107"/>
                <a:gd name="connsiteY27" fmla="*/ 58093 h 68744"/>
                <a:gd name="connsiteX28" fmla="*/ 185193 w 285107"/>
                <a:gd name="connsiteY28" fmla="*/ 60842 h 68744"/>
                <a:gd name="connsiteX29" fmla="*/ 178508 w 285107"/>
                <a:gd name="connsiteY29" fmla="*/ 63590 h 68744"/>
                <a:gd name="connsiteX30" fmla="*/ 164596 w 285107"/>
                <a:gd name="connsiteY30" fmla="*/ 67256 h 68744"/>
                <a:gd name="connsiteX31" fmla="*/ 157369 w 285107"/>
                <a:gd name="connsiteY31" fmla="*/ 68538 h 68744"/>
                <a:gd name="connsiteX32" fmla="*/ 150323 w 285107"/>
                <a:gd name="connsiteY32" fmla="*/ 68538 h 68744"/>
                <a:gd name="connsiteX33" fmla="*/ 135869 w 285107"/>
                <a:gd name="connsiteY33" fmla="*/ 68538 h 68744"/>
                <a:gd name="connsiteX34" fmla="*/ 121595 w 285107"/>
                <a:gd name="connsiteY34" fmla="*/ 68538 h 68744"/>
                <a:gd name="connsiteX35" fmla="*/ 107683 w 285107"/>
                <a:gd name="connsiteY35" fmla="*/ 68538 h 68744"/>
                <a:gd name="connsiteX36" fmla="*/ 94132 w 285107"/>
                <a:gd name="connsiteY36" fmla="*/ 67256 h 68744"/>
                <a:gd name="connsiteX37" fmla="*/ 68838 w 285107"/>
                <a:gd name="connsiteY37" fmla="*/ 63407 h 68744"/>
                <a:gd name="connsiteX38" fmla="*/ 46073 w 285107"/>
                <a:gd name="connsiteY38" fmla="*/ 57909 h 68744"/>
                <a:gd name="connsiteX39" fmla="*/ 12647 w 285107"/>
                <a:gd name="connsiteY39" fmla="*/ 49846 h 68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107" h="68744">
                  <a:moveTo>
                    <a:pt x="0" y="46914"/>
                  </a:moveTo>
                  <a:lnTo>
                    <a:pt x="12828" y="49663"/>
                  </a:lnTo>
                  <a:cubicBezTo>
                    <a:pt x="20958" y="51312"/>
                    <a:pt x="32702" y="53328"/>
                    <a:pt x="46615" y="55710"/>
                  </a:cubicBezTo>
                  <a:cubicBezTo>
                    <a:pt x="53661" y="56993"/>
                    <a:pt x="61249" y="58093"/>
                    <a:pt x="69380" y="59192"/>
                  </a:cubicBezTo>
                  <a:lnTo>
                    <a:pt x="94674" y="62308"/>
                  </a:lnTo>
                  <a:cubicBezTo>
                    <a:pt x="99011" y="62308"/>
                    <a:pt x="103528" y="63224"/>
                    <a:pt x="108045" y="63407"/>
                  </a:cubicBezTo>
                  <a:cubicBezTo>
                    <a:pt x="112561" y="63590"/>
                    <a:pt x="117259" y="63407"/>
                    <a:pt x="121957" y="63407"/>
                  </a:cubicBezTo>
                  <a:cubicBezTo>
                    <a:pt x="126654" y="63407"/>
                    <a:pt x="131171" y="63407"/>
                    <a:pt x="135869" y="63407"/>
                  </a:cubicBezTo>
                  <a:cubicBezTo>
                    <a:pt x="140501" y="63682"/>
                    <a:pt x="145148" y="63682"/>
                    <a:pt x="149781" y="63407"/>
                  </a:cubicBezTo>
                  <a:lnTo>
                    <a:pt x="156827" y="63407"/>
                  </a:lnTo>
                  <a:lnTo>
                    <a:pt x="163693" y="62308"/>
                  </a:lnTo>
                  <a:cubicBezTo>
                    <a:pt x="168175" y="61593"/>
                    <a:pt x="172588" y="60493"/>
                    <a:pt x="176882" y="59009"/>
                  </a:cubicBezTo>
                  <a:cubicBezTo>
                    <a:pt x="179050" y="58313"/>
                    <a:pt x="181163" y="57451"/>
                    <a:pt x="183206" y="56443"/>
                  </a:cubicBezTo>
                  <a:lnTo>
                    <a:pt x="189710" y="53694"/>
                  </a:lnTo>
                  <a:cubicBezTo>
                    <a:pt x="193866" y="51862"/>
                    <a:pt x="198021" y="50213"/>
                    <a:pt x="201996" y="48014"/>
                  </a:cubicBezTo>
                  <a:cubicBezTo>
                    <a:pt x="209765" y="43982"/>
                    <a:pt x="217535" y="40500"/>
                    <a:pt x="224762" y="36468"/>
                  </a:cubicBezTo>
                  <a:lnTo>
                    <a:pt x="235060" y="30787"/>
                  </a:lnTo>
                  <a:lnTo>
                    <a:pt x="244636" y="25106"/>
                  </a:lnTo>
                  <a:lnTo>
                    <a:pt x="261439" y="15210"/>
                  </a:lnTo>
                  <a:lnTo>
                    <a:pt x="274086" y="7147"/>
                  </a:lnTo>
                  <a:lnTo>
                    <a:pt x="285108" y="0"/>
                  </a:lnTo>
                  <a:cubicBezTo>
                    <a:pt x="285108" y="0"/>
                    <a:pt x="281313" y="3115"/>
                    <a:pt x="274628" y="8063"/>
                  </a:cubicBezTo>
                  <a:cubicBezTo>
                    <a:pt x="271195" y="10446"/>
                    <a:pt x="267221" y="13561"/>
                    <a:pt x="262342" y="16860"/>
                  </a:cubicBezTo>
                  <a:cubicBezTo>
                    <a:pt x="257464" y="20158"/>
                    <a:pt x="252224" y="24007"/>
                    <a:pt x="246262" y="27672"/>
                  </a:cubicBezTo>
                  <a:lnTo>
                    <a:pt x="236867" y="33719"/>
                  </a:lnTo>
                  <a:lnTo>
                    <a:pt x="226568" y="39767"/>
                  </a:lnTo>
                  <a:cubicBezTo>
                    <a:pt x="219522" y="44165"/>
                    <a:pt x="211753" y="48014"/>
                    <a:pt x="203803" y="52229"/>
                  </a:cubicBezTo>
                  <a:cubicBezTo>
                    <a:pt x="199828" y="54428"/>
                    <a:pt x="195673" y="56077"/>
                    <a:pt x="191517" y="58093"/>
                  </a:cubicBezTo>
                  <a:lnTo>
                    <a:pt x="185193" y="60842"/>
                  </a:lnTo>
                  <a:cubicBezTo>
                    <a:pt x="183023" y="61905"/>
                    <a:pt x="180792" y="62821"/>
                    <a:pt x="178508" y="63590"/>
                  </a:cubicBezTo>
                  <a:cubicBezTo>
                    <a:pt x="173997" y="65258"/>
                    <a:pt x="169339" y="66486"/>
                    <a:pt x="164596" y="67256"/>
                  </a:cubicBezTo>
                  <a:lnTo>
                    <a:pt x="157369" y="68538"/>
                  </a:lnTo>
                  <a:lnTo>
                    <a:pt x="150323" y="68538"/>
                  </a:lnTo>
                  <a:cubicBezTo>
                    <a:pt x="145508" y="68813"/>
                    <a:pt x="140684" y="68813"/>
                    <a:pt x="135869" y="68538"/>
                  </a:cubicBezTo>
                  <a:lnTo>
                    <a:pt x="121595" y="68538"/>
                  </a:lnTo>
                  <a:lnTo>
                    <a:pt x="107683" y="68538"/>
                  </a:lnTo>
                  <a:lnTo>
                    <a:pt x="94132" y="67256"/>
                  </a:lnTo>
                  <a:cubicBezTo>
                    <a:pt x="85279" y="66156"/>
                    <a:pt x="76065" y="64690"/>
                    <a:pt x="68838" y="63407"/>
                  </a:cubicBezTo>
                  <a:lnTo>
                    <a:pt x="46073" y="57909"/>
                  </a:lnTo>
                  <a:cubicBezTo>
                    <a:pt x="32160" y="54977"/>
                    <a:pt x="20597" y="52045"/>
                    <a:pt x="12647" y="49846"/>
                  </a:cubicBezTo>
                  <a:close/>
                </a:path>
              </a:pathLst>
            </a:custGeom>
            <a:solidFill>
              <a:srgbClr val="0B467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3AEBA4B2-3E91-774B-AD81-F2AE24DF0482}"/>
                </a:ext>
              </a:extLst>
            </p:cNvPr>
            <p:cNvSpPr/>
            <p:nvPr/>
          </p:nvSpPr>
          <p:spPr>
            <a:xfrm>
              <a:off x="10076307" y="4272569"/>
              <a:ext cx="149985" cy="1274922"/>
            </a:xfrm>
            <a:custGeom>
              <a:avLst/>
              <a:gdLst>
                <a:gd name="connsiteX0" fmla="*/ 149986 w 149985"/>
                <a:gd name="connsiteY0" fmla="*/ 1274923 h 1274922"/>
                <a:gd name="connsiteX1" fmla="*/ 146553 w 149985"/>
                <a:gd name="connsiteY1" fmla="*/ 1260812 h 1274922"/>
                <a:gd name="connsiteX2" fmla="*/ 137158 w 149985"/>
                <a:gd name="connsiteY2" fmla="*/ 1220862 h 1274922"/>
                <a:gd name="connsiteX3" fmla="*/ 122884 w 149985"/>
                <a:gd name="connsiteY3" fmla="*/ 1158738 h 1274922"/>
                <a:gd name="connsiteX4" fmla="*/ 105901 w 149985"/>
                <a:gd name="connsiteY4" fmla="*/ 1077921 h 1274922"/>
                <a:gd name="connsiteX5" fmla="*/ 96325 w 149985"/>
                <a:gd name="connsiteY5" fmla="*/ 1031740 h 1274922"/>
                <a:gd name="connsiteX6" fmla="*/ 87110 w 149985"/>
                <a:gd name="connsiteY6" fmla="*/ 981894 h 1274922"/>
                <a:gd name="connsiteX7" fmla="*/ 67597 w 149985"/>
                <a:gd name="connsiteY7" fmla="*/ 874505 h 1274922"/>
                <a:gd name="connsiteX8" fmla="*/ 49530 w 149985"/>
                <a:gd name="connsiteY8" fmla="*/ 759236 h 1274922"/>
                <a:gd name="connsiteX9" fmla="*/ 40496 w 149985"/>
                <a:gd name="connsiteY9" fmla="*/ 699861 h 1274922"/>
                <a:gd name="connsiteX10" fmla="*/ 32546 w 149985"/>
                <a:gd name="connsiteY10" fmla="*/ 639936 h 1274922"/>
                <a:gd name="connsiteX11" fmla="*/ 24777 w 149985"/>
                <a:gd name="connsiteY11" fmla="*/ 579827 h 1274922"/>
                <a:gd name="connsiteX12" fmla="*/ 18273 w 149985"/>
                <a:gd name="connsiteY12" fmla="*/ 520085 h 1274922"/>
                <a:gd name="connsiteX13" fmla="*/ 7974 w 149985"/>
                <a:gd name="connsiteY13" fmla="*/ 403717 h 1274922"/>
                <a:gd name="connsiteX14" fmla="*/ 4541 w 149985"/>
                <a:gd name="connsiteY14" fmla="*/ 348739 h 1274922"/>
                <a:gd name="connsiteX15" fmla="*/ 3457 w 149985"/>
                <a:gd name="connsiteY15" fmla="*/ 321800 h 1274922"/>
                <a:gd name="connsiteX16" fmla="*/ 3457 w 149985"/>
                <a:gd name="connsiteY16" fmla="*/ 295411 h 1274922"/>
                <a:gd name="connsiteX17" fmla="*/ 747 w 149985"/>
                <a:gd name="connsiteY17" fmla="*/ 197552 h 1274922"/>
                <a:gd name="connsiteX18" fmla="*/ 2554 w 149985"/>
                <a:gd name="connsiteY18" fmla="*/ 114170 h 1274922"/>
                <a:gd name="connsiteX19" fmla="*/ 10503 w 149985"/>
                <a:gd name="connsiteY19" fmla="*/ 80817 h 1274922"/>
                <a:gd name="connsiteX20" fmla="*/ 10503 w 149985"/>
                <a:gd name="connsiteY20" fmla="*/ 65790 h 1274922"/>
                <a:gd name="connsiteX21" fmla="*/ 8335 w 149985"/>
                <a:gd name="connsiteY21" fmla="*/ 59009 h 1274922"/>
                <a:gd name="connsiteX22" fmla="*/ 5625 w 149985"/>
                <a:gd name="connsiteY22" fmla="*/ 52778 h 1274922"/>
                <a:gd name="connsiteX23" fmla="*/ 3638 w 149985"/>
                <a:gd name="connsiteY23" fmla="*/ 40867 h 1274922"/>
                <a:gd name="connsiteX24" fmla="*/ 5264 w 149985"/>
                <a:gd name="connsiteY24" fmla="*/ 29871 h 1274922"/>
                <a:gd name="connsiteX25" fmla="*/ 10503 w 149985"/>
                <a:gd name="connsiteY25" fmla="*/ 13195 h 1274922"/>
                <a:gd name="connsiteX26" fmla="*/ 16104 w 149985"/>
                <a:gd name="connsiteY26" fmla="*/ 0 h 1274922"/>
                <a:gd name="connsiteX27" fmla="*/ 10684 w 149985"/>
                <a:gd name="connsiteY27" fmla="*/ 13378 h 1274922"/>
                <a:gd name="connsiteX28" fmla="*/ 5806 w 149985"/>
                <a:gd name="connsiteY28" fmla="*/ 30054 h 1274922"/>
                <a:gd name="connsiteX29" fmla="*/ 4360 w 149985"/>
                <a:gd name="connsiteY29" fmla="*/ 40867 h 1274922"/>
                <a:gd name="connsiteX30" fmla="*/ 5987 w 149985"/>
                <a:gd name="connsiteY30" fmla="*/ 52962 h 1274922"/>
                <a:gd name="connsiteX31" fmla="*/ 8697 w 149985"/>
                <a:gd name="connsiteY31" fmla="*/ 59192 h 1274922"/>
                <a:gd name="connsiteX32" fmla="*/ 11768 w 149985"/>
                <a:gd name="connsiteY32" fmla="*/ 81550 h 1274922"/>
                <a:gd name="connsiteX33" fmla="*/ 4360 w 149985"/>
                <a:gd name="connsiteY33" fmla="*/ 115086 h 1274922"/>
                <a:gd name="connsiteX34" fmla="*/ 2734 w 149985"/>
                <a:gd name="connsiteY34" fmla="*/ 197552 h 1274922"/>
                <a:gd name="connsiteX35" fmla="*/ 5987 w 149985"/>
                <a:gd name="connsiteY35" fmla="*/ 295228 h 1274922"/>
                <a:gd name="connsiteX36" fmla="*/ 7251 w 149985"/>
                <a:gd name="connsiteY36" fmla="*/ 321617 h 1274922"/>
                <a:gd name="connsiteX37" fmla="*/ 8697 w 149985"/>
                <a:gd name="connsiteY37" fmla="*/ 348556 h 1274922"/>
                <a:gd name="connsiteX38" fmla="*/ 12310 w 149985"/>
                <a:gd name="connsiteY38" fmla="*/ 403533 h 1274922"/>
                <a:gd name="connsiteX39" fmla="*/ 22970 w 149985"/>
                <a:gd name="connsiteY39" fmla="*/ 519719 h 1274922"/>
                <a:gd name="connsiteX40" fmla="*/ 29474 w 149985"/>
                <a:gd name="connsiteY40" fmla="*/ 579461 h 1274922"/>
                <a:gd name="connsiteX41" fmla="*/ 37424 w 149985"/>
                <a:gd name="connsiteY41" fmla="*/ 639386 h 1274922"/>
                <a:gd name="connsiteX42" fmla="*/ 45374 w 149985"/>
                <a:gd name="connsiteY42" fmla="*/ 699311 h 1274922"/>
                <a:gd name="connsiteX43" fmla="*/ 54227 w 149985"/>
                <a:gd name="connsiteY43" fmla="*/ 758686 h 1274922"/>
                <a:gd name="connsiteX44" fmla="*/ 72295 w 149985"/>
                <a:gd name="connsiteY44" fmla="*/ 873956 h 1274922"/>
                <a:gd name="connsiteX45" fmla="*/ 91266 w 149985"/>
                <a:gd name="connsiteY45" fmla="*/ 981528 h 1274922"/>
                <a:gd name="connsiteX46" fmla="*/ 99938 w 149985"/>
                <a:gd name="connsiteY46" fmla="*/ 1031190 h 1274922"/>
                <a:gd name="connsiteX47" fmla="*/ 109153 w 149985"/>
                <a:gd name="connsiteY47" fmla="*/ 1077555 h 1274922"/>
                <a:gd name="connsiteX48" fmla="*/ 125233 w 149985"/>
                <a:gd name="connsiteY48" fmla="*/ 1158555 h 1274922"/>
                <a:gd name="connsiteX49" fmla="*/ 138422 w 149985"/>
                <a:gd name="connsiteY49" fmla="*/ 1220862 h 1274922"/>
                <a:gd name="connsiteX50" fmla="*/ 147095 w 149985"/>
                <a:gd name="connsiteY50" fmla="*/ 1260996 h 1274922"/>
                <a:gd name="connsiteX51" fmla="*/ 149986 w 149985"/>
                <a:gd name="connsiteY51" fmla="*/ 1274923 h 127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985" h="1274922">
                  <a:moveTo>
                    <a:pt x="149986" y="1274923"/>
                  </a:moveTo>
                  <a:cubicBezTo>
                    <a:pt x="149986" y="1274923"/>
                    <a:pt x="148721" y="1269975"/>
                    <a:pt x="146553" y="1260812"/>
                  </a:cubicBezTo>
                  <a:cubicBezTo>
                    <a:pt x="144385" y="1251650"/>
                    <a:pt x="141133" y="1238272"/>
                    <a:pt x="137158" y="1220862"/>
                  </a:cubicBezTo>
                  <a:cubicBezTo>
                    <a:pt x="133183" y="1203453"/>
                    <a:pt x="128485" y="1182744"/>
                    <a:pt x="122884" y="1158738"/>
                  </a:cubicBezTo>
                  <a:cubicBezTo>
                    <a:pt x="117283" y="1134731"/>
                    <a:pt x="112224" y="1107609"/>
                    <a:pt x="105901" y="1077921"/>
                  </a:cubicBezTo>
                  <a:cubicBezTo>
                    <a:pt x="103010" y="1063077"/>
                    <a:pt x="99758" y="1047684"/>
                    <a:pt x="96325" y="1031740"/>
                  </a:cubicBezTo>
                  <a:cubicBezTo>
                    <a:pt x="92892" y="1015797"/>
                    <a:pt x="90362" y="999120"/>
                    <a:pt x="87110" y="981894"/>
                  </a:cubicBezTo>
                  <a:cubicBezTo>
                    <a:pt x="80967" y="947808"/>
                    <a:pt x="74282" y="911707"/>
                    <a:pt x="67597" y="874505"/>
                  </a:cubicBezTo>
                  <a:cubicBezTo>
                    <a:pt x="60912" y="837304"/>
                    <a:pt x="55673" y="798453"/>
                    <a:pt x="49530" y="759236"/>
                  </a:cubicBezTo>
                  <a:cubicBezTo>
                    <a:pt x="46639" y="739628"/>
                    <a:pt x="43206" y="719836"/>
                    <a:pt x="40496" y="699861"/>
                  </a:cubicBezTo>
                  <a:cubicBezTo>
                    <a:pt x="37786" y="679886"/>
                    <a:pt x="35256" y="659911"/>
                    <a:pt x="32546" y="639936"/>
                  </a:cubicBezTo>
                  <a:cubicBezTo>
                    <a:pt x="29836" y="619960"/>
                    <a:pt x="27306" y="599802"/>
                    <a:pt x="24777" y="579827"/>
                  </a:cubicBezTo>
                  <a:cubicBezTo>
                    <a:pt x="22247" y="559852"/>
                    <a:pt x="20441" y="539877"/>
                    <a:pt x="18273" y="520085"/>
                  </a:cubicBezTo>
                  <a:cubicBezTo>
                    <a:pt x="14298" y="480501"/>
                    <a:pt x="9781" y="441651"/>
                    <a:pt x="7974" y="403717"/>
                  </a:cubicBezTo>
                  <a:cubicBezTo>
                    <a:pt x="6890" y="385391"/>
                    <a:pt x="5806" y="367065"/>
                    <a:pt x="4541" y="348739"/>
                  </a:cubicBezTo>
                  <a:cubicBezTo>
                    <a:pt x="4541" y="339576"/>
                    <a:pt x="4180" y="330597"/>
                    <a:pt x="3457" y="321800"/>
                  </a:cubicBezTo>
                  <a:cubicBezTo>
                    <a:pt x="3457" y="312821"/>
                    <a:pt x="3457" y="303475"/>
                    <a:pt x="3457" y="295411"/>
                  </a:cubicBezTo>
                  <a:cubicBezTo>
                    <a:pt x="2192" y="260592"/>
                    <a:pt x="1108" y="227789"/>
                    <a:pt x="747" y="197552"/>
                  </a:cubicBezTo>
                  <a:cubicBezTo>
                    <a:pt x="-672" y="169752"/>
                    <a:pt x="-68" y="141878"/>
                    <a:pt x="2554" y="114170"/>
                  </a:cubicBezTo>
                  <a:cubicBezTo>
                    <a:pt x="4541" y="101891"/>
                    <a:pt x="9058" y="91262"/>
                    <a:pt x="10503" y="80817"/>
                  </a:cubicBezTo>
                  <a:cubicBezTo>
                    <a:pt x="11419" y="75850"/>
                    <a:pt x="11419" y="70756"/>
                    <a:pt x="10503" y="65790"/>
                  </a:cubicBezTo>
                  <a:cubicBezTo>
                    <a:pt x="10503" y="63407"/>
                    <a:pt x="9058" y="61208"/>
                    <a:pt x="8335" y="59009"/>
                  </a:cubicBezTo>
                  <a:lnTo>
                    <a:pt x="5625" y="52778"/>
                  </a:lnTo>
                  <a:cubicBezTo>
                    <a:pt x="4002" y="49036"/>
                    <a:pt x="3320" y="44942"/>
                    <a:pt x="3638" y="40867"/>
                  </a:cubicBezTo>
                  <a:cubicBezTo>
                    <a:pt x="3874" y="37161"/>
                    <a:pt x="4418" y="33483"/>
                    <a:pt x="5264" y="29871"/>
                  </a:cubicBezTo>
                  <a:cubicBezTo>
                    <a:pt x="6718" y="24223"/>
                    <a:pt x="8467" y="18656"/>
                    <a:pt x="10503" y="13195"/>
                  </a:cubicBezTo>
                  <a:cubicBezTo>
                    <a:pt x="12101" y="8685"/>
                    <a:pt x="13972" y="4277"/>
                    <a:pt x="16104" y="0"/>
                  </a:cubicBezTo>
                  <a:cubicBezTo>
                    <a:pt x="16104" y="0"/>
                    <a:pt x="13936" y="4398"/>
                    <a:pt x="10684" y="13378"/>
                  </a:cubicBezTo>
                  <a:cubicBezTo>
                    <a:pt x="8653" y="18806"/>
                    <a:pt x="7023" y="24381"/>
                    <a:pt x="5806" y="30054"/>
                  </a:cubicBezTo>
                  <a:cubicBezTo>
                    <a:pt x="4934" y="33593"/>
                    <a:pt x="4449" y="37220"/>
                    <a:pt x="4360" y="40867"/>
                  </a:cubicBezTo>
                  <a:cubicBezTo>
                    <a:pt x="3832" y="44973"/>
                    <a:pt x="4393" y="49148"/>
                    <a:pt x="5987" y="52962"/>
                  </a:cubicBezTo>
                  <a:cubicBezTo>
                    <a:pt x="5987" y="54977"/>
                    <a:pt x="7793" y="56993"/>
                    <a:pt x="8697" y="59192"/>
                  </a:cubicBezTo>
                  <a:cubicBezTo>
                    <a:pt x="11528" y="66271"/>
                    <a:pt x="12584" y="73954"/>
                    <a:pt x="11768" y="81550"/>
                  </a:cubicBezTo>
                  <a:cubicBezTo>
                    <a:pt x="10503" y="92179"/>
                    <a:pt x="6167" y="103174"/>
                    <a:pt x="4360" y="115086"/>
                  </a:cubicBezTo>
                  <a:cubicBezTo>
                    <a:pt x="1950" y="142501"/>
                    <a:pt x="1407" y="170063"/>
                    <a:pt x="2734" y="197552"/>
                  </a:cubicBezTo>
                  <a:cubicBezTo>
                    <a:pt x="2734" y="227789"/>
                    <a:pt x="4722" y="260592"/>
                    <a:pt x="5987" y="295228"/>
                  </a:cubicBezTo>
                  <a:cubicBezTo>
                    <a:pt x="5987" y="303841"/>
                    <a:pt x="6890" y="313554"/>
                    <a:pt x="7251" y="321617"/>
                  </a:cubicBezTo>
                  <a:cubicBezTo>
                    <a:pt x="7613" y="329681"/>
                    <a:pt x="7251" y="339943"/>
                    <a:pt x="8697" y="348556"/>
                  </a:cubicBezTo>
                  <a:cubicBezTo>
                    <a:pt x="9781" y="366882"/>
                    <a:pt x="11045" y="385208"/>
                    <a:pt x="12310" y="403533"/>
                  </a:cubicBezTo>
                  <a:cubicBezTo>
                    <a:pt x="14117" y="441468"/>
                    <a:pt x="18815" y="480318"/>
                    <a:pt x="22970" y="519719"/>
                  </a:cubicBezTo>
                  <a:cubicBezTo>
                    <a:pt x="25138" y="539510"/>
                    <a:pt x="26764" y="559486"/>
                    <a:pt x="29474" y="579461"/>
                  </a:cubicBezTo>
                  <a:cubicBezTo>
                    <a:pt x="32185" y="599436"/>
                    <a:pt x="34895" y="619411"/>
                    <a:pt x="37424" y="639386"/>
                  </a:cubicBezTo>
                  <a:cubicBezTo>
                    <a:pt x="39954" y="659361"/>
                    <a:pt x="42664" y="679336"/>
                    <a:pt x="45374" y="699311"/>
                  </a:cubicBezTo>
                  <a:cubicBezTo>
                    <a:pt x="48084" y="719286"/>
                    <a:pt x="51336" y="739078"/>
                    <a:pt x="54227" y="758686"/>
                  </a:cubicBezTo>
                  <a:cubicBezTo>
                    <a:pt x="60189" y="797904"/>
                    <a:pt x="66152" y="836571"/>
                    <a:pt x="72295" y="873956"/>
                  </a:cubicBezTo>
                  <a:cubicBezTo>
                    <a:pt x="78438" y="911340"/>
                    <a:pt x="85304" y="947259"/>
                    <a:pt x="91266" y="981528"/>
                  </a:cubicBezTo>
                  <a:cubicBezTo>
                    <a:pt x="94157" y="998571"/>
                    <a:pt x="96867" y="1015247"/>
                    <a:pt x="99938" y="1031190"/>
                  </a:cubicBezTo>
                  <a:cubicBezTo>
                    <a:pt x="103010" y="1047134"/>
                    <a:pt x="106262" y="1062711"/>
                    <a:pt x="109153" y="1077555"/>
                  </a:cubicBezTo>
                  <a:cubicBezTo>
                    <a:pt x="115115" y="1107242"/>
                    <a:pt x="120355" y="1134548"/>
                    <a:pt x="125233" y="1158555"/>
                  </a:cubicBezTo>
                  <a:cubicBezTo>
                    <a:pt x="130111" y="1182561"/>
                    <a:pt x="134809" y="1203636"/>
                    <a:pt x="138422" y="1220862"/>
                  </a:cubicBezTo>
                  <a:cubicBezTo>
                    <a:pt x="142036" y="1238088"/>
                    <a:pt x="145107" y="1251833"/>
                    <a:pt x="147095" y="1260996"/>
                  </a:cubicBezTo>
                  <a:cubicBezTo>
                    <a:pt x="149082" y="1270158"/>
                    <a:pt x="149986" y="1274923"/>
                    <a:pt x="149986" y="1274923"/>
                  </a:cubicBezTo>
                  <a:close/>
                </a:path>
              </a:pathLst>
            </a:custGeom>
            <a:solidFill>
              <a:srgbClr val="0B467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E4D83BB9-839F-AA4C-897F-0D6629E4307F}"/>
                </a:ext>
              </a:extLst>
            </p:cNvPr>
            <p:cNvSpPr/>
            <p:nvPr/>
          </p:nvSpPr>
          <p:spPr>
            <a:xfrm>
              <a:off x="10314345" y="5046466"/>
              <a:ext cx="10534" cy="57909"/>
            </a:xfrm>
            <a:custGeom>
              <a:avLst/>
              <a:gdLst>
                <a:gd name="connsiteX0" fmla="*/ 10416 w 10534"/>
                <a:gd name="connsiteY0" fmla="*/ 0 h 57909"/>
                <a:gd name="connsiteX1" fmla="*/ 10416 w 10534"/>
                <a:gd name="connsiteY1" fmla="*/ 9346 h 57909"/>
                <a:gd name="connsiteX2" fmla="*/ 7887 w 10534"/>
                <a:gd name="connsiteY2" fmla="*/ 29321 h 57909"/>
                <a:gd name="connsiteX3" fmla="*/ 3370 w 10534"/>
                <a:gd name="connsiteY3" fmla="*/ 49113 h 57909"/>
                <a:gd name="connsiteX4" fmla="*/ 118 w 10534"/>
                <a:gd name="connsiteY4" fmla="*/ 57909 h 57909"/>
                <a:gd name="connsiteX5" fmla="*/ 118 w 10534"/>
                <a:gd name="connsiteY5" fmla="*/ 48563 h 57909"/>
                <a:gd name="connsiteX6" fmla="*/ 2647 w 10534"/>
                <a:gd name="connsiteY6" fmla="*/ 28405 h 57909"/>
                <a:gd name="connsiteX7" fmla="*/ 7345 w 10534"/>
                <a:gd name="connsiteY7" fmla="*/ 8796 h 57909"/>
                <a:gd name="connsiteX8" fmla="*/ 10416 w 10534"/>
                <a:gd name="connsiteY8" fmla="*/ 0 h 5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4" h="57909">
                  <a:moveTo>
                    <a:pt x="10416" y="0"/>
                  </a:moveTo>
                  <a:cubicBezTo>
                    <a:pt x="10574" y="3115"/>
                    <a:pt x="10574" y="6231"/>
                    <a:pt x="10416" y="9346"/>
                  </a:cubicBezTo>
                  <a:cubicBezTo>
                    <a:pt x="9918" y="16053"/>
                    <a:pt x="9072" y="22706"/>
                    <a:pt x="7887" y="29321"/>
                  </a:cubicBezTo>
                  <a:cubicBezTo>
                    <a:pt x="6622" y="36652"/>
                    <a:pt x="4816" y="43799"/>
                    <a:pt x="3370" y="49113"/>
                  </a:cubicBezTo>
                  <a:cubicBezTo>
                    <a:pt x="2472" y="52118"/>
                    <a:pt x="1386" y="55051"/>
                    <a:pt x="118" y="57909"/>
                  </a:cubicBezTo>
                  <a:cubicBezTo>
                    <a:pt x="-39" y="54794"/>
                    <a:pt x="-39" y="51679"/>
                    <a:pt x="118" y="48563"/>
                  </a:cubicBezTo>
                  <a:cubicBezTo>
                    <a:pt x="626" y="41801"/>
                    <a:pt x="1471" y="35076"/>
                    <a:pt x="2647" y="28405"/>
                  </a:cubicBezTo>
                  <a:cubicBezTo>
                    <a:pt x="3833" y="21789"/>
                    <a:pt x="5401" y="15229"/>
                    <a:pt x="7345" y="8796"/>
                  </a:cubicBezTo>
                  <a:cubicBezTo>
                    <a:pt x="8142" y="5791"/>
                    <a:pt x="9168" y="2840"/>
                    <a:pt x="10416" y="0"/>
                  </a:cubicBezTo>
                  <a:close/>
                </a:path>
              </a:pathLst>
            </a:custGeom>
            <a:solidFill>
              <a:srgbClr val="0B467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302679DD-59F8-784F-BC98-0F36CC10D2CA}"/>
                </a:ext>
              </a:extLst>
            </p:cNvPr>
            <p:cNvSpPr/>
            <p:nvPr/>
          </p:nvSpPr>
          <p:spPr>
            <a:xfrm>
              <a:off x="10297118" y="5111339"/>
              <a:ext cx="41374" cy="94560"/>
            </a:xfrm>
            <a:custGeom>
              <a:avLst/>
              <a:gdLst>
                <a:gd name="connsiteX0" fmla="*/ 41375 w 41374"/>
                <a:gd name="connsiteY0" fmla="*/ 0 h 94560"/>
                <a:gd name="connsiteX1" fmla="*/ 40110 w 41374"/>
                <a:gd name="connsiteY1" fmla="*/ 4215 h 94560"/>
                <a:gd name="connsiteX2" fmla="*/ 36316 w 41374"/>
                <a:gd name="connsiteY2" fmla="*/ 15394 h 94560"/>
                <a:gd name="connsiteX3" fmla="*/ 23127 w 41374"/>
                <a:gd name="connsiteY3" fmla="*/ 48380 h 94560"/>
                <a:gd name="connsiteX4" fmla="*/ 7769 w 41374"/>
                <a:gd name="connsiteY4" fmla="*/ 80450 h 94560"/>
                <a:gd name="connsiteX5" fmla="*/ 2168 w 41374"/>
                <a:gd name="connsiteY5" fmla="*/ 90713 h 94560"/>
                <a:gd name="connsiteX6" fmla="*/ 0 w 41374"/>
                <a:gd name="connsiteY6" fmla="*/ 94561 h 94560"/>
                <a:gd name="connsiteX7" fmla="*/ 1265 w 41374"/>
                <a:gd name="connsiteY7" fmla="*/ 90346 h 94560"/>
                <a:gd name="connsiteX8" fmla="*/ 5059 w 41374"/>
                <a:gd name="connsiteY8" fmla="*/ 79167 h 94560"/>
                <a:gd name="connsiteX9" fmla="*/ 18248 w 41374"/>
                <a:gd name="connsiteY9" fmla="*/ 46181 h 94560"/>
                <a:gd name="connsiteX10" fmla="*/ 33606 w 41374"/>
                <a:gd name="connsiteY10" fmla="*/ 14111 h 94560"/>
                <a:gd name="connsiteX11" fmla="*/ 39207 w 41374"/>
                <a:gd name="connsiteY11" fmla="*/ 3849 h 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74" h="94560">
                  <a:moveTo>
                    <a:pt x="41375" y="0"/>
                  </a:moveTo>
                  <a:cubicBezTo>
                    <a:pt x="41032" y="1429"/>
                    <a:pt x="40609" y="2841"/>
                    <a:pt x="40110" y="4215"/>
                  </a:cubicBezTo>
                  <a:cubicBezTo>
                    <a:pt x="39207" y="6964"/>
                    <a:pt x="37942" y="10812"/>
                    <a:pt x="36316" y="15394"/>
                  </a:cubicBezTo>
                  <a:cubicBezTo>
                    <a:pt x="33064" y="24557"/>
                    <a:pt x="28186" y="36468"/>
                    <a:pt x="23127" y="48380"/>
                  </a:cubicBezTo>
                  <a:cubicBezTo>
                    <a:pt x="18068" y="60292"/>
                    <a:pt x="12286" y="71837"/>
                    <a:pt x="7769" y="80450"/>
                  </a:cubicBezTo>
                  <a:cubicBezTo>
                    <a:pt x="5601" y="84665"/>
                    <a:pt x="3614" y="88147"/>
                    <a:pt x="2168" y="90713"/>
                  </a:cubicBezTo>
                  <a:cubicBezTo>
                    <a:pt x="1536" y="92050"/>
                    <a:pt x="811" y="93333"/>
                    <a:pt x="0" y="94561"/>
                  </a:cubicBezTo>
                  <a:cubicBezTo>
                    <a:pt x="0" y="94561"/>
                    <a:pt x="0" y="93095"/>
                    <a:pt x="1265" y="90346"/>
                  </a:cubicBezTo>
                  <a:cubicBezTo>
                    <a:pt x="2529" y="87597"/>
                    <a:pt x="3433" y="83749"/>
                    <a:pt x="5059" y="79167"/>
                  </a:cubicBezTo>
                  <a:cubicBezTo>
                    <a:pt x="8311" y="70005"/>
                    <a:pt x="13189" y="58093"/>
                    <a:pt x="18248" y="46181"/>
                  </a:cubicBezTo>
                  <a:cubicBezTo>
                    <a:pt x="23307" y="34269"/>
                    <a:pt x="29089" y="22724"/>
                    <a:pt x="33606" y="14111"/>
                  </a:cubicBezTo>
                  <a:cubicBezTo>
                    <a:pt x="35774" y="9896"/>
                    <a:pt x="37761" y="6414"/>
                    <a:pt x="39207" y="3849"/>
                  </a:cubicBezTo>
                  <a:close/>
                </a:path>
              </a:pathLst>
            </a:custGeom>
            <a:solidFill>
              <a:srgbClr val="0B467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DF7B4E20-7018-C64D-9BC5-639692B553CD}"/>
                </a:ext>
              </a:extLst>
            </p:cNvPr>
            <p:cNvSpPr/>
            <p:nvPr/>
          </p:nvSpPr>
          <p:spPr>
            <a:xfrm>
              <a:off x="10470568" y="5155137"/>
              <a:ext cx="27643" cy="35002"/>
            </a:xfrm>
            <a:custGeom>
              <a:avLst/>
              <a:gdLst>
                <a:gd name="connsiteX0" fmla="*/ 0 w 27643"/>
                <a:gd name="connsiteY0" fmla="*/ 0 h 35002"/>
                <a:gd name="connsiteX1" fmla="*/ 5420 w 27643"/>
                <a:gd name="connsiteY1" fmla="*/ 4581 h 35002"/>
                <a:gd name="connsiteX2" fmla="*/ 15900 w 27643"/>
                <a:gd name="connsiteY2" fmla="*/ 15760 h 35002"/>
                <a:gd name="connsiteX3" fmla="*/ 24391 w 27643"/>
                <a:gd name="connsiteY3" fmla="*/ 28588 h 35002"/>
                <a:gd name="connsiteX4" fmla="*/ 27643 w 27643"/>
                <a:gd name="connsiteY4" fmla="*/ 35002 h 35002"/>
                <a:gd name="connsiteX5" fmla="*/ 22043 w 27643"/>
                <a:gd name="connsiteY5" fmla="*/ 30421 h 35002"/>
                <a:gd name="connsiteX6" fmla="*/ 11744 w 27643"/>
                <a:gd name="connsiteY6" fmla="*/ 19242 h 35002"/>
                <a:gd name="connsiteX7" fmla="*/ 3072 w 27643"/>
                <a:gd name="connsiteY7" fmla="*/ 6414 h 35002"/>
                <a:gd name="connsiteX8" fmla="*/ 0 w 27643"/>
                <a:gd name="connsiteY8" fmla="*/ 0 h 3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3" h="35002">
                  <a:moveTo>
                    <a:pt x="0" y="0"/>
                  </a:moveTo>
                  <a:cubicBezTo>
                    <a:pt x="1906" y="1393"/>
                    <a:pt x="3718" y="2932"/>
                    <a:pt x="5420" y="4581"/>
                  </a:cubicBezTo>
                  <a:cubicBezTo>
                    <a:pt x="9131" y="8100"/>
                    <a:pt x="12631" y="11820"/>
                    <a:pt x="15900" y="15760"/>
                  </a:cubicBezTo>
                  <a:cubicBezTo>
                    <a:pt x="18957" y="19884"/>
                    <a:pt x="21791" y="24154"/>
                    <a:pt x="24391" y="28588"/>
                  </a:cubicBezTo>
                  <a:cubicBezTo>
                    <a:pt x="25627" y="30641"/>
                    <a:pt x="26713" y="32785"/>
                    <a:pt x="27643" y="35002"/>
                  </a:cubicBezTo>
                  <a:cubicBezTo>
                    <a:pt x="25654" y="33628"/>
                    <a:pt x="23781" y="32107"/>
                    <a:pt x="22043" y="30421"/>
                  </a:cubicBezTo>
                  <a:cubicBezTo>
                    <a:pt x="18349" y="26957"/>
                    <a:pt x="14908" y="23219"/>
                    <a:pt x="11744" y="19242"/>
                  </a:cubicBezTo>
                  <a:cubicBezTo>
                    <a:pt x="8635" y="15119"/>
                    <a:pt x="5740" y="10849"/>
                    <a:pt x="3072" y="6414"/>
                  </a:cubicBezTo>
                  <a:cubicBezTo>
                    <a:pt x="1931" y="4343"/>
                    <a:pt x="907" y="2199"/>
                    <a:pt x="0" y="0"/>
                  </a:cubicBezTo>
                  <a:close/>
                </a:path>
              </a:pathLst>
            </a:custGeom>
            <a:solidFill>
              <a:srgbClr val="0B467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C61E9A5B-72A6-F744-9B4C-F654BFAB41AE}"/>
                </a:ext>
              </a:extLst>
            </p:cNvPr>
            <p:cNvSpPr/>
            <p:nvPr/>
          </p:nvSpPr>
          <p:spPr>
            <a:xfrm>
              <a:off x="10602823" y="4261574"/>
              <a:ext cx="65585" cy="1382495"/>
            </a:xfrm>
            <a:custGeom>
              <a:avLst/>
              <a:gdLst>
                <a:gd name="connsiteX0" fmla="*/ 0 w 65585"/>
                <a:gd name="connsiteY0" fmla="*/ 0 h 1382495"/>
                <a:gd name="connsiteX1" fmla="*/ 3433 w 65585"/>
                <a:gd name="connsiteY1" fmla="*/ 2016 h 1382495"/>
                <a:gd name="connsiteX2" fmla="*/ 13009 w 65585"/>
                <a:gd name="connsiteY2" fmla="*/ 8980 h 1382495"/>
                <a:gd name="connsiteX3" fmla="*/ 23488 w 65585"/>
                <a:gd name="connsiteY3" fmla="*/ 24557 h 1382495"/>
                <a:gd name="connsiteX4" fmla="*/ 24391 w 65585"/>
                <a:gd name="connsiteY4" fmla="*/ 36652 h 1382495"/>
                <a:gd name="connsiteX5" fmla="*/ 22585 w 65585"/>
                <a:gd name="connsiteY5" fmla="*/ 43066 h 1382495"/>
                <a:gd name="connsiteX6" fmla="*/ 21500 w 65585"/>
                <a:gd name="connsiteY6" fmla="*/ 46364 h 1382495"/>
                <a:gd name="connsiteX7" fmla="*/ 21500 w 65585"/>
                <a:gd name="connsiteY7" fmla="*/ 49846 h 1382495"/>
                <a:gd name="connsiteX8" fmla="*/ 22585 w 65585"/>
                <a:gd name="connsiteY8" fmla="*/ 56810 h 1382495"/>
                <a:gd name="connsiteX9" fmla="*/ 27463 w 65585"/>
                <a:gd name="connsiteY9" fmla="*/ 62491 h 1382495"/>
                <a:gd name="connsiteX10" fmla="*/ 39568 w 65585"/>
                <a:gd name="connsiteY10" fmla="*/ 74219 h 1382495"/>
                <a:gd name="connsiteX11" fmla="*/ 42640 w 65585"/>
                <a:gd name="connsiteY11" fmla="*/ 92545 h 1382495"/>
                <a:gd name="connsiteX12" fmla="*/ 43543 w 65585"/>
                <a:gd name="connsiteY12" fmla="*/ 110871 h 1382495"/>
                <a:gd name="connsiteX13" fmla="*/ 50228 w 65585"/>
                <a:gd name="connsiteY13" fmla="*/ 153203 h 1382495"/>
                <a:gd name="connsiteX14" fmla="*/ 57094 w 65585"/>
                <a:gd name="connsiteY14" fmla="*/ 200301 h 1382495"/>
                <a:gd name="connsiteX15" fmla="*/ 65586 w 65585"/>
                <a:gd name="connsiteY15" fmla="*/ 306956 h 1382495"/>
                <a:gd name="connsiteX16" fmla="*/ 65586 w 65585"/>
                <a:gd name="connsiteY16" fmla="*/ 365232 h 1382495"/>
                <a:gd name="connsiteX17" fmla="*/ 65586 w 65585"/>
                <a:gd name="connsiteY17" fmla="*/ 426257 h 1382495"/>
                <a:gd name="connsiteX18" fmla="*/ 62514 w 65585"/>
                <a:gd name="connsiteY18" fmla="*/ 554538 h 1382495"/>
                <a:gd name="connsiteX19" fmla="*/ 60165 w 65585"/>
                <a:gd name="connsiteY19" fmla="*/ 620327 h 1382495"/>
                <a:gd name="connsiteX20" fmla="*/ 57094 w 65585"/>
                <a:gd name="connsiteY20" fmla="*/ 686300 h 1382495"/>
                <a:gd name="connsiteX21" fmla="*/ 46976 w 65585"/>
                <a:gd name="connsiteY21" fmla="*/ 817879 h 1382495"/>
                <a:gd name="connsiteX22" fmla="*/ 42459 w 65585"/>
                <a:gd name="connsiteY22" fmla="*/ 850132 h 1382495"/>
                <a:gd name="connsiteX23" fmla="*/ 39749 w 65585"/>
                <a:gd name="connsiteY23" fmla="*/ 866075 h 1382495"/>
                <a:gd name="connsiteX24" fmla="*/ 36135 w 65585"/>
                <a:gd name="connsiteY24" fmla="*/ 881652 h 1382495"/>
                <a:gd name="connsiteX25" fmla="*/ 33786 w 65585"/>
                <a:gd name="connsiteY25" fmla="*/ 896680 h 1382495"/>
                <a:gd name="connsiteX26" fmla="*/ 41375 w 65585"/>
                <a:gd name="connsiteY26" fmla="*/ 907675 h 1382495"/>
                <a:gd name="connsiteX27" fmla="*/ 44446 w 65585"/>
                <a:gd name="connsiteY27" fmla="*/ 910240 h 1382495"/>
                <a:gd name="connsiteX28" fmla="*/ 47337 w 65585"/>
                <a:gd name="connsiteY28" fmla="*/ 913905 h 1382495"/>
                <a:gd name="connsiteX29" fmla="*/ 50409 w 65585"/>
                <a:gd name="connsiteY29" fmla="*/ 921786 h 1382495"/>
                <a:gd name="connsiteX30" fmla="*/ 52035 w 65585"/>
                <a:gd name="connsiteY30" fmla="*/ 937729 h 1382495"/>
                <a:gd name="connsiteX31" fmla="*/ 48602 w 65585"/>
                <a:gd name="connsiteY31" fmla="*/ 998754 h 1382495"/>
                <a:gd name="connsiteX32" fmla="*/ 44085 w 65585"/>
                <a:gd name="connsiteY32" fmla="*/ 1056846 h 1382495"/>
                <a:gd name="connsiteX33" fmla="*/ 39026 w 65585"/>
                <a:gd name="connsiteY33" fmla="*/ 1111824 h 1382495"/>
                <a:gd name="connsiteX34" fmla="*/ 33425 w 65585"/>
                <a:gd name="connsiteY34" fmla="*/ 1163319 h 1382495"/>
                <a:gd name="connsiteX35" fmla="*/ 23307 w 65585"/>
                <a:gd name="connsiteY35" fmla="*/ 1253115 h 1382495"/>
                <a:gd name="connsiteX36" fmla="*/ 14996 w 65585"/>
                <a:gd name="connsiteY36" fmla="*/ 1322204 h 1382495"/>
                <a:gd name="connsiteX37" fmla="*/ 7588 w 65585"/>
                <a:gd name="connsiteY37" fmla="*/ 1382495 h 1382495"/>
                <a:gd name="connsiteX38" fmla="*/ 14093 w 65585"/>
                <a:gd name="connsiteY38" fmla="*/ 1322204 h 1382495"/>
                <a:gd name="connsiteX39" fmla="*/ 30715 w 65585"/>
                <a:gd name="connsiteY39" fmla="*/ 1163136 h 1382495"/>
                <a:gd name="connsiteX40" fmla="*/ 35955 w 65585"/>
                <a:gd name="connsiteY40" fmla="*/ 1111641 h 1382495"/>
                <a:gd name="connsiteX41" fmla="*/ 40833 w 65585"/>
                <a:gd name="connsiteY41" fmla="*/ 1056663 h 1382495"/>
                <a:gd name="connsiteX42" fmla="*/ 44988 w 65585"/>
                <a:gd name="connsiteY42" fmla="*/ 998387 h 1382495"/>
                <a:gd name="connsiteX43" fmla="*/ 48060 w 65585"/>
                <a:gd name="connsiteY43" fmla="*/ 937729 h 1382495"/>
                <a:gd name="connsiteX44" fmla="*/ 46434 w 65585"/>
                <a:gd name="connsiteY44" fmla="*/ 922702 h 1382495"/>
                <a:gd name="connsiteX45" fmla="*/ 43904 w 65585"/>
                <a:gd name="connsiteY45" fmla="*/ 916105 h 1382495"/>
                <a:gd name="connsiteX46" fmla="*/ 41194 w 65585"/>
                <a:gd name="connsiteY46" fmla="*/ 913173 h 1382495"/>
                <a:gd name="connsiteX47" fmla="*/ 38303 w 65585"/>
                <a:gd name="connsiteY47" fmla="*/ 910790 h 1382495"/>
                <a:gd name="connsiteX48" fmla="*/ 32160 w 65585"/>
                <a:gd name="connsiteY48" fmla="*/ 905293 h 1382495"/>
                <a:gd name="connsiteX49" fmla="*/ 28908 w 65585"/>
                <a:gd name="connsiteY49" fmla="*/ 896863 h 1382495"/>
                <a:gd name="connsiteX50" fmla="*/ 31257 w 65585"/>
                <a:gd name="connsiteY50" fmla="*/ 880553 h 1382495"/>
                <a:gd name="connsiteX51" fmla="*/ 34871 w 65585"/>
                <a:gd name="connsiteY51" fmla="*/ 864976 h 1382495"/>
                <a:gd name="connsiteX52" fmla="*/ 37400 w 65585"/>
                <a:gd name="connsiteY52" fmla="*/ 849032 h 1382495"/>
                <a:gd name="connsiteX53" fmla="*/ 41736 w 65585"/>
                <a:gd name="connsiteY53" fmla="*/ 817146 h 1382495"/>
                <a:gd name="connsiteX54" fmla="*/ 51131 w 65585"/>
                <a:gd name="connsiteY54" fmla="*/ 685933 h 1382495"/>
                <a:gd name="connsiteX55" fmla="*/ 54564 w 65585"/>
                <a:gd name="connsiteY55" fmla="*/ 619777 h 1382495"/>
                <a:gd name="connsiteX56" fmla="*/ 57274 w 65585"/>
                <a:gd name="connsiteY56" fmla="*/ 554354 h 1382495"/>
                <a:gd name="connsiteX57" fmla="*/ 61069 w 65585"/>
                <a:gd name="connsiteY57" fmla="*/ 426074 h 1382495"/>
                <a:gd name="connsiteX58" fmla="*/ 61069 w 65585"/>
                <a:gd name="connsiteY58" fmla="*/ 365049 h 1382495"/>
                <a:gd name="connsiteX59" fmla="*/ 61069 w 65585"/>
                <a:gd name="connsiteY59" fmla="*/ 306773 h 1382495"/>
                <a:gd name="connsiteX60" fmla="*/ 53300 w 65585"/>
                <a:gd name="connsiteY60" fmla="*/ 200301 h 1382495"/>
                <a:gd name="connsiteX61" fmla="*/ 40652 w 65585"/>
                <a:gd name="connsiteY61" fmla="*/ 110871 h 1382495"/>
                <a:gd name="connsiteX62" fmla="*/ 40652 w 65585"/>
                <a:gd name="connsiteY62" fmla="*/ 91262 h 1382495"/>
                <a:gd name="connsiteX63" fmla="*/ 37761 w 65585"/>
                <a:gd name="connsiteY63" fmla="*/ 74219 h 1382495"/>
                <a:gd name="connsiteX64" fmla="*/ 26198 w 65585"/>
                <a:gd name="connsiteY64" fmla="*/ 62674 h 1382495"/>
                <a:gd name="connsiteX65" fmla="*/ 21320 w 65585"/>
                <a:gd name="connsiteY65" fmla="*/ 56443 h 1382495"/>
                <a:gd name="connsiteX66" fmla="*/ 20055 w 65585"/>
                <a:gd name="connsiteY66" fmla="*/ 48930 h 1382495"/>
                <a:gd name="connsiteX67" fmla="*/ 20055 w 65585"/>
                <a:gd name="connsiteY67" fmla="*/ 45448 h 1382495"/>
                <a:gd name="connsiteX68" fmla="*/ 21139 w 65585"/>
                <a:gd name="connsiteY68" fmla="*/ 42149 h 1382495"/>
                <a:gd name="connsiteX69" fmla="*/ 22946 w 65585"/>
                <a:gd name="connsiteY69" fmla="*/ 35735 h 1382495"/>
                <a:gd name="connsiteX70" fmla="*/ 22946 w 65585"/>
                <a:gd name="connsiteY70" fmla="*/ 24007 h 1382495"/>
                <a:gd name="connsiteX71" fmla="*/ 12647 w 65585"/>
                <a:gd name="connsiteY71" fmla="*/ 8430 h 1382495"/>
                <a:gd name="connsiteX72" fmla="*/ 3252 w 65585"/>
                <a:gd name="connsiteY72" fmla="*/ 1283 h 13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65585" h="1382495">
                  <a:moveTo>
                    <a:pt x="0" y="0"/>
                  </a:moveTo>
                  <a:lnTo>
                    <a:pt x="3433" y="2016"/>
                  </a:lnTo>
                  <a:cubicBezTo>
                    <a:pt x="6819" y="4050"/>
                    <a:pt x="10022" y="6381"/>
                    <a:pt x="13009" y="8980"/>
                  </a:cubicBezTo>
                  <a:cubicBezTo>
                    <a:pt x="17733" y="13200"/>
                    <a:pt x="21336" y="18557"/>
                    <a:pt x="23488" y="24557"/>
                  </a:cubicBezTo>
                  <a:cubicBezTo>
                    <a:pt x="24711" y="28462"/>
                    <a:pt x="25020" y="32603"/>
                    <a:pt x="24391" y="36652"/>
                  </a:cubicBezTo>
                  <a:cubicBezTo>
                    <a:pt x="24391" y="38667"/>
                    <a:pt x="23127" y="40867"/>
                    <a:pt x="22585" y="43066"/>
                  </a:cubicBezTo>
                  <a:lnTo>
                    <a:pt x="21500" y="46364"/>
                  </a:lnTo>
                  <a:cubicBezTo>
                    <a:pt x="21399" y="47522"/>
                    <a:pt x="21399" y="48688"/>
                    <a:pt x="21500" y="49846"/>
                  </a:cubicBezTo>
                  <a:cubicBezTo>
                    <a:pt x="21313" y="52221"/>
                    <a:pt x="21683" y="54609"/>
                    <a:pt x="22585" y="56810"/>
                  </a:cubicBezTo>
                  <a:cubicBezTo>
                    <a:pt x="23858" y="58987"/>
                    <a:pt x="25511" y="60913"/>
                    <a:pt x="27463" y="62491"/>
                  </a:cubicBezTo>
                  <a:cubicBezTo>
                    <a:pt x="32014" y="65813"/>
                    <a:pt x="36088" y="69761"/>
                    <a:pt x="39568" y="74219"/>
                  </a:cubicBezTo>
                  <a:cubicBezTo>
                    <a:pt x="42688" y="79770"/>
                    <a:pt x="43776" y="86259"/>
                    <a:pt x="42640" y="92545"/>
                  </a:cubicBezTo>
                  <a:cubicBezTo>
                    <a:pt x="42376" y="98670"/>
                    <a:pt x="42678" y="104805"/>
                    <a:pt x="43543" y="110871"/>
                  </a:cubicBezTo>
                  <a:cubicBezTo>
                    <a:pt x="45169" y="124249"/>
                    <a:pt x="47699" y="138360"/>
                    <a:pt x="50228" y="153203"/>
                  </a:cubicBezTo>
                  <a:cubicBezTo>
                    <a:pt x="52758" y="168047"/>
                    <a:pt x="54926" y="183807"/>
                    <a:pt x="57094" y="200301"/>
                  </a:cubicBezTo>
                  <a:cubicBezTo>
                    <a:pt x="61430" y="233104"/>
                    <a:pt x="64321" y="268839"/>
                    <a:pt x="65586" y="306956"/>
                  </a:cubicBezTo>
                  <a:cubicBezTo>
                    <a:pt x="65586" y="325282"/>
                    <a:pt x="65586" y="345441"/>
                    <a:pt x="65586" y="365232"/>
                  </a:cubicBezTo>
                  <a:cubicBezTo>
                    <a:pt x="65586" y="385024"/>
                    <a:pt x="65586" y="405549"/>
                    <a:pt x="65586" y="426257"/>
                  </a:cubicBezTo>
                  <a:cubicBezTo>
                    <a:pt x="65586" y="467673"/>
                    <a:pt x="63779" y="510372"/>
                    <a:pt x="62514" y="554538"/>
                  </a:cubicBezTo>
                  <a:cubicBezTo>
                    <a:pt x="62514" y="576345"/>
                    <a:pt x="60888" y="598153"/>
                    <a:pt x="60165" y="620327"/>
                  </a:cubicBezTo>
                  <a:cubicBezTo>
                    <a:pt x="59443" y="642501"/>
                    <a:pt x="57997" y="664309"/>
                    <a:pt x="57094" y="686300"/>
                  </a:cubicBezTo>
                  <a:cubicBezTo>
                    <a:pt x="54564" y="730465"/>
                    <a:pt x="51312" y="774446"/>
                    <a:pt x="46976" y="817879"/>
                  </a:cubicBezTo>
                  <a:cubicBezTo>
                    <a:pt x="45711" y="828691"/>
                    <a:pt x="43904" y="839320"/>
                    <a:pt x="42459" y="850132"/>
                  </a:cubicBezTo>
                  <a:cubicBezTo>
                    <a:pt x="41556" y="855447"/>
                    <a:pt x="41014" y="860761"/>
                    <a:pt x="39749" y="866075"/>
                  </a:cubicBezTo>
                  <a:cubicBezTo>
                    <a:pt x="38484" y="871390"/>
                    <a:pt x="37400" y="876521"/>
                    <a:pt x="36135" y="881652"/>
                  </a:cubicBezTo>
                  <a:cubicBezTo>
                    <a:pt x="34605" y="886509"/>
                    <a:pt x="33812" y="891585"/>
                    <a:pt x="33786" y="896680"/>
                  </a:cubicBezTo>
                  <a:cubicBezTo>
                    <a:pt x="34444" y="901352"/>
                    <a:pt x="37263" y="905439"/>
                    <a:pt x="41375" y="907675"/>
                  </a:cubicBezTo>
                  <a:lnTo>
                    <a:pt x="44446" y="910240"/>
                  </a:lnTo>
                  <a:cubicBezTo>
                    <a:pt x="45518" y="911377"/>
                    <a:pt x="46486" y="912604"/>
                    <a:pt x="47337" y="913905"/>
                  </a:cubicBezTo>
                  <a:cubicBezTo>
                    <a:pt x="48700" y="916380"/>
                    <a:pt x="49733" y="919037"/>
                    <a:pt x="50409" y="921786"/>
                  </a:cubicBezTo>
                  <a:cubicBezTo>
                    <a:pt x="51486" y="927027"/>
                    <a:pt x="52031" y="932378"/>
                    <a:pt x="52035" y="937729"/>
                  </a:cubicBezTo>
                  <a:cubicBezTo>
                    <a:pt x="52035" y="958620"/>
                    <a:pt x="49867" y="978779"/>
                    <a:pt x="48602" y="998754"/>
                  </a:cubicBezTo>
                  <a:cubicBezTo>
                    <a:pt x="47337" y="1018729"/>
                    <a:pt x="45711" y="1037971"/>
                    <a:pt x="44085" y="1056846"/>
                  </a:cubicBezTo>
                  <a:cubicBezTo>
                    <a:pt x="42459" y="1075722"/>
                    <a:pt x="40833" y="1093498"/>
                    <a:pt x="39026" y="1111824"/>
                  </a:cubicBezTo>
                  <a:cubicBezTo>
                    <a:pt x="37219" y="1130150"/>
                    <a:pt x="35232" y="1146826"/>
                    <a:pt x="33425" y="1163319"/>
                  </a:cubicBezTo>
                  <a:cubicBezTo>
                    <a:pt x="29812" y="1196122"/>
                    <a:pt x="26559" y="1226360"/>
                    <a:pt x="23307" y="1253115"/>
                  </a:cubicBezTo>
                  <a:cubicBezTo>
                    <a:pt x="20055" y="1279871"/>
                    <a:pt x="17345" y="1303145"/>
                    <a:pt x="14996" y="1322204"/>
                  </a:cubicBezTo>
                  <a:lnTo>
                    <a:pt x="7588" y="1382495"/>
                  </a:lnTo>
                  <a:cubicBezTo>
                    <a:pt x="7588" y="1382495"/>
                    <a:pt x="9937" y="1360504"/>
                    <a:pt x="14093" y="1322204"/>
                  </a:cubicBezTo>
                  <a:cubicBezTo>
                    <a:pt x="18248" y="1283903"/>
                    <a:pt x="23849" y="1228925"/>
                    <a:pt x="30715" y="1163136"/>
                  </a:cubicBezTo>
                  <a:cubicBezTo>
                    <a:pt x="32341" y="1146643"/>
                    <a:pt x="34148" y="1129417"/>
                    <a:pt x="35955" y="1111641"/>
                  </a:cubicBezTo>
                  <a:cubicBezTo>
                    <a:pt x="37761" y="1093865"/>
                    <a:pt x="39207" y="1074989"/>
                    <a:pt x="40833" y="1056663"/>
                  </a:cubicBezTo>
                  <a:cubicBezTo>
                    <a:pt x="42459" y="1038338"/>
                    <a:pt x="44085" y="1018363"/>
                    <a:pt x="44988" y="998387"/>
                  </a:cubicBezTo>
                  <a:cubicBezTo>
                    <a:pt x="45892" y="978412"/>
                    <a:pt x="48241" y="958254"/>
                    <a:pt x="48060" y="937729"/>
                  </a:cubicBezTo>
                  <a:cubicBezTo>
                    <a:pt x="48074" y="932671"/>
                    <a:pt x="47529" y="927632"/>
                    <a:pt x="46434" y="922702"/>
                  </a:cubicBezTo>
                  <a:cubicBezTo>
                    <a:pt x="45890" y="920393"/>
                    <a:pt x="45039" y="918175"/>
                    <a:pt x="43904" y="916105"/>
                  </a:cubicBezTo>
                  <a:lnTo>
                    <a:pt x="41194" y="913173"/>
                  </a:lnTo>
                  <a:lnTo>
                    <a:pt x="38303" y="910790"/>
                  </a:lnTo>
                  <a:cubicBezTo>
                    <a:pt x="35967" y="909324"/>
                    <a:pt x="33890" y="907455"/>
                    <a:pt x="32160" y="905293"/>
                  </a:cubicBezTo>
                  <a:cubicBezTo>
                    <a:pt x="30305" y="902855"/>
                    <a:pt x="29176" y="899923"/>
                    <a:pt x="28908" y="896863"/>
                  </a:cubicBezTo>
                  <a:cubicBezTo>
                    <a:pt x="28914" y="891347"/>
                    <a:pt x="29703" y="885849"/>
                    <a:pt x="31257" y="880553"/>
                  </a:cubicBezTo>
                  <a:cubicBezTo>
                    <a:pt x="32522" y="875238"/>
                    <a:pt x="33786" y="870107"/>
                    <a:pt x="34871" y="864976"/>
                  </a:cubicBezTo>
                  <a:cubicBezTo>
                    <a:pt x="35955" y="859845"/>
                    <a:pt x="36497" y="854347"/>
                    <a:pt x="37400" y="849032"/>
                  </a:cubicBezTo>
                  <a:cubicBezTo>
                    <a:pt x="38845" y="838403"/>
                    <a:pt x="40652" y="827958"/>
                    <a:pt x="41736" y="817146"/>
                  </a:cubicBezTo>
                  <a:cubicBezTo>
                    <a:pt x="45892" y="773897"/>
                    <a:pt x="48783" y="729915"/>
                    <a:pt x="51131" y="685933"/>
                  </a:cubicBezTo>
                  <a:cubicBezTo>
                    <a:pt x="52215" y="663759"/>
                    <a:pt x="53480" y="641768"/>
                    <a:pt x="54564" y="619777"/>
                  </a:cubicBezTo>
                  <a:cubicBezTo>
                    <a:pt x="55648" y="597786"/>
                    <a:pt x="56371" y="575979"/>
                    <a:pt x="57274" y="554354"/>
                  </a:cubicBezTo>
                  <a:cubicBezTo>
                    <a:pt x="58720" y="510922"/>
                    <a:pt x="60165" y="468223"/>
                    <a:pt x="61069" y="426074"/>
                  </a:cubicBezTo>
                  <a:cubicBezTo>
                    <a:pt x="61069" y="405366"/>
                    <a:pt x="61069" y="385024"/>
                    <a:pt x="61069" y="365049"/>
                  </a:cubicBezTo>
                  <a:cubicBezTo>
                    <a:pt x="61069" y="345074"/>
                    <a:pt x="61069" y="325649"/>
                    <a:pt x="61069" y="306773"/>
                  </a:cubicBezTo>
                  <a:cubicBezTo>
                    <a:pt x="60286" y="271166"/>
                    <a:pt x="57694" y="235633"/>
                    <a:pt x="53300" y="200301"/>
                  </a:cubicBezTo>
                  <a:cubicBezTo>
                    <a:pt x="49325" y="167497"/>
                    <a:pt x="43724" y="137810"/>
                    <a:pt x="40652" y="110871"/>
                  </a:cubicBezTo>
                  <a:cubicBezTo>
                    <a:pt x="39935" y="104354"/>
                    <a:pt x="39935" y="97779"/>
                    <a:pt x="40652" y="91262"/>
                  </a:cubicBezTo>
                  <a:cubicBezTo>
                    <a:pt x="41590" y="85413"/>
                    <a:pt x="40571" y="79415"/>
                    <a:pt x="37761" y="74219"/>
                  </a:cubicBezTo>
                  <a:cubicBezTo>
                    <a:pt x="34562" y="69750"/>
                    <a:pt x="30654" y="65848"/>
                    <a:pt x="26198" y="62674"/>
                  </a:cubicBezTo>
                  <a:cubicBezTo>
                    <a:pt x="24180" y="60946"/>
                    <a:pt x="22521" y="58827"/>
                    <a:pt x="21320" y="56443"/>
                  </a:cubicBezTo>
                  <a:cubicBezTo>
                    <a:pt x="20276" y="54088"/>
                    <a:pt x="19842" y="51503"/>
                    <a:pt x="20055" y="48930"/>
                  </a:cubicBezTo>
                  <a:cubicBezTo>
                    <a:pt x="19970" y="47772"/>
                    <a:pt x="19970" y="46606"/>
                    <a:pt x="20055" y="45448"/>
                  </a:cubicBezTo>
                  <a:cubicBezTo>
                    <a:pt x="20362" y="44330"/>
                    <a:pt x="20724" y="43230"/>
                    <a:pt x="21139" y="42149"/>
                  </a:cubicBezTo>
                  <a:cubicBezTo>
                    <a:pt x="21139" y="39767"/>
                    <a:pt x="22585" y="37934"/>
                    <a:pt x="22946" y="35735"/>
                  </a:cubicBezTo>
                  <a:cubicBezTo>
                    <a:pt x="23772" y="31870"/>
                    <a:pt x="23772" y="27872"/>
                    <a:pt x="22946" y="24007"/>
                  </a:cubicBezTo>
                  <a:cubicBezTo>
                    <a:pt x="20852" y="18022"/>
                    <a:pt x="17311" y="12667"/>
                    <a:pt x="12647" y="8430"/>
                  </a:cubicBezTo>
                  <a:cubicBezTo>
                    <a:pt x="9744" y="5753"/>
                    <a:pt x="6598" y="3359"/>
                    <a:pt x="3252" y="1283"/>
                  </a:cubicBezTo>
                  <a:close/>
                </a:path>
              </a:pathLst>
            </a:custGeom>
            <a:solidFill>
              <a:srgbClr val="0B467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53CA0527-220F-A84C-839F-4060084B2D3B}"/>
                </a:ext>
              </a:extLst>
            </p:cNvPr>
            <p:cNvSpPr/>
            <p:nvPr/>
          </p:nvSpPr>
          <p:spPr>
            <a:xfrm>
              <a:off x="10050333" y="4230053"/>
              <a:ext cx="651435" cy="1452940"/>
            </a:xfrm>
            <a:custGeom>
              <a:avLst/>
              <a:gdLst>
                <a:gd name="connsiteX0" fmla="*/ 590431 w 651435"/>
                <a:gd name="connsiteY0" fmla="*/ 49113 h 1452940"/>
                <a:gd name="connsiteX1" fmla="*/ 569654 w 651435"/>
                <a:gd name="connsiteY1" fmla="*/ 0 h 1452940"/>
                <a:gd name="connsiteX2" fmla="*/ 33044 w 651435"/>
                <a:gd name="connsiteY2" fmla="*/ 4581 h 1452940"/>
                <a:gd name="connsiteX3" fmla="*/ 9737 w 651435"/>
                <a:gd name="connsiteY3" fmla="*/ 75685 h 1452940"/>
                <a:gd name="connsiteX4" fmla="*/ 73877 w 651435"/>
                <a:gd name="connsiteY4" fmla="*/ 883302 h 1452940"/>
                <a:gd name="connsiteX5" fmla="*/ 169636 w 651435"/>
                <a:gd name="connsiteY5" fmla="*/ 1408884 h 1452940"/>
                <a:gd name="connsiteX6" fmla="*/ 244978 w 651435"/>
                <a:gd name="connsiteY6" fmla="*/ 1452866 h 1452940"/>
                <a:gd name="connsiteX7" fmla="*/ 334232 w 651435"/>
                <a:gd name="connsiteY7" fmla="*/ 1396240 h 1452940"/>
                <a:gd name="connsiteX8" fmla="*/ 288160 w 651435"/>
                <a:gd name="connsiteY8" fmla="*/ 881286 h 1452940"/>
                <a:gd name="connsiteX9" fmla="*/ 274428 w 651435"/>
                <a:gd name="connsiteY9" fmla="*/ 816413 h 1452940"/>
                <a:gd name="connsiteX10" fmla="*/ 305505 w 651435"/>
                <a:gd name="connsiteY10" fmla="*/ 234936 h 1452940"/>
                <a:gd name="connsiteX11" fmla="*/ 372897 w 651435"/>
                <a:gd name="connsiteY11" fmla="*/ 536212 h 1452940"/>
                <a:gd name="connsiteX12" fmla="*/ 421138 w 651435"/>
                <a:gd name="connsiteY12" fmla="*/ 872489 h 1452940"/>
                <a:gd name="connsiteX13" fmla="*/ 419511 w 651435"/>
                <a:gd name="connsiteY13" fmla="*/ 925084 h 1452940"/>
                <a:gd name="connsiteX14" fmla="*/ 428184 w 651435"/>
                <a:gd name="connsiteY14" fmla="*/ 1398072 h 1452940"/>
                <a:gd name="connsiteX15" fmla="*/ 508224 w 651435"/>
                <a:gd name="connsiteY15" fmla="*/ 1438205 h 1452940"/>
                <a:gd name="connsiteX16" fmla="*/ 590431 w 651435"/>
                <a:gd name="connsiteY16" fmla="*/ 1419880 h 1452940"/>
                <a:gd name="connsiteX17" fmla="*/ 618075 w 651435"/>
                <a:gd name="connsiteY17" fmla="*/ 945243 h 1452940"/>
                <a:gd name="connsiteX18" fmla="*/ 650958 w 651435"/>
                <a:gd name="connsiteY18" fmla="*/ 558019 h 1452940"/>
                <a:gd name="connsiteX19" fmla="*/ 590431 w 651435"/>
                <a:gd name="connsiteY19" fmla="*/ 49113 h 1452940"/>
                <a:gd name="connsiteX20" fmla="*/ 507501 w 651435"/>
                <a:gd name="connsiteY20" fmla="*/ 895213 h 1452940"/>
                <a:gd name="connsiteX21" fmla="*/ 417163 w 651435"/>
                <a:gd name="connsiteY21" fmla="*/ 583676 h 1452940"/>
                <a:gd name="connsiteX22" fmla="*/ 435230 w 651435"/>
                <a:gd name="connsiteY22" fmla="*/ 313920 h 1452940"/>
                <a:gd name="connsiteX23" fmla="*/ 456008 w 651435"/>
                <a:gd name="connsiteY23" fmla="*/ 289364 h 1452940"/>
                <a:gd name="connsiteX24" fmla="*/ 452395 w 651435"/>
                <a:gd name="connsiteY24" fmla="*/ 216061 h 1452940"/>
                <a:gd name="connsiteX25" fmla="*/ 462874 w 651435"/>
                <a:gd name="connsiteY25" fmla="*/ 153020 h 1452940"/>
                <a:gd name="connsiteX26" fmla="*/ 127719 w 651435"/>
                <a:gd name="connsiteY26" fmla="*/ 142575 h 1452940"/>
                <a:gd name="connsiteX27" fmla="*/ 207217 w 651435"/>
                <a:gd name="connsiteY27" fmla="*/ 234203 h 1452940"/>
                <a:gd name="connsiteX28" fmla="*/ 172707 w 651435"/>
                <a:gd name="connsiteY28" fmla="*/ 255278 h 1452940"/>
                <a:gd name="connsiteX29" fmla="*/ 217515 w 651435"/>
                <a:gd name="connsiteY29" fmla="*/ 276169 h 1452940"/>
                <a:gd name="connsiteX30" fmla="*/ 241726 w 651435"/>
                <a:gd name="connsiteY30" fmla="*/ 773714 h 1452940"/>
                <a:gd name="connsiteX31" fmla="*/ 68999 w 651435"/>
                <a:gd name="connsiteY31" fmla="*/ 749157 h 1452940"/>
                <a:gd name="connsiteX32" fmla="*/ 24191 w 651435"/>
                <a:gd name="connsiteY32" fmla="*/ 265724 h 1452940"/>
                <a:gd name="connsiteX33" fmla="*/ 51654 w 651435"/>
                <a:gd name="connsiteY33" fmla="*/ 104457 h 1452940"/>
                <a:gd name="connsiteX34" fmla="*/ 69722 w 651435"/>
                <a:gd name="connsiteY34" fmla="*/ 65973 h 1452940"/>
                <a:gd name="connsiteX35" fmla="*/ 445529 w 651435"/>
                <a:gd name="connsiteY35" fmla="*/ 86314 h 1452940"/>
                <a:gd name="connsiteX36" fmla="*/ 562969 w 651435"/>
                <a:gd name="connsiteY36" fmla="*/ 67989 h 1452940"/>
                <a:gd name="connsiteX37" fmla="*/ 561523 w 651435"/>
                <a:gd name="connsiteY37" fmla="*/ 96394 h 1452940"/>
                <a:gd name="connsiteX38" fmla="*/ 582843 w 651435"/>
                <a:gd name="connsiteY38" fmla="*/ 122050 h 1452940"/>
                <a:gd name="connsiteX39" fmla="*/ 608680 w 651435"/>
                <a:gd name="connsiteY39" fmla="*/ 415262 h 1452940"/>
                <a:gd name="connsiteX40" fmla="*/ 507501 w 651435"/>
                <a:gd name="connsiteY40" fmla="*/ 895213 h 145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51435" h="1452940">
                  <a:moveTo>
                    <a:pt x="590431" y="49113"/>
                  </a:moveTo>
                  <a:cubicBezTo>
                    <a:pt x="611209" y="36835"/>
                    <a:pt x="595671" y="22907"/>
                    <a:pt x="569654" y="0"/>
                  </a:cubicBezTo>
                  <a:cubicBezTo>
                    <a:pt x="569654" y="0"/>
                    <a:pt x="334774" y="138909"/>
                    <a:pt x="33044" y="4581"/>
                  </a:cubicBezTo>
                  <a:cubicBezTo>
                    <a:pt x="33044" y="4581"/>
                    <a:pt x="-10679" y="40133"/>
                    <a:pt x="9737" y="75685"/>
                  </a:cubicBezTo>
                  <a:cubicBezTo>
                    <a:pt x="9737" y="75685"/>
                    <a:pt x="-36877" y="407015"/>
                    <a:pt x="73877" y="883302"/>
                  </a:cubicBezTo>
                  <a:cubicBezTo>
                    <a:pt x="111819" y="1063810"/>
                    <a:pt x="169636" y="1408884"/>
                    <a:pt x="169636" y="1408884"/>
                  </a:cubicBezTo>
                  <a:cubicBezTo>
                    <a:pt x="169636" y="1408884"/>
                    <a:pt x="181019" y="1448285"/>
                    <a:pt x="244978" y="1452866"/>
                  </a:cubicBezTo>
                  <a:cubicBezTo>
                    <a:pt x="283383" y="1454405"/>
                    <a:pt x="318799" y="1431938"/>
                    <a:pt x="334232" y="1396240"/>
                  </a:cubicBezTo>
                  <a:cubicBezTo>
                    <a:pt x="337665" y="1326235"/>
                    <a:pt x="338207" y="1009200"/>
                    <a:pt x="288160" y="881286"/>
                  </a:cubicBezTo>
                  <a:cubicBezTo>
                    <a:pt x="306227" y="856729"/>
                    <a:pt x="302072" y="840969"/>
                    <a:pt x="274428" y="816413"/>
                  </a:cubicBezTo>
                  <a:cubicBezTo>
                    <a:pt x="274428" y="686849"/>
                    <a:pt x="263949" y="240068"/>
                    <a:pt x="305505" y="234936"/>
                  </a:cubicBezTo>
                  <a:cubicBezTo>
                    <a:pt x="347060" y="229805"/>
                    <a:pt x="352119" y="366149"/>
                    <a:pt x="372897" y="536212"/>
                  </a:cubicBezTo>
                  <a:cubicBezTo>
                    <a:pt x="393675" y="706275"/>
                    <a:pt x="431617" y="854897"/>
                    <a:pt x="421138" y="872489"/>
                  </a:cubicBezTo>
                  <a:cubicBezTo>
                    <a:pt x="408344" y="887406"/>
                    <a:pt x="407665" y="909379"/>
                    <a:pt x="419511" y="925084"/>
                  </a:cubicBezTo>
                  <a:cubicBezTo>
                    <a:pt x="411721" y="1082759"/>
                    <a:pt x="414619" y="1240801"/>
                    <a:pt x="428184" y="1398072"/>
                  </a:cubicBezTo>
                  <a:cubicBezTo>
                    <a:pt x="428184" y="1398072"/>
                    <a:pt x="435230" y="1431058"/>
                    <a:pt x="508224" y="1438205"/>
                  </a:cubicBezTo>
                  <a:cubicBezTo>
                    <a:pt x="581217" y="1445353"/>
                    <a:pt x="590431" y="1419880"/>
                    <a:pt x="590431" y="1419880"/>
                  </a:cubicBezTo>
                  <a:cubicBezTo>
                    <a:pt x="590431" y="1419880"/>
                    <a:pt x="619882" y="1055564"/>
                    <a:pt x="618075" y="945243"/>
                  </a:cubicBezTo>
                  <a:cubicBezTo>
                    <a:pt x="616268" y="834922"/>
                    <a:pt x="649151" y="652031"/>
                    <a:pt x="650958" y="558019"/>
                  </a:cubicBezTo>
                  <a:cubicBezTo>
                    <a:pt x="652765" y="464008"/>
                    <a:pt x="652584" y="150821"/>
                    <a:pt x="590431" y="49113"/>
                  </a:cubicBezTo>
                  <a:close/>
                  <a:moveTo>
                    <a:pt x="507501" y="895213"/>
                  </a:moveTo>
                  <a:cubicBezTo>
                    <a:pt x="445348" y="888250"/>
                    <a:pt x="438482" y="769132"/>
                    <a:pt x="417163" y="583676"/>
                  </a:cubicBezTo>
                  <a:cubicBezTo>
                    <a:pt x="395843" y="398219"/>
                    <a:pt x="361876" y="296328"/>
                    <a:pt x="435230" y="313920"/>
                  </a:cubicBezTo>
                  <a:cubicBezTo>
                    <a:pt x="508585" y="331513"/>
                    <a:pt x="518161" y="303291"/>
                    <a:pt x="456008" y="289364"/>
                  </a:cubicBezTo>
                  <a:cubicBezTo>
                    <a:pt x="393855" y="275436"/>
                    <a:pt x="379943" y="264807"/>
                    <a:pt x="452395" y="216061"/>
                  </a:cubicBezTo>
                  <a:cubicBezTo>
                    <a:pt x="545804" y="149538"/>
                    <a:pt x="556103" y="83016"/>
                    <a:pt x="462874" y="153020"/>
                  </a:cubicBezTo>
                  <a:cubicBezTo>
                    <a:pt x="272802" y="279101"/>
                    <a:pt x="127719" y="142575"/>
                    <a:pt x="127719" y="142575"/>
                  </a:cubicBezTo>
                  <a:cubicBezTo>
                    <a:pt x="127719" y="142575"/>
                    <a:pt x="117420" y="202133"/>
                    <a:pt x="207217" y="234203"/>
                  </a:cubicBezTo>
                  <a:cubicBezTo>
                    <a:pt x="297013" y="266273"/>
                    <a:pt x="220948" y="255278"/>
                    <a:pt x="172707" y="255278"/>
                  </a:cubicBezTo>
                  <a:cubicBezTo>
                    <a:pt x="124467" y="255278"/>
                    <a:pt x="176140" y="276169"/>
                    <a:pt x="217515" y="276169"/>
                  </a:cubicBezTo>
                  <a:cubicBezTo>
                    <a:pt x="258890" y="276169"/>
                    <a:pt x="248592" y="619594"/>
                    <a:pt x="241726" y="773714"/>
                  </a:cubicBezTo>
                  <a:cubicBezTo>
                    <a:pt x="234860" y="927833"/>
                    <a:pt x="100075" y="889349"/>
                    <a:pt x="68999" y="749157"/>
                  </a:cubicBezTo>
                  <a:cubicBezTo>
                    <a:pt x="39345" y="589760"/>
                    <a:pt x="24345" y="427925"/>
                    <a:pt x="24191" y="265724"/>
                  </a:cubicBezTo>
                  <a:cubicBezTo>
                    <a:pt x="27624" y="181608"/>
                    <a:pt x="27624" y="111604"/>
                    <a:pt x="51654" y="104457"/>
                  </a:cubicBezTo>
                  <a:cubicBezTo>
                    <a:pt x="75684" y="97310"/>
                    <a:pt x="37923" y="52045"/>
                    <a:pt x="69722" y="65973"/>
                  </a:cubicBezTo>
                  <a:cubicBezTo>
                    <a:pt x="101521" y="79900"/>
                    <a:pt x="237570" y="152104"/>
                    <a:pt x="445529" y="86314"/>
                  </a:cubicBezTo>
                  <a:cubicBezTo>
                    <a:pt x="502081" y="67989"/>
                    <a:pt x="560258" y="41600"/>
                    <a:pt x="562969" y="67989"/>
                  </a:cubicBezTo>
                  <a:cubicBezTo>
                    <a:pt x="565679" y="94378"/>
                    <a:pt x="544901" y="97676"/>
                    <a:pt x="561523" y="96394"/>
                  </a:cubicBezTo>
                  <a:cubicBezTo>
                    <a:pt x="578145" y="95111"/>
                    <a:pt x="582843" y="108489"/>
                    <a:pt x="582843" y="122050"/>
                  </a:cubicBezTo>
                  <a:cubicBezTo>
                    <a:pt x="582843" y="135611"/>
                    <a:pt x="608680" y="208914"/>
                    <a:pt x="608680" y="415262"/>
                  </a:cubicBezTo>
                  <a:cubicBezTo>
                    <a:pt x="608680" y="621610"/>
                    <a:pt x="569834" y="902360"/>
                    <a:pt x="507501" y="895213"/>
                  </a:cubicBezTo>
                  <a:close/>
                </a:path>
              </a:pathLst>
            </a:custGeom>
            <a:solidFill>
              <a:srgbClr val="4584A0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AFC52C75-A7A3-684B-A616-BAF0EF1E092B}"/>
                </a:ext>
              </a:extLst>
            </p:cNvPr>
            <p:cNvSpPr/>
            <p:nvPr/>
          </p:nvSpPr>
          <p:spPr>
            <a:xfrm>
              <a:off x="10257369" y="4463157"/>
              <a:ext cx="41669" cy="21624"/>
            </a:xfrm>
            <a:custGeom>
              <a:avLst/>
              <a:gdLst>
                <a:gd name="connsiteX0" fmla="*/ 0 w 41669"/>
                <a:gd name="connsiteY0" fmla="*/ 0 h 21624"/>
                <a:gd name="connsiteX1" fmla="*/ 38845 w 41669"/>
                <a:gd name="connsiteY1" fmla="*/ 21624 h 21624"/>
                <a:gd name="connsiteX2" fmla="*/ 0 w 41669"/>
                <a:gd name="connsiteY2" fmla="*/ 0 h 2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69" h="21624">
                  <a:moveTo>
                    <a:pt x="0" y="0"/>
                  </a:moveTo>
                  <a:cubicBezTo>
                    <a:pt x="12441" y="8100"/>
                    <a:pt x="25421" y="15339"/>
                    <a:pt x="38845" y="21624"/>
                  </a:cubicBezTo>
                  <a:cubicBezTo>
                    <a:pt x="46795" y="19425"/>
                    <a:pt x="39207" y="13744"/>
                    <a:pt x="0" y="0"/>
                  </a:cubicBezTo>
                  <a:close/>
                </a:path>
              </a:pathLst>
            </a:custGeom>
            <a:noFill/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A4C16C04-425E-0F46-BA55-5CA5178B3FC7}"/>
                </a:ext>
              </a:extLst>
            </p:cNvPr>
            <p:cNvSpPr/>
            <p:nvPr/>
          </p:nvSpPr>
          <p:spPr>
            <a:xfrm>
              <a:off x="10350237" y="4464846"/>
              <a:ext cx="18067" cy="3808"/>
            </a:xfrm>
            <a:custGeom>
              <a:avLst/>
              <a:gdLst>
                <a:gd name="connsiteX0" fmla="*/ 5601 w 18067"/>
                <a:gd name="connsiteY0" fmla="*/ 144 h 3808"/>
                <a:gd name="connsiteX1" fmla="*/ 0 w 18067"/>
                <a:gd name="connsiteY1" fmla="*/ 3809 h 3808"/>
                <a:gd name="connsiteX2" fmla="*/ 18068 w 18067"/>
                <a:gd name="connsiteY2" fmla="*/ 3809 h 3808"/>
                <a:gd name="connsiteX3" fmla="*/ 5601 w 18067"/>
                <a:gd name="connsiteY3" fmla="*/ 144 h 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67" h="3808">
                  <a:moveTo>
                    <a:pt x="5601" y="144"/>
                  </a:moveTo>
                  <a:cubicBezTo>
                    <a:pt x="3312" y="510"/>
                    <a:pt x="1281" y="1848"/>
                    <a:pt x="0" y="3809"/>
                  </a:cubicBezTo>
                  <a:lnTo>
                    <a:pt x="18068" y="3809"/>
                  </a:lnTo>
                  <a:cubicBezTo>
                    <a:pt x="14604" y="858"/>
                    <a:pt x="10080" y="-461"/>
                    <a:pt x="5601" y="144"/>
                  </a:cubicBezTo>
                  <a:close/>
                </a:path>
              </a:pathLst>
            </a:custGeom>
            <a:noFill/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F3D29D99-2BFB-5D47-B8C1-95E2310517E1}"/>
                </a:ext>
              </a:extLst>
            </p:cNvPr>
            <p:cNvSpPr/>
            <p:nvPr/>
          </p:nvSpPr>
          <p:spPr>
            <a:xfrm>
              <a:off x="10074525" y="4286289"/>
              <a:ext cx="583404" cy="838548"/>
            </a:xfrm>
            <a:custGeom>
              <a:avLst/>
              <a:gdLst>
                <a:gd name="connsiteX0" fmla="*/ 103347 w 583404"/>
                <a:gd name="connsiteY0" fmla="*/ 85789 h 838548"/>
                <a:gd name="connsiteX1" fmla="*/ 438502 w 583404"/>
                <a:gd name="connsiteY1" fmla="*/ 96235 h 838548"/>
                <a:gd name="connsiteX2" fmla="*/ 428023 w 583404"/>
                <a:gd name="connsiteY2" fmla="*/ 159275 h 838548"/>
                <a:gd name="connsiteX3" fmla="*/ 431636 w 583404"/>
                <a:gd name="connsiteY3" fmla="*/ 232578 h 838548"/>
                <a:gd name="connsiteX4" fmla="*/ 410858 w 583404"/>
                <a:gd name="connsiteY4" fmla="*/ 257135 h 838548"/>
                <a:gd name="connsiteX5" fmla="*/ 392791 w 583404"/>
                <a:gd name="connsiteY5" fmla="*/ 526890 h 838548"/>
                <a:gd name="connsiteX6" fmla="*/ 483129 w 583404"/>
                <a:gd name="connsiteY6" fmla="*/ 838428 h 838548"/>
                <a:gd name="connsiteX7" fmla="*/ 583404 w 583404"/>
                <a:gd name="connsiteY7" fmla="*/ 358476 h 838548"/>
                <a:gd name="connsiteX8" fmla="*/ 558652 w 583404"/>
                <a:gd name="connsiteY8" fmla="*/ 65447 h 838548"/>
                <a:gd name="connsiteX9" fmla="*/ 537332 w 583404"/>
                <a:gd name="connsiteY9" fmla="*/ 39791 h 838548"/>
                <a:gd name="connsiteX10" fmla="*/ 538777 w 583404"/>
                <a:gd name="connsiteY10" fmla="*/ 11386 h 838548"/>
                <a:gd name="connsiteX11" fmla="*/ 421338 w 583404"/>
                <a:gd name="connsiteY11" fmla="*/ 29712 h 838548"/>
                <a:gd name="connsiteX12" fmla="*/ 45530 w 583404"/>
                <a:gd name="connsiteY12" fmla="*/ 9371 h 838548"/>
                <a:gd name="connsiteX13" fmla="*/ 27463 w 583404"/>
                <a:gd name="connsiteY13" fmla="*/ 47855 h 838548"/>
                <a:gd name="connsiteX14" fmla="*/ 0 w 583404"/>
                <a:gd name="connsiteY14" fmla="*/ 209121 h 838548"/>
                <a:gd name="connsiteX15" fmla="*/ 44808 w 583404"/>
                <a:gd name="connsiteY15" fmla="*/ 692555 h 838548"/>
                <a:gd name="connsiteX16" fmla="*/ 217535 w 583404"/>
                <a:gd name="connsiteY16" fmla="*/ 717111 h 838548"/>
                <a:gd name="connsiteX17" fmla="*/ 193324 w 583404"/>
                <a:gd name="connsiteY17" fmla="*/ 219567 h 838548"/>
                <a:gd name="connsiteX18" fmla="*/ 148516 w 583404"/>
                <a:gd name="connsiteY18" fmla="*/ 198676 h 838548"/>
                <a:gd name="connsiteX19" fmla="*/ 221871 w 583404"/>
                <a:gd name="connsiteY19" fmla="*/ 198676 h 838548"/>
                <a:gd name="connsiteX20" fmla="*/ 183025 w 583404"/>
                <a:gd name="connsiteY20" fmla="*/ 177051 h 838548"/>
                <a:gd name="connsiteX21" fmla="*/ 103347 w 583404"/>
                <a:gd name="connsiteY21" fmla="*/ 85789 h 83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3404" h="838548">
                  <a:moveTo>
                    <a:pt x="103347" y="85789"/>
                  </a:moveTo>
                  <a:cubicBezTo>
                    <a:pt x="103347" y="85789"/>
                    <a:pt x="247888" y="222316"/>
                    <a:pt x="438502" y="96235"/>
                  </a:cubicBezTo>
                  <a:cubicBezTo>
                    <a:pt x="531731" y="26230"/>
                    <a:pt x="521432" y="92753"/>
                    <a:pt x="428023" y="159275"/>
                  </a:cubicBezTo>
                  <a:cubicBezTo>
                    <a:pt x="355752" y="208388"/>
                    <a:pt x="369303" y="218834"/>
                    <a:pt x="431636" y="232578"/>
                  </a:cubicBezTo>
                  <a:cubicBezTo>
                    <a:pt x="493970" y="246323"/>
                    <a:pt x="483310" y="274544"/>
                    <a:pt x="410858" y="257135"/>
                  </a:cubicBezTo>
                  <a:cubicBezTo>
                    <a:pt x="338407" y="239725"/>
                    <a:pt x="372736" y="341067"/>
                    <a:pt x="392791" y="526890"/>
                  </a:cubicBezTo>
                  <a:cubicBezTo>
                    <a:pt x="412846" y="712713"/>
                    <a:pt x="420434" y="831647"/>
                    <a:pt x="483129" y="838428"/>
                  </a:cubicBezTo>
                  <a:cubicBezTo>
                    <a:pt x="545824" y="845208"/>
                    <a:pt x="583404" y="565191"/>
                    <a:pt x="583404" y="358476"/>
                  </a:cubicBezTo>
                  <a:cubicBezTo>
                    <a:pt x="583404" y="151762"/>
                    <a:pt x="558652" y="79009"/>
                    <a:pt x="558652" y="65447"/>
                  </a:cubicBezTo>
                  <a:cubicBezTo>
                    <a:pt x="558652" y="51886"/>
                    <a:pt x="554677" y="38325"/>
                    <a:pt x="537332" y="39791"/>
                  </a:cubicBezTo>
                  <a:cubicBezTo>
                    <a:pt x="519987" y="41257"/>
                    <a:pt x="541307" y="38325"/>
                    <a:pt x="538777" y="11386"/>
                  </a:cubicBezTo>
                  <a:cubicBezTo>
                    <a:pt x="536248" y="-15552"/>
                    <a:pt x="477889" y="11386"/>
                    <a:pt x="421338" y="29712"/>
                  </a:cubicBezTo>
                  <a:cubicBezTo>
                    <a:pt x="213379" y="95502"/>
                    <a:pt x="76607" y="23482"/>
                    <a:pt x="45530" y="9371"/>
                  </a:cubicBezTo>
                  <a:cubicBezTo>
                    <a:pt x="14454" y="-4740"/>
                    <a:pt x="52396" y="40891"/>
                    <a:pt x="27463" y="47855"/>
                  </a:cubicBezTo>
                  <a:cubicBezTo>
                    <a:pt x="2529" y="54819"/>
                    <a:pt x="3433" y="125006"/>
                    <a:pt x="0" y="209121"/>
                  </a:cubicBezTo>
                  <a:cubicBezTo>
                    <a:pt x="153" y="371323"/>
                    <a:pt x="15154" y="533157"/>
                    <a:pt x="44808" y="692555"/>
                  </a:cubicBezTo>
                  <a:cubicBezTo>
                    <a:pt x="75884" y="832747"/>
                    <a:pt x="210669" y="871231"/>
                    <a:pt x="217535" y="717111"/>
                  </a:cubicBezTo>
                  <a:cubicBezTo>
                    <a:pt x="224400" y="562992"/>
                    <a:pt x="235602" y="219567"/>
                    <a:pt x="193324" y="219567"/>
                  </a:cubicBezTo>
                  <a:cubicBezTo>
                    <a:pt x="151046" y="219567"/>
                    <a:pt x="100095" y="198676"/>
                    <a:pt x="148516" y="198676"/>
                  </a:cubicBezTo>
                  <a:cubicBezTo>
                    <a:pt x="172949" y="200032"/>
                    <a:pt x="197438" y="200032"/>
                    <a:pt x="221871" y="198676"/>
                  </a:cubicBezTo>
                  <a:cubicBezTo>
                    <a:pt x="208446" y="192390"/>
                    <a:pt x="195467" y="185151"/>
                    <a:pt x="183025" y="177051"/>
                  </a:cubicBezTo>
                  <a:cubicBezTo>
                    <a:pt x="93048" y="145348"/>
                    <a:pt x="103347" y="85789"/>
                    <a:pt x="103347" y="85789"/>
                  </a:cubicBezTo>
                  <a:close/>
                </a:path>
              </a:pathLst>
            </a:custGeom>
            <a:noFill/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16162923-BFB6-674A-BEBF-DA9423C0AD8F}"/>
                </a:ext>
              </a:extLst>
            </p:cNvPr>
            <p:cNvSpPr/>
            <p:nvPr/>
          </p:nvSpPr>
          <p:spPr>
            <a:xfrm>
              <a:off x="10367943" y="4450146"/>
              <a:ext cx="272821" cy="1219744"/>
            </a:xfrm>
            <a:custGeom>
              <a:avLst/>
              <a:gdLst>
                <a:gd name="connsiteX0" fmla="*/ 129545 w 272821"/>
                <a:gd name="connsiteY0" fmla="*/ 1178346 h 1219744"/>
                <a:gd name="connsiteX1" fmla="*/ 126293 w 272821"/>
                <a:gd name="connsiteY1" fmla="*/ 752456 h 1219744"/>
                <a:gd name="connsiteX2" fmla="*/ 154659 w 272821"/>
                <a:gd name="connsiteY2" fmla="*/ 749340 h 1219744"/>
                <a:gd name="connsiteX3" fmla="*/ 148335 w 272821"/>
                <a:gd name="connsiteY3" fmla="*/ 698028 h 1219744"/>
                <a:gd name="connsiteX4" fmla="*/ 217896 w 272821"/>
                <a:gd name="connsiteY4" fmla="*/ 694913 h 1219744"/>
                <a:gd name="connsiteX5" fmla="*/ 97927 w 272821"/>
                <a:gd name="connsiteY5" fmla="*/ 496261 h 1219744"/>
                <a:gd name="connsiteX6" fmla="*/ 59985 w 272821"/>
                <a:gd name="connsiteY6" fmla="*/ 150638 h 1219744"/>
                <a:gd name="connsiteX7" fmla="*/ 85279 w 272821"/>
                <a:gd name="connsiteY7" fmla="*/ 67256 h 1219744"/>
                <a:gd name="connsiteX8" fmla="*/ 44266 w 272821"/>
                <a:gd name="connsiteY8" fmla="*/ 35185 h 1219744"/>
                <a:gd name="connsiteX9" fmla="*/ 75884 w 272821"/>
                <a:gd name="connsiteY9" fmla="*/ 0 h 1219744"/>
                <a:gd name="connsiteX10" fmla="*/ 0 w 272821"/>
                <a:gd name="connsiteY10" fmla="*/ 18326 h 1219744"/>
                <a:gd name="connsiteX11" fmla="*/ 55287 w 272821"/>
                <a:gd name="connsiteY11" fmla="*/ 316486 h 1219744"/>
                <a:gd name="connsiteX12" fmla="*/ 103528 w 272821"/>
                <a:gd name="connsiteY12" fmla="*/ 652764 h 1219744"/>
                <a:gd name="connsiteX13" fmla="*/ 101902 w 272821"/>
                <a:gd name="connsiteY13" fmla="*/ 705358 h 1219744"/>
                <a:gd name="connsiteX14" fmla="*/ 110574 w 272821"/>
                <a:gd name="connsiteY14" fmla="*/ 1178346 h 1219744"/>
                <a:gd name="connsiteX15" fmla="*/ 190614 w 272821"/>
                <a:gd name="connsiteY15" fmla="*/ 1218480 h 1219744"/>
                <a:gd name="connsiteX16" fmla="*/ 272821 w 272821"/>
                <a:gd name="connsiteY16" fmla="*/ 1200154 h 1219744"/>
                <a:gd name="connsiteX17" fmla="*/ 272821 w 272821"/>
                <a:gd name="connsiteY17" fmla="*/ 1192274 h 1219744"/>
                <a:gd name="connsiteX18" fmla="*/ 129545 w 272821"/>
                <a:gd name="connsiteY18" fmla="*/ 1178346 h 121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2821" h="1219744">
                  <a:moveTo>
                    <a:pt x="129545" y="1178346"/>
                  </a:moveTo>
                  <a:cubicBezTo>
                    <a:pt x="129545" y="1178346"/>
                    <a:pt x="104250" y="730098"/>
                    <a:pt x="126293" y="752456"/>
                  </a:cubicBezTo>
                  <a:cubicBezTo>
                    <a:pt x="148335" y="774813"/>
                    <a:pt x="198564" y="803768"/>
                    <a:pt x="154659" y="749340"/>
                  </a:cubicBezTo>
                  <a:cubicBezTo>
                    <a:pt x="110755" y="694913"/>
                    <a:pt x="148335" y="698028"/>
                    <a:pt x="148335" y="698028"/>
                  </a:cubicBezTo>
                  <a:cubicBezTo>
                    <a:pt x="148335" y="698028"/>
                    <a:pt x="192601" y="730098"/>
                    <a:pt x="217896" y="694913"/>
                  </a:cubicBezTo>
                  <a:cubicBezTo>
                    <a:pt x="148335" y="698028"/>
                    <a:pt x="123221" y="669257"/>
                    <a:pt x="97927" y="496261"/>
                  </a:cubicBezTo>
                  <a:cubicBezTo>
                    <a:pt x="72632" y="323266"/>
                    <a:pt x="59985" y="230538"/>
                    <a:pt x="59985" y="150638"/>
                  </a:cubicBezTo>
                  <a:cubicBezTo>
                    <a:pt x="59985" y="70737"/>
                    <a:pt x="114188" y="77335"/>
                    <a:pt x="85279" y="67256"/>
                  </a:cubicBezTo>
                  <a:cubicBezTo>
                    <a:pt x="68408" y="61611"/>
                    <a:pt x="53941" y="50304"/>
                    <a:pt x="44266" y="35185"/>
                  </a:cubicBezTo>
                  <a:cubicBezTo>
                    <a:pt x="57186" y="25913"/>
                    <a:pt x="67972" y="13909"/>
                    <a:pt x="75884" y="0"/>
                  </a:cubicBezTo>
                  <a:cubicBezTo>
                    <a:pt x="51851" y="10592"/>
                    <a:pt x="26162" y="16805"/>
                    <a:pt x="0" y="18326"/>
                  </a:cubicBezTo>
                  <a:cubicBezTo>
                    <a:pt x="30534" y="39950"/>
                    <a:pt x="36135" y="164932"/>
                    <a:pt x="55287" y="316486"/>
                  </a:cubicBezTo>
                  <a:cubicBezTo>
                    <a:pt x="75884" y="486366"/>
                    <a:pt x="114007" y="635171"/>
                    <a:pt x="103528" y="652764"/>
                  </a:cubicBezTo>
                  <a:cubicBezTo>
                    <a:pt x="90734" y="667681"/>
                    <a:pt x="90055" y="689653"/>
                    <a:pt x="101902" y="705358"/>
                  </a:cubicBezTo>
                  <a:cubicBezTo>
                    <a:pt x="94111" y="863033"/>
                    <a:pt x="97009" y="1021075"/>
                    <a:pt x="110574" y="1178346"/>
                  </a:cubicBezTo>
                  <a:cubicBezTo>
                    <a:pt x="110574" y="1178346"/>
                    <a:pt x="117620" y="1211333"/>
                    <a:pt x="190614" y="1218480"/>
                  </a:cubicBezTo>
                  <a:cubicBezTo>
                    <a:pt x="263607" y="1225627"/>
                    <a:pt x="272821" y="1200154"/>
                    <a:pt x="272821" y="1200154"/>
                  </a:cubicBezTo>
                  <a:cubicBezTo>
                    <a:pt x="272821" y="1200154"/>
                    <a:pt x="272821" y="1197405"/>
                    <a:pt x="272821" y="1192274"/>
                  </a:cubicBezTo>
                  <a:cubicBezTo>
                    <a:pt x="227792" y="1222438"/>
                    <a:pt x="168107" y="1216647"/>
                    <a:pt x="129545" y="1178346"/>
                  </a:cubicBezTo>
                  <a:close/>
                </a:path>
              </a:pathLst>
            </a:custGeom>
            <a:solidFill>
              <a:srgbClr val="4584A0">
                <a:alpha val="40000"/>
              </a:srgbClr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26C2144D-E237-F045-8A4A-F7BC0E8CC9DB}"/>
                </a:ext>
              </a:extLst>
            </p:cNvPr>
            <p:cNvSpPr/>
            <p:nvPr/>
          </p:nvSpPr>
          <p:spPr>
            <a:xfrm>
              <a:off x="10197565" y="4455258"/>
              <a:ext cx="188339" cy="1227186"/>
            </a:xfrm>
            <a:custGeom>
              <a:avLst/>
              <a:gdLst>
                <a:gd name="connsiteX0" fmla="*/ 59804 w 188339"/>
                <a:gd name="connsiteY0" fmla="*/ 7899 h 1227186"/>
                <a:gd name="connsiteX1" fmla="*/ 98649 w 188339"/>
                <a:gd name="connsiteY1" fmla="*/ 29523 h 1227186"/>
                <a:gd name="connsiteX2" fmla="*/ 94674 w 188339"/>
                <a:gd name="connsiteY2" fmla="*/ 39786 h 1227186"/>
                <a:gd name="connsiteX3" fmla="*/ 116717 w 188339"/>
                <a:gd name="connsiteY3" fmla="*/ 78270 h 1227186"/>
                <a:gd name="connsiteX4" fmla="*/ 110393 w 188339"/>
                <a:gd name="connsiteY4" fmla="*/ 532932 h 1227186"/>
                <a:gd name="connsiteX5" fmla="*/ 0 w 188339"/>
                <a:gd name="connsiteY5" fmla="*/ 682837 h 1227186"/>
                <a:gd name="connsiteX6" fmla="*/ 104070 w 188339"/>
                <a:gd name="connsiteY6" fmla="*/ 714907 h 1227186"/>
                <a:gd name="connsiteX7" fmla="*/ 110393 w 188339"/>
                <a:gd name="connsiteY7" fmla="*/ 766036 h 1227186"/>
                <a:gd name="connsiteX8" fmla="*/ 126293 w 188339"/>
                <a:gd name="connsiteY8" fmla="*/ 1198340 h 1227186"/>
                <a:gd name="connsiteX9" fmla="*/ 22404 w 188339"/>
                <a:gd name="connsiteY9" fmla="*/ 1183130 h 1227186"/>
                <a:gd name="connsiteX10" fmla="*/ 97746 w 188339"/>
                <a:gd name="connsiteY10" fmla="*/ 1227112 h 1227186"/>
                <a:gd name="connsiteX11" fmla="*/ 187000 w 188339"/>
                <a:gd name="connsiteY11" fmla="*/ 1170485 h 1227186"/>
                <a:gd name="connsiteX12" fmla="*/ 140928 w 188339"/>
                <a:gd name="connsiteY12" fmla="*/ 655531 h 1227186"/>
                <a:gd name="connsiteX13" fmla="*/ 127196 w 188339"/>
                <a:gd name="connsiteY13" fmla="*/ 590658 h 1227186"/>
                <a:gd name="connsiteX14" fmla="*/ 152672 w 188339"/>
                <a:gd name="connsiteY14" fmla="*/ 12847 h 1227186"/>
                <a:gd name="connsiteX15" fmla="*/ 59804 w 188339"/>
                <a:gd name="connsiteY15" fmla="*/ 7899 h 122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8339" h="1227186">
                  <a:moveTo>
                    <a:pt x="59804" y="7899"/>
                  </a:moveTo>
                  <a:cubicBezTo>
                    <a:pt x="99011" y="21643"/>
                    <a:pt x="106599" y="27324"/>
                    <a:pt x="98649" y="29523"/>
                  </a:cubicBezTo>
                  <a:cubicBezTo>
                    <a:pt x="114368" y="37037"/>
                    <a:pt x="116717" y="37770"/>
                    <a:pt x="94674" y="39786"/>
                  </a:cubicBezTo>
                  <a:cubicBezTo>
                    <a:pt x="59985" y="42901"/>
                    <a:pt x="116717" y="42901"/>
                    <a:pt x="116717" y="78270"/>
                  </a:cubicBezTo>
                  <a:cubicBezTo>
                    <a:pt x="116717" y="113639"/>
                    <a:pt x="113646" y="408134"/>
                    <a:pt x="110393" y="532932"/>
                  </a:cubicBezTo>
                  <a:cubicBezTo>
                    <a:pt x="107141" y="657731"/>
                    <a:pt x="92326" y="682837"/>
                    <a:pt x="0" y="682837"/>
                  </a:cubicBezTo>
                  <a:cubicBezTo>
                    <a:pt x="78775" y="721321"/>
                    <a:pt x="132617" y="650767"/>
                    <a:pt x="104070" y="714907"/>
                  </a:cubicBezTo>
                  <a:cubicBezTo>
                    <a:pt x="75523" y="779047"/>
                    <a:pt x="82027" y="810934"/>
                    <a:pt x="110393" y="766036"/>
                  </a:cubicBezTo>
                  <a:cubicBezTo>
                    <a:pt x="138760" y="721138"/>
                    <a:pt x="132617" y="999872"/>
                    <a:pt x="126293" y="1198340"/>
                  </a:cubicBezTo>
                  <a:cubicBezTo>
                    <a:pt x="91847" y="1215237"/>
                    <a:pt x="50730" y="1209226"/>
                    <a:pt x="22404" y="1183130"/>
                  </a:cubicBezTo>
                  <a:cubicBezTo>
                    <a:pt x="22404" y="1183130"/>
                    <a:pt x="33787" y="1222530"/>
                    <a:pt x="97746" y="1227112"/>
                  </a:cubicBezTo>
                  <a:cubicBezTo>
                    <a:pt x="136151" y="1228651"/>
                    <a:pt x="171567" y="1206184"/>
                    <a:pt x="187000" y="1170485"/>
                  </a:cubicBezTo>
                  <a:cubicBezTo>
                    <a:pt x="190433" y="1100481"/>
                    <a:pt x="190975" y="783445"/>
                    <a:pt x="140928" y="655531"/>
                  </a:cubicBezTo>
                  <a:cubicBezTo>
                    <a:pt x="158995" y="630975"/>
                    <a:pt x="154840" y="615215"/>
                    <a:pt x="127196" y="590658"/>
                  </a:cubicBezTo>
                  <a:cubicBezTo>
                    <a:pt x="127196" y="467326"/>
                    <a:pt x="117801" y="56829"/>
                    <a:pt x="152672" y="12847"/>
                  </a:cubicBezTo>
                  <a:cubicBezTo>
                    <a:pt x="81124" y="13397"/>
                    <a:pt x="28547" y="-12626"/>
                    <a:pt x="59804" y="7899"/>
                  </a:cubicBezTo>
                  <a:close/>
                </a:path>
              </a:pathLst>
            </a:custGeom>
            <a:solidFill>
              <a:srgbClr val="4584A0">
                <a:alpha val="40000"/>
              </a:srgbClr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8DEA532E-3665-E448-ADD8-C7CAC98FBC97}"/>
                </a:ext>
              </a:extLst>
            </p:cNvPr>
            <p:cNvSpPr/>
            <p:nvPr/>
          </p:nvSpPr>
          <p:spPr>
            <a:xfrm>
              <a:off x="10344596" y="4326630"/>
              <a:ext cx="10880" cy="138359"/>
            </a:xfrm>
            <a:custGeom>
              <a:avLst/>
              <a:gdLst>
                <a:gd name="connsiteX0" fmla="*/ 6545 w 10880"/>
                <a:gd name="connsiteY0" fmla="*/ 0 h 138359"/>
                <a:gd name="connsiteX1" fmla="*/ 6545 w 10880"/>
                <a:gd name="connsiteY1" fmla="*/ 5864 h 138359"/>
                <a:gd name="connsiteX2" fmla="*/ 6545 w 10880"/>
                <a:gd name="connsiteY2" fmla="*/ 21808 h 138359"/>
                <a:gd name="connsiteX3" fmla="*/ 6545 w 10880"/>
                <a:gd name="connsiteY3" fmla="*/ 43982 h 138359"/>
                <a:gd name="connsiteX4" fmla="*/ 6545 w 10880"/>
                <a:gd name="connsiteY4" fmla="*/ 69271 h 138359"/>
                <a:gd name="connsiteX5" fmla="*/ 6545 w 10880"/>
                <a:gd name="connsiteY5" fmla="*/ 94744 h 138359"/>
                <a:gd name="connsiteX6" fmla="*/ 6545 w 10880"/>
                <a:gd name="connsiteY6" fmla="*/ 106473 h 138359"/>
                <a:gd name="connsiteX7" fmla="*/ 7629 w 10880"/>
                <a:gd name="connsiteY7" fmla="*/ 116735 h 138359"/>
                <a:gd name="connsiteX8" fmla="*/ 8713 w 10880"/>
                <a:gd name="connsiteY8" fmla="*/ 125531 h 138359"/>
                <a:gd name="connsiteX9" fmla="*/ 9797 w 10880"/>
                <a:gd name="connsiteY9" fmla="*/ 132312 h 138359"/>
                <a:gd name="connsiteX10" fmla="*/ 10881 w 10880"/>
                <a:gd name="connsiteY10" fmla="*/ 138359 h 138359"/>
                <a:gd name="connsiteX11" fmla="*/ 8893 w 10880"/>
                <a:gd name="connsiteY11" fmla="*/ 132678 h 138359"/>
                <a:gd name="connsiteX12" fmla="*/ 4738 w 10880"/>
                <a:gd name="connsiteY12" fmla="*/ 117285 h 138359"/>
                <a:gd name="connsiteX13" fmla="*/ 2931 w 10880"/>
                <a:gd name="connsiteY13" fmla="*/ 106839 h 138359"/>
                <a:gd name="connsiteX14" fmla="*/ 1305 w 10880"/>
                <a:gd name="connsiteY14" fmla="*/ 95111 h 138359"/>
                <a:gd name="connsiteX15" fmla="*/ 401 w 10880"/>
                <a:gd name="connsiteY15" fmla="*/ 82466 h 138359"/>
                <a:gd name="connsiteX16" fmla="*/ 401 w 10880"/>
                <a:gd name="connsiteY16" fmla="*/ 69455 h 138359"/>
                <a:gd name="connsiteX17" fmla="*/ 401 w 10880"/>
                <a:gd name="connsiteY17" fmla="*/ 43799 h 138359"/>
                <a:gd name="connsiteX18" fmla="*/ 2389 w 10880"/>
                <a:gd name="connsiteY18" fmla="*/ 21441 h 138359"/>
                <a:gd name="connsiteX19" fmla="*/ 6545 w 10880"/>
                <a:gd name="connsiteY19" fmla="*/ 0 h 13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880" h="138359">
                  <a:moveTo>
                    <a:pt x="6545" y="0"/>
                  </a:moveTo>
                  <a:cubicBezTo>
                    <a:pt x="6545" y="0"/>
                    <a:pt x="6545" y="2199"/>
                    <a:pt x="6545" y="5864"/>
                  </a:cubicBezTo>
                  <a:cubicBezTo>
                    <a:pt x="6545" y="9529"/>
                    <a:pt x="6545" y="15210"/>
                    <a:pt x="6545" y="21808"/>
                  </a:cubicBezTo>
                  <a:cubicBezTo>
                    <a:pt x="6545" y="28405"/>
                    <a:pt x="6545" y="35735"/>
                    <a:pt x="6545" y="43982"/>
                  </a:cubicBezTo>
                  <a:cubicBezTo>
                    <a:pt x="6545" y="52228"/>
                    <a:pt x="6545" y="60658"/>
                    <a:pt x="6545" y="69271"/>
                  </a:cubicBezTo>
                  <a:cubicBezTo>
                    <a:pt x="6545" y="77884"/>
                    <a:pt x="6545" y="87597"/>
                    <a:pt x="6545" y="94744"/>
                  </a:cubicBezTo>
                  <a:lnTo>
                    <a:pt x="6545" y="106473"/>
                  </a:lnTo>
                  <a:cubicBezTo>
                    <a:pt x="6545" y="110138"/>
                    <a:pt x="6545" y="113620"/>
                    <a:pt x="7629" y="116735"/>
                  </a:cubicBezTo>
                  <a:cubicBezTo>
                    <a:pt x="8713" y="119850"/>
                    <a:pt x="7629" y="122966"/>
                    <a:pt x="8713" y="125531"/>
                  </a:cubicBezTo>
                  <a:cubicBezTo>
                    <a:pt x="9797" y="128097"/>
                    <a:pt x="8713" y="130479"/>
                    <a:pt x="9797" y="132312"/>
                  </a:cubicBezTo>
                  <a:lnTo>
                    <a:pt x="10881" y="138359"/>
                  </a:lnTo>
                  <a:lnTo>
                    <a:pt x="8893" y="132678"/>
                  </a:lnTo>
                  <a:cubicBezTo>
                    <a:pt x="7244" y="127621"/>
                    <a:pt x="5856" y="122489"/>
                    <a:pt x="4738" y="117285"/>
                  </a:cubicBezTo>
                  <a:cubicBezTo>
                    <a:pt x="4738" y="113986"/>
                    <a:pt x="3473" y="110504"/>
                    <a:pt x="2931" y="106839"/>
                  </a:cubicBezTo>
                  <a:cubicBezTo>
                    <a:pt x="2389" y="103174"/>
                    <a:pt x="1847" y="99142"/>
                    <a:pt x="1305" y="95111"/>
                  </a:cubicBezTo>
                  <a:cubicBezTo>
                    <a:pt x="763" y="91079"/>
                    <a:pt x="1305" y="86864"/>
                    <a:pt x="401" y="82466"/>
                  </a:cubicBezTo>
                  <a:cubicBezTo>
                    <a:pt x="-502" y="78068"/>
                    <a:pt x="401" y="73853"/>
                    <a:pt x="401" y="69455"/>
                  </a:cubicBezTo>
                  <a:cubicBezTo>
                    <a:pt x="401" y="60658"/>
                    <a:pt x="401" y="51129"/>
                    <a:pt x="401" y="43799"/>
                  </a:cubicBezTo>
                  <a:cubicBezTo>
                    <a:pt x="401" y="36468"/>
                    <a:pt x="1666" y="28038"/>
                    <a:pt x="2389" y="21441"/>
                  </a:cubicBezTo>
                  <a:cubicBezTo>
                    <a:pt x="3381" y="14221"/>
                    <a:pt x="4768" y="7063"/>
                    <a:pt x="6545" y="0"/>
                  </a:cubicBezTo>
                  <a:close/>
                </a:path>
              </a:pathLst>
            </a:custGeom>
            <a:solidFill>
              <a:srgbClr val="0B467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EEBBFF19-23C3-AE4D-BB6C-C8259A6A1081}"/>
                </a:ext>
              </a:extLst>
            </p:cNvPr>
            <p:cNvSpPr/>
            <p:nvPr/>
          </p:nvSpPr>
          <p:spPr>
            <a:xfrm>
              <a:off x="10177827" y="4372078"/>
              <a:ext cx="111389" cy="129540"/>
            </a:xfrm>
            <a:custGeom>
              <a:avLst/>
              <a:gdLst>
                <a:gd name="connsiteX0" fmla="*/ 45 w 111389"/>
                <a:gd name="connsiteY0" fmla="*/ 0 h 129540"/>
                <a:gd name="connsiteX1" fmla="*/ 3659 w 111389"/>
                <a:gd name="connsiteY1" fmla="*/ 14661 h 129540"/>
                <a:gd name="connsiteX2" fmla="*/ 8898 w 111389"/>
                <a:gd name="connsiteY2" fmla="*/ 30238 h 129540"/>
                <a:gd name="connsiteX3" fmla="*/ 13235 w 111389"/>
                <a:gd name="connsiteY3" fmla="*/ 39217 h 129540"/>
                <a:gd name="connsiteX4" fmla="*/ 19016 w 111389"/>
                <a:gd name="connsiteY4" fmla="*/ 48747 h 129540"/>
                <a:gd name="connsiteX5" fmla="*/ 26243 w 111389"/>
                <a:gd name="connsiteY5" fmla="*/ 58093 h 129540"/>
                <a:gd name="connsiteX6" fmla="*/ 35277 w 111389"/>
                <a:gd name="connsiteY6" fmla="*/ 67072 h 129540"/>
                <a:gd name="connsiteX7" fmla="*/ 45937 w 111389"/>
                <a:gd name="connsiteY7" fmla="*/ 75136 h 129540"/>
                <a:gd name="connsiteX8" fmla="*/ 58223 w 111389"/>
                <a:gd name="connsiteY8" fmla="*/ 81733 h 129540"/>
                <a:gd name="connsiteX9" fmla="*/ 86228 w 111389"/>
                <a:gd name="connsiteY9" fmla="*/ 90713 h 129540"/>
                <a:gd name="connsiteX10" fmla="*/ 101224 w 111389"/>
                <a:gd name="connsiteY10" fmla="*/ 94744 h 129540"/>
                <a:gd name="connsiteX11" fmla="*/ 108812 w 111389"/>
                <a:gd name="connsiteY11" fmla="*/ 97676 h 129540"/>
                <a:gd name="connsiteX12" fmla="*/ 110981 w 111389"/>
                <a:gd name="connsiteY12" fmla="*/ 99142 h 129540"/>
                <a:gd name="connsiteX13" fmla="*/ 110981 w 111389"/>
                <a:gd name="connsiteY13" fmla="*/ 99142 h 129540"/>
                <a:gd name="connsiteX14" fmla="*/ 110981 w 111389"/>
                <a:gd name="connsiteY14" fmla="*/ 100242 h 129540"/>
                <a:gd name="connsiteX15" fmla="*/ 110981 w 111389"/>
                <a:gd name="connsiteY15" fmla="*/ 103541 h 129540"/>
                <a:gd name="connsiteX16" fmla="*/ 108270 w 111389"/>
                <a:gd name="connsiteY16" fmla="*/ 105556 h 129540"/>
                <a:gd name="connsiteX17" fmla="*/ 106102 w 111389"/>
                <a:gd name="connsiteY17" fmla="*/ 105556 h 129540"/>
                <a:gd name="connsiteX18" fmla="*/ 90383 w 111389"/>
                <a:gd name="connsiteY18" fmla="*/ 107389 h 129540"/>
                <a:gd name="connsiteX19" fmla="*/ 75026 w 111389"/>
                <a:gd name="connsiteY19" fmla="*/ 107389 h 129540"/>
                <a:gd name="connsiteX20" fmla="*/ 45214 w 111389"/>
                <a:gd name="connsiteY20" fmla="*/ 107389 h 129540"/>
                <a:gd name="connsiteX21" fmla="*/ 17751 w 111389"/>
                <a:gd name="connsiteY21" fmla="*/ 109222 h 129540"/>
                <a:gd name="connsiteX22" fmla="*/ 14861 w 111389"/>
                <a:gd name="connsiteY22" fmla="*/ 109222 h 129540"/>
                <a:gd name="connsiteX23" fmla="*/ 13235 w 111389"/>
                <a:gd name="connsiteY23" fmla="*/ 110138 h 129540"/>
                <a:gd name="connsiteX24" fmla="*/ 13235 w 111389"/>
                <a:gd name="connsiteY24" fmla="*/ 110138 h 129540"/>
                <a:gd name="connsiteX25" fmla="*/ 13235 w 111389"/>
                <a:gd name="connsiteY25" fmla="*/ 110138 h 129540"/>
                <a:gd name="connsiteX26" fmla="*/ 15403 w 111389"/>
                <a:gd name="connsiteY26" fmla="*/ 111970 h 129540"/>
                <a:gd name="connsiteX27" fmla="*/ 26063 w 111389"/>
                <a:gd name="connsiteY27" fmla="*/ 117102 h 129540"/>
                <a:gd name="connsiteX28" fmla="*/ 62198 w 111389"/>
                <a:gd name="connsiteY28" fmla="*/ 127364 h 129540"/>
                <a:gd name="connsiteX29" fmla="*/ 76291 w 111389"/>
                <a:gd name="connsiteY29" fmla="*/ 129197 h 129540"/>
                <a:gd name="connsiteX30" fmla="*/ 62017 w 111389"/>
                <a:gd name="connsiteY30" fmla="*/ 129197 h 129540"/>
                <a:gd name="connsiteX31" fmla="*/ 25882 w 111389"/>
                <a:gd name="connsiteY31" fmla="*/ 120767 h 129540"/>
                <a:gd name="connsiteX32" fmla="*/ 14499 w 111389"/>
                <a:gd name="connsiteY32" fmla="*/ 115636 h 129540"/>
                <a:gd name="connsiteX33" fmla="*/ 11789 w 111389"/>
                <a:gd name="connsiteY33" fmla="*/ 113436 h 129540"/>
                <a:gd name="connsiteX34" fmla="*/ 10524 w 111389"/>
                <a:gd name="connsiteY34" fmla="*/ 111787 h 129540"/>
                <a:gd name="connsiteX35" fmla="*/ 10524 w 111389"/>
                <a:gd name="connsiteY35" fmla="*/ 108672 h 129540"/>
                <a:gd name="connsiteX36" fmla="*/ 13957 w 111389"/>
                <a:gd name="connsiteY36" fmla="*/ 105740 h 129540"/>
                <a:gd name="connsiteX37" fmla="*/ 17390 w 111389"/>
                <a:gd name="connsiteY37" fmla="*/ 105740 h 129540"/>
                <a:gd name="connsiteX38" fmla="*/ 45395 w 111389"/>
                <a:gd name="connsiteY38" fmla="*/ 103174 h 129540"/>
                <a:gd name="connsiteX39" fmla="*/ 75207 w 111389"/>
                <a:gd name="connsiteY39" fmla="*/ 101891 h 129540"/>
                <a:gd name="connsiteX40" fmla="*/ 105199 w 111389"/>
                <a:gd name="connsiteY40" fmla="*/ 99142 h 129540"/>
                <a:gd name="connsiteX41" fmla="*/ 106825 w 111389"/>
                <a:gd name="connsiteY41" fmla="*/ 99142 h 129540"/>
                <a:gd name="connsiteX42" fmla="*/ 106825 w 111389"/>
                <a:gd name="connsiteY42" fmla="*/ 99142 h 129540"/>
                <a:gd name="connsiteX43" fmla="*/ 106825 w 111389"/>
                <a:gd name="connsiteY43" fmla="*/ 100609 h 129540"/>
                <a:gd name="connsiteX44" fmla="*/ 106825 w 111389"/>
                <a:gd name="connsiteY44" fmla="*/ 100609 h 129540"/>
                <a:gd name="connsiteX45" fmla="*/ 106825 w 111389"/>
                <a:gd name="connsiteY45" fmla="*/ 100609 h 129540"/>
                <a:gd name="connsiteX46" fmla="*/ 105741 w 111389"/>
                <a:gd name="connsiteY46" fmla="*/ 100609 h 129540"/>
                <a:gd name="connsiteX47" fmla="*/ 99056 w 111389"/>
                <a:gd name="connsiteY47" fmla="*/ 97860 h 129540"/>
                <a:gd name="connsiteX48" fmla="*/ 84602 w 111389"/>
                <a:gd name="connsiteY48" fmla="*/ 93828 h 129540"/>
                <a:gd name="connsiteX49" fmla="*/ 55874 w 111389"/>
                <a:gd name="connsiteY49" fmla="*/ 84299 h 129540"/>
                <a:gd name="connsiteX50" fmla="*/ 49370 w 111389"/>
                <a:gd name="connsiteY50" fmla="*/ 80817 h 129540"/>
                <a:gd name="connsiteX51" fmla="*/ 43227 w 111389"/>
                <a:gd name="connsiteY51" fmla="*/ 77152 h 129540"/>
                <a:gd name="connsiteX52" fmla="*/ 32206 w 111389"/>
                <a:gd name="connsiteY52" fmla="*/ 68355 h 129540"/>
                <a:gd name="connsiteX53" fmla="*/ 23172 w 111389"/>
                <a:gd name="connsiteY53" fmla="*/ 58643 h 129540"/>
                <a:gd name="connsiteX54" fmla="*/ 15945 w 111389"/>
                <a:gd name="connsiteY54" fmla="*/ 48563 h 129540"/>
                <a:gd name="connsiteX55" fmla="*/ 10524 w 111389"/>
                <a:gd name="connsiteY55" fmla="*/ 38667 h 129540"/>
                <a:gd name="connsiteX56" fmla="*/ 6550 w 111389"/>
                <a:gd name="connsiteY56" fmla="*/ 29321 h 129540"/>
                <a:gd name="connsiteX57" fmla="*/ 1852 w 111389"/>
                <a:gd name="connsiteY57" fmla="*/ 14661 h 129540"/>
                <a:gd name="connsiteX58" fmla="*/ 226 w 111389"/>
                <a:gd name="connsiteY58" fmla="*/ 4032 h 129540"/>
                <a:gd name="connsiteX59" fmla="*/ 45 w 111389"/>
                <a:gd name="connsiteY59" fmla="*/ 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11389" h="129540">
                  <a:moveTo>
                    <a:pt x="45" y="0"/>
                  </a:moveTo>
                  <a:cubicBezTo>
                    <a:pt x="885" y="4972"/>
                    <a:pt x="2092" y="9872"/>
                    <a:pt x="3659" y="14661"/>
                  </a:cubicBezTo>
                  <a:cubicBezTo>
                    <a:pt x="5028" y="19975"/>
                    <a:pt x="6779" y="25181"/>
                    <a:pt x="8898" y="30238"/>
                  </a:cubicBezTo>
                  <a:cubicBezTo>
                    <a:pt x="10163" y="33170"/>
                    <a:pt x="11608" y="36102"/>
                    <a:pt x="13235" y="39217"/>
                  </a:cubicBezTo>
                  <a:cubicBezTo>
                    <a:pt x="14861" y="42333"/>
                    <a:pt x="16667" y="45631"/>
                    <a:pt x="19016" y="48747"/>
                  </a:cubicBezTo>
                  <a:cubicBezTo>
                    <a:pt x="21211" y="52027"/>
                    <a:pt x="23625" y="55142"/>
                    <a:pt x="26243" y="58093"/>
                  </a:cubicBezTo>
                  <a:cubicBezTo>
                    <a:pt x="29027" y="61318"/>
                    <a:pt x="32047" y="64305"/>
                    <a:pt x="35277" y="67072"/>
                  </a:cubicBezTo>
                  <a:cubicBezTo>
                    <a:pt x="38529" y="70004"/>
                    <a:pt x="42323" y="72387"/>
                    <a:pt x="45937" y="75136"/>
                  </a:cubicBezTo>
                  <a:cubicBezTo>
                    <a:pt x="49897" y="77591"/>
                    <a:pt x="53999" y="79790"/>
                    <a:pt x="58223" y="81733"/>
                  </a:cubicBezTo>
                  <a:cubicBezTo>
                    <a:pt x="67244" y="85655"/>
                    <a:pt x="76625" y="88660"/>
                    <a:pt x="86228" y="90713"/>
                  </a:cubicBezTo>
                  <a:cubicBezTo>
                    <a:pt x="91106" y="91812"/>
                    <a:pt x="96165" y="93095"/>
                    <a:pt x="101224" y="94744"/>
                  </a:cubicBezTo>
                  <a:cubicBezTo>
                    <a:pt x="103838" y="95477"/>
                    <a:pt x="106379" y="96467"/>
                    <a:pt x="108812" y="97676"/>
                  </a:cubicBezTo>
                  <a:lnTo>
                    <a:pt x="110981" y="99142"/>
                  </a:lnTo>
                  <a:lnTo>
                    <a:pt x="110981" y="99142"/>
                  </a:lnTo>
                  <a:cubicBezTo>
                    <a:pt x="111033" y="99509"/>
                    <a:pt x="111033" y="99875"/>
                    <a:pt x="110981" y="100242"/>
                  </a:cubicBezTo>
                  <a:cubicBezTo>
                    <a:pt x="111526" y="101268"/>
                    <a:pt x="111526" y="102514"/>
                    <a:pt x="110981" y="103541"/>
                  </a:cubicBezTo>
                  <a:cubicBezTo>
                    <a:pt x="110341" y="104512"/>
                    <a:pt x="109382" y="105227"/>
                    <a:pt x="108270" y="105556"/>
                  </a:cubicBezTo>
                  <a:lnTo>
                    <a:pt x="106102" y="105556"/>
                  </a:lnTo>
                  <a:cubicBezTo>
                    <a:pt x="100908" y="106509"/>
                    <a:pt x="95657" y="107132"/>
                    <a:pt x="90383" y="107389"/>
                  </a:cubicBezTo>
                  <a:lnTo>
                    <a:pt x="75026" y="107389"/>
                  </a:lnTo>
                  <a:lnTo>
                    <a:pt x="45214" y="107389"/>
                  </a:lnTo>
                  <a:cubicBezTo>
                    <a:pt x="35638" y="107389"/>
                    <a:pt x="26243" y="107389"/>
                    <a:pt x="17751" y="109222"/>
                  </a:cubicBezTo>
                  <a:lnTo>
                    <a:pt x="14861" y="109222"/>
                  </a:lnTo>
                  <a:lnTo>
                    <a:pt x="13235" y="110138"/>
                  </a:lnTo>
                  <a:lnTo>
                    <a:pt x="13235" y="110138"/>
                  </a:lnTo>
                  <a:lnTo>
                    <a:pt x="13235" y="110138"/>
                  </a:lnTo>
                  <a:lnTo>
                    <a:pt x="15403" y="111970"/>
                  </a:lnTo>
                  <a:cubicBezTo>
                    <a:pt x="18830" y="113931"/>
                    <a:pt x="22393" y="115654"/>
                    <a:pt x="26063" y="117102"/>
                  </a:cubicBezTo>
                  <a:cubicBezTo>
                    <a:pt x="37841" y="121426"/>
                    <a:pt x="49919" y="124853"/>
                    <a:pt x="62198" y="127364"/>
                  </a:cubicBezTo>
                  <a:cubicBezTo>
                    <a:pt x="66830" y="128409"/>
                    <a:pt x="71548" y="129013"/>
                    <a:pt x="76291" y="129197"/>
                  </a:cubicBezTo>
                  <a:cubicBezTo>
                    <a:pt x="71542" y="129655"/>
                    <a:pt x="66765" y="129655"/>
                    <a:pt x="62017" y="129197"/>
                  </a:cubicBezTo>
                  <a:cubicBezTo>
                    <a:pt x="49749" y="127474"/>
                    <a:pt x="37657" y="124652"/>
                    <a:pt x="25882" y="120767"/>
                  </a:cubicBezTo>
                  <a:cubicBezTo>
                    <a:pt x="21912" y="119484"/>
                    <a:pt x="18095" y="117761"/>
                    <a:pt x="14499" y="115636"/>
                  </a:cubicBezTo>
                  <a:cubicBezTo>
                    <a:pt x="13471" y="115067"/>
                    <a:pt x="12553" y="114335"/>
                    <a:pt x="11789" y="113436"/>
                  </a:cubicBezTo>
                  <a:cubicBezTo>
                    <a:pt x="11271" y="112978"/>
                    <a:pt x="10842" y="112410"/>
                    <a:pt x="10524" y="111787"/>
                  </a:cubicBezTo>
                  <a:cubicBezTo>
                    <a:pt x="10067" y="110798"/>
                    <a:pt x="10067" y="109661"/>
                    <a:pt x="10524" y="108672"/>
                  </a:cubicBezTo>
                  <a:cubicBezTo>
                    <a:pt x="11276" y="107297"/>
                    <a:pt x="12497" y="106253"/>
                    <a:pt x="13957" y="105740"/>
                  </a:cubicBezTo>
                  <a:lnTo>
                    <a:pt x="17390" y="105740"/>
                  </a:lnTo>
                  <a:cubicBezTo>
                    <a:pt x="26655" y="104219"/>
                    <a:pt x="36012" y="103376"/>
                    <a:pt x="45395" y="103174"/>
                  </a:cubicBezTo>
                  <a:lnTo>
                    <a:pt x="75207" y="101891"/>
                  </a:lnTo>
                  <a:cubicBezTo>
                    <a:pt x="85258" y="101726"/>
                    <a:pt x="95282" y="100810"/>
                    <a:pt x="105199" y="99142"/>
                  </a:cubicBezTo>
                  <a:lnTo>
                    <a:pt x="106825" y="99142"/>
                  </a:lnTo>
                  <a:lnTo>
                    <a:pt x="106825" y="99142"/>
                  </a:lnTo>
                  <a:cubicBezTo>
                    <a:pt x="106825" y="99142"/>
                    <a:pt x="106825" y="100242"/>
                    <a:pt x="106825" y="100609"/>
                  </a:cubicBezTo>
                  <a:lnTo>
                    <a:pt x="106825" y="100609"/>
                  </a:lnTo>
                  <a:lnTo>
                    <a:pt x="106825" y="100609"/>
                  </a:lnTo>
                  <a:cubicBezTo>
                    <a:pt x="106467" y="100535"/>
                    <a:pt x="106099" y="100535"/>
                    <a:pt x="105741" y="100609"/>
                  </a:cubicBezTo>
                  <a:cubicBezTo>
                    <a:pt x="103620" y="99436"/>
                    <a:pt x="101378" y="98519"/>
                    <a:pt x="99056" y="97860"/>
                  </a:cubicBezTo>
                  <a:cubicBezTo>
                    <a:pt x="94317" y="96229"/>
                    <a:pt x="89491" y="94891"/>
                    <a:pt x="84602" y="93828"/>
                  </a:cubicBezTo>
                  <a:cubicBezTo>
                    <a:pt x="74731" y="91647"/>
                    <a:pt x="65105" y="88459"/>
                    <a:pt x="55874" y="84299"/>
                  </a:cubicBezTo>
                  <a:cubicBezTo>
                    <a:pt x="53616" y="83327"/>
                    <a:pt x="51440" y="82154"/>
                    <a:pt x="49370" y="80817"/>
                  </a:cubicBezTo>
                  <a:lnTo>
                    <a:pt x="43227" y="77152"/>
                  </a:lnTo>
                  <a:cubicBezTo>
                    <a:pt x="39433" y="74036"/>
                    <a:pt x="35458" y="71470"/>
                    <a:pt x="32206" y="68355"/>
                  </a:cubicBezTo>
                  <a:cubicBezTo>
                    <a:pt x="29008" y="65295"/>
                    <a:pt x="25992" y="62051"/>
                    <a:pt x="23172" y="58643"/>
                  </a:cubicBezTo>
                  <a:cubicBezTo>
                    <a:pt x="20503" y="55490"/>
                    <a:pt x="18088" y="52118"/>
                    <a:pt x="15945" y="48563"/>
                  </a:cubicBezTo>
                  <a:cubicBezTo>
                    <a:pt x="13896" y="45411"/>
                    <a:pt x="12084" y="42094"/>
                    <a:pt x="10524" y="38667"/>
                  </a:cubicBezTo>
                  <a:cubicBezTo>
                    <a:pt x="9079" y="35369"/>
                    <a:pt x="7634" y="32253"/>
                    <a:pt x="6550" y="29321"/>
                  </a:cubicBezTo>
                  <a:cubicBezTo>
                    <a:pt x="4669" y="24544"/>
                    <a:pt x="3099" y="19647"/>
                    <a:pt x="1852" y="14661"/>
                  </a:cubicBezTo>
                  <a:cubicBezTo>
                    <a:pt x="949" y="10079"/>
                    <a:pt x="587" y="6597"/>
                    <a:pt x="226" y="4032"/>
                  </a:cubicBezTo>
                  <a:cubicBezTo>
                    <a:pt x="-136" y="1466"/>
                    <a:pt x="45" y="0"/>
                    <a:pt x="45" y="0"/>
                  </a:cubicBezTo>
                  <a:close/>
                </a:path>
              </a:pathLst>
            </a:custGeom>
            <a:solidFill>
              <a:srgbClr val="60B9D8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CAA85D6F-1E65-B240-873D-098B59CAEE37}"/>
                </a:ext>
              </a:extLst>
            </p:cNvPr>
            <p:cNvSpPr/>
            <p:nvPr/>
          </p:nvSpPr>
          <p:spPr>
            <a:xfrm>
              <a:off x="10094941" y="4575311"/>
              <a:ext cx="55287" cy="437435"/>
            </a:xfrm>
            <a:custGeom>
              <a:avLst/>
              <a:gdLst>
                <a:gd name="connsiteX0" fmla="*/ 0 w 55287"/>
                <a:gd name="connsiteY0" fmla="*/ 0 h 437435"/>
                <a:gd name="connsiteX1" fmla="*/ 5962 w 55287"/>
                <a:gd name="connsiteY1" fmla="*/ 68722 h 437435"/>
                <a:gd name="connsiteX2" fmla="*/ 12467 w 55287"/>
                <a:gd name="connsiteY2" fmla="*/ 139459 h 437435"/>
                <a:gd name="connsiteX3" fmla="*/ 20236 w 55287"/>
                <a:gd name="connsiteY3" fmla="*/ 220276 h 437435"/>
                <a:gd name="connsiteX4" fmla="*/ 29089 w 55287"/>
                <a:gd name="connsiteY4" fmla="*/ 300909 h 437435"/>
                <a:gd name="connsiteX5" fmla="*/ 33967 w 55287"/>
                <a:gd name="connsiteY5" fmla="*/ 337560 h 437435"/>
                <a:gd name="connsiteX6" fmla="*/ 39026 w 55287"/>
                <a:gd name="connsiteY6" fmla="*/ 370547 h 437435"/>
                <a:gd name="connsiteX7" fmla="*/ 44266 w 55287"/>
                <a:gd name="connsiteY7" fmla="*/ 398402 h 437435"/>
                <a:gd name="connsiteX8" fmla="*/ 46795 w 55287"/>
                <a:gd name="connsiteY8" fmla="*/ 409947 h 437435"/>
                <a:gd name="connsiteX9" fmla="*/ 49325 w 55287"/>
                <a:gd name="connsiteY9" fmla="*/ 419660 h 437435"/>
                <a:gd name="connsiteX10" fmla="*/ 53480 w 55287"/>
                <a:gd name="connsiteY10" fmla="*/ 432854 h 437435"/>
                <a:gd name="connsiteX11" fmla="*/ 55287 w 55287"/>
                <a:gd name="connsiteY11" fmla="*/ 437436 h 437435"/>
                <a:gd name="connsiteX12" fmla="*/ 53300 w 55287"/>
                <a:gd name="connsiteY12" fmla="*/ 433038 h 437435"/>
                <a:gd name="connsiteX13" fmla="*/ 48241 w 55287"/>
                <a:gd name="connsiteY13" fmla="*/ 419843 h 437435"/>
                <a:gd name="connsiteX14" fmla="*/ 45350 w 55287"/>
                <a:gd name="connsiteY14" fmla="*/ 410314 h 437435"/>
                <a:gd name="connsiteX15" fmla="*/ 42278 w 55287"/>
                <a:gd name="connsiteY15" fmla="*/ 398769 h 437435"/>
                <a:gd name="connsiteX16" fmla="*/ 36135 w 55287"/>
                <a:gd name="connsiteY16" fmla="*/ 371096 h 437435"/>
                <a:gd name="connsiteX17" fmla="*/ 30173 w 55287"/>
                <a:gd name="connsiteY17" fmla="*/ 338110 h 437435"/>
                <a:gd name="connsiteX18" fmla="*/ 24753 w 55287"/>
                <a:gd name="connsiteY18" fmla="*/ 301459 h 437435"/>
                <a:gd name="connsiteX19" fmla="*/ 14996 w 55287"/>
                <a:gd name="connsiteY19" fmla="*/ 220825 h 437435"/>
                <a:gd name="connsiteX20" fmla="*/ 7950 w 55287"/>
                <a:gd name="connsiteY20" fmla="*/ 139825 h 437435"/>
                <a:gd name="connsiteX21" fmla="*/ 3252 w 55287"/>
                <a:gd name="connsiteY21" fmla="*/ 69088 h 437435"/>
                <a:gd name="connsiteX22" fmla="*/ 723 w 55287"/>
                <a:gd name="connsiteY22" fmla="*/ 18876 h 437435"/>
                <a:gd name="connsiteX23" fmla="*/ 0 w 55287"/>
                <a:gd name="connsiteY23" fmla="*/ 0 h 43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5287" h="437435">
                  <a:moveTo>
                    <a:pt x="0" y="0"/>
                  </a:moveTo>
                  <a:cubicBezTo>
                    <a:pt x="0" y="0"/>
                    <a:pt x="2529" y="27489"/>
                    <a:pt x="5962" y="68722"/>
                  </a:cubicBezTo>
                  <a:cubicBezTo>
                    <a:pt x="7950" y="89430"/>
                    <a:pt x="10118" y="113620"/>
                    <a:pt x="12467" y="139459"/>
                  </a:cubicBezTo>
                  <a:cubicBezTo>
                    <a:pt x="14815" y="165298"/>
                    <a:pt x="17345" y="192787"/>
                    <a:pt x="20236" y="220276"/>
                  </a:cubicBezTo>
                  <a:cubicBezTo>
                    <a:pt x="23127" y="247764"/>
                    <a:pt x="25837" y="275253"/>
                    <a:pt x="29089" y="300909"/>
                  </a:cubicBezTo>
                  <a:cubicBezTo>
                    <a:pt x="30715" y="313737"/>
                    <a:pt x="32341" y="326198"/>
                    <a:pt x="33967" y="337560"/>
                  </a:cubicBezTo>
                  <a:cubicBezTo>
                    <a:pt x="35593" y="348922"/>
                    <a:pt x="37400" y="360468"/>
                    <a:pt x="39026" y="370547"/>
                  </a:cubicBezTo>
                  <a:cubicBezTo>
                    <a:pt x="40652" y="380626"/>
                    <a:pt x="42640" y="390155"/>
                    <a:pt x="44266" y="398402"/>
                  </a:cubicBezTo>
                  <a:cubicBezTo>
                    <a:pt x="45169" y="402434"/>
                    <a:pt x="46073" y="406282"/>
                    <a:pt x="46795" y="409947"/>
                  </a:cubicBezTo>
                  <a:lnTo>
                    <a:pt x="49325" y="419660"/>
                  </a:lnTo>
                  <a:cubicBezTo>
                    <a:pt x="51131" y="425341"/>
                    <a:pt x="52216" y="429922"/>
                    <a:pt x="53480" y="432854"/>
                  </a:cubicBezTo>
                  <a:lnTo>
                    <a:pt x="55287" y="437436"/>
                  </a:lnTo>
                  <a:lnTo>
                    <a:pt x="53300" y="433038"/>
                  </a:lnTo>
                  <a:cubicBezTo>
                    <a:pt x="51854" y="430105"/>
                    <a:pt x="50409" y="425524"/>
                    <a:pt x="48241" y="419843"/>
                  </a:cubicBezTo>
                  <a:cubicBezTo>
                    <a:pt x="48241" y="416911"/>
                    <a:pt x="46434" y="413796"/>
                    <a:pt x="45350" y="410314"/>
                  </a:cubicBezTo>
                  <a:cubicBezTo>
                    <a:pt x="44266" y="406832"/>
                    <a:pt x="43362" y="402983"/>
                    <a:pt x="42278" y="398769"/>
                  </a:cubicBezTo>
                  <a:cubicBezTo>
                    <a:pt x="40291" y="390705"/>
                    <a:pt x="38123" y="381359"/>
                    <a:pt x="36135" y="371096"/>
                  </a:cubicBezTo>
                  <a:cubicBezTo>
                    <a:pt x="34148" y="360834"/>
                    <a:pt x="32160" y="349839"/>
                    <a:pt x="30173" y="338110"/>
                  </a:cubicBezTo>
                  <a:cubicBezTo>
                    <a:pt x="28186" y="326382"/>
                    <a:pt x="26379" y="314103"/>
                    <a:pt x="24753" y="301459"/>
                  </a:cubicBezTo>
                  <a:cubicBezTo>
                    <a:pt x="21139" y="275803"/>
                    <a:pt x="17887" y="248314"/>
                    <a:pt x="14996" y="220825"/>
                  </a:cubicBezTo>
                  <a:cubicBezTo>
                    <a:pt x="12105" y="193337"/>
                    <a:pt x="9937" y="165848"/>
                    <a:pt x="7950" y="139825"/>
                  </a:cubicBezTo>
                  <a:cubicBezTo>
                    <a:pt x="5962" y="113803"/>
                    <a:pt x="4517" y="89796"/>
                    <a:pt x="3252" y="69088"/>
                  </a:cubicBezTo>
                  <a:cubicBezTo>
                    <a:pt x="1987" y="48380"/>
                    <a:pt x="1265" y="30971"/>
                    <a:pt x="723" y="18876"/>
                  </a:cubicBezTo>
                  <a:cubicBezTo>
                    <a:pt x="181" y="678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0B9D8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985A0052-2572-1E4B-BA49-2A45199423F1}"/>
                </a:ext>
              </a:extLst>
            </p:cNvPr>
            <p:cNvSpPr/>
            <p:nvPr/>
          </p:nvSpPr>
          <p:spPr>
            <a:xfrm>
              <a:off x="10212381" y="5027407"/>
              <a:ext cx="65766" cy="52984"/>
            </a:xfrm>
            <a:custGeom>
              <a:avLst/>
              <a:gdLst>
                <a:gd name="connsiteX0" fmla="*/ 0 w 65766"/>
                <a:gd name="connsiteY0" fmla="*/ 48930 h 52984"/>
                <a:gd name="connsiteX1" fmla="*/ 3975 w 65766"/>
                <a:gd name="connsiteY1" fmla="*/ 48930 h 52984"/>
                <a:gd name="connsiteX2" fmla="*/ 14273 w 65766"/>
                <a:gd name="connsiteY2" fmla="*/ 48930 h 52984"/>
                <a:gd name="connsiteX3" fmla="*/ 21139 w 65766"/>
                <a:gd name="connsiteY3" fmla="*/ 48930 h 52984"/>
                <a:gd name="connsiteX4" fmla="*/ 28186 w 65766"/>
                <a:gd name="connsiteY4" fmla="*/ 46730 h 52984"/>
                <a:gd name="connsiteX5" fmla="*/ 35413 w 65766"/>
                <a:gd name="connsiteY5" fmla="*/ 43432 h 52984"/>
                <a:gd name="connsiteX6" fmla="*/ 42098 w 65766"/>
                <a:gd name="connsiteY6" fmla="*/ 38667 h 52984"/>
                <a:gd name="connsiteX7" fmla="*/ 47879 w 65766"/>
                <a:gd name="connsiteY7" fmla="*/ 32620 h 52984"/>
                <a:gd name="connsiteX8" fmla="*/ 52577 w 65766"/>
                <a:gd name="connsiteY8" fmla="*/ 26206 h 52984"/>
                <a:gd name="connsiteX9" fmla="*/ 56732 w 65766"/>
                <a:gd name="connsiteY9" fmla="*/ 19608 h 52984"/>
                <a:gd name="connsiteX10" fmla="*/ 59804 w 65766"/>
                <a:gd name="connsiteY10" fmla="*/ 13378 h 52984"/>
                <a:gd name="connsiteX11" fmla="*/ 63959 w 65766"/>
                <a:gd name="connsiteY11" fmla="*/ 3665 h 52984"/>
                <a:gd name="connsiteX12" fmla="*/ 65766 w 65766"/>
                <a:gd name="connsiteY12" fmla="*/ 0 h 52984"/>
                <a:gd name="connsiteX13" fmla="*/ 65766 w 65766"/>
                <a:gd name="connsiteY13" fmla="*/ 4031 h 52984"/>
                <a:gd name="connsiteX14" fmla="*/ 65766 w 65766"/>
                <a:gd name="connsiteY14" fmla="*/ 8613 h 52984"/>
                <a:gd name="connsiteX15" fmla="*/ 64140 w 65766"/>
                <a:gd name="connsiteY15" fmla="*/ 14477 h 52984"/>
                <a:gd name="connsiteX16" fmla="*/ 61791 w 65766"/>
                <a:gd name="connsiteY16" fmla="*/ 21441 h 52984"/>
                <a:gd name="connsiteX17" fmla="*/ 58178 w 65766"/>
                <a:gd name="connsiteY17" fmla="*/ 28588 h 52984"/>
                <a:gd name="connsiteX18" fmla="*/ 53300 w 65766"/>
                <a:gd name="connsiteY18" fmla="*/ 35918 h 52984"/>
                <a:gd name="connsiteX19" fmla="*/ 46976 w 65766"/>
                <a:gd name="connsiteY19" fmla="*/ 42516 h 52984"/>
                <a:gd name="connsiteX20" fmla="*/ 39387 w 65766"/>
                <a:gd name="connsiteY20" fmla="*/ 47830 h 52984"/>
                <a:gd name="connsiteX21" fmla="*/ 31257 w 65766"/>
                <a:gd name="connsiteY21" fmla="*/ 51129 h 52984"/>
                <a:gd name="connsiteX22" fmla="*/ 23307 w 65766"/>
                <a:gd name="connsiteY22" fmla="*/ 52778 h 52984"/>
                <a:gd name="connsiteX23" fmla="*/ 15900 w 65766"/>
                <a:gd name="connsiteY23" fmla="*/ 52778 h 52984"/>
                <a:gd name="connsiteX24" fmla="*/ 9937 w 65766"/>
                <a:gd name="connsiteY24" fmla="*/ 51862 h 52984"/>
                <a:gd name="connsiteX25" fmla="*/ 5420 w 65766"/>
                <a:gd name="connsiteY25" fmla="*/ 50579 h 52984"/>
                <a:gd name="connsiteX26" fmla="*/ 0 w 65766"/>
                <a:gd name="connsiteY26" fmla="*/ 48930 h 5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5766" h="52984">
                  <a:moveTo>
                    <a:pt x="0" y="48930"/>
                  </a:moveTo>
                  <a:lnTo>
                    <a:pt x="3975" y="48930"/>
                  </a:lnTo>
                  <a:cubicBezTo>
                    <a:pt x="7404" y="49131"/>
                    <a:pt x="10844" y="49131"/>
                    <a:pt x="14273" y="48930"/>
                  </a:cubicBezTo>
                  <a:lnTo>
                    <a:pt x="21139" y="48930"/>
                  </a:lnTo>
                  <a:cubicBezTo>
                    <a:pt x="23535" y="48362"/>
                    <a:pt x="25891" y="47629"/>
                    <a:pt x="28186" y="46730"/>
                  </a:cubicBezTo>
                  <a:cubicBezTo>
                    <a:pt x="30706" y="45906"/>
                    <a:pt x="33131" y="44788"/>
                    <a:pt x="35413" y="43432"/>
                  </a:cubicBezTo>
                  <a:cubicBezTo>
                    <a:pt x="37761" y="41966"/>
                    <a:pt x="39930" y="40317"/>
                    <a:pt x="42098" y="38667"/>
                  </a:cubicBezTo>
                  <a:cubicBezTo>
                    <a:pt x="44159" y="36780"/>
                    <a:pt x="46091" y="34764"/>
                    <a:pt x="47879" y="32620"/>
                  </a:cubicBezTo>
                  <a:cubicBezTo>
                    <a:pt x="49603" y="30604"/>
                    <a:pt x="51173" y="28460"/>
                    <a:pt x="52577" y="26206"/>
                  </a:cubicBezTo>
                  <a:cubicBezTo>
                    <a:pt x="54022" y="23823"/>
                    <a:pt x="55648" y="21807"/>
                    <a:pt x="56732" y="19608"/>
                  </a:cubicBezTo>
                  <a:lnTo>
                    <a:pt x="59804" y="13378"/>
                  </a:lnTo>
                  <a:cubicBezTo>
                    <a:pt x="61383" y="10226"/>
                    <a:pt x="62771" y="6982"/>
                    <a:pt x="63959" y="3665"/>
                  </a:cubicBezTo>
                  <a:lnTo>
                    <a:pt x="65766" y="0"/>
                  </a:lnTo>
                  <a:cubicBezTo>
                    <a:pt x="65766" y="0"/>
                    <a:pt x="65766" y="1466"/>
                    <a:pt x="65766" y="4031"/>
                  </a:cubicBezTo>
                  <a:cubicBezTo>
                    <a:pt x="65766" y="6597"/>
                    <a:pt x="65766" y="6780"/>
                    <a:pt x="65766" y="8613"/>
                  </a:cubicBezTo>
                  <a:cubicBezTo>
                    <a:pt x="65454" y="10629"/>
                    <a:pt x="64908" y="12590"/>
                    <a:pt x="64140" y="14477"/>
                  </a:cubicBezTo>
                  <a:lnTo>
                    <a:pt x="61791" y="21441"/>
                  </a:lnTo>
                  <a:cubicBezTo>
                    <a:pt x="60731" y="23897"/>
                    <a:pt x="59524" y="26279"/>
                    <a:pt x="58178" y="28588"/>
                  </a:cubicBezTo>
                  <a:cubicBezTo>
                    <a:pt x="56720" y="31135"/>
                    <a:pt x="55090" y="33591"/>
                    <a:pt x="53300" y="35918"/>
                  </a:cubicBezTo>
                  <a:cubicBezTo>
                    <a:pt x="51428" y="38337"/>
                    <a:pt x="49307" y="40555"/>
                    <a:pt x="46976" y="42516"/>
                  </a:cubicBezTo>
                  <a:cubicBezTo>
                    <a:pt x="44638" y="44550"/>
                    <a:pt x="42094" y="46328"/>
                    <a:pt x="39387" y="47830"/>
                  </a:cubicBezTo>
                  <a:cubicBezTo>
                    <a:pt x="36789" y="49186"/>
                    <a:pt x="34067" y="50304"/>
                    <a:pt x="31257" y="51129"/>
                  </a:cubicBezTo>
                  <a:cubicBezTo>
                    <a:pt x="28684" y="52008"/>
                    <a:pt x="26014" y="52558"/>
                    <a:pt x="23307" y="52778"/>
                  </a:cubicBezTo>
                  <a:cubicBezTo>
                    <a:pt x="20845" y="53053"/>
                    <a:pt x="18360" y="53053"/>
                    <a:pt x="15900" y="52778"/>
                  </a:cubicBezTo>
                  <a:cubicBezTo>
                    <a:pt x="13887" y="52687"/>
                    <a:pt x="11889" y="52375"/>
                    <a:pt x="9937" y="51862"/>
                  </a:cubicBezTo>
                  <a:cubicBezTo>
                    <a:pt x="8392" y="51587"/>
                    <a:pt x="6878" y="51165"/>
                    <a:pt x="5420" y="50579"/>
                  </a:cubicBezTo>
                  <a:cubicBezTo>
                    <a:pt x="3539" y="50322"/>
                    <a:pt x="1709" y="49773"/>
                    <a:pt x="0" y="48930"/>
                  </a:cubicBezTo>
                  <a:close/>
                </a:path>
              </a:pathLst>
            </a:custGeom>
            <a:solidFill>
              <a:srgbClr val="60B9D8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67C3E06D-B7C8-E14F-A727-B543BD3F6AF3}"/>
                </a:ext>
              </a:extLst>
            </p:cNvPr>
            <p:cNvSpPr/>
            <p:nvPr/>
          </p:nvSpPr>
          <p:spPr>
            <a:xfrm>
              <a:off x="10202082" y="5149823"/>
              <a:ext cx="116717" cy="353503"/>
            </a:xfrm>
            <a:custGeom>
              <a:avLst/>
              <a:gdLst>
                <a:gd name="connsiteX0" fmla="*/ 0 w 116717"/>
                <a:gd name="connsiteY0" fmla="*/ 0 h 353503"/>
                <a:gd name="connsiteX1" fmla="*/ 4698 w 116717"/>
                <a:gd name="connsiteY1" fmla="*/ 3849 h 353503"/>
                <a:gd name="connsiteX2" fmla="*/ 19332 w 116717"/>
                <a:gd name="connsiteY2" fmla="*/ 12095 h 353503"/>
                <a:gd name="connsiteX3" fmla="*/ 44627 w 116717"/>
                <a:gd name="connsiteY3" fmla="*/ 18143 h 353503"/>
                <a:gd name="connsiteX4" fmla="*/ 77691 w 116717"/>
                <a:gd name="connsiteY4" fmla="*/ 13011 h 353503"/>
                <a:gd name="connsiteX5" fmla="*/ 97023 w 116717"/>
                <a:gd name="connsiteY5" fmla="*/ 8063 h 353503"/>
                <a:gd name="connsiteX6" fmla="*/ 100095 w 116717"/>
                <a:gd name="connsiteY6" fmla="*/ 8063 h 353503"/>
                <a:gd name="connsiteX7" fmla="*/ 102624 w 116717"/>
                <a:gd name="connsiteY7" fmla="*/ 10812 h 353503"/>
                <a:gd name="connsiteX8" fmla="*/ 102624 w 116717"/>
                <a:gd name="connsiteY8" fmla="*/ 17043 h 353503"/>
                <a:gd name="connsiteX9" fmla="*/ 98107 w 116717"/>
                <a:gd name="connsiteY9" fmla="*/ 27122 h 353503"/>
                <a:gd name="connsiteX10" fmla="*/ 77510 w 116717"/>
                <a:gd name="connsiteY10" fmla="*/ 67439 h 353503"/>
                <a:gd name="connsiteX11" fmla="*/ 70103 w 116717"/>
                <a:gd name="connsiteY11" fmla="*/ 89980 h 353503"/>
                <a:gd name="connsiteX12" fmla="*/ 67934 w 116717"/>
                <a:gd name="connsiteY12" fmla="*/ 101708 h 353503"/>
                <a:gd name="connsiteX13" fmla="*/ 67934 w 116717"/>
                <a:gd name="connsiteY13" fmla="*/ 107022 h 353503"/>
                <a:gd name="connsiteX14" fmla="*/ 67934 w 116717"/>
                <a:gd name="connsiteY14" fmla="*/ 108122 h 353503"/>
                <a:gd name="connsiteX15" fmla="*/ 69018 w 116717"/>
                <a:gd name="connsiteY15" fmla="*/ 108122 h 353503"/>
                <a:gd name="connsiteX16" fmla="*/ 78233 w 116717"/>
                <a:gd name="connsiteY16" fmla="*/ 101708 h 353503"/>
                <a:gd name="connsiteX17" fmla="*/ 87086 w 116717"/>
                <a:gd name="connsiteY17" fmla="*/ 93278 h 353503"/>
                <a:gd name="connsiteX18" fmla="*/ 95759 w 116717"/>
                <a:gd name="connsiteY18" fmla="*/ 84299 h 353503"/>
                <a:gd name="connsiteX19" fmla="*/ 97927 w 116717"/>
                <a:gd name="connsiteY19" fmla="*/ 81916 h 353503"/>
                <a:gd name="connsiteX20" fmla="*/ 99191 w 116717"/>
                <a:gd name="connsiteY20" fmla="*/ 80817 h 353503"/>
                <a:gd name="connsiteX21" fmla="*/ 101179 w 116717"/>
                <a:gd name="connsiteY21" fmla="*/ 79534 h 353503"/>
                <a:gd name="connsiteX22" fmla="*/ 106418 w 116717"/>
                <a:gd name="connsiteY22" fmla="*/ 79534 h 353503"/>
                <a:gd name="connsiteX23" fmla="*/ 109671 w 116717"/>
                <a:gd name="connsiteY23" fmla="*/ 82649 h 353503"/>
                <a:gd name="connsiteX24" fmla="*/ 113646 w 116717"/>
                <a:gd name="connsiteY24" fmla="*/ 95660 h 353503"/>
                <a:gd name="connsiteX25" fmla="*/ 115272 w 116717"/>
                <a:gd name="connsiteY25" fmla="*/ 108305 h 353503"/>
                <a:gd name="connsiteX26" fmla="*/ 116717 w 116717"/>
                <a:gd name="connsiteY26" fmla="*/ 133595 h 353503"/>
                <a:gd name="connsiteX27" fmla="*/ 116717 w 116717"/>
                <a:gd name="connsiteY27" fmla="*/ 182525 h 353503"/>
                <a:gd name="connsiteX28" fmla="*/ 115272 w 116717"/>
                <a:gd name="connsiteY28" fmla="*/ 269022 h 353503"/>
                <a:gd name="connsiteX29" fmla="*/ 113284 w 116717"/>
                <a:gd name="connsiteY29" fmla="*/ 353504 h 353503"/>
                <a:gd name="connsiteX30" fmla="*/ 112381 w 116717"/>
                <a:gd name="connsiteY30" fmla="*/ 269022 h 353503"/>
                <a:gd name="connsiteX31" fmla="*/ 112381 w 116717"/>
                <a:gd name="connsiteY31" fmla="*/ 182525 h 353503"/>
                <a:gd name="connsiteX32" fmla="*/ 111477 w 116717"/>
                <a:gd name="connsiteY32" fmla="*/ 133778 h 353503"/>
                <a:gd name="connsiteX33" fmla="*/ 109851 w 116717"/>
                <a:gd name="connsiteY33" fmla="*/ 108855 h 353503"/>
                <a:gd name="connsiteX34" fmla="*/ 108225 w 116717"/>
                <a:gd name="connsiteY34" fmla="*/ 96577 h 353503"/>
                <a:gd name="connsiteX35" fmla="*/ 104973 w 116717"/>
                <a:gd name="connsiteY35" fmla="*/ 85398 h 353503"/>
                <a:gd name="connsiteX36" fmla="*/ 103889 w 116717"/>
                <a:gd name="connsiteY36" fmla="*/ 84299 h 353503"/>
                <a:gd name="connsiteX37" fmla="*/ 102986 w 116717"/>
                <a:gd name="connsiteY37" fmla="*/ 84299 h 353503"/>
                <a:gd name="connsiteX38" fmla="*/ 102986 w 116717"/>
                <a:gd name="connsiteY38" fmla="*/ 84299 h 353503"/>
                <a:gd name="connsiteX39" fmla="*/ 101902 w 116717"/>
                <a:gd name="connsiteY39" fmla="*/ 85215 h 353503"/>
                <a:gd name="connsiteX40" fmla="*/ 99733 w 116717"/>
                <a:gd name="connsiteY40" fmla="*/ 87414 h 353503"/>
                <a:gd name="connsiteX41" fmla="*/ 90880 w 116717"/>
                <a:gd name="connsiteY41" fmla="*/ 96393 h 353503"/>
                <a:gd name="connsiteX42" fmla="*/ 81846 w 116717"/>
                <a:gd name="connsiteY42" fmla="*/ 105190 h 353503"/>
                <a:gd name="connsiteX43" fmla="*/ 70645 w 116717"/>
                <a:gd name="connsiteY43" fmla="*/ 112520 h 353503"/>
                <a:gd name="connsiteX44" fmla="*/ 65766 w 116717"/>
                <a:gd name="connsiteY44" fmla="*/ 112520 h 353503"/>
                <a:gd name="connsiteX45" fmla="*/ 63237 w 116717"/>
                <a:gd name="connsiteY45" fmla="*/ 108488 h 353503"/>
                <a:gd name="connsiteX46" fmla="*/ 63237 w 116717"/>
                <a:gd name="connsiteY46" fmla="*/ 101525 h 353503"/>
                <a:gd name="connsiteX47" fmla="*/ 65586 w 116717"/>
                <a:gd name="connsiteY47" fmla="*/ 89246 h 353503"/>
                <a:gd name="connsiteX48" fmla="*/ 73355 w 116717"/>
                <a:gd name="connsiteY48" fmla="*/ 65973 h 353503"/>
                <a:gd name="connsiteX49" fmla="*/ 94855 w 116717"/>
                <a:gd name="connsiteY49" fmla="*/ 25656 h 353503"/>
                <a:gd name="connsiteX50" fmla="*/ 99372 w 116717"/>
                <a:gd name="connsiteY50" fmla="*/ 16310 h 353503"/>
                <a:gd name="connsiteX51" fmla="*/ 99372 w 116717"/>
                <a:gd name="connsiteY51" fmla="*/ 12278 h 353503"/>
                <a:gd name="connsiteX52" fmla="*/ 96662 w 116717"/>
                <a:gd name="connsiteY52" fmla="*/ 11179 h 353503"/>
                <a:gd name="connsiteX53" fmla="*/ 78594 w 116717"/>
                <a:gd name="connsiteY53" fmla="*/ 15577 h 353503"/>
                <a:gd name="connsiteX54" fmla="*/ 44446 w 116717"/>
                <a:gd name="connsiteY54" fmla="*/ 19609 h 353503"/>
                <a:gd name="connsiteX55" fmla="*/ 18971 w 116717"/>
                <a:gd name="connsiteY55" fmla="*/ 12645 h 353503"/>
                <a:gd name="connsiteX56" fmla="*/ 4517 w 116717"/>
                <a:gd name="connsiteY56" fmla="*/ 3665 h 353503"/>
                <a:gd name="connsiteX57" fmla="*/ 0 w 116717"/>
                <a:gd name="connsiteY57" fmla="*/ 0 h 35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6717" h="353503">
                  <a:moveTo>
                    <a:pt x="0" y="0"/>
                  </a:moveTo>
                  <a:cubicBezTo>
                    <a:pt x="1473" y="1393"/>
                    <a:pt x="3043" y="2675"/>
                    <a:pt x="4698" y="3849"/>
                  </a:cubicBezTo>
                  <a:cubicBezTo>
                    <a:pt x="9307" y="7055"/>
                    <a:pt x="14208" y="9823"/>
                    <a:pt x="19332" y="12095"/>
                  </a:cubicBezTo>
                  <a:cubicBezTo>
                    <a:pt x="27396" y="15449"/>
                    <a:pt x="35933" y="17501"/>
                    <a:pt x="44627" y="18143"/>
                  </a:cubicBezTo>
                  <a:cubicBezTo>
                    <a:pt x="55874" y="18656"/>
                    <a:pt x="67109" y="16896"/>
                    <a:pt x="77691" y="13011"/>
                  </a:cubicBezTo>
                  <a:cubicBezTo>
                    <a:pt x="83885" y="10482"/>
                    <a:pt x="90389" y="8815"/>
                    <a:pt x="97023" y="8063"/>
                  </a:cubicBezTo>
                  <a:cubicBezTo>
                    <a:pt x="98033" y="7825"/>
                    <a:pt x="99085" y="7825"/>
                    <a:pt x="100095" y="8063"/>
                  </a:cubicBezTo>
                  <a:cubicBezTo>
                    <a:pt x="101316" y="8521"/>
                    <a:pt x="102254" y="9548"/>
                    <a:pt x="102624" y="10812"/>
                  </a:cubicBezTo>
                  <a:cubicBezTo>
                    <a:pt x="103358" y="12828"/>
                    <a:pt x="103358" y="15027"/>
                    <a:pt x="102624" y="17043"/>
                  </a:cubicBezTo>
                  <a:cubicBezTo>
                    <a:pt x="101414" y="20525"/>
                    <a:pt x="99901" y="23897"/>
                    <a:pt x="98107" y="27122"/>
                  </a:cubicBezTo>
                  <a:cubicBezTo>
                    <a:pt x="90559" y="40188"/>
                    <a:pt x="83682" y="53640"/>
                    <a:pt x="77510" y="67439"/>
                  </a:cubicBezTo>
                  <a:cubicBezTo>
                    <a:pt x="74368" y="74714"/>
                    <a:pt x="71889" y="82246"/>
                    <a:pt x="70103" y="89980"/>
                  </a:cubicBezTo>
                  <a:cubicBezTo>
                    <a:pt x="69120" y="93828"/>
                    <a:pt x="68395" y="97750"/>
                    <a:pt x="67934" y="101708"/>
                  </a:cubicBezTo>
                  <a:cubicBezTo>
                    <a:pt x="67754" y="103467"/>
                    <a:pt x="67754" y="105263"/>
                    <a:pt x="67934" y="107022"/>
                  </a:cubicBezTo>
                  <a:cubicBezTo>
                    <a:pt x="67934" y="107022"/>
                    <a:pt x="67934" y="108122"/>
                    <a:pt x="67934" y="108122"/>
                  </a:cubicBezTo>
                  <a:cubicBezTo>
                    <a:pt x="67934" y="108122"/>
                    <a:pt x="67934" y="108122"/>
                    <a:pt x="69018" y="108122"/>
                  </a:cubicBezTo>
                  <a:cubicBezTo>
                    <a:pt x="72457" y="106583"/>
                    <a:pt x="75582" y="104402"/>
                    <a:pt x="78233" y="101708"/>
                  </a:cubicBezTo>
                  <a:cubicBezTo>
                    <a:pt x="81124" y="99142"/>
                    <a:pt x="84195" y="96210"/>
                    <a:pt x="87086" y="93278"/>
                  </a:cubicBezTo>
                  <a:lnTo>
                    <a:pt x="95759" y="84299"/>
                  </a:lnTo>
                  <a:lnTo>
                    <a:pt x="97927" y="81916"/>
                  </a:lnTo>
                  <a:lnTo>
                    <a:pt x="99191" y="80817"/>
                  </a:lnTo>
                  <a:cubicBezTo>
                    <a:pt x="99782" y="80285"/>
                    <a:pt x="100453" y="79845"/>
                    <a:pt x="101179" y="79534"/>
                  </a:cubicBezTo>
                  <a:cubicBezTo>
                    <a:pt x="102825" y="78691"/>
                    <a:pt x="104773" y="78691"/>
                    <a:pt x="106418" y="79534"/>
                  </a:cubicBezTo>
                  <a:cubicBezTo>
                    <a:pt x="107781" y="80230"/>
                    <a:pt x="108912" y="81311"/>
                    <a:pt x="109671" y="82649"/>
                  </a:cubicBezTo>
                  <a:cubicBezTo>
                    <a:pt x="111703" y="86736"/>
                    <a:pt x="113047" y="91134"/>
                    <a:pt x="113646" y="95660"/>
                  </a:cubicBezTo>
                  <a:cubicBezTo>
                    <a:pt x="113646" y="99875"/>
                    <a:pt x="114730" y="104090"/>
                    <a:pt x="115272" y="108305"/>
                  </a:cubicBezTo>
                  <a:cubicBezTo>
                    <a:pt x="115272" y="116918"/>
                    <a:pt x="116356" y="125165"/>
                    <a:pt x="116717" y="133595"/>
                  </a:cubicBezTo>
                  <a:cubicBezTo>
                    <a:pt x="116717" y="150326"/>
                    <a:pt x="116717" y="166636"/>
                    <a:pt x="116717" y="182525"/>
                  </a:cubicBezTo>
                  <a:cubicBezTo>
                    <a:pt x="116717" y="214228"/>
                    <a:pt x="115633" y="243733"/>
                    <a:pt x="115272" y="269022"/>
                  </a:cubicBezTo>
                  <a:cubicBezTo>
                    <a:pt x="114007" y="319784"/>
                    <a:pt x="113284" y="353504"/>
                    <a:pt x="113284" y="353504"/>
                  </a:cubicBezTo>
                  <a:cubicBezTo>
                    <a:pt x="113284" y="353504"/>
                    <a:pt x="112381" y="319784"/>
                    <a:pt x="112381" y="269022"/>
                  </a:cubicBezTo>
                  <a:cubicBezTo>
                    <a:pt x="112381" y="243733"/>
                    <a:pt x="112381" y="214045"/>
                    <a:pt x="112381" y="182525"/>
                  </a:cubicBezTo>
                  <a:cubicBezTo>
                    <a:pt x="112381" y="166765"/>
                    <a:pt x="112381" y="150271"/>
                    <a:pt x="111477" y="133778"/>
                  </a:cubicBezTo>
                  <a:cubicBezTo>
                    <a:pt x="111477" y="125532"/>
                    <a:pt x="111477" y="117102"/>
                    <a:pt x="109851" y="108855"/>
                  </a:cubicBezTo>
                  <a:cubicBezTo>
                    <a:pt x="109851" y="104640"/>
                    <a:pt x="108948" y="100609"/>
                    <a:pt x="108225" y="96577"/>
                  </a:cubicBezTo>
                  <a:cubicBezTo>
                    <a:pt x="107712" y="92710"/>
                    <a:pt x="106615" y="88935"/>
                    <a:pt x="104973" y="85398"/>
                  </a:cubicBezTo>
                  <a:lnTo>
                    <a:pt x="103889" y="84299"/>
                  </a:lnTo>
                  <a:lnTo>
                    <a:pt x="102986" y="84299"/>
                  </a:lnTo>
                  <a:lnTo>
                    <a:pt x="102986" y="84299"/>
                  </a:lnTo>
                  <a:lnTo>
                    <a:pt x="101902" y="85215"/>
                  </a:lnTo>
                  <a:lnTo>
                    <a:pt x="99733" y="87414"/>
                  </a:lnTo>
                  <a:lnTo>
                    <a:pt x="90880" y="96393"/>
                  </a:lnTo>
                  <a:cubicBezTo>
                    <a:pt x="87989" y="99326"/>
                    <a:pt x="84918" y="102441"/>
                    <a:pt x="81846" y="105190"/>
                  </a:cubicBezTo>
                  <a:cubicBezTo>
                    <a:pt x="78592" y="108323"/>
                    <a:pt x="74795" y="110798"/>
                    <a:pt x="70645" y="112520"/>
                  </a:cubicBezTo>
                  <a:cubicBezTo>
                    <a:pt x="69111" y="113308"/>
                    <a:pt x="67300" y="113308"/>
                    <a:pt x="65766" y="112520"/>
                  </a:cubicBezTo>
                  <a:cubicBezTo>
                    <a:pt x="64397" y="111604"/>
                    <a:pt x="63477" y="110138"/>
                    <a:pt x="63237" y="108488"/>
                  </a:cubicBezTo>
                  <a:cubicBezTo>
                    <a:pt x="62881" y="106180"/>
                    <a:pt x="62881" y="103834"/>
                    <a:pt x="63237" y="101525"/>
                  </a:cubicBezTo>
                  <a:cubicBezTo>
                    <a:pt x="63707" y="97383"/>
                    <a:pt x="64492" y="93278"/>
                    <a:pt x="65586" y="89246"/>
                  </a:cubicBezTo>
                  <a:cubicBezTo>
                    <a:pt x="67575" y="81293"/>
                    <a:pt x="70173" y="73523"/>
                    <a:pt x="73355" y="65973"/>
                  </a:cubicBezTo>
                  <a:cubicBezTo>
                    <a:pt x="79781" y="52137"/>
                    <a:pt x="86960" y="38686"/>
                    <a:pt x="94855" y="25656"/>
                  </a:cubicBezTo>
                  <a:cubicBezTo>
                    <a:pt x="96577" y="22651"/>
                    <a:pt x="98087" y="19535"/>
                    <a:pt x="99372" y="16310"/>
                  </a:cubicBezTo>
                  <a:cubicBezTo>
                    <a:pt x="99602" y="14972"/>
                    <a:pt x="99602" y="13616"/>
                    <a:pt x="99372" y="12278"/>
                  </a:cubicBezTo>
                  <a:cubicBezTo>
                    <a:pt x="99372" y="12278"/>
                    <a:pt x="98107" y="11179"/>
                    <a:pt x="96662" y="11179"/>
                  </a:cubicBezTo>
                  <a:cubicBezTo>
                    <a:pt x="90461" y="11747"/>
                    <a:pt x="84374" y="13231"/>
                    <a:pt x="78594" y="15577"/>
                  </a:cubicBezTo>
                  <a:cubicBezTo>
                    <a:pt x="67616" y="19334"/>
                    <a:pt x="55983" y="20708"/>
                    <a:pt x="44446" y="19609"/>
                  </a:cubicBezTo>
                  <a:cubicBezTo>
                    <a:pt x="35622" y="18802"/>
                    <a:pt x="27002" y="16438"/>
                    <a:pt x="18971" y="12645"/>
                  </a:cubicBezTo>
                  <a:cubicBezTo>
                    <a:pt x="13829" y="10226"/>
                    <a:pt x="8980" y="7202"/>
                    <a:pt x="4517" y="3665"/>
                  </a:cubicBezTo>
                  <a:cubicBezTo>
                    <a:pt x="2914" y="2566"/>
                    <a:pt x="1404" y="1338"/>
                    <a:pt x="0" y="0"/>
                  </a:cubicBezTo>
                  <a:close/>
                </a:path>
              </a:pathLst>
            </a:custGeom>
            <a:solidFill>
              <a:srgbClr val="60B9D8">
                <a:alpha val="50000"/>
              </a:srgbClr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B5C04BC9-1F46-EC4C-A7B6-BC9BD441EF3E}"/>
                </a:ext>
              </a:extLst>
            </p:cNvPr>
            <p:cNvSpPr/>
            <p:nvPr/>
          </p:nvSpPr>
          <p:spPr>
            <a:xfrm>
              <a:off x="10381675" y="4355768"/>
              <a:ext cx="159537" cy="68904"/>
            </a:xfrm>
            <a:custGeom>
              <a:avLst/>
              <a:gdLst>
                <a:gd name="connsiteX0" fmla="*/ 0 w 159537"/>
                <a:gd name="connsiteY0" fmla="*/ 68905 h 68904"/>
                <a:gd name="connsiteX1" fmla="*/ 1987 w 159537"/>
                <a:gd name="connsiteY1" fmla="*/ 68905 h 68904"/>
                <a:gd name="connsiteX2" fmla="*/ 7408 w 159537"/>
                <a:gd name="connsiteY2" fmla="*/ 68905 h 68904"/>
                <a:gd name="connsiteX3" fmla="*/ 15719 w 159537"/>
                <a:gd name="connsiteY3" fmla="*/ 66706 h 68904"/>
                <a:gd name="connsiteX4" fmla="*/ 26379 w 159537"/>
                <a:gd name="connsiteY4" fmla="*/ 63590 h 68904"/>
                <a:gd name="connsiteX5" fmla="*/ 38845 w 159537"/>
                <a:gd name="connsiteY5" fmla="*/ 59559 h 68904"/>
                <a:gd name="connsiteX6" fmla="*/ 52577 w 159537"/>
                <a:gd name="connsiteY6" fmla="*/ 53878 h 68904"/>
                <a:gd name="connsiteX7" fmla="*/ 59804 w 159537"/>
                <a:gd name="connsiteY7" fmla="*/ 51129 h 68904"/>
                <a:gd name="connsiteX8" fmla="*/ 67031 w 159537"/>
                <a:gd name="connsiteY8" fmla="*/ 47830 h 68904"/>
                <a:gd name="connsiteX9" fmla="*/ 81666 w 159537"/>
                <a:gd name="connsiteY9" fmla="*/ 41050 h 68904"/>
                <a:gd name="connsiteX10" fmla="*/ 96301 w 159537"/>
                <a:gd name="connsiteY10" fmla="*/ 33719 h 68904"/>
                <a:gd name="connsiteX11" fmla="*/ 110213 w 159537"/>
                <a:gd name="connsiteY11" fmla="*/ 26572 h 68904"/>
                <a:gd name="connsiteX12" fmla="*/ 123402 w 159537"/>
                <a:gd name="connsiteY12" fmla="*/ 19609 h 68904"/>
                <a:gd name="connsiteX13" fmla="*/ 134785 w 159537"/>
                <a:gd name="connsiteY13" fmla="*/ 13195 h 68904"/>
                <a:gd name="connsiteX14" fmla="*/ 152852 w 159537"/>
                <a:gd name="connsiteY14" fmla="*/ 3482 h 68904"/>
                <a:gd name="connsiteX15" fmla="*/ 159537 w 159537"/>
                <a:gd name="connsiteY15" fmla="*/ 0 h 68904"/>
                <a:gd name="connsiteX16" fmla="*/ 153394 w 159537"/>
                <a:gd name="connsiteY16" fmla="*/ 4398 h 68904"/>
                <a:gd name="connsiteX17" fmla="*/ 136772 w 159537"/>
                <a:gd name="connsiteY17" fmla="*/ 15760 h 68904"/>
                <a:gd name="connsiteX18" fmla="*/ 125751 w 159537"/>
                <a:gd name="connsiteY18" fmla="*/ 23090 h 68904"/>
                <a:gd name="connsiteX19" fmla="*/ 112923 w 159537"/>
                <a:gd name="connsiteY19" fmla="*/ 30604 h 68904"/>
                <a:gd name="connsiteX20" fmla="*/ 99011 w 159537"/>
                <a:gd name="connsiteY20" fmla="*/ 38301 h 68904"/>
                <a:gd name="connsiteX21" fmla="*/ 84557 w 159537"/>
                <a:gd name="connsiteY21" fmla="*/ 45631 h 68904"/>
                <a:gd name="connsiteX22" fmla="*/ 69560 w 159537"/>
                <a:gd name="connsiteY22" fmla="*/ 52412 h 68904"/>
                <a:gd name="connsiteX23" fmla="*/ 54745 w 159537"/>
                <a:gd name="connsiteY23" fmla="*/ 58276 h 68904"/>
                <a:gd name="connsiteX24" fmla="*/ 40652 w 159537"/>
                <a:gd name="connsiteY24" fmla="*/ 63041 h 68904"/>
                <a:gd name="connsiteX25" fmla="*/ 27644 w 159537"/>
                <a:gd name="connsiteY25" fmla="*/ 66523 h 68904"/>
                <a:gd name="connsiteX26" fmla="*/ 16622 w 159537"/>
                <a:gd name="connsiteY26" fmla="*/ 67622 h 68904"/>
                <a:gd name="connsiteX27" fmla="*/ 8130 w 159537"/>
                <a:gd name="connsiteY27" fmla="*/ 68722 h 68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9537" h="68904">
                  <a:moveTo>
                    <a:pt x="0" y="68905"/>
                  </a:moveTo>
                  <a:lnTo>
                    <a:pt x="1987" y="68905"/>
                  </a:lnTo>
                  <a:lnTo>
                    <a:pt x="7408" y="68905"/>
                  </a:lnTo>
                  <a:cubicBezTo>
                    <a:pt x="10214" y="68319"/>
                    <a:pt x="12989" y="67585"/>
                    <a:pt x="15719" y="66706"/>
                  </a:cubicBezTo>
                  <a:cubicBezTo>
                    <a:pt x="19343" y="65936"/>
                    <a:pt x="22906" y="64892"/>
                    <a:pt x="26379" y="63590"/>
                  </a:cubicBezTo>
                  <a:lnTo>
                    <a:pt x="38845" y="59559"/>
                  </a:lnTo>
                  <a:cubicBezTo>
                    <a:pt x="43182" y="57726"/>
                    <a:pt x="47699" y="55710"/>
                    <a:pt x="52577" y="53878"/>
                  </a:cubicBezTo>
                  <a:lnTo>
                    <a:pt x="59804" y="51129"/>
                  </a:lnTo>
                  <a:lnTo>
                    <a:pt x="67031" y="47830"/>
                  </a:lnTo>
                  <a:lnTo>
                    <a:pt x="81666" y="41050"/>
                  </a:lnTo>
                  <a:cubicBezTo>
                    <a:pt x="86725" y="38851"/>
                    <a:pt x="91603" y="36285"/>
                    <a:pt x="96301" y="33719"/>
                  </a:cubicBezTo>
                  <a:lnTo>
                    <a:pt x="110213" y="26572"/>
                  </a:lnTo>
                  <a:cubicBezTo>
                    <a:pt x="114730" y="24007"/>
                    <a:pt x="119427" y="22174"/>
                    <a:pt x="123402" y="19609"/>
                  </a:cubicBezTo>
                  <a:lnTo>
                    <a:pt x="134785" y="13195"/>
                  </a:lnTo>
                  <a:cubicBezTo>
                    <a:pt x="142012" y="8980"/>
                    <a:pt x="148155" y="5864"/>
                    <a:pt x="152852" y="3482"/>
                  </a:cubicBezTo>
                  <a:lnTo>
                    <a:pt x="159537" y="0"/>
                  </a:lnTo>
                  <a:lnTo>
                    <a:pt x="153394" y="4398"/>
                  </a:lnTo>
                  <a:cubicBezTo>
                    <a:pt x="149419" y="7147"/>
                    <a:pt x="143819" y="11179"/>
                    <a:pt x="136772" y="15760"/>
                  </a:cubicBezTo>
                  <a:lnTo>
                    <a:pt x="125751" y="23090"/>
                  </a:lnTo>
                  <a:cubicBezTo>
                    <a:pt x="121957" y="25656"/>
                    <a:pt x="117440" y="28038"/>
                    <a:pt x="112923" y="30604"/>
                  </a:cubicBezTo>
                  <a:lnTo>
                    <a:pt x="99011" y="38301"/>
                  </a:lnTo>
                  <a:cubicBezTo>
                    <a:pt x="94322" y="40998"/>
                    <a:pt x="89498" y="43447"/>
                    <a:pt x="84557" y="45631"/>
                  </a:cubicBezTo>
                  <a:lnTo>
                    <a:pt x="69560" y="52412"/>
                  </a:lnTo>
                  <a:cubicBezTo>
                    <a:pt x="64736" y="54647"/>
                    <a:pt x="59789" y="56608"/>
                    <a:pt x="54745" y="58276"/>
                  </a:cubicBezTo>
                  <a:lnTo>
                    <a:pt x="40652" y="63041"/>
                  </a:lnTo>
                  <a:lnTo>
                    <a:pt x="27644" y="66523"/>
                  </a:lnTo>
                  <a:cubicBezTo>
                    <a:pt x="23996" y="67109"/>
                    <a:pt x="20315" y="67475"/>
                    <a:pt x="16622" y="67622"/>
                  </a:cubicBezTo>
                  <a:lnTo>
                    <a:pt x="8130" y="68722"/>
                  </a:lnTo>
                  <a:close/>
                </a:path>
              </a:pathLst>
            </a:custGeom>
            <a:solidFill>
              <a:srgbClr val="60B9D8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6B8C0CFD-52C9-5A41-ABF3-4C48B3F38F45}"/>
                </a:ext>
              </a:extLst>
            </p:cNvPr>
            <p:cNvSpPr/>
            <p:nvPr/>
          </p:nvSpPr>
          <p:spPr>
            <a:xfrm>
              <a:off x="10449830" y="4386739"/>
              <a:ext cx="118483" cy="140192"/>
            </a:xfrm>
            <a:custGeom>
              <a:avLst/>
              <a:gdLst>
                <a:gd name="connsiteX0" fmla="*/ 118483 w 118483"/>
                <a:gd name="connsiteY0" fmla="*/ 0 h 140192"/>
                <a:gd name="connsiteX1" fmla="*/ 112160 w 118483"/>
                <a:gd name="connsiteY1" fmla="*/ 8247 h 140192"/>
                <a:gd name="connsiteX2" fmla="*/ 104571 w 118483"/>
                <a:gd name="connsiteY2" fmla="*/ 17409 h 140192"/>
                <a:gd name="connsiteX3" fmla="*/ 94454 w 118483"/>
                <a:gd name="connsiteY3" fmla="*/ 28955 h 140192"/>
                <a:gd name="connsiteX4" fmla="*/ 81987 w 118483"/>
                <a:gd name="connsiteY4" fmla="*/ 41966 h 140192"/>
                <a:gd name="connsiteX5" fmla="*/ 67171 w 118483"/>
                <a:gd name="connsiteY5" fmla="*/ 55894 h 140192"/>
                <a:gd name="connsiteX6" fmla="*/ 63196 w 118483"/>
                <a:gd name="connsiteY6" fmla="*/ 59375 h 140192"/>
                <a:gd name="connsiteX7" fmla="*/ 58860 w 118483"/>
                <a:gd name="connsiteY7" fmla="*/ 62674 h 140192"/>
                <a:gd name="connsiteX8" fmla="*/ 50188 w 118483"/>
                <a:gd name="connsiteY8" fmla="*/ 69455 h 140192"/>
                <a:gd name="connsiteX9" fmla="*/ 40973 w 118483"/>
                <a:gd name="connsiteY9" fmla="*/ 75869 h 140192"/>
                <a:gd name="connsiteX10" fmla="*/ 31397 w 118483"/>
                <a:gd name="connsiteY10" fmla="*/ 81916 h 140192"/>
                <a:gd name="connsiteX11" fmla="*/ 13330 w 118483"/>
                <a:gd name="connsiteY11" fmla="*/ 93461 h 140192"/>
                <a:gd name="connsiteX12" fmla="*/ 5199 w 118483"/>
                <a:gd name="connsiteY12" fmla="*/ 108672 h 140192"/>
                <a:gd name="connsiteX13" fmla="*/ 11162 w 118483"/>
                <a:gd name="connsiteY13" fmla="*/ 115452 h 140192"/>
                <a:gd name="connsiteX14" fmla="*/ 19292 w 118483"/>
                <a:gd name="connsiteY14" fmla="*/ 120400 h 140192"/>
                <a:gd name="connsiteX15" fmla="*/ 35553 w 118483"/>
                <a:gd name="connsiteY15" fmla="*/ 127731 h 140192"/>
                <a:gd name="connsiteX16" fmla="*/ 60667 w 118483"/>
                <a:gd name="connsiteY16" fmla="*/ 136893 h 140192"/>
                <a:gd name="connsiteX17" fmla="*/ 70424 w 118483"/>
                <a:gd name="connsiteY17" fmla="*/ 140192 h 140192"/>
                <a:gd name="connsiteX18" fmla="*/ 60486 w 118483"/>
                <a:gd name="connsiteY18" fmla="*/ 137810 h 140192"/>
                <a:gd name="connsiteX19" fmla="*/ 34469 w 118483"/>
                <a:gd name="connsiteY19" fmla="*/ 130479 h 140192"/>
                <a:gd name="connsiteX20" fmla="*/ 17666 w 118483"/>
                <a:gd name="connsiteY20" fmla="*/ 123882 h 140192"/>
                <a:gd name="connsiteX21" fmla="*/ 8813 w 118483"/>
                <a:gd name="connsiteY21" fmla="*/ 118934 h 140192"/>
                <a:gd name="connsiteX22" fmla="*/ 1044 w 118483"/>
                <a:gd name="connsiteY22" fmla="*/ 110504 h 140192"/>
                <a:gd name="connsiteX23" fmla="*/ 140 w 118483"/>
                <a:gd name="connsiteY23" fmla="*/ 104090 h 140192"/>
                <a:gd name="connsiteX24" fmla="*/ 2308 w 118483"/>
                <a:gd name="connsiteY24" fmla="*/ 98043 h 140192"/>
                <a:gd name="connsiteX25" fmla="*/ 10439 w 118483"/>
                <a:gd name="connsiteY25" fmla="*/ 89613 h 140192"/>
                <a:gd name="connsiteX26" fmla="*/ 28507 w 118483"/>
                <a:gd name="connsiteY26" fmla="*/ 77335 h 140192"/>
                <a:gd name="connsiteX27" fmla="*/ 37902 w 118483"/>
                <a:gd name="connsiteY27" fmla="*/ 71654 h 140192"/>
                <a:gd name="connsiteX28" fmla="*/ 47116 w 118483"/>
                <a:gd name="connsiteY28" fmla="*/ 65423 h 140192"/>
                <a:gd name="connsiteX29" fmla="*/ 55608 w 118483"/>
                <a:gd name="connsiteY29" fmla="*/ 59009 h 140192"/>
                <a:gd name="connsiteX30" fmla="*/ 59944 w 118483"/>
                <a:gd name="connsiteY30" fmla="*/ 55710 h 140192"/>
                <a:gd name="connsiteX31" fmla="*/ 63919 w 118483"/>
                <a:gd name="connsiteY31" fmla="*/ 52412 h 140192"/>
                <a:gd name="connsiteX32" fmla="*/ 78915 w 118483"/>
                <a:gd name="connsiteY32" fmla="*/ 39217 h 140192"/>
                <a:gd name="connsiteX33" fmla="*/ 92105 w 118483"/>
                <a:gd name="connsiteY33" fmla="*/ 26756 h 140192"/>
                <a:gd name="connsiteX34" fmla="*/ 102945 w 118483"/>
                <a:gd name="connsiteY34" fmla="*/ 16127 h 140192"/>
                <a:gd name="connsiteX35" fmla="*/ 111076 w 118483"/>
                <a:gd name="connsiteY35" fmla="*/ 7514 h 140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8483" h="140192">
                  <a:moveTo>
                    <a:pt x="118483" y="0"/>
                  </a:moveTo>
                  <a:cubicBezTo>
                    <a:pt x="118483" y="0"/>
                    <a:pt x="116315" y="3115"/>
                    <a:pt x="112160" y="8247"/>
                  </a:cubicBezTo>
                  <a:lnTo>
                    <a:pt x="104571" y="17409"/>
                  </a:lnTo>
                  <a:cubicBezTo>
                    <a:pt x="101861" y="20891"/>
                    <a:pt x="98248" y="24740"/>
                    <a:pt x="94454" y="28955"/>
                  </a:cubicBezTo>
                  <a:cubicBezTo>
                    <a:pt x="90659" y="33170"/>
                    <a:pt x="86323" y="37385"/>
                    <a:pt x="81987" y="41966"/>
                  </a:cubicBezTo>
                  <a:cubicBezTo>
                    <a:pt x="77651" y="46547"/>
                    <a:pt x="72411" y="51129"/>
                    <a:pt x="67171" y="55894"/>
                  </a:cubicBezTo>
                  <a:lnTo>
                    <a:pt x="63196" y="59375"/>
                  </a:lnTo>
                  <a:lnTo>
                    <a:pt x="58860" y="62674"/>
                  </a:lnTo>
                  <a:lnTo>
                    <a:pt x="50188" y="69455"/>
                  </a:lnTo>
                  <a:cubicBezTo>
                    <a:pt x="47263" y="71800"/>
                    <a:pt x="44184" y="73945"/>
                    <a:pt x="40973" y="75869"/>
                  </a:cubicBezTo>
                  <a:lnTo>
                    <a:pt x="31397" y="81916"/>
                  </a:lnTo>
                  <a:cubicBezTo>
                    <a:pt x="25124" y="85343"/>
                    <a:pt x="19088" y="89210"/>
                    <a:pt x="13330" y="93461"/>
                  </a:cubicBezTo>
                  <a:cubicBezTo>
                    <a:pt x="7909" y="97676"/>
                    <a:pt x="2670" y="103541"/>
                    <a:pt x="5199" y="108672"/>
                  </a:cubicBezTo>
                  <a:cubicBezTo>
                    <a:pt x="6677" y="111347"/>
                    <a:pt x="8712" y="113656"/>
                    <a:pt x="11162" y="115452"/>
                  </a:cubicBezTo>
                  <a:cubicBezTo>
                    <a:pt x="13765" y="117267"/>
                    <a:pt x="16481" y="118934"/>
                    <a:pt x="19292" y="120400"/>
                  </a:cubicBezTo>
                  <a:cubicBezTo>
                    <a:pt x="24553" y="123186"/>
                    <a:pt x="29985" y="125641"/>
                    <a:pt x="35553" y="127731"/>
                  </a:cubicBezTo>
                  <a:cubicBezTo>
                    <a:pt x="45852" y="131762"/>
                    <a:pt x="54524" y="134878"/>
                    <a:pt x="60667" y="136893"/>
                  </a:cubicBezTo>
                  <a:lnTo>
                    <a:pt x="70424" y="140192"/>
                  </a:lnTo>
                  <a:lnTo>
                    <a:pt x="60486" y="137810"/>
                  </a:lnTo>
                  <a:cubicBezTo>
                    <a:pt x="51693" y="135831"/>
                    <a:pt x="43009" y="133375"/>
                    <a:pt x="34469" y="130479"/>
                  </a:cubicBezTo>
                  <a:cubicBezTo>
                    <a:pt x="28727" y="128665"/>
                    <a:pt x="23113" y="126466"/>
                    <a:pt x="17666" y="123882"/>
                  </a:cubicBezTo>
                  <a:cubicBezTo>
                    <a:pt x="14584" y="122489"/>
                    <a:pt x="11622" y="120822"/>
                    <a:pt x="8813" y="118934"/>
                  </a:cubicBezTo>
                  <a:cubicBezTo>
                    <a:pt x="5530" y="116882"/>
                    <a:pt x="2847" y="113968"/>
                    <a:pt x="1044" y="110504"/>
                  </a:cubicBezTo>
                  <a:cubicBezTo>
                    <a:pt x="102" y="108507"/>
                    <a:pt x="-212" y="106271"/>
                    <a:pt x="140" y="104090"/>
                  </a:cubicBezTo>
                  <a:cubicBezTo>
                    <a:pt x="478" y="101946"/>
                    <a:pt x="1214" y="99894"/>
                    <a:pt x="2308" y="98043"/>
                  </a:cubicBezTo>
                  <a:cubicBezTo>
                    <a:pt x="4553" y="94799"/>
                    <a:pt x="7299" y="91959"/>
                    <a:pt x="10439" y="89613"/>
                  </a:cubicBezTo>
                  <a:cubicBezTo>
                    <a:pt x="16134" y="85050"/>
                    <a:pt x="22176" y="80945"/>
                    <a:pt x="28507" y="77335"/>
                  </a:cubicBezTo>
                  <a:lnTo>
                    <a:pt x="37902" y="71654"/>
                  </a:lnTo>
                  <a:cubicBezTo>
                    <a:pt x="41109" y="69784"/>
                    <a:pt x="44188" y="67714"/>
                    <a:pt x="47116" y="65423"/>
                  </a:cubicBezTo>
                  <a:lnTo>
                    <a:pt x="55608" y="59009"/>
                  </a:lnTo>
                  <a:lnTo>
                    <a:pt x="59944" y="55710"/>
                  </a:lnTo>
                  <a:lnTo>
                    <a:pt x="63919" y="52412"/>
                  </a:lnTo>
                  <a:cubicBezTo>
                    <a:pt x="68978" y="47647"/>
                    <a:pt x="74398" y="43615"/>
                    <a:pt x="78915" y="39217"/>
                  </a:cubicBezTo>
                  <a:cubicBezTo>
                    <a:pt x="83432" y="34819"/>
                    <a:pt x="88130" y="30787"/>
                    <a:pt x="92105" y="26756"/>
                  </a:cubicBezTo>
                  <a:lnTo>
                    <a:pt x="102945" y="16127"/>
                  </a:lnTo>
                  <a:lnTo>
                    <a:pt x="111076" y="7514"/>
                  </a:lnTo>
                  <a:close/>
                </a:path>
              </a:pathLst>
            </a:custGeom>
            <a:solidFill>
              <a:srgbClr val="60B9D8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EED1AE9E-BB0F-9A43-B47C-9AF84A752CEF}"/>
                </a:ext>
              </a:extLst>
            </p:cNvPr>
            <p:cNvSpPr/>
            <p:nvPr/>
          </p:nvSpPr>
          <p:spPr>
            <a:xfrm>
              <a:off x="10450874" y="4652279"/>
              <a:ext cx="134061" cy="465640"/>
            </a:xfrm>
            <a:custGeom>
              <a:avLst/>
              <a:gdLst>
                <a:gd name="connsiteX0" fmla="*/ 0 w 134061"/>
                <a:gd name="connsiteY0" fmla="*/ 0 h 465640"/>
                <a:gd name="connsiteX1" fmla="*/ 9937 w 134061"/>
                <a:gd name="connsiteY1" fmla="*/ 81550 h 465640"/>
                <a:gd name="connsiteX2" fmla="*/ 20236 w 134061"/>
                <a:gd name="connsiteY2" fmla="*/ 165115 h 465640"/>
                <a:gd name="connsiteX3" fmla="*/ 26198 w 134061"/>
                <a:gd name="connsiteY3" fmla="*/ 212029 h 465640"/>
                <a:gd name="connsiteX4" fmla="*/ 32883 w 134061"/>
                <a:gd name="connsiteY4" fmla="*/ 260592 h 465640"/>
                <a:gd name="connsiteX5" fmla="*/ 39929 w 134061"/>
                <a:gd name="connsiteY5" fmla="*/ 308972 h 465640"/>
                <a:gd name="connsiteX6" fmla="*/ 44446 w 134061"/>
                <a:gd name="connsiteY6" fmla="*/ 332613 h 465640"/>
                <a:gd name="connsiteX7" fmla="*/ 49144 w 134061"/>
                <a:gd name="connsiteY7" fmla="*/ 355337 h 465640"/>
                <a:gd name="connsiteX8" fmla="*/ 73897 w 134061"/>
                <a:gd name="connsiteY8" fmla="*/ 435603 h 465640"/>
                <a:gd name="connsiteX9" fmla="*/ 91964 w 134061"/>
                <a:gd name="connsiteY9" fmla="*/ 461076 h 465640"/>
                <a:gd name="connsiteX10" fmla="*/ 115814 w 134061"/>
                <a:gd name="connsiteY10" fmla="*/ 461076 h 465640"/>
                <a:gd name="connsiteX11" fmla="*/ 129726 w 134061"/>
                <a:gd name="connsiteY11" fmla="*/ 452280 h 465640"/>
                <a:gd name="connsiteX12" fmla="*/ 134062 w 134061"/>
                <a:gd name="connsiteY12" fmla="*/ 448615 h 465640"/>
                <a:gd name="connsiteX13" fmla="*/ 129726 w 134061"/>
                <a:gd name="connsiteY13" fmla="*/ 452463 h 465640"/>
                <a:gd name="connsiteX14" fmla="*/ 116356 w 134061"/>
                <a:gd name="connsiteY14" fmla="*/ 462176 h 465640"/>
                <a:gd name="connsiteX15" fmla="*/ 111116 w 134061"/>
                <a:gd name="connsiteY15" fmla="*/ 464375 h 465640"/>
                <a:gd name="connsiteX16" fmla="*/ 104973 w 134061"/>
                <a:gd name="connsiteY16" fmla="*/ 465474 h 465640"/>
                <a:gd name="connsiteX17" fmla="*/ 91061 w 134061"/>
                <a:gd name="connsiteY17" fmla="*/ 462909 h 465640"/>
                <a:gd name="connsiteX18" fmla="*/ 69741 w 134061"/>
                <a:gd name="connsiteY18" fmla="*/ 436886 h 465640"/>
                <a:gd name="connsiteX19" fmla="*/ 55829 w 134061"/>
                <a:gd name="connsiteY19" fmla="*/ 400235 h 465640"/>
                <a:gd name="connsiteX20" fmla="*/ 44266 w 134061"/>
                <a:gd name="connsiteY20" fmla="*/ 357169 h 465640"/>
                <a:gd name="connsiteX21" fmla="*/ 39207 w 134061"/>
                <a:gd name="connsiteY21" fmla="*/ 334262 h 465640"/>
                <a:gd name="connsiteX22" fmla="*/ 34690 w 134061"/>
                <a:gd name="connsiteY22" fmla="*/ 310622 h 465640"/>
                <a:gd name="connsiteX23" fmla="*/ 27101 w 134061"/>
                <a:gd name="connsiteY23" fmla="*/ 262058 h 465640"/>
                <a:gd name="connsiteX24" fmla="*/ 20958 w 134061"/>
                <a:gd name="connsiteY24" fmla="*/ 213495 h 465640"/>
                <a:gd name="connsiteX25" fmla="*/ 15358 w 134061"/>
                <a:gd name="connsiteY25" fmla="*/ 166215 h 465640"/>
                <a:gd name="connsiteX26" fmla="*/ 10479 w 134061"/>
                <a:gd name="connsiteY26" fmla="*/ 122233 h 465640"/>
                <a:gd name="connsiteX27" fmla="*/ 6504 w 134061"/>
                <a:gd name="connsiteY27" fmla="*/ 82649 h 465640"/>
                <a:gd name="connsiteX28" fmla="*/ 0 w 134061"/>
                <a:gd name="connsiteY28" fmla="*/ 0 h 46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4061" h="465640">
                  <a:moveTo>
                    <a:pt x="0" y="0"/>
                  </a:moveTo>
                  <a:lnTo>
                    <a:pt x="9937" y="81550"/>
                  </a:lnTo>
                  <a:cubicBezTo>
                    <a:pt x="13009" y="105923"/>
                    <a:pt x="16442" y="134511"/>
                    <a:pt x="20236" y="165115"/>
                  </a:cubicBezTo>
                  <a:cubicBezTo>
                    <a:pt x="22223" y="180326"/>
                    <a:pt x="24211" y="196086"/>
                    <a:pt x="26198" y="212029"/>
                  </a:cubicBezTo>
                  <a:cubicBezTo>
                    <a:pt x="28186" y="227972"/>
                    <a:pt x="30534" y="244466"/>
                    <a:pt x="32883" y="260592"/>
                  </a:cubicBezTo>
                  <a:lnTo>
                    <a:pt x="39929" y="308972"/>
                  </a:lnTo>
                  <a:cubicBezTo>
                    <a:pt x="41194" y="317036"/>
                    <a:pt x="43001" y="324733"/>
                    <a:pt x="44446" y="332613"/>
                  </a:cubicBezTo>
                  <a:cubicBezTo>
                    <a:pt x="45892" y="340493"/>
                    <a:pt x="47337" y="348006"/>
                    <a:pt x="49144" y="355337"/>
                  </a:cubicBezTo>
                  <a:cubicBezTo>
                    <a:pt x="54989" y="382789"/>
                    <a:pt x="63275" y="409654"/>
                    <a:pt x="73897" y="435603"/>
                  </a:cubicBezTo>
                  <a:cubicBezTo>
                    <a:pt x="77351" y="445701"/>
                    <a:pt x="83630" y="454552"/>
                    <a:pt x="91964" y="461076"/>
                  </a:cubicBezTo>
                  <a:cubicBezTo>
                    <a:pt x="99415" y="465108"/>
                    <a:pt x="108363" y="465108"/>
                    <a:pt x="115814" y="461076"/>
                  </a:cubicBezTo>
                  <a:cubicBezTo>
                    <a:pt x="120799" y="458749"/>
                    <a:pt x="125474" y="455798"/>
                    <a:pt x="129726" y="452280"/>
                  </a:cubicBezTo>
                  <a:lnTo>
                    <a:pt x="134062" y="448615"/>
                  </a:lnTo>
                  <a:lnTo>
                    <a:pt x="129726" y="452463"/>
                  </a:lnTo>
                  <a:cubicBezTo>
                    <a:pt x="125744" y="456330"/>
                    <a:pt x="121241" y="459592"/>
                    <a:pt x="116356" y="462176"/>
                  </a:cubicBezTo>
                  <a:lnTo>
                    <a:pt x="111116" y="464375"/>
                  </a:lnTo>
                  <a:cubicBezTo>
                    <a:pt x="109107" y="464943"/>
                    <a:pt x="107049" y="465309"/>
                    <a:pt x="104973" y="465474"/>
                  </a:cubicBezTo>
                  <a:cubicBezTo>
                    <a:pt x="100187" y="466042"/>
                    <a:pt x="95343" y="465144"/>
                    <a:pt x="91061" y="462909"/>
                  </a:cubicBezTo>
                  <a:cubicBezTo>
                    <a:pt x="81566" y="456568"/>
                    <a:pt x="74144" y="447515"/>
                    <a:pt x="69741" y="436886"/>
                  </a:cubicBezTo>
                  <a:cubicBezTo>
                    <a:pt x="64128" y="425066"/>
                    <a:pt x="59473" y="412824"/>
                    <a:pt x="55829" y="400235"/>
                  </a:cubicBezTo>
                  <a:cubicBezTo>
                    <a:pt x="51673" y="386490"/>
                    <a:pt x="47879" y="372196"/>
                    <a:pt x="44266" y="357169"/>
                  </a:cubicBezTo>
                  <a:cubicBezTo>
                    <a:pt x="42278" y="349839"/>
                    <a:pt x="40833" y="342142"/>
                    <a:pt x="39207" y="334262"/>
                  </a:cubicBezTo>
                  <a:cubicBezTo>
                    <a:pt x="37581" y="326382"/>
                    <a:pt x="35955" y="318502"/>
                    <a:pt x="34690" y="310622"/>
                  </a:cubicBezTo>
                  <a:cubicBezTo>
                    <a:pt x="32160" y="294678"/>
                    <a:pt x="29631" y="278368"/>
                    <a:pt x="27101" y="262058"/>
                  </a:cubicBezTo>
                  <a:cubicBezTo>
                    <a:pt x="24572" y="245748"/>
                    <a:pt x="22946" y="229622"/>
                    <a:pt x="20958" y="213495"/>
                  </a:cubicBezTo>
                  <a:cubicBezTo>
                    <a:pt x="18971" y="197368"/>
                    <a:pt x="17164" y="181608"/>
                    <a:pt x="15358" y="166215"/>
                  </a:cubicBezTo>
                  <a:cubicBezTo>
                    <a:pt x="13551" y="150821"/>
                    <a:pt x="11925" y="136160"/>
                    <a:pt x="10479" y="122233"/>
                  </a:cubicBezTo>
                  <a:cubicBezTo>
                    <a:pt x="9034" y="108305"/>
                    <a:pt x="7769" y="94927"/>
                    <a:pt x="6504" y="82649"/>
                  </a:cubicBezTo>
                  <a:cubicBezTo>
                    <a:pt x="1626" y="3280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0B9D8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09388A31-A54A-3447-A800-937E2257E407}"/>
                </a:ext>
              </a:extLst>
            </p:cNvPr>
            <p:cNvSpPr/>
            <p:nvPr/>
          </p:nvSpPr>
          <p:spPr>
            <a:xfrm>
              <a:off x="10492429" y="5146900"/>
              <a:ext cx="86544" cy="318859"/>
            </a:xfrm>
            <a:custGeom>
              <a:avLst/>
              <a:gdLst>
                <a:gd name="connsiteX0" fmla="*/ 86544 w 86544"/>
                <a:gd name="connsiteY0" fmla="*/ 17034 h 318859"/>
                <a:gd name="connsiteX1" fmla="*/ 81666 w 86544"/>
                <a:gd name="connsiteY1" fmla="*/ 20149 h 318859"/>
                <a:gd name="connsiteX2" fmla="*/ 65586 w 86544"/>
                <a:gd name="connsiteY2" fmla="*/ 24364 h 318859"/>
                <a:gd name="connsiteX3" fmla="*/ 40472 w 86544"/>
                <a:gd name="connsiteY3" fmla="*/ 17950 h 318859"/>
                <a:gd name="connsiteX4" fmla="*/ 26740 w 86544"/>
                <a:gd name="connsiteY4" fmla="*/ 9887 h 318859"/>
                <a:gd name="connsiteX5" fmla="*/ 19513 w 86544"/>
                <a:gd name="connsiteY5" fmla="*/ 6405 h 318859"/>
                <a:gd name="connsiteX6" fmla="*/ 18610 w 86544"/>
                <a:gd name="connsiteY6" fmla="*/ 6405 h 318859"/>
                <a:gd name="connsiteX7" fmla="*/ 18610 w 86544"/>
                <a:gd name="connsiteY7" fmla="*/ 6405 h 318859"/>
                <a:gd name="connsiteX8" fmla="*/ 19874 w 86544"/>
                <a:gd name="connsiteY8" fmla="*/ 10437 h 318859"/>
                <a:gd name="connsiteX9" fmla="*/ 37942 w 86544"/>
                <a:gd name="connsiteY9" fmla="*/ 45622 h 318859"/>
                <a:gd name="connsiteX10" fmla="*/ 58720 w 86544"/>
                <a:gd name="connsiteY10" fmla="*/ 85022 h 318859"/>
                <a:gd name="connsiteX11" fmla="*/ 63779 w 86544"/>
                <a:gd name="connsiteY11" fmla="*/ 95835 h 318859"/>
                <a:gd name="connsiteX12" fmla="*/ 67392 w 86544"/>
                <a:gd name="connsiteY12" fmla="*/ 107929 h 318859"/>
                <a:gd name="connsiteX13" fmla="*/ 67392 w 86544"/>
                <a:gd name="connsiteY13" fmla="*/ 109029 h 318859"/>
                <a:gd name="connsiteX14" fmla="*/ 67392 w 86544"/>
                <a:gd name="connsiteY14" fmla="*/ 110495 h 318859"/>
                <a:gd name="connsiteX15" fmla="*/ 65947 w 86544"/>
                <a:gd name="connsiteY15" fmla="*/ 111961 h 318859"/>
                <a:gd name="connsiteX16" fmla="*/ 64140 w 86544"/>
                <a:gd name="connsiteY16" fmla="*/ 111961 h 318859"/>
                <a:gd name="connsiteX17" fmla="*/ 60165 w 86544"/>
                <a:gd name="connsiteY17" fmla="*/ 110679 h 318859"/>
                <a:gd name="connsiteX18" fmla="*/ 55106 w 86544"/>
                <a:gd name="connsiteY18" fmla="*/ 106830 h 318859"/>
                <a:gd name="connsiteX19" fmla="*/ 46072 w 86544"/>
                <a:gd name="connsiteY19" fmla="*/ 98400 h 318859"/>
                <a:gd name="connsiteX20" fmla="*/ 29270 w 86544"/>
                <a:gd name="connsiteY20" fmla="*/ 80075 h 318859"/>
                <a:gd name="connsiteX21" fmla="*/ 20958 w 86544"/>
                <a:gd name="connsiteY21" fmla="*/ 71278 h 318859"/>
                <a:gd name="connsiteX22" fmla="*/ 12105 w 86544"/>
                <a:gd name="connsiteY22" fmla="*/ 64681 h 318859"/>
                <a:gd name="connsiteX23" fmla="*/ 8672 w 86544"/>
                <a:gd name="connsiteY23" fmla="*/ 64681 h 318859"/>
                <a:gd name="connsiteX24" fmla="*/ 8672 w 86544"/>
                <a:gd name="connsiteY24" fmla="*/ 65780 h 318859"/>
                <a:gd name="connsiteX25" fmla="*/ 7588 w 86544"/>
                <a:gd name="connsiteY25" fmla="*/ 67979 h 318859"/>
                <a:gd name="connsiteX26" fmla="*/ 5420 w 86544"/>
                <a:gd name="connsiteY26" fmla="*/ 79708 h 318859"/>
                <a:gd name="connsiteX27" fmla="*/ 5420 w 86544"/>
                <a:gd name="connsiteY27" fmla="*/ 103898 h 318859"/>
                <a:gd name="connsiteX28" fmla="*/ 6504 w 86544"/>
                <a:gd name="connsiteY28" fmla="*/ 151545 h 318859"/>
                <a:gd name="connsiteX29" fmla="*/ 9937 w 86544"/>
                <a:gd name="connsiteY29" fmla="*/ 236210 h 318859"/>
                <a:gd name="connsiteX30" fmla="*/ 11925 w 86544"/>
                <a:gd name="connsiteY30" fmla="*/ 296135 h 318859"/>
                <a:gd name="connsiteX31" fmla="*/ 11925 w 86544"/>
                <a:gd name="connsiteY31" fmla="*/ 318859 h 318859"/>
                <a:gd name="connsiteX32" fmla="*/ 6504 w 86544"/>
                <a:gd name="connsiteY32" fmla="*/ 236393 h 318859"/>
                <a:gd name="connsiteX33" fmla="*/ 1445 w 86544"/>
                <a:gd name="connsiteY33" fmla="*/ 151728 h 318859"/>
                <a:gd name="connsiteX34" fmla="*/ 0 w 86544"/>
                <a:gd name="connsiteY34" fmla="*/ 103898 h 318859"/>
                <a:gd name="connsiteX35" fmla="*/ 0 w 86544"/>
                <a:gd name="connsiteY35" fmla="*/ 79158 h 318859"/>
                <a:gd name="connsiteX36" fmla="*/ 2529 w 86544"/>
                <a:gd name="connsiteY36" fmla="*/ 66330 h 318859"/>
                <a:gd name="connsiteX37" fmla="*/ 3975 w 86544"/>
                <a:gd name="connsiteY37" fmla="*/ 63031 h 318859"/>
                <a:gd name="connsiteX38" fmla="*/ 4878 w 86544"/>
                <a:gd name="connsiteY38" fmla="*/ 61382 h 318859"/>
                <a:gd name="connsiteX39" fmla="*/ 6324 w 86544"/>
                <a:gd name="connsiteY39" fmla="*/ 59916 h 318859"/>
                <a:gd name="connsiteX40" fmla="*/ 14635 w 86544"/>
                <a:gd name="connsiteY40" fmla="*/ 58817 h 318859"/>
                <a:gd name="connsiteX41" fmla="*/ 25475 w 86544"/>
                <a:gd name="connsiteY41" fmla="*/ 66697 h 318859"/>
                <a:gd name="connsiteX42" fmla="*/ 33967 w 86544"/>
                <a:gd name="connsiteY42" fmla="*/ 75676 h 318859"/>
                <a:gd name="connsiteX43" fmla="*/ 50409 w 86544"/>
                <a:gd name="connsiteY43" fmla="*/ 94002 h 318859"/>
                <a:gd name="connsiteX44" fmla="*/ 59081 w 86544"/>
                <a:gd name="connsiteY44" fmla="*/ 102249 h 318859"/>
                <a:gd name="connsiteX45" fmla="*/ 63417 w 86544"/>
                <a:gd name="connsiteY45" fmla="*/ 105730 h 318859"/>
                <a:gd name="connsiteX46" fmla="*/ 64863 w 86544"/>
                <a:gd name="connsiteY46" fmla="*/ 105730 h 318859"/>
                <a:gd name="connsiteX47" fmla="*/ 64863 w 86544"/>
                <a:gd name="connsiteY47" fmla="*/ 105730 h 318859"/>
                <a:gd name="connsiteX48" fmla="*/ 64863 w 86544"/>
                <a:gd name="connsiteY48" fmla="*/ 105730 h 318859"/>
                <a:gd name="connsiteX49" fmla="*/ 64863 w 86544"/>
                <a:gd name="connsiteY49" fmla="*/ 105730 h 318859"/>
                <a:gd name="connsiteX50" fmla="*/ 61430 w 86544"/>
                <a:gd name="connsiteY50" fmla="*/ 95285 h 318859"/>
                <a:gd name="connsiteX51" fmla="*/ 56732 w 86544"/>
                <a:gd name="connsiteY51" fmla="*/ 84656 h 318859"/>
                <a:gd name="connsiteX52" fmla="*/ 36677 w 86544"/>
                <a:gd name="connsiteY52" fmla="*/ 45072 h 318859"/>
                <a:gd name="connsiteX53" fmla="*/ 18610 w 86544"/>
                <a:gd name="connsiteY53" fmla="*/ 8421 h 318859"/>
                <a:gd name="connsiteX54" fmla="*/ 17345 w 86544"/>
                <a:gd name="connsiteY54" fmla="*/ 3656 h 318859"/>
                <a:gd name="connsiteX55" fmla="*/ 17345 w 86544"/>
                <a:gd name="connsiteY55" fmla="*/ 357 h 318859"/>
                <a:gd name="connsiteX56" fmla="*/ 20778 w 86544"/>
                <a:gd name="connsiteY56" fmla="*/ 357 h 318859"/>
                <a:gd name="connsiteX57" fmla="*/ 28908 w 86544"/>
                <a:gd name="connsiteY57" fmla="*/ 4389 h 318859"/>
                <a:gd name="connsiteX58" fmla="*/ 42098 w 86544"/>
                <a:gd name="connsiteY58" fmla="*/ 13002 h 318859"/>
                <a:gd name="connsiteX59" fmla="*/ 66308 w 86544"/>
                <a:gd name="connsiteY59" fmla="*/ 19966 h 318859"/>
                <a:gd name="connsiteX60" fmla="*/ 82208 w 86544"/>
                <a:gd name="connsiteY60" fmla="*/ 16667 h 318859"/>
                <a:gd name="connsiteX61" fmla="*/ 86544 w 86544"/>
                <a:gd name="connsiteY61" fmla="*/ 17034 h 31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6544" h="318859">
                  <a:moveTo>
                    <a:pt x="86544" y="17034"/>
                  </a:moveTo>
                  <a:cubicBezTo>
                    <a:pt x="84990" y="18188"/>
                    <a:pt x="83361" y="19233"/>
                    <a:pt x="81666" y="20149"/>
                  </a:cubicBezTo>
                  <a:cubicBezTo>
                    <a:pt x="76670" y="22715"/>
                    <a:pt x="71183" y="24162"/>
                    <a:pt x="65586" y="24364"/>
                  </a:cubicBezTo>
                  <a:cubicBezTo>
                    <a:pt x="56807" y="24474"/>
                    <a:pt x="48152" y="22257"/>
                    <a:pt x="40472" y="17950"/>
                  </a:cubicBezTo>
                  <a:cubicBezTo>
                    <a:pt x="35955" y="15751"/>
                    <a:pt x="31618" y="12636"/>
                    <a:pt x="26740" y="9887"/>
                  </a:cubicBezTo>
                  <a:cubicBezTo>
                    <a:pt x="24480" y="8439"/>
                    <a:pt x="22053" y="7266"/>
                    <a:pt x="19513" y="6405"/>
                  </a:cubicBezTo>
                  <a:cubicBezTo>
                    <a:pt x="19513" y="6405"/>
                    <a:pt x="18429" y="6405"/>
                    <a:pt x="18610" y="6405"/>
                  </a:cubicBezTo>
                  <a:lnTo>
                    <a:pt x="18610" y="6405"/>
                  </a:lnTo>
                  <a:cubicBezTo>
                    <a:pt x="18866" y="7798"/>
                    <a:pt x="19291" y="9154"/>
                    <a:pt x="19874" y="10437"/>
                  </a:cubicBezTo>
                  <a:cubicBezTo>
                    <a:pt x="24753" y="21615"/>
                    <a:pt x="31799" y="33160"/>
                    <a:pt x="37942" y="45622"/>
                  </a:cubicBezTo>
                  <a:cubicBezTo>
                    <a:pt x="44085" y="58083"/>
                    <a:pt x="52035" y="71095"/>
                    <a:pt x="58720" y="85022"/>
                  </a:cubicBezTo>
                  <a:cubicBezTo>
                    <a:pt x="60527" y="88504"/>
                    <a:pt x="62153" y="92169"/>
                    <a:pt x="63779" y="95835"/>
                  </a:cubicBezTo>
                  <a:cubicBezTo>
                    <a:pt x="65568" y="99665"/>
                    <a:pt x="66785" y="103733"/>
                    <a:pt x="67392" y="107929"/>
                  </a:cubicBezTo>
                  <a:lnTo>
                    <a:pt x="67392" y="109029"/>
                  </a:lnTo>
                  <a:cubicBezTo>
                    <a:pt x="67456" y="109524"/>
                    <a:pt x="67456" y="110000"/>
                    <a:pt x="67392" y="110495"/>
                  </a:cubicBezTo>
                  <a:cubicBezTo>
                    <a:pt x="67156" y="111173"/>
                    <a:pt x="66624" y="111723"/>
                    <a:pt x="65947" y="111961"/>
                  </a:cubicBezTo>
                  <a:cubicBezTo>
                    <a:pt x="65374" y="112236"/>
                    <a:pt x="64713" y="112236"/>
                    <a:pt x="64140" y="111961"/>
                  </a:cubicBezTo>
                  <a:cubicBezTo>
                    <a:pt x="62716" y="111961"/>
                    <a:pt x="61327" y="111521"/>
                    <a:pt x="60165" y="110679"/>
                  </a:cubicBezTo>
                  <a:lnTo>
                    <a:pt x="55106" y="106830"/>
                  </a:lnTo>
                  <a:cubicBezTo>
                    <a:pt x="52035" y="104081"/>
                    <a:pt x="48963" y="101332"/>
                    <a:pt x="46072" y="98400"/>
                  </a:cubicBezTo>
                  <a:cubicBezTo>
                    <a:pt x="40472" y="92719"/>
                    <a:pt x="34871" y="86672"/>
                    <a:pt x="29270" y="80075"/>
                  </a:cubicBezTo>
                  <a:cubicBezTo>
                    <a:pt x="26559" y="77142"/>
                    <a:pt x="23849" y="74027"/>
                    <a:pt x="20958" y="71278"/>
                  </a:cubicBezTo>
                  <a:cubicBezTo>
                    <a:pt x="18420" y="68566"/>
                    <a:pt x="15421" y="66330"/>
                    <a:pt x="12105" y="64681"/>
                  </a:cubicBezTo>
                  <a:cubicBezTo>
                    <a:pt x="11034" y="64094"/>
                    <a:pt x="9744" y="64094"/>
                    <a:pt x="8672" y="64681"/>
                  </a:cubicBezTo>
                  <a:lnTo>
                    <a:pt x="8672" y="65780"/>
                  </a:lnTo>
                  <a:lnTo>
                    <a:pt x="7588" y="67979"/>
                  </a:lnTo>
                  <a:cubicBezTo>
                    <a:pt x="6470" y="71810"/>
                    <a:pt x="5744" y="75731"/>
                    <a:pt x="5420" y="79708"/>
                  </a:cubicBezTo>
                  <a:cubicBezTo>
                    <a:pt x="5420" y="87588"/>
                    <a:pt x="5420" y="95835"/>
                    <a:pt x="5420" y="103898"/>
                  </a:cubicBezTo>
                  <a:cubicBezTo>
                    <a:pt x="5420" y="120025"/>
                    <a:pt x="5420" y="136151"/>
                    <a:pt x="6504" y="151545"/>
                  </a:cubicBezTo>
                  <a:cubicBezTo>
                    <a:pt x="7769" y="182515"/>
                    <a:pt x="9034" y="211470"/>
                    <a:pt x="9937" y="236210"/>
                  </a:cubicBezTo>
                  <a:cubicBezTo>
                    <a:pt x="10841" y="260950"/>
                    <a:pt x="11563" y="281658"/>
                    <a:pt x="11925" y="296135"/>
                  </a:cubicBezTo>
                  <a:cubicBezTo>
                    <a:pt x="12286" y="310612"/>
                    <a:pt x="11925" y="318859"/>
                    <a:pt x="11925" y="318859"/>
                  </a:cubicBezTo>
                  <a:lnTo>
                    <a:pt x="6504" y="236393"/>
                  </a:lnTo>
                  <a:cubicBezTo>
                    <a:pt x="5059" y="211653"/>
                    <a:pt x="3072" y="182699"/>
                    <a:pt x="1445" y="151728"/>
                  </a:cubicBezTo>
                  <a:cubicBezTo>
                    <a:pt x="1445" y="136334"/>
                    <a:pt x="181" y="120208"/>
                    <a:pt x="0" y="103898"/>
                  </a:cubicBezTo>
                  <a:cubicBezTo>
                    <a:pt x="0" y="95651"/>
                    <a:pt x="0" y="87405"/>
                    <a:pt x="0" y="79158"/>
                  </a:cubicBezTo>
                  <a:cubicBezTo>
                    <a:pt x="336" y="74797"/>
                    <a:pt x="1185" y="70490"/>
                    <a:pt x="2529" y="66330"/>
                  </a:cubicBezTo>
                  <a:cubicBezTo>
                    <a:pt x="2858" y="65176"/>
                    <a:pt x="3344" y="64058"/>
                    <a:pt x="3975" y="63031"/>
                  </a:cubicBezTo>
                  <a:lnTo>
                    <a:pt x="4878" y="61382"/>
                  </a:lnTo>
                  <a:lnTo>
                    <a:pt x="6324" y="59916"/>
                  </a:lnTo>
                  <a:cubicBezTo>
                    <a:pt x="8723" y="58120"/>
                    <a:pt x="11861" y="57717"/>
                    <a:pt x="14635" y="58817"/>
                  </a:cubicBezTo>
                  <a:cubicBezTo>
                    <a:pt x="18716" y="60704"/>
                    <a:pt x="22398" y="63380"/>
                    <a:pt x="25475" y="66697"/>
                  </a:cubicBezTo>
                  <a:lnTo>
                    <a:pt x="33967" y="75676"/>
                  </a:lnTo>
                  <a:cubicBezTo>
                    <a:pt x="39387" y="81724"/>
                    <a:pt x="44808" y="87771"/>
                    <a:pt x="50409" y="94002"/>
                  </a:cubicBezTo>
                  <a:cubicBezTo>
                    <a:pt x="53300" y="96934"/>
                    <a:pt x="56190" y="99683"/>
                    <a:pt x="59081" y="102249"/>
                  </a:cubicBezTo>
                  <a:cubicBezTo>
                    <a:pt x="60436" y="103513"/>
                    <a:pt x="61887" y="104686"/>
                    <a:pt x="63417" y="105730"/>
                  </a:cubicBezTo>
                  <a:lnTo>
                    <a:pt x="64863" y="105730"/>
                  </a:lnTo>
                  <a:lnTo>
                    <a:pt x="64863" y="105730"/>
                  </a:lnTo>
                  <a:lnTo>
                    <a:pt x="64863" y="105730"/>
                  </a:lnTo>
                  <a:cubicBezTo>
                    <a:pt x="64863" y="105730"/>
                    <a:pt x="64863" y="105730"/>
                    <a:pt x="64863" y="105730"/>
                  </a:cubicBezTo>
                  <a:cubicBezTo>
                    <a:pt x="64158" y="102120"/>
                    <a:pt x="63006" y="98602"/>
                    <a:pt x="61430" y="95285"/>
                  </a:cubicBezTo>
                  <a:cubicBezTo>
                    <a:pt x="59985" y="91620"/>
                    <a:pt x="58359" y="88138"/>
                    <a:pt x="56732" y="84656"/>
                  </a:cubicBezTo>
                  <a:cubicBezTo>
                    <a:pt x="50047" y="70912"/>
                    <a:pt x="43182" y="57534"/>
                    <a:pt x="36677" y="45072"/>
                  </a:cubicBezTo>
                  <a:cubicBezTo>
                    <a:pt x="30173" y="32611"/>
                    <a:pt x="23488" y="20882"/>
                    <a:pt x="18610" y="8421"/>
                  </a:cubicBezTo>
                  <a:cubicBezTo>
                    <a:pt x="17979" y="6900"/>
                    <a:pt x="17553" y="5287"/>
                    <a:pt x="17345" y="3656"/>
                  </a:cubicBezTo>
                  <a:cubicBezTo>
                    <a:pt x="16881" y="2611"/>
                    <a:pt x="16881" y="1402"/>
                    <a:pt x="17345" y="357"/>
                  </a:cubicBezTo>
                  <a:cubicBezTo>
                    <a:pt x="18440" y="-119"/>
                    <a:pt x="19683" y="-119"/>
                    <a:pt x="20778" y="357"/>
                  </a:cubicBezTo>
                  <a:cubicBezTo>
                    <a:pt x="23652" y="1329"/>
                    <a:pt x="26388" y="2685"/>
                    <a:pt x="28908" y="4389"/>
                  </a:cubicBezTo>
                  <a:cubicBezTo>
                    <a:pt x="33606" y="7504"/>
                    <a:pt x="37761" y="10620"/>
                    <a:pt x="42098" y="13002"/>
                  </a:cubicBezTo>
                  <a:cubicBezTo>
                    <a:pt x="49478" y="17309"/>
                    <a:pt x="57795" y="19709"/>
                    <a:pt x="66308" y="19966"/>
                  </a:cubicBezTo>
                  <a:cubicBezTo>
                    <a:pt x="71774" y="19966"/>
                    <a:pt x="77181" y="18848"/>
                    <a:pt x="82208" y="16667"/>
                  </a:cubicBezTo>
                  <a:cubicBezTo>
                    <a:pt x="83642" y="16906"/>
                    <a:pt x="85091" y="17015"/>
                    <a:pt x="86544" y="17034"/>
                  </a:cubicBezTo>
                  <a:close/>
                </a:path>
              </a:pathLst>
            </a:custGeom>
            <a:solidFill>
              <a:srgbClr val="60B9D8">
                <a:alpha val="50000"/>
              </a:srgbClr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0C28DBC6-17A0-1F47-8686-DDC1F97AD65D}"/>
                </a:ext>
              </a:extLst>
            </p:cNvPr>
            <p:cNvSpPr/>
            <p:nvPr/>
          </p:nvSpPr>
          <p:spPr>
            <a:xfrm>
              <a:off x="10335080" y="4348438"/>
              <a:ext cx="9415" cy="83748"/>
            </a:xfrm>
            <a:custGeom>
              <a:avLst/>
              <a:gdLst>
                <a:gd name="connsiteX0" fmla="*/ 5039 w 9415"/>
                <a:gd name="connsiteY0" fmla="*/ 0 h 83748"/>
                <a:gd name="connsiteX1" fmla="*/ 5039 w 9415"/>
                <a:gd name="connsiteY1" fmla="*/ 3665 h 83748"/>
                <a:gd name="connsiteX2" fmla="*/ 5942 w 9415"/>
                <a:gd name="connsiteY2" fmla="*/ 13194 h 83748"/>
                <a:gd name="connsiteX3" fmla="*/ 7026 w 9415"/>
                <a:gd name="connsiteY3" fmla="*/ 26572 h 83748"/>
                <a:gd name="connsiteX4" fmla="*/ 8110 w 9415"/>
                <a:gd name="connsiteY4" fmla="*/ 41966 h 83748"/>
                <a:gd name="connsiteX5" fmla="*/ 9014 w 9415"/>
                <a:gd name="connsiteY5" fmla="*/ 57360 h 83748"/>
                <a:gd name="connsiteX6" fmla="*/ 9014 w 9415"/>
                <a:gd name="connsiteY6" fmla="*/ 64323 h 83748"/>
                <a:gd name="connsiteX7" fmla="*/ 9014 w 9415"/>
                <a:gd name="connsiteY7" fmla="*/ 70554 h 83748"/>
                <a:gd name="connsiteX8" fmla="*/ 9014 w 9415"/>
                <a:gd name="connsiteY8" fmla="*/ 75869 h 83748"/>
                <a:gd name="connsiteX9" fmla="*/ 9014 w 9415"/>
                <a:gd name="connsiteY9" fmla="*/ 80083 h 83748"/>
                <a:gd name="connsiteX10" fmla="*/ 9014 w 9415"/>
                <a:gd name="connsiteY10" fmla="*/ 83749 h 83748"/>
                <a:gd name="connsiteX11" fmla="*/ 7749 w 9415"/>
                <a:gd name="connsiteY11" fmla="*/ 80267 h 83748"/>
                <a:gd name="connsiteX12" fmla="*/ 6123 w 9415"/>
                <a:gd name="connsiteY12" fmla="*/ 76418 h 83748"/>
                <a:gd name="connsiteX13" fmla="*/ 4497 w 9415"/>
                <a:gd name="connsiteY13" fmla="*/ 71104 h 83748"/>
                <a:gd name="connsiteX14" fmla="*/ 3051 w 9415"/>
                <a:gd name="connsiteY14" fmla="*/ 64873 h 83748"/>
                <a:gd name="connsiteX15" fmla="*/ 1787 w 9415"/>
                <a:gd name="connsiteY15" fmla="*/ 57726 h 83748"/>
                <a:gd name="connsiteX16" fmla="*/ 161 w 9415"/>
                <a:gd name="connsiteY16" fmla="*/ 42332 h 83748"/>
                <a:gd name="connsiteX17" fmla="*/ 161 w 9415"/>
                <a:gd name="connsiteY17" fmla="*/ 34452 h 83748"/>
                <a:gd name="connsiteX18" fmla="*/ 161 w 9415"/>
                <a:gd name="connsiteY18" fmla="*/ 26756 h 83748"/>
                <a:gd name="connsiteX19" fmla="*/ 161 w 9415"/>
                <a:gd name="connsiteY19" fmla="*/ 13194 h 83748"/>
                <a:gd name="connsiteX20" fmla="*/ 1064 w 9415"/>
                <a:gd name="connsiteY20" fmla="*/ 3665 h 8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15" h="83748">
                  <a:moveTo>
                    <a:pt x="5039" y="0"/>
                  </a:moveTo>
                  <a:lnTo>
                    <a:pt x="5039" y="3665"/>
                  </a:lnTo>
                  <a:cubicBezTo>
                    <a:pt x="5039" y="6047"/>
                    <a:pt x="5039" y="9346"/>
                    <a:pt x="5942" y="13194"/>
                  </a:cubicBezTo>
                  <a:cubicBezTo>
                    <a:pt x="6846" y="17043"/>
                    <a:pt x="5942" y="21808"/>
                    <a:pt x="7026" y="26572"/>
                  </a:cubicBezTo>
                  <a:cubicBezTo>
                    <a:pt x="8110" y="31337"/>
                    <a:pt x="7026" y="36835"/>
                    <a:pt x="8110" y="41966"/>
                  </a:cubicBezTo>
                  <a:cubicBezTo>
                    <a:pt x="9194" y="47097"/>
                    <a:pt x="8110" y="52412"/>
                    <a:pt x="9014" y="57360"/>
                  </a:cubicBezTo>
                  <a:cubicBezTo>
                    <a:pt x="9917" y="62307"/>
                    <a:pt x="9014" y="62124"/>
                    <a:pt x="9014" y="64323"/>
                  </a:cubicBezTo>
                  <a:cubicBezTo>
                    <a:pt x="9014" y="66522"/>
                    <a:pt x="9014" y="68722"/>
                    <a:pt x="9014" y="70554"/>
                  </a:cubicBezTo>
                  <a:cubicBezTo>
                    <a:pt x="9014" y="72387"/>
                    <a:pt x="9014" y="74219"/>
                    <a:pt x="9014" y="75869"/>
                  </a:cubicBezTo>
                  <a:cubicBezTo>
                    <a:pt x="9014" y="77518"/>
                    <a:pt x="9014" y="78801"/>
                    <a:pt x="9014" y="80083"/>
                  </a:cubicBezTo>
                  <a:cubicBezTo>
                    <a:pt x="9102" y="81311"/>
                    <a:pt x="9102" y="82521"/>
                    <a:pt x="9014" y="83749"/>
                  </a:cubicBezTo>
                  <a:cubicBezTo>
                    <a:pt x="9014" y="83749"/>
                    <a:pt x="9014" y="82466"/>
                    <a:pt x="7749" y="80267"/>
                  </a:cubicBezTo>
                  <a:cubicBezTo>
                    <a:pt x="6484" y="78068"/>
                    <a:pt x="6846" y="77884"/>
                    <a:pt x="6123" y="76418"/>
                  </a:cubicBezTo>
                  <a:cubicBezTo>
                    <a:pt x="5400" y="74952"/>
                    <a:pt x="4858" y="73120"/>
                    <a:pt x="4497" y="71104"/>
                  </a:cubicBezTo>
                  <a:cubicBezTo>
                    <a:pt x="4135" y="69088"/>
                    <a:pt x="3593" y="67072"/>
                    <a:pt x="3051" y="64873"/>
                  </a:cubicBezTo>
                  <a:cubicBezTo>
                    <a:pt x="2511" y="62509"/>
                    <a:pt x="2088" y="60127"/>
                    <a:pt x="1787" y="57726"/>
                  </a:cubicBezTo>
                  <a:cubicBezTo>
                    <a:pt x="1787" y="52961"/>
                    <a:pt x="522" y="47647"/>
                    <a:pt x="161" y="42332"/>
                  </a:cubicBezTo>
                  <a:cubicBezTo>
                    <a:pt x="-201" y="37018"/>
                    <a:pt x="161" y="37018"/>
                    <a:pt x="161" y="34452"/>
                  </a:cubicBezTo>
                  <a:cubicBezTo>
                    <a:pt x="161" y="31887"/>
                    <a:pt x="161" y="29321"/>
                    <a:pt x="161" y="26756"/>
                  </a:cubicBezTo>
                  <a:cubicBezTo>
                    <a:pt x="161" y="24190"/>
                    <a:pt x="161" y="17226"/>
                    <a:pt x="161" y="13194"/>
                  </a:cubicBezTo>
                  <a:cubicBezTo>
                    <a:pt x="161" y="9163"/>
                    <a:pt x="161" y="6047"/>
                    <a:pt x="1064" y="3665"/>
                  </a:cubicBezTo>
                  <a:close/>
                </a:path>
              </a:pathLst>
            </a:custGeom>
            <a:solidFill>
              <a:srgbClr val="60B9D8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05B43F04-0FF4-3040-9278-6E08CAA20E10}"/>
                </a:ext>
              </a:extLst>
            </p:cNvPr>
            <p:cNvSpPr/>
            <p:nvPr/>
          </p:nvSpPr>
          <p:spPr>
            <a:xfrm>
              <a:off x="10059479" y="4166646"/>
              <a:ext cx="571809" cy="142601"/>
            </a:xfrm>
            <a:custGeom>
              <a:avLst/>
              <a:gdLst>
                <a:gd name="connsiteX0" fmla="*/ 50 w 571809"/>
                <a:gd name="connsiteY0" fmla="*/ 8980 h 142601"/>
                <a:gd name="connsiteX1" fmla="*/ 22093 w 571809"/>
                <a:gd name="connsiteY1" fmla="*/ 84848 h 142601"/>
                <a:gd name="connsiteX2" fmla="*/ 429157 w 571809"/>
                <a:gd name="connsiteY2" fmla="*/ 129563 h 142601"/>
                <a:gd name="connsiteX3" fmla="*/ 561231 w 571809"/>
                <a:gd name="connsiteY3" fmla="*/ 0 h 142601"/>
                <a:gd name="connsiteX4" fmla="*/ 50 w 571809"/>
                <a:gd name="connsiteY4" fmla="*/ 8980 h 14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809" h="142601">
                  <a:moveTo>
                    <a:pt x="50" y="8980"/>
                  </a:moveTo>
                  <a:cubicBezTo>
                    <a:pt x="50" y="8980"/>
                    <a:pt x="-2118" y="63957"/>
                    <a:pt x="22093" y="84848"/>
                  </a:cubicBezTo>
                  <a:cubicBezTo>
                    <a:pt x="46303" y="105740"/>
                    <a:pt x="209273" y="169880"/>
                    <a:pt x="429157" y="129563"/>
                  </a:cubicBezTo>
                  <a:cubicBezTo>
                    <a:pt x="532684" y="107206"/>
                    <a:pt x="598631" y="64873"/>
                    <a:pt x="561231" y="0"/>
                  </a:cubicBezTo>
                  <a:cubicBezTo>
                    <a:pt x="469267" y="67072"/>
                    <a:pt x="213610" y="125165"/>
                    <a:pt x="50" y="8980"/>
                  </a:cubicBezTo>
                  <a:close/>
                </a:path>
              </a:pathLst>
            </a:custGeom>
            <a:solidFill>
              <a:srgbClr val="E08A2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6A6411D6-9EB9-304E-BDB6-CA0434148D95}"/>
                </a:ext>
              </a:extLst>
            </p:cNvPr>
            <p:cNvSpPr/>
            <p:nvPr/>
          </p:nvSpPr>
          <p:spPr>
            <a:xfrm>
              <a:off x="10056790" y="4162798"/>
              <a:ext cx="576624" cy="148988"/>
            </a:xfrm>
            <a:custGeom>
              <a:avLst/>
              <a:gdLst>
                <a:gd name="connsiteX0" fmla="*/ 291099 w 576624"/>
                <a:gd name="connsiteY0" fmla="*/ 148989 h 148988"/>
                <a:gd name="connsiteX1" fmla="*/ 23156 w 576624"/>
                <a:gd name="connsiteY1" fmla="*/ 90896 h 148988"/>
                <a:gd name="connsiteX2" fmla="*/ 29 w 576624"/>
                <a:gd name="connsiteY2" fmla="*/ 12645 h 148988"/>
                <a:gd name="connsiteX3" fmla="*/ 29 w 576624"/>
                <a:gd name="connsiteY3" fmla="*/ 8613 h 148988"/>
                <a:gd name="connsiteX4" fmla="*/ 3823 w 576624"/>
                <a:gd name="connsiteY4" fmla="*/ 10446 h 148988"/>
                <a:gd name="connsiteX5" fmla="*/ 274838 w 576624"/>
                <a:gd name="connsiteY5" fmla="*/ 76602 h 148988"/>
                <a:gd name="connsiteX6" fmla="*/ 562114 w 576624"/>
                <a:gd name="connsiteY6" fmla="*/ 1649 h 148988"/>
                <a:gd name="connsiteX7" fmla="*/ 564462 w 576624"/>
                <a:gd name="connsiteY7" fmla="*/ 0 h 148988"/>
                <a:gd name="connsiteX8" fmla="*/ 565727 w 576624"/>
                <a:gd name="connsiteY8" fmla="*/ 2566 h 148988"/>
                <a:gd name="connsiteX9" fmla="*/ 572231 w 576624"/>
                <a:gd name="connsiteY9" fmla="*/ 60292 h 148988"/>
                <a:gd name="connsiteX10" fmla="*/ 432026 w 576624"/>
                <a:gd name="connsiteY10" fmla="*/ 135977 h 148988"/>
                <a:gd name="connsiteX11" fmla="*/ 291099 w 576624"/>
                <a:gd name="connsiteY11" fmla="*/ 148989 h 148988"/>
                <a:gd name="connsiteX12" fmla="*/ 5269 w 576624"/>
                <a:gd name="connsiteY12" fmla="*/ 17226 h 148988"/>
                <a:gd name="connsiteX13" fmla="*/ 26408 w 576624"/>
                <a:gd name="connsiteY13" fmla="*/ 86681 h 148988"/>
                <a:gd name="connsiteX14" fmla="*/ 291099 w 576624"/>
                <a:gd name="connsiteY14" fmla="*/ 143674 h 148988"/>
                <a:gd name="connsiteX15" fmla="*/ 431846 w 576624"/>
                <a:gd name="connsiteY15" fmla="*/ 130846 h 148988"/>
                <a:gd name="connsiteX16" fmla="*/ 568437 w 576624"/>
                <a:gd name="connsiteY16" fmla="*/ 57543 h 148988"/>
                <a:gd name="connsiteX17" fmla="*/ 563559 w 576624"/>
                <a:gd name="connsiteY17" fmla="*/ 6964 h 148988"/>
                <a:gd name="connsiteX18" fmla="*/ 275741 w 576624"/>
                <a:gd name="connsiteY18" fmla="*/ 80267 h 148988"/>
                <a:gd name="connsiteX19" fmla="*/ 5269 w 576624"/>
                <a:gd name="connsiteY19" fmla="*/ 17226 h 14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76624" h="148988">
                  <a:moveTo>
                    <a:pt x="291099" y="148989"/>
                  </a:moveTo>
                  <a:cubicBezTo>
                    <a:pt x="141860" y="148989"/>
                    <a:pt x="41043" y="105740"/>
                    <a:pt x="23156" y="90896"/>
                  </a:cubicBezTo>
                  <a:cubicBezTo>
                    <a:pt x="-1778" y="70188"/>
                    <a:pt x="29" y="15027"/>
                    <a:pt x="29" y="12645"/>
                  </a:cubicBezTo>
                  <a:lnTo>
                    <a:pt x="29" y="8613"/>
                  </a:lnTo>
                  <a:lnTo>
                    <a:pt x="3823" y="10446"/>
                  </a:lnTo>
                  <a:cubicBezTo>
                    <a:pt x="87462" y="54664"/>
                    <a:pt x="180523" y="77381"/>
                    <a:pt x="274838" y="76602"/>
                  </a:cubicBezTo>
                  <a:cubicBezTo>
                    <a:pt x="401311" y="76602"/>
                    <a:pt x="509717" y="39950"/>
                    <a:pt x="562114" y="1649"/>
                  </a:cubicBezTo>
                  <a:lnTo>
                    <a:pt x="564462" y="0"/>
                  </a:lnTo>
                  <a:lnTo>
                    <a:pt x="565727" y="2566"/>
                  </a:lnTo>
                  <a:cubicBezTo>
                    <a:pt x="577431" y="19434"/>
                    <a:pt x="579881" y="41180"/>
                    <a:pt x="572231" y="60292"/>
                  </a:cubicBezTo>
                  <a:cubicBezTo>
                    <a:pt x="554164" y="101708"/>
                    <a:pt x="486049" y="124432"/>
                    <a:pt x="432026" y="135977"/>
                  </a:cubicBezTo>
                  <a:cubicBezTo>
                    <a:pt x="385520" y="144515"/>
                    <a:pt x="338360" y="148869"/>
                    <a:pt x="291099" y="148989"/>
                  </a:cubicBezTo>
                  <a:close/>
                  <a:moveTo>
                    <a:pt x="5269" y="17226"/>
                  </a:moveTo>
                  <a:cubicBezTo>
                    <a:pt x="5269" y="30421"/>
                    <a:pt x="7256" y="70921"/>
                    <a:pt x="26408" y="86681"/>
                  </a:cubicBezTo>
                  <a:cubicBezTo>
                    <a:pt x="45559" y="102441"/>
                    <a:pt x="142763" y="143674"/>
                    <a:pt x="291099" y="143674"/>
                  </a:cubicBezTo>
                  <a:cubicBezTo>
                    <a:pt x="338299" y="143670"/>
                    <a:pt x="385403" y="139378"/>
                    <a:pt x="431846" y="130846"/>
                  </a:cubicBezTo>
                  <a:cubicBezTo>
                    <a:pt x="507549" y="114536"/>
                    <a:pt x="554887" y="89430"/>
                    <a:pt x="568437" y="57543"/>
                  </a:cubicBezTo>
                  <a:cubicBezTo>
                    <a:pt x="575052" y="40887"/>
                    <a:pt x="573231" y="22004"/>
                    <a:pt x="563559" y="6964"/>
                  </a:cubicBezTo>
                  <a:cubicBezTo>
                    <a:pt x="510621" y="43615"/>
                    <a:pt x="402034" y="80267"/>
                    <a:pt x="275741" y="80267"/>
                  </a:cubicBezTo>
                  <a:cubicBezTo>
                    <a:pt x="181896" y="81641"/>
                    <a:pt x="89110" y="60015"/>
                    <a:pt x="5269" y="17226"/>
                  </a:cubicBezTo>
                  <a:close/>
                </a:path>
              </a:pathLst>
            </a:custGeom>
            <a:solidFill>
              <a:srgbClr val="8E500D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CF441EC9-C239-A54D-A015-38C4C8DFACF2}"/>
                </a:ext>
              </a:extLst>
            </p:cNvPr>
            <p:cNvSpPr/>
            <p:nvPr/>
          </p:nvSpPr>
          <p:spPr>
            <a:xfrm>
              <a:off x="10059479" y="4166829"/>
              <a:ext cx="572325" cy="141841"/>
            </a:xfrm>
            <a:custGeom>
              <a:avLst/>
              <a:gdLst>
                <a:gd name="connsiteX0" fmla="*/ 561773 w 572325"/>
                <a:gd name="connsiteY0" fmla="*/ 0 h 141841"/>
                <a:gd name="connsiteX1" fmla="*/ 50 w 572325"/>
                <a:gd name="connsiteY1" fmla="*/ 8980 h 141841"/>
                <a:gd name="connsiteX2" fmla="*/ 22093 w 572325"/>
                <a:gd name="connsiteY2" fmla="*/ 84848 h 141841"/>
                <a:gd name="connsiteX3" fmla="*/ 29862 w 572325"/>
                <a:gd name="connsiteY3" fmla="*/ 90163 h 141841"/>
                <a:gd name="connsiteX4" fmla="*/ 44858 w 572325"/>
                <a:gd name="connsiteY4" fmla="*/ 74219 h 141841"/>
                <a:gd name="connsiteX5" fmla="*/ 180004 w 572325"/>
                <a:gd name="connsiteY5" fmla="*/ 113253 h 141841"/>
                <a:gd name="connsiteX6" fmla="*/ 208912 w 572325"/>
                <a:gd name="connsiteY6" fmla="*/ 138360 h 141841"/>
                <a:gd name="connsiteX7" fmla="*/ 256791 w 572325"/>
                <a:gd name="connsiteY7" fmla="*/ 141841 h 141841"/>
                <a:gd name="connsiteX8" fmla="*/ 284616 w 572325"/>
                <a:gd name="connsiteY8" fmla="*/ 111787 h 141841"/>
                <a:gd name="connsiteX9" fmla="*/ 346949 w 572325"/>
                <a:gd name="connsiteY9" fmla="*/ 140009 h 141841"/>
                <a:gd name="connsiteX10" fmla="*/ 378387 w 572325"/>
                <a:gd name="connsiteY10" fmla="*/ 137077 h 141841"/>
                <a:gd name="connsiteX11" fmla="*/ 390673 w 572325"/>
                <a:gd name="connsiteY11" fmla="*/ 107572 h 141841"/>
                <a:gd name="connsiteX12" fmla="*/ 528529 w 572325"/>
                <a:gd name="connsiteY12" fmla="*/ 67072 h 141841"/>
                <a:gd name="connsiteX13" fmla="*/ 557076 w 572325"/>
                <a:gd name="connsiteY13" fmla="*/ 72020 h 141841"/>
                <a:gd name="connsiteX14" fmla="*/ 561773 w 572325"/>
                <a:gd name="connsiteY14" fmla="*/ 0 h 141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2325" h="141841">
                  <a:moveTo>
                    <a:pt x="561773" y="0"/>
                  </a:moveTo>
                  <a:cubicBezTo>
                    <a:pt x="469267" y="67072"/>
                    <a:pt x="213610" y="125165"/>
                    <a:pt x="50" y="8980"/>
                  </a:cubicBezTo>
                  <a:cubicBezTo>
                    <a:pt x="50" y="8980"/>
                    <a:pt x="-2118" y="63957"/>
                    <a:pt x="22093" y="84848"/>
                  </a:cubicBezTo>
                  <a:cubicBezTo>
                    <a:pt x="24534" y="86833"/>
                    <a:pt x="27132" y="88610"/>
                    <a:pt x="29862" y="90163"/>
                  </a:cubicBezTo>
                  <a:cubicBezTo>
                    <a:pt x="27874" y="78068"/>
                    <a:pt x="29862" y="68172"/>
                    <a:pt x="44858" y="74219"/>
                  </a:cubicBezTo>
                  <a:cubicBezTo>
                    <a:pt x="76657" y="86681"/>
                    <a:pt x="151096" y="111970"/>
                    <a:pt x="180004" y="113253"/>
                  </a:cubicBezTo>
                  <a:cubicBezTo>
                    <a:pt x="205479" y="114536"/>
                    <a:pt x="208551" y="122233"/>
                    <a:pt x="208912" y="138360"/>
                  </a:cubicBezTo>
                  <a:cubicBezTo>
                    <a:pt x="224089" y="140009"/>
                    <a:pt x="240169" y="141108"/>
                    <a:pt x="256791" y="141841"/>
                  </a:cubicBezTo>
                  <a:cubicBezTo>
                    <a:pt x="259106" y="126981"/>
                    <a:pt x="270138" y="115064"/>
                    <a:pt x="284616" y="111787"/>
                  </a:cubicBezTo>
                  <a:cubicBezTo>
                    <a:pt x="309303" y="105714"/>
                    <a:pt x="334921" y="117312"/>
                    <a:pt x="346949" y="140009"/>
                  </a:cubicBezTo>
                  <a:cubicBezTo>
                    <a:pt x="357247" y="140009"/>
                    <a:pt x="367727" y="138176"/>
                    <a:pt x="378387" y="137077"/>
                  </a:cubicBezTo>
                  <a:cubicBezTo>
                    <a:pt x="380013" y="124982"/>
                    <a:pt x="383807" y="108488"/>
                    <a:pt x="390673" y="107572"/>
                  </a:cubicBezTo>
                  <a:cubicBezTo>
                    <a:pt x="401694" y="106106"/>
                    <a:pt x="496910" y="87964"/>
                    <a:pt x="528529" y="67072"/>
                  </a:cubicBezTo>
                  <a:cubicBezTo>
                    <a:pt x="550210" y="52595"/>
                    <a:pt x="555088" y="57909"/>
                    <a:pt x="557076" y="72020"/>
                  </a:cubicBezTo>
                  <a:cubicBezTo>
                    <a:pt x="575478" y="52267"/>
                    <a:pt x="577449" y="22040"/>
                    <a:pt x="561773" y="0"/>
                  </a:cubicBezTo>
                  <a:close/>
                </a:path>
              </a:pathLst>
            </a:custGeom>
            <a:solidFill>
              <a:srgbClr val="E08A2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D8994304-0A3D-804B-8148-F62833CFE580}"/>
                </a:ext>
              </a:extLst>
            </p:cNvPr>
            <p:cNvSpPr/>
            <p:nvPr/>
          </p:nvSpPr>
          <p:spPr>
            <a:xfrm>
              <a:off x="10105420" y="4258458"/>
              <a:ext cx="143637" cy="37934"/>
            </a:xfrm>
            <a:custGeom>
              <a:avLst/>
              <a:gdLst>
                <a:gd name="connsiteX0" fmla="*/ 0 w 143637"/>
                <a:gd name="connsiteY0" fmla="*/ 0 h 37934"/>
                <a:gd name="connsiteX1" fmla="*/ 5962 w 143637"/>
                <a:gd name="connsiteY1" fmla="*/ 2382 h 37934"/>
                <a:gd name="connsiteX2" fmla="*/ 12828 w 143637"/>
                <a:gd name="connsiteY2" fmla="*/ 5131 h 37934"/>
                <a:gd name="connsiteX3" fmla="*/ 21681 w 143637"/>
                <a:gd name="connsiteY3" fmla="*/ 8613 h 37934"/>
                <a:gd name="connsiteX4" fmla="*/ 32341 w 143637"/>
                <a:gd name="connsiteY4" fmla="*/ 12095 h 37934"/>
                <a:gd name="connsiteX5" fmla="*/ 44446 w 143637"/>
                <a:gd name="connsiteY5" fmla="*/ 15760 h 37934"/>
                <a:gd name="connsiteX6" fmla="*/ 57274 w 143637"/>
                <a:gd name="connsiteY6" fmla="*/ 19609 h 37934"/>
                <a:gd name="connsiteX7" fmla="*/ 70645 w 143637"/>
                <a:gd name="connsiteY7" fmla="*/ 23090 h 37934"/>
                <a:gd name="connsiteX8" fmla="*/ 84195 w 143637"/>
                <a:gd name="connsiteY8" fmla="*/ 26389 h 37934"/>
                <a:gd name="connsiteX9" fmla="*/ 97204 w 143637"/>
                <a:gd name="connsiteY9" fmla="*/ 29138 h 37934"/>
                <a:gd name="connsiteX10" fmla="*/ 109490 w 143637"/>
                <a:gd name="connsiteY10" fmla="*/ 31887 h 37934"/>
                <a:gd name="connsiteX11" fmla="*/ 120692 w 143637"/>
                <a:gd name="connsiteY11" fmla="*/ 33719 h 37934"/>
                <a:gd name="connsiteX12" fmla="*/ 137314 w 143637"/>
                <a:gd name="connsiteY12" fmla="*/ 36835 h 37934"/>
                <a:gd name="connsiteX13" fmla="*/ 143638 w 143637"/>
                <a:gd name="connsiteY13" fmla="*/ 37934 h 37934"/>
                <a:gd name="connsiteX14" fmla="*/ 137314 w 143637"/>
                <a:gd name="connsiteY14" fmla="*/ 37934 h 37934"/>
                <a:gd name="connsiteX15" fmla="*/ 120331 w 143637"/>
                <a:gd name="connsiteY15" fmla="*/ 36835 h 37934"/>
                <a:gd name="connsiteX16" fmla="*/ 108948 w 143637"/>
                <a:gd name="connsiteY16" fmla="*/ 36835 h 37934"/>
                <a:gd name="connsiteX17" fmla="*/ 96481 w 143637"/>
                <a:gd name="connsiteY17" fmla="*/ 34819 h 37934"/>
                <a:gd name="connsiteX18" fmla="*/ 83111 w 143637"/>
                <a:gd name="connsiteY18" fmla="*/ 32437 h 37934"/>
                <a:gd name="connsiteX19" fmla="*/ 69380 w 143637"/>
                <a:gd name="connsiteY19" fmla="*/ 29138 h 37934"/>
                <a:gd name="connsiteX20" fmla="*/ 55829 w 143637"/>
                <a:gd name="connsiteY20" fmla="*/ 25656 h 37934"/>
                <a:gd name="connsiteX21" fmla="*/ 43001 w 143637"/>
                <a:gd name="connsiteY21" fmla="*/ 21258 h 37934"/>
                <a:gd name="connsiteX22" fmla="*/ 31076 w 143637"/>
                <a:gd name="connsiteY22" fmla="*/ 16860 h 37934"/>
                <a:gd name="connsiteX23" fmla="*/ 20597 w 143637"/>
                <a:gd name="connsiteY23" fmla="*/ 12278 h 37934"/>
                <a:gd name="connsiteX24" fmla="*/ 5420 w 143637"/>
                <a:gd name="connsiteY24" fmla="*/ 4398 h 37934"/>
                <a:gd name="connsiteX25" fmla="*/ 0 w 143637"/>
                <a:gd name="connsiteY25" fmla="*/ 0 h 3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637" h="37934">
                  <a:moveTo>
                    <a:pt x="0" y="0"/>
                  </a:moveTo>
                  <a:lnTo>
                    <a:pt x="5962" y="2382"/>
                  </a:lnTo>
                  <a:cubicBezTo>
                    <a:pt x="8186" y="3456"/>
                    <a:pt x="10481" y="4374"/>
                    <a:pt x="12828" y="5131"/>
                  </a:cubicBezTo>
                  <a:cubicBezTo>
                    <a:pt x="15358" y="6231"/>
                    <a:pt x="18429" y="7147"/>
                    <a:pt x="21681" y="8613"/>
                  </a:cubicBezTo>
                  <a:lnTo>
                    <a:pt x="32341" y="12095"/>
                  </a:lnTo>
                  <a:cubicBezTo>
                    <a:pt x="36135" y="13378"/>
                    <a:pt x="40110" y="14661"/>
                    <a:pt x="44446" y="15760"/>
                  </a:cubicBezTo>
                  <a:lnTo>
                    <a:pt x="57274" y="19609"/>
                  </a:lnTo>
                  <a:lnTo>
                    <a:pt x="70645" y="23090"/>
                  </a:lnTo>
                  <a:lnTo>
                    <a:pt x="84195" y="26389"/>
                  </a:lnTo>
                  <a:lnTo>
                    <a:pt x="97204" y="29138"/>
                  </a:lnTo>
                  <a:lnTo>
                    <a:pt x="109490" y="31887"/>
                  </a:lnTo>
                  <a:cubicBezTo>
                    <a:pt x="113465" y="31887"/>
                    <a:pt x="117259" y="33170"/>
                    <a:pt x="120692" y="33719"/>
                  </a:cubicBezTo>
                  <a:cubicBezTo>
                    <a:pt x="127558" y="34819"/>
                    <a:pt x="133339" y="36102"/>
                    <a:pt x="137314" y="36835"/>
                  </a:cubicBezTo>
                  <a:lnTo>
                    <a:pt x="143638" y="37934"/>
                  </a:lnTo>
                  <a:lnTo>
                    <a:pt x="137314" y="37934"/>
                  </a:lnTo>
                  <a:cubicBezTo>
                    <a:pt x="133159" y="37934"/>
                    <a:pt x="127377" y="37934"/>
                    <a:pt x="120331" y="36835"/>
                  </a:cubicBezTo>
                  <a:cubicBezTo>
                    <a:pt x="116717" y="36835"/>
                    <a:pt x="112923" y="36835"/>
                    <a:pt x="108948" y="36835"/>
                  </a:cubicBezTo>
                  <a:lnTo>
                    <a:pt x="96481" y="34819"/>
                  </a:lnTo>
                  <a:lnTo>
                    <a:pt x="83111" y="32437"/>
                  </a:lnTo>
                  <a:lnTo>
                    <a:pt x="69380" y="29138"/>
                  </a:lnTo>
                  <a:lnTo>
                    <a:pt x="55829" y="25656"/>
                  </a:lnTo>
                  <a:lnTo>
                    <a:pt x="43001" y="21258"/>
                  </a:lnTo>
                  <a:cubicBezTo>
                    <a:pt x="38950" y="20014"/>
                    <a:pt x="34970" y="18546"/>
                    <a:pt x="31076" y="16860"/>
                  </a:cubicBezTo>
                  <a:lnTo>
                    <a:pt x="20597" y="12278"/>
                  </a:lnTo>
                  <a:cubicBezTo>
                    <a:pt x="15404" y="9923"/>
                    <a:pt x="10338" y="7294"/>
                    <a:pt x="5420" y="4398"/>
                  </a:cubicBezTo>
                  <a:cubicBezTo>
                    <a:pt x="3467" y="3128"/>
                    <a:pt x="1651" y="1653"/>
                    <a:pt x="0" y="0"/>
                  </a:cubicBezTo>
                  <a:close/>
                </a:path>
              </a:pathLst>
            </a:custGeom>
            <a:solidFill>
              <a:srgbClr val="E08A2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612EEEE2-5B70-A541-BD37-B698FCD8C826}"/>
                </a:ext>
              </a:extLst>
            </p:cNvPr>
            <p:cNvSpPr/>
            <p:nvPr/>
          </p:nvSpPr>
          <p:spPr>
            <a:xfrm>
              <a:off x="10457559" y="4241232"/>
              <a:ext cx="151406" cy="52411"/>
            </a:xfrm>
            <a:custGeom>
              <a:avLst/>
              <a:gdLst>
                <a:gd name="connsiteX0" fmla="*/ 0 w 151406"/>
                <a:gd name="connsiteY0" fmla="*/ 52229 h 52411"/>
                <a:gd name="connsiteX1" fmla="*/ 1807 w 151406"/>
                <a:gd name="connsiteY1" fmla="*/ 52229 h 52411"/>
                <a:gd name="connsiteX2" fmla="*/ 6866 w 151406"/>
                <a:gd name="connsiteY2" fmla="*/ 51312 h 52411"/>
                <a:gd name="connsiteX3" fmla="*/ 24933 w 151406"/>
                <a:gd name="connsiteY3" fmla="*/ 47830 h 52411"/>
                <a:gd name="connsiteX4" fmla="*/ 49867 w 151406"/>
                <a:gd name="connsiteY4" fmla="*/ 41600 h 52411"/>
                <a:gd name="connsiteX5" fmla="*/ 63779 w 151406"/>
                <a:gd name="connsiteY5" fmla="*/ 37568 h 52411"/>
                <a:gd name="connsiteX6" fmla="*/ 78052 w 151406"/>
                <a:gd name="connsiteY6" fmla="*/ 32986 h 52411"/>
                <a:gd name="connsiteX7" fmla="*/ 92145 w 151406"/>
                <a:gd name="connsiteY7" fmla="*/ 27855 h 52411"/>
                <a:gd name="connsiteX8" fmla="*/ 105696 w 151406"/>
                <a:gd name="connsiteY8" fmla="*/ 22541 h 52411"/>
                <a:gd name="connsiteX9" fmla="*/ 118162 w 151406"/>
                <a:gd name="connsiteY9" fmla="*/ 17226 h 52411"/>
                <a:gd name="connsiteX10" fmla="*/ 129003 w 151406"/>
                <a:gd name="connsiteY10" fmla="*/ 11912 h 52411"/>
                <a:gd name="connsiteX11" fmla="*/ 138218 w 151406"/>
                <a:gd name="connsiteY11" fmla="*/ 7330 h 52411"/>
                <a:gd name="connsiteX12" fmla="*/ 145264 w 151406"/>
                <a:gd name="connsiteY12" fmla="*/ 3299 h 52411"/>
                <a:gd name="connsiteX13" fmla="*/ 151407 w 151406"/>
                <a:gd name="connsiteY13" fmla="*/ 0 h 52411"/>
                <a:gd name="connsiteX14" fmla="*/ 145806 w 151406"/>
                <a:gd name="connsiteY14" fmla="*/ 4215 h 52411"/>
                <a:gd name="connsiteX15" fmla="*/ 139302 w 151406"/>
                <a:gd name="connsiteY15" fmla="*/ 8980 h 52411"/>
                <a:gd name="connsiteX16" fmla="*/ 130448 w 151406"/>
                <a:gd name="connsiteY16" fmla="*/ 14477 h 52411"/>
                <a:gd name="connsiteX17" fmla="*/ 119789 w 151406"/>
                <a:gd name="connsiteY17" fmla="*/ 20708 h 52411"/>
                <a:gd name="connsiteX18" fmla="*/ 107502 w 151406"/>
                <a:gd name="connsiteY18" fmla="*/ 26756 h 52411"/>
                <a:gd name="connsiteX19" fmla="*/ 79678 w 151406"/>
                <a:gd name="connsiteY19" fmla="*/ 37934 h 52411"/>
                <a:gd name="connsiteX20" fmla="*/ 65224 w 151406"/>
                <a:gd name="connsiteY20" fmla="*/ 42333 h 52411"/>
                <a:gd name="connsiteX21" fmla="*/ 50951 w 151406"/>
                <a:gd name="connsiteY21" fmla="*/ 45998 h 52411"/>
                <a:gd name="connsiteX22" fmla="*/ 25475 w 151406"/>
                <a:gd name="connsiteY22" fmla="*/ 50579 h 52411"/>
                <a:gd name="connsiteX23" fmla="*/ 7408 w 151406"/>
                <a:gd name="connsiteY23" fmla="*/ 52412 h 52411"/>
                <a:gd name="connsiteX24" fmla="*/ 0 w 151406"/>
                <a:gd name="connsiteY24" fmla="*/ 52229 h 5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406" h="52411">
                  <a:moveTo>
                    <a:pt x="0" y="52229"/>
                  </a:moveTo>
                  <a:lnTo>
                    <a:pt x="1807" y="52229"/>
                  </a:lnTo>
                  <a:lnTo>
                    <a:pt x="6866" y="51312"/>
                  </a:lnTo>
                  <a:cubicBezTo>
                    <a:pt x="11202" y="51312"/>
                    <a:pt x="17345" y="49296"/>
                    <a:pt x="24933" y="47830"/>
                  </a:cubicBezTo>
                  <a:cubicBezTo>
                    <a:pt x="32522" y="46364"/>
                    <a:pt x="40833" y="43982"/>
                    <a:pt x="49867" y="41600"/>
                  </a:cubicBezTo>
                  <a:lnTo>
                    <a:pt x="63779" y="37568"/>
                  </a:lnTo>
                  <a:lnTo>
                    <a:pt x="78052" y="32986"/>
                  </a:lnTo>
                  <a:cubicBezTo>
                    <a:pt x="82750" y="31337"/>
                    <a:pt x="87628" y="29688"/>
                    <a:pt x="92145" y="27855"/>
                  </a:cubicBezTo>
                  <a:cubicBezTo>
                    <a:pt x="96662" y="26023"/>
                    <a:pt x="101359" y="24557"/>
                    <a:pt x="105696" y="22541"/>
                  </a:cubicBezTo>
                  <a:lnTo>
                    <a:pt x="118162" y="17226"/>
                  </a:lnTo>
                  <a:cubicBezTo>
                    <a:pt x="121957" y="15394"/>
                    <a:pt x="125751" y="13744"/>
                    <a:pt x="129003" y="11912"/>
                  </a:cubicBezTo>
                  <a:lnTo>
                    <a:pt x="138218" y="7330"/>
                  </a:lnTo>
                  <a:lnTo>
                    <a:pt x="145264" y="3299"/>
                  </a:lnTo>
                  <a:lnTo>
                    <a:pt x="151407" y="0"/>
                  </a:lnTo>
                  <a:lnTo>
                    <a:pt x="145806" y="4215"/>
                  </a:lnTo>
                  <a:lnTo>
                    <a:pt x="139302" y="8980"/>
                  </a:lnTo>
                  <a:cubicBezTo>
                    <a:pt x="136591" y="10629"/>
                    <a:pt x="133701" y="12645"/>
                    <a:pt x="130448" y="14477"/>
                  </a:cubicBezTo>
                  <a:cubicBezTo>
                    <a:pt x="127196" y="16310"/>
                    <a:pt x="123583" y="18509"/>
                    <a:pt x="119789" y="20708"/>
                  </a:cubicBezTo>
                  <a:cubicBezTo>
                    <a:pt x="115994" y="22907"/>
                    <a:pt x="111839" y="24923"/>
                    <a:pt x="107502" y="26756"/>
                  </a:cubicBezTo>
                  <a:cubicBezTo>
                    <a:pt x="98452" y="31031"/>
                    <a:pt x="89160" y="34764"/>
                    <a:pt x="79678" y="37934"/>
                  </a:cubicBezTo>
                  <a:cubicBezTo>
                    <a:pt x="74981" y="39584"/>
                    <a:pt x="70102" y="40867"/>
                    <a:pt x="65224" y="42333"/>
                  </a:cubicBezTo>
                  <a:cubicBezTo>
                    <a:pt x="60346" y="43799"/>
                    <a:pt x="55648" y="44898"/>
                    <a:pt x="50951" y="45998"/>
                  </a:cubicBezTo>
                  <a:cubicBezTo>
                    <a:pt x="42546" y="47990"/>
                    <a:pt x="34043" y="49518"/>
                    <a:pt x="25475" y="50579"/>
                  </a:cubicBezTo>
                  <a:cubicBezTo>
                    <a:pt x="19497" y="51574"/>
                    <a:pt x="13462" y="52186"/>
                    <a:pt x="7408" y="52412"/>
                  </a:cubicBezTo>
                  <a:cubicBezTo>
                    <a:pt x="2529" y="52412"/>
                    <a:pt x="0" y="52229"/>
                    <a:pt x="0" y="52229"/>
                  </a:cubicBezTo>
                  <a:close/>
                </a:path>
              </a:pathLst>
            </a:custGeom>
            <a:solidFill>
              <a:srgbClr val="E08A2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91EDC575-FE19-2A48-BE8A-4182BD666F40}"/>
                </a:ext>
              </a:extLst>
            </p:cNvPr>
            <p:cNvSpPr/>
            <p:nvPr/>
          </p:nvSpPr>
          <p:spPr>
            <a:xfrm>
              <a:off x="10287736" y="4255709"/>
              <a:ext cx="136261" cy="64739"/>
            </a:xfrm>
            <a:custGeom>
              <a:avLst/>
              <a:gdLst>
                <a:gd name="connsiteX0" fmla="*/ 25282 w 136261"/>
                <a:gd name="connsiteY0" fmla="*/ 10263 h 64739"/>
                <a:gd name="connsiteX1" fmla="*/ 46963 w 136261"/>
                <a:gd name="connsiteY1" fmla="*/ 49846 h 64739"/>
                <a:gd name="connsiteX2" fmla="*/ 112729 w 136261"/>
                <a:gd name="connsiteY2" fmla="*/ 0 h 64739"/>
                <a:gd name="connsiteX3" fmla="*/ 130797 w 136261"/>
                <a:gd name="connsiteY3" fmla="*/ 0 h 64739"/>
                <a:gd name="connsiteX4" fmla="*/ 84543 w 136261"/>
                <a:gd name="connsiteY4" fmla="*/ 63224 h 64739"/>
                <a:gd name="connsiteX5" fmla="*/ 3600 w 136261"/>
                <a:gd name="connsiteY5" fmla="*/ 11728 h 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261" h="64739">
                  <a:moveTo>
                    <a:pt x="25282" y="10263"/>
                  </a:moveTo>
                  <a:cubicBezTo>
                    <a:pt x="25282" y="10263"/>
                    <a:pt x="9382" y="46914"/>
                    <a:pt x="46963" y="49846"/>
                  </a:cubicBezTo>
                  <a:cubicBezTo>
                    <a:pt x="84543" y="52778"/>
                    <a:pt x="129351" y="52778"/>
                    <a:pt x="112729" y="0"/>
                  </a:cubicBezTo>
                  <a:lnTo>
                    <a:pt x="130797" y="0"/>
                  </a:lnTo>
                  <a:cubicBezTo>
                    <a:pt x="130797" y="0"/>
                    <a:pt x="159705" y="54977"/>
                    <a:pt x="84543" y="63224"/>
                  </a:cubicBezTo>
                  <a:cubicBezTo>
                    <a:pt x="9382" y="71470"/>
                    <a:pt x="-8866" y="44898"/>
                    <a:pt x="3600" y="11728"/>
                  </a:cubicBezTo>
                  <a:close/>
                </a:path>
              </a:pathLst>
            </a:custGeom>
            <a:solidFill>
              <a:srgbClr val="FFCD37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66EF457C-125C-5145-8F21-E9CCC1C5CCF4}"/>
                </a:ext>
              </a:extLst>
            </p:cNvPr>
            <p:cNvSpPr/>
            <p:nvPr/>
          </p:nvSpPr>
          <p:spPr>
            <a:xfrm>
              <a:off x="10284325" y="4252960"/>
              <a:ext cx="140898" cy="70737"/>
            </a:xfrm>
            <a:custGeom>
              <a:avLst/>
              <a:gdLst>
                <a:gd name="connsiteX0" fmla="*/ 61938 w 140898"/>
                <a:gd name="connsiteY0" fmla="*/ 70737 h 70737"/>
                <a:gd name="connsiteX1" fmla="*/ 5386 w 140898"/>
                <a:gd name="connsiteY1" fmla="*/ 51129 h 70737"/>
                <a:gd name="connsiteX2" fmla="*/ 3760 w 140898"/>
                <a:gd name="connsiteY2" fmla="*/ 14477 h 70737"/>
                <a:gd name="connsiteX3" fmla="*/ 3760 w 140898"/>
                <a:gd name="connsiteY3" fmla="*/ 13011 h 70737"/>
                <a:gd name="connsiteX4" fmla="*/ 32126 w 140898"/>
                <a:gd name="connsiteY4" fmla="*/ 10263 h 70737"/>
                <a:gd name="connsiteX5" fmla="*/ 30319 w 140898"/>
                <a:gd name="connsiteY5" fmla="*/ 14294 h 70737"/>
                <a:gd name="connsiteX6" fmla="*/ 30319 w 140898"/>
                <a:gd name="connsiteY6" fmla="*/ 39950 h 70737"/>
                <a:gd name="connsiteX7" fmla="*/ 50374 w 140898"/>
                <a:gd name="connsiteY7" fmla="*/ 50213 h 70737"/>
                <a:gd name="connsiteX8" fmla="*/ 73140 w 140898"/>
                <a:gd name="connsiteY8" fmla="*/ 51495 h 70737"/>
                <a:gd name="connsiteX9" fmla="*/ 112527 w 140898"/>
                <a:gd name="connsiteY9" fmla="*/ 38667 h 70737"/>
                <a:gd name="connsiteX10" fmla="*/ 113972 w 140898"/>
                <a:gd name="connsiteY10" fmla="*/ 3665 h 70737"/>
                <a:gd name="connsiteX11" fmla="*/ 112888 w 140898"/>
                <a:gd name="connsiteY11" fmla="*/ 0 h 70737"/>
                <a:gd name="connsiteX12" fmla="*/ 135473 w 140898"/>
                <a:gd name="connsiteY12" fmla="*/ 0 h 70737"/>
                <a:gd name="connsiteX13" fmla="*/ 135473 w 140898"/>
                <a:gd name="connsiteY13" fmla="*/ 1466 h 70737"/>
                <a:gd name="connsiteX14" fmla="*/ 137099 w 140898"/>
                <a:gd name="connsiteY14" fmla="*/ 42882 h 70737"/>
                <a:gd name="connsiteX15" fmla="*/ 87052 w 140898"/>
                <a:gd name="connsiteY15" fmla="*/ 68355 h 70737"/>
                <a:gd name="connsiteX16" fmla="*/ 61938 w 140898"/>
                <a:gd name="connsiteY16" fmla="*/ 70737 h 70737"/>
                <a:gd name="connsiteX17" fmla="*/ 7735 w 140898"/>
                <a:gd name="connsiteY17" fmla="*/ 17776 h 70737"/>
                <a:gd name="connsiteX18" fmla="*/ 9361 w 140898"/>
                <a:gd name="connsiteY18" fmla="*/ 48197 h 70737"/>
                <a:gd name="connsiteX19" fmla="*/ 86510 w 140898"/>
                <a:gd name="connsiteY19" fmla="*/ 63957 h 70737"/>
                <a:gd name="connsiteX20" fmla="*/ 132582 w 140898"/>
                <a:gd name="connsiteY20" fmla="*/ 41416 h 70737"/>
                <a:gd name="connsiteX21" fmla="*/ 132040 w 140898"/>
                <a:gd name="connsiteY21" fmla="*/ 5498 h 70737"/>
                <a:gd name="connsiteX22" fmla="*/ 119754 w 140898"/>
                <a:gd name="connsiteY22" fmla="*/ 5498 h 70737"/>
                <a:gd name="connsiteX23" fmla="*/ 117044 w 140898"/>
                <a:gd name="connsiteY23" fmla="*/ 42149 h 70737"/>
                <a:gd name="connsiteX24" fmla="*/ 73501 w 140898"/>
                <a:gd name="connsiteY24" fmla="*/ 57176 h 70737"/>
                <a:gd name="connsiteX25" fmla="*/ 50194 w 140898"/>
                <a:gd name="connsiteY25" fmla="*/ 55894 h 70737"/>
                <a:gd name="connsiteX26" fmla="*/ 25983 w 140898"/>
                <a:gd name="connsiteY26" fmla="*/ 42149 h 70737"/>
                <a:gd name="connsiteX27" fmla="*/ 24718 w 140898"/>
                <a:gd name="connsiteY27" fmla="*/ 15943 h 7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0898" h="70737">
                  <a:moveTo>
                    <a:pt x="61938" y="70737"/>
                  </a:moveTo>
                  <a:cubicBezTo>
                    <a:pt x="33391" y="70737"/>
                    <a:pt x="14239" y="64140"/>
                    <a:pt x="5386" y="51129"/>
                  </a:cubicBezTo>
                  <a:cubicBezTo>
                    <a:pt x="-1167" y="39958"/>
                    <a:pt x="-1778" y="26200"/>
                    <a:pt x="3760" y="14477"/>
                  </a:cubicBezTo>
                  <a:lnTo>
                    <a:pt x="3760" y="13011"/>
                  </a:lnTo>
                  <a:lnTo>
                    <a:pt x="32126" y="10263"/>
                  </a:lnTo>
                  <a:lnTo>
                    <a:pt x="30319" y="14294"/>
                  </a:lnTo>
                  <a:cubicBezTo>
                    <a:pt x="26946" y="22504"/>
                    <a:pt x="26946" y="31740"/>
                    <a:pt x="30319" y="39950"/>
                  </a:cubicBezTo>
                  <a:cubicBezTo>
                    <a:pt x="34898" y="46549"/>
                    <a:pt x="42421" y="50400"/>
                    <a:pt x="50374" y="50213"/>
                  </a:cubicBezTo>
                  <a:cubicBezTo>
                    <a:pt x="57937" y="51028"/>
                    <a:pt x="65535" y="51457"/>
                    <a:pt x="73140" y="51495"/>
                  </a:cubicBezTo>
                  <a:cubicBezTo>
                    <a:pt x="93375" y="51495"/>
                    <a:pt x="106384" y="47280"/>
                    <a:pt x="112527" y="38667"/>
                  </a:cubicBezTo>
                  <a:cubicBezTo>
                    <a:pt x="118520" y="27912"/>
                    <a:pt x="119059" y="14892"/>
                    <a:pt x="113972" y="3665"/>
                  </a:cubicBezTo>
                  <a:lnTo>
                    <a:pt x="112888" y="0"/>
                  </a:lnTo>
                  <a:lnTo>
                    <a:pt x="135473" y="0"/>
                  </a:lnTo>
                  <a:lnTo>
                    <a:pt x="135473" y="1466"/>
                  </a:lnTo>
                  <a:cubicBezTo>
                    <a:pt x="142088" y="14333"/>
                    <a:pt x="142684" y="29525"/>
                    <a:pt x="137099" y="42882"/>
                  </a:cubicBezTo>
                  <a:cubicBezTo>
                    <a:pt x="125651" y="59310"/>
                    <a:pt x="106879" y="68865"/>
                    <a:pt x="87052" y="68355"/>
                  </a:cubicBezTo>
                  <a:cubicBezTo>
                    <a:pt x="77837" y="70188"/>
                    <a:pt x="69707" y="70737"/>
                    <a:pt x="61938" y="70737"/>
                  </a:cubicBezTo>
                  <a:close/>
                  <a:moveTo>
                    <a:pt x="7735" y="17776"/>
                  </a:moveTo>
                  <a:cubicBezTo>
                    <a:pt x="3501" y="27606"/>
                    <a:pt x="4105" y="38889"/>
                    <a:pt x="9361" y="48197"/>
                  </a:cubicBezTo>
                  <a:cubicBezTo>
                    <a:pt x="19298" y="62674"/>
                    <a:pt x="46399" y="68355"/>
                    <a:pt x="86510" y="63957"/>
                  </a:cubicBezTo>
                  <a:cubicBezTo>
                    <a:pt x="110540" y="61391"/>
                    <a:pt x="126078" y="53878"/>
                    <a:pt x="132582" y="41416"/>
                  </a:cubicBezTo>
                  <a:cubicBezTo>
                    <a:pt x="137497" y="29921"/>
                    <a:pt x="137300" y="16836"/>
                    <a:pt x="132040" y="5498"/>
                  </a:cubicBezTo>
                  <a:lnTo>
                    <a:pt x="119754" y="5498"/>
                  </a:lnTo>
                  <a:cubicBezTo>
                    <a:pt x="124654" y="17455"/>
                    <a:pt x="123648" y="31066"/>
                    <a:pt x="117044" y="42149"/>
                  </a:cubicBezTo>
                  <a:cubicBezTo>
                    <a:pt x="105712" y="53896"/>
                    <a:pt x="89545" y="59474"/>
                    <a:pt x="73501" y="57176"/>
                  </a:cubicBezTo>
                  <a:cubicBezTo>
                    <a:pt x="66816" y="57176"/>
                    <a:pt x="59408" y="57176"/>
                    <a:pt x="50194" y="55894"/>
                  </a:cubicBezTo>
                  <a:cubicBezTo>
                    <a:pt x="40341" y="55796"/>
                    <a:pt x="31217" y="50616"/>
                    <a:pt x="25983" y="42149"/>
                  </a:cubicBezTo>
                  <a:cubicBezTo>
                    <a:pt x="22111" y="33939"/>
                    <a:pt x="21656" y="24496"/>
                    <a:pt x="24718" y="15943"/>
                  </a:cubicBezTo>
                  <a:close/>
                </a:path>
              </a:pathLst>
            </a:custGeom>
            <a:solidFill>
              <a:srgbClr val="9B6D08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DB85AFD5-9D68-2A4B-97D0-4CA0535AB69F}"/>
                </a:ext>
              </a:extLst>
            </p:cNvPr>
            <p:cNvSpPr/>
            <p:nvPr/>
          </p:nvSpPr>
          <p:spPr>
            <a:xfrm>
              <a:off x="10287723" y="4256442"/>
              <a:ext cx="135442" cy="55667"/>
            </a:xfrm>
            <a:custGeom>
              <a:avLst/>
              <a:gdLst>
                <a:gd name="connsiteX0" fmla="*/ 130087 w 135442"/>
                <a:gd name="connsiteY0" fmla="*/ 0 h 55667"/>
                <a:gd name="connsiteX1" fmla="*/ 112019 w 135442"/>
                <a:gd name="connsiteY1" fmla="*/ 0 h 55667"/>
                <a:gd name="connsiteX2" fmla="*/ 46253 w 135442"/>
                <a:gd name="connsiteY2" fmla="*/ 49846 h 55667"/>
                <a:gd name="connsiteX3" fmla="*/ 24572 w 135442"/>
                <a:gd name="connsiteY3" fmla="*/ 10262 h 55667"/>
                <a:gd name="connsiteX4" fmla="*/ 2168 w 135442"/>
                <a:gd name="connsiteY4" fmla="*/ 11728 h 55667"/>
                <a:gd name="connsiteX5" fmla="*/ 0 w 135442"/>
                <a:gd name="connsiteY5" fmla="*/ 18142 h 55667"/>
                <a:gd name="connsiteX6" fmla="*/ 12286 w 135442"/>
                <a:gd name="connsiteY6" fmla="*/ 25473 h 55667"/>
                <a:gd name="connsiteX7" fmla="*/ 57816 w 135442"/>
                <a:gd name="connsiteY7" fmla="*/ 55527 h 55667"/>
                <a:gd name="connsiteX8" fmla="*/ 116536 w 135442"/>
                <a:gd name="connsiteY8" fmla="*/ 53694 h 55667"/>
                <a:gd name="connsiteX9" fmla="*/ 130087 w 135442"/>
                <a:gd name="connsiteY9" fmla="*/ 0 h 55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442" h="55667">
                  <a:moveTo>
                    <a:pt x="130087" y="0"/>
                  </a:moveTo>
                  <a:lnTo>
                    <a:pt x="112019" y="0"/>
                  </a:lnTo>
                  <a:cubicBezTo>
                    <a:pt x="128642" y="52778"/>
                    <a:pt x="83834" y="53511"/>
                    <a:pt x="46253" y="49846"/>
                  </a:cubicBezTo>
                  <a:cubicBezTo>
                    <a:pt x="8672" y="46181"/>
                    <a:pt x="24572" y="10262"/>
                    <a:pt x="24572" y="10262"/>
                  </a:cubicBezTo>
                  <a:lnTo>
                    <a:pt x="2168" y="11728"/>
                  </a:lnTo>
                  <a:cubicBezTo>
                    <a:pt x="1265" y="13928"/>
                    <a:pt x="723" y="16127"/>
                    <a:pt x="0" y="18142"/>
                  </a:cubicBezTo>
                  <a:cubicBezTo>
                    <a:pt x="5782" y="18142"/>
                    <a:pt x="12647" y="18142"/>
                    <a:pt x="12286" y="25473"/>
                  </a:cubicBezTo>
                  <a:cubicBezTo>
                    <a:pt x="12286" y="37568"/>
                    <a:pt x="18068" y="53694"/>
                    <a:pt x="57816" y="55527"/>
                  </a:cubicBezTo>
                  <a:cubicBezTo>
                    <a:pt x="88893" y="56810"/>
                    <a:pt x="107864" y="48747"/>
                    <a:pt x="116536" y="53694"/>
                  </a:cubicBezTo>
                  <a:cubicBezTo>
                    <a:pt x="148697" y="35369"/>
                    <a:pt x="130087" y="0"/>
                    <a:pt x="130087" y="0"/>
                  </a:cubicBezTo>
                  <a:close/>
                </a:path>
              </a:pathLst>
            </a:custGeom>
            <a:solidFill>
              <a:srgbClr val="FFCD37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E6A0F53C-0C53-9E40-97D8-BCF0E991C0A1}"/>
                </a:ext>
              </a:extLst>
            </p:cNvPr>
            <p:cNvSpPr/>
            <p:nvPr/>
          </p:nvSpPr>
          <p:spPr>
            <a:xfrm>
              <a:off x="10296215" y="4298592"/>
              <a:ext cx="66488" cy="18832"/>
            </a:xfrm>
            <a:custGeom>
              <a:avLst/>
              <a:gdLst>
                <a:gd name="connsiteX0" fmla="*/ 0 w 66488"/>
                <a:gd name="connsiteY0" fmla="*/ 0 h 18832"/>
                <a:gd name="connsiteX1" fmla="*/ 0 w 66488"/>
                <a:gd name="connsiteY1" fmla="*/ 0 h 18832"/>
                <a:gd name="connsiteX2" fmla="*/ 1626 w 66488"/>
                <a:gd name="connsiteY2" fmla="*/ 1649 h 18832"/>
                <a:gd name="connsiteX3" fmla="*/ 4336 w 66488"/>
                <a:gd name="connsiteY3" fmla="*/ 3848 h 18832"/>
                <a:gd name="connsiteX4" fmla="*/ 8130 w 66488"/>
                <a:gd name="connsiteY4" fmla="*/ 6231 h 18832"/>
                <a:gd name="connsiteX5" fmla="*/ 12828 w 66488"/>
                <a:gd name="connsiteY5" fmla="*/ 8430 h 18832"/>
                <a:gd name="connsiteX6" fmla="*/ 18429 w 66488"/>
                <a:gd name="connsiteY6" fmla="*/ 10446 h 18832"/>
                <a:gd name="connsiteX7" fmla="*/ 24572 w 66488"/>
                <a:gd name="connsiteY7" fmla="*/ 12095 h 18832"/>
                <a:gd name="connsiteX8" fmla="*/ 30896 w 66488"/>
                <a:gd name="connsiteY8" fmla="*/ 13561 h 18832"/>
                <a:gd name="connsiteX9" fmla="*/ 43724 w 66488"/>
                <a:gd name="connsiteY9" fmla="*/ 15577 h 18832"/>
                <a:gd name="connsiteX10" fmla="*/ 49867 w 66488"/>
                <a:gd name="connsiteY10" fmla="*/ 15577 h 18832"/>
                <a:gd name="connsiteX11" fmla="*/ 55106 w 66488"/>
                <a:gd name="connsiteY11" fmla="*/ 15577 h 18832"/>
                <a:gd name="connsiteX12" fmla="*/ 66489 w 66488"/>
                <a:gd name="connsiteY12" fmla="*/ 17226 h 18832"/>
                <a:gd name="connsiteX13" fmla="*/ 55106 w 66488"/>
                <a:gd name="connsiteY13" fmla="*/ 18692 h 18832"/>
                <a:gd name="connsiteX14" fmla="*/ 49686 w 66488"/>
                <a:gd name="connsiteY14" fmla="*/ 18692 h 18832"/>
                <a:gd name="connsiteX15" fmla="*/ 43362 w 66488"/>
                <a:gd name="connsiteY15" fmla="*/ 18692 h 18832"/>
                <a:gd name="connsiteX16" fmla="*/ 29992 w 66488"/>
                <a:gd name="connsiteY16" fmla="*/ 17226 h 18832"/>
                <a:gd name="connsiteX17" fmla="*/ 23127 w 66488"/>
                <a:gd name="connsiteY17" fmla="*/ 15394 h 18832"/>
                <a:gd name="connsiteX18" fmla="*/ 16803 w 66488"/>
                <a:gd name="connsiteY18" fmla="*/ 13378 h 18832"/>
                <a:gd name="connsiteX19" fmla="*/ 11744 w 66488"/>
                <a:gd name="connsiteY19" fmla="*/ 12645 h 18832"/>
                <a:gd name="connsiteX20" fmla="*/ 7046 w 66488"/>
                <a:gd name="connsiteY20" fmla="*/ 9346 h 18832"/>
                <a:gd name="connsiteX21" fmla="*/ 3614 w 66488"/>
                <a:gd name="connsiteY21" fmla="*/ 6047 h 18832"/>
                <a:gd name="connsiteX22" fmla="*/ 1445 w 66488"/>
                <a:gd name="connsiteY22" fmla="*/ 2932 h 18832"/>
                <a:gd name="connsiteX23" fmla="*/ 0 w 66488"/>
                <a:gd name="connsiteY23" fmla="*/ 0 h 18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488" h="18832">
                  <a:moveTo>
                    <a:pt x="0" y="0"/>
                  </a:moveTo>
                  <a:lnTo>
                    <a:pt x="0" y="0"/>
                  </a:lnTo>
                  <a:lnTo>
                    <a:pt x="1626" y="1649"/>
                  </a:lnTo>
                  <a:cubicBezTo>
                    <a:pt x="2464" y="2461"/>
                    <a:pt x="3371" y="3196"/>
                    <a:pt x="4336" y="3848"/>
                  </a:cubicBezTo>
                  <a:cubicBezTo>
                    <a:pt x="5449" y="4867"/>
                    <a:pt x="6736" y="5674"/>
                    <a:pt x="8130" y="6231"/>
                  </a:cubicBezTo>
                  <a:cubicBezTo>
                    <a:pt x="9626" y="7107"/>
                    <a:pt x="11200" y="7843"/>
                    <a:pt x="12828" y="8430"/>
                  </a:cubicBezTo>
                  <a:lnTo>
                    <a:pt x="18429" y="10446"/>
                  </a:lnTo>
                  <a:cubicBezTo>
                    <a:pt x="20440" y="11125"/>
                    <a:pt x="22492" y="11677"/>
                    <a:pt x="24572" y="12095"/>
                  </a:cubicBezTo>
                  <a:lnTo>
                    <a:pt x="30896" y="13561"/>
                  </a:lnTo>
                  <a:cubicBezTo>
                    <a:pt x="35232" y="13561"/>
                    <a:pt x="39749" y="14661"/>
                    <a:pt x="43724" y="15577"/>
                  </a:cubicBezTo>
                  <a:lnTo>
                    <a:pt x="49867" y="15577"/>
                  </a:lnTo>
                  <a:lnTo>
                    <a:pt x="55106" y="15577"/>
                  </a:lnTo>
                  <a:cubicBezTo>
                    <a:pt x="61972" y="15577"/>
                    <a:pt x="66489" y="17226"/>
                    <a:pt x="66489" y="17226"/>
                  </a:cubicBezTo>
                  <a:cubicBezTo>
                    <a:pt x="62724" y="17921"/>
                    <a:pt x="58924" y="18410"/>
                    <a:pt x="55106" y="18692"/>
                  </a:cubicBezTo>
                  <a:lnTo>
                    <a:pt x="49686" y="18692"/>
                  </a:lnTo>
                  <a:cubicBezTo>
                    <a:pt x="47583" y="18879"/>
                    <a:pt x="45465" y="18879"/>
                    <a:pt x="43362" y="18692"/>
                  </a:cubicBezTo>
                  <a:cubicBezTo>
                    <a:pt x="39207" y="18692"/>
                    <a:pt x="34509" y="18692"/>
                    <a:pt x="29992" y="17226"/>
                  </a:cubicBezTo>
                  <a:lnTo>
                    <a:pt x="23127" y="15394"/>
                  </a:lnTo>
                  <a:cubicBezTo>
                    <a:pt x="20942" y="15001"/>
                    <a:pt x="18816" y="14323"/>
                    <a:pt x="16803" y="13378"/>
                  </a:cubicBezTo>
                  <a:lnTo>
                    <a:pt x="11744" y="12645"/>
                  </a:lnTo>
                  <a:cubicBezTo>
                    <a:pt x="10042" y="11760"/>
                    <a:pt x="8461" y="10651"/>
                    <a:pt x="7046" y="9346"/>
                  </a:cubicBezTo>
                  <a:cubicBezTo>
                    <a:pt x="5733" y="8443"/>
                    <a:pt x="4575" y="7328"/>
                    <a:pt x="3614" y="6047"/>
                  </a:cubicBezTo>
                  <a:cubicBezTo>
                    <a:pt x="2714" y="5148"/>
                    <a:pt x="1980" y="4092"/>
                    <a:pt x="1445" y="2932"/>
                  </a:cubicBezTo>
                  <a:cubicBezTo>
                    <a:pt x="800" y="2047"/>
                    <a:pt x="311" y="105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27C92BEE-7BE1-7646-AC6C-6B065B48B044}"/>
                </a:ext>
              </a:extLst>
            </p:cNvPr>
            <p:cNvSpPr/>
            <p:nvPr/>
          </p:nvSpPr>
          <p:spPr>
            <a:xfrm>
              <a:off x="10043184" y="3932260"/>
              <a:ext cx="600162" cy="336325"/>
            </a:xfrm>
            <a:custGeom>
              <a:avLst/>
              <a:gdLst>
                <a:gd name="connsiteX0" fmla="*/ 38930 w 600162"/>
                <a:gd name="connsiteY0" fmla="*/ 72753 h 336325"/>
                <a:gd name="connsiteX1" fmla="*/ 40194 w 600162"/>
                <a:gd name="connsiteY1" fmla="*/ 124615 h 336325"/>
                <a:gd name="connsiteX2" fmla="*/ 5143 w 600162"/>
                <a:gd name="connsiteY2" fmla="*/ 200850 h 336325"/>
                <a:gd name="connsiteX3" fmla="*/ 108851 w 600162"/>
                <a:gd name="connsiteY3" fmla="*/ 313737 h 336325"/>
                <a:gd name="connsiteX4" fmla="*/ 331626 w 600162"/>
                <a:gd name="connsiteY4" fmla="*/ 319052 h 336325"/>
                <a:gd name="connsiteX5" fmla="*/ 576442 w 600162"/>
                <a:gd name="connsiteY5" fmla="*/ 257294 h 336325"/>
                <a:gd name="connsiteX6" fmla="*/ 578972 w 600162"/>
                <a:gd name="connsiteY6" fmla="*/ 29871 h 336325"/>
                <a:gd name="connsiteX7" fmla="*/ 293141 w 600162"/>
                <a:gd name="connsiteY7" fmla="*/ 0 h 336325"/>
                <a:gd name="connsiteX8" fmla="*/ 38930 w 600162"/>
                <a:gd name="connsiteY8" fmla="*/ 72753 h 33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0162" h="336325">
                  <a:moveTo>
                    <a:pt x="38930" y="72753"/>
                  </a:moveTo>
                  <a:cubicBezTo>
                    <a:pt x="37415" y="90033"/>
                    <a:pt x="37840" y="107433"/>
                    <a:pt x="40194" y="124615"/>
                  </a:cubicBezTo>
                  <a:cubicBezTo>
                    <a:pt x="30766" y="151032"/>
                    <a:pt x="19036" y="176545"/>
                    <a:pt x="5143" y="200850"/>
                  </a:cubicBezTo>
                  <a:cubicBezTo>
                    <a:pt x="-12925" y="229622"/>
                    <a:pt x="15442" y="275619"/>
                    <a:pt x="108851" y="313737"/>
                  </a:cubicBezTo>
                  <a:cubicBezTo>
                    <a:pt x="180206" y="341906"/>
                    <a:pt x="259044" y="343788"/>
                    <a:pt x="331626" y="319052"/>
                  </a:cubicBezTo>
                  <a:cubicBezTo>
                    <a:pt x="408052" y="334812"/>
                    <a:pt x="524588" y="319052"/>
                    <a:pt x="576442" y="257294"/>
                  </a:cubicBezTo>
                  <a:cubicBezTo>
                    <a:pt x="628296" y="195536"/>
                    <a:pt x="578972" y="29871"/>
                    <a:pt x="578972" y="29871"/>
                  </a:cubicBezTo>
                  <a:cubicBezTo>
                    <a:pt x="483045" y="27923"/>
                    <a:pt x="387444" y="17932"/>
                    <a:pt x="293141" y="0"/>
                  </a:cubicBezTo>
                  <a:cubicBezTo>
                    <a:pt x="204791" y="24740"/>
                    <a:pt x="38930" y="72753"/>
                    <a:pt x="38930" y="72753"/>
                  </a:cubicBezTo>
                  <a:close/>
                </a:path>
              </a:pathLst>
            </a:custGeom>
            <a:solidFill>
              <a:srgbClr val="EEEDF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F8C16B72-F327-F040-9E88-BD568B2D2932}"/>
                </a:ext>
              </a:extLst>
            </p:cNvPr>
            <p:cNvSpPr/>
            <p:nvPr/>
          </p:nvSpPr>
          <p:spPr>
            <a:xfrm>
              <a:off x="10040301" y="3930427"/>
              <a:ext cx="604674" cy="340310"/>
            </a:xfrm>
            <a:custGeom>
              <a:avLst/>
              <a:gdLst>
                <a:gd name="connsiteX0" fmla="*/ 228271 w 604674"/>
                <a:gd name="connsiteY0" fmla="*/ 340309 h 340310"/>
                <a:gd name="connsiteX1" fmla="*/ 228271 w 604674"/>
                <a:gd name="connsiteY1" fmla="*/ 340309 h 340310"/>
                <a:gd name="connsiteX2" fmla="*/ 110650 w 604674"/>
                <a:gd name="connsiteY2" fmla="*/ 317402 h 340310"/>
                <a:gd name="connsiteX3" fmla="*/ 2244 w 604674"/>
                <a:gd name="connsiteY3" fmla="*/ 233104 h 340310"/>
                <a:gd name="connsiteX4" fmla="*/ 5677 w 604674"/>
                <a:gd name="connsiteY4" fmla="*/ 200667 h 340310"/>
                <a:gd name="connsiteX5" fmla="*/ 40367 w 604674"/>
                <a:gd name="connsiteY5" fmla="*/ 126448 h 340310"/>
                <a:gd name="connsiteX6" fmla="*/ 39102 w 604674"/>
                <a:gd name="connsiteY6" fmla="*/ 75136 h 340310"/>
                <a:gd name="connsiteX7" fmla="*/ 39102 w 604674"/>
                <a:gd name="connsiteY7" fmla="*/ 73303 h 340310"/>
                <a:gd name="connsiteX8" fmla="*/ 40909 w 604674"/>
                <a:gd name="connsiteY8" fmla="*/ 73303 h 340310"/>
                <a:gd name="connsiteX9" fmla="*/ 295121 w 604674"/>
                <a:gd name="connsiteY9" fmla="*/ 0 h 340310"/>
                <a:gd name="connsiteX10" fmla="*/ 296386 w 604674"/>
                <a:gd name="connsiteY10" fmla="*/ 0 h 340310"/>
                <a:gd name="connsiteX11" fmla="*/ 581855 w 604674"/>
                <a:gd name="connsiteY11" fmla="*/ 29871 h 340310"/>
                <a:gd name="connsiteX12" fmla="*/ 583661 w 604674"/>
                <a:gd name="connsiteY12" fmla="*/ 29871 h 340310"/>
                <a:gd name="connsiteX13" fmla="*/ 583661 w 604674"/>
                <a:gd name="connsiteY13" fmla="*/ 31704 h 340310"/>
                <a:gd name="connsiteX14" fmla="*/ 601729 w 604674"/>
                <a:gd name="connsiteY14" fmla="*/ 123332 h 340310"/>
                <a:gd name="connsiteX15" fmla="*/ 580409 w 604674"/>
                <a:gd name="connsiteY15" fmla="*/ 262242 h 340310"/>
                <a:gd name="connsiteX16" fmla="*/ 394132 w 604674"/>
                <a:gd name="connsiteY16" fmla="*/ 328031 h 340310"/>
                <a:gd name="connsiteX17" fmla="*/ 334508 w 604674"/>
                <a:gd name="connsiteY17" fmla="*/ 322533 h 340310"/>
                <a:gd name="connsiteX18" fmla="*/ 228271 w 604674"/>
                <a:gd name="connsiteY18" fmla="*/ 340309 h 340310"/>
                <a:gd name="connsiteX19" fmla="*/ 44161 w 604674"/>
                <a:gd name="connsiteY19" fmla="*/ 76602 h 340310"/>
                <a:gd name="connsiteX20" fmla="*/ 45607 w 604674"/>
                <a:gd name="connsiteY20" fmla="*/ 125165 h 340310"/>
                <a:gd name="connsiteX21" fmla="*/ 45607 w 604674"/>
                <a:gd name="connsiteY21" fmla="*/ 125165 h 340310"/>
                <a:gd name="connsiteX22" fmla="*/ 45607 w 604674"/>
                <a:gd name="connsiteY22" fmla="*/ 125165 h 340310"/>
                <a:gd name="connsiteX23" fmla="*/ 10194 w 604674"/>
                <a:gd name="connsiteY23" fmla="*/ 203416 h 340310"/>
                <a:gd name="connsiteX24" fmla="*/ 7303 w 604674"/>
                <a:gd name="connsiteY24" fmla="*/ 231454 h 340310"/>
                <a:gd name="connsiteX25" fmla="*/ 112638 w 604674"/>
                <a:gd name="connsiteY25" fmla="*/ 312638 h 340310"/>
                <a:gd name="connsiteX26" fmla="*/ 228271 w 604674"/>
                <a:gd name="connsiteY26" fmla="*/ 334995 h 340310"/>
                <a:gd name="connsiteX27" fmla="*/ 228271 w 604674"/>
                <a:gd name="connsiteY27" fmla="*/ 334995 h 340310"/>
                <a:gd name="connsiteX28" fmla="*/ 333605 w 604674"/>
                <a:gd name="connsiteY28" fmla="*/ 317769 h 340310"/>
                <a:gd name="connsiteX29" fmla="*/ 335050 w 604674"/>
                <a:gd name="connsiteY29" fmla="*/ 317769 h 340310"/>
                <a:gd name="connsiteX30" fmla="*/ 394312 w 604674"/>
                <a:gd name="connsiteY30" fmla="*/ 323450 h 340310"/>
                <a:gd name="connsiteX31" fmla="*/ 577338 w 604674"/>
                <a:gd name="connsiteY31" fmla="*/ 256927 h 340310"/>
                <a:gd name="connsiteX32" fmla="*/ 580048 w 604674"/>
                <a:gd name="connsiteY32" fmla="*/ 33903 h 340310"/>
                <a:gd name="connsiteX33" fmla="*/ 296024 w 604674"/>
                <a:gd name="connsiteY33" fmla="*/ 4032 h 340310"/>
                <a:gd name="connsiteX34" fmla="*/ 44161 w 604674"/>
                <a:gd name="connsiteY34" fmla="*/ 76602 h 34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4674" h="340310">
                  <a:moveTo>
                    <a:pt x="228271" y="340309"/>
                  </a:moveTo>
                  <a:lnTo>
                    <a:pt x="228271" y="340309"/>
                  </a:lnTo>
                  <a:cubicBezTo>
                    <a:pt x="187974" y="340436"/>
                    <a:pt x="148034" y="332657"/>
                    <a:pt x="110650" y="317402"/>
                  </a:cubicBezTo>
                  <a:cubicBezTo>
                    <a:pt x="50304" y="292846"/>
                    <a:pt x="11820" y="262425"/>
                    <a:pt x="2244" y="233104"/>
                  </a:cubicBezTo>
                  <a:cubicBezTo>
                    <a:pt x="-1680" y="222343"/>
                    <a:pt x="-410" y="210338"/>
                    <a:pt x="5677" y="200667"/>
                  </a:cubicBezTo>
                  <a:cubicBezTo>
                    <a:pt x="19303" y="176974"/>
                    <a:pt x="30909" y="152144"/>
                    <a:pt x="40367" y="126448"/>
                  </a:cubicBezTo>
                  <a:cubicBezTo>
                    <a:pt x="38148" y="109438"/>
                    <a:pt x="37725" y="92237"/>
                    <a:pt x="39102" y="75136"/>
                  </a:cubicBezTo>
                  <a:lnTo>
                    <a:pt x="39102" y="73303"/>
                  </a:lnTo>
                  <a:lnTo>
                    <a:pt x="40909" y="73303"/>
                  </a:lnTo>
                  <a:cubicBezTo>
                    <a:pt x="42535" y="73303"/>
                    <a:pt x="207854" y="24923"/>
                    <a:pt x="295121" y="0"/>
                  </a:cubicBezTo>
                  <a:lnTo>
                    <a:pt x="296386" y="0"/>
                  </a:lnTo>
                  <a:cubicBezTo>
                    <a:pt x="390598" y="17705"/>
                    <a:pt x="486063" y="27694"/>
                    <a:pt x="581855" y="29871"/>
                  </a:cubicBezTo>
                  <a:lnTo>
                    <a:pt x="583661" y="29871"/>
                  </a:lnTo>
                  <a:lnTo>
                    <a:pt x="583661" y="31704"/>
                  </a:lnTo>
                  <a:cubicBezTo>
                    <a:pt x="592019" y="61725"/>
                    <a:pt x="598061" y="92360"/>
                    <a:pt x="601729" y="123332"/>
                  </a:cubicBezTo>
                  <a:cubicBezTo>
                    <a:pt x="609498" y="189305"/>
                    <a:pt x="601729" y="236036"/>
                    <a:pt x="580409" y="262242"/>
                  </a:cubicBezTo>
                  <a:cubicBezTo>
                    <a:pt x="538673" y="310622"/>
                    <a:pt x="457007" y="328031"/>
                    <a:pt x="394132" y="328031"/>
                  </a:cubicBezTo>
                  <a:cubicBezTo>
                    <a:pt x="374129" y="328156"/>
                    <a:pt x="354161" y="326314"/>
                    <a:pt x="334508" y="322533"/>
                  </a:cubicBezTo>
                  <a:cubicBezTo>
                    <a:pt x="300229" y="334055"/>
                    <a:pt x="264382" y="340053"/>
                    <a:pt x="228271" y="340309"/>
                  </a:cubicBezTo>
                  <a:close/>
                  <a:moveTo>
                    <a:pt x="44161" y="76602"/>
                  </a:moveTo>
                  <a:cubicBezTo>
                    <a:pt x="42910" y="92794"/>
                    <a:pt x="43394" y="109079"/>
                    <a:pt x="45607" y="125165"/>
                  </a:cubicBezTo>
                  <a:lnTo>
                    <a:pt x="45607" y="125165"/>
                  </a:lnTo>
                  <a:lnTo>
                    <a:pt x="45607" y="125165"/>
                  </a:lnTo>
                  <a:cubicBezTo>
                    <a:pt x="36084" y="152250"/>
                    <a:pt x="24234" y="178434"/>
                    <a:pt x="10194" y="203416"/>
                  </a:cubicBezTo>
                  <a:cubicBezTo>
                    <a:pt x="5067" y="211827"/>
                    <a:pt x="4003" y="222150"/>
                    <a:pt x="7303" y="231454"/>
                  </a:cubicBezTo>
                  <a:cubicBezTo>
                    <a:pt x="16156" y="259310"/>
                    <a:pt x="54641" y="288814"/>
                    <a:pt x="112638" y="312638"/>
                  </a:cubicBezTo>
                  <a:cubicBezTo>
                    <a:pt x="149413" y="327538"/>
                    <a:pt x="188670" y="335129"/>
                    <a:pt x="228271" y="334995"/>
                  </a:cubicBezTo>
                  <a:lnTo>
                    <a:pt x="228271" y="334995"/>
                  </a:lnTo>
                  <a:cubicBezTo>
                    <a:pt x="264063" y="334988"/>
                    <a:pt x="299623" y="329173"/>
                    <a:pt x="333605" y="317769"/>
                  </a:cubicBezTo>
                  <a:lnTo>
                    <a:pt x="335050" y="317769"/>
                  </a:lnTo>
                  <a:cubicBezTo>
                    <a:pt x="354574" y="321623"/>
                    <a:pt x="374423" y="323525"/>
                    <a:pt x="394312" y="323450"/>
                  </a:cubicBezTo>
                  <a:cubicBezTo>
                    <a:pt x="455742" y="323450"/>
                    <a:pt x="536143" y="305124"/>
                    <a:pt x="577338" y="256927"/>
                  </a:cubicBezTo>
                  <a:cubicBezTo>
                    <a:pt x="624856" y="200301"/>
                    <a:pt x="585107" y="51862"/>
                    <a:pt x="580048" y="33903"/>
                  </a:cubicBezTo>
                  <a:cubicBezTo>
                    <a:pt x="484752" y="31445"/>
                    <a:pt x="389790" y="21458"/>
                    <a:pt x="296024" y="4032"/>
                  </a:cubicBezTo>
                  <a:cubicBezTo>
                    <a:pt x="213455" y="27489"/>
                    <a:pt x="62229" y="71470"/>
                    <a:pt x="44161" y="76602"/>
                  </a:cubicBezTo>
                  <a:close/>
                </a:path>
              </a:pathLst>
            </a:custGeom>
            <a:solidFill>
              <a:srgbClr val="81818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811CA1F2-5571-CF4B-8C18-7EC0117B8DB6}"/>
                </a:ext>
              </a:extLst>
            </p:cNvPr>
            <p:cNvSpPr/>
            <p:nvPr/>
          </p:nvSpPr>
          <p:spPr>
            <a:xfrm>
              <a:off x="10043184" y="3931710"/>
              <a:ext cx="600162" cy="336875"/>
            </a:xfrm>
            <a:custGeom>
              <a:avLst/>
              <a:gdLst>
                <a:gd name="connsiteX0" fmla="*/ 578972 w 600162"/>
                <a:gd name="connsiteY0" fmla="*/ 29871 h 336875"/>
                <a:gd name="connsiteX1" fmla="*/ 293141 w 600162"/>
                <a:gd name="connsiteY1" fmla="*/ 0 h 336875"/>
                <a:gd name="connsiteX2" fmla="*/ 38930 w 600162"/>
                <a:gd name="connsiteY2" fmla="*/ 73303 h 336875"/>
                <a:gd name="connsiteX3" fmla="*/ 40194 w 600162"/>
                <a:gd name="connsiteY3" fmla="*/ 125165 h 336875"/>
                <a:gd name="connsiteX4" fmla="*/ 5143 w 600162"/>
                <a:gd name="connsiteY4" fmla="*/ 201400 h 336875"/>
                <a:gd name="connsiteX5" fmla="*/ 108851 w 600162"/>
                <a:gd name="connsiteY5" fmla="*/ 314287 h 336875"/>
                <a:gd name="connsiteX6" fmla="*/ 331626 w 600162"/>
                <a:gd name="connsiteY6" fmla="*/ 319601 h 336875"/>
                <a:gd name="connsiteX7" fmla="*/ 576442 w 600162"/>
                <a:gd name="connsiteY7" fmla="*/ 257843 h 336875"/>
                <a:gd name="connsiteX8" fmla="*/ 578972 w 600162"/>
                <a:gd name="connsiteY8" fmla="*/ 29871 h 336875"/>
                <a:gd name="connsiteX9" fmla="*/ 533622 w 600162"/>
                <a:gd name="connsiteY9" fmla="*/ 180142 h 336875"/>
                <a:gd name="connsiteX10" fmla="*/ 419615 w 600162"/>
                <a:gd name="connsiteY10" fmla="*/ 290097 h 336875"/>
                <a:gd name="connsiteX11" fmla="*/ 411846 w 600162"/>
                <a:gd name="connsiteY11" fmla="*/ 248131 h 336875"/>
                <a:gd name="connsiteX12" fmla="*/ 163235 w 600162"/>
                <a:gd name="connsiteY12" fmla="*/ 276902 h 336875"/>
                <a:gd name="connsiteX13" fmla="*/ 56997 w 600162"/>
                <a:gd name="connsiteY13" fmla="*/ 100975 h 336875"/>
                <a:gd name="connsiteX14" fmla="*/ 251224 w 600162"/>
                <a:gd name="connsiteY14" fmla="*/ 43066 h 336875"/>
                <a:gd name="connsiteX15" fmla="*/ 459906 w 600162"/>
                <a:gd name="connsiteY15" fmla="*/ 52228 h 336875"/>
                <a:gd name="connsiteX16" fmla="*/ 533622 w 600162"/>
                <a:gd name="connsiteY16" fmla="*/ 180142 h 33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162" h="336875">
                  <a:moveTo>
                    <a:pt x="578972" y="29871"/>
                  </a:moveTo>
                  <a:cubicBezTo>
                    <a:pt x="483045" y="27923"/>
                    <a:pt x="387444" y="17932"/>
                    <a:pt x="293141" y="0"/>
                  </a:cubicBezTo>
                  <a:cubicBezTo>
                    <a:pt x="204791" y="25290"/>
                    <a:pt x="38930" y="73303"/>
                    <a:pt x="38930" y="73303"/>
                  </a:cubicBezTo>
                  <a:cubicBezTo>
                    <a:pt x="37415" y="90582"/>
                    <a:pt x="37840" y="107983"/>
                    <a:pt x="40194" y="125165"/>
                  </a:cubicBezTo>
                  <a:cubicBezTo>
                    <a:pt x="30766" y="151582"/>
                    <a:pt x="19036" y="177095"/>
                    <a:pt x="5143" y="201400"/>
                  </a:cubicBezTo>
                  <a:cubicBezTo>
                    <a:pt x="-12925" y="230172"/>
                    <a:pt x="15442" y="276169"/>
                    <a:pt x="108851" y="314287"/>
                  </a:cubicBezTo>
                  <a:cubicBezTo>
                    <a:pt x="180206" y="342455"/>
                    <a:pt x="259044" y="344337"/>
                    <a:pt x="331626" y="319601"/>
                  </a:cubicBezTo>
                  <a:cubicBezTo>
                    <a:pt x="408052" y="335361"/>
                    <a:pt x="524588" y="319601"/>
                    <a:pt x="576442" y="257843"/>
                  </a:cubicBezTo>
                  <a:cubicBezTo>
                    <a:pt x="628296" y="196086"/>
                    <a:pt x="578972" y="29871"/>
                    <a:pt x="578972" y="29871"/>
                  </a:cubicBezTo>
                  <a:close/>
                  <a:moveTo>
                    <a:pt x="533622" y="180142"/>
                  </a:moveTo>
                  <a:cubicBezTo>
                    <a:pt x="507785" y="274703"/>
                    <a:pt x="395043" y="326748"/>
                    <a:pt x="419615" y="290097"/>
                  </a:cubicBezTo>
                  <a:cubicBezTo>
                    <a:pt x="444187" y="253445"/>
                    <a:pt x="458641" y="211296"/>
                    <a:pt x="411846" y="248131"/>
                  </a:cubicBezTo>
                  <a:cubicBezTo>
                    <a:pt x="365051" y="284966"/>
                    <a:pt x="243455" y="324183"/>
                    <a:pt x="163235" y="276902"/>
                  </a:cubicBezTo>
                  <a:cubicBezTo>
                    <a:pt x="83015" y="229622"/>
                    <a:pt x="56997" y="100975"/>
                    <a:pt x="56997" y="100975"/>
                  </a:cubicBezTo>
                  <a:cubicBezTo>
                    <a:pt x="56997" y="83749"/>
                    <a:pt x="189072" y="64323"/>
                    <a:pt x="251224" y="43066"/>
                  </a:cubicBezTo>
                  <a:cubicBezTo>
                    <a:pt x="313377" y="21808"/>
                    <a:pt x="362702" y="39217"/>
                    <a:pt x="459906" y="52228"/>
                  </a:cubicBezTo>
                  <a:cubicBezTo>
                    <a:pt x="557110" y="65240"/>
                    <a:pt x="559639" y="85215"/>
                    <a:pt x="533622" y="180142"/>
                  </a:cubicBezTo>
                  <a:close/>
                </a:path>
              </a:pathLst>
            </a:custGeom>
            <a:solidFill>
              <a:srgbClr val="C1C2C7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A0B5A9E3-12EA-BB4B-B98F-D4BC1B970A90}"/>
                </a:ext>
              </a:extLst>
            </p:cNvPr>
            <p:cNvSpPr/>
            <p:nvPr/>
          </p:nvSpPr>
          <p:spPr>
            <a:xfrm>
              <a:off x="10279177" y="3337772"/>
              <a:ext cx="106473" cy="173178"/>
            </a:xfrm>
            <a:custGeom>
              <a:avLst/>
              <a:gdLst>
                <a:gd name="connsiteX0" fmla="*/ 13425 w 106473"/>
                <a:gd name="connsiteY0" fmla="*/ 115452 h 173178"/>
                <a:gd name="connsiteX1" fmla="*/ 52270 w 106473"/>
                <a:gd name="connsiteY1" fmla="*/ 173178 h 173178"/>
                <a:gd name="connsiteX2" fmla="*/ 106473 w 106473"/>
                <a:gd name="connsiteY2" fmla="*/ 76052 h 173178"/>
                <a:gd name="connsiteX3" fmla="*/ 99607 w 106473"/>
                <a:gd name="connsiteY3" fmla="*/ 48014 h 173178"/>
                <a:gd name="connsiteX4" fmla="*/ 99607 w 106473"/>
                <a:gd name="connsiteY4" fmla="*/ 12462 h 173178"/>
                <a:gd name="connsiteX5" fmla="*/ 2584 w 106473"/>
                <a:gd name="connsiteY5" fmla="*/ 0 h 173178"/>
                <a:gd name="connsiteX6" fmla="*/ 1319 w 106473"/>
                <a:gd name="connsiteY6" fmla="*/ 60842 h 173178"/>
                <a:gd name="connsiteX7" fmla="*/ 235 w 106473"/>
                <a:gd name="connsiteY7" fmla="*/ 57543 h 173178"/>
                <a:gd name="connsiteX8" fmla="*/ 13425 w 106473"/>
                <a:gd name="connsiteY8" fmla="*/ 115452 h 17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3" h="173178">
                  <a:moveTo>
                    <a:pt x="13425" y="115452"/>
                  </a:moveTo>
                  <a:cubicBezTo>
                    <a:pt x="25711" y="133778"/>
                    <a:pt x="47753" y="150821"/>
                    <a:pt x="52270" y="173178"/>
                  </a:cubicBezTo>
                  <a:cubicBezTo>
                    <a:pt x="78658" y="146366"/>
                    <a:pt x="97390" y="112801"/>
                    <a:pt x="106473" y="76052"/>
                  </a:cubicBezTo>
                  <a:cubicBezTo>
                    <a:pt x="101042" y="67798"/>
                    <a:pt x="98614" y="57886"/>
                    <a:pt x="99607" y="48014"/>
                  </a:cubicBezTo>
                  <a:lnTo>
                    <a:pt x="99607" y="12462"/>
                  </a:lnTo>
                  <a:cubicBezTo>
                    <a:pt x="66923" y="11791"/>
                    <a:pt x="34401" y="7614"/>
                    <a:pt x="2584" y="0"/>
                  </a:cubicBezTo>
                  <a:lnTo>
                    <a:pt x="1319" y="60842"/>
                  </a:lnTo>
                  <a:lnTo>
                    <a:pt x="235" y="57543"/>
                  </a:lnTo>
                  <a:cubicBezTo>
                    <a:pt x="-1129" y="77745"/>
                    <a:pt x="3462" y="97904"/>
                    <a:pt x="13425" y="115452"/>
                  </a:cubicBezTo>
                  <a:close/>
                </a:path>
              </a:pathLst>
            </a:custGeom>
            <a:solidFill>
              <a:srgbClr val="FDD0B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501A6E99-0170-2E44-BD08-717610687569}"/>
                </a:ext>
              </a:extLst>
            </p:cNvPr>
            <p:cNvSpPr/>
            <p:nvPr/>
          </p:nvSpPr>
          <p:spPr>
            <a:xfrm>
              <a:off x="10275604" y="3334474"/>
              <a:ext cx="111852" cy="181424"/>
            </a:xfrm>
            <a:custGeom>
              <a:avLst/>
              <a:gdLst>
                <a:gd name="connsiteX0" fmla="*/ 54216 w 111852"/>
                <a:gd name="connsiteY0" fmla="*/ 181425 h 181424"/>
                <a:gd name="connsiteX1" fmla="*/ 53313 w 111852"/>
                <a:gd name="connsiteY1" fmla="*/ 177027 h 181424"/>
                <a:gd name="connsiteX2" fmla="*/ 30186 w 111852"/>
                <a:gd name="connsiteY2" fmla="*/ 140375 h 181424"/>
                <a:gd name="connsiteX3" fmla="*/ 14287 w 111852"/>
                <a:gd name="connsiteY3" fmla="*/ 120217 h 181424"/>
                <a:gd name="connsiteX4" fmla="*/ 194 w 111852"/>
                <a:gd name="connsiteY4" fmla="*/ 60842 h 181424"/>
                <a:gd name="connsiteX5" fmla="*/ 194 w 111852"/>
                <a:gd name="connsiteY5" fmla="*/ 46914 h 181424"/>
                <a:gd name="connsiteX6" fmla="*/ 1459 w 111852"/>
                <a:gd name="connsiteY6" fmla="*/ 50396 h 181424"/>
                <a:gd name="connsiteX7" fmla="*/ 2543 w 111852"/>
                <a:gd name="connsiteY7" fmla="*/ 0 h 181424"/>
                <a:gd name="connsiteX8" fmla="*/ 5795 w 111852"/>
                <a:gd name="connsiteY8" fmla="*/ 0 h 181424"/>
                <a:gd name="connsiteX9" fmla="*/ 102096 w 111852"/>
                <a:gd name="connsiteY9" fmla="*/ 12461 h 181424"/>
                <a:gd name="connsiteX10" fmla="*/ 104625 w 111852"/>
                <a:gd name="connsiteY10" fmla="*/ 12461 h 181424"/>
                <a:gd name="connsiteX11" fmla="*/ 104625 w 111852"/>
                <a:gd name="connsiteY11" fmla="*/ 50579 h 181424"/>
                <a:gd name="connsiteX12" fmla="*/ 110949 w 111852"/>
                <a:gd name="connsiteY12" fmla="*/ 76785 h 181424"/>
                <a:gd name="connsiteX13" fmla="*/ 111852 w 111852"/>
                <a:gd name="connsiteY13" fmla="*/ 77884 h 181424"/>
                <a:gd name="connsiteX14" fmla="*/ 111852 w 111852"/>
                <a:gd name="connsiteY14" fmla="*/ 79167 h 181424"/>
                <a:gd name="connsiteX15" fmla="*/ 57649 w 111852"/>
                <a:gd name="connsiteY15" fmla="*/ 177760 h 181424"/>
                <a:gd name="connsiteX16" fmla="*/ 6698 w 111852"/>
                <a:gd name="connsiteY16" fmla="*/ 78801 h 181424"/>
                <a:gd name="connsiteX17" fmla="*/ 19165 w 111852"/>
                <a:gd name="connsiteY17" fmla="*/ 117285 h 181424"/>
                <a:gd name="connsiteX18" fmla="*/ 33981 w 111852"/>
                <a:gd name="connsiteY18" fmla="*/ 135611 h 181424"/>
                <a:gd name="connsiteX19" fmla="*/ 57288 w 111852"/>
                <a:gd name="connsiteY19" fmla="*/ 172629 h 181424"/>
                <a:gd name="connsiteX20" fmla="*/ 106793 w 111852"/>
                <a:gd name="connsiteY20" fmla="*/ 81000 h 181424"/>
                <a:gd name="connsiteX21" fmla="*/ 100108 w 111852"/>
                <a:gd name="connsiteY21" fmla="*/ 52412 h 181424"/>
                <a:gd name="connsiteX22" fmla="*/ 100108 w 111852"/>
                <a:gd name="connsiteY22" fmla="*/ 19425 h 181424"/>
                <a:gd name="connsiteX23" fmla="*/ 8144 w 111852"/>
                <a:gd name="connsiteY23" fmla="*/ 7697 h 18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1852" h="181424">
                  <a:moveTo>
                    <a:pt x="54216" y="181425"/>
                  </a:moveTo>
                  <a:lnTo>
                    <a:pt x="53313" y="177027"/>
                  </a:lnTo>
                  <a:cubicBezTo>
                    <a:pt x="48677" y="163075"/>
                    <a:pt x="40736" y="150489"/>
                    <a:pt x="30186" y="140375"/>
                  </a:cubicBezTo>
                  <a:cubicBezTo>
                    <a:pt x="24443" y="134029"/>
                    <a:pt x="19131" y="127294"/>
                    <a:pt x="14287" y="120217"/>
                  </a:cubicBezTo>
                  <a:cubicBezTo>
                    <a:pt x="3842" y="102300"/>
                    <a:pt x="-1067" y="81617"/>
                    <a:pt x="194" y="60842"/>
                  </a:cubicBezTo>
                  <a:lnTo>
                    <a:pt x="194" y="46914"/>
                  </a:lnTo>
                  <a:lnTo>
                    <a:pt x="1459" y="50396"/>
                  </a:lnTo>
                  <a:lnTo>
                    <a:pt x="2543" y="0"/>
                  </a:lnTo>
                  <a:lnTo>
                    <a:pt x="5795" y="0"/>
                  </a:lnTo>
                  <a:cubicBezTo>
                    <a:pt x="37383" y="7526"/>
                    <a:pt x="69657" y="11703"/>
                    <a:pt x="102096" y="12461"/>
                  </a:cubicBezTo>
                  <a:lnTo>
                    <a:pt x="104625" y="12461"/>
                  </a:lnTo>
                  <a:lnTo>
                    <a:pt x="104625" y="50579"/>
                  </a:lnTo>
                  <a:cubicBezTo>
                    <a:pt x="103747" y="59788"/>
                    <a:pt x="105976" y="69028"/>
                    <a:pt x="110949" y="76785"/>
                  </a:cubicBezTo>
                  <a:lnTo>
                    <a:pt x="111852" y="77884"/>
                  </a:lnTo>
                  <a:lnTo>
                    <a:pt x="111852" y="79167"/>
                  </a:lnTo>
                  <a:cubicBezTo>
                    <a:pt x="103082" y="116467"/>
                    <a:pt x="84324" y="150586"/>
                    <a:pt x="57649" y="177760"/>
                  </a:cubicBezTo>
                  <a:close/>
                  <a:moveTo>
                    <a:pt x="6698" y="78801"/>
                  </a:moveTo>
                  <a:cubicBezTo>
                    <a:pt x="7750" y="92457"/>
                    <a:pt x="12027" y="105657"/>
                    <a:pt x="19165" y="117285"/>
                  </a:cubicBezTo>
                  <a:cubicBezTo>
                    <a:pt x="23729" y="123695"/>
                    <a:pt x="28678" y="129814"/>
                    <a:pt x="33981" y="135611"/>
                  </a:cubicBezTo>
                  <a:cubicBezTo>
                    <a:pt x="44194" y="146179"/>
                    <a:pt x="52129" y="158785"/>
                    <a:pt x="57288" y="172629"/>
                  </a:cubicBezTo>
                  <a:cubicBezTo>
                    <a:pt x="81049" y="146738"/>
                    <a:pt x="98065" y="115245"/>
                    <a:pt x="106793" y="81000"/>
                  </a:cubicBezTo>
                  <a:cubicBezTo>
                    <a:pt x="101794" y="72365"/>
                    <a:pt x="99465" y="62405"/>
                    <a:pt x="100108" y="52412"/>
                  </a:cubicBezTo>
                  <a:lnTo>
                    <a:pt x="100108" y="19425"/>
                  </a:lnTo>
                  <a:cubicBezTo>
                    <a:pt x="69153" y="18533"/>
                    <a:pt x="38355" y="14606"/>
                    <a:pt x="8144" y="7697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1EB7B620-5C9D-6B4B-9EA9-A9A7A12E4771}"/>
                </a:ext>
              </a:extLst>
            </p:cNvPr>
            <p:cNvSpPr/>
            <p:nvPr/>
          </p:nvSpPr>
          <p:spPr>
            <a:xfrm>
              <a:off x="10278689" y="3337772"/>
              <a:ext cx="106960" cy="173178"/>
            </a:xfrm>
            <a:custGeom>
              <a:avLst/>
              <a:gdLst>
                <a:gd name="connsiteX0" fmla="*/ 99553 w 106960"/>
                <a:gd name="connsiteY0" fmla="*/ 48014 h 173178"/>
                <a:gd name="connsiteX1" fmla="*/ 99553 w 106960"/>
                <a:gd name="connsiteY1" fmla="*/ 12462 h 173178"/>
                <a:gd name="connsiteX2" fmla="*/ 2530 w 106960"/>
                <a:gd name="connsiteY2" fmla="*/ 0 h 173178"/>
                <a:gd name="connsiteX3" fmla="*/ 1265 w 106960"/>
                <a:gd name="connsiteY3" fmla="*/ 60842 h 173178"/>
                <a:gd name="connsiteX4" fmla="*/ 181 w 106960"/>
                <a:gd name="connsiteY4" fmla="*/ 57543 h 173178"/>
                <a:gd name="connsiteX5" fmla="*/ 13913 w 106960"/>
                <a:gd name="connsiteY5" fmla="*/ 115452 h 173178"/>
                <a:gd name="connsiteX6" fmla="*/ 13913 w 106960"/>
                <a:gd name="connsiteY6" fmla="*/ 115452 h 173178"/>
                <a:gd name="connsiteX7" fmla="*/ 16623 w 106960"/>
                <a:gd name="connsiteY7" fmla="*/ 114353 h 173178"/>
                <a:gd name="connsiteX8" fmla="*/ 19333 w 106960"/>
                <a:gd name="connsiteY8" fmla="*/ 59375 h 173178"/>
                <a:gd name="connsiteX9" fmla="*/ 87448 w 106960"/>
                <a:gd name="connsiteY9" fmla="*/ 54977 h 173178"/>
                <a:gd name="connsiteX10" fmla="*/ 75343 w 106960"/>
                <a:gd name="connsiteY10" fmla="*/ 132679 h 173178"/>
                <a:gd name="connsiteX11" fmla="*/ 36497 w 106960"/>
                <a:gd name="connsiteY11" fmla="*/ 141475 h 173178"/>
                <a:gd name="connsiteX12" fmla="*/ 30896 w 106960"/>
                <a:gd name="connsiteY12" fmla="*/ 136527 h 173178"/>
                <a:gd name="connsiteX13" fmla="*/ 52758 w 106960"/>
                <a:gd name="connsiteY13" fmla="*/ 173178 h 173178"/>
                <a:gd name="connsiteX14" fmla="*/ 106961 w 106960"/>
                <a:gd name="connsiteY14" fmla="*/ 76052 h 173178"/>
                <a:gd name="connsiteX15" fmla="*/ 99553 w 106960"/>
                <a:gd name="connsiteY15" fmla="*/ 48014 h 17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960" h="173178">
                  <a:moveTo>
                    <a:pt x="99553" y="48014"/>
                  </a:moveTo>
                  <a:lnTo>
                    <a:pt x="99553" y="12462"/>
                  </a:lnTo>
                  <a:cubicBezTo>
                    <a:pt x="66869" y="11791"/>
                    <a:pt x="34347" y="7614"/>
                    <a:pt x="2530" y="0"/>
                  </a:cubicBezTo>
                  <a:lnTo>
                    <a:pt x="1265" y="60842"/>
                  </a:lnTo>
                  <a:lnTo>
                    <a:pt x="181" y="57543"/>
                  </a:lnTo>
                  <a:cubicBezTo>
                    <a:pt x="-1019" y="77802"/>
                    <a:pt x="3762" y="97962"/>
                    <a:pt x="13913" y="115452"/>
                  </a:cubicBezTo>
                  <a:lnTo>
                    <a:pt x="13913" y="115452"/>
                  </a:lnTo>
                  <a:lnTo>
                    <a:pt x="16623" y="114353"/>
                  </a:lnTo>
                  <a:cubicBezTo>
                    <a:pt x="13314" y="96062"/>
                    <a:pt x="14243" y="77241"/>
                    <a:pt x="19333" y="59375"/>
                  </a:cubicBezTo>
                  <a:cubicBezTo>
                    <a:pt x="42103" y="62441"/>
                    <a:pt x="65245" y="60948"/>
                    <a:pt x="87448" y="54977"/>
                  </a:cubicBezTo>
                  <a:cubicBezTo>
                    <a:pt x="91535" y="81524"/>
                    <a:pt x="87302" y="108703"/>
                    <a:pt x="75343" y="132679"/>
                  </a:cubicBezTo>
                  <a:cubicBezTo>
                    <a:pt x="63237" y="158151"/>
                    <a:pt x="50409" y="159984"/>
                    <a:pt x="36497" y="141475"/>
                  </a:cubicBezTo>
                  <a:cubicBezTo>
                    <a:pt x="35014" y="139426"/>
                    <a:pt x="33100" y="137736"/>
                    <a:pt x="30896" y="136527"/>
                  </a:cubicBezTo>
                  <a:cubicBezTo>
                    <a:pt x="41061" y="146722"/>
                    <a:pt x="48574" y="159315"/>
                    <a:pt x="52758" y="173178"/>
                  </a:cubicBezTo>
                  <a:cubicBezTo>
                    <a:pt x="79146" y="146366"/>
                    <a:pt x="97878" y="112801"/>
                    <a:pt x="106961" y="76052"/>
                  </a:cubicBezTo>
                  <a:cubicBezTo>
                    <a:pt x="101340" y="67869"/>
                    <a:pt x="98718" y="57950"/>
                    <a:pt x="99553" y="48014"/>
                  </a:cubicBezTo>
                  <a:close/>
                </a:path>
              </a:pathLst>
            </a:custGeom>
            <a:solidFill>
              <a:srgbClr val="FBD0B4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AC7C639D-0D36-BE41-973A-C94BB222DEAC}"/>
                </a:ext>
              </a:extLst>
            </p:cNvPr>
            <p:cNvSpPr/>
            <p:nvPr/>
          </p:nvSpPr>
          <p:spPr>
            <a:xfrm>
              <a:off x="9982343" y="3409792"/>
              <a:ext cx="754230" cy="439132"/>
            </a:xfrm>
            <a:custGeom>
              <a:avLst/>
              <a:gdLst>
                <a:gd name="connsiteX0" fmla="*/ 716238 w 754230"/>
                <a:gd name="connsiteY0" fmla="*/ 379710 h 439132"/>
                <a:gd name="connsiteX1" fmla="*/ 753819 w 754230"/>
                <a:gd name="connsiteY1" fmla="*/ 349472 h 439132"/>
                <a:gd name="connsiteX2" fmla="*/ 705940 w 754230"/>
                <a:gd name="connsiteY2" fmla="*/ 294495 h 439132"/>
                <a:gd name="connsiteX3" fmla="*/ 655350 w 754230"/>
                <a:gd name="connsiteY3" fmla="*/ 100059 h 439132"/>
                <a:gd name="connsiteX4" fmla="*/ 553087 w 754230"/>
                <a:gd name="connsiteY4" fmla="*/ 14477 h 439132"/>
                <a:gd name="connsiteX5" fmla="*/ 489670 w 754230"/>
                <a:gd name="connsiteY5" fmla="*/ 0 h 439132"/>
                <a:gd name="connsiteX6" fmla="*/ 430408 w 754230"/>
                <a:gd name="connsiteY6" fmla="*/ 111787 h 439132"/>
                <a:gd name="connsiteX7" fmla="*/ 355286 w 754230"/>
                <a:gd name="connsiteY7" fmla="*/ 96320 h 439132"/>
                <a:gd name="connsiteX8" fmla="*/ 349103 w 754230"/>
                <a:gd name="connsiteY8" fmla="*/ 101158 h 439132"/>
                <a:gd name="connsiteX9" fmla="*/ 246479 w 754230"/>
                <a:gd name="connsiteY9" fmla="*/ 131945 h 439132"/>
                <a:gd name="connsiteX10" fmla="*/ 202033 w 754230"/>
                <a:gd name="connsiteY10" fmla="*/ 8613 h 439132"/>
                <a:gd name="connsiteX11" fmla="*/ 167885 w 754230"/>
                <a:gd name="connsiteY11" fmla="*/ 22541 h 439132"/>
                <a:gd name="connsiteX12" fmla="*/ 89291 w 754230"/>
                <a:gd name="connsiteY12" fmla="*/ 40866 h 439132"/>
                <a:gd name="connsiteX13" fmla="*/ 56950 w 754230"/>
                <a:gd name="connsiteY13" fmla="*/ 190771 h 439132"/>
                <a:gd name="connsiteX14" fmla="*/ 27138 w 754230"/>
                <a:gd name="connsiteY14" fmla="*/ 286432 h 439132"/>
                <a:gd name="connsiteX15" fmla="*/ 1301 w 754230"/>
                <a:gd name="connsiteY15" fmla="*/ 325832 h 439132"/>
                <a:gd name="connsiteX16" fmla="*/ 47916 w 754230"/>
                <a:gd name="connsiteY16" fmla="*/ 308789 h 439132"/>
                <a:gd name="connsiteX17" fmla="*/ 134640 w 754230"/>
                <a:gd name="connsiteY17" fmla="*/ 320701 h 439132"/>
                <a:gd name="connsiteX18" fmla="*/ 191734 w 754230"/>
                <a:gd name="connsiteY18" fmla="*/ 391621 h 439132"/>
                <a:gd name="connsiteX19" fmla="*/ 234374 w 754230"/>
                <a:gd name="connsiteY19" fmla="*/ 415262 h 439132"/>
                <a:gd name="connsiteX20" fmla="*/ 392466 w 754230"/>
                <a:gd name="connsiteY20" fmla="*/ 438902 h 439132"/>
                <a:gd name="connsiteX21" fmla="*/ 417038 w 754230"/>
                <a:gd name="connsiteY21" fmla="*/ 423142 h 439132"/>
                <a:gd name="connsiteX22" fmla="*/ 459858 w 754230"/>
                <a:gd name="connsiteY22" fmla="*/ 333712 h 439132"/>
                <a:gd name="connsiteX23" fmla="*/ 510267 w 754230"/>
                <a:gd name="connsiteY23" fmla="*/ 299626 h 439132"/>
                <a:gd name="connsiteX24" fmla="*/ 600605 w 754230"/>
                <a:gd name="connsiteY24" fmla="*/ 314104 h 439132"/>
                <a:gd name="connsiteX25" fmla="*/ 610181 w 754230"/>
                <a:gd name="connsiteY25" fmla="*/ 336827 h 439132"/>
                <a:gd name="connsiteX26" fmla="*/ 621383 w 754230"/>
                <a:gd name="connsiteY26" fmla="*/ 363950 h 439132"/>
                <a:gd name="connsiteX27" fmla="*/ 627345 w 754230"/>
                <a:gd name="connsiteY27" fmla="*/ 402434 h 439132"/>
                <a:gd name="connsiteX28" fmla="*/ 716238 w 754230"/>
                <a:gd name="connsiteY28" fmla="*/ 379710 h 43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54230" h="439132">
                  <a:moveTo>
                    <a:pt x="716238" y="379710"/>
                  </a:moveTo>
                  <a:cubicBezTo>
                    <a:pt x="746050" y="398036"/>
                    <a:pt x="756529" y="383741"/>
                    <a:pt x="753819" y="349472"/>
                  </a:cubicBezTo>
                  <a:cubicBezTo>
                    <a:pt x="751109" y="315203"/>
                    <a:pt x="716238" y="329864"/>
                    <a:pt x="705940" y="294495"/>
                  </a:cubicBezTo>
                  <a:cubicBezTo>
                    <a:pt x="695641" y="259126"/>
                    <a:pt x="673598" y="173728"/>
                    <a:pt x="655350" y="100059"/>
                  </a:cubicBezTo>
                  <a:cubicBezTo>
                    <a:pt x="637102" y="26389"/>
                    <a:pt x="596630" y="-3848"/>
                    <a:pt x="553087" y="14477"/>
                  </a:cubicBezTo>
                  <a:cubicBezTo>
                    <a:pt x="531708" y="10803"/>
                    <a:pt x="510540" y="5971"/>
                    <a:pt x="489670" y="0"/>
                  </a:cubicBezTo>
                  <a:cubicBezTo>
                    <a:pt x="488224" y="60658"/>
                    <a:pt x="467627" y="161633"/>
                    <a:pt x="430408" y="111787"/>
                  </a:cubicBezTo>
                  <a:cubicBezTo>
                    <a:pt x="413874" y="86476"/>
                    <a:pt x="380241" y="79550"/>
                    <a:pt x="355286" y="96320"/>
                  </a:cubicBezTo>
                  <a:cubicBezTo>
                    <a:pt x="353113" y="97779"/>
                    <a:pt x="351048" y="99397"/>
                    <a:pt x="349103" y="101158"/>
                  </a:cubicBezTo>
                  <a:cubicBezTo>
                    <a:pt x="302308" y="67989"/>
                    <a:pt x="265450" y="144957"/>
                    <a:pt x="246479" y="131945"/>
                  </a:cubicBezTo>
                  <a:cubicBezTo>
                    <a:pt x="216306" y="105556"/>
                    <a:pt x="206550" y="39034"/>
                    <a:pt x="202033" y="8613"/>
                  </a:cubicBezTo>
                  <a:cubicBezTo>
                    <a:pt x="190068" y="11626"/>
                    <a:pt x="178576" y="16314"/>
                    <a:pt x="167885" y="22541"/>
                  </a:cubicBezTo>
                  <a:cubicBezTo>
                    <a:pt x="144758" y="8980"/>
                    <a:pt x="108804" y="4215"/>
                    <a:pt x="89291" y="40866"/>
                  </a:cubicBezTo>
                  <a:cubicBezTo>
                    <a:pt x="69778" y="77518"/>
                    <a:pt x="67248" y="150821"/>
                    <a:pt x="56950" y="190771"/>
                  </a:cubicBezTo>
                  <a:cubicBezTo>
                    <a:pt x="46651" y="230721"/>
                    <a:pt x="40147" y="280567"/>
                    <a:pt x="27138" y="286432"/>
                  </a:cubicBezTo>
                  <a:cubicBezTo>
                    <a:pt x="14129" y="292296"/>
                    <a:pt x="-5203" y="300909"/>
                    <a:pt x="1301" y="325832"/>
                  </a:cubicBezTo>
                  <a:cubicBezTo>
                    <a:pt x="14582" y="315132"/>
                    <a:pt x="30958" y="309145"/>
                    <a:pt x="47916" y="308789"/>
                  </a:cubicBezTo>
                  <a:cubicBezTo>
                    <a:pt x="77255" y="308237"/>
                    <a:pt x="106503" y="312256"/>
                    <a:pt x="134640" y="320701"/>
                  </a:cubicBezTo>
                  <a:cubicBezTo>
                    <a:pt x="154154" y="328581"/>
                    <a:pt x="176196" y="373113"/>
                    <a:pt x="191734" y="391621"/>
                  </a:cubicBezTo>
                  <a:cubicBezTo>
                    <a:pt x="207272" y="410130"/>
                    <a:pt x="200768" y="407382"/>
                    <a:pt x="234374" y="415262"/>
                  </a:cubicBezTo>
                  <a:cubicBezTo>
                    <a:pt x="267980" y="423142"/>
                    <a:pt x="392466" y="438902"/>
                    <a:pt x="392466" y="438902"/>
                  </a:cubicBezTo>
                  <a:cubicBezTo>
                    <a:pt x="403361" y="440484"/>
                    <a:pt x="413777" y="433804"/>
                    <a:pt x="417038" y="423142"/>
                  </a:cubicBezTo>
                  <a:cubicBezTo>
                    <a:pt x="429828" y="392624"/>
                    <a:pt x="444119" y="362777"/>
                    <a:pt x="459858" y="333712"/>
                  </a:cubicBezTo>
                  <a:cubicBezTo>
                    <a:pt x="477926" y="302192"/>
                    <a:pt x="479191" y="298343"/>
                    <a:pt x="510267" y="299626"/>
                  </a:cubicBezTo>
                  <a:cubicBezTo>
                    <a:pt x="541343" y="300909"/>
                    <a:pt x="594101" y="299626"/>
                    <a:pt x="600605" y="314104"/>
                  </a:cubicBezTo>
                  <a:cubicBezTo>
                    <a:pt x="607471" y="332429"/>
                    <a:pt x="600605" y="325466"/>
                    <a:pt x="610181" y="336827"/>
                  </a:cubicBezTo>
                  <a:cubicBezTo>
                    <a:pt x="616147" y="344744"/>
                    <a:pt x="620004" y="354085"/>
                    <a:pt x="621383" y="363950"/>
                  </a:cubicBezTo>
                  <a:lnTo>
                    <a:pt x="627345" y="402434"/>
                  </a:lnTo>
                  <a:cubicBezTo>
                    <a:pt x="645594" y="386490"/>
                    <a:pt x="687872" y="356986"/>
                    <a:pt x="716238" y="379710"/>
                  </a:cubicBezTo>
                  <a:close/>
                </a:path>
              </a:pathLst>
            </a:custGeom>
            <a:solidFill>
              <a:srgbClr val="C1C2C7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A46BE508-F976-844F-A85E-F471D6EBD1C0}"/>
                </a:ext>
              </a:extLst>
            </p:cNvPr>
            <p:cNvSpPr/>
            <p:nvPr/>
          </p:nvSpPr>
          <p:spPr>
            <a:xfrm>
              <a:off x="9980280" y="3406310"/>
              <a:ext cx="760353" cy="445405"/>
            </a:xfrm>
            <a:custGeom>
              <a:avLst/>
              <a:gdLst>
                <a:gd name="connsiteX0" fmla="*/ 397782 w 760353"/>
                <a:gd name="connsiteY0" fmla="*/ 445316 h 445405"/>
                <a:gd name="connsiteX1" fmla="*/ 393807 w 760353"/>
                <a:gd name="connsiteY1" fmla="*/ 445316 h 445405"/>
                <a:gd name="connsiteX2" fmla="*/ 235896 w 760353"/>
                <a:gd name="connsiteY2" fmla="*/ 421676 h 445405"/>
                <a:gd name="connsiteX3" fmla="*/ 229391 w 760353"/>
                <a:gd name="connsiteY3" fmla="*/ 420210 h 445405"/>
                <a:gd name="connsiteX4" fmla="*/ 197050 w 760353"/>
                <a:gd name="connsiteY4" fmla="*/ 403533 h 445405"/>
                <a:gd name="connsiteX5" fmla="*/ 191810 w 760353"/>
                <a:gd name="connsiteY5" fmla="*/ 397119 h 445405"/>
                <a:gd name="connsiteX6" fmla="*/ 173743 w 760353"/>
                <a:gd name="connsiteY6" fmla="*/ 372196 h 445405"/>
                <a:gd name="connsiteX7" fmla="*/ 135259 w 760353"/>
                <a:gd name="connsiteY7" fmla="*/ 326932 h 445405"/>
                <a:gd name="connsiteX8" fmla="*/ 49437 w 760353"/>
                <a:gd name="connsiteY8" fmla="*/ 315203 h 445405"/>
                <a:gd name="connsiteX9" fmla="*/ 4449 w 760353"/>
                <a:gd name="connsiteY9" fmla="*/ 331696 h 445405"/>
                <a:gd name="connsiteX10" fmla="*/ 2462 w 760353"/>
                <a:gd name="connsiteY10" fmla="*/ 334079 h 445405"/>
                <a:gd name="connsiteX11" fmla="*/ 1377 w 760353"/>
                <a:gd name="connsiteY11" fmla="*/ 330047 h 445405"/>
                <a:gd name="connsiteX12" fmla="*/ 28840 w 760353"/>
                <a:gd name="connsiteY12" fmla="*/ 287531 h 445405"/>
                <a:gd name="connsiteX13" fmla="*/ 48353 w 760353"/>
                <a:gd name="connsiteY13" fmla="*/ 229072 h 445405"/>
                <a:gd name="connsiteX14" fmla="*/ 56484 w 760353"/>
                <a:gd name="connsiteY14" fmla="*/ 194070 h 445405"/>
                <a:gd name="connsiteX15" fmla="*/ 65879 w 760353"/>
                <a:gd name="connsiteY15" fmla="*/ 141108 h 445405"/>
                <a:gd name="connsiteX16" fmla="*/ 89186 w 760353"/>
                <a:gd name="connsiteY16" fmla="*/ 43066 h 445405"/>
                <a:gd name="connsiteX17" fmla="*/ 135259 w 760353"/>
                <a:gd name="connsiteY17" fmla="*/ 13378 h 445405"/>
                <a:gd name="connsiteX18" fmla="*/ 169949 w 760353"/>
                <a:gd name="connsiteY18" fmla="*/ 23090 h 445405"/>
                <a:gd name="connsiteX19" fmla="*/ 203554 w 760353"/>
                <a:gd name="connsiteY19" fmla="*/ 9163 h 445405"/>
                <a:gd name="connsiteX20" fmla="*/ 206265 w 760353"/>
                <a:gd name="connsiteY20" fmla="*/ 9163 h 445405"/>
                <a:gd name="connsiteX21" fmla="*/ 206265 w 760353"/>
                <a:gd name="connsiteY21" fmla="*/ 11912 h 445405"/>
                <a:gd name="connsiteX22" fmla="*/ 249808 w 760353"/>
                <a:gd name="connsiteY22" fmla="*/ 133595 h 445405"/>
                <a:gd name="connsiteX23" fmla="*/ 253060 w 760353"/>
                <a:gd name="connsiteY23" fmla="*/ 133595 h 445405"/>
                <a:gd name="connsiteX24" fmla="*/ 276186 w 760353"/>
                <a:gd name="connsiteY24" fmla="*/ 118934 h 445405"/>
                <a:gd name="connsiteX25" fmla="*/ 327679 w 760353"/>
                <a:gd name="connsiteY25" fmla="*/ 93645 h 445405"/>
                <a:gd name="connsiteX26" fmla="*/ 351890 w 760353"/>
                <a:gd name="connsiteY26" fmla="*/ 101525 h 445405"/>
                <a:gd name="connsiteX27" fmla="*/ 390013 w 760353"/>
                <a:gd name="connsiteY27" fmla="*/ 87231 h 445405"/>
                <a:gd name="connsiteX28" fmla="*/ 435543 w 760353"/>
                <a:gd name="connsiteY28" fmla="*/ 113620 h 445405"/>
                <a:gd name="connsiteX29" fmla="*/ 452527 w 760353"/>
                <a:gd name="connsiteY29" fmla="*/ 126081 h 445405"/>
                <a:gd name="connsiteX30" fmla="*/ 452527 w 760353"/>
                <a:gd name="connsiteY30" fmla="*/ 126081 h 445405"/>
                <a:gd name="connsiteX31" fmla="*/ 489927 w 760353"/>
                <a:gd name="connsiteY31" fmla="*/ 3482 h 445405"/>
                <a:gd name="connsiteX32" fmla="*/ 489927 w 760353"/>
                <a:gd name="connsiteY32" fmla="*/ 0 h 445405"/>
                <a:gd name="connsiteX33" fmla="*/ 493179 w 760353"/>
                <a:gd name="connsiteY33" fmla="*/ 0 h 445405"/>
                <a:gd name="connsiteX34" fmla="*/ 555512 w 760353"/>
                <a:gd name="connsiteY34" fmla="*/ 14294 h 445405"/>
                <a:gd name="connsiteX35" fmla="*/ 580084 w 760353"/>
                <a:gd name="connsiteY35" fmla="*/ 9163 h 445405"/>
                <a:gd name="connsiteX36" fmla="*/ 660666 w 760353"/>
                <a:gd name="connsiteY36" fmla="*/ 101891 h 445405"/>
                <a:gd name="connsiteX37" fmla="*/ 711255 w 760353"/>
                <a:gd name="connsiteY37" fmla="*/ 296144 h 445405"/>
                <a:gd name="connsiteX38" fmla="*/ 736189 w 760353"/>
                <a:gd name="connsiteY38" fmla="*/ 322350 h 445405"/>
                <a:gd name="connsiteX39" fmla="*/ 759315 w 760353"/>
                <a:gd name="connsiteY39" fmla="*/ 351855 h 445405"/>
                <a:gd name="connsiteX40" fmla="*/ 752630 w 760353"/>
                <a:gd name="connsiteY40" fmla="*/ 388506 h 445405"/>
                <a:gd name="connsiteX41" fmla="*/ 717760 w 760353"/>
                <a:gd name="connsiteY41" fmla="*/ 385207 h 445405"/>
                <a:gd name="connsiteX42" fmla="*/ 694814 w 760353"/>
                <a:gd name="connsiteY42" fmla="*/ 377144 h 445405"/>
                <a:gd name="connsiteX43" fmla="*/ 631035 w 760353"/>
                <a:gd name="connsiteY43" fmla="*/ 407565 h 445405"/>
                <a:gd name="connsiteX44" fmla="*/ 627422 w 760353"/>
                <a:gd name="connsiteY44" fmla="*/ 410497 h 445405"/>
                <a:gd name="connsiteX45" fmla="*/ 620737 w 760353"/>
                <a:gd name="connsiteY45" fmla="*/ 367615 h 445405"/>
                <a:gd name="connsiteX46" fmla="*/ 610077 w 760353"/>
                <a:gd name="connsiteY46" fmla="*/ 341592 h 445405"/>
                <a:gd name="connsiteX47" fmla="*/ 603572 w 760353"/>
                <a:gd name="connsiteY47" fmla="*/ 330597 h 445405"/>
                <a:gd name="connsiteX48" fmla="*/ 600139 w 760353"/>
                <a:gd name="connsiteY48" fmla="*/ 318135 h 445405"/>
                <a:gd name="connsiteX49" fmla="*/ 530218 w 760353"/>
                <a:gd name="connsiteY49" fmla="*/ 305857 h 445405"/>
                <a:gd name="connsiteX50" fmla="*/ 512150 w 760353"/>
                <a:gd name="connsiteY50" fmla="*/ 305857 h 445405"/>
                <a:gd name="connsiteX51" fmla="*/ 503477 w 760353"/>
                <a:gd name="connsiteY51" fmla="*/ 305857 h 445405"/>
                <a:gd name="connsiteX52" fmla="*/ 465535 w 760353"/>
                <a:gd name="connsiteY52" fmla="*/ 336278 h 445405"/>
                <a:gd name="connsiteX53" fmla="*/ 463909 w 760353"/>
                <a:gd name="connsiteY53" fmla="*/ 339027 h 445405"/>
                <a:gd name="connsiteX54" fmla="*/ 427774 w 760353"/>
                <a:gd name="connsiteY54" fmla="*/ 412330 h 445405"/>
                <a:gd name="connsiteX55" fmla="*/ 420547 w 760353"/>
                <a:gd name="connsiteY55" fmla="*/ 428639 h 445405"/>
                <a:gd name="connsiteX56" fmla="*/ 397782 w 760353"/>
                <a:gd name="connsiteY56" fmla="*/ 445316 h 445405"/>
                <a:gd name="connsiteX57" fmla="*/ 49979 w 760353"/>
                <a:gd name="connsiteY57" fmla="*/ 309705 h 445405"/>
                <a:gd name="connsiteX58" fmla="*/ 137788 w 760353"/>
                <a:gd name="connsiteY58" fmla="*/ 321617 h 445405"/>
                <a:gd name="connsiteX59" fmla="*/ 178621 w 760353"/>
                <a:gd name="connsiteY59" fmla="*/ 368897 h 445405"/>
                <a:gd name="connsiteX60" fmla="*/ 195605 w 760353"/>
                <a:gd name="connsiteY60" fmla="*/ 394004 h 445405"/>
                <a:gd name="connsiteX61" fmla="*/ 201025 w 760353"/>
                <a:gd name="connsiteY61" fmla="*/ 400601 h 445405"/>
                <a:gd name="connsiteX62" fmla="*/ 230475 w 760353"/>
                <a:gd name="connsiteY62" fmla="*/ 415262 h 445405"/>
                <a:gd name="connsiteX63" fmla="*/ 236980 w 760353"/>
                <a:gd name="connsiteY63" fmla="*/ 416911 h 445405"/>
                <a:gd name="connsiteX64" fmla="*/ 394891 w 760353"/>
                <a:gd name="connsiteY64" fmla="*/ 440551 h 445405"/>
                <a:gd name="connsiteX65" fmla="*/ 416753 w 760353"/>
                <a:gd name="connsiteY65" fmla="*/ 426257 h 445405"/>
                <a:gd name="connsiteX66" fmla="*/ 423980 w 760353"/>
                <a:gd name="connsiteY66" fmla="*/ 410130 h 445405"/>
                <a:gd name="connsiteX67" fmla="*/ 460115 w 760353"/>
                <a:gd name="connsiteY67" fmla="*/ 336827 h 445405"/>
                <a:gd name="connsiteX68" fmla="*/ 461741 w 760353"/>
                <a:gd name="connsiteY68" fmla="*/ 334079 h 445405"/>
                <a:gd name="connsiteX69" fmla="*/ 504200 w 760353"/>
                <a:gd name="connsiteY69" fmla="*/ 301092 h 445405"/>
                <a:gd name="connsiteX70" fmla="*/ 513053 w 760353"/>
                <a:gd name="connsiteY70" fmla="*/ 301092 h 445405"/>
                <a:gd name="connsiteX71" fmla="*/ 531121 w 760353"/>
                <a:gd name="connsiteY71" fmla="*/ 301092 h 445405"/>
                <a:gd name="connsiteX72" fmla="*/ 605560 w 760353"/>
                <a:gd name="connsiteY72" fmla="*/ 316852 h 445405"/>
                <a:gd name="connsiteX73" fmla="*/ 609535 w 760353"/>
                <a:gd name="connsiteY73" fmla="*/ 330413 h 445405"/>
                <a:gd name="connsiteX74" fmla="*/ 614774 w 760353"/>
                <a:gd name="connsiteY74" fmla="*/ 338843 h 445405"/>
                <a:gd name="connsiteX75" fmla="*/ 626518 w 760353"/>
                <a:gd name="connsiteY75" fmla="*/ 367432 h 445405"/>
                <a:gd name="connsiteX76" fmla="*/ 631938 w 760353"/>
                <a:gd name="connsiteY76" fmla="*/ 401151 h 445405"/>
                <a:gd name="connsiteX77" fmla="*/ 695537 w 760353"/>
                <a:gd name="connsiteY77" fmla="*/ 372563 h 445405"/>
                <a:gd name="connsiteX78" fmla="*/ 721373 w 760353"/>
                <a:gd name="connsiteY78" fmla="*/ 381359 h 445405"/>
                <a:gd name="connsiteX79" fmla="*/ 749559 w 760353"/>
                <a:gd name="connsiteY79" fmla="*/ 385391 h 445405"/>
                <a:gd name="connsiteX80" fmla="*/ 754798 w 760353"/>
                <a:gd name="connsiteY80" fmla="*/ 353504 h 445405"/>
                <a:gd name="connsiteX81" fmla="*/ 734563 w 760353"/>
                <a:gd name="connsiteY81" fmla="*/ 328214 h 445405"/>
                <a:gd name="connsiteX82" fmla="*/ 706919 w 760353"/>
                <a:gd name="connsiteY82" fmla="*/ 298710 h 445405"/>
                <a:gd name="connsiteX83" fmla="*/ 656330 w 760353"/>
                <a:gd name="connsiteY83" fmla="*/ 104090 h 445405"/>
                <a:gd name="connsiteX84" fmla="*/ 580807 w 760353"/>
                <a:gd name="connsiteY84" fmla="*/ 15577 h 445405"/>
                <a:gd name="connsiteX85" fmla="*/ 557680 w 760353"/>
                <a:gd name="connsiteY85" fmla="*/ 20525 h 445405"/>
                <a:gd name="connsiteX86" fmla="*/ 557680 w 760353"/>
                <a:gd name="connsiteY86" fmla="*/ 20525 h 445405"/>
                <a:gd name="connsiteX87" fmla="*/ 557680 w 760353"/>
                <a:gd name="connsiteY87" fmla="*/ 20525 h 445405"/>
                <a:gd name="connsiteX88" fmla="*/ 496973 w 760353"/>
                <a:gd name="connsiteY88" fmla="*/ 6964 h 445405"/>
                <a:gd name="connsiteX89" fmla="*/ 454514 w 760353"/>
                <a:gd name="connsiteY89" fmla="*/ 131212 h 445405"/>
                <a:gd name="connsiteX90" fmla="*/ 454514 w 760353"/>
                <a:gd name="connsiteY90" fmla="*/ 131212 h 445405"/>
                <a:gd name="connsiteX91" fmla="*/ 433375 w 760353"/>
                <a:gd name="connsiteY91" fmla="*/ 116735 h 445405"/>
                <a:gd name="connsiteX92" fmla="*/ 392000 w 760353"/>
                <a:gd name="connsiteY92" fmla="*/ 92545 h 445405"/>
                <a:gd name="connsiteX93" fmla="*/ 355865 w 760353"/>
                <a:gd name="connsiteY93" fmla="*/ 106656 h 445405"/>
                <a:gd name="connsiteX94" fmla="*/ 354419 w 760353"/>
                <a:gd name="connsiteY94" fmla="*/ 107939 h 445405"/>
                <a:gd name="connsiteX95" fmla="*/ 352793 w 760353"/>
                <a:gd name="connsiteY95" fmla="*/ 106839 h 445405"/>
                <a:gd name="connsiteX96" fmla="*/ 327679 w 760353"/>
                <a:gd name="connsiteY96" fmla="*/ 98959 h 445405"/>
                <a:gd name="connsiteX97" fmla="*/ 280703 w 760353"/>
                <a:gd name="connsiteY97" fmla="*/ 123699 h 445405"/>
                <a:gd name="connsiteX98" fmla="*/ 254325 w 760353"/>
                <a:gd name="connsiteY98" fmla="*/ 139459 h 445405"/>
                <a:gd name="connsiteX99" fmla="*/ 254325 w 760353"/>
                <a:gd name="connsiteY99" fmla="*/ 139459 h 445405"/>
                <a:gd name="connsiteX100" fmla="*/ 248001 w 760353"/>
                <a:gd name="connsiteY100" fmla="*/ 137443 h 445405"/>
                <a:gd name="connsiteX101" fmla="*/ 202832 w 760353"/>
                <a:gd name="connsiteY101" fmla="*/ 15394 h 445405"/>
                <a:gd name="connsiteX102" fmla="*/ 172297 w 760353"/>
                <a:gd name="connsiteY102" fmla="*/ 28405 h 445405"/>
                <a:gd name="connsiteX103" fmla="*/ 170852 w 760353"/>
                <a:gd name="connsiteY103" fmla="*/ 28405 h 445405"/>
                <a:gd name="connsiteX104" fmla="*/ 169587 w 760353"/>
                <a:gd name="connsiteY104" fmla="*/ 28405 h 445405"/>
                <a:gd name="connsiteX105" fmla="*/ 136162 w 760353"/>
                <a:gd name="connsiteY105" fmla="*/ 18509 h 445405"/>
                <a:gd name="connsiteX106" fmla="*/ 93703 w 760353"/>
                <a:gd name="connsiteY106" fmla="*/ 45814 h 445405"/>
                <a:gd name="connsiteX107" fmla="*/ 70938 w 760353"/>
                <a:gd name="connsiteY107" fmla="*/ 141108 h 445405"/>
                <a:gd name="connsiteX108" fmla="*/ 61543 w 760353"/>
                <a:gd name="connsiteY108" fmla="*/ 194620 h 445405"/>
                <a:gd name="connsiteX109" fmla="*/ 53412 w 760353"/>
                <a:gd name="connsiteY109" fmla="*/ 229439 h 445405"/>
                <a:gd name="connsiteX110" fmla="*/ 30286 w 760353"/>
                <a:gd name="connsiteY110" fmla="*/ 292479 h 445405"/>
                <a:gd name="connsiteX111" fmla="*/ 4991 w 760353"/>
                <a:gd name="connsiteY111" fmla="*/ 324732 h 445405"/>
                <a:gd name="connsiteX112" fmla="*/ 49979 w 760353"/>
                <a:gd name="connsiteY112" fmla="*/ 309705 h 44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760353" h="445405">
                  <a:moveTo>
                    <a:pt x="397782" y="445316"/>
                  </a:moveTo>
                  <a:cubicBezTo>
                    <a:pt x="396459" y="445435"/>
                    <a:pt x="395129" y="445435"/>
                    <a:pt x="393807" y="445316"/>
                  </a:cubicBezTo>
                  <a:cubicBezTo>
                    <a:pt x="392903" y="445316"/>
                    <a:pt x="269321" y="429556"/>
                    <a:pt x="235896" y="421676"/>
                  </a:cubicBezTo>
                  <a:lnTo>
                    <a:pt x="229391" y="420210"/>
                  </a:lnTo>
                  <a:cubicBezTo>
                    <a:pt x="206987" y="414895"/>
                    <a:pt x="206084" y="414712"/>
                    <a:pt x="197050" y="403533"/>
                  </a:cubicBezTo>
                  <a:lnTo>
                    <a:pt x="191810" y="397119"/>
                  </a:lnTo>
                  <a:cubicBezTo>
                    <a:pt x="185375" y="389127"/>
                    <a:pt x="179346" y="380809"/>
                    <a:pt x="173743" y="372196"/>
                  </a:cubicBezTo>
                  <a:cubicBezTo>
                    <a:pt x="161457" y="353870"/>
                    <a:pt x="147545" y="331880"/>
                    <a:pt x="135259" y="326932"/>
                  </a:cubicBezTo>
                  <a:cubicBezTo>
                    <a:pt x="107383" y="318727"/>
                    <a:pt x="78460" y="314774"/>
                    <a:pt x="49437" y="315203"/>
                  </a:cubicBezTo>
                  <a:cubicBezTo>
                    <a:pt x="33070" y="315584"/>
                    <a:pt x="17274" y="321375"/>
                    <a:pt x="4449" y="331696"/>
                  </a:cubicBezTo>
                  <a:lnTo>
                    <a:pt x="2462" y="334079"/>
                  </a:lnTo>
                  <a:lnTo>
                    <a:pt x="1377" y="330047"/>
                  </a:lnTo>
                  <a:cubicBezTo>
                    <a:pt x="-6030" y="301642"/>
                    <a:pt x="18361" y="291746"/>
                    <a:pt x="28840" y="287531"/>
                  </a:cubicBezTo>
                  <a:cubicBezTo>
                    <a:pt x="39320" y="283316"/>
                    <a:pt x="42391" y="255828"/>
                    <a:pt x="48353" y="229072"/>
                  </a:cubicBezTo>
                  <a:cubicBezTo>
                    <a:pt x="50883" y="217344"/>
                    <a:pt x="53593" y="205249"/>
                    <a:pt x="56484" y="194070"/>
                  </a:cubicBezTo>
                  <a:cubicBezTo>
                    <a:pt x="60544" y="176598"/>
                    <a:pt x="63680" y="158919"/>
                    <a:pt x="65879" y="141108"/>
                  </a:cubicBezTo>
                  <a:cubicBezTo>
                    <a:pt x="68706" y="107418"/>
                    <a:pt x="76565" y="74360"/>
                    <a:pt x="89186" y="43066"/>
                  </a:cubicBezTo>
                  <a:cubicBezTo>
                    <a:pt x="97404" y="24798"/>
                    <a:pt x="115464" y="13162"/>
                    <a:pt x="135259" y="13378"/>
                  </a:cubicBezTo>
                  <a:cubicBezTo>
                    <a:pt x="147445" y="13598"/>
                    <a:pt x="159377" y="16939"/>
                    <a:pt x="169949" y="23090"/>
                  </a:cubicBezTo>
                  <a:cubicBezTo>
                    <a:pt x="180500" y="16973"/>
                    <a:pt x="191800" y="12291"/>
                    <a:pt x="203554" y="9163"/>
                  </a:cubicBezTo>
                  <a:lnTo>
                    <a:pt x="206265" y="9163"/>
                  </a:lnTo>
                  <a:lnTo>
                    <a:pt x="206265" y="11912"/>
                  </a:lnTo>
                  <a:cubicBezTo>
                    <a:pt x="210601" y="40683"/>
                    <a:pt x="220538" y="107939"/>
                    <a:pt x="249808" y="133595"/>
                  </a:cubicBezTo>
                  <a:cubicBezTo>
                    <a:pt x="250874" y="133882"/>
                    <a:pt x="251994" y="133882"/>
                    <a:pt x="253060" y="133595"/>
                  </a:cubicBezTo>
                  <a:cubicBezTo>
                    <a:pt x="258841" y="133595"/>
                    <a:pt x="267333" y="126448"/>
                    <a:pt x="276186" y="118934"/>
                  </a:cubicBezTo>
                  <a:cubicBezTo>
                    <a:pt x="289976" y="104754"/>
                    <a:pt x="308161" y="95824"/>
                    <a:pt x="327679" y="93645"/>
                  </a:cubicBezTo>
                  <a:cubicBezTo>
                    <a:pt x="336350" y="93725"/>
                    <a:pt x="344793" y="96472"/>
                    <a:pt x="351890" y="101525"/>
                  </a:cubicBezTo>
                  <a:cubicBezTo>
                    <a:pt x="362739" y="92706"/>
                    <a:pt x="376115" y="87691"/>
                    <a:pt x="390013" y="87231"/>
                  </a:cubicBezTo>
                  <a:cubicBezTo>
                    <a:pt x="408519" y="87989"/>
                    <a:pt x="425505" y="97834"/>
                    <a:pt x="435543" y="113620"/>
                  </a:cubicBezTo>
                  <a:cubicBezTo>
                    <a:pt x="441686" y="121866"/>
                    <a:pt x="447287" y="126081"/>
                    <a:pt x="452527" y="126081"/>
                  </a:cubicBezTo>
                  <a:lnTo>
                    <a:pt x="452527" y="126081"/>
                  </a:lnTo>
                  <a:cubicBezTo>
                    <a:pt x="474931" y="126081"/>
                    <a:pt x="488662" y="52778"/>
                    <a:pt x="489927" y="3482"/>
                  </a:cubicBezTo>
                  <a:lnTo>
                    <a:pt x="489927" y="0"/>
                  </a:lnTo>
                  <a:lnTo>
                    <a:pt x="493179" y="0"/>
                  </a:lnTo>
                  <a:cubicBezTo>
                    <a:pt x="513660" y="6009"/>
                    <a:pt x="534474" y="10783"/>
                    <a:pt x="555512" y="14294"/>
                  </a:cubicBezTo>
                  <a:cubicBezTo>
                    <a:pt x="563312" y="11034"/>
                    <a:pt x="571649" y="9293"/>
                    <a:pt x="580084" y="9163"/>
                  </a:cubicBezTo>
                  <a:cubicBezTo>
                    <a:pt x="616220" y="9163"/>
                    <a:pt x="646393" y="43799"/>
                    <a:pt x="660666" y="101891"/>
                  </a:cubicBezTo>
                  <a:cubicBezTo>
                    <a:pt x="677650" y="170246"/>
                    <a:pt x="700415" y="258943"/>
                    <a:pt x="711255" y="296144"/>
                  </a:cubicBezTo>
                  <a:cubicBezTo>
                    <a:pt x="714876" y="308468"/>
                    <a:pt x="724174" y="318241"/>
                    <a:pt x="736189" y="322350"/>
                  </a:cubicBezTo>
                  <a:cubicBezTo>
                    <a:pt x="749286" y="326215"/>
                    <a:pt x="758555" y="338041"/>
                    <a:pt x="759315" y="351855"/>
                  </a:cubicBezTo>
                  <a:cubicBezTo>
                    <a:pt x="761942" y="364488"/>
                    <a:pt x="759539" y="377663"/>
                    <a:pt x="752630" y="388506"/>
                  </a:cubicBezTo>
                  <a:cubicBezTo>
                    <a:pt x="745765" y="396203"/>
                    <a:pt x="734563" y="395287"/>
                    <a:pt x="717760" y="385207"/>
                  </a:cubicBezTo>
                  <a:cubicBezTo>
                    <a:pt x="711302" y="379832"/>
                    <a:pt x="703165" y="376972"/>
                    <a:pt x="694814" y="377144"/>
                  </a:cubicBezTo>
                  <a:cubicBezTo>
                    <a:pt x="670968" y="380364"/>
                    <a:pt x="648689" y="390991"/>
                    <a:pt x="631035" y="407565"/>
                  </a:cubicBezTo>
                  <a:lnTo>
                    <a:pt x="627422" y="410497"/>
                  </a:lnTo>
                  <a:lnTo>
                    <a:pt x="620737" y="367615"/>
                  </a:lnTo>
                  <a:cubicBezTo>
                    <a:pt x="619472" y="358148"/>
                    <a:pt x="615799" y="349179"/>
                    <a:pt x="610077" y="341592"/>
                  </a:cubicBezTo>
                  <a:cubicBezTo>
                    <a:pt x="604476" y="334995"/>
                    <a:pt x="603934" y="334079"/>
                    <a:pt x="603572" y="330597"/>
                  </a:cubicBezTo>
                  <a:cubicBezTo>
                    <a:pt x="602945" y="326314"/>
                    <a:pt x="601793" y="322127"/>
                    <a:pt x="600139" y="318135"/>
                  </a:cubicBezTo>
                  <a:cubicBezTo>
                    <a:pt x="595984" y="307323"/>
                    <a:pt x="556416" y="306407"/>
                    <a:pt x="530218" y="305857"/>
                  </a:cubicBezTo>
                  <a:lnTo>
                    <a:pt x="512150" y="305857"/>
                  </a:lnTo>
                  <a:lnTo>
                    <a:pt x="503477" y="305857"/>
                  </a:lnTo>
                  <a:cubicBezTo>
                    <a:pt x="482880" y="305857"/>
                    <a:pt x="480170" y="310438"/>
                    <a:pt x="465535" y="336278"/>
                  </a:cubicBezTo>
                  <a:lnTo>
                    <a:pt x="463909" y="339027"/>
                  </a:lnTo>
                  <a:cubicBezTo>
                    <a:pt x="450568" y="362780"/>
                    <a:pt x="438504" y="387251"/>
                    <a:pt x="427774" y="412330"/>
                  </a:cubicBezTo>
                  <a:cubicBezTo>
                    <a:pt x="425064" y="418560"/>
                    <a:pt x="422715" y="424058"/>
                    <a:pt x="420547" y="428639"/>
                  </a:cubicBezTo>
                  <a:cubicBezTo>
                    <a:pt x="416821" y="438231"/>
                    <a:pt x="407930" y="444744"/>
                    <a:pt x="397782" y="445316"/>
                  </a:cubicBezTo>
                  <a:close/>
                  <a:moveTo>
                    <a:pt x="49979" y="309705"/>
                  </a:moveTo>
                  <a:cubicBezTo>
                    <a:pt x="79675" y="309134"/>
                    <a:pt x="109284" y="313151"/>
                    <a:pt x="137788" y="321617"/>
                  </a:cubicBezTo>
                  <a:cubicBezTo>
                    <a:pt x="151339" y="327298"/>
                    <a:pt x="165793" y="349289"/>
                    <a:pt x="178621" y="368897"/>
                  </a:cubicBezTo>
                  <a:cubicBezTo>
                    <a:pt x="183758" y="377619"/>
                    <a:pt x="189429" y="386005"/>
                    <a:pt x="195605" y="394004"/>
                  </a:cubicBezTo>
                  <a:lnTo>
                    <a:pt x="201025" y="400601"/>
                  </a:lnTo>
                  <a:cubicBezTo>
                    <a:pt x="208975" y="410314"/>
                    <a:pt x="208975" y="410314"/>
                    <a:pt x="230475" y="415262"/>
                  </a:cubicBezTo>
                  <a:lnTo>
                    <a:pt x="236980" y="416911"/>
                  </a:lnTo>
                  <a:cubicBezTo>
                    <a:pt x="270224" y="424608"/>
                    <a:pt x="393626" y="440368"/>
                    <a:pt x="394891" y="440551"/>
                  </a:cubicBezTo>
                  <a:cubicBezTo>
                    <a:pt x="396156" y="440735"/>
                    <a:pt x="408803" y="443483"/>
                    <a:pt x="416753" y="426257"/>
                  </a:cubicBezTo>
                  <a:cubicBezTo>
                    <a:pt x="418921" y="421676"/>
                    <a:pt x="421270" y="416178"/>
                    <a:pt x="423980" y="410130"/>
                  </a:cubicBezTo>
                  <a:cubicBezTo>
                    <a:pt x="434766" y="385077"/>
                    <a:pt x="446826" y="360611"/>
                    <a:pt x="460115" y="336827"/>
                  </a:cubicBezTo>
                  <a:lnTo>
                    <a:pt x="461741" y="334079"/>
                  </a:lnTo>
                  <a:cubicBezTo>
                    <a:pt x="476737" y="308056"/>
                    <a:pt x="480712" y="301092"/>
                    <a:pt x="504200" y="301092"/>
                  </a:cubicBezTo>
                  <a:lnTo>
                    <a:pt x="513053" y="301092"/>
                  </a:lnTo>
                  <a:lnTo>
                    <a:pt x="531121" y="301092"/>
                  </a:lnTo>
                  <a:cubicBezTo>
                    <a:pt x="563643" y="301092"/>
                    <a:pt x="600320" y="302742"/>
                    <a:pt x="605560" y="316852"/>
                  </a:cubicBezTo>
                  <a:cubicBezTo>
                    <a:pt x="607455" y="321181"/>
                    <a:pt x="608790" y="325739"/>
                    <a:pt x="609535" y="330413"/>
                  </a:cubicBezTo>
                  <a:cubicBezTo>
                    <a:pt x="609535" y="332613"/>
                    <a:pt x="609535" y="332796"/>
                    <a:pt x="614774" y="338843"/>
                  </a:cubicBezTo>
                  <a:cubicBezTo>
                    <a:pt x="621105" y="347156"/>
                    <a:pt x="625158" y="357019"/>
                    <a:pt x="626518" y="367432"/>
                  </a:cubicBezTo>
                  <a:lnTo>
                    <a:pt x="631938" y="401151"/>
                  </a:lnTo>
                  <a:cubicBezTo>
                    <a:pt x="649750" y="385237"/>
                    <a:pt x="671949" y="375257"/>
                    <a:pt x="695537" y="372563"/>
                  </a:cubicBezTo>
                  <a:cubicBezTo>
                    <a:pt x="704892" y="372378"/>
                    <a:pt x="714023" y="375486"/>
                    <a:pt x="721373" y="381359"/>
                  </a:cubicBezTo>
                  <a:cubicBezTo>
                    <a:pt x="734563" y="389422"/>
                    <a:pt x="744319" y="391255"/>
                    <a:pt x="749559" y="385391"/>
                  </a:cubicBezTo>
                  <a:cubicBezTo>
                    <a:pt x="755216" y="375815"/>
                    <a:pt x="757088" y="364422"/>
                    <a:pt x="754798" y="353504"/>
                  </a:cubicBezTo>
                  <a:cubicBezTo>
                    <a:pt x="753534" y="337560"/>
                    <a:pt x="745223" y="333346"/>
                    <a:pt x="734563" y="328214"/>
                  </a:cubicBezTo>
                  <a:cubicBezTo>
                    <a:pt x="721247" y="323398"/>
                    <a:pt x="710983" y="312445"/>
                    <a:pt x="706919" y="298710"/>
                  </a:cubicBezTo>
                  <a:cubicBezTo>
                    <a:pt x="696079" y="262058"/>
                    <a:pt x="673313" y="172629"/>
                    <a:pt x="656330" y="104090"/>
                  </a:cubicBezTo>
                  <a:cubicBezTo>
                    <a:pt x="642779" y="49113"/>
                    <a:pt x="614413" y="15577"/>
                    <a:pt x="580807" y="15577"/>
                  </a:cubicBezTo>
                  <a:cubicBezTo>
                    <a:pt x="572850" y="15650"/>
                    <a:pt x="564989" y="17331"/>
                    <a:pt x="557680" y="20525"/>
                  </a:cubicBezTo>
                  <a:lnTo>
                    <a:pt x="557680" y="20525"/>
                  </a:lnTo>
                  <a:lnTo>
                    <a:pt x="557680" y="20525"/>
                  </a:lnTo>
                  <a:cubicBezTo>
                    <a:pt x="537219" y="17116"/>
                    <a:pt x="516952" y="12590"/>
                    <a:pt x="496973" y="6964"/>
                  </a:cubicBezTo>
                  <a:cubicBezTo>
                    <a:pt x="495708" y="48380"/>
                    <a:pt x="483603" y="131212"/>
                    <a:pt x="454514" y="131212"/>
                  </a:cubicBezTo>
                  <a:lnTo>
                    <a:pt x="454514" y="131212"/>
                  </a:lnTo>
                  <a:cubicBezTo>
                    <a:pt x="445616" y="130025"/>
                    <a:pt x="437785" y="124663"/>
                    <a:pt x="433375" y="116735"/>
                  </a:cubicBezTo>
                  <a:cubicBezTo>
                    <a:pt x="424327" y="102280"/>
                    <a:pt x="408868" y="93241"/>
                    <a:pt x="392000" y="92545"/>
                  </a:cubicBezTo>
                  <a:cubicBezTo>
                    <a:pt x="378782" y="93227"/>
                    <a:pt x="366122" y="98169"/>
                    <a:pt x="355865" y="106656"/>
                  </a:cubicBezTo>
                  <a:lnTo>
                    <a:pt x="354419" y="107939"/>
                  </a:lnTo>
                  <a:lnTo>
                    <a:pt x="352793" y="106839"/>
                  </a:lnTo>
                  <a:cubicBezTo>
                    <a:pt x="345559" y="101373"/>
                    <a:pt x="336693" y="98591"/>
                    <a:pt x="327679" y="98959"/>
                  </a:cubicBezTo>
                  <a:cubicBezTo>
                    <a:pt x="309769" y="101754"/>
                    <a:pt x="293260" y="110448"/>
                    <a:pt x="280703" y="123699"/>
                  </a:cubicBezTo>
                  <a:cubicBezTo>
                    <a:pt x="273661" y="131508"/>
                    <a:pt x="264473" y="136996"/>
                    <a:pt x="254325" y="139459"/>
                  </a:cubicBezTo>
                  <a:lnTo>
                    <a:pt x="254325" y="139459"/>
                  </a:lnTo>
                  <a:cubicBezTo>
                    <a:pt x="252057" y="139499"/>
                    <a:pt x="249838" y="138792"/>
                    <a:pt x="248001" y="137443"/>
                  </a:cubicBezTo>
                  <a:cubicBezTo>
                    <a:pt x="217828" y="111237"/>
                    <a:pt x="207710" y="48013"/>
                    <a:pt x="202832" y="15394"/>
                  </a:cubicBezTo>
                  <a:cubicBezTo>
                    <a:pt x="192101" y="18256"/>
                    <a:pt x="181823" y="22636"/>
                    <a:pt x="172297" y="28405"/>
                  </a:cubicBezTo>
                  <a:lnTo>
                    <a:pt x="170852" y="28405"/>
                  </a:lnTo>
                  <a:lnTo>
                    <a:pt x="169587" y="28405"/>
                  </a:lnTo>
                  <a:cubicBezTo>
                    <a:pt x="159500" y="22178"/>
                    <a:pt x="147969" y="18764"/>
                    <a:pt x="136162" y="18509"/>
                  </a:cubicBezTo>
                  <a:cubicBezTo>
                    <a:pt x="117889" y="18143"/>
                    <a:pt x="101170" y="28894"/>
                    <a:pt x="93703" y="45814"/>
                  </a:cubicBezTo>
                  <a:cubicBezTo>
                    <a:pt x="81602" y="76292"/>
                    <a:pt x="73934" y="108393"/>
                    <a:pt x="70938" y="141108"/>
                  </a:cubicBezTo>
                  <a:cubicBezTo>
                    <a:pt x="68735" y="159101"/>
                    <a:pt x="65599" y="176963"/>
                    <a:pt x="61543" y="194620"/>
                  </a:cubicBezTo>
                  <a:cubicBezTo>
                    <a:pt x="58652" y="205798"/>
                    <a:pt x="55942" y="217710"/>
                    <a:pt x="53412" y="229439"/>
                  </a:cubicBezTo>
                  <a:cubicBezTo>
                    <a:pt x="45643" y="266090"/>
                    <a:pt x="40223" y="288264"/>
                    <a:pt x="30286" y="292479"/>
                  </a:cubicBezTo>
                  <a:cubicBezTo>
                    <a:pt x="15290" y="298343"/>
                    <a:pt x="2281" y="306590"/>
                    <a:pt x="4991" y="324732"/>
                  </a:cubicBezTo>
                  <a:cubicBezTo>
                    <a:pt x="18144" y="315225"/>
                    <a:pt x="33830" y="309984"/>
                    <a:pt x="49979" y="309705"/>
                  </a:cubicBezTo>
                  <a:close/>
                </a:path>
              </a:pathLst>
            </a:custGeom>
            <a:solidFill>
              <a:srgbClr val="6E6E7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D6C3E189-D48A-9C4C-AE37-D91965D393BF}"/>
                </a:ext>
              </a:extLst>
            </p:cNvPr>
            <p:cNvSpPr/>
            <p:nvPr/>
          </p:nvSpPr>
          <p:spPr>
            <a:xfrm>
              <a:off x="10067478" y="3409792"/>
              <a:ext cx="579248" cy="248553"/>
            </a:xfrm>
            <a:custGeom>
              <a:avLst/>
              <a:gdLst>
                <a:gd name="connsiteX0" fmla="*/ 467952 w 579248"/>
                <a:gd name="connsiteY0" fmla="*/ 14477 h 248553"/>
                <a:gd name="connsiteX1" fmla="*/ 404535 w 579248"/>
                <a:gd name="connsiteY1" fmla="*/ 0 h 248553"/>
                <a:gd name="connsiteX2" fmla="*/ 345273 w 579248"/>
                <a:gd name="connsiteY2" fmla="*/ 111787 h 248553"/>
                <a:gd name="connsiteX3" fmla="*/ 270151 w 579248"/>
                <a:gd name="connsiteY3" fmla="*/ 96320 h 248553"/>
                <a:gd name="connsiteX4" fmla="*/ 263968 w 579248"/>
                <a:gd name="connsiteY4" fmla="*/ 101158 h 248553"/>
                <a:gd name="connsiteX5" fmla="*/ 161344 w 579248"/>
                <a:gd name="connsiteY5" fmla="*/ 131945 h 248553"/>
                <a:gd name="connsiteX6" fmla="*/ 116898 w 579248"/>
                <a:gd name="connsiteY6" fmla="*/ 8613 h 248553"/>
                <a:gd name="connsiteX7" fmla="*/ 82750 w 579248"/>
                <a:gd name="connsiteY7" fmla="*/ 22541 h 248553"/>
                <a:gd name="connsiteX8" fmla="*/ 4156 w 579248"/>
                <a:gd name="connsiteY8" fmla="*/ 40866 h 248553"/>
                <a:gd name="connsiteX9" fmla="*/ 0 w 579248"/>
                <a:gd name="connsiteY9" fmla="*/ 50029 h 248553"/>
                <a:gd name="connsiteX10" fmla="*/ 0 w 579248"/>
                <a:gd name="connsiteY10" fmla="*/ 50029 h 248553"/>
                <a:gd name="connsiteX11" fmla="*/ 69922 w 579248"/>
                <a:gd name="connsiteY11" fmla="*/ 30238 h 248553"/>
                <a:gd name="connsiteX12" fmla="*/ 99733 w 579248"/>
                <a:gd name="connsiteY12" fmla="*/ 30238 h 248553"/>
                <a:gd name="connsiteX13" fmla="*/ 146348 w 579248"/>
                <a:gd name="connsiteY13" fmla="*/ 139276 h 248553"/>
                <a:gd name="connsiteX14" fmla="*/ 205971 w 579248"/>
                <a:gd name="connsiteY14" fmla="*/ 123516 h 248553"/>
                <a:gd name="connsiteX15" fmla="*/ 216270 w 579248"/>
                <a:gd name="connsiteY15" fmla="*/ 165665 h 248553"/>
                <a:gd name="connsiteX16" fmla="*/ 258548 w 579248"/>
                <a:gd name="connsiteY16" fmla="*/ 198468 h 248553"/>
                <a:gd name="connsiteX17" fmla="*/ 258548 w 579248"/>
                <a:gd name="connsiteY17" fmla="*/ 243183 h 248553"/>
                <a:gd name="connsiteX18" fmla="*/ 288179 w 579248"/>
                <a:gd name="connsiteY18" fmla="*/ 195902 h 248553"/>
                <a:gd name="connsiteX19" fmla="*/ 301188 w 579248"/>
                <a:gd name="connsiteY19" fmla="*/ 106473 h 248553"/>
                <a:gd name="connsiteX20" fmla="*/ 362076 w 579248"/>
                <a:gd name="connsiteY20" fmla="*/ 136710 h 248553"/>
                <a:gd name="connsiteX21" fmla="*/ 406161 w 579248"/>
                <a:gd name="connsiteY21" fmla="*/ 65789 h 248553"/>
                <a:gd name="connsiteX22" fmla="*/ 437237 w 579248"/>
                <a:gd name="connsiteY22" fmla="*/ 40683 h 248553"/>
                <a:gd name="connsiteX23" fmla="*/ 499390 w 579248"/>
                <a:gd name="connsiteY23" fmla="*/ 15760 h 248553"/>
                <a:gd name="connsiteX24" fmla="*/ 573287 w 579248"/>
                <a:gd name="connsiteY24" fmla="*/ 119484 h 248553"/>
                <a:gd name="connsiteX25" fmla="*/ 579249 w 579248"/>
                <a:gd name="connsiteY25" fmla="*/ 134511 h 248553"/>
                <a:gd name="connsiteX26" fmla="*/ 570576 w 579248"/>
                <a:gd name="connsiteY26" fmla="*/ 99875 h 248553"/>
                <a:gd name="connsiteX27" fmla="*/ 467952 w 579248"/>
                <a:gd name="connsiteY27" fmla="*/ 14477 h 248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9248" h="248553">
                  <a:moveTo>
                    <a:pt x="467952" y="14477"/>
                  </a:moveTo>
                  <a:cubicBezTo>
                    <a:pt x="446573" y="10803"/>
                    <a:pt x="425405" y="5971"/>
                    <a:pt x="404535" y="0"/>
                  </a:cubicBezTo>
                  <a:cubicBezTo>
                    <a:pt x="403089" y="60658"/>
                    <a:pt x="382492" y="161633"/>
                    <a:pt x="345273" y="111787"/>
                  </a:cubicBezTo>
                  <a:cubicBezTo>
                    <a:pt x="328739" y="86476"/>
                    <a:pt x="295106" y="79550"/>
                    <a:pt x="270151" y="96320"/>
                  </a:cubicBezTo>
                  <a:cubicBezTo>
                    <a:pt x="267978" y="97779"/>
                    <a:pt x="265912" y="99397"/>
                    <a:pt x="263968" y="101158"/>
                  </a:cubicBezTo>
                  <a:cubicBezTo>
                    <a:pt x="217173" y="67989"/>
                    <a:pt x="180315" y="144957"/>
                    <a:pt x="161344" y="131945"/>
                  </a:cubicBezTo>
                  <a:cubicBezTo>
                    <a:pt x="131171" y="105556"/>
                    <a:pt x="121415" y="39034"/>
                    <a:pt x="116898" y="8613"/>
                  </a:cubicBezTo>
                  <a:cubicBezTo>
                    <a:pt x="104933" y="11626"/>
                    <a:pt x="93440" y="16314"/>
                    <a:pt x="82750" y="22541"/>
                  </a:cubicBezTo>
                  <a:cubicBezTo>
                    <a:pt x="59623" y="8980"/>
                    <a:pt x="23669" y="4215"/>
                    <a:pt x="4156" y="40866"/>
                  </a:cubicBezTo>
                  <a:cubicBezTo>
                    <a:pt x="2710" y="43799"/>
                    <a:pt x="1445" y="46914"/>
                    <a:pt x="0" y="50029"/>
                  </a:cubicBezTo>
                  <a:lnTo>
                    <a:pt x="0" y="50029"/>
                  </a:lnTo>
                  <a:cubicBezTo>
                    <a:pt x="0" y="50029"/>
                    <a:pt x="36135" y="-1283"/>
                    <a:pt x="69922" y="30238"/>
                  </a:cubicBezTo>
                  <a:cubicBezTo>
                    <a:pt x="86725" y="50029"/>
                    <a:pt x="89435" y="32803"/>
                    <a:pt x="99733" y="30238"/>
                  </a:cubicBezTo>
                  <a:cubicBezTo>
                    <a:pt x="110032" y="27672"/>
                    <a:pt x="107503" y="94561"/>
                    <a:pt x="146348" y="139276"/>
                  </a:cubicBezTo>
                  <a:cubicBezTo>
                    <a:pt x="172185" y="164199"/>
                    <a:pt x="190433" y="130113"/>
                    <a:pt x="205971" y="123516"/>
                  </a:cubicBezTo>
                  <a:cubicBezTo>
                    <a:pt x="221509" y="116918"/>
                    <a:pt x="211030" y="137993"/>
                    <a:pt x="216270" y="165665"/>
                  </a:cubicBezTo>
                  <a:cubicBezTo>
                    <a:pt x="221509" y="193337"/>
                    <a:pt x="233434" y="207264"/>
                    <a:pt x="258548" y="198468"/>
                  </a:cubicBezTo>
                  <a:cubicBezTo>
                    <a:pt x="283662" y="189672"/>
                    <a:pt x="267582" y="228705"/>
                    <a:pt x="258548" y="243183"/>
                  </a:cubicBezTo>
                  <a:cubicBezTo>
                    <a:pt x="249514" y="257660"/>
                    <a:pt x="283120" y="243183"/>
                    <a:pt x="288179" y="195902"/>
                  </a:cubicBezTo>
                  <a:cubicBezTo>
                    <a:pt x="293238" y="148622"/>
                    <a:pt x="281675" y="109038"/>
                    <a:pt x="301188" y="106473"/>
                  </a:cubicBezTo>
                  <a:cubicBezTo>
                    <a:pt x="320701" y="103907"/>
                    <a:pt x="340033" y="136710"/>
                    <a:pt x="362076" y="136710"/>
                  </a:cubicBezTo>
                  <a:cubicBezTo>
                    <a:pt x="384118" y="136710"/>
                    <a:pt x="398211" y="113070"/>
                    <a:pt x="406161" y="65789"/>
                  </a:cubicBezTo>
                  <a:cubicBezTo>
                    <a:pt x="414111" y="18509"/>
                    <a:pt x="435972" y="10812"/>
                    <a:pt x="437237" y="40683"/>
                  </a:cubicBezTo>
                  <a:cubicBezTo>
                    <a:pt x="438502" y="70554"/>
                    <a:pt x="470843" y="14477"/>
                    <a:pt x="499390" y="15760"/>
                  </a:cubicBezTo>
                  <a:cubicBezTo>
                    <a:pt x="527937" y="17043"/>
                    <a:pt x="557748" y="56443"/>
                    <a:pt x="573287" y="119484"/>
                  </a:cubicBezTo>
                  <a:cubicBezTo>
                    <a:pt x="574497" y="124775"/>
                    <a:pt x="576508" y="129844"/>
                    <a:pt x="579249" y="134511"/>
                  </a:cubicBezTo>
                  <a:lnTo>
                    <a:pt x="570576" y="99875"/>
                  </a:lnTo>
                  <a:cubicBezTo>
                    <a:pt x="552147" y="26389"/>
                    <a:pt x="511495" y="-3848"/>
                    <a:pt x="467952" y="14477"/>
                  </a:cubicBezTo>
                  <a:close/>
                </a:path>
              </a:pathLst>
            </a:custGeom>
            <a:solidFill>
              <a:srgbClr val="C1C2C7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2D5D4C45-0861-9340-B9F3-F4996A203AFD}"/>
                </a:ext>
              </a:extLst>
            </p:cNvPr>
            <p:cNvSpPr/>
            <p:nvPr/>
          </p:nvSpPr>
          <p:spPr>
            <a:xfrm>
              <a:off x="10118971" y="3665986"/>
              <a:ext cx="477708" cy="182938"/>
            </a:xfrm>
            <a:custGeom>
              <a:avLst/>
              <a:gdLst>
                <a:gd name="connsiteX0" fmla="*/ 7046 w 477708"/>
                <a:gd name="connsiteY0" fmla="*/ 0 h 182938"/>
                <a:gd name="connsiteX1" fmla="*/ 0 w 477708"/>
                <a:gd name="connsiteY1" fmla="*/ 65423 h 182938"/>
                <a:gd name="connsiteX2" fmla="*/ 55106 w 477708"/>
                <a:gd name="connsiteY2" fmla="*/ 135427 h 182938"/>
                <a:gd name="connsiteX3" fmla="*/ 97746 w 477708"/>
                <a:gd name="connsiteY3" fmla="*/ 159068 h 182938"/>
                <a:gd name="connsiteX4" fmla="*/ 255838 w 477708"/>
                <a:gd name="connsiteY4" fmla="*/ 182708 h 182938"/>
                <a:gd name="connsiteX5" fmla="*/ 280410 w 477708"/>
                <a:gd name="connsiteY5" fmla="*/ 166948 h 182938"/>
                <a:gd name="connsiteX6" fmla="*/ 323230 w 477708"/>
                <a:gd name="connsiteY6" fmla="*/ 77518 h 182938"/>
                <a:gd name="connsiteX7" fmla="*/ 373639 w 477708"/>
                <a:gd name="connsiteY7" fmla="*/ 43432 h 182938"/>
                <a:gd name="connsiteX8" fmla="*/ 463977 w 477708"/>
                <a:gd name="connsiteY8" fmla="*/ 57909 h 182938"/>
                <a:gd name="connsiteX9" fmla="*/ 473553 w 477708"/>
                <a:gd name="connsiteY9" fmla="*/ 80633 h 182938"/>
                <a:gd name="connsiteX10" fmla="*/ 477709 w 477708"/>
                <a:gd name="connsiteY10" fmla="*/ 86864 h 182938"/>
                <a:gd name="connsiteX11" fmla="*/ 459641 w 477708"/>
                <a:gd name="connsiteY11" fmla="*/ 3482 h 182938"/>
                <a:gd name="connsiteX12" fmla="*/ 7046 w 477708"/>
                <a:gd name="connsiteY12" fmla="*/ 0 h 18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7708" h="182938">
                  <a:moveTo>
                    <a:pt x="7046" y="0"/>
                  </a:moveTo>
                  <a:lnTo>
                    <a:pt x="0" y="65423"/>
                  </a:lnTo>
                  <a:cubicBezTo>
                    <a:pt x="18971" y="75502"/>
                    <a:pt x="40110" y="117651"/>
                    <a:pt x="55106" y="135427"/>
                  </a:cubicBezTo>
                  <a:cubicBezTo>
                    <a:pt x="70102" y="153203"/>
                    <a:pt x="64140" y="151188"/>
                    <a:pt x="97746" y="159068"/>
                  </a:cubicBezTo>
                  <a:cubicBezTo>
                    <a:pt x="131352" y="166948"/>
                    <a:pt x="255838" y="182708"/>
                    <a:pt x="255838" y="182708"/>
                  </a:cubicBezTo>
                  <a:cubicBezTo>
                    <a:pt x="266733" y="184289"/>
                    <a:pt x="277149" y="177610"/>
                    <a:pt x="280410" y="166948"/>
                  </a:cubicBezTo>
                  <a:cubicBezTo>
                    <a:pt x="293200" y="136430"/>
                    <a:pt x="307492" y="106583"/>
                    <a:pt x="323230" y="77518"/>
                  </a:cubicBezTo>
                  <a:cubicBezTo>
                    <a:pt x="341298" y="45998"/>
                    <a:pt x="342563" y="42149"/>
                    <a:pt x="373639" y="43432"/>
                  </a:cubicBezTo>
                  <a:cubicBezTo>
                    <a:pt x="404715" y="44715"/>
                    <a:pt x="457473" y="43432"/>
                    <a:pt x="463977" y="57909"/>
                  </a:cubicBezTo>
                  <a:cubicBezTo>
                    <a:pt x="470843" y="76235"/>
                    <a:pt x="463977" y="69271"/>
                    <a:pt x="473553" y="80633"/>
                  </a:cubicBezTo>
                  <a:cubicBezTo>
                    <a:pt x="475102" y="82592"/>
                    <a:pt x="476491" y="84676"/>
                    <a:pt x="477709" y="86864"/>
                  </a:cubicBezTo>
                  <a:cubicBezTo>
                    <a:pt x="473011" y="63957"/>
                    <a:pt x="466868" y="36285"/>
                    <a:pt x="459641" y="3482"/>
                  </a:cubicBezTo>
                  <a:cubicBezTo>
                    <a:pt x="309181" y="20664"/>
                    <a:pt x="157232" y="19495"/>
                    <a:pt x="7046" y="0"/>
                  </a:cubicBezTo>
                  <a:close/>
                </a:path>
              </a:pathLst>
            </a:custGeom>
            <a:solidFill>
              <a:srgbClr val="EEEDF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01A0BCEE-6214-8A46-8937-3020A5D06E39}"/>
                </a:ext>
              </a:extLst>
            </p:cNvPr>
            <p:cNvSpPr/>
            <p:nvPr/>
          </p:nvSpPr>
          <p:spPr>
            <a:xfrm>
              <a:off x="10184520" y="3362440"/>
              <a:ext cx="146927" cy="180795"/>
            </a:xfrm>
            <a:custGeom>
              <a:avLst/>
              <a:gdLst>
                <a:gd name="connsiteX0" fmla="*/ 44303 w 146927"/>
                <a:gd name="connsiteY0" fmla="*/ 179298 h 180795"/>
                <a:gd name="connsiteX1" fmla="*/ 146927 w 146927"/>
                <a:gd name="connsiteY1" fmla="*/ 148511 h 180795"/>
                <a:gd name="connsiteX2" fmla="*/ 108082 w 146927"/>
                <a:gd name="connsiteY2" fmla="*/ 90785 h 180795"/>
                <a:gd name="connsiteX3" fmla="*/ 94350 w 146927"/>
                <a:gd name="connsiteY3" fmla="*/ 32875 h 180795"/>
                <a:gd name="connsiteX4" fmla="*/ 61648 w 146927"/>
                <a:gd name="connsiteY4" fmla="*/ 439 h 180795"/>
                <a:gd name="connsiteX5" fmla="*/ 16117 w 146927"/>
                <a:gd name="connsiteY5" fmla="*/ 32142 h 180795"/>
                <a:gd name="connsiteX6" fmla="*/ 579 w 146927"/>
                <a:gd name="connsiteY6" fmla="*/ 55966 h 180795"/>
                <a:gd name="connsiteX7" fmla="*/ 579 w 146927"/>
                <a:gd name="connsiteY7" fmla="*/ 55966 h 180795"/>
                <a:gd name="connsiteX8" fmla="*/ 44303 w 146927"/>
                <a:gd name="connsiteY8" fmla="*/ 179298 h 18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927" h="180795">
                  <a:moveTo>
                    <a:pt x="44303" y="179298"/>
                  </a:moveTo>
                  <a:cubicBezTo>
                    <a:pt x="63274" y="192309"/>
                    <a:pt x="100132" y="115341"/>
                    <a:pt x="146927" y="148511"/>
                  </a:cubicBezTo>
                  <a:cubicBezTo>
                    <a:pt x="142410" y="126154"/>
                    <a:pt x="120368" y="109844"/>
                    <a:pt x="108082" y="90785"/>
                  </a:cubicBezTo>
                  <a:cubicBezTo>
                    <a:pt x="97931" y="73295"/>
                    <a:pt x="93151" y="53135"/>
                    <a:pt x="94350" y="32875"/>
                  </a:cubicBezTo>
                  <a:cubicBezTo>
                    <a:pt x="90737" y="23529"/>
                    <a:pt x="78993" y="-3776"/>
                    <a:pt x="61648" y="439"/>
                  </a:cubicBezTo>
                  <a:cubicBezTo>
                    <a:pt x="40870" y="5753"/>
                    <a:pt x="33101" y="22979"/>
                    <a:pt x="16117" y="32142"/>
                  </a:cubicBezTo>
                  <a:cubicBezTo>
                    <a:pt x="-866" y="41305"/>
                    <a:pt x="-866" y="45337"/>
                    <a:pt x="579" y="55966"/>
                  </a:cubicBezTo>
                  <a:lnTo>
                    <a:pt x="579" y="55966"/>
                  </a:lnTo>
                  <a:cubicBezTo>
                    <a:pt x="4373" y="86387"/>
                    <a:pt x="15033" y="152909"/>
                    <a:pt x="44303" y="179298"/>
                  </a:cubicBezTo>
                  <a:close/>
                </a:path>
              </a:pathLst>
            </a:custGeom>
            <a:solidFill>
              <a:srgbClr val="9ABCE1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5F900C42-A29B-F74F-93EB-387C14F3468C}"/>
                </a:ext>
              </a:extLst>
            </p:cNvPr>
            <p:cNvSpPr/>
            <p:nvPr/>
          </p:nvSpPr>
          <p:spPr>
            <a:xfrm>
              <a:off x="10181605" y="3360547"/>
              <a:ext cx="153635" cy="185223"/>
            </a:xfrm>
            <a:custGeom>
              <a:avLst/>
              <a:gdLst>
                <a:gd name="connsiteX0" fmla="*/ 52096 w 153635"/>
                <a:gd name="connsiteY0" fmla="*/ 185222 h 185223"/>
                <a:gd name="connsiteX1" fmla="*/ 52096 w 153635"/>
                <a:gd name="connsiteY1" fmla="*/ 185222 h 185223"/>
                <a:gd name="connsiteX2" fmla="*/ 45772 w 153635"/>
                <a:gd name="connsiteY2" fmla="*/ 183206 h 185223"/>
                <a:gd name="connsiteX3" fmla="*/ 242 w 153635"/>
                <a:gd name="connsiteY3" fmla="*/ 58408 h 185223"/>
                <a:gd name="connsiteX4" fmla="*/ 242 w 153635"/>
                <a:gd name="connsiteY4" fmla="*/ 56026 h 185223"/>
                <a:gd name="connsiteX5" fmla="*/ 242 w 153635"/>
                <a:gd name="connsiteY5" fmla="*/ 56026 h 185223"/>
                <a:gd name="connsiteX6" fmla="*/ 18309 w 153635"/>
                <a:gd name="connsiteY6" fmla="*/ 31836 h 185223"/>
                <a:gd name="connsiteX7" fmla="*/ 36377 w 153635"/>
                <a:gd name="connsiteY7" fmla="*/ 18458 h 185223"/>
                <a:gd name="connsiteX8" fmla="*/ 65466 w 153635"/>
                <a:gd name="connsiteY8" fmla="*/ 132 h 185223"/>
                <a:gd name="connsiteX9" fmla="*/ 69802 w 153635"/>
                <a:gd name="connsiteY9" fmla="*/ 132 h 185223"/>
                <a:gd name="connsiteX10" fmla="*/ 101059 w 153635"/>
                <a:gd name="connsiteY10" fmla="*/ 34768 h 185223"/>
                <a:gd name="connsiteX11" fmla="*/ 101059 w 153635"/>
                <a:gd name="connsiteY11" fmla="*/ 35867 h 185223"/>
                <a:gd name="connsiteX12" fmla="*/ 113164 w 153635"/>
                <a:gd name="connsiteY12" fmla="*/ 91577 h 185223"/>
                <a:gd name="connsiteX13" fmla="*/ 127980 w 153635"/>
                <a:gd name="connsiteY13" fmla="*/ 109903 h 185223"/>
                <a:gd name="connsiteX14" fmla="*/ 152371 w 153635"/>
                <a:gd name="connsiteY14" fmla="*/ 149670 h 185223"/>
                <a:gd name="connsiteX15" fmla="*/ 153636 w 153635"/>
                <a:gd name="connsiteY15" fmla="*/ 156267 h 185223"/>
                <a:gd name="connsiteX16" fmla="*/ 148396 w 153635"/>
                <a:gd name="connsiteY16" fmla="*/ 152419 h 185223"/>
                <a:gd name="connsiteX17" fmla="*/ 126354 w 153635"/>
                <a:gd name="connsiteY17" fmla="*/ 144722 h 185223"/>
                <a:gd name="connsiteX18" fmla="*/ 79378 w 153635"/>
                <a:gd name="connsiteY18" fmla="*/ 169462 h 185223"/>
                <a:gd name="connsiteX19" fmla="*/ 52096 w 153635"/>
                <a:gd name="connsiteY19" fmla="*/ 185222 h 185223"/>
                <a:gd name="connsiteX20" fmla="*/ 5662 w 153635"/>
                <a:gd name="connsiteY20" fmla="*/ 59874 h 185223"/>
                <a:gd name="connsiteX21" fmla="*/ 48843 w 153635"/>
                <a:gd name="connsiteY21" fmla="*/ 179175 h 185223"/>
                <a:gd name="connsiteX22" fmla="*/ 52096 w 153635"/>
                <a:gd name="connsiteY22" fmla="*/ 179175 h 185223"/>
                <a:gd name="connsiteX23" fmla="*/ 75222 w 153635"/>
                <a:gd name="connsiteY23" fmla="*/ 164514 h 185223"/>
                <a:gd name="connsiteX24" fmla="*/ 126354 w 153635"/>
                <a:gd name="connsiteY24" fmla="*/ 139408 h 185223"/>
                <a:gd name="connsiteX25" fmla="*/ 146409 w 153635"/>
                <a:gd name="connsiteY25" fmla="*/ 144722 h 185223"/>
                <a:gd name="connsiteX26" fmla="*/ 125089 w 153635"/>
                <a:gd name="connsiteY26" fmla="*/ 113568 h 185223"/>
                <a:gd name="connsiteX27" fmla="*/ 108286 w 153635"/>
                <a:gd name="connsiteY27" fmla="*/ 94143 h 185223"/>
                <a:gd name="connsiteX28" fmla="*/ 94193 w 153635"/>
                <a:gd name="connsiteY28" fmla="*/ 35317 h 185223"/>
                <a:gd name="connsiteX29" fmla="*/ 67815 w 153635"/>
                <a:gd name="connsiteY29" fmla="*/ 4530 h 185223"/>
                <a:gd name="connsiteX30" fmla="*/ 64743 w 153635"/>
                <a:gd name="connsiteY30" fmla="*/ 4530 h 185223"/>
                <a:gd name="connsiteX31" fmla="*/ 37822 w 153635"/>
                <a:gd name="connsiteY31" fmla="*/ 21756 h 185223"/>
                <a:gd name="connsiteX32" fmla="*/ 19755 w 153635"/>
                <a:gd name="connsiteY32" fmla="*/ 36050 h 185223"/>
                <a:gd name="connsiteX33" fmla="*/ 5481 w 153635"/>
                <a:gd name="connsiteY33" fmla="*/ 57125 h 185223"/>
                <a:gd name="connsiteX34" fmla="*/ 5481 w 153635"/>
                <a:gd name="connsiteY34" fmla="*/ 59507 h 185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53635" h="185223">
                  <a:moveTo>
                    <a:pt x="52096" y="185222"/>
                  </a:moveTo>
                  <a:lnTo>
                    <a:pt x="52096" y="185222"/>
                  </a:lnTo>
                  <a:cubicBezTo>
                    <a:pt x="49828" y="185262"/>
                    <a:pt x="47609" y="184555"/>
                    <a:pt x="45772" y="183206"/>
                  </a:cubicBezTo>
                  <a:cubicBezTo>
                    <a:pt x="14696" y="156267"/>
                    <a:pt x="4939" y="90111"/>
                    <a:pt x="242" y="58408"/>
                  </a:cubicBezTo>
                  <a:lnTo>
                    <a:pt x="242" y="56026"/>
                  </a:lnTo>
                  <a:lnTo>
                    <a:pt x="242" y="56026"/>
                  </a:lnTo>
                  <a:cubicBezTo>
                    <a:pt x="-843" y="45580"/>
                    <a:pt x="1145" y="40815"/>
                    <a:pt x="18309" y="31836"/>
                  </a:cubicBezTo>
                  <a:cubicBezTo>
                    <a:pt x="24947" y="28302"/>
                    <a:pt x="31036" y="23794"/>
                    <a:pt x="36377" y="18458"/>
                  </a:cubicBezTo>
                  <a:cubicBezTo>
                    <a:pt x="44233" y="9758"/>
                    <a:pt x="54296" y="3420"/>
                    <a:pt x="65466" y="132"/>
                  </a:cubicBezTo>
                  <a:cubicBezTo>
                    <a:pt x="66906" y="-44"/>
                    <a:pt x="68362" y="-44"/>
                    <a:pt x="69802" y="132"/>
                  </a:cubicBezTo>
                  <a:cubicBezTo>
                    <a:pt x="86424" y="132"/>
                    <a:pt x="97265" y="24322"/>
                    <a:pt x="101059" y="34768"/>
                  </a:cubicBezTo>
                  <a:lnTo>
                    <a:pt x="101059" y="35867"/>
                  </a:lnTo>
                  <a:cubicBezTo>
                    <a:pt x="99561" y="55243"/>
                    <a:pt x="103775" y="74635"/>
                    <a:pt x="113164" y="91577"/>
                  </a:cubicBezTo>
                  <a:cubicBezTo>
                    <a:pt x="117728" y="97988"/>
                    <a:pt x="122677" y="104109"/>
                    <a:pt x="127980" y="109903"/>
                  </a:cubicBezTo>
                  <a:cubicBezTo>
                    <a:pt x="139337" y="120818"/>
                    <a:pt x="147737" y="134513"/>
                    <a:pt x="152371" y="149670"/>
                  </a:cubicBezTo>
                  <a:lnTo>
                    <a:pt x="153636" y="156267"/>
                  </a:lnTo>
                  <a:lnTo>
                    <a:pt x="148396" y="152419"/>
                  </a:lnTo>
                  <a:cubicBezTo>
                    <a:pt x="141982" y="147656"/>
                    <a:pt x="134298" y="144973"/>
                    <a:pt x="126354" y="144722"/>
                  </a:cubicBezTo>
                  <a:cubicBezTo>
                    <a:pt x="108443" y="147517"/>
                    <a:pt x="91935" y="156211"/>
                    <a:pt x="79378" y="169462"/>
                  </a:cubicBezTo>
                  <a:cubicBezTo>
                    <a:pt x="72093" y="177430"/>
                    <a:pt x="62568" y="182931"/>
                    <a:pt x="52096" y="185222"/>
                  </a:cubicBezTo>
                  <a:close/>
                  <a:moveTo>
                    <a:pt x="5662" y="59874"/>
                  </a:moveTo>
                  <a:cubicBezTo>
                    <a:pt x="10179" y="89928"/>
                    <a:pt x="20297" y="154252"/>
                    <a:pt x="48843" y="179175"/>
                  </a:cubicBezTo>
                  <a:cubicBezTo>
                    <a:pt x="49909" y="179462"/>
                    <a:pt x="51030" y="179462"/>
                    <a:pt x="52096" y="179175"/>
                  </a:cubicBezTo>
                  <a:cubicBezTo>
                    <a:pt x="57877" y="179175"/>
                    <a:pt x="66369" y="172028"/>
                    <a:pt x="75222" y="164514"/>
                  </a:cubicBezTo>
                  <a:cubicBezTo>
                    <a:pt x="88970" y="150513"/>
                    <a:pt x="106998" y="141660"/>
                    <a:pt x="126354" y="139408"/>
                  </a:cubicBezTo>
                  <a:cubicBezTo>
                    <a:pt x="133368" y="139479"/>
                    <a:pt x="140257" y="141304"/>
                    <a:pt x="146409" y="144722"/>
                  </a:cubicBezTo>
                  <a:cubicBezTo>
                    <a:pt x="141135" y="133164"/>
                    <a:pt x="133920" y="122621"/>
                    <a:pt x="125089" y="113568"/>
                  </a:cubicBezTo>
                  <a:cubicBezTo>
                    <a:pt x="119060" y="107488"/>
                    <a:pt x="113446" y="100997"/>
                    <a:pt x="108286" y="94143"/>
                  </a:cubicBezTo>
                  <a:cubicBezTo>
                    <a:pt x="97926" y="76393"/>
                    <a:pt x="93019" y="55912"/>
                    <a:pt x="94193" y="35317"/>
                  </a:cubicBezTo>
                  <a:cubicBezTo>
                    <a:pt x="91122" y="27437"/>
                    <a:pt x="81185" y="4530"/>
                    <a:pt x="67815" y="4530"/>
                  </a:cubicBezTo>
                  <a:lnTo>
                    <a:pt x="64743" y="4530"/>
                  </a:lnTo>
                  <a:cubicBezTo>
                    <a:pt x="54392" y="7684"/>
                    <a:pt x="45085" y="13638"/>
                    <a:pt x="37822" y="21756"/>
                  </a:cubicBezTo>
                  <a:cubicBezTo>
                    <a:pt x="32393" y="27245"/>
                    <a:pt x="26326" y="32044"/>
                    <a:pt x="19755" y="36050"/>
                  </a:cubicBezTo>
                  <a:cubicBezTo>
                    <a:pt x="4036" y="44664"/>
                    <a:pt x="4397" y="47412"/>
                    <a:pt x="5481" y="57125"/>
                  </a:cubicBezTo>
                  <a:lnTo>
                    <a:pt x="5481" y="59507"/>
                  </a:lnTo>
                  <a:close/>
                </a:path>
              </a:pathLst>
            </a:custGeom>
            <a:solidFill>
              <a:srgbClr val="53799B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D7030C75-7BE0-3B4F-B72F-A824BAA311CC}"/>
                </a:ext>
              </a:extLst>
            </p:cNvPr>
            <p:cNvSpPr/>
            <p:nvPr/>
          </p:nvSpPr>
          <p:spPr>
            <a:xfrm>
              <a:off x="10331085" y="3349790"/>
              <a:ext cx="140927" cy="185196"/>
            </a:xfrm>
            <a:custGeom>
              <a:avLst/>
              <a:gdLst>
                <a:gd name="connsiteX0" fmla="*/ 81666 w 140927"/>
                <a:gd name="connsiteY0" fmla="*/ 171789 h 185196"/>
                <a:gd name="connsiteX1" fmla="*/ 140928 w 140927"/>
                <a:gd name="connsiteY1" fmla="*/ 60002 h 185196"/>
                <a:gd name="connsiteX2" fmla="*/ 65405 w 140927"/>
                <a:gd name="connsiteY2" fmla="*/ 77 h 185196"/>
                <a:gd name="connsiteX3" fmla="*/ 47337 w 140927"/>
                <a:gd name="connsiteY3" fmla="*/ 77 h 185196"/>
                <a:gd name="connsiteX4" fmla="*/ 47337 w 140927"/>
                <a:gd name="connsiteY4" fmla="*/ 35629 h 185196"/>
                <a:gd name="connsiteX5" fmla="*/ 54203 w 140927"/>
                <a:gd name="connsiteY5" fmla="*/ 63667 h 185196"/>
                <a:gd name="connsiteX6" fmla="*/ 0 w 140927"/>
                <a:gd name="connsiteY6" fmla="*/ 160794 h 185196"/>
                <a:gd name="connsiteX7" fmla="*/ 76542 w 140927"/>
                <a:gd name="connsiteY7" fmla="*/ 165001 h 185196"/>
                <a:gd name="connsiteX8" fmla="*/ 81666 w 140927"/>
                <a:gd name="connsiteY8" fmla="*/ 171789 h 18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927" h="185196">
                  <a:moveTo>
                    <a:pt x="81666" y="171789"/>
                  </a:moveTo>
                  <a:cubicBezTo>
                    <a:pt x="118885" y="221635"/>
                    <a:pt x="139482" y="120844"/>
                    <a:pt x="140928" y="60002"/>
                  </a:cubicBezTo>
                  <a:cubicBezTo>
                    <a:pt x="140928" y="60002"/>
                    <a:pt x="122860" y="-2489"/>
                    <a:pt x="65405" y="77"/>
                  </a:cubicBezTo>
                  <a:cubicBezTo>
                    <a:pt x="59262" y="77"/>
                    <a:pt x="53119" y="77"/>
                    <a:pt x="47337" y="77"/>
                  </a:cubicBezTo>
                  <a:lnTo>
                    <a:pt x="47337" y="35629"/>
                  </a:lnTo>
                  <a:cubicBezTo>
                    <a:pt x="46343" y="45501"/>
                    <a:pt x="48772" y="55413"/>
                    <a:pt x="54203" y="63667"/>
                  </a:cubicBezTo>
                  <a:cubicBezTo>
                    <a:pt x="45120" y="100416"/>
                    <a:pt x="26388" y="133981"/>
                    <a:pt x="0" y="160794"/>
                  </a:cubicBezTo>
                  <a:cubicBezTo>
                    <a:pt x="22283" y="140516"/>
                    <a:pt x="56552" y="142402"/>
                    <a:pt x="76542" y="165001"/>
                  </a:cubicBezTo>
                  <a:cubicBezTo>
                    <a:pt x="78421" y="167125"/>
                    <a:pt x="80134" y="169396"/>
                    <a:pt x="81666" y="171789"/>
                  </a:cubicBezTo>
                  <a:close/>
                </a:path>
              </a:pathLst>
            </a:custGeom>
            <a:solidFill>
              <a:srgbClr val="9ABCE1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446AE254-772E-F54F-B38C-17F59EA8A7BF}"/>
                </a:ext>
              </a:extLst>
            </p:cNvPr>
            <p:cNvSpPr/>
            <p:nvPr/>
          </p:nvSpPr>
          <p:spPr>
            <a:xfrm>
              <a:off x="10329821" y="3347409"/>
              <a:ext cx="144541" cy="190113"/>
            </a:xfrm>
            <a:custGeom>
              <a:avLst/>
              <a:gdLst>
                <a:gd name="connsiteX0" fmla="*/ 102082 w 144541"/>
                <a:gd name="connsiteY0" fmla="*/ 190113 h 190113"/>
                <a:gd name="connsiteX1" fmla="*/ 80943 w 144541"/>
                <a:gd name="connsiteY1" fmla="*/ 175636 h 190113"/>
                <a:gd name="connsiteX2" fmla="*/ 39568 w 144541"/>
                <a:gd name="connsiteY2" fmla="*/ 151446 h 190113"/>
                <a:gd name="connsiteX3" fmla="*/ 3433 w 144541"/>
                <a:gd name="connsiteY3" fmla="*/ 165557 h 190113"/>
                <a:gd name="connsiteX4" fmla="*/ 0 w 144541"/>
                <a:gd name="connsiteY4" fmla="*/ 161525 h 190113"/>
                <a:gd name="connsiteX5" fmla="*/ 0 w 144541"/>
                <a:gd name="connsiteY5" fmla="*/ 161525 h 190113"/>
                <a:gd name="connsiteX6" fmla="*/ 52577 w 144541"/>
                <a:gd name="connsiteY6" fmla="*/ 66964 h 190113"/>
                <a:gd name="connsiteX7" fmla="*/ 45892 w 144541"/>
                <a:gd name="connsiteY7" fmla="*/ 38376 h 190113"/>
                <a:gd name="connsiteX8" fmla="*/ 45892 w 144541"/>
                <a:gd name="connsiteY8" fmla="*/ 75 h 190113"/>
                <a:gd name="connsiteX9" fmla="*/ 52758 w 144541"/>
                <a:gd name="connsiteY9" fmla="*/ 75 h 190113"/>
                <a:gd name="connsiteX10" fmla="*/ 66489 w 144541"/>
                <a:gd name="connsiteY10" fmla="*/ 75 h 190113"/>
                <a:gd name="connsiteX11" fmla="*/ 144541 w 144541"/>
                <a:gd name="connsiteY11" fmla="*/ 61833 h 190113"/>
                <a:gd name="connsiteX12" fmla="*/ 144541 w 144541"/>
                <a:gd name="connsiteY12" fmla="*/ 61833 h 190113"/>
                <a:gd name="connsiteX13" fmla="*/ 102082 w 144541"/>
                <a:gd name="connsiteY13" fmla="*/ 190113 h 190113"/>
                <a:gd name="connsiteX14" fmla="*/ 39568 w 144541"/>
                <a:gd name="connsiteY14" fmla="*/ 146132 h 190113"/>
                <a:gd name="connsiteX15" fmla="*/ 85099 w 144541"/>
                <a:gd name="connsiteY15" fmla="*/ 172521 h 190113"/>
                <a:gd name="connsiteX16" fmla="*/ 102082 w 144541"/>
                <a:gd name="connsiteY16" fmla="*/ 184982 h 190113"/>
                <a:gd name="connsiteX17" fmla="*/ 139482 w 144541"/>
                <a:gd name="connsiteY17" fmla="*/ 62749 h 190113"/>
                <a:gd name="connsiteX18" fmla="*/ 67212 w 144541"/>
                <a:gd name="connsiteY18" fmla="*/ 5207 h 190113"/>
                <a:gd name="connsiteX19" fmla="*/ 50409 w 144541"/>
                <a:gd name="connsiteY19" fmla="*/ 5207 h 190113"/>
                <a:gd name="connsiteX20" fmla="*/ 50409 w 144541"/>
                <a:gd name="connsiteY20" fmla="*/ 38193 h 190113"/>
                <a:gd name="connsiteX21" fmla="*/ 56732 w 144541"/>
                <a:gd name="connsiteY21" fmla="*/ 64399 h 190113"/>
                <a:gd name="connsiteX22" fmla="*/ 57636 w 144541"/>
                <a:gd name="connsiteY22" fmla="*/ 65498 h 190113"/>
                <a:gd name="connsiteX23" fmla="*/ 57636 w 144541"/>
                <a:gd name="connsiteY23" fmla="*/ 66781 h 190113"/>
                <a:gd name="connsiteX24" fmla="*/ 17164 w 144541"/>
                <a:gd name="connsiteY24" fmla="*/ 150896 h 190113"/>
                <a:gd name="connsiteX25" fmla="*/ 39568 w 144541"/>
                <a:gd name="connsiteY25" fmla="*/ 146132 h 19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4541" h="190113">
                  <a:moveTo>
                    <a:pt x="102082" y="190113"/>
                  </a:moveTo>
                  <a:cubicBezTo>
                    <a:pt x="93184" y="188926"/>
                    <a:pt x="85353" y="183564"/>
                    <a:pt x="80943" y="175636"/>
                  </a:cubicBezTo>
                  <a:cubicBezTo>
                    <a:pt x="71895" y="161181"/>
                    <a:pt x="56436" y="152143"/>
                    <a:pt x="39568" y="151446"/>
                  </a:cubicBezTo>
                  <a:cubicBezTo>
                    <a:pt x="26352" y="152139"/>
                    <a:pt x="13695" y="157081"/>
                    <a:pt x="3433" y="165557"/>
                  </a:cubicBezTo>
                  <a:lnTo>
                    <a:pt x="0" y="161525"/>
                  </a:lnTo>
                  <a:lnTo>
                    <a:pt x="0" y="161525"/>
                  </a:lnTo>
                  <a:cubicBezTo>
                    <a:pt x="25611" y="135391"/>
                    <a:pt x="43778" y="102716"/>
                    <a:pt x="52577" y="66964"/>
                  </a:cubicBezTo>
                  <a:cubicBezTo>
                    <a:pt x="47578" y="58329"/>
                    <a:pt x="45249" y="48369"/>
                    <a:pt x="45892" y="38376"/>
                  </a:cubicBezTo>
                  <a:lnTo>
                    <a:pt x="45892" y="75"/>
                  </a:lnTo>
                  <a:lnTo>
                    <a:pt x="52758" y="75"/>
                  </a:lnTo>
                  <a:lnTo>
                    <a:pt x="66489" y="75"/>
                  </a:lnTo>
                  <a:cubicBezTo>
                    <a:pt x="125570" y="-2490"/>
                    <a:pt x="144361" y="61283"/>
                    <a:pt x="144541" y="61833"/>
                  </a:cubicBezTo>
                  <a:lnTo>
                    <a:pt x="144541" y="61833"/>
                  </a:lnTo>
                  <a:cubicBezTo>
                    <a:pt x="143819" y="102516"/>
                    <a:pt x="132075" y="190113"/>
                    <a:pt x="102082" y="190113"/>
                  </a:cubicBezTo>
                  <a:close/>
                  <a:moveTo>
                    <a:pt x="39568" y="146132"/>
                  </a:moveTo>
                  <a:cubicBezTo>
                    <a:pt x="58075" y="146890"/>
                    <a:pt x="75058" y="156735"/>
                    <a:pt x="85099" y="172521"/>
                  </a:cubicBezTo>
                  <a:cubicBezTo>
                    <a:pt x="91242" y="180767"/>
                    <a:pt x="96843" y="184982"/>
                    <a:pt x="102082" y="184982"/>
                  </a:cubicBezTo>
                  <a:cubicBezTo>
                    <a:pt x="116356" y="184982"/>
                    <a:pt x="138218" y="141367"/>
                    <a:pt x="139482" y="62749"/>
                  </a:cubicBezTo>
                  <a:cubicBezTo>
                    <a:pt x="138037" y="57801"/>
                    <a:pt x="119246" y="2824"/>
                    <a:pt x="67212" y="5207"/>
                  </a:cubicBezTo>
                  <a:lnTo>
                    <a:pt x="50409" y="5207"/>
                  </a:lnTo>
                  <a:lnTo>
                    <a:pt x="50409" y="38193"/>
                  </a:lnTo>
                  <a:cubicBezTo>
                    <a:pt x="49531" y="47402"/>
                    <a:pt x="51760" y="56642"/>
                    <a:pt x="56732" y="64399"/>
                  </a:cubicBezTo>
                  <a:lnTo>
                    <a:pt x="57636" y="65498"/>
                  </a:lnTo>
                  <a:lnTo>
                    <a:pt x="57636" y="66781"/>
                  </a:lnTo>
                  <a:cubicBezTo>
                    <a:pt x="50071" y="97374"/>
                    <a:pt x="36285" y="126025"/>
                    <a:pt x="17164" y="150896"/>
                  </a:cubicBezTo>
                  <a:cubicBezTo>
                    <a:pt x="24234" y="147775"/>
                    <a:pt x="31859" y="146154"/>
                    <a:pt x="39568" y="146132"/>
                  </a:cubicBezTo>
                  <a:close/>
                </a:path>
              </a:pathLst>
            </a:custGeom>
            <a:solidFill>
              <a:srgbClr val="53799B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479D6905-B911-F34D-BF30-850177625404}"/>
                </a:ext>
              </a:extLst>
            </p:cNvPr>
            <p:cNvSpPr/>
            <p:nvPr/>
          </p:nvSpPr>
          <p:spPr>
            <a:xfrm>
              <a:off x="10295311" y="3533675"/>
              <a:ext cx="39748" cy="62307"/>
            </a:xfrm>
            <a:custGeom>
              <a:avLst/>
              <a:gdLst>
                <a:gd name="connsiteX0" fmla="*/ 39749 w 39748"/>
                <a:gd name="connsiteY0" fmla="*/ 31154 h 62307"/>
                <a:gd name="connsiteX1" fmla="*/ 19874 w 39748"/>
                <a:gd name="connsiteY1" fmla="*/ 62308 h 62307"/>
                <a:gd name="connsiteX2" fmla="*/ 0 w 39748"/>
                <a:gd name="connsiteY2" fmla="*/ 31154 h 62307"/>
                <a:gd name="connsiteX3" fmla="*/ 19874 w 39748"/>
                <a:gd name="connsiteY3" fmla="*/ 0 h 62307"/>
                <a:gd name="connsiteX4" fmla="*/ 39749 w 39748"/>
                <a:gd name="connsiteY4" fmla="*/ 31154 h 62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48" h="62307">
                  <a:moveTo>
                    <a:pt x="39749" y="31154"/>
                  </a:moveTo>
                  <a:cubicBezTo>
                    <a:pt x="39749" y="48380"/>
                    <a:pt x="30896" y="62308"/>
                    <a:pt x="19874" y="62308"/>
                  </a:cubicBezTo>
                  <a:cubicBezTo>
                    <a:pt x="8853" y="62308"/>
                    <a:pt x="0" y="48380"/>
                    <a:pt x="0" y="31154"/>
                  </a:cubicBezTo>
                  <a:cubicBezTo>
                    <a:pt x="0" y="13928"/>
                    <a:pt x="8853" y="0"/>
                    <a:pt x="19874" y="0"/>
                  </a:cubicBezTo>
                  <a:cubicBezTo>
                    <a:pt x="30896" y="0"/>
                    <a:pt x="39749" y="13928"/>
                    <a:pt x="39749" y="31154"/>
                  </a:cubicBezTo>
                  <a:close/>
                </a:path>
              </a:pathLst>
            </a:custGeom>
            <a:solidFill>
              <a:srgbClr val="9ABCE1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DD799207-36C8-8D47-801C-95F80EA6E942}"/>
                </a:ext>
              </a:extLst>
            </p:cNvPr>
            <p:cNvSpPr/>
            <p:nvPr/>
          </p:nvSpPr>
          <p:spPr>
            <a:xfrm>
              <a:off x="10292782" y="3531292"/>
              <a:ext cx="44807" cy="67438"/>
            </a:xfrm>
            <a:custGeom>
              <a:avLst/>
              <a:gdLst>
                <a:gd name="connsiteX0" fmla="*/ 22404 w 44807"/>
                <a:gd name="connsiteY0" fmla="*/ 67439 h 67438"/>
                <a:gd name="connsiteX1" fmla="*/ 0 w 44807"/>
                <a:gd name="connsiteY1" fmla="*/ 33719 h 67438"/>
                <a:gd name="connsiteX2" fmla="*/ 22404 w 44807"/>
                <a:gd name="connsiteY2" fmla="*/ 0 h 67438"/>
                <a:gd name="connsiteX3" fmla="*/ 44808 w 44807"/>
                <a:gd name="connsiteY3" fmla="*/ 33719 h 67438"/>
                <a:gd name="connsiteX4" fmla="*/ 22404 w 44807"/>
                <a:gd name="connsiteY4" fmla="*/ 67439 h 67438"/>
                <a:gd name="connsiteX5" fmla="*/ 22404 w 44807"/>
                <a:gd name="connsiteY5" fmla="*/ 5314 h 67438"/>
                <a:gd name="connsiteX6" fmla="*/ 5240 w 44807"/>
                <a:gd name="connsiteY6" fmla="*/ 33719 h 67438"/>
                <a:gd name="connsiteX7" fmla="*/ 22404 w 44807"/>
                <a:gd name="connsiteY7" fmla="*/ 62308 h 67438"/>
                <a:gd name="connsiteX8" fmla="*/ 40472 w 44807"/>
                <a:gd name="connsiteY8" fmla="*/ 33719 h 67438"/>
                <a:gd name="connsiteX9" fmla="*/ 22404 w 44807"/>
                <a:gd name="connsiteY9" fmla="*/ 5131 h 6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07" h="67438">
                  <a:moveTo>
                    <a:pt x="22404" y="67439"/>
                  </a:moveTo>
                  <a:cubicBezTo>
                    <a:pt x="9757" y="67439"/>
                    <a:pt x="0" y="52595"/>
                    <a:pt x="0" y="33719"/>
                  </a:cubicBezTo>
                  <a:cubicBezTo>
                    <a:pt x="0" y="14844"/>
                    <a:pt x="9757" y="0"/>
                    <a:pt x="22404" y="0"/>
                  </a:cubicBezTo>
                  <a:cubicBezTo>
                    <a:pt x="35051" y="0"/>
                    <a:pt x="44808" y="15210"/>
                    <a:pt x="44808" y="33719"/>
                  </a:cubicBezTo>
                  <a:cubicBezTo>
                    <a:pt x="44808" y="52228"/>
                    <a:pt x="34871" y="67439"/>
                    <a:pt x="22404" y="67439"/>
                  </a:cubicBezTo>
                  <a:close/>
                  <a:moveTo>
                    <a:pt x="22404" y="5314"/>
                  </a:moveTo>
                  <a:cubicBezTo>
                    <a:pt x="13009" y="5314"/>
                    <a:pt x="5240" y="18326"/>
                    <a:pt x="5240" y="33719"/>
                  </a:cubicBezTo>
                  <a:cubicBezTo>
                    <a:pt x="5240" y="49113"/>
                    <a:pt x="12828" y="62308"/>
                    <a:pt x="22404" y="62308"/>
                  </a:cubicBezTo>
                  <a:cubicBezTo>
                    <a:pt x="31980" y="62308"/>
                    <a:pt x="40472" y="49113"/>
                    <a:pt x="40472" y="33719"/>
                  </a:cubicBezTo>
                  <a:cubicBezTo>
                    <a:pt x="40472" y="18326"/>
                    <a:pt x="31799" y="5131"/>
                    <a:pt x="22404" y="5131"/>
                  </a:cubicBezTo>
                  <a:close/>
                </a:path>
              </a:pathLst>
            </a:custGeom>
            <a:solidFill>
              <a:srgbClr val="53799B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5B7CDD2B-1287-AA40-92C6-2CD62B0CD33C}"/>
                </a:ext>
              </a:extLst>
            </p:cNvPr>
            <p:cNvSpPr/>
            <p:nvPr/>
          </p:nvSpPr>
          <p:spPr>
            <a:xfrm>
              <a:off x="10304707" y="3542104"/>
              <a:ext cx="27462" cy="42882"/>
            </a:xfrm>
            <a:custGeom>
              <a:avLst/>
              <a:gdLst>
                <a:gd name="connsiteX0" fmla="*/ 27463 w 27462"/>
                <a:gd name="connsiteY0" fmla="*/ 21441 h 42882"/>
                <a:gd name="connsiteX1" fmla="*/ 13731 w 27462"/>
                <a:gd name="connsiteY1" fmla="*/ 42882 h 42882"/>
                <a:gd name="connsiteX2" fmla="*/ 0 w 27462"/>
                <a:gd name="connsiteY2" fmla="*/ 21441 h 42882"/>
                <a:gd name="connsiteX3" fmla="*/ 13731 w 27462"/>
                <a:gd name="connsiteY3" fmla="*/ 0 h 42882"/>
                <a:gd name="connsiteX4" fmla="*/ 27463 w 27462"/>
                <a:gd name="connsiteY4" fmla="*/ 21441 h 4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62" h="42882">
                  <a:moveTo>
                    <a:pt x="27463" y="21441"/>
                  </a:moveTo>
                  <a:cubicBezTo>
                    <a:pt x="27463" y="33283"/>
                    <a:pt x="21315" y="42882"/>
                    <a:pt x="13731" y="42882"/>
                  </a:cubicBezTo>
                  <a:cubicBezTo>
                    <a:pt x="6148" y="42882"/>
                    <a:pt x="0" y="33283"/>
                    <a:pt x="0" y="21441"/>
                  </a:cubicBezTo>
                  <a:cubicBezTo>
                    <a:pt x="0" y="9600"/>
                    <a:pt x="6148" y="0"/>
                    <a:pt x="13731" y="0"/>
                  </a:cubicBezTo>
                  <a:cubicBezTo>
                    <a:pt x="21315" y="0"/>
                    <a:pt x="27463" y="9600"/>
                    <a:pt x="27463" y="21441"/>
                  </a:cubicBezTo>
                  <a:close/>
                </a:path>
              </a:pathLst>
            </a:custGeom>
            <a:solidFill>
              <a:srgbClr val="C3DDF4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C47110A2-B410-8C48-AC87-B911022340ED}"/>
                </a:ext>
              </a:extLst>
            </p:cNvPr>
            <p:cNvSpPr/>
            <p:nvPr/>
          </p:nvSpPr>
          <p:spPr>
            <a:xfrm>
              <a:off x="10385045" y="3385969"/>
              <a:ext cx="6470" cy="27855"/>
            </a:xfrm>
            <a:custGeom>
              <a:avLst/>
              <a:gdLst>
                <a:gd name="connsiteX0" fmla="*/ 62 w 6470"/>
                <a:gd name="connsiteY0" fmla="*/ 27855 h 27855"/>
                <a:gd name="connsiteX1" fmla="*/ 62 w 6470"/>
                <a:gd name="connsiteY1" fmla="*/ 26389 h 27855"/>
                <a:gd name="connsiteX2" fmla="*/ 62 w 6470"/>
                <a:gd name="connsiteY2" fmla="*/ 23090 h 27855"/>
                <a:gd name="connsiteX3" fmla="*/ 62 w 6470"/>
                <a:gd name="connsiteY3" fmla="*/ 21075 h 27855"/>
                <a:gd name="connsiteX4" fmla="*/ 62 w 6470"/>
                <a:gd name="connsiteY4" fmla="*/ 18692 h 27855"/>
                <a:gd name="connsiteX5" fmla="*/ 966 w 6470"/>
                <a:gd name="connsiteY5" fmla="*/ 13744 h 27855"/>
                <a:gd name="connsiteX6" fmla="*/ 1869 w 6470"/>
                <a:gd name="connsiteY6" fmla="*/ 8613 h 27855"/>
                <a:gd name="connsiteX7" fmla="*/ 3134 w 6470"/>
                <a:gd name="connsiteY7" fmla="*/ 4215 h 27855"/>
                <a:gd name="connsiteX8" fmla="*/ 5302 w 6470"/>
                <a:gd name="connsiteY8" fmla="*/ 0 h 27855"/>
                <a:gd name="connsiteX9" fmla="*/ 6205 w 6470"/>
                <a:gd name="connsiteY9" fmla="*/ 4581 h 27855"/>
                <a:gd name="connsiteX10" fmla="*/ 6205 w 6470"/>
                <a:gd name="connsiteY10" fmla="*/ 14661 h 27855"/>
                <a:gd name="connsiteX11" fmla="*/ 4579 w 6470"/>
                <a:gd name="connsiteY11" fmla="*/ 19975 h 27855"/>
                <a:gd name="connsiteX12" fmla="*/ 4579 w 6470"/>
                <a:gd name="connsiteY12" fmla="*/ 22174 h 27855"/>
                <a:gd name="connsiteX13" fmla="*/ 3495 w 6470"/>
                <a:gd name="connsiteY13" fmla="*/ 24190 h 27855"/>
                <a:gd name="connsiteX14" fmla="*/ 1327 w 6470"/>
                <a:gd name="connsiteY14" fmla="*/ 26939 h 2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70" h="27855">
                  <a:moveTo>
                    <a:pt x="62" y="27855"/>
                  </a:moveTo>
                  <a:cubicBezTo>
                    <a:pt x="19" y="27368"/>
                    <a:pt x="19" y="26877"/>
                    <a:pt x="62" y="26389"/>
                  </a:cubicBezTo>
                  <a:cubicBezTo>
                    <a:pt x="62" y="26389"/>
                    <a:pt x="62" y="24373"/>
                    <a:pt x="62" y="23090"/>
                  </a:cubicBezTo>
                  <a:cubicBezTo>
                    <a:pt x="62" y="21808"/>
                    <a:pt x="62" y="21991"/>
                    <a:pt x="62" y="21075"/>
                  </a:cubicBezTo>
                  <a:cubicBezTo>
                    <a:pt x="-21" y="20283"/>
                    <a:pt x="-21" y="19484"/>
                    <a:pt x="62" y="18692"/>
                  </a:cubicBezTo>
                  <a:cubicBezTo>
                    <a:pt x="276" y="17028"/>
                    <a:pt x="577" y="15375"/>
                    <a:pt x="966" y="13744"/>
                  </a:cubicBezTo>
                  <a:cubicBezTo>
                    <a:pt x="1074" y="12005"/>
                    <a:pt x="1378" y="10283"/>
                    <a:pt x="1869" y="8613"/>
                  </a:cubicBezTo>
                  <a:cubicBezTo>
                    <a:pt x="1869" y="6964"/>
                    <a:pt x="1869" y="5498"/>
                    <a:pt x="3134" y="4215"/>
                  </a:cubicBezTo>
                  <a:cubicBezTo>
                    <a:pt x="3741" y="2753"/>
                    <a:pt x="4465" y="1341"/>
                    <a:pt x="5302" y="0"/>
                  </a:cubicBezTo>
                  <a:cubicBezTo>
                    <a:pt x="5710" y="1503"/>
                    <a:pt x="6012" y="3035"/>
                    <a:pt x="6205" y="4581"/>
                  </a:cubicBezTo>
                  <a:cubicBezTo>
                    <a:pt x="6559" y="7931"/>
                    <a:pt x="6559" y="11311"/>
                    <a:pt x="6205" y="14661"/>
                  </a:cubicBezTo>
                  <a:cubicBezTo>
                    <a:pt x="5772" y="16464"/>
                    <a:pt x="5228" y="18240"/>
                    <a:pt x="4579" y="19975"/>
                  </a:cubicBezTo>
                  <a:cubicBezTo>
                    <a:pt x="4650" y="20706"/>
                    <a:pt x="4650" y="21443"/>
                    <a:pt x="4579" y="22174"/>
                  </a:cubicBezTo>
                  <a:cubicBezTo>
                    <a:pt x="4328" y="22902"/>
                    <a:pt x="3961" y="23582"/>
                    <a:pt x="3495" y="24190"/>
                  </a:cubicBezTo>
                  <a:lnTo>
                    <a:pt x="1327" y="26939"/>
                  </a:lnTo>
                  <a:close/>
                </a:path>
              </a:pathLst>
            </a:custGeom>
            <a:solidFill>
              <a:srgbClr val="53799B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C4E81CD6-53E1-3F41-82F3-7F3667CFBEE6}"/>
                </a:ext>
              </a:extLst>
            </p:cNvPr>
            <p:cNvSpPr/>
            <p:nvPr/>
          </p:nvSpPr>
          <p:spPr>
            <a:xfrm>
              <a:off x="10265251" y="3394032"/>
              <a:ext cx="30240" cy="65789"/>
            </a:xfrm>
            <a:custGeom>
              <a:avLst/>
              <a:gdLst>
                <a:gd name="connsiteX0" fmla="*/ 971 w 30240"/>
                <a:gd name="connsiteY0" fmla="*/ 0 h 65789"/>
                <a:gd name="connsiteX1" fmla="*/ 971 w 30240"/>
                <a:gd name="connsiteY1" fmla="*/ 3115 h 65789"/>
                <a:gd name="connsiteX2" fmla="*/ 2959 w 30240"/>
                <a:gd name="connsiteY2" fmla="*/ 11179 h 65789"/>
                <a:gd name="connsiteX3" fmla="*/ 4585 w 30240"/>
                <a:gd name="connsiteY3" fmla="*/ 16493 h 65789"/>
                <a:gd name="connsiteX4" fmla="*/ 6753 w 30240"/>
                <a:gd name="connsiteY4" fmla="*/ 22174 h 65789"/>
                <a:gd name="connsiteX5" fmla="*/ 9102 w 30240"/>
                <a:gd name="connsiteY5" fmla="*/ 28405 h 65789"/>
                <a:gd name="connsiteX6" fmla="*/ 11812 w 30240"/>
                <a:gd name="connsiteY6" fmla="*/ 34452 h 65789"/>
                <a:gd name="connsiteX7" fmla="*/ 14703 w 30240"/>
                <a:gd name="connsiteY7" fmla="*/ 40500 h 65789"/>
                <a:gd name="connsiteX8" fmla="*/ 17955 w 30240"/>
                <a:gd name="connsiteY8" fmla="*/ 46181 h 65789"/>
                <a:gd name="connsiteX9" fmla="*/ 21026 w 30240"/>
                <a:gd name="connsiteY9" fmla="*/ 51495 h 65789"/>
                <a:gd name="connsiteX10" fmla="*/ 24098 w 30240"/>
                <a:gd name="connsiteY10" fmla="*/ 56077 h 65789"/>
                <a:gd name="connsiteX11" fmla="*/ 30241 w 30240"/>
                <a:gd name="connsiteY11" fmla="*/ 65789 h 65789"/>
                <a:gd name="connsiteX12" fmla="*/ 21749 w 30240"/>
                <a:gd name="connsiteY12" fmla="*/ 57909 h 65789"/>
                <a:gd name="connsiteX13" fmla="*/ 17774 w 30240"/>
                <a:gd name="connsiteY13" fmla="*/ 53878 h 65789"/>
                <a:gd name="connsiteX14" fmla="*/ 14161 w 30240"/>
                <a:gd name="connsiteY14" fmla="*/ 48747 h 65789"/>
                <a:gd name="connsiteX15" fmla="*/ 10366 w 30240"/>
                <a:gd name="connsiteY15" fmla="*/ 43066 h 65789"/>
                <a:gd name="connsiteX16" fmla="*/ 7114 w 30240"/>
                <a:gd name="connsiteY16" fmla="*/ 36652 h 65789"/>
                <a:gd name="connsiteX17" fmla="*/ 4404 w 30240"/>
                <a:gd name="connsiteY17" fmla="*/ 30237 h 65789"/>
                <a:gd name="connsiteX18" fmla="*/ 2236 w 30240"/>
                <a:gd name="connsiteY18" fmla="*/ 23640 h 65789"/>
                <a:gd name="connsiteX19" fmla="*/ 971 w 30240"/>
                <a:gd name="connsiteY19" fmla="*/ 17409 h 65789"/>
                <a:gd name="connsiteX20" fmla="*/ 68 w 30240"/>
                <a:gd name="connsiteY20" fmla="*/ 11728 h 65789"/>
                <a:gd name="connsiteX21" fmla="*/ 68 w 30240"/>
                <a:gd name="connsiteY21" fmla="*/ 6964 h 65789"/>
                <a:gd name="connsiteX22" fmla="*/ 68 w 30240"/>
                <a:gd name="connsiteY22" fmla="*/ 3115 h 65789"/>
                <a:gd name="connsiteX23" fmla="*/ 971 w 30240"/>
                <a:gd name="connsiteY23" fmla="*/ 0 h 65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240" h="65789">
                  <a:moveTo>
                    <a:pt x="971" y="0"/>
                  </a:moveTo>
                  <a:cubicBezTo>
                    <a:pt x="971" y="0"/>
                    <a:pt x="971" y="1100"/>
                    <a:pt x="971" y="3115"/>
                  </a:cubicBezTo>
                  <a:cubicBezTo>
                    <a:pt x="971" y="5131"/>
                    <a:pt x="2236" y="7880"/>
                    <a:pt x="2959" y="11179"/>
                  </a:cubicBezTo>
                  <a:cubicBezTo>
                    <a:pt x="3681" y="14477"/>
                    <a:pt x="4223" y="14661"/>
                    <a:pt x="4585" y="16493"/>
                  </a:cubicBezTo>
                  <a:cubicBezTo>
                    <a:pt x="4946" y="18326"/>
                    <a:pt x="5849" y="20342"/>
                    <a:pt x="6753" y="22174"/>
                  </a:cubicBezTo>
                  <a:cubicBezTo>
                    <a:pt x="7656" y="24007"/>
                    <a:pt x="8198" y="26206"/>
                    <a:pt x="9102" y="28405"/>
                  </a:cubicBezTo>
                  <a:cubicBezTo>
                    <a:pt x="9853" y="30487"/>
                    <a:pt x="10760" y="32508"/>
                    <a:pt x="11812" y="34452"/>
                  </a:cubicBezTo>
                  <a:lnTo>
                    <a:pt x="14703" y="40500"/>
                  </a:lnTo>
                  <a:lnTo>
                    <a:pt x="17955" y="46181"/>
                  </a:lnTo>
                  <a:lnTo>
                    <a:pt x="21026" y="51495"/>
                  </a:lnTo>
                  <a:cubicBezTo>
                    <a:pt x="21966" y="53079"/>
                    <a:pt x="22990" y="54609"/>
                    <a:pt x="24098" y="56077"/>
                  </a:cubicBezTo>
                  <a:cubicBezTo>
                    <a:pt x="27892" y="61758"/>
                    <a:pt x="30241" y="65789"/>
                    <a:pt x="30241" y="65789"/>
                  </a:cubicBezTo>
                  <a:cubicBezTo>
                    <a:pt x="30241" y="65789"/>
                    <a:pt x="26627" y="62857"/>
                    <a:pt x="21749" y="57909"/>
                  </a:cubicBezTo>
                  <a:cubicBezTo>
                    <a:pt x="20291" y="56707"/>
                    <a:pt x="18959" y="55357"/>
                    <a:pt x="17774" y="53878"/>
                  </a:cubicBezTo>
                  <a:lnTo>
                    <a:pt x="14161" y="48747"/>
                  </a:lnTo>
                  <a:cubicBezTo>
                    <a:pt x="12896" y="46731"/>
                    <a:pt x="11450" y="45081"/>
                    <a:pt x="10366" y="43066"/>
                  </a:cubicBezTo>
                  <a:lnTo>
                    <a:pt x="7114" y="36652"/>
                  </a:lnTo>
                  <a:cubicBezTo>
                    <a:pt x="6059" y="34582"/>
                    <a:pt x="5154" y="32438"/>
                    <a:pt x="4404" y="30237"/>
                  </a:cubicBezTo>
                  <a:lnTo>
                    <a:pt x="2236" y="23640"/>
                  </a:lnTo>
                  <a:cubicBezTo>
                    <a:pt x="1641" y="21604"/>
                    <a:pt x="1219" y="19519"/>
                    <a:pt x="971" y="17409"/>
                  </a:cubicBezTo>
                  <a:cubicBezTo>
                    <a:pt x="971" y="15394"/>
                    <a:pt x="971" y="13561"/>
                    <a:pt x="68" y="11728"/>
                  </a:cubicBezTo>
                  <a:cubicBezTo>
                    <a:pt x="-19" y="10141"/>
                    <a:pt x="-19" y="8551"/>
                    <a:pt x="68" y="6964"/>
                  </a:cubicBezTo>
                  <a:cubicBezTo>
                    <a:pt x="-23" y="5683"/>
                    <a:pt x="-23" y="4396"/>
                    <a:pt x="68" y="3115"/>
                  </a:cubicBezTo>
                  <a:cubicBezTo>
                    <a:pt x="790" y="110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53799B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4F9CACF5-77AF-8C48-B959-925CEFE7C1AF}"/>
                </a:ext>
              </a:extLst>
            </p:cNvPr>
            <p:cNvSpPr/>
            <p:nvPr/>
          </p:nvSpPr>
          <p:spPr>
            <a:xfrm>
              <a:off x="10397027" y="3619622"/>
              <a:ext cx="154844" cy="162366"/>
            </a:xfrm>
            <a:custGeom>
              <a:avLst/>
              <a:gdLst>
                <a:gd name="connsiteX0" fmla="*/ 1270 w 154844"/>
                <a:gd name="connsiteY0" fmla="*/ 18326 h 162366"/>
                <a:gd name="connsiteX1" fmla="*/ 147256 w 154844"/>
                <a:gd name="connsiteY1" fmla="*/ 0 h 162366"/>
                <a:gd name="connsiteX2" fmla="*/ 154845 w 154844"/>
                <a:gd name="connsiteY2" fmla="*/ 91629 h 162366"/>
                <a:gd name="connsiteX3" fmla="*/ 75528 w 154844"/>
                <a:gd name="connsiteY3" fmla="*/ 91629 h 162366"/>
                <a:gd name="connsiteX4" fmla="*/ 44451 w 154844"/>
                <a:gd name="connsiteY4" fmla="*/ 125348 h 162366"/>
                <a:gd name="connsiteX5" fmla="*/ 25300 w 154844"/>
                <a:gd name="connsiteY5" fmla="*/ 162366 h 162366"/>
                <a:gd name="connsiteX6" fmla="*/ 1270 w 154844"/>
                <a:gd name="connsiteY6" fmla="*/ 18326 h 16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44" h="162366">
                  <a:moveTo>
                    <a:pt x="1270" y="18326"/>
                  </a:moveTo>
                  <a:cubicBezTo>
                    <a:pt x="50340" y="16218"/>
                    <a:pt x="99160" y="10090"/>
                    <a:pt x="147256" y="0"/>
                  </a:cubicBezTo>
                  <a:cubicBezTo>
                    <a:pt x="153219" y="53328"/>
                    <a:pt x="154845" y="91629"/>
                    <a:pt x="154845" y="91629"/>
                  </a:cubicBezTo>
                  <a:cubicBezTo>
                    <a:pt x="154845" y="91629"/>
                    <a:pt x="84200" y="89063"/>
                    <a:pt x="75528" y="91629"/>
                  </a:cubicBezTo>
                  <a:cubicBezTo>
                    <a:pt x="66855" y="94194"/>
                    <a:pt x="57460" y="104823"/>
                    <a:pt x="44451" y="125348"/>
                  </a:cubicBezTo>
                  <a:cubicBezTo>
                    <a:pt x="37085" y="137139"/>
                    <a:pt x="30680" y="149520"/>
                    <a:pt x="25300" y="162366"/>
                  </a:cubicBezTo>
                  <a:cubicBezTo>
                    <a:pt x="25300" y="162366"/>
                    <a:pt x="-6680" y="132312"/>
                    <a:pt x="1270" y="18326"/>
                  </a:cubicBezTo>
                  <a:close/>
                </a:path>
              </a:pathLst>
            </a:custGeom>
            <a:solidFill>
              <a:srgbClr val="9ABCE1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C398A853-6854-CA40-8258-9F67F4FFCA30}"/>
                </a:ext>
              </a:extLst>
            </p:cNvPr>
            <p:cNvSpPr/>
            <p:nvPr/>
          </p:nvSpPr>
          <p:spPr>
            <a:xfrm>
              <a:off x="10398297" y="3617606"/>
              <a:ext cx="155020" cy="166581"/>
            </a:xfrm>
            <a:custGeom>
              <a:avLst/>
              <a:gdLst>
                <a:gd name="connsiteX0" fmla="*/ 0 w 155020"/>
                <a:gd name="connsiteY0" fmla="*/ 20342 h 166581"/>
                <a:gd name="connsiteX1" fmla="*/ 36135 w 155020"/>
                <a:gd name="connsiteY1" fmla="*/ 17226 h 166581"/>
                <a:gd name="connsiteX2" fmla="*/ 72271 w 155020"/>
                <a:gd name="connsiteY2" fmla="*/ 13011 h 166581"/>
                <a:gd name="connsiteX3" fmla="*/ 90338 w 155020"/>
                <a:gd name="connsiteY3" fmla="*/ 10629 h 166581"/>
                <a:gd name="connsiteX4" fmla="*/ 108406 w 155020"/>
                <a:gd name="connsiteY4" fmla="*/ 7697 h 166581"/>
                <a:gd name="connsiteX5" fmla="*/ 117440 w 155020"/>
                <a:gd name="connsiteY5" fmla="*/ 6048 h 166581"/>
                <a:gd name="connsiteX6" fmla="*/ 126474 w 155020"/>
                <a:gd name="connsiteY6" fmla="*/ 4215 h 166581"/>
                <a:gd name="connsiteX7" fmla="*/ 144541 w 155020"/>
                <a:gd name="connsiteY7" fmla="*/ 0 h 166581"/>
                <a:gd name="connsiteX8" fmla="*/ 146890 w 155020"/>
                <a:gd name="connsiteY8" fmla="*/ 0 h 166581"/>
                <a:gd name="connsiteX9" fmla="*/ 146890 w 155020"/>
                <a:gd name="connsiteY9" fmla="*/ 2382 h 166581"/>
                <a:gd name="connsiteX10" fmla="*/ 151407 w 155020"/>
                <a:gd name="connsiteY10" fmla="*/ 47830 h 166581"/>
                <a:gd name="connsiteX11" fmla="*/ 153575 w 155020"/>
                <a:gd name="connsiteY11" fmla="*/ 70737 h 166581"/>
                <a:gd name="connsiteX12" fmla="*/ 155020 w 155020"/>
                <a:gd name="connsiteY12" fmla="*/ 93645 h 166581"/>
                <a:gd name="connsiteX13" fmla="*/ 155020 w 155020"/>
                <a:gd name="connsiteY13" fmla="*/ 96210 h 166581"/>
                <a:gd name="connsiteX14" fmla="*/ 152310 w 155020"/>
                <a:gd name="connsiteY14" fmla="*/ 96210 h 166581"/>
                <a:gd name="connsiteX15" fmla="*/ 110213 w 155020"/>
                <a:gd name="connsiteY15" fmla="*/ 95111 h 166581"/>
                <a:gd name="connsiteX16" fmla="*/ 89254 w 155020"/>
                <a:gd name="connsiteY16" fmla="*/ 95111 h 166581"/>
                <a:gd name="connsiteX17" fmla="*/ 75884 w 155020"/>
                <a:gd name="connsiteY17" fmla="*/ 95111 h 166581"/>
                <a:gd name="connsiteX18" fmla="*/ 75884 w 155020"/>
                <a:gd name="connsiteY18" fmla="*/ 95111 h 166581"/>
                <a:gd name="connsiteX19" fmla="*/ 75884 w 155020"/>
                <a:gd name="connsiteY19" fmla="*/ 95111 h 166581"/>
                <a:gd name="connsiteX20" fmla="*/ 74619 w 155020"/>
                <a:gd name="connsiteY20" fmla="*/ 95111 h 166581"/>
                <a:gd name="connsiteX21" fmla="*/ 73355 w 155020"/>
                <a:gd name="connsiteY21" fmla="*/ 95111 h 166581"/>
                <a:gd name="connsiteX22" fmla="*/ 72451 w 155020"/>
                <a:gd name="connsiteY22" fmla="*/ 95111 h 166581"/>
                <a:gd name="connsiteX23" fmla="*/ 70645 w 155020"/>
                <a:gd name="connsiteY23" fmla="*/ 96210 h 166581"/>
                <a:gd name="connsiteX24" fmla="*/ 68657 w 155020"/>
                <a:gd name="connsiteY24" fmla="*/ 97860 h 166581"/>
                <a:gd name="connsiteX25" fmla="*/ 65044 w 155020"/>
                <a:gd name="connsiteY25" fmla="*/ 101158 h 166581"/>
                <a:gd name="connsiteX26" fmla="*/ 58359 w 155020"/>
                <a:gd name="connsiteY26" fmla="*/ 109038 h 166581"/>
                <a:gd name="connsiteX27" fmla="*/ 52215 w 155020"/>
                <a:gd name="connsiteY27" fmla="*/ 117651 h 166581"/>
                <a:gd name="connsiteX28" fmla="*/ 46434 w 155020"/>
                <a:gd name="connsiteY28" fmla="*/ 126448 h 166581"/>
                <a:gd name="connsiteX29" fmla="*/ 35955 w 155020"/>
                <a:gd name="connsiteY29" fmla="*/ 144774 h 166581"/>
                <a:gd name="connsiteX30" fmla="*/ 31257 w 155020"/>
                <a:gd name="connsiteY30" fmla="*/ 154120 h 166581"/>
                <a:gd name="connsiteX31" fmla="*/ 26740 w 155020"/>
                <a:gd name="connsiteY31" fmla="*/ 163649 h 166581"/>
                <a:gd name="connsiteX32" fmla="*/ 25656 w 155020"/>
                <a:gd name="connsiteY32" fmla="*/ 166581 h 166581"/>
                <a:gd name="connsiteX33" fmla="*/ 23488 w 155020"/>
                <a:gd name="connsiteY33" fmla="*/ 164565 h 166581"/>
                <a:gd name="connsiteX34" fmla="*/ 20416 w 155020"/>
                <a:gd name="connsiteY34" fmla="*/ 160534 h 166581"/>
                <a:gd name="connsiteX35" fmla="*/ 17887 w 155020"/>
                <a:gd name="connsiteY35" fmla="*/ 156502 h 166581"/>
                <a:gd name="connsiteX36" fmla="*/ 13551 w 155020"/>
                <a:gd name="connsiteY36" fmla="*/ 148072 h 166581"/>
                <a:gd name="connsiteX37" fmla="*/ 10118 w 155020"/>
                <a:gd name="connsiteY37" fmla="*/ 139276 h 166581"/>
                <a:gd name="connsiteX38" fmla="*/ 8492 w 155020"/>
                <a:gd name="connsiteY38" fmla="*/ 134878 h 166581"/>
                <a:gd name="connsiteX39" fmla="*/ 7408 w 155020"/>
                <a:gd name="connsiteY39" fmla="*/ 130296 h 166581"/>
                <a:gd name="connsiteX40" fmla="*/ 5240 w 155020"/>
                <a:gd name="connsiteY40" fmla="*/ 121317 h 166581"/>
                <a:gd name="connsiteX41" fmla="*/ 3252 w 155020"/>
                <a:gd name="connsiteY41" fmla="*/ 112154 h 166581"/>
                <a:gd name="connsiteX42" fmla="*/ 723 w 155020"/>
                <a:gd name="connsiteY42" fmla="*/ 93828 h 166581"/>
                <a:gd name="connsiteX43" fmla="*/ 723 w 155020"/>
                <a:gd name="connsiteY43" fmla="*/ 84482 h 166581"/>
                <a:gd name="connsiteX44" fmla="*/ 723 w 155020"/>
                <a:gd name="connsiteY44" fmla="*/ 75136 h 166581"/>
                <a:gd name="connsiteX45" fmla="*/ 723 w 155020"/>
                <a:gd name="connsiteY45" fmla="*/ 65789 h 166581"/>
                <a:gd name="connsiteX46" fmla="*/ 723 w 155020"/>
                <a:gd name="connsiteY46" fmla="*/ 56627 h 166581"/>
                <a:gd name="connsiteX47" fmla="*/ 0 w 155020"/>
                <a:gd name="connsiteY47" fmla="*/ 20342 h 166581"/>
                <a:gd name="connsiteX48" fmla="*/ 0 w 155020"/>
                <a:gd name="connsiteY48" fmla="*/ 56993 h 166581"/>
                <a:gd name="connsiteX49" fmla="*/ 0 w 155020"/>
                <a:gd name="connsiteY49" fmla="*/ 66156 h 166581"/>
                <a:gd name="connsiteX50" fmla="*/ 0 w 155020"/>
                <a:gd name="connsiteY50" fmla="*/ 75502 h 166581"/>
                <a:gd name="connsiteX51" fmla="*/ 0 w 155020"/>
                <a:gd name="connsiteY51" fmla="*/ 84665 h 166581"/>
                <a:gd name="connsiteX52" fmla="*/ 903 w 155020"/>
                <a:gd name="connsiteY52" fmla="*/ 93828 h 166581"/>
                <a:gd name="connsiteX53" fmla="*/ 3614 w 155020"/>
                <a:gd name="connsiteY53" fmla="*/ 112154 h 166581"/>
                <a:gd name="connsiteX54" fmla="*/ 5782 w 155020"/>
                <a:gd name="connsiteY54" fmla="*/ 120950 h 166581"/>
                <a:gd name="connsiteX55" fmla="*/ 8130 w 155020"/>
                <a:gd name="connsiteY55" fmla="*/ 129930 h 166581"/>
                <a:gd name="connsiteX56" fmla="*/ 9395 w 155020"/>
                <a:gd name="connsiteY56" fmla="*/ 134328 h 166581"/>
                <a:gd name="connsiteX57" fmla="*/ 11021 w 155020"/>
                <a:gd name="connsiteY57" fmla="*/ 138543 h 166581"/>
                <a:gd name="connsiteX58" fmla="*/ 14273 w 155020"/>
                <a:gd name="connsiteY58" fmla="*/ 146973 h 166581"/>
                <a:gd name="connsiteX59" fmla="*/ 18610 w 155020"/>
                <a:gd name="connsiteY59" fmla="*/ 155036 h 166581"/>
                <a:gd name="connsiteX60" fmla="*/ 21139 w 155020"/>
                <a:gd name="connsiteY60" fmla="*/ 158701 h 166581"/>
                <a:gd name="connsiteX61" fmla="*/ 23849 w 155020"/>
                <a:gd name="connsiteY61" fmla="*/ 162000 h 166581"/>
                <a:gd name="connsiteX62" fmla="*/ 20416 w 155020"/>
                <a:gd name="connsiteY62" fmla="*/ 162000 h 166581"/>
                <a:gd name="connsiteX63" fmla="*/ 29631 w 155020"/>
                <a:gd name="connsiteY63" fmla="*/ 142391 h 166581"/>
                <a:gd name="connsiteX64" fmla="*/ 40110 w 155020"/>
                <a:gd name="connsiteY64" fmla="*/ 124065 h 166581"/>
                <a:gd name="connsiteX65" fmla="*/ 45892 w 155020"/>
                <a:gd name="connsiteY65" fmla="*/ 114903 h 166581"/>
                <a:gd name="connsiteX66" fmla="*/ 52035 w 155020"/>
                <a:gd name="connsiteY66" fmla="*/ 106106 h 166581"/>
                <a:gd name="connsiteX67" fmla="*/ 59081 w 155020"/>
                <a:gd name="connsiteY67" fmla="*/ 97860 h 166581"/>
                <a:gd name="connsiteX68" fmla="*/ 63056 w 155020"/>
                <a:gd name="connsiteY68" fmla="*/ 94011 h 166581"/>
                <a:gd name="connsiteX69" fmla="*/ 65224 w 155020"/>
                <a:gd name="connsiteY69" fmla="*/ 92179 h 166581"/>
                <a:gd name="connsiteX70" fmla="*/ 67934 w 155020"/>
                <a:gd name="connsiteY70" fmla="*/ 90529 h 166581"/>
                <a:gd name="connsiteX71" fmla="*/ 72271 w 155020"/>
                <a:gd name="connsiteY71" fmla="*/ 91079 h 166581"/>
                <a:gd name="connsiteX72" fmla="*/ 73355 w 155020"/>
                <a:gd name="connsiteY72" fmla="*/ 91079 h 166581"/>
                <a:gd name="connsiteX73" fmla="*/ 73355 w 155020"/>
                <a:gd name="connsiteY73" fmla="*/ 91079 h 166581"/>
                <a:gd name="connsiteX74" fmla="*/ 73355 w 155020"/>
                <a:gd name="connsiteY74" fmla="*/ 91079 h 166581"/>
                <a:gd name="connsiteX75" fmla="*/ 78956 w 155020"/>
                <a:gd name="connsiteY75" fmla="*/ 91079 h 166581"/>
                <a:gd name="connsiteX76" fmla="*/ 110755 w 155020"/>
                <a:gd name="connsiteY76" fmla="*/ 91079 h 166581"/>
                <a:gd name="connsiteX77" fmla="*/ 152852 w 155020"/>
                <a:gd name="connsiteY77" fmla="*/ 92362 h 166581"/>
                <a:gd name="connsiteX78" fmla="*/ 150323 w 155020"/>
                <a:gd name="connsiteY78" fmla="*/ 95111 h 166581"/>
                <a:gd name="connsiteX79" fmla="*/ 148877 w 155020"/>
                <a:gd name="connsiteY79" fmla="*/ 72204 h 166581"/>
                <a:gd name="connsiteX80" fmla="*/ 146890 w 155020"/>
                <a:gd name="connsiteY80" fmla="*/ 49480 h 166581"/>
                <a:gd name="connsiteX81" fmla="*/ 144541 w 155020"/>
                <a:gd name="connsiteY81" fmla="*/ 2199 h 166581"/>
                <a:gd name="connsiteX82" fmla="*/ 147251 w 155020"/>
                <a:gd name="connsiteY82" fmla="*/ 4032 h 166581"/>
                <a:gd name="connsiteX83" fmla="*/ 129184 w 155020"/>
                <a:gd name="connsiteY83" fmla="*/ 8063 h 166581"/>
                <a:gd name="connsiteX84" fmla="*/ 120150 w 155020"/>
                <a:gd name="connsiteY84" fmla="*/ 9713 h 166581"/>
                <a:gd name="connsiteX85" fmla="*/ 110935 w 155020"/>
                <a:gd name="connsiteY85" fmla="*/ 11179 h 166581"/>
                <a:gd name="connsiteX86" fmla="*/ 92868 w 155020"/>
                <a:gd name="connsiteY86" fmla="*/ 13561 h 166581"/>
                <a:gd name="connsiteX87" fmla="*/ 74800 w 155020"/>
                <a:gd name="connsiteY87" fmla="*/ 15760 h 166581"/>
                <a:gd name="connsiteX88" fmla="*/ 38665 w 155020"/>
                <a:gd name="connsiteY88" fmla="*/ 18692 h 166581"/>
                <a:gd name="connsiteX89" fmla="*/ 0 w 155020"/>
                <a:gd name="connsiteY89" fmla="*/ 20342 h 1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55020" h="166581">
                  <a:moveTo>
                    <a:pt x="0" y="20342"/>
                  </a:moveTo>
                  <a:lnTo>
                    <a:pt x="36135" y="17226"/>
                  </a:lnTo>
                  <a:cubicBezTo>
                    <a:pt x="48241" y="15943"/>
                    <a:pt x="60527" y="14661"/>
                    <a:pt x="72271" y="13011"/>
                  </a:cubicBezTo>
                  <a:cubicBezTo>
                    <a:pt x="78414" y="13011"/>
                    <a:pt x="84376" y="11362"/>
                    <a:pt x="90338" y="10629"/>
                  </a:cubicBezTo>
                  <a:lnTo>
                    <a:pt x="108406" y="7697"/>
                  </a:lnTo>
                  <a:lnTo>
                    <a:pt x="117440" y="6048"/>
                  </a:lnTo>
                  <a:cubicBezTo>
                    <a:pt x="120486" y="5632"/>
                    <a:pt x="123503" y="5019"/>
                    <a:pt x="126474" y="4215"/>
                  </a:cubicBezTo>
                  <a:lnTo>
                    <a:pt x="144541" y="0"/>
                  </a:lnTo>
                  <a:lnTo>
                    <a:pt x="146890" y="0"/>
                  </a:lnTo>
                  <a:lnTo>
                    <a:pt x="146890" y="2382"/>
                  </a:lnTo>
                  <a:lnTo>
                    <a:pt x="151407" y="47830"/>
                  </a:lnTo>
                  <a:lnTo>
                    <a:pt x="153575" y="70737"/>
                  </a:lnTo>
                  <a:lnTo>
                    <a:pt x="155020" y="93645"/>
                  </a:lnTo>
                  <a:lnTo>
                    <a:pt x="155020" y="96210"/>
                  </a:lnTo>
                  <a:lnTo>
                    <a:pt x="152310" y="96210"/>
                  </a:lnTo>
                  <a:lnTo>
                    <a:pt x="110213" y="95111"/>
                  </a:lnTo>
                  <a:lnTo>
                    <a:pt x="89254" y="95111"/>
                  </a:lnTo>
                  <a:lnTo>
                    <a:pt x="75884" y="95111"/>
                  </a:lnTo>
                  <a:cubicBezTo>
                    <a:pt x="75884" y="95111"/>
                    <a:pt x="75884" y="95111"/>
                    <a:pt x="75884" y="95111"/>
                  </a:cubicBezTo>
                  <a:lnTo>
                    <a:pt x="75884" y="95111"/>
                  </a:lnTo>
                  <a:lnTo>
                    <a:pt x="74619" y="95111"/>
                  </a:lnTo>
                  <a:lnTo>
                    <a:pt x="73355" y="95111"/>
                  </a:lnTo>
                  <a:lnTo>
                    <a:pt x="72451" y="95111"/>
                  </a:lnTo>
                  <a:lnTo>
                    <a:pt x="70645" y="96210"/>
                  </a:lnTo>
                  <a:lnTo>
                    <a:pt x="68657" y="97860"/>
                  </a:lnTo>
                  <a:cubicBezTo>
                    <a:pt x="67369" y="98862"/>
                    <a:pt x="66160" y="99963"/>
                    <a:pt x="65044" y="101158"/>
                  </a:cubicBezTo>
                  <a:cubicBezTo>
                    <a:pt x="62669" y="103654"/>
                    <a:pt x="60438" y="106286"/>
                    <a:pt x="58359" y="109038"/>
                  </a:cubicBezTo>
                  <a:cubicBezTo>
                    <a:pt x="56190" y="111787"/>
                    <a:pt x="54203" y="114719"/>
                    <a:pt x="52215" y="117651"/>
                  </a:cubicBezTo>
                  <a:lnTo>
                    <a:pt x="46434" y="126448"/>
                  </a:lnTo>
                  <a:cubicBezTo>
                    <a:pt x="43001" y="132495"/>
                    <a:pt x="39026" y="138543"/>
                    <a:pt x="35955" y="144774"/>
                  </a:cubicBezTo>
                  <a:cubicBezTo>
                    <a:pt x="34329" y="147889"/>
                    <a:pt x="32702" y="151004"/>
                    <a:pt x="31257" y="154120"/>
                  </a:cubicBezTo>
                  <a:cubicBezTo>
                    <a:pt x="29812" y="157235"/>
                    <a:pt x="28186" y="160534"/>
                    <a:pt x="26740" y="163649"/>
                  </a:cubicBezTo>
                  <a:lnTo>
                    <a:pt x="25656" y="166581"/>
                  </a:lnTo>
                  <a:lnTo>
                    <a:pt x="23488" y="164565"/>
                  </a:lnTo>
                  <a:cubicBezTo>
                    <a:pt x="22353" y="163312"/>
                    <a:pt x="21325" y="161963"/>
                    <a:pt x="20416" y="160534"/>
                  </a:cubicBezTo>
                  <a:cubicBezTo>
                    <a:pt x="19403" y="159308"/>
                    <a:pt x="18554" y="157952"/>
                    <a:pt x="17887" y="156502"/>
                  </a:cubicBezTo>
                  <a:lnTo>
                    <a:pt x="13551" y="148072"/>
                  </a:lnTo>
                  <a:lnTo>
                    <a:pt x="10118" y="139276"/>
                  </a:lnTo>
                  <a:lnTo>
                    <a:pt x="8492" y="134878"/>
                  </a:lnTo>
                  <a:lnTo>
                    <a:pt x="7408" y="130296"/>
                  </a:lnTo>
                  <a:lnTo>
                    <a:pt x="5240" y="121317"/>
                  </a:lnTo>
                  <a:cubicBezTo>
                    <a:pt x="4322" y="118326"/>
                    <a:pt x="3657" y="115260"/>
                    <a:pt x="3252" y="112154"/>
                  </a:cubicBezTo>
                  <a:lnTo>
                    <a:pt x="723" y="93828"/>
                  </a:lnTo>
                  <a:cubicBezTo>
                    <a:pt x="454" y="90718"/>
                    <a:pt x="454" y="87592"/>
                    <a:pt x="723" y="84482"/>
                  </a:cubicBezTo>
                  <a:lnTo>
                    <a:pt x="723" y="75136"/>
                  </a:lnTo>
                  <a:lnTo>
                    <a:pt x="723" y="65789"/>
                  </a:lnTo>
                  <a:cubicBezTo>
                    <a:pt x="723" y="62857"/>
                    <a:pt x="723" y="59742"/>
                    <a:pt x="723" y="56627"/>
                  </a:cubicBezTo>
                  <a:close/>
                  <a:moveTo>
                    <a:pt x="0" y="20342"/>
                  </a:moveTo>
                  <a:lnTo>
                    <a:pt x="0" y="56993"/>
                  </a:lnTo>
                  <a:cubicBezTo>
                    <a:pt x="0" y="60109"/>
                    <a:pt x="0" y="63041"/>
                    <a:pt x="0" y="66156"/>
                  </a:cubicBezTo>
                  <a:lnTo>
                    <a:pt x="0" y="75502"/>
                  </a:lnTo>
                  <a:lnTo>
                    <a:pt x="0" y="84665"/>
                  </a:lnTo>
                  <a:cubicBezTo>
                    <a:pt x="112" y="87736"/>
                    <a:pt x="414" y="90795"/>
                    <a:pt x="903" y="93828"/>
                  </a:cubicBezTo>
                  <a:lnTo>
                    <a:pt x="3614" y="112154"/>
                  </a:lnTo>
                  <a:cubicBezTo>
                    <a:pt x="4166" y="115126"/>
                    <a:pt x="4889" y="118064"/>
                    <a:pt x="5782" y="120950"/>
                  </a:cubicBezTo>
                  <a:lnTo>
                    <a:pt x="8130" y="129930"/>
                  </a:lnTo>
                  <a:cubicBezTo>
                    <a:pt x="8468" y="131420"/>
                    <a:pt x="8891" y="132887"/>
                    <a:pt x="9395" y="134328"/>
                  </a:cubicBezTo>
                  <a:lnTo>
                    <a:pt x="11021" y="138543"/>
                  </a:lnTo>
                  <a:lnTo>
                    <a:pt x="14273" y="146973"/>
                  </a:lnTo>
                  <a:lnTo>
                    <a:pt x="18610" y="155036"/>
                  </a:lnTo>
                  <a:cubicBezTo>
                    <a:pt x="19392" y="156300"/>
                    <a:pt x="20236" y="157523"/>
                    <a:pt x="21139" y="158701"/>
                  </a:cubicBezTo>
                  <a:cubicBezTo>
                    <a:pt x="21896" y="159916"/>
                    <a:pt x="22809" y="161025"/>
                    <a:pt x="23849" y="162000"/>
                  </a:cubicBezTo>
                  <a:lnTo>
                    <a:pt x="20416" y="162000"/>
                  </a:lnTo>
                  <a:cubicBezTo>
                    <a:pt x="23121" y="155292"/>
                    <a:pt x="26196" y="148746"/>
                    <a:pt x="29631" y="142391"/>
                  </a:cubicBezTo>
                  <a:cubicBezTo>
                    <a:pt x="32702" y="135977"/>
                    <a:pt x="36497" y="130113"/>
                    <a:pt x="40110" y="124065"/>
                  </a:cubicBezTo>
                  <a:lnTo>
                    <a:pt x="45892" y="114903"/>
                  </a:lnTo>
                  <a:lnTo>
                    <a:pt x="52035" y="106106"/>
                  </a:lnTo>
                  <a:cubicBezTo>
                    <a:pt x="54234" y="103229"/>
                    <a:pt x="56586" y="100476"/>
                    <a:pt x="59081" y="97860"/>
                  </a:cubicBezTo>
                  <a:cubicBezTo>
                    <a:pt x="60317" y="96485"/>
                    <a:pt x="61645" y="95199"/>
                    <a:pt x="63056" y="94011"/>
                  </a:cubicBezTo>
                  <a:lnTo>
                    <a:pt x="65224" y="92179"/>
                  </a:lnTo>
                  <a:lnTo>
                    <a:pt x="67934" y="90529"/>
                  </a:lnTo>
                  <a:cubicBezTo>
                    <a:pt x="69401" y="90326"/>
                    <a:pt x="70897" y="90515"/>
                    <a:pt x="72271" y="91079"/>
                  </a:cubicBezTo>
                  <a:lnTo>
                    <a:pt x="73355" y="91079"/>
                  </a:lnTo>
                  <a:lnTo>
                    <a:pt x="73355" y="91079"/>
                  </a:lnTo>
                  <a:cubicBezTo>
                    <a:pt x="73355" y="91079"/>
                    <a:pt x="73355" y="91079"/>
                    <a:pt x="73355" y="91079"/>
                  </a:cubicBezTo>
                  <a:lnTo>
                    <a:pt x="78956" y="91079"/>
                  </a:lnTo>
                  <a:lnTo>
                    <a:pt x="110755" y="91079"/>
                  </a:lnTo>
                  <a:lnTo>
                    <a:pt x="152852" y="92362"/>
                  </a:lnTo>
                  <a:lnTo>
                    <a:pt x="150323" y="95111"/>
                  </a:lnTo>
                  <a:lnTo>
                    <a:pt x="148877" y="72204"/>
                  </a:lnTo>
                  <a:cubicBezTo>
                    <a:pt x="148877" y="64690"/>
                    <a:pt x="147613" y="57176"/>
                    <a:pt x="146890" y="49480"/>
                  </a:cubicBezTo>
                  <a:lnTo>
                    <a:pt x="144541" y="2199"/>
                  </a:lnTo>
                  <a:lnTo>
                    <a:pt x="147251" y="4032"/>
                  </a:lnTo>
                  <a:lnTo>
                    <a:pt x="129184" y="8063"/>
                  </a:lnTo>
                  <a:cubicBezTo>
                    <a:pt x="126293" y="8063"/>
                    <a:pt x="123221" y="9163"/>
                    <a:pt x="120150" y="9713"/>
                  </a:cubicBezTo>
                  <a:lnTo>
                    <a:pt x="110935" y="11179"/>
                  </a:lnTo>
                  <a:cubicBezTo>
                    <a:pt x="104973" y="11179"/>
                    <a:pt x="98830" y="13011"/>
                    <a:pt x="92868" y="13561"/>
                  </a:cubicBezTo>
                  <a:cubicBezTo>
                    <a:pt x="86905" y="14111"/>
                    <a:pt x="80762" y="15210"/>
                    <a:pt x="74800" y="15760"/>
                  </a:cubicBezTo>
                  <a:cubicBezTo>
                    <a:pt x="62514" y="16860"/>
                    <a:pt x="50228" y="17959"/>
                    <a:pt x="38665" y="18692"/>
                  </a:cubicBezTo>
                  <a:cubicBezTo>
                    <a:pt x="27101" y="19425"/>
                    <a:pt x="13009" y="19975"/>
                    <a:pt x="0" y="20342"/>
                  </a:cubicBezTo>
                  <a:close/>
                </a:path>
              </a:pathLst>
            </a:custGeom>
            <a:solidFill>
              <a:srgbClr val="53799B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78B93663-DAF2-FF47-A3EA-D8A460080FBB}"/>
                </a:ext>
              </a:extLst>
            </p:cNvPr>
            <p:cNvSpPr/>
            <p:nvPr/>
          </p:nvSpPr>
          <p:spPr>
            <a:xfrm>
              <a:off x="10408415" y="3678631"/>
              <a:ext cx="117078" cy="6597"/>
            </a:xfrm>
            <a:custGeom>
              <a:avLst/>
              <a:gdLst>
                <a:gd name="connsiteX0" fmla="*/ 0 w 117078"/>
                <a:gd name="connsiteY0" fmla="*/ 6597 h 6597"/>
                <a:gd name="connsiteX1" fmla="*/ 5059 w 117078"/>
                <a:gd name="connsiteY1" fmla="*/ 6597 h 6597"/>
                <a:gd name="connsiteX2" fmla="*/ 18248 w 117078"/>
                <a:gd name="connsiteY2" fmla="*/ 4765 h 6597"/>
                <a:gd name="connsiteX3" fmla="*/ 58720 w 117078"/>
                <a:gd name="connsiteY3" fmla="*/ 1283 h 6597"/>
                <a:gd name="connsiteX4" fmla="*/ 99011 w 117078"/>
                <a:gd name="connsiteY4" fmla="*/ 0 h 6597"/>
                <a:gd name="connsiteX5" fmla="*/ 117078 w 117078"/>
                <a:gd name="connsiteY5" fmla="*/ 0 h 6597"/>
                <a:gd name="connsiteX6" fmla="*/ 112200 w 117078"/>
                <a:gd name="connsiteY6" fmla="*/ 0 h 6597"/>
                <a:gd name="connsiteX7" fmla="*/ 98830 w 117078"/>
                <a:gd name="connsiteY7" fmla="*/ 1649 h 6597"/>
                <a:gd name="connsiteX8" fmla="*/ 58539 w 117078"/>
                <a:gd name="connsiteY8" fmla="*/ 5314 h 6597"/>
                <a:gd name="connsiteX9" fmla="*/ 18068 w 117078"/>
                <a:gd name="connsiteY9" fmla="*/ 6597 h 6597"/>
                <a:gd name="connsiteX10" fmla="*/ 4878 w 117078"/>
                <a:gd name="connsiteY10" fmla="*/ 6597 h 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78" h="6597">
                  <a:moveTo>
                    <a:pt x="0" y="6597"/>
                  </a:moveTo>
                  <a:lnTo>
                    <a:pt x="5059" y="6597"/>
                  </a:lnTo>
                  <a:lnTo>
                    <a:pt x="18248" y="4765"/>
                  </a:lnTo>
                  <a:cubicBezTo>
                    <a:pt x="29270" y="3482"/>
                    <a:pt x="43904" y="2199"/>
                    <a:pt x="58720" y="1283"/>
                  </a:cubicBezTo>
                  <a:cubicBezTo>
                    <a:pt x="73535" y="367"/>
                    <a:pt x="87989" y="0"/>
                    <a:pt x="99011" y="0"/>
                  </a:cubicBezTo>
                  <a:lnTo>
                    <a:pt x="117078" y="0"/>
                  </a:lnTo>
                  <a:lnTo>
                    <a:pt x="112200" y="0"/>
                  </a:lnTo>
                  <a:lnTo>
                    <a:pt x="98830" y="1649"/>
                  </a:lnTo>
                  <a:cubicBezTo>
                    <a:pt x="87809" y="2932"/>
                    <a:pt x="73174" y="4398"/>
                    <a:pt x="58539" y="5314"/>
                  </a:cubicBezTo>
                  <a:cubicBezTo>
                    <a:pt x="43904" y="6231"/>
                    <a:pt x="29089" y="6597"/>
                    <a:pt x="18068" y="6597"/>
                  </a:cubicBezTo>
                  <a:lnTo>
                    <a:pt x="4878" y="6597"/>
                  </a:lnTo>
                  <a:close/>
                </a:path>
              </a:pathLst>
            </a:custGeom>
            <a:solidFill>
              <a:srgbClr val="53799B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956D808A-F115-F649-BE12-872DBC14C10D}"/>
                </a:ext>
              </a:extLst>
            </p:cNvPr>
            <p:cNvSpPr/>
            <p:nvPr/>
          </p:nvSpPr>
          <p:spPr>
            <a:xfrm>
              <a:off x="10190700" y="3362440"/>
              <a:ext cx="140746" cy="180795"/>
            </a:xfrm>
            <a:custGeom>
              <a:avLst/>
              <a:gdLst>
                <a:gd name="connsiteX0" fmla="*/ 101902 w 140746"/>
                <a:gd name="connsiteY0" fmla="*/ 90785 h 180795"/>
                <a:gd name="connsiteX1" fmla="*/ 88170 w 140746"/>
                <a:gd name="connsiteY1" fmla="*/ 32875 h 180795"/>
                <a:gd name="connsiteX2" fmla="*/ 55468 w 140746"/>
                <a:gd name="connsiteY2" fmla="*/ 439 h 180795"/>
                <a:gd name="connsiteX3" fmla="*/ 9937 w 140746"/>
                <a:gd name="connsiteY3" fmla="*/ 32142 h 180795"/>
                <a:gd name="connsiteX4" fmla="*/ 0 w 140746"/>
                <a:gd name="connsiteY4" fmla="*/ 38373 h 180795"/>
                <a:gd name="connsiteX5" fmla="*/ 33064 w 140746"/>
                <a:gd name="connsiteY5" fmla="*/ 24446 h 180795"/>
                <a:gd name="connsiteX6" fmla="*/ 63237 w 140746"/>
                <a:gd name="connsiteY6" fmla="*/ 65678 h 180795"/>
                <a:gd name="connsiteX7" fmla="*/ 87267 w 140746"/>
                <a:gd name="connsiteY7" fmla="*/ 130185 h 180795"/>
                <a:gd name="connsiteX8" fmla="*/ 36135 w 140746"/>
                <a:gd name="connsiteY8" fmla="*/ 177282 h 180795"/>
                <a:gd name="connsiteX9" fmla="*/ 38123 w 140746"/>
                <a:gd name="connsiteY9" fmla="*/ 179298 h 180795"/>
                <a:gd name="connsiteX10" fmla="*/ 140747 w 140746"/>
                <a:gd name="connsiteY10" fmla="*/ 148511 h 180795"/>
                <a:gd name="connsiteX11" fmla="*/ 101902 w 140746"/>
                <a:gd name="connsiteY11" fmla="*/ 90785 h 18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746" h="180795">
                  <a:moveTo>
                    <a:pt x="101902" y="90785"/>
                  </a:moveTo>
                  <a:cubicBezTo>
                    <a:pt x="91751" y="73295"/>
                    <a:pt x="86970" y="53135"/>
                    <a:pt x="88170" y="32875"/>
                  </a:cubicBezTo>
                  <a:cubicBezTo>
                    <a:pt x="84557" y="23529"/>
                    <a:pt x="72813" y="-3776"/>
                    <a:pt x="55468" y="439"/>
                  </a:cubicBezTo>
                  <a:cubicBezTo>
                    <a:pt x="34690" y="5753"/>
                    <a:pt x="26921" y="22979"/>
                    <a:pt x="9937" y="32142"/>
                  </a:cubicBezTo>
                  <a:cubicBezTo>
                    <a:pt x="6474" y="33960"/>
                    <a:pt x="3151" y="36044"/>
                    <a:pt x="0" y="38373"/>
                  </a:cubicBezTo>
                  <a:cubicBezTo>
                    <a:pt x="11968" y="36508"/>
                    <a:pt x="23313" y="31728"/>
                    <a:pt x="33064" y="24446"/>
                  </a:cubicBezTo>
                  <a:cubicBezTo>
                    <a:pt x="53842" y="6120"/>
                    <a:pt x="40291" y="40206"/>
                    <a:pt x="63237" y="65678"/>
                  </a:cubicBezTo>
                  <a:cubicBezTo>
                    <a:pt x="86183" y="91151"/>
                    <a:pt x="108045" y="118457"/>
                    <a:pt x="87267" y="130185"/>
                  </a:cubicBezTo>
                  <a:cubicBezTo>
                    <a:pt x="66995" y="141850"/>
                    <a:pt x="49531" y="157936"/>
                    <a:pt x="36135" y="177282"/>
                  </a:cubicBezTo>
                  <a:lnTo>
                    <a:pt x="38123" y="179298"/>
                  </a:lnTo>
                  <a:cubicBezTo>
                    <a:pt x="57094" y="192309"/>
                    <a:pt x="93952" y="115341"/>
                    <a:pt x="140747" y="148511"/>
                  </a:cubicBezTo>
                  <a:cubicBezTo>
                    <a:pt x="136230" y="126337"/>
                    <a:pt x="114188" y="109844"/>
                    <a:pt x="101902" y="90785"/>
                  </a:cubicBezTo>
                  <a:close/>
                </a:path>
              </a:pathLst>
            </a:custGeom>
            <a:solidFill>
              <a:srgbClr val="9ABCE1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E7781220-4712-934D-8481-47196BBC40E4}"/>
                </a:ext>
              </a:extLst>
            </p:cNvPr>
            <p:cNvSpPr/>
            <p:nvPr/>
          </p:nvSpPr>
          <p:spPr>
            <a:xfrm>
              <a:off x="10331808" y="3349852"/>
              <a:ext cx="134603" cy="184748"/>
            </a:xfrm>
            <a:custGeom>
              <a:avLst/>
              <a:gdLst>
                <a:gd name="connsiteX0" fmla="*/ 57636 w 134603"/>
                <a:gd name="connsiteY0" fmla="*/ 99340 h 184748"/>
                <a:gd name="connsiteX1" fmla="*/ 93771 w 134603"/>
                <a:gd name="connsiteY1" fmla="*/ 24205 h 184748"/>
                <a:gd name="connsiteX2" fmla="*/ 134604 w 134603"/>
                <a:gd name="connsiteY2" fmla="*/ 44730 h 184748"/>
                <a:gd name="connsiteX3" fmla="*/ 65405 w 134603"/>
                <a:gd name="connsiteY3" fmla="*/ 15 h 184748"/>
                <a:gd name="connsiteX4" fmla="*/ 47337 w 134603"/>
                <a:gd name="connsiteY4" fmla="*/ 15 h 184748"/>
                <a:gd name="connsiteX5" fmla="*/ 47337 w 134603"/>
                <a:gd name="connsiteY5" fmla="*/ 35567 h 184748"/>
                <a:gd name="connsiteX6" fmla="*/ 54203 w 134603"/>
                <a:gd name="connsiteY6" fmla="*/ 63605 h 184748"/>
                <a:gd name="connsiteX7" fmla="*/ 0 w 134603"/>
                <a:gd name="connsiteY7" fmla="*/ 160732 h 184748"/>
                <a:gd name="connsiteX8" fmla="*/ 76535 w 134603"/>
                <a:gd name="connsiteY8" fmla="*/ 165089 h 184748"/>
                <a:gd name="connsiteX9" fmla="*/ 81304 w 134603"/>
                <a:gd name="connsiteY9" fmla="*/ 171361 h 184748"/>
                <a:gd name="connsiteX10" fmla="*/ 103708 w 134603"/>
                <a:gd name="connsiteY10" fmla="*/ 184372 h 184748"/>
                <a:gd name="connsiteX11" fmla="*/ 72632 w 134603"/>
                <a:gd name="connsiteY11" fmla="*/ 133793 h 184748"/>
                <a:gd name="connsiteX12" fmla="*/ 57636 w 134603"/>
                <a:gd name="connsiteY12" fmla="*/ 99340 h 18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603" h="184748">
                  <a:moveTo>
                    <a:pt x="57636" y="99340"/>
                  </a:moveTo>
                  <a:cubicBezTo>
                    <a:pt x="75703" y="70752"/>
                    <a:pt x="72271" y="34834"/>
                    <a:pt x="93771" y="24205"/>
                  </a:cubicBezTo>
                  <a:cubicBezTo>
                    <a:pt x="105876" y="18157"/>
                    <a:pt x="122679" y="32085"/>
                    <a:pt x="134604" y="44730"/>
                  </a:cubicBezTo>
                  <a:cubicBezTo>
                    <a:pt x="122526" y="17045"/>
                    <a:pt x="95245" y="-581"/>
                    <a:pt x="65405" y="15"/>
                  </a:cubicBezTo>
                  <a:cubicBezTo>
                    <a:pt x="59262" y="15"/>
                    <a:pt x="53119" y="15"/>
                    <a:pt x="47337" y="15"/>
                  </a:cubicBezTo>
                  <a:lnTo>
                    <a:pt x="47337" y="35567"/>
                  </a:lnTo>
                  <a:cubicBezTo>
                    <a:pt x="46344" y="45439"/>
                    <a:pt x="48772" y="55351"/>
                    <a:pt x="54203" y="63605"/>
                  </a:cubicBezTo>
                  <a:cubicBezTo>
                    <a:pt x="45120" y="100354"/>
                    <a:pt x="26388" y="133919"/>
                    <a:pt x="0" y="160732"/>
                  </a:cubicBezTo>
                  <a:cubicBezTo>
                    <a:pt x="22321" y="140498"/>
                    <a:pt x="56586" y="142450"/>
                    <a:pt x="76535" y="165089"/>
                  </a:cubicBezTo>
                  <a:cubicBezTo>
                    <a:pt x="78271" y="167061"/>
                    <a:pt x="79864" y="169156"/>
                    <a:pt x="81304" y="171361"/>
                  </a:cubicBezTo>
                  <a:cubicBezTo>
                    <a:pt x="89616" y="182356"/>
                    <a:pt x="97023" y="186021"/>
                    <a:pt x="103708" y="184372"/>
                  </a:cubicBezTo>
                  <a:cubicBezTo>
                    <a:pt x="96434" y="165753"/>
                    <a:pt x="85908" y="148618"/>
                    <a:pt x="72632" y="133793"/>
                  </a:cubicBezTo>
                  <a:cubicBezTo>
                    <a:pt x="56371" y="117483"/>
                    <a:pt x="38845" y="127928"/>
                    <a:pt x="57636" y="99340"/>
                  </a:cubicBezTo>
                  <a:close/>
                </a:path>
              </a:pathLst>
            </a:custGeom>
            <a:solidFill>
              <a:srgbClr val="9ABCE1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6301966D-34AE-BE45-98B7-086A80C0E567}"/>
                </a:ext>
              </a:extLst>
            </p:cNvPr>
            <p:cNvSpPr/>
            <p:nvPr/>
          </p:nvSpPr>
          <p:spPr>
            <a:xfrm>
              <a:off x="10109034" y="2817321"/>
              <a:ext cx="492154" cy="551241"/>
            </a:xfrm>
            <a:custGeom>
              <a:avLst/>
              <a:gdLst>
                <a:gd name="connsiteX0" fmla="*/ 488007 w 492154"/>
                <a:gd name="connsiteY0" fmla="*/ 278552 h 551241"/>
                <a:gd name="connsiteX1" fmla="*/ 491621 w 492154"/>
                <a:gd name="connsiteY1" fmla="*/ 144407 h 551241"/>
                <a:gd name="connsiteX2" fmla="*/ 459641 w 492154"/>
                <a:gd name="connsiteY2" fmla="*/ 11362 h 551241"/>
                <a:gd name="connsiteX3" fmla="*/ 428565 w 492154"/>
                <a:gd name="connsiteY3" fmla="*/ 9529 h 551241"/>
                <a:gd name="connsiteX4" fmla="*/ 334432 w 492154"/>
                <a:gd name="connsiteY4" fmla="*/ 0 h 551241"/>
                <a:gd name="connsiteX5" fmla="*/ 193685 w 492154"/>
                <a:gd name="connsiteY5" fmla="*/ 9529 h 551241"/>
                <a:gd name="connsiteX6" fmla="*/ 34690 w 492154"/>
                <a:gd name="connsiteY6" fmla="*/ 58642 h 551241"/>
                <a:gd name="connsiteX7" fmla="*/ 6143 w 492154"/>
                <a:gd name="connsiteY7" fmla="*/ 232920 h 551241"/>
                <a:gd name="connsiteX8" fmla="*/ 0 w 492154"/>
                <a:gd name="connsiteY8" fmla="*/ 357536 h 551241"/>
                <a:gd name="connsiteX9" fmla="*/ 169113 w 492154"/>
                <a:gd name="connsiteY9" fmla="*/ 539694 h 551241"/>
                <a:gd name="connsiteX10" fmla="*/ 339491 w 492154"/>
                <a:gd name="connsiteY10" fmla="*/ 521368 h 551241"/>
                <a:gd name="connsiteX11" fmla="*/ 487646 w 492154"/>
                <a:gd name="connsiteY11" fmla="*/ 351122 h 551241"/>
                <a:gd name="connsiteX12" fmla="*/ 488007 w 492154"/>
                <a:gd name="connsiteY12" fmla="*/ 278552 h 55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2154" h="551241">
                  <a:moveTo>
                    <a:pt x="488007" y="278552"/>
                  </a:moveTo>
                  <a:cubicBezTo>
                    <a:pt x="488007" y="247764"/>
                    <a:pt x="486381" y="218077"/>
                    <a:pt x="491621" y="144407"/>
                  </a:cubicBezTo>
                  <a:cubicBezTo>
                    <a:pt x="494692" y="99875"/>
                    <a:pt x="484574" y="64690"/>
                    <a:pt x="459641" y="11362"/>
                  </a:cubicBezTo>
                  <a:cubicBezTo>
                    <a:pt x="452595" y="78801"/>
                    <a:pt x="429287" y="78801"/>
                    <a:pt x="428565" y="9529"/>
                  </a:cubicBezTo>
                  <a:cubicBezTo>
                    <a:pt x="289444" y="72570"/>
                    <a:pt x="273002" y="64507"/>
                    <a:pt x="334432" y="0"/>
                  </a:cubicBezTo>
                  <a:cubicBezTo>
                    <a:pt x="177966" y="48930"/>
                    <a:pt x="163332" y="32253"/>
                    <a:pt x="193685" y="9529"/>
                  </a:cubicBezTo>
                  <a:cubicBezTo>
                    <a:pt x="189349" y="9529"/>
                    <a:pt x="69199" y="51679"/>
                    <a:pt x="34690" y="58642"/>
                  </a:cubicBezTo>
                  <a:cubicBezTo>
                    <a:pt x="16622" y="91079"/>
                    <a:pt x="4517" y="172445"/>
                    <a:pt x="6143" y="232920"/>
                  </a:cubicBezTo>
                  <a:cubicBezTo>
                    <a:pt x="6741" y="274549"/>
                    <a:pt x="4689" y="316174"/>
                    <a:pt x="0" y="357536"/>
                  </a:cubicBezTo>
                  <a:cubicBezTo>
                    <a:pt x="5240" y="505241"/>
                    <a:pt x="108406" y="515870"/>
                    <a:pt x="169113" y="539694"/>
                  </a:cubicBezTo>
                  <a:cubicBezTo>
                    <a:pt x="237951" y="566999"/>
                    <a:pt x="295587" y="539694"/>
                    <a:pt x="339491" y="521368"/>
                  </a:cubicBezTo>
                  <a:cubicBezTo>
                    <a:pt x="410678" y="491680"/>
                    <a:pt x="460183" y="438902"/>
                    <a:pt x="487646" y="351122"/>
                  </a:cubicBezTo>
                  <a:cubicBezTo>
                    <a:pt x="489377" y="326968"/>
                    <a:pt x="489498" y="302721"/>
                    <a:pt x="488007" y="278552"/>
                  </a:cubicBezTo>
                  <a:close/>
                </a:path>
              </a:pathLst>
            </a:custGeom>
            <a:solidFill>
              <a:srgbClr val="FDD0B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4FBA1665-07F0-5148-AE27-B79757AE84F3}"/>
                </a:ext>
              </a:extLst>
            </p:cNvPr>
            <p:cNvSpPr/>
            <p:nvPr/>
          </p:nvSpPr>
          <p:spPr>
            <a:xfrm>
              <a:off x="10106143" y="2812739"/>
              <a:ext cx="496850" cy="558586"/>
            </a:xfrm>
            <a:custGeom>
              <a:avLst/>
              <a:gdLst>
                <a:gd name="connsiteX0" fmla="*/ 231085 w 496850"/>
                <a:gd name="connsiteY0" fmla="*/ 558569 h 558586"/>
                <a:gd name="connsiteX1" fmla="*/ 231085 w 496850"/>
                <a:gd name="connsiteY1" fmla="*/ 558569 h 558586"/>
                <a:gd name="connsiteX2" fmla="*/ 170739 w 496850"/>
                <a:gd name="connsiteY2" fmla="*/ 547757 h 558586"/>
                <a:gd name="connsiteX3" fmla="*/ 143276 w 496850"/>
                <a:gd name="connsiteY3" fmla="*/ 538044 h 558586"/>
                <a:gd name="connsiteX4" fmla="*/ 0 w 496850"/>
                <a:gd name="connsiteY4" fmla="*/ 363217 h 558586"/>
                <a:gd name="connsiteX5" fmla="*/ 2349 w 496850"/>
                <a:gd name="connsiteY5" fmla="*/ 335361 h 558586"/>
                <a:gd name="connsiteX6" fmla="*/ 6143 w 496850"/>
                <a:gd name="connsiteY6" fmla="*/ 238601 h 558586"/>
                <a:gd name="connsiteX7" fmla="*/ 34871 w 496850"/>
                <a:gd name="connsiteY7" fmla="*/ 62857 h 558586"/>
                <a:gd name="connsiteX8" fmla="*/ 34871 w 496850"/>
                <a:gd name="connsiteY8" fmla="*/ 61758 h 558586"/>
                <a:gd name="connsiteX9" fmla="*/ 35955 w 496850"/>
                <a:gd name="connsiteY9" fmla="*/ 61758 h 558586"/>
                <a:gd name="connsiteX10" fmla="*/ 171101 w 496850"/>
                <a:gd name="connsiteY10" fmla="*/ 20342 h 558586"/>
                <a:gd name="connsiteX11" fmla="*/ 194950 w 496850"/>
                <a:gd name="connsiteY11" fmla="*/ 12645 h 558586"/>
                <a:gd name="connsiteX12" fmla="*/ 206152 w 496850"/>
                <a:gd name="connsiteY12" fmla="*/ 10446 h 558586"/>
                <a:gd name="connsiteX13" fmla="*/ 196937 w 496850"/>
                <a:gd name="connsiteY13" fmla="*/ 17409 h 558586"/>
                <a:gd name="connsiteX14" fmla="*/ 185374 w 496850"/>
                <a:gd name="connsiteY14" fmla="*/ 31520 h 558586"/>
                <a:gd name="connsiteX15" fmla="*/ 198744 w 496850"/>
                <a:gd name="connsiteY15" fmla="*/ 34819 h 558586"/>
                <a:gd name="connsiteX16" fmla="*/ 335336 w 496850"/>
                <a:gd name="connsiteY16" fmla="*/ 3115 h 558586"/>
                <a:gd name="connsiteX17" fmla="*/ 345092 w 496850"/>
                <a:gd name="connsiteY17" fmla="*/ 0 h 558586"/>
                <a:gd name="connsiteX18" fmla="*/ 338046 w 496850"/>
                <a:gd name="connsiteY18" fmla="*/ 7514 h 558586"/>
                <a:gd name="connsiteX19" fmla="*/ 304982 w 496850"/>
                <a:gd name="connsiteY19" fmla="*/ 53511 h 558586"/>
                <a:gd name="connsiteX20" fmla="*/ 311486 w 496850"/>
                <a:gd name="connsiteY20" fmla="*/ 55710 h 558586"/>
                <a:gd name="connsiteX21" fmla="*/ 311486 w 496850"/>
                <a:gd name="connsiteY21" fmla="*/ 55710 h 558586"/>
                <a:gd name="connsiteX22" fmla="*/ 429287 w 496850"/>
                <a:gd name="connsiteY22" fmla="*/ 12828 h 558586"/>
                <a:gd name="connsiteX23" fmla="*/ 432901 w 496850"/>
                <a:gd name="connsiteY23" fmla="*/ 11179 h 558586"/>
                <a:gd name="connsiteX24" fmla="*/ 432901 w 496850"/>
                <a:gd name="connsiteY24" fmla="*/ 15210 h 558586"/>
                <a:gd name="connsiteX25" fmla="*/ 443741 w 496850"/>
                <a:gd name="connsiteY25" fmla="*/ 64690 h 558586"/>
                <a:gd name="connsiteX26" fmla="*/ 458738 w 496850"/>
                <a:gd name="connsiteY26" fmla="*/ 16676 h 558586"/>
                <a:gd name="connsiteX27" fmla="*/ 459822 w 496850"/>
                <a:gd name="connsiteY27" fmla="*/ 7514 h 558586"/>
                <a:gd name="connsiteX28" fmla="*/ 463797 w 496850"/>
                <a:gd name="connsiteY28" fmla="*/ 15943 h 558586"/>
                <a:gd name="connsiteX29" fmla="*/ 495957 w 496850"/>
                <a:gd name="connsiteY29" fmla="*/ 150271 h 558586"/>
                <a:gd name="connsiteX30" fmla="*/ 492343 w 496850"/>
                <a:gd name="connsiteY30" fmla="*/ 266457 h 558586"/>
                <a:gd name="connsiteX31" fmla="*/ 492343 w 496850"/>
                <a:gd name="connsiteY31" fmla="*/ 284782 h 558586"/>
                <a:gd name="connsiteX32" fmla="*/ 492343 w 496850"/>
                <a:gd name="connsiteY32" fmla="*/ 313920 h 558586"/>
                <a:gd name="connsiteX33" fmla="*/ 491259 w 496850"/>
                <a:gd name="connsiteY33" fmla="*/ 357719 h 558586"/>
                <a:gd name="connsiteX34" fmla="*/ 341659 w 496850"/>
                <a:gd name="connsiteY34" fmla="*/ 529798 h 558586"/>
                <a:gd name="connsiteX35" fmla="*/ 334071 w 496850"/>
                <a:gd name="connsiteY35" fmla="*/ 532913 h 558586"/>
                <a:gd name="connsiteX36" fmla="*/ 231085 w 496850"/>
                <a:gd name="connsiteY36" fmla="*/ 558569 h 558586"/>
                <a:gd name="connsiteX37" fmla="*/ 39207 w 496850"/>
                <a:gd name="connsiteY37" fmla="*/ 65606 h 558586"/>
                <a:gd name="connsiteX38" fmla="*/ 11744 w 496850"/>
                <a:gd name="connsiteY38" fmla="*/ 237502 h 558586"/>
                <a:gd name="connsiteX39" fmla="*/ 7769 w 496850"/>
                <a:gd name="connsiteY39" fmla="*/ 334995 h 558586"/>
                <a:gd name="connsiteX40" fmla="*/ 5601 w 496850"/>
                <a:gd name="connsiteY40" fmla="*/ 362300 h 558586"/>
                <a:gd name="connsiteX41" fmla="*/ 145264 w 496850"/>
                <a:gd name="connsiteY41" fmla="*/ 532180 h 558586"/>
                <a:gd name="connsiteX42" fmla="*/ 172907 w 496850"/>
                <a:gd name="connsiteY42" fmla="*/ 541893 h 558586"/>
                <a:gd name="connsiteX43" fmla="*/ 231447 w 496850"/>
                <a:gd name="connsiteY43" fmla="*/ 553255 h 558586"/>
                <a:gd name="connsiteX44" fmla="*/ 333890 w 496850"/>
                <a:gd name="connsiteY44" fmla="*/ 526499 h 558586"/>
                <a:gd name="connsiteX45" fmla="*/ 341479 w 496850"/>
                <a:gd name="connsiteY45" fmla="*/ 523200 h 558586"/>
                <a:gd name="connsiteX46" fmla="*/ 488007 w 496850"/>
                <a:gd name="connsiteY46" fmla="*/ 354787 h 558586"/>
                <a:gd name="connsiteX47" fmla="*/ 488007 w 496850"/>
                <a:gd name="connsiteY47" fmla="*/ 312271 h 558586"/>
                <a:gd name="connsiteX48" fmla="*/ 488007 w 496850"/>
                <a:gd name="connsiteY48" fmla="*/ 283133 h 558586"/>
                <a:gd name="connsiteX49" fmla="*/ 488007 w 496850"/>
                <a:gd name="connsiteY49" fmla="*/ 264807 h 558586"/>
                <a:gd name="connsiteX50" fmla="*/ 491621 w 496850"/>
                <a:gd name="connsiteY50" fmla="*/ 148255 h 558586"/>
                <a:gd name="connsiteX51" fmla="*/ 463797 w 496850"/>
                <a:gd name="connsiteY51" fmla="*/ 24740 h 558586"/>
                <a:gd name="connsiteX52" fmla="*/ 444645 w 496850"/>
                <a:gd name="connsiteY52" fmla="*/ 68355 h 558586"/>
                <a:gd name="connsiteX53" fmla="*/ 428745 w 496850"/>
                <a:gd name="connsiteY53" fmla="*/ 17593 h 558586"/>
                <a:gd name="connsiteX54" fmla="*/ 312390 w 496850"/>
                <a:gd name="connsiteY54" fmla="*/ 59375 h 558586"/>
                <a:gd name="connsiteX55" fmla="*/ 312390 w 496850"/>
                <a:gd name="connsiteY55" fmla="*/ 59375 h 558586"/>
                <a:gd name="connsiteX56" fmla="*/ 301188 w 496850"/>
                <a:gd name="connsiteY56" fmla="*/ 54061 h 558586"/>
                <a:gd name="connsiteX57" fmla="*/ 328289 w 496850"/>
                <a:gd name="connsiteY57" fmla="*/ 9529 h 558586"/>
                <a:gd name="connsiteX58" fmla="*/ 199648 w 496850"/>
                <a:gd name="connsiteY58" fmla="*/ 38484 h 558586"/>
                <a:gd name="connsiteX59" fmla="*/ 181580 w 496850"/>
                <a:gd name="connsiteY59" fmla="*/ 31520 h 558586"/>
                <a:gd name="connsiteX60" fmla="*/ 185916 w 496850"/>
                <a:gd name="connsiteY60" fmla="*/ 19792 h 558586"/>
                <a:gd name="connsiteX61" fmla="*/ 173991 w 496850"/>
                <a:gd name="connsiteY61" fmla="*/ 23640 h 558586"/>
                <a:gd name="connsiteX62" fmla="*/ 39207 w 496850"/>
                <a:gd name="connsiteY62" fmla="*/ 65606 h 55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96850" h="558586">
                  <a:moveTo>
                    <a:pt x="231085" y="558569"/>
                  </a:moveTo>
                  <a:lnTo>
                    <a:pt x="231085" y="558569"/>
                  </a:lnTo>
                  <a:cubicBezTo>
                    <a:pt x="210475" y="558877"/>
                    <a:pt x="189998" y="555208"/>
                    <a:pt x="170739" y="547757"/>
                  </a:cubicBezTo>
                  <a:cubicBezTo>
                    <a:pt x="162247" y="544275"/>
                    <a:pt x="152672" y="541343"/>
                    <a:pt x="143276" y="538044"/>
                  </a:cubicBezTo>
                  <a:cubicBezTo>
                    <a:pt x="84737" y="518619"/>
                    <a:pt x="4517" y="491863"/>
                    <a:pt x="0" y="363217"/>
                  </a:cubicBezTo>
                  <a:cubicBezTo>
                    <a:pt x="0" y="354054"/>
                    <a:pt x="1265" y="344891"/>
                    <a:pt x="2349" y="335361"/>
                  </a:cubicBezTo>
                  <a:cubicBezTo>
                    <a:pt x="5820" y="303236"/>
                    <a:pt x="7086" y="270904"/>
                    <a:pt x="6143" y="238601"/>
                  </a:cubicBezTo>
                  <a:cubicBezTo>
                    <a:pt x="4517" y="181242"/>
                    <a:pt x="15900" y="97127"/>
                    <a:pt x="34871" y="62857"/>
                  </a:cubicBezTo>
                  <a:lnTo>
                    <a:pt x="34871" y="61758"/>
                  </a:lnTo>
                  <a:lnTo>
                    <a:pt x="35955" y="61758"/>
                  </a:lnTo>
                  <a:cubicBezTo>
                    <a:pt x="61430" y="56627"/>
                    <a:pt x="132797" y="32986"/>
                    <a:pt x="171101" y="20342"/>
                  </a:cubicBezTo>
                  <a:lnTo>
                    <a:pt x="194950" y="12645"/>
                  </a:lnTo>
                  <a:lnTo>
                    <a:pt x="206152" y="10446"/>
                  </a:lnTo>
                  <a:lnTo>
                    <a:pt x="196937" y="17409"/>
                  </a:lnTo>
                  <a:cubicBezTo>
                    <a:pt x="187362" y="24557"/>
                    <a:pt x="184651" y="29504"/>
                    <a:pt x="185374" y="31520"/>
                  </a:cubicBezTo>
                  <a:cubicBezTo>
                    <a:pt x="186097" y="33536"/>
                    <a:pt x="189710" y="34819"/>
                    <a:pt x="198744" y="34819"/>
                  </a:cubicBezTo>
                  <a:cubicBezTo>
                    <a:pt x="215005" y="34819"/>
                    <a:pt x="251863" y="29321"/>
                    <a:pt x="335336" y="3115"/>
                  </a:cubicBezTo>
                  <a:lnTo>
                    <a:pt x="345092" y="0"/>
                  </a:lnTo>
                  <a:lnTo>
                    <a:pt x="338046" y="7514"/>
                  </a:lnTo>
                  <a:cubicBezTo>
                    <a:pt x="306427" y="40500"/>
                    <a:pt x="303717" y="50579"/>
                    <a:pt x="304982" y="53511"/>
                  </a:cubicBezTo>
                  <a:cubicBezTo>
                    <a:pt x="306247" y="56443"/>
                    <a:pt x="309318" y="55710"/>
                    <a:pt x="311486" y="55710"/>
                  </a:cubicBezTo>
                  <a:lnTo>
                    <a:pt x="311486" y="55710"/>
                  </a:lnTo>
                  <a:cubicBezTo>
                    <a:pt x="327205" y="55710"/>
                    <a:pt x="365689" y="41783"/>
                    <a:pt x="429287" y="12828"/>
                  </a:cubicBezTo>
                  <a:lnTo>
                    <a:pt x="432901" y="11179"/>
                  </a:lnTo>
                  <a:lnTo>
                    <a:pt x="432901" y="15210"/>
                  </a:lnTo>
                  <a:cubicBezTo>
                    <a:pt x="432901" y="51862"/>
                    <a:pt x="440309" y="64690"/>
                    <a:pt x="443741" y="64690"/>
                  </a:cubicBezTo>
                  <a:cubicBezTo>
                    <a:pt x="447174" y="64690"/>
                    <a:pt x="455305" y="51679"/>
                    <a:pt x="458738" y="16676"/>
                  </a:cubicBezTo>
                  <a:lnTo>
                    <a:pt x="459822" y="7514"/>
                  </a:lnTo>
                  <a:lnTo>
                    <a:pt x="463797" y="15943"/>
                  </a:lnTo>
                  <a:cubicBezTo>
                    <a:pt x="490898" y="73670"/>
                    <a:pt x="499932" y="107572"/>
                    <a:pt x="495957" y="150271"/>
                  </a:cubicBezTo>
                  <a:cubicBezTo>
                    <a:pt x="491801" y="209830"/>
                    <a:pt x="491982" y="241900"/>
                    <a:pt x="492343" y="266457"/>
                  </a:cubicBezTo>
                  <a:cubicBezTo>
                    <a:pt x="492343" y="272504"/>
                    <a:pt x="492343" y="278368"/>
                    <a:pt x="492343" y="284782"/>
                  </a:cubicBezTo>
                  <a:cubicBezTo>
                    <a:pt x="492343" y="295045"/>
                    <a:pt x="492343" y="304574"/>
                    <a:pt x="492343" y="313920"/>
                  </a:cubicBezTo>
                  <a:cubicBezTo>
                    <a:pt x="493328" y="328522"/>
                    <a:pt x="492967" y="343185"/>
                    <a:pt x="491259" y="357719"/>
                  </a:cubicBezTo>
                  <a:cubicBezTo>
                    <a:pt x="464339" y="443850"/>
                    <a:pt x="416821" y="498461"/>
                    <a:pt x="341659" y="529798"/>
                  </a:cubicBezTo>
                  <a:lnTo>
                    <a:pt x="334071" y="532913"/>
                  </a:lnTo>
                  <a:cubicBezTo>
                    <a:pt x="301786" y="548382"/>
                    <a:pt x="266762" y="557107"/>
                    <a:pt x="231085" y="558569"/>
                  </a:cubicBezTo>
                  <a:close/>
                  <a:moveTo>
                    <a:pt x="39207" y="65606"/>
                  </a:moveTo>
                  <a:cubicBezTo>
                    <a:pt x="22585" y="96577"/>
                    <a:pt x="9937" y="175561"/>
                    <a:pt x="11744" y="237502"/>
                  </a:cubicBezTo>
                  <a:cubicBezTo>
                    <a:pt x="12649" y="270054"/>
                    <a:pt x="11321" y="302630"/>
                    <a:pt x="7769" y="334995"/>
                  </a:cubicBezTo>
                  <a:cubicBezTo>
                    <a:pt x="6866" y="344524"/>
                    <a:pt x="5962" y="353321"/>
                    <a:pt x="5601" y="362300"/>
                  </a:cubicBezTo>
                  <a:cubicBezTo>
                    <a:pt x="9937" y="487099"/>
                    <a:pt x="84918" y="512022"/>
                    <a:pt x="145264" y="532180"/>
                  </a:cubicBezTo>
                  <a:cubicBezTo>
                    <a:pt x="155201" y="535479"/>
                    <a:pt x="164416" y="538411"/>
                    <a:pt x="172907" y="541893"/>
                  </a:cubicBezTo>
                  <a:cubicBezTo>
                    <a:pt x="191528" y="549428"/>
                    <a:pt x="211399" y="553284"/>
                    <a:pt x="231447" y="553255"/>
                  </a:cubicBezTo>
                  <a:cubicBezTo>
                    <a:pt x="267016" y="551389"/>
                    <a:pt x="301854" y="542290"/>
                    <a:pt x="333890" y="526499"/>
                  </a:cubicBezTo>
                  <a:lnTo>
                    <a:pt x="341479" y="523200"/>
                  </a:lnTo>
                  <a:cubicBezTo>
                    <a:pt x="415014" y="492596"/>
                    <a:pt x="461628" y="438902"/>
                    <a:pt x="488007" y="354787"/>
                  </a:cubicBezTo>
                  <a:cubicBezTo>
                    <a:pt x="489361" y="340648"/>
                    <a:pt x="489361" y="326409"/>
                    <a:pt x="488007" y="312271"/>
                  </a:cubicBezTo>
                  <a:cubicBezTo>
                    <a:pt x="488007" y="303475"/>
                    <a:pt x="488007" y="293945"/>
                    <a:pt x="488007" y="283133"/>
                  </a:cubicBezTo>
                  <a:cubicBezTo>
                    <a:pt x="488007" y="277269"/>
                    <a:pt x="488007" y="271404"/>
                    <a:pt x="488007" y="264807"/>
                  </a:cubicBezTo>
                  <a:cubicBezTo>
                    <a:pt x="488007" y="239518"/>
                    <a:pt x="488007" y="207997"/>
                    <a:pt x="491621" y="148255"/>
                  </a:cubicBezTo>
                  <a:cubicBezTo>
                    <a:pt x="494512" y="108672"/>
                    <a:pt x="487285" y="76602"/>
                    <a:pt x="463797" y="24740"/>
                  </a:cubicBezTo>
                  <a:cubicBezTo>
                    <a:pt x="460002" y="52228"/>
                    <a:pt x="452956" y="68355"/>
                    <a:pt x="444645" y="68355"/>
                  </a:cubicBezTo>
                  <a:cubicBezTo>
                    <a:pt x="436334" y="68355"/>
                    <a:pt x="429468" y="50029"/>
                    <a:pt x="428745" y="17593"/>
                  </a:cubicBezTo>
                  <a:cubicBezTo>
                    <a:pt x="365689" y="45998"/>
                    <a:pt x="328651" y="59375"/>
                    <a:pt x="312390" y="59375"/>
                  </a:cubicBezTo>
                  <a:lnTo>
                    <a:pt x="312390" y="59375"/>
                  </a:lnTo>
                  <a:cubicBezTo>
                    <a:pt x="306427" y="59375"/>
                    <a:pt x="302633" y="57543"/>
                    <a:pt x="301188" y="54061"/>
                  </a:cubicBezTo>
                  <a:cubicBezTo>
                    <a:pt x="299742" y="50579"/>
                    <a:pt x="301188" y="39217"/>
                    <a:pt x="328289" y="9529"/>
                  </a:cubicBezTo>
                  <a:cubicBezTo>
                    <a:pt x="286678" y="24267"/>
                    <a:pt x="243500" y="33985"/>
                    <a:pt x="199648" y="38484"/>
                  </a:cubicBezTo>
                  <a:cubicBezTo>
                    <a:pt x="188807" y="38484"/>
                    <a:pt x="182845" y="36102"/>
                    <a:pt x="181580" y="31520"/>
                  </a:cubicBezTo>
                  <a:cubicBezTo>
                    <a:pt x="180315" y="26939"/>
                    <a:pt x="181580" y="24190"/>
                    <a:pt x="185916" y="19792"/>
                  </a:cubicBezTo>
                  <a:lnTo>
                    <a:pt x="173991" y="23640"/>
                  </a:lnTo>
                  <a:cubicBezTo>
                    <a:pt x="135507" y="36835"/>
                    <a:pt x="65586" y="59925"/>
                    <a:pt x="39207" y="65606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AAD46D75-8A63-C44A-98BC-C09A73380D4B}"/>
                </a:ext>
              </a:extLst>
            </p:cNvPr>
            <p:cNvSpPr/>
            <p:nvPr/>
          </p:nvSpPr>
          <p:spPr>
            <a:xfrm>
              <a:off x="10108673" y="2817687"/>
              <a:ext cx="491909" cy="551241"/>
            </a:xfrm>
            <a:custGeom>
              <a:avLst/>
              <a:gdLst>
                <a:gd name="connsiteX0" fmla="*/ 459641 w 491909"/>
                <a:gd name="connsiteY0" fmla="*/ 11362 h 551241"/>
                <a:gd name="connsiteX1" fmla="*/ 428565 w 491909"/>
                <a:gd name="connsiteY1" fmla="*/ 9529 h 551241"/>
                <a:gd name="connsiteX2" fmla="*/ 334432 w 491909"/>
                <a:gd name="connsiteY2" fmla="*/ 0 h 551241"/>
                <a:gd name="connsiteX3" fmla="*/ 193685 w 491909"/>
                <a:gd name="connsiteY3" fmla="*/ 9529 h 551241"/>
                <a:gd name="connsiteX4" fmla="*/ 34690 w 491909"/>
                <a:gd name="connsiteY4" fmla="*/ 58642 h 551241"/>
                <a:gd name="connsiteX5" fmla="*/ 6143 w 491909"/>
                <a:gd name="connsiteY5" fmla="*/ 232920 h 551241"/>
                <a:gd name="connsiteX6" fmla="*/ 0 w 491909"/>
                <a:gd name="connsiteY6" fmla="*/ 357536 h 551241"/>
                <a:gd name="connsiteX7" fmla="*/ 169113 w 491909"/>
                <a:gd name="connsiteY7" fmla="*/ 539694 h 551241"/>
                <a:gd name="connsiteX8" fmla="*/ 339491 w 491909"/>
                <a:gd name="connsiteY8" fmla="*/ 521368 h 551241"/>
                <a:gd name="connsiteX9" fmla="*/ 487646 w 491909"/>
                <a:gd name="connsiteY9" fmla="*/ 351122 h 551241"/>
                <a:gd name="connsiteX10" fmla="*/ 487646 w 491909"/>
                <a:gd name="connsiteY10" fmla="*/ 278735 h 551241"/>
                <a:gd name="connsiteX11" fmla="*/ 491259 w 491909"/>
                <a:gd name="connsiteY11" fmla="*/ 144590 h 551241"/>
                <a:gd name="connsiteX12" fmla="*/ 459641 w 491909"/>
                <a:gd name="connsiteY12" fmla="*/ 11362 h 551241"/>
                <a:gd name="connsiteX13" fmla="*/ 444284 w 491909"/>
                <a:gd name="connsiteY13" fmla="*/ 413246 h 551241"/>
                <a:gd name="connsiteX14" fmla="*/ 350151 w 491909"/>
                <a:gd name="connsiteY14" fmla="*/ 491863 h 551241"/>
                <a:gd name="connsiteX15" fmla="*/ 312751 w 491909"/>
                <a:gd name="connsiteY15" fmla="*/ 511655 h 551241"/>
                <a:gd name="connsiteX16" fmla="*/ 136953 w 491909"/>
                <a:gd name="connsiteY16" fmla="*/ 501759 h 551241"/>
                <a:gd name="connsiteX17" fmla="*/ 116175 w 491909"/>
                <a:gd name="connsiteY17" fmla="*/ 505974 h 551241"/>
                <a:gd name="connsiteX18" fmla="*/ 18610 w 491909"/>
                <a:gd name="connsiteY18" fmla="*/ 383558 h 551241"/>
                <a:gd name="connsiteX19" fmla="*/ 78052 w 491909"/>
                <a:gd name="connsiteY19" fmla="*/ 161633 h 551241"/>
                <a:gd name="connsiteX20" fmla="*/ 129364 w 491909"/>
                <a:gd name="connsiteY20" fmla="*/ 157418 h 551241"/>
                <a:gd name="connsiteX21" fmla="*/ 72632 w 491909"/>
                <a:gd name="connsiteY21" fmla="*/ 306223 h 551241"/>
                <a:gd name="connsiteX22" fmla="*/ 64321 w 491909"/>
                <a:gd name="connsiteY22" fmla="*/ 324549 h 551241"/>
                <a:gd name="connsiteX23" fmla="*/ 127919 w 491909"/>
                <a:gd name="connsiteY23" fmla="*/ 335728 h 551241"/>
                <a:gd name="connsiteX24" fmla="*/ 191698 w 491909"/>
                <a:gd name="connsiteY24" fmla="*/ 349839 h 551241"/>
                <a:gd name="connsiteX25" fmla="*/ 209765 w 491909"/>
                <a:gd name="connsiteY25" fmla="*/ 299260 h 551241"/>
                <a:gd name="connsiteX26" fmla="*/ 194589 w 491909"/>
                <a:gd name="connsiteY26" fmla="*/ 154669 h 551241"/>
                <a:gd name="connsiteX27" fmla="*/ 213921 w 491909"/>
                <a:gd name="connsiteY27" fmla="*/ 80084 h 551241"/>
                <a:gd name="connsiteX28" fmla="*/ 292877 w 491909"/>
                <a:gd name="connsiteY28" fmla="*/ 142025 h 551241"/>
                <a:gd name="connsiteX29" fmla="*/ 309499 w 491909"/>
                <a:gd name="connsiteY29" fmla="*/ 175561 h 551241"/>
                <a:gd name="connsiteX30" fmla="*/ 339853 w 491909"/>
                <a:gd name="connsiteY30" fmla="*/ 340493 h 551241"/>
                <a:gd name="connsiteX31" fmla="*/ 342743 w 491909"/>
                <a:gd name="connsiteY31" fmla="*/ 367065 h 551241"/>
                <a:gd name="connsiteX32" fmla="*/ 415014 w 491909"/>
                <a:gd name="connsiteY32" fmla="*/ 333529 h 551241"/>
                <a:gd name="connsiteX33" fmla="*/ 402547 w 491909"/>
                <a:gd name="connsiteY33" fmla="*/ 317952 h 551241"/>
                <a:gd name="connsiteX34" fmla="*/ 383215 w 491909"/>
                <a:gd name="connsiteY34" fmla="*/ 166398 h 551241"/>
                <a:gd name="connsiteX35" fmla="*/ 437418 w 491909"/>
                <a:gd name="connsiteY35" fmla="*/ 192970 h 551241"/>
                <a:gd name="connsiteX36" fmla="*/ 444284 w 491909"/>
                <a:gd name="connsiteY36" fmla="*/ 412879 h 55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1909" h="551241">
                  <a:moveTo>
                    <a:pt x="459641" y="11362"/>
                  </a:moveTo>
                  <a:cubicBezTo>
                    <a:pt x="452595" y="78801"/>
                    <a:pt x="429287" y="78801"/>
                    <a:pt x="428565" y="9529"/>
                  </a:cubicBezTo>
                  <a:cubicBezTo>
                    <a:pt x="289444" y="72570"/>
                    <a:pt x="273002" y="64507"/>
                    <a:pt x="334432" y="0"/>
                  </a:cubicBezTo>
                  <a:cubicBezTo>
                    <a:pt x="177966" y="48930"/>
                    <a:pt x="163332" y="32253"/>
                    <a:pt x="193685" y="9529"/>
                  </a:cubicBezTo>
                  <a:cubicBezTo>
                    <a:pt x="189349" y="9529"/>
                    <a:pt x="69199" y="51679"/>
                    <a:pt x="34690" y="58642"/>
                  </a:cubicBezTo>
                  <a:cubicBezTo>
                    <a:pt x="16622" y="91079"/>
                    <a:pt x="4517" y="172445"/>
                    <a:pt x="6143" y="232920"/>
                  </a:cubicBezTo>
                  <a:cubicBezTo>
                    <a:pt x="6741" y="274549"/>
                    <a:pt x="4689" y="316174"/>
                    <a:pt x="0" y="357536"/>
                  </a:cubicBezTo>
                  <a:cubicBezTo>
                    <a:pt x="5240" y="505241"/>
                    <a:pt x="108406" y="515870"/>
                    <a:pt x="169113" y="539694"/>
                  </a:cubicBezTo>
                  <a:cubicBezTo>
                    <a:pt x="237951" y="566999"/>
                    <a:pt x="295587" y="539694"/>
                    <a:pt x="339491" y="521368"/>
                  </a:cubicBezTo>
                  <a:cubicBezTo>
                    <a:pt x="410678" y="491680"/>
                    <a:pt x="460183" y="438902"/>
                    <a:pt x="487646" y="351122"/>
                  </a:cubicBezTo>
                  <a:cubicBezTo>
                    <a:pt x="489248" y="327020"/>
                    <a:pt x="489248" y="302837"/>
                    <a:pt x="487646" y="278735"/>
                  </a:cubicBezTo>
                  <a:cubicBezTo>
                    <a:pt x="487646" y="247948"/>
                    <a:pt x="486020" y="218260"/>
                    <a:pt x="491259" y="144590"/>
                  </a:cubicBezTo>
                  <a:cubicBezTo>
                    <a:pt x="494692" y="99509"/>
                    <a:pt x="484574" y="64323"/>
                    <a:pt x="459641" y="11362"/>
                  </a:cubicBezTo>
                  <a:close/>
                  <a:moveTo>
                    <a:pt x="444284" y="413246"/>
                  </a:moveTo>
                  <a:cubicBezTo>
                    <a:pt x="402728" y="500476"/>
                    <a:pt x="338949" y="515870"/>
                    <a:pt x="350151" y="491863"/>
                  </a:cubicBezTo>
                  <a:cubicBezTo>
                    <a:pt x="361353" y="467857"/>
                    <a:pt x="334794" y="490581"/>
                    <a:pt x="312751" y="511655"/>
                  </a:cubicBezTo>
                  <a:cubicBezTo>
                    <a:pt x="259307" y="551243"/>
                    <a:pt x="185750" y="547103"/>
                    <a:pt x="136953" y="501759"/>
                  </a:cubicBezTo>
                  <a:cubicBezTo>
                    <a:pt x="112019" y="479219"/>
                    <a:pt x="95397" y="487648"/>
                    <a:pt x="116175" y="505974"/>
                  </a:cubicBezTo>
                  <a:cubicBezTo>
                    <a:pt x="136953" y="524300"/>
                    <a:pt x="28908" y="484533"/>
                    <a:pt x="18610" y="383558"/>
                  </a:cubicBezTo>
                  <a:cubicBezTo>
                    <a:pt x="9395" y="299626"/>
                    <a:pt x="18610" y="200301"/>
                    <a:pt x="78052" y="161633"/>
                  </a:cubicBezTo>
                  <a:cubicBezTo>
                    <a:pt x="118885" y="134694"/>
                    <a:pt x="154298" y="155952"/>
                    <a:pt x="129364" y="157418"/>
                  </a:cubicBezTo>
                  <a:cubicBezTo>
                    <a:pt x="54564" y="160167"/>
                    <a:pt x="57094" y="272504"/>
                    <a:pt x="72632" y="306223"/>
                  </a:cubicBezTo>
                  <a:cubicBezTo>
                    <a:pt x="48963" y="316119"/>
                    <a:pt x="42098" y="334262"/>
                    <a:pt x="64321" y="324549"/>
                  </a:cubicBezTo>
                  <a:cubicBezTo>
                    <a:pt x="86544" y="314837"/>
                    <a:pt x="94674" y="311904"/>
                    <a:pt x="127919" y="335728"/>
                  </a:cubicBezTo>
                  <a:cubicBezTo>
                    <a:pt x="161163" y="359551"/>
                    <a:pt x="169475" y="327298"/>
                    <a:pt x="191698" y="349839"/>
                  </a:cubicBezTo>
                  <a:cubicBezTo>
                    <a:pt x="183387" y="339943"/>
                    <a:pt x="187542" y="325832"/>
                    <a:pt x="209765" y="299260"/>
                  </a:cubicBezTo>
                  <a:cubicBezTo>
                    <a:pt x="231989" y="272687"/>
                    <a:pt x="194589" y="154669"/>
                    <a:pt x="194589" y="154669"/>
                  </a:cubicBezTo>
                  <a:cubicBezTo>
                    <a:pt x="175256" y="96943"/>
                    <a:pt x="172365" y="63041"/>
                    <a:pt x="213921" y="80084"/>
                  </a:cubicBezTo>
                  <a:cubicBezTo>
                    <a:pt x="255477" y="97127"/>
                    <a:pt x="310764" y="106839"/>
                    <a:pt x="292877" y="142025"/>
                  </a:cubicBezTo>
                  <a:cubicBezTo>
                    <a:pt x="274990" y="177210"/>
                    <a:pt x="286011" y="188389"/>
                    <a:pt x="309499" y="175561"/>
                  </a:cubicBezTo>
                  <a:cubicBezTo>
                    <a:pt x="287276" y="226140"/>
                    <a:pt x="281855" y="320334"/>
                    <a:pt x="339853" y="340493"/>
                  </a:cubicBezTo>
                  <a:cubicBezTo>
                    <a:pt x="337484" y="349403"/>
                    <a:pt x="338515" y="358893"/>
                    <a:pt x="342743" y="367065"/>
                  </a:cubicBezTo>
                  <a:cubicBezTo>
                    <a:pt x="342743" y="367065"/>
                    <a:pt x="371832" y="315203"/>
                    <a:pt x="415014" y="333529"/>
                  </a:cubicBezTo>
                  <a:cubicBezTo>
                    <a:pt x="417905" y="322167"/>
                    <a:pt x="402547" y="317952"/>
                    <a:pt x="402547" y="317952"/>
                  </a:cubicBezTo>
                  <a:cubicBezTo>
                    <a:pt x="402547" y="317952"/>
                    <a:pt x="448258" y="230905"/>
                    <a:pt x="383215" y="166398"/>
                  </a:cubicBezTo>
                  <a:cubicBezTo>
                    <a:pt x="360992" y="153753"/>
                    <a:pt x="409594" y="151004"/>
                    <a:pt x="437418" y="192970"/>
                  </a:cubicBezTo>
                  <a:cubicBezTo>
                    <a:pt x="475466" y="260598"/>
                    <a:pt x="478037" y="342945"/>
                    <a:pt x="444284" y="412879"/>
                  </a:cubicBezTo>
                  <a:close/>
                </a:path>
              </a:pathLst>
            </a:custGeom>
            <a:solidFill>
              <a:srgbClr val="FBD0B4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68546163-EABB-AF49-8AFB-ED2BB1A58BE5}"/>
                </a:ext>
              </a:extLst>
            </p:cNvPr>
            <p:cNvSpPr/>
            <p:nvPr/>
          </p:nvSpPr>
          <p:spPr>
            <a:xfrm>
              <a:off x="10294310" y="3090558"/>
              <a:ext cx="41653" cy="105189"/>
            </a:xfrm>
            <a:custGeom>
              <a:avLst/>
              <a:gdLst>
                <a:gd name="connsiteX0" fmla="*/ 26116 w 41653"/>
                <a:gd name="connsiteY0" fmla="*/ 0 h 105189"/>
                <a:gd name="connsiteX1" fmla="*/ 26116 w 41653"/>
                <a:gd name="connsiteY1" fmla="*/ 1100 h 105189"/>
                <a:gd name="connsiteX2" fmla="*/ 28464 w 41653"/>
                <a:gd name="connsiteY2" fmla="*/ 4948 h 105189"/>
                <a:gd name="connsiteX3" fmla="*/ 28464 w 41653"/>
                <a:gd name="connsiteY3" fmla="*/ 20525 h 105189"/>
                <a:gd name="connsiteX4" fmla="*/ 24490 w 41653"/>
                <a:gd name="connsiteY4" fmla="*/ 30421 h 105189"/>
                <a:gd name="connsiteX5" fmla="*/ 18166 w 41653"/>
                <a:gd name="connsiteY5" fmla="*/ 40133 h 105189"/>
                <a:gd name="connsiteX6" fmla="*/ 10939 w 41653"/>
                <a:gd name="connsiteY6" fmla="*/ 49663 h 105189"/>
                <a:gd name="connsiteX7" fmla="*/ 5157 w 41653"/>
                <a:gd name="connsiteY7" fmla="*/ 60108 h 105189"/>
                <a:gd name="connsiteX8" fmla="*/ 3531 w 41653"/>
                <a:gd name="connsiteY8" fmla="*/ 71104 h 105189"/>
                <a:gd name="connsiteX9" fmla="*/ 5157 w 41653"/>
                <a:gd name="connsiteY9" fmla="*/ 76235 h 105189"/>
                <a:gd name="connsiteX10" fmla="*/ 8048 w 41653"/>
                <a:gd name="connsiteY10" fmla="*/ 80817 h 105189"/>
                <a:gd name="connsiteX11" fmla="*/ 15636 w 41653"/>
                <a:gd name="connsiteY11" fmla="*/ 88513 h 105189"/>
                <a:gd name="connsiteX12" fmla="*/ 19792 w 41653"/>
                <a:gd name="connsiteY12" fmla="*/ 91812 h 105189"/>
                <a:gd name="connsiteX13" fmla="*/ 23767 w 41653"/>
                <a:gd name="connsiteY13" fmla="*/ 94378 h 105189"/>
                <a:gd name="connsiteX14" fmla="*/ 30994 w 41653"/>
                <a:gd name="connsiteY14" fmla="*/ 98959 h 105189"/>
                <a:gd name="connsiteX15" fmla="*/ 36595 w 41653"/>
                <a:gd name="connsiteY15" fmla="*/ 102258 h 105189"/>
                <a:gd name="connsiteX16" fmla="*/ 41654 w 41653"/>
                <a:gd name="connsiteY16" fmla="*/ 105190 h 105189"/>
                <a:gd name="connsiteX17" fmla="*/ 36234 w 41653"/>
                <a:gd name="connsiteY17" fmla="*/ 103174 h 105189"/>
                <a:gd name="connsiteX18" fmla="*/ 31717 w 41653"/>
                <a:gd name="connsiteY18" fmla="*/ 100608 h 105189"/>
                <a:gd name="connsiteX19" fmla="*/ 23948 w 41653"/>
                <a:gd name="connsiteY19" fmla="*/ 96943 h 105189"/>
                <a:gd name="connsiteX20" fmla="*/ 19611 w 41653"/>
                <a:gd name="connsiteY20" fmla="*/ 94561 h 105189"/>
                <a:gd name="connsiteX21" fmla="*/ 15094 w 41653"/>
                <a:gd name="connsiteY21" fmla="*/ 91629 h 105189"/>
                <a:gd name="connsiteX22" fmla="*/ 6241 w 41653"/>
                <a:gd name="connsiteY22" fmla="*/ 83932 h 105189"/>
                <a:gd name="connsiteX23" fmla="*/ 2447 w 41653"/>
                <a:gd name="connsiteY23" fmla="*/ 78434 h 105189"/>
                <a:gd name="connsiteX24" fmla="*/ 279 w 41653"/>
                <a:gd name="connsiteY24" fmla="*/ 72020 h 105189"/>
                <a:gd name="connsiteX25" fmla="*/ 2086 w 41653"/>
                <a:gd name="connsiteY25" fmla="*/ 58276 h 105189"/>
                <a:gd name="connsiteX26" fmla="*/ 8590 w 41653"/>
                <a:gd name="connsiteY26" fmla="*/ 46731 h 105189"/>
                <a:gd name="connsiteX27" fmla="*/ 16178 w 41653"/>
                <a:gd name="connsiteY27" fmla="*/ 37201 h 105189"/>
                <a:gd name="connsiteX28" fmla="*/ 22863 w 41653"/>
                <a:gd name="connsiteY28" fmla="*/ 28405 h 105189"/>
                <a:gd name="connsiteX29" fmla="*/ 27380 w 41653"/>
                <a:gd name="connsiteY29" fmla="*/ 19609 h 105189"/>
                <a:gd name="connsiteX30" fmla="*/ 28645 w 41653"/>
                <a:gd name="connsiteY30" fmla="*/ 5314 h 105189"/>
                <a:gd name="connsiteX31" fmla="*/ 26116 w 41653"/>
                <a:gd name="connsiteY31" fmla="*/ 0 h 10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1653" h="105189">
                  <a:moveTo>
                    <a:pt x="26116" y="0"/>
                  </a:moveTo>
                  <a:lnTo>
                    <a:pt x="26116" y="1100"/>
                  </a:lnTo>
                  <a:cubicBezTo>
                    <a:pt x="27142" y="2212"/>
                    <a:pt x="27939" y="3520"/>
                    <a:pt x="28464" y="4948"/>
                  </a:cubicBezTo>
                  <a:cubicBezTo>
                    <a:pt x="30259" y="9980"/>
                    <a:pt x="30259" y="15493"/>
                    <a:pt x="28464" y="20525"/>
                  </a:cubicBezTo>
                  <a:cubicBezTo>
                    <a:pt x="27622" y="24003"/>
                    <a:pt x="26284" y="27337"/>
                    <a:pt x="24490" y="30421"/>
                  </a:cubicBezTo>
                  <a:cubicBezTo>
                    <a:pt x="22679" y="33848"/>
                    <a:pt x="20563" y="37099"/>
                    <a:pt x="18166" y="40133"/>
                  </a:cubicBezTo>
                  <a:cubicBezTo>
                    <a:pt x="15636" y="43249"/>
                    <a:pt x="13288" y="46547"/>
                    <a:pt x="10939" y="49663"/>
                  </a:cubicBezTo>
                  <a:cubicBezTo>
                    <a:pt x="8666" y="52936"/>
                    <a:pt x="6727" y="56436"/>
                    <a:pt x="5157" y="60108"/>
                  </a:cubicBezTo>
                  <a:cubicBezTo>
                    <a:pt x="3663" y="63563"/>
                    <a:pt x="3101" y="67358"/>
                    <a:pt x="3531" y="71104"/>
                  </a:cubicBezTo>
                  <a:cubicBezTo>
                    <a:pt x="3882" y="72871"/>
                    <a:pt x="4427" y="74591"/>
                    <a:pt x="5157" y="76235"/>
                  </a:cubicBezTo>
                  <a:cubicBezTo>
                    <a:pt x="5907" y="77892"/>
                    <a:pt x="6879" y="79433"/>
                    <a:pt x="8048" y="80817"/>
                  </a:cubicBezTo>
                  <a:cubicBezTo>
                    <a:pt x="10299" y="83650"/>
                    <a:pt x="12843" y="86230"/>
                    <a:pt x="15636" y="88513"/>
                  </a:cubicBezTo>
                  <a:lnTo>
                    <a:pt x="19792" y="91812"/>
                  </a:lnTo>
                  <a:lnTo>
                    <a:pt x="23767" y="94378"/>
                  </a:lnTo>
                  <a:cubicBezTo>
                    <a:pt x="26296" y="96210"/>
                    <a:pt x="28826" y="97493"/>
                    <a:pt x="30994" y="98959"/>
                  </a:cubicBezTo>
                  <a:lnTo>
                    <a:pt x="36595" y="102258"/>
                  </a:lnTo>
                  <a:lnTo>
                    <a:pt x="41654" y="105190"/>
                  </a:lnTo>
                  <a:lnTo>
                    <a:pt x="36234" y="103174"/>
                  </a:lnTo>
                  <a:lnTo>
                    <a:pt x="31717" y="100608"/>
                  </a:lnTo>
                  <a:cubicBezTo>
                    <a:pt x="29057" y="99544"/>
                    <a:pt x="26464" y="98320"/>
                    <a:pt x="23948" y="96943"/>
                  </a:cubicBezTo>
                  <a:lnTo>
                    <a:pt x="19611" y="94561"/>
                  </a:lnTo>
                  <a:lnTo>
                    <a:pt x="15094" y="91629"/>
                  </a:lnTo>
                  <a:cubicBezTo>
                    <a:pt x="11777" y="89532"/>
                    <a:pt x="8792" y="86937"/>
                    <a:pt x="6241" y="83932"/>
                  </a:cubicBezTo>
                  <a:cubicBezTo>
                    <a:pt x="4814" y="82220"/>
                    <a:pt x="3544" y="80380"/>
                    <a:pt x="2447" y="78434"/>
                  </a:cubicBezTo>
                  <a:cubicBezTo>
                    <a:pt x="1338" y="76451"/>
                    <a:pt x="602" y="74276"/>
                    <a:pt x="279" y="72020"/>
                  </a:cubicBezTo>
                  <a:cubicBezTo>
                    <a:pt x="-422" y="67358"/>
                    <a:pt x="205" y="62590"/>
                    <a:pt x="2086" y="58276"/>
                  </a:cubicBezTo>
                  <a:cubicBezTo>
                    <a:pt x="3750" y="54156"/>
                    <a:pt x="5936" y="50275"/>
                    <a:pt x="8590" y="46731"/>
                  </a:cubicBezTo>
                  <a:cubicBezTo>
                    <a:pt x="10939" y="43249"/>
                    <a:pt x="13649" y="40317"/>
                    <a:pt x="16178" y="37201"/>
                  </a:cubicBezTo>
                  <a:cubicBezTo>
                    <a:pt x="18630" y="34451"/>
                    <a:pt x="20865" y="31509"/>
                    <a:pt x="22863" y="28405"/>
                  </a:cubicBezTo>
                  <a:cubicBezTo>
                    <a:pt x="24719" y="25671"/>
                    <a:pt x="26235" y="22717"/>
                    <a:pt x="27380" y="19609"/>
                  </a:cubicBezTo>
                  <a:cubicBezTo>
                    <a:pt x="29326" y="15111"/>
                    <a:pt x="29771" y="10092"/>
                    <a:pt x="28645" y="5314"/>
                  </a:cubicBezTo>
                  <a:cubicBezTo>
                    <a:pt x="28148" y="3394"/>
                    <a:pt x="27288" y="1589"/>
                    <a:pt x="26116" y="0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A784DC38-B812-3743-9E8E-AE20F6CBE061}"/>
                </a:ext>
              </a:extLst>
            </p:cNvPr>
            <p:cNvSpPr/>
            <p:nvPr/>
          </p:nvSpPr>
          <p:spPr>
            <a:xfrm>
              <a:off x="10235688" y="3208576"/>
              <a:ext cx="207958" cy="29475"/>
            </a:xfrm>
            <a:custGeom>
              <a:avLst/>
              <a:gdLst>
                <a:gd name="connsiteX0" fmla="*/ 0 w 207958"/>
                <a:gd name="connsiteY0" fmla="*/ 13378 h 29475"/>
                <a:gd name="connsiteX1" fmla="*/ 33064 w 207958"/>
                <a:gd name="connsiteY1" fmla="*/ 17776 h 29475"/>
                <a:gd name="connsiteX2" fmla="*/ 49144 w 207958"/>
                <a:gd name="connsiteY2" fmla="*/ 19975 h 29475"/>
                <a:gd name="connsiteX3" fmla="*/ 67212 w 207958"/>
                <a:gd name="connsiteY3" fmla="*/ 21991 h 29475"/>
                <a:gd name="connsiteX4" fmla="*/ 86544 w 207958"/>
                <a:gd name="connsiteY4" fmla="*/ 23823 h 29475"/>
                <a:gd name="connsiteX5" fmla="*/ 106238 w 207958"/>
                <a:gd name="connsiteY5" fmla="*/ 25106 h 29475"/>
                <a:gd name="connsiteX6" fmla="*/ 116175 w 207958"/>
                <a:gd name="connsiteY6" fmla="*/ 25106 h 29475"/>
                <a:gd name="connsiteX7" fmla="*/ 125932 w 207958"/>
                <a:gd name="connsiteY7" fmla="*/ 24190 h 29475"/>
                <a:gd name="connsiteX8" fmla="*/ 143999 w 207958"/>
                <a:gd name="connsiteY8" fmla="*/ 21258 h 29475"/>
                <a:gd name="connsiteX9" fmla="*/ 152852 w 207958"/>
                <a:gd name="connsiteY9" fmla="*/ 19242 h 29475"/>
                <a:gd name="connsiteX10" fmla="*/ 161344 w 207958"/>
                <a:gd name="connsiteY10" fmla="*/ 17043 h 29475"/>
                <a:gd name="connsiteX11" fmla="*/ 176702 w 207958"/>
                <a:gd name="connsiteY11" fmla="*/ 12095 h 29475"/>
                <a:gd name="connsiteX12" fmla="*/ 189530 w 207958"/>
                <a:gd name="connsiteY12" fmla="*/ 7514 h 29475"/>
                <a:gd name="connsiteX13" fmla="*/ 199467 w 207958"/>
                <a:gd name="connsiteY13" fmla="*/ 3665 h 29475"/>
                <a:gd name="connsiteX14" fmla="*/ 207959 w 207958"/>
                <a:gd name="connsiteY14" fmla="*/ 0 h 29475"/>
                <a:gd name="connsiteX15" fmla="*/ 199828 w 207958"/>
                <a:gd name="connsiteY15" fmla="*/ 4581 h 29475"/>
                <a:gd name="connsiteX16" fmla="*/ 177786 w 207958"/>
                <a:gd name="connsiteY16" fmla="*/ 14844 h 29475"/>
                <a:gd name="connsiteX17" fmla="*/ 162428 w 207958"/>
                <a:gd name="connsiteY17" fmla="*/ 20708 h 29475"/>
                <a:gd name="connsiteX18" fmla="*/ 144361 w 207958"/>
                <a:gd name="connsiteY18" fmla="*/ 25839 h 29475"/>
                <a:gd name="connsiteX19" fmla="*/ 125028 w 207958"/>
                <a:gd name="connsiteY19" fmla="*/ 29321 h 29475"/>
                <a:gd name="connsiteX20" fmla="*/ 114910 w 207958"/>
                <a:gd name="connsiteY20" fmla="*/ 29321 h 29475"/>
                <a:gd name="connsiteX21" fmla="*/ 104792 w 207958"/>
                <a:gd name="connsiteY21" fmla="*/ 29321 h 29475"/>
                <a:gd name="connsiteX22" fmla="*/ 84737 w 207958"/>
                <a:gd name="connsiteY22" fmla="*/ 28038 h 29475"/>
                <a:gd name="connsiteX23" fmla="*/ 65405 w 207958"/>
                <a:gd name="connsiteY23" fmla="*/ 25656 h 29475"/>
                <a:gd name="connsiteX24" fmla="*/ 47337 w 207958"/>
                <a:gd name="connsiteY24" fmla="*/ 22724 h 29475"/>
                <a:gd name="connsiteX25" fmla="*/ 31438 w 207958"/>
                <a:gd name="connsiteY25" fmla="*/ 19792 h 29475"/>
                <a:gd name="connsiteX26" fmla="*/ 7588 w 207958"/>
                <a:gd name="connsiteY26" fmla="*/ 14661 h 2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958" h="29475">
                  <a:moveTo>
                    <a:pt x="0" y="13378"/>
                  </a:moveTo>
                  <a:lnTo>
                    <a:pt x="33064" y="17776"/>
                  </a:lnTo>
                  <a:lnTo>
                    <a:pt x="49144" y="19975"/>
                  </a:lnTo>
                  <a:lnTo>
                    <a:pt x="67212" y="21991"/>
                  </a:lnTo>
                  <a:cubicBezTo>
                    <a:pt x="73535" y="21991"/>
                    <a:pt x="79859" y="23457"/>
                    <a:pt x="86544" y="23823"/>
                  </a:cubicBezTo>
                  <a:cubicBezTo>
                    <a:pt x="93229" y="24190"/>
                    <a:pt x="99553" y="25106"/>
                    <a:pt x="106238" y="25106"/>
                  </a:cubicBezTo>
                  <a:lnTo>
                    <a:pt x="116175" y="25106"/>
                  </a:lnTo>
                  <a:cubicBezTo>
                    <a:pt x="119066" y="25106"/>
                    <a:pt x="122679" y="25106"/>
                    <a:pt x="125932" y="24190"/>
                  </a:cubicBezTo>
                  <a:cubicBezTo>
                    <a:pt x="132019" y="23679"/>
                    <a:pt x="138059" y="22698"/>
                    <a:pt x="143999" y="21258"/>
                  </a:cubicBezTo>
                  <a:cubicBezTo>
                    <a:pt x="146989" y="20781"/>
                    <a:pt x="149947" y="20107"/>
                    <a:pt x="152852" y="19242"/>
                  </a:cubicBezTo>
                  <a:lnTo>
                    <a:pt x="161344" y="17043"/>
                  </a:lnTo>
                  <a:lnTo>
                    <a:pt x="176702" y="12095"/>
                  </a:lnTo>
                  <a:lnTo>
                    <a:pt x="189530" y="7514"/>
                  </a:lnTo>
                  <a:lnTo>
                    <a:pt x="199467" y="3665"/>
                  </a:lnTo>
                  <a:lnTo>
                    <a:pt x="207959" y="0"/>
                  </a:lnTo>
                  <a:cubicBezTo>
                    <a:pt x="207959" y="0"/>
                    <a:pt x="205068" y="1833"/>
                    <a:pt x="199828" y="4581"/>
                  </a:cubicBezTo>
                  <a:cubicBezTo>
                    <a:pt x="194589" y="7330"/>
                    <a:pt x="187000" y="10995"/>
                    <a:pt x="177786" y="14844"/>
                  </a:cubicBezTo>
                  <a:lnTo>
                    <a:pt x="162428" y="20708"/>
                  </a:lnTo>
                  <a:cubicBezTo>
                    <a:pt x="156827" y="22357"/>
                    <a:pt x="151226" y="24557"/>
                    <a:pt x="144361" y="25839"/>
                  </a:cubicBezTo>
                  <a:cubicBezTo>
                    <a:pt x="138024" y="27547"/>
                    <a:pt x="131558" y="28711"/>
                    <a:pt x="125028" y="29321"/>
                  </a:cubicBezTo>
                  <a:cubicBezTo>
                    <a:pt x="121659" y="29527"/>
                    <a:pt x="118280" y="29527"/>
                    <a:pt x="114910" y="29321"/>
                  </a:cubicBezTo>
                  <a:lnTo>
                    <a:pt x="104792" y="29321"/>
                  </a:lnTo>
                  <a:cubicBezTo>
                    <a:pt x="98107" y="29321"/>
                    <a:pt x="91422" y="29321"/>
                    <a:pt x="84737" y="28038"/>
                  </a:cubicBezTo>
                  <a:cubicBezTo>
                    <a:pt x="78052" y="26756"/>
                    <a:pt x="71729" y="26389"/>
                    <a:pt x="65405" y="25656"/>
                  </a:cubicBezTo>
                  <a:cubicBezTo>
                    <a:pt x="59081" y="24923"/>
                    <a:pt x="53300" y="23640"/>
                    <a:pt x="47337" y="22724"/>
                  </a:cubicBezTo>
                  <a:lnTo>
                    <a:pt x="31438" y="19792"/>
                  </a:lnTo>
                  <a:cubicBezTo>
                    <a:pt x="21501" y="17959"/>
                    <a:pt x="13370" y="15943"/>
                    <a:pt x="7588" y="14661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B1E22C91-C1B5-B54E-BA76-5DB1955A8172}"/>
                </a:ext>
              </a:extLst>
            </p:cNvPr>
            <p:cNvSpPr/>
            <p:nvPr/>
          </p:nvSpPr>
          <p:spPr>
            <a:xfrm>
              <a:off x="10436962" y="3194281"/>
              <a:ext cx="13912" cy="25106"/>
            </a:xfrm>
            <a:custGeom>
              <a:avLst/>
              <a:gdLst>
                <a:gd name="connsiteX0" fmla="*/ 0 w 13912"/>
                <a:gd name="connsiteY0" fmla="*/ 0 h 25106"/>
                <a:gd name="connsiteX1" fmla="*/ 4156 w 13912"/>
                <a:gd name="connsiteY1" fmla="*/ 2566 h 25106"/>
                <a:gd name="connsiteX2" fmla="*/ 7588 w 13912"/>
                <a:gd name="connsiteY2" fmla="*/ 5681 h 25106"/>
                <a:gd name="connsiteX3" fmla="*/ 10841 w 13912"/>
                <a:gd name="connsiteY3" fmla="*/ 10079 h 25106"/>
                <a:gd name="connsiteX4" fmla="*/ 13009 w 13912"/>
                <a:gd name="connsiteY4" fmla="*/ 15394 h 25106"/>
                <a:gd name="connsiteX5" fmla="*/ 13912 w 13912"/>
                <a:gd name="connsiteY5" fmla="*/ 20158 h 25106"/>
                <a:gd name="connsiteX6" fmla="*/ 13009 w 13912"/>
                <a:gd name="connsiteY6" fmla="*/ 25106 h 25106"/>
                <a:gd name="connsiteX7" fmla="*/ 11021 w 13912"/>
                <a:gd name="connsiteY7" fmla="*/ 20891 h 25106"/>
                <a:gd name="connsiteX8" fmla="*/ 8853 w 13912"/>
                <a:gd name="connsiteY8" fmla="*/ 17043 h 25106"/>
                <a:gd name="connsiteX9" fmla="*/ 6324 w 13912"/>
                <a:gd name="connsiteY9" fmla="*/ 12828 h 25106"/>
                <a:gd name="connsiteX10" fmla="*/ 3975 w 13912"/>
                <a:gd name="connsiteY10" fmla="*/ 8430 h 25106"/>
                <a:gd name="connsiteX11" fmla="*/ 1807 w 13912"/>
                <a:gd name="connsiteY11" fmla="*/ 4398 h 25106"/>
                <a:gd name="connsiteX12" fmla="*/ 0 w 13912"/>
                <a:gd name="connsiteY12" fmla="*/ 0 h 2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912" h="25106">
                  <a:moveTo>
                    <a:pt x="0" y="0"/>
                  </a:moveTo>
                  <a:cubicBezTo>
                    <a:pt x="1509" y="629"/>
                    <a:pt x="2913" y="1494"/>
                    <a:pt x="4156" y="2566"/>
                  </a:cubicBezTo>
                  <a:cubicBezTo>
                    <a:pt x="5426" y="3451"/>
                    <a:pt x="6580" y="4499"/>
                    <a:pt x="7588" y="5681"/>
                  </a:cubicBezTo>
                  <a:cubicBezTo>
                    <a:pt x="8772" y="7068"/>
                    <a:pt x="9860" y="8538"/>
                    <a:pt x="10841" y="10079"/>
                  </a:cubicBezTo>
                  <a:cubicBezTo>
                    <a:pt x="11717" y="11782"/>
                    <a:pt x="12441" y="13561"/>
                    <a:pt x="13009" y="15394"/>
                  </a:cubicBezTo>
                  <a:cubicBezTo>
                    <a:pt x="13451" y="16951"/>
                    <a:pt x="13753" y="18546"/>
                    <a:pt x="13912" y="20158"/>
                  </a:cubicBezTo>
                  <a:cubicBezTo>
                    <a:pt x="13739" y="21830"/>
                    <a:pt x="13437" y="23483"/>
                    <a:pt x="13009" y="25106"/>
                  </a:cubicBezTo>
                  <a:cubicBezTo>
                    <a:pt x="12241" y="23756"/>
                    <a:pt x="11576" y="22346"/>
                    <a:pt x="11021" y="20891"/>
                  </a:cubicBezTo>
                  <a:lnTo>
                    <a:pt x="8853" y="17043"/>
                  </a:lnTo>
                  <a:cubicBezTo>
                    <a:pt x="7950" y="15760"/>
                    <a:pt x="7227" y="14294"/>
                    <a:pt x="6324" y="12828"/>
                  </a:cubicBezTo>
                  <a:lnTo>
                    <a:pt x="3975" y="8430"/>
                  </a:lnTo>
                  <a:cubicBezTo>
                    <a:pt x="3151" y="7143"/>
                    <a:pt x="2426" y="5796"/>
                    <a:pt x="1807" y="4398"/>
                  </a:cubicBezTo>
                  <a:cubicBezTo>
                    <a:pt x="723" y="128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F63875D3-C441-B24E-ADC2-85C41626E4EF}"/>
                </a:ext>
              </a:extLst>
            </p:cNvPr>
            <p:cNvSpPr/>
            <p:nvPr/>
          </p:nvSpPr>
          <p:spPr>
            <a:xfrm>
              <a:off x="10223583" y="3213157"/>
              <a:ext cx="17926" cy="11939"/>
            </a:xfrm>
            <a:custGeom>
              <a:avLst/>
              <a:gdLst>
                <a:gd name="connsiteX0" fmla="*/ 0 w 17926"/>
                <a:gd name="connsiteY0" fmla="*/ 8430 h 11939"/>
                <a:gd name="connsiteX1" fmla="*/ 3614 w 17926"/>
                <a:gd name="connsiteY1" fmla="*/ 8430 h 11939"/>
                <a:gd name="connsiteX2" fmla="*/ 6504 w 17926"/>
                <a:gd name="connsiteY2" fmla="*/ 8430 h 11939"/>
                <a:gd name="connsiteX3" fmla="*/ 7950 w 17926"/>
                <a:gd name="connsiteY3" fmla="*/ 8430 h 11939"/>
                <a:gd name="connsiteX4" fmla="*/ 9395 w 17926"/>
                <a:gd name="connsiteY4" fmla="*/ 8430 h 11939"/>
                <a:gd name="connsiteX5" fmla="*/ 10841 w 17926"/>
                <a:gd name="connsiteY5" fmla="*/ 7514 h 11939"/>
                <a:gd name="connsiteX6" fmla="*/ 12105 w 17926"/>
                <a:gd name="connsiteY6" fmla="*/ 4398 h 11939"/>
                <a:gd name="connsiteX7" fmla="*/ 14815 w 17926"/>
                <a:gd name="connsiteY7" fmla="*/ 2199 h 11939"/>
                <a:gd name="connsiteX8" fmla="*/ 17887 w 17926"/>
                <a:gd name="connsiteY8" fmla="*/ 0 h 11939"/>
                <a:gd name="connsiteX9" fmla="*/ 17887 w 17926"/>
                <a:gd name="connsiteY9" fmla="*/ 733 h 11939"/>
                <a:gd name="connsiteX10" fmla="*/ 17887 w 17926"/>
                <a:gd name="connsiteY10" fmla="*/ 3482 h 11939"/>
                <a:gd name="connsiteX11" fmla="*/ 16080 w 17926"/>
                <a:gd name="connsiteY11" fmla="*/ 7147 h 11939"/>
                <a:gd name="connsiteX12" fmla="*/ 12467 w 17926"/>
                <a:gd name="connsiteY12" fmla="*/ 10446 h 11939"/>
                <a:gd name="connsiteX13" fmla="*/ 7588 w 17926"/>
                <a:gd name="connsiteY13" fmla="*/ 11912 h 11939"/>
                <a:gd name="connsiteX14" fmla="*/ 3252 w 17926"/>
                <a:gd name="connsiteY14" fmla="*/ 10995 h 11939"/>
                <a:gd name="connsiteX15" fmla="*/ 0 w 17926"/>
                <a:gd name="connsiteY15" fmla="*/ 8430 h 1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926" h="11939">
                  <a:moveTo>
                    <a:pt x="0" y="8430"/>
                  </a:moveTo>
                  <a:lnTo>
                    <a:pt x="3614" y="8430"/>
                  </a:lnTo>
                  <a:lnTo>
                    <a:pt x="6504" y="8430"/>
                  </a:lnTo>
                  <a:cubicBezTo>
                    <a:pt x="6981" y="8534"/>
                    <a:pt x="7473" y="8534"/>
                    <a:pt x="7950" y="8430"/>
                  </a:cubicBezTo>
                  <a:lnTo>
                    <a:pt x="9395" y="8430"/>
                  </a:lnTo>
                  <a:lnTo>
                    <a:pt x="10841" y="7514"/>
                  </a:lnTo>
                  <a:lnTo>
                    <a:pt x="12105" y="4398"/>
                  </a:lnTo>
                  <a:lnTo>
                    <a:pt x="14815" y="2199"/>
                  </a:lnTo>
                  <a:lnTo>
                    <a:pt x="17887" y="0"/>
                  </a:lnTo>
                  <a:lnTo>
                    <a:pt x="17887" y="733"/>
                  </a:lnTo>
                  <a:cubicBezTo>
                    <a:pt x="17939" y="1649"/>
                    <a:pt x="17939" y="2566"/>
                    <a:pt x="17887" y="3482"/>
                  </a:cubicBezTo>
                  <a:cubicBezTo>
                    <a:pt x="17468" y="4789"/>
                    <a:pt x="16859" y="6024"/>
                    <a:pt x="16080" y="7147"/>
                  </a:cubicBezTo>
                  <a:cubicBezTo>
                    <a:pt x="15097" y="8474"/>
                    <a:pt x="13871" y="9594"/>
                    <a:pt x="12467" y="10446"/>
                  </a:cubicBezTo>
                  <a:cubicBezTo>
                    <a:pt x="11001" y="11371"/>
                    <a:pt x="9316" y="11879"/>
                    <a:pt x="7588" y="11912"/>
                  </a:cubicBezTo>
                  <a:cubicBezTo>
                    <a:pt x="6085" y="12040"/>
                    <a:pt x="4580" y="11721"/>
                    <a:pt x="3252" y="10995"/>
                  </a:cubicBezTo>
                  <a:cubicBezTo>
                    <a:pt x="1946" y="10479"/>
                    <a:pt x="815" y="9586"/>
                    <a:pt x="0" y="8430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6ACFE1F2-FCE7-3449-8534-6AFC93BF0ED8}"/>
                </a:ext>
              </a:extLst>
            </p:cNvPr>
            <p:cNvSpPr/>
            <p:nvPr/>
          </p:nvSpPr>
          <p:spPr>
            <a:xfrm>
              <a:off x="10307959" y="3265543"/>
              <a:ext cx="72631" cy="23482"/>
            </a:xfrm>
            <a:custGeom>
              <a:avLst/>
              <a:gdLst>
                <a:gd name="connsiteX0" fmla="*/ 0 w 72631"/>
                <a:gd name="connsiteY0" fmla="*/ 23483 h 23482"/>
                <a:gd name="connsiteX1" fmla="*/ 8672 w 72631"/>
                <a:gd name="connsiteY1" fmla="*/ 14320 h 23482"/>
                <a:gd name="connsiteX2" fmla="*/ 19513 w 72631"/>
                <a:gd name="connsiteY2" fmla="*/ 6989 h 23482"/>
                <a:gd name="connsiteX3" fmla="*/ 26017 w 72631"/>
                <a:gd name="connsiteY3" fmla="*/ 4057 h 23482"/>
                <a:gd name="connsiteX4" fmla="*/ 33425 w 72631"/>
                <a:gd name="connsiteY4" fmla="*/ 1675 h 23482"/>
                <a:gd name="connsiteX5" fmla="*/ 40833 w 72631"/>
                <a:gd name="connsiteY5" fmla="*/ 209 h 23482"/>
                <a:gd name="connsiteX6" fmla="*/ 48241 w 72631"/>
                <a:gd name="connsiteY6" fmla="*/ 209 h 23482"/>
                <a:gd name="connsiteX7" fmla="*/ 54926 w 72631"/>
                <a:gd name="connsiteY7" fmla="*/ 209 h 23482"/>
                <a:gd name="connsiteX8" fmla="*/ 61069 w 72631"/>
                <a:gd name="connsiteY8" fmla="*/ 1492 h 23482"/>
                <a:gd name="connsiteX9" fmla="*/ 65947 w 72631"/>
                <a:gd name="connsiteY9" fmla="*/ 2958 h 23482"/>
                <a:gd name="connsiteX10" fmla="*/ 69560 w 72631"/>
                <a:gd name="connsiteY10" fmla="*/ 4607 h 23482"/>
                <a:gd name="connsiteX11" fmla="*/ 72632 w 72631"/>
                <a:gd name="connsiteY11" fmla="*/ 6073 h 23482"/>
                <a:gd name="connsiteX12" fmla="*/ 69199 w 72631"/>
                <a:gd name="connsiteY12" fmla="*/ 6073 h 23482"/>
                <a:gd name="connsiteX13" fmla="*/ 65405 w 72631"/>
                <a:gd name="connsiteY13" fmla="*/ 6073 h 23482"/>
                <a:gd name="connsiteX14" fmla="*/ 60527 w 72631"/>
                <a:gd name="connsiteY14" fmla="*/ 6073 h 23482"/>
                <a:gd name="connsiteX15" fmla="*/ 54745 w 72631"/>
                <a:gd name="connsiteY15" fmla="*/ 6073 h 23482"/>
                <a:gd name="connsiteX16" fmla="*/ 48241 w 72631"/>
                <a:gd name="connsiteY16" fmla="*/ 6073 h 23482"/>
                <a:gd name="connsiteX17" fmla="*/ 41556 w 72631"/>
                <a:gd name="connsiteY17" fmla="*/ 6073 h 23482"/>
                <a:gd name="connsiteX18" fmla="*/ 34690 w 72631"/>
                <a:gd name="connsiteY18" fmla="*/ 7356 h 23482"/>
                <a:gd name="connsiteX19" fmla="*/ 21501 w 72631"/>
                <a:gd name="connsiteY19" fmla="*/ 11937 h 23482"/>
                <a:gd name="connsiteX20" fmla="*/ 15538 w 72631"/>
                <a:gd name="connsiteY20" fmla="*/ 14686 h 23482"/>
                <a:gd name="connsiteX21" fmla="*/ 10479 w 72631"/>
                <a:gd name="connsiteY21" fmla="*/ 17435 h 23482"/>
                <a:gd name="connsiteX22" fmla="*/ 2891 w 72631"/>
                <a:gd name="connsiteY22" fmla="*/ 22200 h 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2631" h="23482">
                  <a:moveTo>
                    <a:pt x="0" y="23483"/>
                  </a:moveTo>
                  <a:cubicBezTo>
                    <a:pt x="2522" y="20091"/>
                    <a:pt x="5433" y="17014"/>
                    <a:pt x="8672" y="14320"/>
                  </a:cubicBezTo>
                  <a:cubicBezTo>
                    <a:pt x="12040" y="11521"/>
                    <a:pt x="15672" y="9066"/>
                    <a:pt x="19513" y="6989"/>
                  </a:cubicBezTo>
                  <a:cubicBezTo>
                    <a:pt x="21616" y="5868"/>
                    <a:pt x="23788" y="4889"/>
                    <a:pt x="26017" y="4057"/>
                  </a:cubicBezTo>
                  <a:cubicBezTo>
                    <a:pt x="28422" y="3071"/>
                    <a:pt x="30899" y="2276"/>
                    <a:pt x="33425" y="1675"/>
                  </a:cubicBezTo>
                  <a:cubicBezTo>
                    <a:pt x="35853" y="993"/>
                    <a:pt x="38331" y="502"/>
                    <a:pt x="40833" y="209"/>
                  </a:cubicBezTo>
                  <a:cubicBezTo>
                    <a:pt x="43294" y="-70"/>
                    <a:pt x="45780" y="-70"/>
                    <a:pt x="48241" y="209"/>
                  </a:cubicBezTo>
                  <a:cubicBezTo>
                    <a:pt x="50465" y="20"/>
                    <a:pt x="52702" y="20"/>
                    <a:pt x="54926" y="209"/>
                  </a:cubicBezTo>
                  <a:cubicBezTo>
                    <a:pt x="57014" y="405"/>
                    <a:pt x="59074" y="836"/>
                    <a:pt x="61069" y="1492"/>
                  </a:cubicBezTo>
                  <a:lnTo>
                    <a:pt x="65947" y="2958"/>
                  </a:lnTo>
                  <a:lnTo>
                    <a:pt x="69560" y="4607"/>
                  </a:lnTo>
                  <a:lnTo>
                    <a:pt x="72632" y="6073"/>
                  </a:lnTo>
                  <a:cubicBezTo>
                    <a:pt x="71492" y="6200"/>
                    <a:pt x="70339" y="6200"/>
                    <a:pt x="69199" y="6073"/>
                  </a:cubicBezTo>
                  <a:lnTo>
                    <a:pt x="65405" y="6073"/>
                  </a:lnTo>
                  <a:cubicBezTo>
                    <a:pt x="63781" y="5961"/>
                    <a:pt x="62151" y="5961"/>
                    <a:pt x="60527" y="6073"/>
                  </a:cubicBezTo>
                  <a:lnTo>
                    <a:pt x="54745" y="6073"/>
                  </a:lnTo>
                  <a:lnTo>
                    <a:pt x="48241" y="6073"/>
                  </a:lnTo>
                  <a:cubicBezTo>
                    <a:pt x="46016" y="5895"/>
                    <a:pt x="43780" y="5895"/>
                    <a:pt x="41556" y="6073"/>
                  </a:cubicBezTo>
                  <a:cubicBezTo>
                    <a:pt x="39236" y="6306"/>
                    <a:pt x="36939" y="6735"/>
                    <a:pt x="34690" y="7356"/>
                  </a:cubicBezTo>
                  <a:cubicBezTo>
                    <a:pt x="30187" y="8551"/>
                    <a:pt x="25779" y="10081"/>
                    <a:pt x="21501" y="11937"/>
                  </a:cubicBezTo>
                  <a:cubicBezTo>
                    <a:pt x="19513" y="13037"/>
                    <a:pt x="17345" y="13770"/>
                    <a:pt x="15538" y="14686"/>
                  </a:cubicBezTo>
                  <a:lnTo>
                    <a:pt x="10479" y="17435"/>
                  </a:lnTo>
                  <a:cubicBezTo>
                    <a:pt x="7227" y="19451"/>
                    <a:pt x="4517" y="20917"/>
                    <a:pt x="2891" y="22200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7072C968-E6E2-B843-B135-4AE575377BCD}"/>
                </a:ext>
              </a:extLst>
            </p:cNvPr>
            <p:cNvSpPr/>
            <p:nvPr/>
          </p:nvSpPr>
          <p:spPr>
            <a:xfrm>
              <a:off x="10415046" y="2923793"/>
              <a:ext cx="130683" cy="73303"/>
            </a:xfrm>
            <a:custGeom>
              <a:avLst/>
              <a:gdLst>
                <a:gd name="connsiteX0" fmla="*/ 8907 w 130683"/>
                <a:gd name="connsiteY0" fmla="*/ 61391 h 73303"/>
                <a:gd name="connsiteX1" fmla="*/ 130683 w 130683"/>
                <a:gd name="connsiteY1" fmla="*/ 73303 h 73303"/>
                <a:gd name="connsiteX2" fmla="*/ 62026 w 130683"/>
                <a:gd name="connsiteY2" fmla="*/ 0 h 73303"/>
                <a:gd name="connsiteX3" fmla="*/ 8907 w 130683"/>
                <a:gd name="connsiteY3" fmla="*/ 61391 h 7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683" h="73303">
                  <a:moveTo>
                    <a:pt x="8907" y="61391"/>
                  </a:moveTo>
                  <a:cubicBezTo>
                    <a:pt x="8907" y="61391"/>
                    <a:pt x="77564" y="12828"/>
                    <a:pt x="130683" y="73303"/>
                  </a:cubicBezTo>
                  <a:cubicBezTo>
                    <a:pt x="113880" y="19425"/>
                    <a:pt x="88044" y="0"/>
                    <a:pt x="62026" y="0"/>
                  </a:cubicBezTo>
                  <a:cubicBezTo>
                    <a:pt x="36009" y="0"/>
                    <a:pt x="-22169" y="57543"/>
                    <a:pt x="8907" y="61391"/>
                  </a:cubicBezTo>
                  <a:close/>
                </a:path>
              </a:pathLst>
            </a:custGeom>
            <a:solidFill>
              <a:srgbClr val="FBD0B4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1A1D777F-D9CD-7A40-9CDD-461D6CA14D90}"/>
                </a:ext>
              </a:extLst>
            </p:cNvPr>
            <p:cNvSpPr/>
            <p:nvPr/>
          </p:nvSpPr>
          <p:spPr>
            <a:xfrm>
              <a:off x="10186002" y="2919102"/>
              <a:ext cx="108405" cy="77994"/>
            </a:xfrm>
            <a:custGeom>
              <a:avLst/>
              <a:gdLst>
                <a:gd name="connsiteX0" fmla="*/ 108406 w 108405"/>
                <a:gd name="connsiteY0" fmla="*/ 77994 h 77994"/>
                <a:gd name="connsiteX1" fmla="*/ 0 w 108405"/>
                <a:gd name="connsiteY1" fmla="*/ 52888 h 77994"/>
                <a:gd name="connsiteX2" fmla="*/ 108406 w 108405"/>
                <a:gd name="connsiteY2" fmla="*/ 77994 h 7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405" h="77994">
                  <a:moveTo>
                    <a:pt x="108406" y="77994"/>
                  </a:moveTo>
                  <a:cubicBezTo>
                    <a:pt x="108406" y="77994"/>
                    <a:pt x="65766" y="14954"/>
                    <a:pt x="0" y="52888"/>
                  </a:cubicBezTo>
                  <a:cubicBezTo>
                    <a:pt x="7408" y="4325"/>
                    <a:pt x="67754" y="-46987"/>
                    <a:pt x="108406" y="77994"/>
                  </a:cubicBezTo>
                  <a:close/>
                </a:path>
              </a:pathLst>
            </a:custGeom>
            <a:solidFill>
              <a:srgbClr val="FBD0B4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F568AFE4-BF43-F24A-9DAB-AF1857E3C24C}"/>
                </a:ext>
              </a:extLst>
            </p:cNvPr>
            <p:cNvSpPr/>
            <p:nvPr/>
          </p:nvSpPr>
          <p:spPr>
            <a:xfrm>
              <a:off x="10415046" y="2915149"/>
              <a:ext cx="130683" cy="72417"/>
            </a:xfrm>
            <a:custGeom>
              <a:avLst/>
              <a:gdLst>
                <a:gd name="connsiteX0" fmla="*/ 8907 w 130683"/>
                <a:gd name="connsiteY0" fmla="*/ 60506 h 72417"/>
                <a:gd name="connsiteX1" fmla="*/ 130683 w 130683"/>
                <a:gd name="connsiteY1" fmla="*/ 72418 h 72417"/>
                <a:gd name="connsiteX2" fmla="*/ 62026 w 130683"/>
                <a:gd name="connsiteY2" fmla="*/ 31 h 72417"/>
                <a:gd name="connsiteX3" fmla="*/ 8907 w 130683"/>
                <a:gd name="connsiteY3" fmla="*/ 60506 h 7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683" h="72417">
                  <a:moveTo>
                    <a:pt x="8907" y="60506"/>
                  </a:moveTo>
                  <a:cubicBezTo>
                    <a:pt x="8907" y="60506"/>
                    <a:pt x="77564" y="11943"/>
                    <a:pt x="130683" y="72418"/>
                  </a:cubicBezTo>
                  <a:cubicBezTo>
                    <a:pt x="113880" y="18540"/>
                    <a:pt x="88044" y="-886"/>
                    <a:pt x="62026" y="31"/>
                  </a:cubicBezTo>
                  <a:cubicBezTo>
                    <a:pt x="36009" y="947"/>
                    <a:pt x="-22169" y="57207"/>
                    <a:pt x="8907" y="60506"/>
                  </a:cubicBezTo>
                  <a:close/>
                </a:path>
              </a:pathLst>
            </a:custGeom>
            <a:solidFill>
              <a:srgbClr val="203A5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94276B6D-9863-5449-9728-6DF096745B42}"/>
                </a:ext>
              </a:extLst>
            </p:cNvPr>
            <p:cNvSpPr/>
            <p:nvPr/>
          </p:nvSpPr>
          <p:spPr>
            <a:xfrm>
              <a:off x="10413278" y="2912981"/>
              <a:ext cx="138594" cy="86131"/>
            </a:xfrm>
            <a:custGeom>
              <a:avLst/>
              <a:gdLst>
                <a:gd name="connsiteX0" fmla="*/ 138594 w 138594"/>
                <a:gd name="connsiteY0" fmla="*/ 86131 h 86131"/>
                <a:gd name="connsiteX1" fmla="*/ 130645 w 138594"/>
                <a:gd name="connsiteY1" fmla="*/ 76785 h 86131"/>
                <a:gd name="connsiteX2" fmla="*/ 69395 w 138594"/>
                <a:gd name="connsiteY2" fmla="*/ 47464 h 86131"/>
                <a:gd name="connsiteX3" fmla="*/ 12121 w 138594"/>
                <a:gd name="connsiteY3" fmla="*/ 65789 h 86131"/>
                <a:gd name="connsiteX4" fmla="*/ 12121 w 138594"/>
                <a:gd name="connsiteY4" fmla="*/ 65789 h 86131"/>
                <a:gd name="connsiteX5" fmla="*/ 11217 w 138594"/>
                <a:gd name="connsiteY5" fmla="*/ 65789 h 86131"/>
                <a:gd name="connsiteX6" fmla="*/ 15 w 138594"/>
                <a:gd name="connsiteY6" fmla="*/ 54977 h 86131"/>
                <a:gd name="connsiteX7" fmla="*/ 64517 w 138594"/>
                <a:gd name="connsiteY7" fmla="*/ 0 h 86131"/>
                <a:gd name="connsiteX8" fmla="*/ 67046 w 138594"/>
                <a:gd name="connsiteY8" fmla="*/ 0 h 86131"/>
                <a:gd name="connsiteX9" fmla="*/ 135704 w 138594"/>
                <a:gd name="connsiteY9" fmla="*/ 73303 h 86131"/>
                <a:gd name="connsiteX10" fmla="*/ 69395 w 138594"/>
                <a:gd name="connsiteY10" fmla="*/ 42149 h 86131"/>
                <a:gd name="connsiteX11" fmla="*/ 126308 w 138594"/>
                <a:gd name="connsiteY11" fmla="*/ 65056 h 86131"/>
                <a:gd name="connsiteX12" fmla="*/ 63975 w 138594"/>
                <a:gd name="connsiteY12" fmla="*/ 5498 h 86131"/>
                <a:gd name="connsiteX13" fmla="*/ 4532 w 138594"/>
                <a:gd name="connsiteY13" fmla="*/ 55161 h 86131"/>
                <a:gd name="connsiteX14" fmla="*/ 10133 w 138594"/>
                <a:gd name="connsiteY14" fmla="*/ 60475 h 86131"/>
                <a:gd name="connsiteX15" fmla="*/ 69395 w 138594"/>
                <a:gd name="connsiteY15" fmla="*/ 42149 h 8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594" h="86131">
                  <a:moveTo>
                    <a:pt x="138594" y="86131"/>
                  </a:moveTo>
                  <a:lnTo>
                    <a:pt x="130645" y="76785"/>
                  </a:lnTo>
                  <a:cubicBezTo>
                    <a:pt x="115511" y="58300"/>
                    <a:pt x="93084" y="47563"/>
                    <a:pt x="69395" y="47464"/>
                  </a:cubicBezTo>
                  <a:cubicBezTo>
                    <a:pt x="49022" y="48208"/>
                    <a:pt x="29227" y="54541"/>
                    <a:pt x="12121" y="65789"/>
                  </a:cubicBezTo>
                  <a:lnTo>
                    <a:pt x="12121" y="65789"/>
                  </a:lnTo>
                  <a:lnTo>
                    <a:pt x="11217" y="65789"/>
                  </a:lnTo>
                  <a:cubicBezTo>
                    <a:pt x="1100" y="64690"/>
                    <a:pt x="-165" y="58642"/>
                    <a:pt x="15" y="54977"/>
                  </a:cubicBezTo>
                  <a:cubicBezTo>
                    <a:pt x="15" y="36652"/>
                    <a:pt x="42836" y="1283"/>
                    <a:pt x="64517" y="0"/>
                  </a:cubicBezTo>
                  <a:lnTo>
                    <a:pt x="67046" y="0"/>
                  </a:lnTo>
                  <a:cubicBezTo>
                    <a:pt x="87824" y="0"/>
                    <a:pt x="116552" y="12828"/>
                    <a:pt x="135704" y="73303"/>
                  </a:cubicBezTo>
                  <a:close/>
                  <a:moveTo>
                    <a:pt x="69395" y="42149"/>
                  </a:moveTo>
                  <a:cubicBezTo>
                    <a:pt x="90563" y="42085"/>
                    <a:pt x="110944" y="50288"/>
                    <a:pt x="126308" y="65056"/>
                  </a:cubicBezTo>
                  <a:cubicBezTo>
                    <a:pt x="111493" y="24740"/>
                    <a:pt x="90173" y="4215"/>
                    <a:pt x="63975" y="5498"/>
                  </a:cubicBezTo>
                  <a:cubicBezTo>
                    <a:pt x="45004" y="6414"/>
                    <a:pt x="5074" y="39950"/>
                    <a:pt x="4532" y="55161"/>
                  </a:cubicBezTo>
                  <a:cubicBezTo>
                    <a:pt x="4532" y="56627"/>
                    <a:pt x="4532" y="59559"/>
                    <a:pt x="10133" y="60475"/>
                  </a:cubicBezTo>
                  <a:cubicBezTo>
                    <a:pt x="27869" y="48996"/>
                    <a:pt x="48363" y="42659"/>
                    <a:pt x="69395" y="42149"/>
                  </a:cubicBezTo>
                  <a:close/>
                </a:path>
              </a:pathLst>
            </a:custGeom>
            <a:solidFill>
              <a:srgbClr val="000000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FFDD7EB1-ECFD-9A49-9F2F-F6E97C89C5E1}"/>
                </a:ext>
              </a:extLst>
            </p:cNvPr>
            <p:cNvSpPr/>
            <p:nvPr/>
          </p:nvSpPr>
          <p:spPr>
            <a:xfrm>
              <a:off x="10186002" y="2910196"/>
              <a:ext cx="108405" cy="77921"/>
            </a:xfrm>
            <a:custGeom>
              <a:avLst/>
              <a:gdLst>
                <a:gd name="connsiteX0" fmla="*/ 108406 w 108405"/>
                <a:gd name="connsiteY0" fmla="*/ 77921 h 77921"/>
                <a:gd name="connsiteX1" fmla="*/ 0 w 108405"/>
                <a:gd name="connsiteY1" fmla="*/ 52815 h 77921"/>
                <a:gd name="connsiteX2" fmla="*/ 108406 w 108405"/>
                <a:gd name="connsiteY2" fmla="*/ 77921 h 7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405" h="77921">
                  <a:moveTo>
                    <a:pt x="108406" y="77921"/>
                  </a:moveTo>
                  <a:cubicBezTo>
                    <a:pt x="108406" y="77921"/>
                    <a:pt x="65766" y="14880"/>
                    <a:pt x="0" y="52815"/>
                  </a:cubicBezTo>
                  <a:cubicBezTo>
                    <a:pt x="7408" y="4251"/>
                    <a:pt x="67754" y="-46877"/>
                    <a:pt x="108406" y="77921"/>
                  </a:cubicBezTo>
                  <a:close/>
                </a:path>
              </a:pathLst>
            </a:custGeom>
            <a:solidFill>
              <a:srgbClr val="203A5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06D58824-BE10-3648-B130-334EEB7436F1}"/>
                </a:ext>
              </a:extLst>
            </p:cNvPr>
            <p:cNvSpPr/>
            <p:nvPr/>
          </p:nvSpPr>
          <p:spPr>
            <a:xfrm>
              <a:off x="10182208" y="2907117"/>
              <a:ext cx="120330" cy="97309"/>
            </a:xfrm>
            <a:custGeom>
              <a:avLst/>
              <a:gdLst>
                <a:gd name="connsiteX0" fmla="*/ 120331 w 120330"/>
                <a:gd name="connsiteY0" fmla="*/ 97310 h 97309"/>
                <a:gd name="connsiteX1" fmla="*/ 110213 w 120330"/>
                <a:gd name="connsiteY1" fmla="*/ 82466 h 97309"/>
                <a:gd name="connsiteX2" fmla="*/ 45530 w 120330"/>
                <a:gd name="connsiteY2" fmla="*/ 45814 h 97309"/>
                <a:gd name="connsiteX3" fmla="*/ 4698 w 120330"/>
                <a:gd name="connsiteY3" fmla="*/ 57726 h 97309"/>
                <a:gd name="connsiteX4" fmla="*/ 0 w 120330"/>
                <a:gd name="connsiteY4" fmla="*/ 60475 h 97309"/>
                <a:gd name="connsiteX5" fmla="*/ 903 w 120330"/>
                <a:gd name="connsiteY5" fmla="*/ 54977 h 97309"/>
                <a:gd name="connsiteX6" fmla="*/ 50409 w 120330"/>
                <a:gd name="connsiteY6" fmla="*/ 0 h 97309"/>
                <a:gd name="connsiteX7" fmla="*/ 114730 w 120330"/>
                <a:gd name="connsiteY7" fmla="*/ 79717 h 97309"/>
                <a:gd name="connsiteX8" fmla="*/ 45530 w 120330"/>
                <a:gd name="connsiteY8" fmla="*/ 41050 h 97309"/>
                <a:gd name="connsiteX9" fmla="*/ 105154 w 120330"/>
                <a:gd name="connsiteY9" fmla="*/ 68538 h 97309"/>
                <a:gd name="connsiteX10" fmla="*/ 50951 w 120330"/>
                <a:gd name="connsiteY10" fmla="*/ 5681 h 97309"/>
                <a:gd name="connsiteX11" fmla="*/ 7046 w 120330"/>
                <a:gd name="connsiteY11" fmla="*/ 50213 h 97309"/>
                <a:gd name="connsiteX12" fmla="*/ 45530 w 120330"/>
                <a:gd name="connsiteY12" fmla="*/ 41050 h 9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330" h="97309">
                  <a:moveTo>
                    <a:pt x="120331" y="97310"/>
                  </a:moveTo>
                  <a:lnTo>
                    <a:pt x="110213" y="82466"/>
                  </a:lnTo>
                  <a:cubicBezTo>
                    <a:pt x="95056" y="61149"/>
                    <a:pt x="71373" y="47731"/>
                    <a:pt x="45530" y="45814"/>
                  </a:cubicBezTo>
                  <a:cubicBezTo>
                    <a:pt x="31131" y="46120"/>
                    <a:pt x="17058" y="50227"/>
                    <a:pt x="4698" y="57726"/>
                  </a:cubicBezTo>
                  <a:lnTo>
                    <a:pt x="0" y="60475"/>
                  </a:lnTo>
                  <a:lnTo>
                    <a:pt x="903" y="54977"/>
                  </a:lnTo>
                  <a:cubicBezTo>
                    <a:pt x="5240" y="28588"/>
                    <a:pt x="25295" y="0"/>
                    <a:pt x="50409" y="0"/>
                  </a:cubicBezTo>
                  <a:cubicBezTo>
                    <a:pt x="68476" y="0"/>
                    <a:pt x="93590" y="13928"/>
                    <a:pt x="114730" y="79717"/>
                  </a:cubicBezTo>
                  <a:close/>
                  <a:moveTo>
                    <a:pt x="45530" y="41050"/>
                  </a:moveTo>
                  <a:cubicBezTo>
                    <a:pt x="68225" y="41777"/>
                    <a:pt x="89691" y="51675"/>
                    <a:pt x="105154" y="68538"/>
                  </a:cubicBezTo>
                  <a:cubicBezTo>
                    <a:pt x="90158" y="27855"/>
                    <a:pt x="70825" y="5681"/>
                    <a:pt x="50951" y="5681"/>
                  </a:cubicBezTo>
                  <a:cubicBezTo>
                    <a:pt x="31076" y="5681"/>
                    <a:pt x="12647" y="28222"/>
                    <a:pt x="7046" y="50213"/>
                  </a:cubicBezTo>
                  <a:cubicBezTo>
                    <a:pt x="19016" y="44218"/>
                    <a:pt x="32180" y="41085"/>
                    <a:pt x="45530" y="41050"/>
                  </a:cubicBezTo>
                  <a:close/>
                </a:path>
              </a:pathLst>
            </a:custGeom>
            <a:solidFill>
              <a:srgbClr val="000000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AFD38565-8418-1541-B3F0-BA7E672840E4}"/>
                </a:ext>
              </a:extLst>
            </p:cNvPr>
            <p:cNvSpPr/>
            <p:nvPr/>
          </p:nvSpPr>
          <p:spPr>
            <a:xfrm>
              <a:off x="10229184" y="3318713"/>
              <a:ext cx="74438" cy="46180"/>
            </a:xfrm>
            <a:custGeom>
              <a:avLst/>
              <a:gdLst>
                <a:gd name="connsiteX0" fmla="*/ 0 w 74438"/>
                <a:gd name="connsiteY0" fmla="*/ 0 h 46180"/>
                <a:gd name="connsiteX1" fmla="*/ 11563 w 74438"/>
                <a:gd name="connsiteY1" fmla="*/ 7880 h 46180"/>
                <a:gd name="connsiteX2" fmla="*/ 22946 w 74438"/>
                <a:gd name="connsiteY2" fmla="*/ 15943 h 46180"/>
                <a:gd name="connsiteX3" fmla="*/ 29631 w 74438"/>
                <a:gd name="connsiteY3" fmla="*/ 20342 h 46180"/>
                <a:gd name="connsiteX4" fmla="*/ 36316 w 74438"/>
                <a:gd name="connsiteY4" fmla="*/ 24923 h 46180"/>
                <a:gd name="connsiteX5" fmla="*/ 43182 w 74438"/>
                <a:gd name="connsiteY5" fmla="*/ 29138 h 46180"/>
                <a:gd name="connsiteX6" fmla="*/ 49867 w 74438"/>
                <a:gd name="connsiteY6" fmla="*/ 33353 h 46180"/>
                <a:gd name="connsiteX7" fmla="*/ 61972 w 74438"/>
                <a:gd name="connsiteY7" fmla="*/ 40317 h 46180"/>
                <a:gd name="connsiteX8" fmla="*/ 71006 w 74438"/>
                <a:gd name="connsiteY8" fmla="*/ 44348 h 46180"/>
                <a:gd name="connsiteX9" fmla="*/ 74439 w 74438"/>
                <a:gd name="connsiteY9" fmla="*/ 46181 h 46180"/>
                <a:gd name="connsiteX10" fmla="*/ 70825 w 74438"/>
                <a:gd name="connsiteY10" fmla="*/ 46181 h 46180"/>
                <a:gd name="connsiteX11" fmla="*/ 60707 w 74438"/>
                <a:gd name="connsiteY11" fmla="*/ 43066 h 46180"/>
                <a:gd name="connsiteX12" fmla="*/ 47518 w 74438"/>
                <a:gd name="connsiteY12" fmla="*/ 37384 h 46180"/>
                <a:gd name="connsiteX13" fmla="*/ 33244 w 74438"/>
                <a:gd name="connsiteY13" fmla="*/ 29321 h 46180"/>
                <a:gd name="connsiteX14" fmla="*/ 20236 w 74438"/>
                <a:gd name="connsiteY14" fmla="*/ 19609 h 46180"/>
                <a:gd name="connsiteX15" fmla="*/ 9395 w 74438"/>
                <a:gd name="connsiteY15" fmla="*/ 10262 h 46180"/>
                <a:gd name="connsiteX16" fmla="*/ 0 w 74438"/>
                <a:gd name="connsiteY16" fmla="*/ 0 h 4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438" h="46180">
                  <a:moveTo>
                    <a:pt x="0" y="0"/>
                  </a:moveTo>
                  <a:lnTo>
                    <a:pt x="11563" y="7880"/>
                  </a:lnTo>
                  <a:lnTo>
                    <a:pt x="22946" y="15943"/>
                  </a:lnTo>
                  <a:lnTo>
                    <a:pt x="29631" y="20342"/>
                  </a:lnTo>
                  <a:lnTo>
                    <a:pt x="36316" y="24923"/>
                  </a:lnTo>
                  <a:lnTo>
                    <a:pt x="43182" y="29138"/>
                  </a:lnTo>
                  <a:cubicBezTo>
                    <a:pt x="45530" y="30421"/>
                    <a:pt x="47699" y="32070"/>
                    <a:pt x="49867" y="33353"/>
                  </a:cubicBezTo>
                  <a:cubicBezTo>
                    <a:pt x="52035" y="34636"/>
                    <a:pt x="58539" y="38118"/>
                    <a:pt x="61972" y="40317"/>
                  </a:cubicBezTo>
                  <a:cubicBezTo>
                    <a:pt x="65405" y="42516"/>
                    <a:pt x="68838" y="43432"/>
                    <a:pt x="71006" y="44348"/>
                  </a:cubicBezTo>
                  <a:lnTo>
                    <a:pt x="74439" y="46181"/>
                  </a:lnTo>
                  <a:lnTo>
                    <a:pt x="70825" y="46181"/>
                  </a:lnTo>
                  <a:lnTo>
                    <a:pt x="60707" y="43066"/>
                  </a:lnTo>
                  <a:cubicBezTo>
                    <a:pt x="56732" y="41599"/>
                    <a:pt x="52396" y="39584"/>
                    <a:pt x="47518" y="37384"/>
                  </a:cubicBezTo>
                  <a:cubicBezTo>
                    <a:pt x="42640" y="35185"/>
                    <a:pt x="38123" y="32070"/>
                    <a:pt x="33244" y="29321"/>
                  </a:cubicBezTo>
                  <a:cubicBezTo>
                    <a:pt x="28366" y="26572"/>
                    <a:pt x="24030" y="22907"/>
                    <a:pt x="20236" y="19609"/>
                  </a:cubicBezTo>
                  <a:cubicBezTo>
                    <a:pt x="16442" y="16310"/>
                    <a:pt x="12467" y="13194"/>
                    <a:pt x="9395" y="10262"/>
                  </a:cubicBezTo>
                  <a:cubicBezTo>
                    <a:pt x="3614" y="513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FC099706-1EEB-2149-9662-A552C28CD382}"/>
                </a:ext>
              </a:extLst>
            </p:cNvPr>
            <p:cNvSpPr/>
            <p:nvPr/>
          </p:nvSpPr>
          <p:spPr>
            <a:xfrm>
              <a:off x="10388540" y="3313399"/>
              <a:ext cx="58539" cy="48379"/>
            </a:xfrm>
            <a:custGeom>
              <a:avLst/>
              <a:gdLst>
                <a:gd name="connsiteX0" fmla="*/ 0 w 58539"/>
                <a:gd name="connsiteY0" fmla="*/ 48380 h 48379"/>
                <a:gd name="connsiteX1" fmla="*/ 3072 w 58539"/>
                <a:gd name="connsiteY1" fmla="*/ 46731 h 48379"/>
                <a:gd name="connsiteX2" fmla="*/ 10479 w 58539"/>
                <a:gd name="connsiteY2" fmla="*/ 42333 h 48379"/>
                <a:gd name="connsiteX3" fmla="*/ 14996 w 58539"/>
                <a:gd name="connsiteY3" fmla="*/ 38851 h 48379"/>
                <a:gd name="connsiteX4" fmla="*/ 20236 w 58539"/>
                <a:gd name="connsiteY4" fmla="*/ 35185 h 48379"/>
                <a:gd name="connsiteX5" fmla="*/ 25656 w 58539"/>
                <a:gd name="connsiteY5" fmla="*/ 30971 h 48379"/>
                <a:gd name="connsiteX6" fmla="*/ 30896 w 58539"/>
                <a:gd name="connsiteY6" fmla="*/ 26389 h 48379"/>
                <a:gd name="connsiteX7" fmla="*/ 36316 w 58539"/>
                <a:gd name="connsiteY7" fmla="*/ 21808 h 48379"/>
                <a:gd name="connsiteX8" fmla="*/ 41194 w 58539"/>
                <a:gd name="connsiteY8" fmla="*/ 17043 h 48379"/>
                <a:gd name="connsiteX9" fmla="*/ 45892 w 58539"/>
                <a:gd name="connsiteY9" fmla="*/ 12645 h 48379"/>
                <a:gd name="connsiteX10" fmla="*/ 49867 w 58539"/>
                <a:gd name="connsiteY10" fmla="*/ 8430 h 48379"/>
                <a:gd name="connsiteX11" fmla="*/ 58539 w 58539"/>
                <a:gd name="connsiteY11" fmla="*/ 0 h 48379"/>
                <a:gd name="connsiteX12" fmla="*/ 52216 w 58539"/>
                <a:gd name="connsiteY12" fmla="*/ 10262 h 48379"/>
                <a:gd name="connsiteX13" fmla="*/ 48783 w 58539"/>
                <a:gd name="connsiteY13" fmla="*/ 15210 h 48379"/>
                <a:gd name="connsiteX14" fmla="*/ 44446 w 58539"/>
                <a:gd name="connsiteY14" fmla="*/ 20158 h 48379"/>
                <a:gd name="connsiteX15" fmla="*/ 39749 w 58539"/>
                <a:gd name="connsiteY15" fmla="*/ 25473 h 48379"/>
                <a:gd name="connsiteX16" fmla="*/ 34329 w 58539"/>
                <a:gd name="connsiteY16" fmla="*/ 30421 h 48379"/>
                <a:gd name="connsiteX17" fmla="*/ 28728 w 58539"/>
                <a:gd name="connsiteY17" fmla="*/ 35002 h 48379"/>
                <a:gd name="connsiteX18" fmla="*/ 22765 w 58539"/>
                <a:gd name="connsiteY18" fmla="*/ 39034 h 48379"/>
                <a:gd name="connsiteX19" fmla="*/ 11744 w 58539"/>
                <a:gd name="connsiteY19" fmla="*/ 44898 h 48379"/>
                <a:gd name="connsiteX20" fmla="*/ 3433 w 58539"/>
                <a:gd name="connsiteY20" fmla="*/ 47830 h 48379"/>
                <a:gd name="connsiteX21" fmla="*/ 0 w 58539"/>
                <a:gd name="connsiteY21" fmla="*/ 48380 h 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539" h="48379">
                  <a:moveTo>
                    <a:pt x="0" y="48380"/>
                  </a:moveTo>
                  <a:lnTo>
                    <a:pt x="3072" y="46731"/>
                  </a:lnTo>
                  <a:lnTo>
                    <a:pt x="10479" y="42333"/>
                  </a:lnTo>
                  <a:lnTo>
                    <a:pt x="14996" y="38851"/>
                  </a:lnTo>
                  <a:cubicBezTo>
                    <a:pt x="16825" y="37755"/>
                    <a:pt x="18575" y="36531"/>
                    <a:pt x="20236" y="35185"/>
                  </a:cubicBezTo>
                  <a:lnTo>
                    <a:pt x="25656" y="30971"/>
                  </a:lnTo>
                  <a:lnTo>
                    <a:pt x="30896" y="26389"/>
                  </a:lnTo>
                  <a:cubicBezTo>
                    <a:pt x="32702" y="24740"/>
                    <a:pt x="34690" y="23457"/>
                    <a:pt x="36316" y="21808"/>
                  </a:cubicBezTo>
                  <a:lnTo>
                    <a:pt x="41194" y="17043"/>
                  </a:lnTo>
                  <a:lnTo>
                    <a:pt x="45892" y="12645"/>
                  </a:lnTo>
                  <a:lnTo>
                    <a:pt x="49867" y="8430"/>
                  </a:lnTo>
                  <a:cubicBezTo>
                    <a:pt x="52579" y="5437"/>
                    <a:pt x="55475" y="2621"/>
                    <a:pt x="58539" y="0"/>
                  </a:cubicBezTo>
                  <a:cubicBezTo>
                    <a:pt x="58539" y="0"/>
                    <a:pt x="56190" y="4215"/>
                    <a:pt x="52216" y="10262"/>
                  </a:cubicBezTo>
                  <a:lnTo>
                    <a:pt x="48783" y="15210"/>
                  </a:lnTo>
                  <a:cubicBezTo>
                    <a:pt x="47337" y="16860"/>
                    <a:pt x="46073" y="18509"/>
                    <a:pt x="44446" y="20158"/>
                  </a:cubicBezTo>
                  <a:lnTo>
                    <a:pt x="39749" y="25473"/>
                  </a:lnTo>
                  <a:cubicBezTo>
                    <a:pt x="38029" y="27217"/>
                    <a:pt x="36220" y="28869"/>
                    <a:pt x="34329" y="30421"/>
                  </a:cubicBezTo>
                  <a:lnTo>
                    <a:pt x="28728" y="35002"/>
                  </a:lnTo>
                  <a:lnTo>
                    <a:pt x="22765" y="39034"/>
                  </a:lnTo>
                  <a:cubicBezTo>
                    <a:pt x="19224" y="41233"/>
                    <a:pt x="15542" y="43192"/>
                    <a:pt x="11744" y="44898"/>
                  </a:cubicBezTo>
                  <a:lnTo>
                    <a:pt x="3433" y="47830"/>
                  </a:lnTo>
                  <a:cubicBezTo>
                    <a:pt x="2313" y="48142"/>
                    <a:pt x="1160" y="48327"/>
                    <a:pt x="0" y="48380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82D8B468-3668-C44A-91C4-7451DA594000}"/>
                </a:ext>
              </a:extLst>
            </p:cNvPr>
            <p:cNvSpPr/>
            <p:nvPr/>
          </p:nvSpPr>
          <p:spPr>
            <a:xfrm>
              <a:off x="10205515" y="2916305"/>
              <a:ext cx="65043" cy="34976"/>
            </a:xfrm>
            <a:custGeom>
              <a:avLst/>
              <a:gdLst>
                <a:gd name="connsiteX0" fmla="*/ 0 w 65043"/>
                <a:gd name="connsiteY0" fmla="*/ 25081 h 34976"/>
                <a:gd name="connsiteX1" fmla="*/ 65044 w 65043"/>
                <a:gd name="connsiteY1" fmla="*/ 34977 h 34976"/>
                <a:gd name="connsiteX2" fmla="*/ 0 w 65043"/>
                <a:gd name="connsiteY2" fmla="*/ 25081 h 3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043" h="34976">
                  <a:moveTo>
                    <a:pt x="0" y="25081"/>
                  </a:moveTo>
                  <a:cubicBezTo>
                    <a:pt x="21623" y="14494"/>
                    <a:pt x="47435" y="18419"/>
                    <a:pt x="65044" y="34977"/>
                  </a:cubicBezTo>
                  <a:cubicBezTo>
                    <a:pt x="53842" y="1257"/>
                    <a:pt x="19332" y="-18534"/>
                    <a:pt x="0" y="25081"/>
                  </a:cubicBezTo>
                  <a:close/>
                </a:path>
              </a:pathLst>
            </a:custGeom>
            <a:solidFill>
              <a:srgbClr val="203A5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2A7FF22A-0C8E-424B-939A-B0811BB9BF36}"/>
                </a:ext>
              </a:extLst>
            </p:cNvPr>
            <p:cNvSpPr/>
            <p:nvPr/>
          </p:nvSpPr>
          <p:spPr>
            <a:xfrm>
              <a:off x="10436600" y="2922914"/>
              <a:ext cx="84375" cy="35332"/>
            </a:xfrm>
            <a:custGeom>
              <a:avLst/>
              <a:gdLst>
                <a:gd name="connsiteX0" fmla="*/ 0 w 84375"/>
                <a:gd name="connsiteY0" fmla="*/ 35332 h 35332"/>
                <a:gd name="connsiteX1" fmla="*/ 84376 w 84375"/>
                <a:gd name="connsiteY1" fmla="*/ 26902 h 35332"/>
                <a:gd name="connsiteX2" fmla="*/ 0 w 84375"/>
                <a:gd name="connsiteY2" fmla="*/ 35332 h 3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75" h="35332">
                  <a:moveTo>
                    <a:pt x="0" y="35332"/>
                  </a:moveTo>
                  <a:cubicBezTo>
                    <a:pt x="0" y="35332"/>
                    <a:pt x="41556" y="-5351"/>
                    <a:pt x="84376" y="26902"/>
                  </a:cubicBezTo>
                  <a:cubicBezTo>
                    <a:pt x="59623" y="-9566"/>
                    <a:pt x="22223" y="-11032"/>
                    <a:pt x="0" y="35332"/>
                  </a:cubicBezTo>
                  <a:close/>
                </a:path>
              </a:pathLst>
            </a:custGeom>
            <a:solidFill>
              <a:srgbClr val="203A5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D1F6D6A6-327F-7F40-80A6-03C3218453DE}"/>
                </a:ext>
              </a:extLst>
            </p:cNvPr>
            <p:cNvSpPr/>
            <p:nvPr/>
          </p:nvSpPr>
          <p:spPr>
            <a:xfrm>
              <a:off x="10299257" y="3147734"/>
              <a:ext cx="56273" cy="43918"/>
            </a:xfrm>
            <a:custGeom>
              <a:avLst/>
              <a:gdLst>
                <a:gd name="connsiteX0" fmla="*/ 933 w 56273"/>
                <a:gd name="connsiteY0" fmla="*/ 0 h 43918"/>
                <a:gd name="connsiteX1" fmla="*/ 46408 w 56273"/>
                <a:gd name="connsiteY1" fmla="*/ 28891 h 43918"/>
                <a:gd name="connsiteX2" fmla="*/ 48270 w 56273"/>
                <a:gd name="connsiteY2" fmla="*/ 28405 h 43918"/>
                <a:gd name="connsiteX3" fmla="*/ 22976 w 56273"/>
                <a:gd name="connsiteY3" fmla="*/ 41050 h 43918"/>
                <a:gd name="connsiteX4" fmla="*/ 933 w 56273"/>
                <a:gd name="connsiteY4" fmla="*/ 0 h 4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73" h="43918">
                  <a:moveTo>
                    <a:pt x="933" y="0"/>
                  </a:moveTo>
                  <a:cubicBezTo>
                    <a:pt x="5625" y="20714"/>
                    <a:pt x="25986" y="33650"/>
                    <a:pt x="46408" y="28891"/>
                  </a:cubicBezTo>
                  <a:cubicBezTo>
                    <a:pt x="47033" y="28744"/>
                    <a:pt x="47654" y="28583"/>
                    <a:pt x="48270" y="28405"/>
                  </a:cubicBezTo>
                  <a:cubicBezTo>
                    <a:pt x="66338" y="26206"/>
                    <a:pt x="52065" y="52412"/>
                    <a:pt x="22976" y="41050"/>
                  </a:cubicBezTo>
                  <a:cubicBezTo>
                    <a:pt x="6377" y="35077"/>
                    <a:pt x="-3123" y="17384"/>
                    <a:pt x="933" y="0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41BDA787-874C-1342-948A-015105EDE06A}"/>
                </a:ext>
              </a:extLst>
            </p:cNvPr>
            <p:cNvSpPr/>
            <p:nvPr/>
          </p:nvSpPr>
          <p:spPr>
            <a:xfrm>
              <a:off x="10167392" y="2977144"/>
              <a:ext cx="118907" cy="181273"/>
            </a:xfrm>
            <a:custGeom>
              <a:avLst/>
              <a:gdLst>
                <a:gd name="connsiteX0" fmla="*/ 0 w 118907"/>
                <a:gd name="connsiteY0" fmla="*/ 162343 h 181273"/>
                <a:gd name="connsiteX1" fmla="*/ 66489 w 118907"/>
                <a:gd name="connsiteY1" fmla="*/ 176271 h 181273"/>
                <a:gd name="connsiteX2" fmla="*/ 66489 w 118907"/>
                <a:gd name="connsiteY2" fmla="*/ 159961 h 181273"/>
                <a:gd name="connsiteX3" fmla="*/ 117982 w 118907"/>
                <a:gd name="connsiteY3" fmla="*/ 72547 h 181273"/>
                <a:gd name="connsiteX4" fmla="*/ 52938 w 118907"/>
                <a:gd name="connsiteY4" fmla="*/ 2359 h 181273"/>
                <a:gd name="connsiteX5" fmla="*/ 15719 w 118907"/>
                <a:gd name="connsiteY5" fmla="*/ 140719 h 181273"/>
                <a:gd name="connsiteX6" fmla="*/ 0 w 118907"/>
                <a:gd name="connsiteY6" fmla="*/ 162343 h 18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07" h="181273">
                  <a:moveTo>
                    <a:pt x="0" y="162343"/>
                  </a:moveTo>
                  <a:cubicBezTo>
                    <a:pt x="22641" y="150589"/>
                    <a:pt x="50293" y="156382"/>
                    <a:pt x="66489" y="176271"/>
                  </a:cubicBezTo>
                  <a:cubicBezTo>
                    <a:pt x="80401" y="190565"/>
                    <a:pt x="74439" y="170773"/>
                    <a:pt x="66489" y="159961"/>
                  </a:cubicBezTo>
                  <a:cubicBezTo>
                    <a:pt x="84557" y="164726"/>
                    <a:pt x="125570" y="139070"/>
                    <a:pt x="117982" y="72547"/>
                  </a:cubicBezTo>
                  <a:cubicBezTo>
                    <a:pt x="110393" y="6025"/>
                    <a:pt x="81846" y="-6070"/>
                    <a:pt x="52938" y="2359"/>
                  </a:cubicBezTo>
                  <a:cubicBezTo>
                    <a:pt x="24030" y="10789"/>
                    <a:pt x="-10299" y="63568"/>
                    <a:pt x="15719" y="140719"/>
                  </a:cubicBezTo>
                  <a:cubicBezTo>
                    <a:pt x="8304" y="146004"/>
                    <a:pt x="2786" y="153595"/>
                    <a:pt x="0" y="162343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03ED024C-0138-3848-B321-A7735C426B37}"/>
                </a:ext>
              </a:extLst>
            </p:cNvPr>
            <p:cNvSpPr/>
            <p:nvPr/>
          </p:nvSpPr>
          <p:spPr>
            <a:xfrm>
              <a:off x="10180896" y="2990970"/>
              <a:ext cx="98562" cy="140351"/>
            </a:xfrm>
            <a:custGeom>
              <a:avLst/>
              <a:gdLst>
                <a:gd name="connsiteX0" fmla="*/ 98335 w 98562"/>
                <a:gd name="connsiteY0" fmla="*/ 73382 h 140351"/>
                <a:gd name="connsiteX1" fmla="*/ 44132 w 98562"/>
                <a:gd name="connsiteY1" fmla="*/ 140271 h 140351"/>
                <a:gd name="connsiteX2" fmla="*/ 228 w 98562"/>
                <a:gd name="connsiteY2" fmla="*/ 66968 h 140351"/>
                <a:gd name="connsiteX3" fmla="*/ 54431 w 98562"/>
                <a:gd name="connsiteY3" fmla="*/ 79 h 140351"/>
                <a:gd name="connsiteX4" fmla="*/ 98335 w 98562"/>
                <a:gd name="connsiteY4" fmla="*/ 73382 h 140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62" h="140351">
                  <a:moveTo>
                    <a:pt x="98335" y="73382"/>
                  </a:moveTo>
                  <a:cubicBezTo>
                    <a:pt x="95625" y="112233"/>
                    <a:pt x="71776" y="142104"/>
                    <a:pt x="44132" y="140271"/>
                  </a:cubicBezTo>
                  <a:cubicBezTo>
                    <a:pt x="16489" y="138439"/>
                    <a:pt x="-2302" y="105452"/>
                    <a:pt x="228" y="66968"/>
                  </a:cubicBezTo>
                  <a:cubicBezTo>
                    <a:pt x="2757" y="28484"/>
                    <a:pt x="26787" y="-1753"/>
                    <a:pt x="54431" y="79"/>
                  </a:cubicBezTo>
                  <a:cubicBezTo>
                    <a:pt x="82074" y="1912"/>
                    <a:pt x="100865" y="34532"/>
                    <a:pt x="98335" y="73382"/>
                  </a:cubicBezTo>
                  <a:close/>
                </a:path>
              </a:pathLst>
            </a:custGeom>
            <a:solidFill>
              <a:srgbClr val="FDF6EC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8E23DA9F-C49A-E749-869F-85EB2274C20C}"/>
                </a:ext>
              </a:extLst>
            </p:cNvPr>
            <p:cNvSpPr/>
            <p:nvPr/>
          </p:nvSpPr>
          <p:spPr>
            <a:xfrm>
              <a:off x="10179020" y="2988029"/>
              <a:ext cx="101112" cy="145177"/>
            </a:xfrm>
            <a:custGeom>
              <a:avLst/>
              <a:gdLst>
                <a:gd name="connsiteX0" fmla="*/ 100211 w 101112"/>
                <a:gd name="connsiteY0" fmla="*/ 76323 h 145177"/>
                <a:gd name="connsiteX1" fmla="*/ 100211 w 101112"/>
                <a:gd name="connsiteY1" fmla="*/ 80538 h 145177"/>
                <a:gd name="connsiteX2" fmla="*/ 98224 w 101112"/>
                <a:gd name="connsiteY2" fmla="*/ 92450 h 145177"/>
                <a:gd name="connsiteX3" fmla="*/ 92262 w 101112"/>
                <a:gd name="connsiteY3" fmla="*/ 110775 h 145177"/>
                <a:gd name="connsiteX4" fmla="*/ 79072 w 101112"/>
                <a:gd name="connsiteY4" fmla="*/ 131117 h 145177"/>
                <a:gd name="connsiteX5" fmla="*/ 53958 w 101112"/>
                <a:gd name="connsiteY5" fmla="*/ 145045 h 145177"/>
                <a:gd name="connsiteX6" fmla="*/ 50164 w 101112"/>
                <a:gd name="connsiteY6" fmla="*/ 145045 h 145177"/>
                <a:gd name="connsiteX7" fmla="*/ 46008 w 101112"/>
                <a:gd name="connsiteY7" fmla="*/ 145045 h 145177"/>
                <a:gd name="connsiteX8" fmla="*/ 42214 w 101112"/>
                <a:gd name="connsiteY8" fmla="*/ 145045 h 145177"/>
                <a:gd name="connsiteX9" fmla="*/ 38601 w 101112"/>
                <a:gd name="connsiteY9" fmla="*/ 143395 h 145177"/>
                <a:gd name="connsiteX10" fmla="*/ 23605 w 101112"/>
                <a:gd name="connsiteY10" fmla="*/ 135149 h 145177"/>
                <a:gd name="connsiteX11" fmla="*/ 12222 w 101112"/>
                <a:gd name="connsiteY11" fmla="*/ 121954 h 145177"/>
                <a:gd name="connsiteX12" fmla="*/ 4634 w 101112"/>
                <a:gd name="connsiteY12" fmla="*/ 105461 h 145177"/>
                <a:gd name="connsiteX13" fmla="*/ 297 w 101112"/>
                <a:gd name="connsiteY13" fmla="*/ 68809 h 145177"/>
                <a:gd name="connsiteX14" fmla="*/ 3188 w 101112"/>
                <a:gd name="connsiteY14" fmla="*/ 50484 h 145177"/>
                <a:gd name="connsiteX15" fmla="*/ 9512 w 101112"/>
                <a:gd name="connsiteY15" fmla="*/ 33257 h 145177"/>
                <a:gd name="connsiteX16" fmla="*/ 19088 w 101112"/>
                <a:gd name="connsiteY16" fmla="*/ 18230 h 145177"/>
                <a:gd name="connsiteX17" fmla="*/ 32277 w 101112"/>
                <a:gd name="connsiteY17" fmla="*/ 6502 h 145177"/>
                <a:gd name="connsiteX18" fmla="*/ 48177 w 101112"/>
                <a:gd name="connsiteY18" fmla="*/ 454 h 145177"/>
                <a:gd name="connsiteX19" fmla="*/ 64257 w 101112"/>
                <a:gd name="connsiteY19" fmla="*/ 1554 h 145177"/>
                <a:gd name="connsiteX20" fmla="*/ 87203 w 101112"/>
                <a:gd name="connsiteY20" fmla="*/ 18963 h 145177"/>
                <a:gd name="connsiteX21" fmla="*/ 97501 w 101112"/>
                <a:gd name="connsiteY21" fmla="*/ 40954 h 145177"/>
                <a:gd name="connsiteX22" fmla="*/ 100934 w 101112"/>
                <a:gd name="connsiteY22" fmla="*/ 59280 h 145177"/>
                <a:gd name="connsiteX23" fmla="*/ 100934 w 101112"/>
                <a:gd name="connsiteY23" fmla="*/ 71375 h 145177"/>
                <a:gd name="connsiteX24" fmla="*/ 100211 w 101112"/>
                <a:gd name="connsiteY24" fmla="*/ 76323 h 145177"/>
                <a:gd name="connsiteX25" fmla="*/ 100211 w 101112"/>
                <a:gd name="connsiteY25" fmla="*/ 76323 h 145177"/>
                <a:gd name="connsiteX26" fmla="*/ 100211 w 101112"/>
                <a:gd name="connsiteY26" fmla="*/ 72108 h 145177"/>
                <a:gd name="connsiteX27" fmla="*/ 100211 w 101112"/>
                <a:gd name="connsiteY27" fmla="*/ 60013 h 145177"/>
                <a:gd name="connsiteX28" fmla="*/ 96417 w 101112"/>
                <a:gd name="connsiteY28" fmla="*/ 41687 h 145177"/>
                <a:gd name="connsiteX29" fmla="*/ 85396 w 101112"/>
                <a:gd name="connsiteY29" fmla="*/ 20429 h 145177"/>
                <a:gd name="connsiteX30" fmla="*/ 62631 w 101112"/>
                <a:gd name="connsiteY30" fmla="*/ 5952 h 145177"/>
                <a:gd name="connsiteX31" fmla="*/ 34264 w 101112"/>
                <a:gd name="connsiteY31" fmla="*/ 11999 h 145177"/>
                <a:gd name="connsiteX32" fmla="*/ 14571 w 101112"/>
                <a:gd name="connsiteY32" fmla="*/ 37472 h 145177"/>
                <a:gd name="connsiteX33" fmla="*/ 8970 w 101112"/>
                <a:gd name="connsiteY33" fmla="*/ 53416 h 145177"/>
                <a:gd name="connsiteX34" fmla="*/ 6440 w 101112"/>
                <a:gd name="connsiteY34" fmla="*/ 70459 h 145177"/>
                <a:gd name="connsiteX35" fmla="*/ 9873 w 101112"/>
                <a:gd name="connsiteY35" fmla="*/ 103995 h 145177"/>
                <a:gd name="connsiteX36" fmla="*/ 25953 w 101112"/>
                <a:gd name="connsiteY36" fmla="*/ 132033 h 145177"/>
                <a:gd name="connsiteX37" fmla="*/ 38781 w 101112"/>
                <a:gd name="connsiteY37" fmla="*/ 140097 h 145177"/>
                <a:gd name="connsiteX38" fmla="*/ 42214 w 101112"/>
                <a:gd name="connsiteY38" fmla="*/ 141196 h 145177"/>
                <a:gd name="connsiteX39" fmla="*/ 46189 w 101112"/>
                <a:gd name="connsiteY39" fmla="*/ 141196 h 145177"/>
                <a:gd name="connsiteX40" fmla="*/ 53236 w 101112"/>
                <a:gd name="connsiteY40" fmla="*/ 141196 h 145177"/>
                <a:gd name="connsiteX41" fmla="*/ 77627 w 101112"/>
                <a:gd name="connsiteY41" fmla="*/ 129284 h 145177"/>
                <a:gd name="connsiteX42" fmla="*/ 91539 w 101112"/>
                <a:gd name="connsiteY42" fmla="*/ 109859 h 145177"/>
                <a:gd name="connsiteX43" fmla="*/ 97682 w 101112"/>
                <a:gd name="connsiteY43" fmla="*/ 91533 h 145177"/>
                <a:gd name="connsiteX44" fmla="*/ 99669 w 101112"/>
                <a:gd name="connsiteY44" fmla="*/ 79622 h 14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1112" h="145177">
                  <a:moveTo>
                    <a:pt x="100211" y="76323"/>
                  </a:moveTo>
                  <a:cubicBezTo>
                    <a:pt x="100211" y="76323"/>
                    <a:pt x="100211" y="77789"/>
                    <a:pt x="100211" y="80538"/>
                  </a:cubicBezTo>
                  <a:cubicBezTo>
                    <a:pt x="99830" y="84551"/>
                    <a:pt x="99167" y="88532"/>
                    <a:pt x="98224" y="92450"/>
                  </a:cubicBezTo>
                  <a:cubicBezTo>
                    <a:pt x="96871" y="98752"/>
                    <a:pt x="94872" y="104893"/>
                    <a:pt x="92262" y="110775"/>
                  </a:cubicBezTo>
                  <a:cubicBezTo>
                    <a:pt x="89035" y="118265"/>
                    <a:pt x="84576" y="125145"/>
                    <a:pt x="79072" y="131117"/>
                  </a:cubicBezTo>
                  <a:cubicBezTo>
                    <a:pt x="72487" y="138497"/>
                    <a:pt x="63637" y="143404"/>
                    <a:pt x="53958" y="145045"/>
                  </a:cubicBezTo>
                  <a:cubicBezTo>
                    <a:pt x="52699" y="145222"/>
                    <a:pt x="51423" y="145222"/>
                    <a:pt x="50164" y="145045"/>
                  </a:cubicBezTo>
                  <a:cubicBezTo>
                    <a:pt x="48780" y="145136"/>
                    <a:pt x="47392" y="145136"/>
                    <a:pt x="46008" y="145045"/>
                  </a:cubicBezTo>
                  <a:lnTo>
                    <a:pt x="42214" y="145045"/>
                  </a:lnTo>
                  <a:lnTo>
                    <a:pt x="38601" y="143395"/>
                  </a:lnTo>
                  <a:cubicBezTo>
                    <a:pt x="33097" y="141718"/>
                    <a:pt x="27993" y="138911"/>
                    <a:pt x="23605" y="135149"/>
                  </a:cubicBezTo>
                  <a:cubicBezTo>
                    <a:pt x="19209" y="131324"/>
                    <a:pt x="15377" y="126880"/>
                    <a:pt x="12222" y="121954"/>
                  </a:cubicBezTo>
                  <a:cubicBezTo>
                    <a:pt x="9044" y="116788"/>
                    <a:pt x="6496" y="111250"/>
                    <a:pt x="4634" y="105461"/>
                  </a:cubicBezTo>
                  <a:cubicBezTo>
                    <a:pt x="785" y="93661"/>
                    <a:pt x="-689" y="81198"/>
                    <a:pt x="297" y="68809"/>
                  </a:cubicBezTo>
                  <a:cubicBezTo>
                    <a:pt x="726" y="62626"/>
                    <a:pt x="1692" y="56493"/>
                    <a:pt x="3188" y="50484"/>
                  </a:cubicBezTo>
                  <a:cubicBezTo>
                    <a:pt x="4644" y="44517"/>
                    <a:pt x="6766" y="38737"/>
                    <a:pt x="9512" y="33257"/>
                  </a:cubicBezTo>
                  <a:cubicBezTo>
                    <a:pt x="12105" y="27881"/>
                    <a:pt x="15319" y="22836"/>
                    <a:pt x="19088" y="18230"/>
                  </a:cubicBezTo>
                  <a:cubicBezTo>
                    <a:pt x="22907" y="13698"/>
                    <a:pt x="27348" y="9749"/>
                    <a:pt x="32277" y="6502"/>
                  </a:cubicBezTo>
                  <a:cubicBezTo>
                    <a:pt x="37150" y="3480"/>
                    <a:pt x="42547" y="1427"/>
                    <a:pt x="48177" y="454"/>
                  </a:cubicBezTo>
                  <a:cubicBezTo>
                    <a:pt x="53550" y="-413"/>
                    <a:pt x="59046" y="-35"/>
                    <a:pt x="64257" y="1554"/>
                  </a:cubicBezTo>
                  <a:cubicBezTo>
                    <a:pt x="73565" y="4677"/>
                    <a:pt x="81620" y="10788"/>
                    <a:pt x="87203" y="18963"/>
                  </a:cubicBezTo>
                  <a:cubicBezTo>
                    <a:pt x="91799" y="25672"/>
                    <a:pt x="95279" y="33102"/>
                    <a:pt x="97501" y="40954"/>
                  </a:cubicBezTo>
                  <a:cubicBezTo>
                    <a:pt x="99266" y="46927"/>
                    <a:pt x="100416" y="53068"/>
                    <a:pt x="100934" y="59280"/>
                  </a:cubicBezTo>
                  <a:cubicBezTo>
                    <a:pt x="101173" y="63308"/>
                    <a:pt x="101173" y="67347"/>
                    <a:pt x="100934" y="71375"/>
                  </a:cubicBezTo>
                  <a:cubicBezTo>
                    <a:pt x="100211" y="74857"/>
                    <a:pt x="100211" y="76323"/>
                    <a:pt x="100211" y="76323"/>
                  </a:cubicBezTo>
                  <a:close/>
                  <a:moveTo>
                    <a:pt x="100211" y="76323"/>
                  </a:moveTo>
                  <a:cubicBezTo>
                    <a:pt x="100211" y="76323"/>
                    <a:pt x="100211" y="74857"/>
                    <a:pt x="100211" y="72108"/>
                  </a:cubicBezTo>
                  <a:cubicBezTo>
                    <a:pt x="100430" y="68080"/>
                    <a:pt x="100430" y="64041"/>
                    <a:pt x="100211" y="60013"/>
                  </a:cubicBezTo>
                  <a:cubicBezTo>
                    <a:pt x="99669" y="53773"/>
                    <a:pt x="98396" y="47621"/>
                    <a:pt x="96417" y="41687"/>
                  </a:cubicBezTo>
                  <a:cubicBezTo>
                    <a:pt x="94012" y="33996"/>
                    <a:pt x="90281" y="26798"/>
                    <a:pt x="85396" y="20429"/>
                  </a:cubicBezTo>
                  <a:cubicBezTo>
                    <a:pt x="79535" y="13251"/>
                    <a:pt x="71554" y="8175"/>
                    <a:pt x="62631" y="5952"/>
                  </a:cubicBezTo>
                  <a:cubicBezTo>
                    <a:pt x="52759" y="3722"/>
                    <a:pt x="42417" y="5926"/>
                    <a:pt x="34264" y="11999"/>
                  </a:cubicBezTo>
                  <a:cubicBezTo>
                    <a:pt x="25614" y="18595"/>
                    <a:pt x="18822" y="27378"/>
                    <a:pt x="14571" y="37472"/>
                  </a:cubicBezTo>
                  <a:cubicBezTo>
                    <a:pt x="12171" y="42578"/>
                    <a:pt x="10294" y="47922"/>
                    <a:pt x="8970" y="53416"/>
                  </a:cubicBezTo>
                  <a:cubicBezTo>
                    <a:pt x="7647" y="59012"/>
                    <a:pt x="6800" y="64715"/>
                    <a:pt x="6440" y="70459"/>
                  </a:cubicBezTo>
                  <a:cubicBezTo>
                    <a:pt x="5671" y="81755"/>
                    <a:pt x="6832" y="93100"/>
                    <a:pt x="9873" y="103995"/>
                  </a:cubicBezTo>
                  <a:cubicBezTo>
                    <a:pt x="12777" y="114583"/>
                    <a:pt x="18313" y="124239"/>
                    <a:pt x="25953" y="132033"/>
                  </a:cubicBezTo>
                  <a:cubicBezTo>
                    <a:pt x="29731" y="135460"/>
                    <a:pt x="34073" y="138191"/>
                    <a:pt x="38781" y="140097"/>
                  </a:cubicBezTo>
                  <a:lnTo>
                    <a:pt x="42214" y="141196"/>
                  </a:lnTo>
                  <a:lnTo>
                    <a:pt x="46189" y="141196"/>
                  </a:lnTo>
                  <a:lnTo>
                    <a:pt x="53236" y="141196"/>
                  </a:lnTo>
                  <a:cubicBezTo>
                    <a:pt x="62427" y="140018"/>
                    <a:pt x="70989" y="135838"/>
                    <a:pt x="77627" y="129284"/>
                  </a:cubicBezTo>
                  <a:cubicBezTo>
                    <a:pt x="83324" y="123664"/>
                    <a:pt x="88030" y="117092"/>
                    <a:pt x="91539" y="109859"/>
                  </a:cubicBezTo>
                  <a:cubicBezTo>
                    <a:pt x="94206" y="103982"/>
                    <a:pt x="96265" y="97841"/>
                    <a:pt x="97682" y="91533"/>
                  </a:cubicBezTo>
                  <a:cubicBezTo>
                    <a:pt x="98611" y="87613"/>
                    <a:pt x="99274" y="83633"/>
                    <a:pt x="99669" y="79622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E4D44B8A-33EA-3640-8679-C19C558FF3B3}"/>
                </a:ext>
              </a:extLst>
            </p:cNvPr>
            <p:cNvSpPr/>
            <p:nvPr/>
          </p:nvSpPr>
          <p:spPr>
            <a:xfrm>
              <a:off x="10181265" y="2992698"/>
              <a:ext cx="98491" cy="138778"/>
            </a:xfrm>
            <a:custGeom>
              <a:avLst/>
              <a:gdLst>
                <a:gd name="connsiteX0" fmla="*/ 95979 w 98491"/>
                <a:gd name="connsiteY0" fmla="*/ 43982 h 138778"/>
                <a:gd name="connsiteX1" fmla="*/ 95979 w 98491"/>
                <a:gd name="connsiteY1" fmla="*/ 54794 h 138778"/>
                <a:gd name="connsiteX2" fmla="*/ 52255 w 98491"/>
                <a:gd name="connsiteY2" fmla="*/ 109771 h 138778"/>
                <a:gd name="connsiteX3" fmla="*/ 16120 w 98491"/>
                <a:gd name="connsiteY3" fmla="*/ 49663 h 138778"/>
                <a:gd name="connsiteX4" fmla="*/ 41595 w 98491"/>
                <a:gd name="connsiteY4" fmla="*/ 0 h 138778"/>
                <a:gd name="connsiteX5" fmla="*/ 221 w 98491"/>
                <a:gd name="connsiteY5" fmla="*/ 65423 h 138778"/>
                <a:gd name="connsiteX6" fmla="*/ 44125 w 98491"/>
                <a:gd name="connsiteY6" fmla="*/ 138726 h 138778"/>
                <a:gd name="connsiteX7" fmla="*/ 98328 w 98491"/>
                <a:gd name="connsiteY7" fmla="*/ 71837 h 138778"/>
                <a:gd name="connsiteX8" fmla="*/ 95979 w 98491"/>
                <a:gd name="connsiteY8" fmla="*/ 43982 h 13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491" h="138778">
                  <a:moveTo>
                    <a:pt x="95979" y="43982"/>
                  </a:moveTo>
                  <a:cubicBezTo>
                    <a:pt x="96160" y="47583"/>
                    <a:pt x="96160" y="51193"/>
                    <a:pt x="95979" y="54794"/>
                  </a:cubicBezTo>
                  <a:cubicBezTo>
                    <a:pt x="93811" y="86314"/>
                    <a:pt x="74298" y="110871"/>
                    <a:pt x="52255" y="109771"/>
                  </a:cubicBezTo>
                  <a:cubicBezTo>
                    <a:pt x="30213" y="108672"/>
                    <a:pt x="14313" y="81366"/>
                    <a:pt x="16120" y="49663"/>
                  </a:cubicBezTo>
                  <a:cubicBezTo>
                    <a:pt x="16445" y="29968"/>
                    <a:pt x="25882" y="11575"/>
                    <a:pt x="41595" y="0"/>
                  </a:cubicBezTo>
                  <a:cubicBezTo>
                    <a:pt x="19914" y="6231"/>
                    <a:pt x="2569" y="32620"/>
                    <a:pt x="221" y="65423"/>
                  </a:cubicBezTo>
                  <a:cubicBezTo>
                    <a:pt x="-2309" y="104274"/>
                    <a:pt x="17204" y="137260"/>
                    <a:pt x="44125" y="138726"/>
                  </a:cubicBezTo>
                  <a:cubicBezTo>
                    <a:pt x="71046" y="140192"/>
                    <a:pt x="94895" y="110688"/>
                    <a:pt x="98328" y="71837"/>
                  </a:cubicBezTo>
                  <a:cubicBezTo>
                    <a:pt x="98866" y="62485"/>
                    <a:pt x="98075" y="53104"/>
                    <a:pt x="95979" y="43982"/>
                  </a:cubicBezTo>
                  <a:close/>
                </a:path>
              </a:pathLst>
            </a:custGeom>
            <a:solidFill>
              <a:srgbClr val="BAAB99">
                <a:alpha val="50000"/>
              </a:srgbClr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176B5D5D-3DE9-D043-AE19-DC91045EC03F}"/>
                </a:ext>
              </a:extLst>
            </p:cNvPr>
            <p:cNvSpPr/>
            <p:nvPr/>
          </p:nvSpPr>
          <p:spPr>
            <a:xfrm>
              <a:off x="10197753" y="3019780"/>
              <a:ext cx="63613" cy="95164"/>
            </a:xfrm>
            <a:custGeom>
              <a:avLst/>
              <a:gdLst>
                <a:gd name="connsiteX0" fmla="*/ 61423 w 63613"/>
                <a:gd name="connsiteY0" fmla="*/ 29178 h 95164"/>
                <a:gd name="connsiteX1" fmla="*/ 55822 w 63613"/>
                <a:gd name="connsiteY1" fmla="*/ 12135 h 95164"/>
                <a:gd name="connsiteX2" fmla="*/ 55822 w 63613"/>
                <a:gd name="connsiteY2" fmla="*/ 12135 h 95164"/>
                <a:gd name="connsiteX3" fmla="*/ 22406 w 63613"/>
                <a:gd name="connsiteY3" fmla="*/ 3458 h 95164"/>
                <a:gd name="connsiteX4" fmla="*/ 19687 w 63613"/>
                <a:gd name="connsiteY4" fmla="*/ 5355 h 95164"/>
                <a:gd name="connsiteX5" fmla="*/ 1619 w 63613"/>
                <a:gd name="connsiteY5" fmla="*/ 67846 h 95164"/>
                <a:gd name="connsiteX6" fmla="*/ 45704 w 63613"/>
                <a:gd name="connsiteY6" fmla="*/ 89837 h 95164"/>
                <a:gd name="connsiteX7" fmla="*/ 61423 w 63613"/>
                <a:gd name="connsiteY7" fmla="*/ 29178 h 9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613" h="95164">
                  <a:moveTo>
                    <a:pt x="61423" y="29178"/>
                  </a:moveTo>
                  <a:cubicBezTo>
                    <a:pt x="62106" y="22940"/>
                    <a:pt x="60059" y="16711"/>
                    <a:pt x="55822" y="12135"/>
                  </a:cubicBezTo>
                  <a:lnTo>
                    <a:pt x="55822" y="12135"/>
                  </a:lnTo>
                  <a:cubicBezTo>
                    <a:pt x="48956" y="379"/>
                    <a:pt x="33995" y="-3506"/>
                    <a:pt x="22406" y="3458"/>
                  </a:cubicBezTo>
                  <a:cubicBezTo>
                    <a:pt x="21457" y="4028"/>
                    <a:pt x="20550" y="4662"/>
                    <a:pt x="19687" y="5355"/>
                  </a:cubicBezTo>
                  <a:cubicBezTo>
                    <a:pt x="3430" y="21623"/>
                    <a:pt x="-3402" y="45248"/>
                    <a:pt x="1619" y="67846"/>
                  </a:cubicBezTo>
                  <a:cubicBezTo>
                    <a:pt x="6678" y="86171"/>
                    <a:pt x="27637" y="104497"/>
                    <a:pt x="45704" y="89837"/>
                  </a:cubicBezTo>
                  <a:cubicBezTo>
                    <a:pt x="61259" y="73921"/>
                    <a:pt x="67252" y="50794"/>
                    <a:pt x="61423" y="29178"/>
                  </a:cubicBezTo>
                  <a:close/>
                </a:path>
              </a:pathLst>
            </a:custGeom>
            <a:solidFill>
              <a:srgbClr val="006CA7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337FA0B1-94A5-BD44-A946-5980B8909F49}"/>
                </a:ext>
              </a:extLst>
            </p:cNvPr>
            <p:cNvSpPr/>
            <p:nvPr/>
          </p:nvSpPr>
          <p:spPr>
            <a:xfrm>
              <a:off x="10197753" y="3019780"/>
              <a:ext cx="63652" cy="94784"/>
            </a:xfrm>
            <a:custGeom>
              <a:avLst/>
              <a:gdLst>
                <a:gd name="connsiteX0" fmla="*/ 61423 w 63652"/>
                <a:gd name="connsiteY0" fmla="*/ 29178 h 94784"/>
                <a:gd name="connsiteX1" fmla="*/ 55822 w 63652"/>
                <a:gd name="connsiteY1" fmla="*/ 12135 h 94784"/>
                <a:gd name="connsiteX2" fmla="*/ 55822 w 63652"/>
                <a:gd name="connsiteY2" fmla="*/ 12135 h 94784"/>
                <a:gd name="connsiteX3" fmla="*/ 22406 w 63652"/>
                <a:gd name="connsiteY3" fmla="*/ 3458 h 94784"/>
                <a:gd name="connsiteX4" fmla="*/ 19687 w 63652"/>
                <a:gd name="connsiteY4" fmla="*/ 5355 h 94784"/>
                <a:gd name="connsiteX5" fmla="*/ 1619 w 63652"/>
                <a:gd name="connsiteY5" fmla="*/ 67846 h 94784"/>
                <a:gd name="connsiteX6" fmla="*/ 27456 w 63652"/>
                <a:gd name="connsiteY6" fmla="*/ 94785 h 94784"/>
                <a:gd name="connsiteX7" fmla="*/ 16615 w 63652"/>
                <a:gd name="connsiteY7" fmla="*/ 85805 h 94784"/>
                <a:gd name="connsiteX8" fmla="*/ 7039 w 63652"/>
                <a:gd name="connsiteY8" fmla="*/ 44022 h 94784"/>
                <a:gd name="connsiteX9" fmla="*/ 13363 w 63652"/>
                <a:gd name="connsiteY9" fmla="*/ 32110 h 94784"/>
                <a:gd name="connsiteX10" fmla="*/ 14266 w 63652"/>
                <a:gd name="connsiteY10" fmla="*/ 41457 h 94784"/>
                <a:gd name="connsiteX11" fmla="*/ 15712 w 63652"/>
                <a:gd name="connsiteY11" fmla="*/ 59782 h 94784"/>
                <a:gd name="connsiteX12" fmla="*/ 47330 w 63652"/>
                <a:gd name="connsiteY12" fmla="*/ 73710 h 94784"/>
                <a:gd name="connsiteX13" fmla="*/ 49876 w 63652"/>
                <a:gd name="connsiteY13" fmla="*/ 73484 h 94784"/>
                <a:gd name="connsiteX14" fmla="*/ 50402 w 63652"/>
                <a:gd name="connsiteY14" fmla="*/ 75542 h 94784"/>
                <a:gd name="connsiteX15" fmla="*/ 42452 w 63652"/>
                <a:gd name="connsiteY15" fmla="*/ 92036 h 94784"/>
                <a:gd name="connsiteX16" fmla="*/ 45704 w 63652"/>
                <a:gd name="connsiteY16" fmla="*/ 90020 h 94784"/>
                <a:gd name="connsiteX17" fmla="*/ 61423 w 63652"/>
                <a:gd name="connsiteY17" fmla="*/ 29178 h 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652" h="94784">
                  <a:moveTo>
                    <a:pt x="61423" y="29178"/>
                  </a:moveTo>
                  <a:cubicBezTo>
                    <a:pt x="62106" y="22940"/>
                    <a:pt x="60059" y="16711"/>
                    <a:pt x="55822" y="12135"/>
                  </a:cubicBezTo>
                  <a:lnTo>
                    <a:pt x="55822" y="12135"/>
                  </a:lnTo>
                  <a:cubicBezTo>
                    <a:pt x="48956" y="379"/>
                    <a:pt x="33995" y="-3506"/>
                    <a:pt x="22406" y="3458"/>
                  </a:cubicBezTo>
                  <a:cubicBezTo>
                    <a:pt x="21457" y="4028"/>
                    <a:pt x="20550" y="4662"/>
                    <a:pt x="19687" y="5355"/>
                  </a:cubicBezTo>
                  <a:cubicBezTo>
                    <a:pt x="3430" y="21623"/>
                    <a:pt x="-3402" y="45248"/>
                    <a:pt x="1619" y="67846"/>
                  </a:cubicBezTo>
                  <a:cubicBezTo>
                    <a:pt x="4965" y="80807"/>
                    <a:pt x="14774" y="91035"/>
                    <a:pt x="27456" y="94785"/>
                  </a:cubicBezTo>
                  <a:cubicBezTo>
                    <a:pt x="23369" y="92431"/>
                    <a:pt x="19705" y="89395"/>
                    <a:pt x="16615" y="85805"/>
                  </a:cubicBezTo>
                  <a:cubicBezTo>
                    <a:pt x="7672" y="73911"/>
                    <a:pt x="4185" y="58697"/>
                    <a:pt x="7039" y="44022"/>
                  </a:cubicBezTo>
                  <a:cubicBezTo>
                    <a:pt x="7039" y="42556"/>
                    <a:pt x="9930" y="26979"/>
                    <a:pt x="13363" y="32110"/>
                  </a:cubicBezTo>
                  <a:cubicBezTo>
                    <a:pt x="14752" y="35017"/>
                    <a:pt x="15072" y="38332"/>
                    <a:pt x="14266" y="41457"/>
                  </a:cubicBezTo>
                  <a:cubicBezTo>
                    <a:pt x="13730" y="47605"/>
                    <a:pt x="14220" y="53799"/>
                    <a:pt x="15712" y="59782"/>
                  </a:cubicBezTo>
                  <a:cubicBezTo>
                    <a:pt x="19867" y="74076"/>
                    <a:pt x="33780" y="89104"/>
                    <a:pt x="47330" y="73710"/>
                  </a:cubicBezTo>
                  <a:cubicBezTo>
                    <a:pt x="47972" y="72935"/>
                    <a:pt x="49112" y="72834"/>
                    <a:pt x="49876" y="73484"/>
                  </a:cubicBezTo>
                  <a:cubicBezTo>
                    <a:pt x="50465" y="73987"/>
                    <a:pt x="50676" y="74813"/>
                    <a:pt x="50402" y="75542"/>
                  </a:cubicBezTo>
                  <a:cubicBezTo>
                    <a:pt x="48946" y="81553"/>
                    <a:pt x="46235" y="87177"/>
                    <a:pt x="42452" y="92036"/>
                  </a:cubicBezTo>
                  <a:lnTo>
                    <a:pt x="45704" y="90020"/>
                  </a:lnTo>
                  <a:cubicBezTo>
                    <a:pt x="61324" y="74067"/>
                    <a:pt x="67322" y="50850"/>
                    <a:pt x="61423" y="29178"/>
                  </a:cubicBezTo>
                  <a:close/>
                </a:path>
              </a:pathLst>
            </a:custGeom>
            <a:solidFill>
              <a:srgbClr val="0A7BA2">
                <a:alpha val="60000"/>
              </a:srgbClr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394DBAFF-584B-0B4E-8511-63E0408749BA}"/>
                </a:ext>
              </a:extLst>
            </p:cNvPr>
            <p:cNvSpPr/>
            <p:nvPr/>
          </p:nvSpPr>
          <p:spPr>
            <a:xfrm>
              <a:off x="10214417" y="3032302"/>
              <a:ext cx="37852" cy="64112"/>
            </a:xfrm>
            <a:custGeom>
              <a:avLst/>
              <a:gdLst>
                <a:gd name="connsiteX0" fmla="*/ 31028 w 37852"/>
                <a:gd name="connsiteY0" fmla="*/ 6943 h 64112"/>
                <a:gd name="connsiteX1" fmla="*/ 2661 w 37852"/>
                <a:gd name="connsiteY1" fmla="*/ 17023 h 64112"/>
                <a:gd name="connsiteX2" fmla="*/ 22717 w 37852"/>
                <a:gd name="connsiteY2" fmla="*/ 63203 h 64112"/>
                <a:gd name="connsiteX3" fmla="*/ 31028 w 37852"/>
                <a:gd name="connsiteY3" fmla="*/ 6943 h 6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" h="64112">
                  <a:moveTo>
                    <a:pt x="31028" y="6943"/>
                  </a:moveTo>
                  <a:cubicBezTo>
                    <a:pt x="23439" y="-3502"/>
                    <a:pt x="9889" y="-3686"/>
                    <a:pt x="2661" y="17023"/>
                  </a:cubicBezTo>
                  <a:cubicBezTo>
                    <a:pt x="-3120" y="33516"/>
                    <a:pt x="-771" y="70350"/>
                    <a:pt x="22717" y="63203"/>
                  </a:cubicBezTo>
                  <a:cubicBezTo>
                    <a:pt x="42230" y="57339"/>
                    <a:pt x="40423" y="19955"/>
                    <a:pt x="31028" y="6943"/>
                  </a:cubicBezTo>
                  <a:close/>
                </a:path>
              </a:pathLst>
            </a:custGeom>
            <a:solidFill>
              <a:srgbClr val="0A7BA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879C859A-19A5-4E4E-9D5D-4A94093D1736}"/>
                </a:ext>
              </a:extLst>
            </p:cNvPr>
            <p:cNvSpPr/>
            <p:nvPr/>
          </p:nvSpPr>
          <p:spPr>
            <a:xfrm>
              <a:off x="10216999" y="3039638"/>
              <a:ext cx="32895" cy="51695"/>
            </a:xfrm>
            <a:custGeom>
              <a:avLst/>
              <a:gdLst>
                <a:gd name="connsiteX0" fmla="*/ 26639 w 32895"/>
                <a:gd name="connsiteY0" fmla="*/ 5838 h 51695"/>
                <a:gd name="connsiteX1" fmla="*/ 2067 w 32895"/>
                <a:gd name="connsiteY1" fmla="*/ 13535 h 51695"/>
                <a:gd name="connsiteX2" fmla="*/ 20135 w 32895"/>
                <a:gd name="connsiteY2" fmla="*/ 51102 h 51695"/>
                <a:gd name="connsiteX3" fmla="*/ 26639 w 32895"/>
                <a:gd name="connsiteY3" fmla="*/ 5838 h 5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95" h="51695">
                  <a:moveTo>
                    <a:pt x="26639" y="5838"/>
                  </a:moveTo>
                  <a:cubicBezTo>
                    <a:pt x="19774" y="-2775"/>
                    <a:pt x="8572" y="-3142"/>
                    <a:pt x="2067" y="13535"/>
                  </a:cubicBezTo>
                  <a:cubicBezTo>
                    <a:pt x="-2811" y="26729"/>
                    <a:pt x="80" y="56234"/>
                    <a:pt x="20135" y="51102"/>
                  </a:cubicBezTo>
                  <a:cubicBezTo>
                    <a:pt x="36757" y="45971"/>
                    <a:pt x="35131" y="16467"/>
                    <a:pt x="26639" y="5838"/>
                  </a:cubicBezTo>
                  <a:close/>
                </a:path>
              </a:pathLst>
            </a:custGeom>
            <a:solidFill>
              <a:srgbClr val="16161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7C1AED8-BC35-C941-AE8D-B82179D67459}"/>
                </a:ext>
              </a:extLst>
            </p:cNvPr>
            <p:cNvSpPr/>
            <p:nvPr/>
          </p:nvSpPr>
          <p:spPr>
            <a:xfrm>
              <a:off x="10238405" y="3032600"/>
              <a:ext cx="18379" cy="29146"/>
            </a:xfrm>
            <a:custGeom>
              <a:avLst/>
              <a:gdLst>
                <a:gd name="connsiteX0" fmla="*/ 12641 w 18379"/>
                <a:gd name="connsiteY0" fmla="*/ 1515 h 29146"/>
                <a:gd name="connsiteX1" fmla="*/ 16074 w 18379"/>
                <a:gd name="connsiteY1" fmla="*/ 7379 h 29146"/>
                <a:gd name="connsiteX2" fmla="*/ 16977 w 18379"/>
                <a:gd name="connsiteY2" fmla="*/ 7379 h 29146"/>
                <a:gd name="connsiteX3" fmla="*/ 18061 w 18379"/>
                <a:gd name="connsiteY3" fmla="*/ 19107 h 29146"/>
                <a:gd name="connsiteX4" fmla="*/ 12641 w 18379"/>
                <a:gd name="connsiteY4" fmla="*/ 27904 h 29146"/>
                <a:gd name="connsiteX5" fmla="*/ 2523 w 18379"/>
                <a:gd name="connsiteY5" fmla="*/ 23322 h 29146"/>
                <a:gd name="connsiteX6" fmla="*/ 12641 w 18379"/>
                <a:gd name="connsiteY6" fmla="*/ 1515 h 2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79" h="29146">
                  <a:moveTo>
                    <a:pt x="12641" y="1515"/>
                  </a:moveTo>
                  <a:cubicBezTo>
                    <a:pt x="13891" y="3404"/>
                    <a:pt x="15037" y="5361"/>
                    <a:pt x="16074" y="7379"/>
                  </a:cubicBezTo>
                  <a:cubicBezTo>
                    <a:pt x="16074" y="7379"/>
                    <a:pt x="16074" y="7379"/>
                    <a:pt x="16977" y="7379"/>
                  </a:cubicBezTo>
                  <a:cubicBezTo>
                    <a:pt x="18348" y="11125"/>
                    <a:pt x="18722" y="15169"/>
                    <a:pt x="18061" y="19107"/>
                  </a:cubicBezTo>
                  <a:cubicBezTo>
                    <a:pt x="17476" y="22652"/>
                    <a:pt x="15526" y="25816"/>
                    <a:pt x="12641" y="27904"/>
                  </a:cubicBezTo>
                  <a:cubicBezTo>
                    <a:pt x="8305" y="31386"/>
                    <a:pt x="4510" y="26804"/>
                    <a:pt x="2523" y="23322"/>
                  </a:cubicBezTo>
                  <a:cubicBezTo>
                    <a:pt x="-2717" y="14343"/>
                    <a:pt x="-7" y="-5632"/>
                    <a:pt x="12641" y="1515"/>
                  </a:cubicBezTo>
                  <a:close/>
                </a:path>
              </a:pathLst>
            </a:custGeom>
            <a:solidFill>
              <a:srgbClr val="AEDBE4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37EF8C99-3DD2-0A40-B433-D560E9FCFD46}"/>
                </a:ext>
              </a:extLst>
            </p:cNvPr>
            <p:cNvSpPr/>
            <p:nvPr/>
          </p:nvSpPr>
          <p:spPr>
            <a:xfrm>
              <a:off x="10197753" y="3019780"/>
              <a:ext cx="63613" cy="95164"/>
            </a:xfrm>
            <a:custGeom>
              <a:avLst/>
              <a:gdLst>
                <a:gd name="connsiteX0" fmla="*/ 61423 w 63613"/>
                <a:gd name="connsiteY0" fmla="*/ 29178 h 95164"/>
                <a:gd name="connsiteX1" fmla="*/ 55822 w 63613"/>
                <a:gd name="connsiteY1" fmla="*/ 12135 h 95164"/>
                <a:gd name="connsiteX2" fmla="*/ 55822 w 63613"/>
                <a:gd name="connsiteY2" fmla="*/ 12135 h 95164"/>
                <a:gd name="connsiteX3" fmla="*/ 22406 w 63613"/>
                <a:gd name="connsiteY3" fmla="*/ 3458 h 95164"/>
                <a:gd name="connsiteX4" fmla="*/ 19687 w 63613"/>
                <a:gd name="connsiteY4" fmla="*/ 5355 h 95164"/>
                <a:gd name="connsiteX5" fmla="*/ 1619 w 63613"/>
                <a:gd name="connsiteY5" fmla="*/ 67846 h 95164"/>
                <a:gd name="connsiteX6" fmla="*/ 45704 w 63613"/>
                <a:gd name="connsiteY6" fmla="*/ 89837 h 95164"/>
                <a:gd name="connsiteX7" fmla="*/ 61423 w 63613"/>
                <a:gd name="connsiteY7" fmla="*/ 29178 h 95164"/>
                <a:gd name="connsiteX8" fmla="*/ 53293 w 63613"/>
                <a:gd name="connsiteY8" fmla="*/ 14151 h 95164"/>
                <a:gd name="connsiteX9" fmla="*/ 56725 w 63613"/>
                <a:gd name="connsiteY9" fmla="*/ 20015 h 95164"/>
                <a:gd name="connsiteX10" fmla="*/ 57629 w 63613"/>
                <a:gd name="connsiteY10" fmla="*/ 20015 h 95164"/>
                <a:gd name="connsiteX11" fmla="*/ 58713 w 63613"/>
                <a:gd name="connsiteY11" fmla="*/ 31744 h 95164"/>
                <a:gd name="connsiteX12" fmla="*/ 53293 w 63613"/>
                <a:gd name="connsiteY12" fmla="*/ 40540 h 95164"/>
                <a:gd name="connsiteX13" fmla="*/ 43175 w 63613"/>
                <a:gd name="connsiteY13" fmla="*/ 35959 h 95164"/>
                <a:gd name="connsiteX14" fmla="*/ 53293 w 63613"/>
                <a:gd name="connsiteY14" fmla="*/ 14334 h 95164"/>
                <a:gd name="connsiteX15" fmla="*/ 47692 w 63613"/>
                <a:gd name="connsiteY15" fmla="*/ 81590 h 95164"/>
                <a:gd name="connsiteX16" fmla="*/ 6497 w 63613"/>
                <a:gd name="connsiteY16" fmla="*/ 66196 h 95164"/>
                <a:gd name="connsiteX17" fmla="*/ 14808 w 63613"/>
                <a:gd name="connsiteY17" fmla="*/ 16717 h 95164"/>
                <a:gd name="connsiteX18" fmla="*/ 37935 w 63613"/>
                <a:gd name="connsiteY18" fmla="*/ 2972 h 95164"/>
                <a:gd name="connsiteX19" fmla="*/ 48956 w 63613"/>
                <a:gd name="connsiteY19" fmla="*/ 9386 h 95164"/>
                <a:gd name="connsiteX20" fmla="*/ 39200 w 63613"/>
                <a:gd name="connsiteY20" fmla="*/ 13968 h 95164"/>
                <a:gd name="connsiteX21" fmla="*/ 40284 w 63613"/>
                <a:gd name="connsiteY21" fmla="*/ 39257 h 95164"/>
                <a:gd name="connsiteX22" fmla="*/ 53004 w 63613"/>
                <a:gd name="connsiteY22" fmla="*/ 44682 h 95164"/>
                <a:gd name="connsiteX23" fmla="*/ 58352 w 63613"/>
                <a:gd name="connsiteY23" fmla="*/ 39257 h 95164"/>
                <a:gd name="connsiteX24" fmla="*/ 60520 w 63613"/>
                <a:gd name="connsiteY24" fmla="*/ 34310 h 95164"/>
                <a:gd name="connsiteX25" fmla="*/ 47692 w 63613"/>
                <a:gd name="connsiteY25" fmla="*/ 81773 h 9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613" h="95164">
                  <a:moveTo>
                    <a:pt x="61423" y="29178"/>
                  </a:moveTo>
                  <a:cubicBezTo>
                    <a:pt x="62106" y="22940"/>
                    <a:pt x="60059" y="16711"/>
                    <a:pt x="55822" y="12135"/>
                  </a:cubicBezTo>
                  <a:lnTo>
                    <a:pt x="55822" y="12135"/>
                  </a:lnTo>
                  <a:cubicBezTo>
                    <a:pt x="48956" y="379"/>
                    <a:pt x="33995" y="-3506"/>
                    <a:pt x="22406" y="3458"/>
                  </a:cubicBezTo>
                  <a:cubicBezTo>
                    <a:pt x="21457" y="4028"/>
                    <a:pt x="20550" y="4662"/>
                    <a:pt x="19687" y="5355"/>
                  </a:cubicBezTo>
                  <a:cubicBezTo>
                    <a:pt x="3430" y="21623"/>
                    <a:pt x="-3402" y="45248"/>
                    <a:pt x="1619" y="67846"/>
                  </a:cubicBezTo>
                  <a:cubicBezTo>
                    <a:pt x="6678" y="86171"/>
                    <a:pt x="27637" y="104497"/>
                    <a:pt x="45704" y="89837"/>
                  </a:cubicBezTo>
                  <a:cubicBezTo>
                    <a:pt x="61259" y="73921"/>
                    <a:pt x="67252" y="50794"/>
                    <a:pt x="61423" y="29178"/>
                  </a:cubicBezTo>
                  <a:close/>
                  <a:moveTo>
                    <a:pt x="53293" y="14151"/>
                  </a:moveTo>
                  <a:cubicBezTo>
                    <a:pt x="54543" y="16041"/>
                    <a:pt x="55688" y="17998"/>
                    <a:pt x="56725" y="20015"/>
                  </a:cubicBezTo>
                  <a:cubicBezTo>
                    <a:pt x="56725" y="20015"/>
                    <a:pt x="56725" y="20015"/>
                    <a:pt x="57629" y="20015"/>
                  </a:cubicBezTo>
                  <a:cubicBezTo>
                    <a:pt x="59000" y="23761"/>
                    <a:pt x="59374" y="27806"/>
                    <a:pt x="58713" y="31744"/>
                  </a:cubicBezTo>
                  <a:cubicBezTo>
                    <a:pt x="58127" y="35288"/>
                    <a:pt x="56178" y="38453"/>
                    <a:pt x="53293" y="40540"/>
                  </a:cubicBezTo>
                  <a:cubicBezTo>
                    <a:pt x="48956" y="44022"/>
                    <a:pt x="45162" y="39441"/>
                    <a:pt x="43175" y="35959"/>
                  </a:cubicBezTo>
                  <a:cubicBezTo>
                    <a:pt x="37935" y="27162"/>
                    <a:pt x="40645" y="7187"/>
                    <a:pt x="53293" y="14334"/>
                  </a:cubicBezTo>
                  <a:close/>
                  <a:moveTo>
                    <a:pt x="47692" y="81590"/>
                  </a:moveTo>
                  <a:cubicBezTo>
                    <a:pt x="32695" y="100832"/>
                    <a:pt x="11556" y="83606"/>
                    <a:pt x="6497" y="66196"/>
                  </a:cubicBezTo>
                  <a:cubicBezTo>
                    <a:pt x="2589" y="49241"/>
                    <a:pt x="5585" y="31403"/>
                    <a:pt x="14808" y="16717"/>
                  </a:cubicBezTo>
                  <a:cubicBezTo>
                    <a:pt x="18619" y="7405"/>
                    <a:pt x="28063" y="1792"/>
                    <a:pt x="37935" y="2972"/>
                  </a:cubicBezTo>
                  <a:cubicBezTo>
                    <a:pt x="42188" y="3867"/>
                    <a:pt x="46049" y="6113"/>
                    <a:pt x="48956" y="9386"/>
                  </a:cubicBezTo>
                  <a:cubicBezTo>
                    <a:pt x="45128" y="9016"/>
                    <a:pt x="41399" y="10766"/>
                    <a:pt x="39200" y="13968"/>
                  </a:cubicBezTo>
                  <a:cubicBezTo>
                    <a:pt x="34837" y="21932"/>
                    <a:pt x="35256" y="31707"/>
                    <a:pt x="40284" y="39257"/>
                  </a:cubicBezTo>
                  <a:cubicBezTo>
                    <a:pt x="42318" y="44317"/>
                    <a:pt x="48013" y="46747"/>
                    <a:pt x="53004" y="44682"/>
                  </a:cubicBezTo>
                  <a:cubicBezTo>
                    <a:pt x="55432" y="43678"/>
                    <a:pt x="57360" y="41722"/>
                    <a:pt x="58352" y="39257"/>
                  </a:cubicBezTo>
                  <a:cubicBezTo>
                    <a:pt x="59224" y="37680"/>
                    <a:pt x="59951" y="36023"/>
                    <a:pt x="60520" y="34310"/>
                  </a:cubicBezTo>
                  <a:cubicBezTo>
                    <a:pt x="62596" y="51228"/>
                    <a:pt x="57983" y="68293"/>
                    <a:pt x="47692" y="81773"/>
                  </a:cubicBezTo>
                  <a:close/>
                </a:path>
              </a:pathLst>
            </a:custGeom>
            <a:solidFill>
              <a:srgbClr val="162039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537F6475-8FC3-8644-B3F9-A9B0252D5F47}"/>
                </a:ext>
              </a:extLst>
            </p:cNvPr>
            <p:cNvSpPr/>
            <p:nvPr/>
          </p:nvSpPr>
          <p:spPr>
            <a:xfrm>
              <a:off x="10239085" y="3030890"/>
              <a:ext cx="18502" cy="25871"/>
            </a:xfrm>
            <a:custGeom>
              <a:avLst/>
              <a:gdLst>
                <a:gd name="connsiteX0" fmla="*/ 18285 w 18502"/>
                <a:gd name="connsiteY0" fmla="*/ 11105 h 25871"/>
                <a:gd name="connsiteX1" fmla="*/ 11419 w 18502"/>
                <a:gd name="connsiteY1" fmla="*/ 25765 h 25871"/>
                <a:gd name="connsiteX2" fmla="*/ 217 w 18502"/>
                <a:gd name="connsiteY2" fmla="*/ 14587 h 25871"/>
                <a:gd name="connsiteX3" fmla="*/ 7264 w 18502"/>
                <a:gd name="connsiteY3" fmla="*/ 109 h 25871"/>
                <a:gd name="connsiteX4" fmla="*/ 18285 w 18502"/>
                <a:gd name="connsiteY4" fmla="*/ 11105 h 2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02" h="25871">
                  <a:moveTo>
                    <a:pt x="18285" y="11105"/>
                  </a:moveTo>
                  <a:cubicBezTo>
                    <a:pt x="19369" y="18252"/>
                    <a:pt x="16297" y="24849"/>
                    <a:pt x="11419" y="25765"/>
                  </a:cubicBezTo>
                  <a:cubicBezTo>
                    <a:pt x="6541" y="26682"/>
                    <a:pt x="1301" y="21550"/>
                    <a:pt x="217" y="14587"/>
                  </a:cubicBezTo>
                  <a:cubicBezTo>
                    <a:pt x="-867" y="7623"/>
                    <a:pt x="2205" y="1026"/>
                    <a:pt x="7264" y="109"/>
                  </a:cubicBezTo>
                  <a:cubicBezTo>
                    <a:pt x="12323" y="-807"/>
                    <a:pt x="17201" y="4141"/>
                    <a:pt x="18285" y="11105"/>
                  </a:cubicBezTo>
                  <a:close/>
                </a:path>
              </a:pathLst>
            </a:custGeom>
            <a:solidFill>
              <a:srgbClr val="FFFFFF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0E7FE491-1880-1349-9452-42A2DC264669}"/>
                </a:ext>
              </a:extLst>
            </p:cNvPr>
            <p:cNvSpPr/>
            <p:nvPr/>
          </p:nvSpPr>
          <p:spPr>
            <a:xfrm>
              <a:off x="10207515" y="3061969"/>
              <a:ext cx="21093" cy="44714"/>
            </a:xfrm>
            <a:custGeom>
              <a:avLst/>
              <a:gdLst>
                <a:gd name="connsiteX0" fmla="*/ 20404 w 21093"/>
                <a:gd name="connsiteY0" fmla="*/ 41966 h 44714"/>
                <a:gd name="connsiteX1" fmla="*/ 5408 w 21093"/>
                <a:gd name="connsiteY1" fmla="*/ 23640 h 44714"/>
                <a:gd name="connsiteX2" fmla="*/ 1433 w 21093"/>
                <a:gd name="connsiteY2" fmla="*/ 0 h 44714"/>
                <a:gd name="connsiteX3" fmla="*/ 1433 w 21093"/>
                <a:gd name="connsiteY3" fmla="*/ 0 h 44714"/>
                <a:gd name="connsiteX4" fmla="*/ 2879 w 21093"/>
                <a:gd name="connsiteY4" fmla="*/ 29138 h 44714"/>
                <a:gd name="connsiteX5" fmla="*/ 19501 w 21093"/>
                <a:gd name="connsiteY5" fmla="*/ 44715 h 44714"/>
                <a:gd name="connsiteX6" fmla="*/ 20404 w 21093"/>
                <a:gd name="connsiteY6" fmla="*/ 41966 h 4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93" h="44714">
                  <a:moveTo>
                    <a:pt x="20404" y="41966"/>
                  </a:moveTo>
                  <a:cubicBezTo>
                    <a:pt x="13016" y="38361"/>
                    <a:pt x="7540" y="31671"/>
                    <a:pt x="5408" y="23640"/>
                  </a:cubicBezTo>
                  <a:cubicBezTo>
                    <a:pt x="3471" y="15879"/>
                    <a:pt x="2141" y="7974"/>
                    <a:pt x="1433" y="0"/>
                  </a:cubicBezTo>
                  <a:cubicBezTo>
                    <a:pt x="1433" y="0"/>
                    <a:pt x="1433" y="0"/>
                    <a:pt x="1433" y="0"/>
                  </a:cubicBezTo>
                  <a:cubicBezTo>
                    <a:pt x="-885" y="9649"/>
                    <a:pt x="-383" y="19774"/>
                    <a:pt x="2879" y="29138"/>
                  </a:cubicBezTo>
                  <a:cubicBezTo>
                    <a:pt x="4680" y="37335"/>
                    <a:pt x="11302" y="43542"/>
                    <a:pt x="19501" y="44715"/>
                  </a:cubicBezTo>
                  <a:cubicBezTo>
                    <a:pt x="20766" y="44165"/>
                    <a:pt x="21850" y="41966"/>
                    <a:pt x="20404" y="41966"/>
                  </a:cubicBezTo>
                  <a:close/>
                </a:path>
              </a:pathLst>
            </a:custGeom>
            <a:solidFill>
              <a:srgbClr val="AEDBE4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68" name="Freeform 367">
              <a:extLst>
                <a:ext uri="{FF2B5EF4-FFF2-40B4-BE49-F238E27FC236}">
                  <a16:creationId xmlns:a16="http://schemas.microsoft.com/office/drawing/2014/main" id="{469313A5-946C-8148-AEDA-2A502DA073BE}"/>
                </a:ext>
              </a:extLst>
            </p:cNvPr>
            <p:cNvSpPr/>
            <p:nvPr/>
          </p:nvSpPr>
          <p:spPr>
            <a:xfrm>
              <a:off x="10170283" y="3126641"/>
              <a:ext cx="67392" cy="22192"/>
            </a:xfrm>
            <a:custGeom>
              <a:avLst/>
              <a:gdLst>
                <a:gd name="connsiteX0" fmla="*/ 67392 w 67392"/>
                <a:gd name="connsiteY0" fmla="*/ 22193 h 22192"/>
                <a:gd name="connsiteX1" fmla="*/ 65405 w 67392"/>
                <a:gd name="connsiteY1" fmla="*/ 19994 h 22192"/>
                <a:gd name="connsiteX2" fmla="*/ 62695 w 67392"/>
                <a:gd name="connsiteY2" fmla="*/ 17245 h 22192"/>
                <a:gd name="connsiteX3" fmla="*/ 58901 w 67392"/>
                <a:gd name="connsiteY3" fmla="*/ 14313 h 22192"/>
                <a:gd name="connsiteX4" fmla="*/ 54384 w 67392"/>
                <a:gd name="connsiteY4" fmla="*/ 11198 h 22192"/>
                <a:gd name="connsiteX5" fmla="*/ 48963 w 67392"/>
                <a:gd name="connsiteY5" fmla="*/ 8265 h 22192"/>
                <a:gd name="connsiteX6" fmla="*/ 42820 w 67392"/>
                <a:gd name="connsiteY6" fmla="*/ 6066 h 22192"/>
                <a:gd name="connsiteX7" fmla="*/ 36316 w 67392"/>
                <a:gd name="connsiteY7" fmla="*/ 4783 h 22192"/>
                <a:gd name="connsiteX8" fmla="*/ 29631 w 67392"/>
                <a:gd name="connsiteY8" fmla="*/ 4783 h 22192"/>
                <a:gd name="connsiteX9" fmla="*/ 22946 w 67392"/>
                <a:gd name="connsiteY9" fmla="*/ 4783 h 22192"/>
                <a:gd name="connsiteX10" fmla="*/ 16803 w 67392"/>
                <a:gd name="connsiteY10" fmla="*/ 5700 h 22192"/>
                <a:gd name="connsiteX11" fmla="*/ 11383 w 67392"/>
                <a:gd name="connsiteY11" fmla="*/ 6799 h 22192"/>
                <a:gd name="connsiteX12" fmla="*/ 0 w 67392"/>
                <a:gd name="connsiteY12" fmla="*/ 10098 h 22192"/>
                <a:gd name="connsiteX13" fmla="*/ 10479 w 67392"/>
                <a:gd name="connsiteY13" fmla="*/ 3867 h 22192"/>
                <a:gd name="connsiteX14" fmla="*/ 22404 w 67392"/>
                <a:gd name="connsiteY14" fmla="*/ 202 h 22192"/>
                <a:gd name="connsiteX15" fmla="*/ 29450 w 67392"/>
                <a:gd name="connsiteY15" fmla="*/ 202 h 22192"/>
                <a:gd name="connsiteX16" fmla="*/ 37039 w 67392"/>
                <a:gd name="connsiteY16" fmla="*/ 202 h 22192"/>
                <a:gd name="connsiteX17" fmla="*/ 44266 w 67392"/>
                <a:gd name="connsiteY17" fmla="*/ 1851 h 22192"/>
                <a:gd name="connsiteX18" fmla="*/ 50951 w 67392"/>
                <a:gd name="connsiteY18" fmla="*/ 4783 h 22192"/>
                <a:gd name="connsiteX19" fmla="*/ 56552 w 67392"/>
                <a:gd name="connsiteY19" fmla="*/ 8449 h 22192"/>
                <a:gd name="connsiteX20" fmla="*/ 61069 w 67392"/>
                <a:gd name="connsiteY20" fmla="*/ 12664 h 22192"/>
                <a:gd name="connsiteX21" fmla="*/ 64321 w 67392"/>
                <a:gd name="connsiteY21" fmla="*/ 16512 h 22192"/>
                <a:gd name="connsiteX22" fmla="*/ 66308 w 67392"/>
                <a:gd name="connsiteY22" fmla="*/ 19811 h 22192"/>
                <a:gd name="connsiteX23" fmla="*/ 67392 w 67392"/>
                <a:gd name="connsiteY23" fmla="*/ 22193 h 2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392" h="22192">
                  <a:moveTo>
                    <a:pt x="67392" y="22193"/>
                  </a:moveTo>
                  <a:lnTo>
                    <a:pt x="65405" y="19994"/>
                  </a:lnTo>
                  <a:lnTo>
                    <a:pt x="62695" y="17245"/>
                  </a:lnTo>
                  <a:cubicBezTo>
                    <a:pt x="61533" y="16138"/>
                    <a:pt x="60261" y="15156"/>
                    <a:pt x="58901" y="14313"/>
                  </a:cubicBezTo>
                  <a:cubicBezTo>
                    <a:pt x="57529" y="13087"/>
                    <a:pt x="56012" y="12040"/>
                    <a:pt x="54384" y="11198"/>
                  </a:cubicBezTo>
                  <a:cubicBezTo>
                    <a:pt x="52698" y="10005"/>
                    <a:pt x="50878" y="9020"/>
                    <a:pt x="48963" y="8265"/>
                  </a:cubicBezTo>
                  <a:cubicBezTo>
                    <a:pt x="46985" y="7345"/>
                    <a:pt x="44929" y="6611"/>
                    <a:pt x="42820" y="6066"/>
                  </a:cubicBezTo>
                  <a:cubicBezTo>
                    <a:pt x="40694" y="5447"/>
                    <a:pt x="38517" y="5016"/>
                    <a:pt x="36316" y="4783"/>
                  </a:cubicBezTo>
                  <a:cubicBezTo>
                    <a:pt x="34092" y="4602"/>
                    <a:pt x="31855" y="4602"/>
                    <a:pt x="29631" y="4783"/>
                  </a:cubicBezTo>
                  <a:cubicBezTo>
                    <a:pt x="27463" y="4783"/>
                    <a:pt x="25114" y="4783"/>
                    <a:pt x="22946" y="4783"/>
                  </a:cubicBezTo>
                  <a:lnTo>
                    <a:pt x="16803" y="5700"/>
                  </a:lnTo>
                  <a:lnTo>
                    <a:pt x="11383" y="6799"/>
                  </a:lnTo>
                  <a:cubicBezTo>
                    <a:pt x="7536" y="7701"/>
                    <a:pt x="3736" y="8802"/>
                    <a:pt x="0" y="10098"/>
                  </a:cubicBezTo>
                  <a:cubicBezTo>
                    <a:pt x="3214" y="7573"/>
                    <a:pt x="6737" y="5480"/>
                    <a:pt x="10479" y="3867"/>
                  </a:cubicBezTo>
                  <a:cubicBezTo>
                    <a:pt x="14313" y="2218"/>
                    <a:pt x="18312" y="988"/>
                    <a:pt x="22404" y="202"/>
                  </a:cubicBezTo>
                  <a:cubicBezTo>
                    <a:pt x="24749" y="22"/>
                    <a:pt x="27105" y="22"/>
                    <a:pt x="29450" y="202"/>
                  </a:cubicBezTo>
                  <a:cubicBezTo>
                    <a:pt x="31972" y="-67"/>
                    <a:pt x="34516" y="-67"/>
                    <a:pt x="37039" y="202"/>
                  </a:cubicBezTo>
                  <a:cubicBezTo>
                    <a:pt x="39499" y="488"/>
                    <a:pt x="41922" y="1041"/>
                    <a:pt x="44266" y="1851"/>
                  </a:cubicBezTo>
                  <a:cubicBezTo>
                    <a:pt x="46651" y="2410"/>
                    <a:pt x="48916" y="3404"/>
                    <a:pt x="50951" y="4783"/>
                  </a:cubicBezTo>
                  <a:cubicBezTo>
                    <a:pt x="52971" y="5746"/>
                    <a:pt x="54855" y="6979"/>
                    <a:pt x="56552" y="8449"/>
                  </a:cubicBezTo>
                  <a:cubicBezTo>
                    <a:pt x="58221" y="9662"/>
                    <a:pt x="59739" y="11077"/>
                    <a:pt x="61069" y="12664"/>
                  </a:cubicBezTo>
                  <a:cubicBezTo>
                    <a:pt x="62153" y="14130"/>
                    <a:pt x="63598" y="15229"/>
                    <a:pt x="64321" y="16512"/>
                  </a:cubicBezTo>
                  <a:cubicBezTo>
                    <a:pt x="64903" y="17659"/>
                    <a:pt x="65566" y="18762"/>
                    <a:pt x="66308" y="19811"/>
                  </a:cubicBezTo>
                  <a:cubicBezTo>
                    <a:pt x="66635" y="20621"/>
                    <a:pt x="66997" y="21416"/>
                    <a:pt x="67392" y="22193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69" name="Freeform 368">
              <a:extLst>
                <a:ext uri="{FF2B5EF4-FFF2-40B4-BE49-F238E27FC236}">
                  <a16:creationId xmlns:a16="http://schemas.microsoft.com/office/drawing/2014/main" id="{AE76D96B-4AC2-A44F-8687-18A8625AC449}"/>
                </a:ext>
              </a:extLst>
            </p:cNvPr>
            <p:cNvSpPr/>
            <p:nvPr/>
          </p:nvSpPr>
          <p:spPr>
            <a:xfrm>
              <a:off x="10190636" y="2975273"/>
              <a:ext cx="57880" cy="47296"/>
            </a:xfrm>
            <a:custGeom>
              <a:avLst/>
              <a:gdLst>
                <a:gd name="connsiteX0" fmla="*/ 64 w 57880"/>
                <a:gd name="connsiteY0" fmla="*/ 47296 h 47296"/>
                <a:gd name="connsiteX1" fmla="*/ 64 w 57880"/>
                <a:gd name="connsiteY1" fmla="*/ 43814 h 47296"/>
                <a:gd name="connsiteX2" fmla="*/ 2232 w 57880"/>
                <a:gd name="connsiteY2" fmla="*/ 34468 h 47296"/>
                <a:gd name="connsiteX3" fmla="*/ 4581 w 57880"/>
                <a:gd name="connsiteY3" fmla="*/ 28421 h 47296"/>
                <a:gd name="connsiteX4" fmla="*/ 7833 w 57880"/>
                <a:gd name="connsiteY4" fmla="*/ 22007 h 47296"/>
                <a:gd name="connsiteX5" fmla="*/ 12169 w 57880"/>
                <a:gd name="connsiteY5" fmla="*/ 15593 h 47296"/>
                <a:gd name="connsiteX6" fmla="*/ 17951 w 57880"/>
                <a:gd name="connsiteY6" fmla="*/ 9728 h 47296"/>
                <a:gd name="connsiteX7" fmla="*/ 24455 w 57880"/>
                <a:gd name="connsiteY7" fmla="*/ 5147 h 47296"/>
                <a:gd name="connsiteX8" fmla="*/ 31682 w 57880"/>
                <a:gd name="connsiteY8" fmla="*/ 1848 h 47296"/>
                <a:gd name="connsiteX9" fmla="*/ 38728 w 57880"/>
                <a:gd name="connsiteY9" fmla="*/ 199 h 47296"/>
                <a:gd name="connsiteX10" fmla="*/ 45052 w 57880"/>
                <a:gd name="connsiteY10" fmla="*/ 382 h 47296"/>
                <a:gd name="connsiteX11" fmla="*/ 50472 w 57880"/>
                <a:gd name="connsiteY11" fmla="*/ 382 h 47296"/>
                <a:gd name="connsiteX12" fmla="*/ 54447 w 57880"/>
                <a:gd name="connsiteY12" fmla="*/ 382 h 47296"/>
                <a:gd name="connsiteX13" fmla="*/ 57880 w 57880"/>
                <a:gd name="connsiteY13" fmla="*/ 382 h 47296"/>
                <a:gd name="connsiteX14" fmla="*/ 50292 w 57880"/>
                <a:gd name="connsiteY14" fmla="*/ 382 h 47296"/>
                <a:gd name="connsiteX15" fmla="*/ 45233 w 57880"/>
                <a:gd name="connsiteY15" fmla="*/ 382 h 47296"/>
                <a:gd name="connsiteX16" fmla="*/ 39451 w 57880"/>
                <a:gd name="connsiteY16" fmla="*/ 1665 h 47296"/>
                <a:gd name="connsiteX17" fmla="*/ 33308 w 57880"/>
                <a:gd name="connsiteY17" fmla="*/ 3864 h 47296"/>
                <a:gd name="connsiteX18" fmla="*/ 30056 w 57880"/>
                <a:gd name="connsiteY18" fmla="*/ 5147 h 47296"/>
                <a:gd name="connsiteX19" fmla="*/ 26984 w 57880"/>
                <a:gd name="connsiteY19" fmla="*/ 9545 h 47296"/>
                <a:gd name="connsiteX20" fmla="*/ 21203 w 57880"/>
                <a:gd name="connsiteY20" fmla="*/ 13760 h 47296"/>
                <a:gd name="connsiteX21" fmla="*/ 16144 w 57880"/>
                <a:gd name="connsiteY21" fmla="*/ 18891 h 47296"/>
                <a:gd name="connsiteX22" fmla="*/ 11627 w 57880"/>
                <a:gd name="connsiteY22" fmla="*/ 24572 h 47296"/>
                <a:gd name="connsiteX23" fmla="*/ 8013 w 57880"/>
                <a:gd name="connsiteY23" fmla="*/ 30253 h 47296"/>
                <a:gd name="connsiteX24" fmla="*/ 4942 w 57880"/>
                <a:gd name="connsiteY24" fmla="*/ 35568 h 47296"/>
                <a:gd name="connsiteX25" fmla="*/ 967 w 57880"/>
                <a:gd name="connsiteY25" fmla="*/ 43998 h 47296"/>
                <a:gd name="connsiteX26" fmla="*/ 64 w 57880"/>
                <a:gd name="connsiteY26" fmla="*/ 47296 h 4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7880" h="47296">
                  <a:moveTo>
                    <a:pt x="64" y="47296"/>
                  </a:moveTo>
                  <a:cubicBezTo>
                    <a:pt x="-21" y="46138"/>
                    <a:pt x="-21" y="44972"/>
                    <a:pt x="64" y="43814"/>
                  </a:cubicBezTo>
                  <a:cubicBezTo>
                    <a:pt x="533" y="40644"/>
                    <a:pt x="1258" y="37518"/>
                    <a:pt x="2232" y="34468"/>
                  </a:cubicBezTo>
                  <a:cubicBezTo>
                    <a:pt x="2888" y="32405"/>
                    <a:pt x="3674" y="30385"/>
                    <a:pt x="4581" y="28421"/>
                  </a:cubicBezTo>
                  <a:cubicBezTo>
                    <a:pt x="5558" y="26229"/>
                    <a:pt x="6644" y="24088"/>
                    <a:pt x="7833" y="22007"/>
                  </a:cubicBezTo>
                  <a:cubicBezTo>
                    <a:pt x="9098" y="19808"/>
                    <a:pt x="10724" y="17792"/>
                    <a:pt x="12169" y="15593"/>
                  </a:cubicBezTo>
                  <a:cubicBezTo>
                    <a:pt x="13614" y="13394"/>
                    <a:pt x="15783" y="11561"/>
                    <a:pt x="17951" y="9728"/>
                  </a:cubicBezTo>
                  <a:cubicBezTo>
                    <a:pt x="19971" y="7995"/>
                    <a:pt x="22148" y="6461"/>
                    <a:pt x="24455" y="5147"/>
                  </a:cubicBezTo>
                  <a:cubicBezTo>
                    <a:pt x="26737" y="3782"/>
                    <a:pt x="29162" y="2677"/>
                    <a:pt x="31682" y="1848"/>
                  </a:cubicBezTo>
                  <a:cubicBezTo>
                    <a:pt x="33933" y="932"/>
                    <a:pt x="36309" y="377"/>
                    <a:pt x="38728" y="199"/>
                  </a:cubicBezTo>
                  <a:cubicBezTo>
                    <a:pt x="40830" y="-118"/>
                    <a:pt x="42971" y="-56"/>
                    <a:pt x="45052" y="382"/>
                  </a:cubicBezTo>
                  <a:cubicBezTo>
                    <a:pt x="46848" y="106"/>
                    <a:pt x="48677" y="106"/>
                    <a:pt x="50472" y="382"/>
                  </a:cubicBezTo>
                  <a:lnTo>
                    <a:pt x="54447" y="382"/>
                  </a:lnTo>
                  <a:lnTo>
                    <a:pt x="57880" y="382"/>
                  </a:lnTo>
                  <a:lnTo>
                    <a:pt x="50292" y="382"/>
                  </a:lnTo>
                  <a:cubicBezTo>
                    <a:pt x="48846" y="382"/>
                    <a:pt x="47220" y="382"/>
                    <a:pt x="45233" y="382"/>
                  </a:cubicBezTo>
                  <a:cubicBezTo>
                    <a:pt x="43274" y="653"/>
                    <a:pt x="41341" y="1082"/>
                    <a:pt x="39451" y="1665"/>
                  </a:cubicBezTo>
                  <a:cubicBezTo>
                    <a:pt x="37326" y="2151"/>
                    <a:pt x="35263" y="2889"/>
                    <a:pt x="33308" y="3864"/>
                  </a:cubicBezTo>
                  <a:lnTo>
                    <a:pt x="30056" y="5147"/>
                  </a:lnTo>
                  <a:lnTo>
                    <a:pt x="26984" y="9545"/>
                  </a:lnTo>
                  <a:cubicBezTo>
                    <a:pt x="24934" y="10766"/>
                    <a:pt x="22997" y="12177"/>
                    <a:pt x="21203" y="13760"/>
                  </a:cubicBezTo>
                  <a:cubicBezTo>
                    <a:pt x="19427" y="15378"/>
                    <a:pt x="17739" y="17090"/>
                    <a:pt x="16144" y="18891"/>
                  </a:cubicBezTo>
                  <a:cubicBezTo>
                    <a:pt x="14698" y="20907"/>
                    <a:pt x="12892" y="22556"/>
                    <a:pt x="11627" y="24572"/>
                  </a:cubicBezTo>
                  <a:lnTo>
                    <a:pt x="8013" y="30253"/>
                  </a:lnTo>
                  <a:cubicBezTo>
                    <a:pt x="6749" y="32086"/>
                    <a:pt x="6026" y="33918"/>
                    <a:pt x="4942" y="35568"/>
                  </a:cubicBezTo>
                  <a:lnTo>
                    <a:pt x="967" y="43998"/>
                  </a:lnTo>
                  <a:cubicBezTo>
                    <a:pt x="732" y="45115"/>
                    <a:pt x="430" y="46217"/>
                    <a:pt x="64" y="47296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70" name="Freeform 369">
              <a:extLst>
                <a:ext uri="{FF2B5EF4-FFF2-40B4-BE49-F238E27FC236}">
                  <a16:creationId xmlns:a16="http://schemas.microsoft.com/office/drawing/2014/main" id="{19BCBF95-0151-B348-A9B1-31183A041302}"/>
                </a:ext>
              </a:extLst>
            </p:cNvPr>
            <p:cNvSpPr/>
            <p:nvPr/>
          </p:nvSpPr>
          <p:spPr>
            <a:xfrm>
              <a:off x="10229545" y="2980903"/>
              <a:ext cx="36798" cy="22131"/>
            </a:xfrm>
            <a:custGeom>
              <a:avLst/>
              <a:gdLst>
                <a:gd name="connsiteX0" fmla="*/ 0 w 36798"/>
                <a:gd name="connsiteY0" fmla="*/ 3732 h 22131"/>
                <a:gd name="connsiteX1" fmla="*/ 33425 w 36798"/>
                <a:gd name="connsiteY1" fmla="*/ 19492 h 22131"/>
                <a:gd name="connsiteX2" fmla="*/ 0 w 36798"/>
                <a:gd name="connsiteY2" fmla="*/ 3732 h 22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98" h="22131">
                  <a:moveTo>
                    <a:pt x="0" y="3732"/>
                  </a:moveTo>
                  <a:cubicBezTo>
                    <a:pt x="12615" y="4862"/>
                    <a:pt x="24440" y="10439"/>
                    <a:pt x="33425" y="19492"/>
                  </a:cubicBezTo>
                  <a:cubicBezTo>
                    <a:pt x="44085" y="33419"/>
                    <a:pt x="28547" y="-13128"/>
                    <a:pt x="0" y="3732"/>
                  </a:cubicBezTo>
                  <a:close/>
                </a:path>
              </a:pathLst>
            </a:custGeom>
            <a:solidFill>
              <a:srgbClr val="FDD0B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AAAD2969-8805-6E47-8427-F3F7A1E4D18F}"/>
                </a:ext>
              </a:extLst>
            </p:cNvPr>
            <p:cNvSpPr/>
            <p:nvPr/>
          </p:nvSpPr>
          <p:spPr>
            <a:xfrm>
              <a:off x="10405033" y="2986997"/>
              <a:ext cx="114317" cy="187125"/>
            </a:xfrm>
            <a:custGeom>
              <a:avLst/>
              <a:gdLst>
                <a:gd name="connsiteX0" fmla="*/ 47467 w 114317"/>
                <a:gd name="connsiteY0" fmla="*/ 187126 h 187125"/>
                <a:gd name="connsiteX1" fmla="*/ 114318 w 114317"/>
                <a:gd name="connsiteY1" fmla="*/ 158354 h 187125"/>
                <a:gd name="connsiteX2" fmla="*/ 94985 w 114317"/>
                <a:gd name="connsiteY2" fmla="*/ 150474 h 187125"/>
                <a:gd name="connsiteX3" fmla="*/ 111788 w 114317"/>
                <a:gd name="connsiteY3" fmla="*/ 58846 h 187125"/>
                <a:gd name="connsiteX4" fmla="*/ 28135 w 114317"/>
                <a:gd name="connsiteY4" fmla="*/ 10466 h 187125"/>
                <a:gd name="connsiteX5" fmla="*/ 46203 w 114317"/>
                <a:gd name="connsiteY5" fmla="*/ 168983 h 187125"/>
                <a:gd name="connsiteX6" fmla="*/ 47467 w 114317"/>
                <a:gd name="connsiteY6" fmla="*/ 187126 h 18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17" h="187125">
                  <a:moveTo>
                    <a:pt x="47467" y="187126"/>
                  </a:moveTo>
                  <a:cubicBezTo>
                    <a:pt x="47467" y="187126"/>
                    <a:pt x="77098" y="147176"/>
                    <a:pt x="114318" y="158354"/>
                  </a:cubicBezTo>
                  <a:cubicBezTo>
                    <a:pt x="100947" y="148458"/>
                    <a:pt x="94985" y="150474"/>
                    <a:pt x="94985" y="150474"/>
                  </a:cubicBezTo>
                  <a:cubicBezTo>
                    <a:pt x="94985" y="150474"/>
                    <a:pt x="121545" y="129033"/>
                    <a:pt x="111788" y="58846"/>
                  </a:cubicBezTo>
                  <a:cubicBezTo>
                    <a:pt x="102032" y="-11342"/>
                    <a:pt x="52888" y="-6028"/>
                    <a:pt x="28135" y="10466"/>
                  </a:cubicBezTo>
                  <a:cubicBezTo>
                    <a:pt x="-51" y="28791"/>
                    <a:pt x="-24623" y="140395"/>
                    <a:pt x="46203" y="168983"/>
                  </a:cubicBezTo>
                  <a:cubicBezTo>
                    <a:pt x="44959" y="175033"/>
                    <a:pt x="45397" y="181315"/>
                    <a:pt x="47467" y="187126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E0856CA0-AEFA-1E44-BDC0-C8F68205AB92}"/>
                </a:ext>
              </a:extLst>
            </p:cNvPr>
            <p:cNvSpPr/>
            <p:nvPr/>
          </p:nvSpPr>
          <p:spPr>
            <a:xfrm>
              <a:off x="10414015" y="3005343"/>
              <a:ext cx="102083" cy="146606"/>
            </a:xfrm>
            <a:custGeom>
              <a:avLst/>
              <a:gdLst>
                <a:gd name="connsiteX0" fmla="*/ 102083 w 102083"/>
                <a:gd name="connsiteY0" fmla="*/ 73303 h 146606"/>
                <a:gd name="connsiteX1" fmla="*/ 51313 w 102083"/>
                <a:gd name="connsiteY1" fmla="*/ 146606 h 146606"/>
                <a:gd name="connsiteX2" fmla="*/ 1 w 102083"/>
                <a:gd name="connsiteY2" fmla="*/ 73303 h 146606"/>
                <a:gd name="connsiteX3" fmla="*/ 50771 w 102083"/>
                <a:gd name="connsiteY3" fmla="*/ 0 h 146606"/>
                <a:gd name="connsiteX4" fmla="*/ 102083 w 102083"/>
                <a:gd name="connsiteY4" fmla="*/ 73303 h 14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83" h="146606">
                  <a:moveTo>
                    <a:pt x="102083" y="73303"/>
                  </a:moveTo>
                  <a:cubicBezTo>
                    <a:pt x="102083" y="113986"/>
                    <a:pt x="79499" y="146606"/>
                    <a:pt x="51313" y="146606"/>
                  </a:cubicBezTo>
                  <a:cubicBezTo>
                    <a:pt x="23128" y="146606"/>
                    <a:pt x="182" y="113803"/>
                    <a:pt x="1" y="73303"/>
                  </a:cubicBezTo>
                  <a:cubicBezTo>
                    <a:pt x="-180" y="32803"/>
                    <a:pt x="22586" y="0"/>
                    <a:pt x="50771" y="0"/>
                  </a:cubicBezTo>
                  <a:cubicBezTo>
                    <a:pt x="78957" y="0"/>
                    <a:pt x="101903" y="32620"/>
                    <a:pt x="102083" y="73303"/>
                  </a:cubicBezTo>
                  <a:close/>
                </a:path>
              </a:pathLst>
            </a:custGeom>
            <a:solidFill>
              <a:srgbClr val="FDF6EC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268CFEC9-F5AB-904D-ACC8-C3FEA743CF28}"/>
                </a:ext>
              </a:extLst>
            </p:cNvPr>
            <p:cNvSpPr/>
            <p:nvPr/>
          </p:nvSpPr>
          <p:spPr>
            <a:xfrm>
              <a:off x="10410402" y="3003284"/>
              <a:ext cx="106418" cy="149594"/>
            </a:xfrm>
            <a:custGeom>
              <a:avLst/>
              <a:gdLst>
                <a:gd name="connsiteX0" fmla="*/ 105696 w 106418"/>
                <a:gd name="connsiteY0" fmla="*/ 75362 h 149594"/>
                <a:gd name="connsiteX1" fmla="*/ 105696 w 106418"/>
                <a:gd name="connsiteY1" fmla="*/ 79760 h 149594"/>
                <a:gd name="connsiteX2" fmla="*/ 104612 w 106418"/>
                <a:gd name="connsiteY2" fmla="*/ 92405 h 149594"/>
                <a:gd name="connsiteX3" fmla="*/ 99733 w 106418"/>
                <a:gd name="connsiteY3" fmla="*/ 110731 h 149594"/>
                <a:gd name="connsiteX4" fmla="*/ 87447 w 106418"/>
                <a:gd name="connsiteY4" fmla="*/ 132905 h 149594"/>
                <a:gd name="connsiteX5" fmla="*/ 62333 w 106418"/>
                <a:gd name="connsiteY5" fmla="*/ 149398 h 149594"/>
                <a:gd name="connsiteX6" fmla="*/ 58359 w 106418"/>
                <a:gd name="connsiteY6" fmla="*/ 149398 h 149594"/>
                <a:gd name="connsiteX7" fmla="*/ 54022 w 106418"/>
                <a:gd name="connsiteY7" fmla="*/ 149398 h 149594"/>
                <a:gd name="connsiteX8" fmla="*/ 49867 w 106418"/>
                <a:gd name="connsiteY8" fmla="*/ 149398 h 149594"/>
                <a:gd name="connsiteX9" fmla="*/ 45530 w 106418"/>
                <a:gd name="connsiteY9" fmla="*/ 149398 h 149594"/>
                <a:gd name="connsiteX10" fmla="*/ 29450 w 106418"/>
                <a:gd name="connsiteY10" fmla="*/ 141884 h 149594"/>
                <a:gd name="connsiteX11" fmla="*/ 16442 w 106418"/>
                <a:gd name="connsiteY11" fmla="*/ 128873 h 149594"/>
                <a:gd name="connsiteX12" fmla="*/ 7408 w 106418"/>
                <a:gd name="connsiteY12" fmla="*/ 112380 h 149594"/>
                <a:gd name="connsiteX13" fmla="*/ 0 w 106418"/>
                <a:gd name="connsiteY13" fmla="*/ 74812 h 149594"/>
                <a:gd name="connsiteX14" fmla="*/ 1807 w 106418"/>
                <a:gd name="connsiteY14" fmla="*/ 56486 h 149594"/>
                <a:gd name="connsiteX15" fmla="*/ 7046 w 106418"/>
                <a:gd name="connsiteY15" fmla="*/ 38161 h 149594"/>
                <a:gd name="connsiteX16" fmla="*/ 16080 w 106418"/>
                <a:gd name="connsiteY16" fmla="*/ 21667 h 149594"/>
                <a:gd name="connsiteX17" fmla="*/ 28908 w 106418"/>
                <a:gd name="connsiteY17" fmla="*/ 8473 h 149594"/>
                <a:gd name="connsiteX18" fmla="*/ 44988 w 106418"/>
                <a:gd name="connsiteY18" fmla="*/ 959 h 149594"/>
                <a:gd name="connsiteX19" fmla="*/ 61791 w 106418"/>
                <a:gd name="connsiteY19" fmla="*/ 959 h 149594"/>
                <a:gd name="connsiteX20" fmla="*/ 87086 w 106418"/>
                <a:gd name="connsiteY20" fmla="*/ 17269 h 149594"/>
                <a:gd name="connsiteX21" fmla="*/ 99553 w 106418"/>
                <a:gd name="connsiteY21" fmla="*/ 39443 h 149594"/>
                <a:gd name="connsiteX22" fmla="*/ 104431 w 106418"/>
                <a:gd name="connsiteY22" fmla="*/ 57769 h 149594"/>
                <a:gd name="connsiteX23" fmla="*/ 105696 w 106418"/>
                <a:gd name="connsiteY23" fmla="*/ 70414 h 149594"/>
                <a:gd name="connsiteX24" fmla="*/ 105696 w 106418"/>
                <a:gd name="connsiteY24" fmla="*/ 75362 h 149594"/>
                <a:gd name="connsiteX25" fmla="*/ 105696 w 106418"/>
                <a:gd name="connsiteY25" fmla="*/ 75362 h 149594"/>
                <a:gd name="connsiteX26" fmla="*/ 105696 w 106418"/>
                <a:gd name="connsiteY26" fmla="*/ 70964 h 149594"/>
                <a:gd name="connsiteX27" fmla="*/ 104431 w 106418"/>
                <a:gd name="connsiteY27" fmla="*/ 58319 h 149594"/>
                <a:gd name="connsiteX28" fmla="*/ 99011 w 106418"/>
                <a:gd name="connsiteY28" fmla="*/ 39993 h 149594"/>
                <a:gd name="connsiteX29" fmla="*/ 86002 w 106418"/>
                <a:gd name="connsiteY29" fmla="*/ 18919 h 149594"/>
                <a:gd name="connsiteX30" fmla="*/ 61430 w 106418"/>
                <a:gd name="connsiteY30" fmla="*/ 4625 h 149594"/>
                <a:gd name="connsiteX31" fmla="*/ 32341 w 106418"/>
                <a:gd name="connsiteY31" fmla="*/ 13238 h 149594"/>
                <a:gd name="connsiteX32" fmla="*/ 14273 w 106418"/>
                <a:gd name="connsiteY32" fmla="*/ 41093 h 149594"/>
                <a:gd name="connsiteX33" fmla="*/ 9757 w 106418"/>
                <a:gd name="connsiteY33" fmla="*/ 58319 h 149594"/>
                <a:gd name="connsiteX34" fmla="*/ 8311 w 106418"/>
                <a:gd name="connsiteY34" fmla="*/ 76645 h 149594"/>
                <a:gd name="connsiteX35" fmla="*/ 14454 w 106418"/>
                <a:gd name="connsiteY35" fmla="*/ 111280 h 149594"/>
                <a:gd name="connsiteX36" fmla="*/ 22223 w 106418"/>
                <a:gd name="connsiteY36" fmla="*/ 126674 h 149594"/>
                <a:gd name="connsiteX37" fmla="*/ 33244 w 106418"/>
                <a:gd name="connsiteY37" fmla="*/ 139136 h 149594"/>
                <a:gd name="connsiteX38" fmla="*/ 47157 w 106418"/>
                <a:gd name="connsiteY38" fmla="*/ 146649 h 149594"/>
                <a:gd name="connsiteX39" fmla="*/ 50951 w 106418"/>
                <a:gd name="connsiteY39" fmla="*/ 147565 h 149594"/>
                <a:gd name="connsiteX40" fmla="*/ 54926 w 106418"/>
                <a:gd name="connsiteY40" fmla="*/ 147565 h 149594"/>
                <a:gd name="connsiteX41" fmla="*/ 58720 w 106418"/>
                <a:gd name="connsiteY41" fmla="*/ 147565 h 149594"/>
                <a:gd name="connsiteX42" fmla="*/ 62514 w 106418"/>
                <a:gd name="connsiteY42" fmla="*/ 147565 h 149594"/>
                <a:gd name="connsiteX43" fmla="*/ 86905 w 106418"/>
                <a:gd name="connsiteY43" fmla="*/ 133271 h 149594"/>
                <a:gd name="connsiteX44" fmla="*/ 99914 w 106418"/>
                <a:gd name="connsiteY44" fmla="*/ 112013 h 149594"/>
                <a:gd name="connsiteX45" fmla="*/ 104973 w 106418"/>
                <a:gd name="connsiteY45" fmla="*/ 93688 h 149594"/>
                <a:gd name="connsiteX46" fmla="*/ 106418 w 106418"/>
                <a:gd name="connsiteY46" fmla="*/ 81226 h 149594"/>
                <a:gd name="connsiteX47" fmla="*/ 105696 w 106418"/>
                <a:gd name="connsiteY47" fmla="*/ 75362 h 149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6418" h="149594">
                  <a:moveTo>
                    <a:pt x="105696" y="75362"/>
                  </a:moveTo>
                  <a:cubicBezTo>
                    <a:pt x="105616" y="76826"/>
                    <a:pt x="105616" y="78296"/>
                    <a:pt x="105696" y="79760"/>
                  </a:cubicBezTo>
                  <a:cubicBezTo>
                    <a:pt x="105591" y="83993"/>
                    <a:pt x="105228" y="88216"/>
                    <a:pt x="104612" y="92405"/>
                  </a:cubicBezTo>
                  <a:cubicBezTo>
                    <a:pt x="103502" y="98643"/>
                    <a:pt x="101869" y="104773"/>
                    <a:pt x="99733" y="110731"/>
                  </a:cubicBezTo>
                  <a:cubicBezTo>
                    <a:pt x="96866" y="118755"/>
                    <a:pt x="92716" y="126249"/>
                    <a:pt x="87447" y="132905"/>
                  </a:cubicBezTo>
                  <a:cubicBezTo>
                    <a:pt x="81100" y="141062"/>
                    <a:pt x="72269" y="146862"/>
                    <a:pt x="62333" y="149398"/>
                  </a:cubicBezTo>
                  <a:cubicBezTo>
                    <a:pt x="61022" y="149660"/>
                    <a:pt x="59670" y="149660"/>
                    <a:pt x="58359" y="149398"/>
                  </a:cubicBezTo>
                  <a:cubicBezTo>
                    <a:pt x="56919" y="149589"/>
                    <a:pt x="55462" y="149589"/>
                    <a:pt x="54022" y="149398"/>
                  </a:cubicBezTo>
                  <a:lnTo>
                    <a:pt x="49867" y="149398"/>
                  </a:lnTo>
                  <a:lnTo>
                    <a:pt x="45530" y="149398"/>
                  </a:lnTo>
                  <a:cubicBezTo>
                    <a:pt x="39733" y="147998"/>
                    <a:pt x="34267" y="145445"/>
                    <a:pt x="29450" y="141884"/>
                  </a:cubicBezTo>
                  <a:cubicBezTo>
                    <a:pt x="24550" y="138168"/>
                    <a:pt x="20174" y="133790"/>
                    <a:pt x="16442" y="128873"/>
                  </a:cubicBezTo>
                  <a:cubicBezTo>
                    <a:pt x="12805" y="123753"/>
                    <a:pt x="9773" y="118217"/>
                    <a:pt x="7408" y="112380"/>
                  </a:cubicBezTo>
                  <a:cubicBezTo>
                    <a:pt x="2562" y="100463"/>
                    <a:pt x="47" y="87702"/>
                    <a:pt x="0" y="74812"/>
                  </a:cubicBezTo>
                  <a:cubicBezTo>
                    <a:pt x="103" y="68664"/>
                    <a:pt x="708" y="62534"/>
                    <a:pt x="1807" y="56486"/>
                  </a:cubicBezTo>
                  <a:cubicBezTo>
                    <a:pt x="2929" y="50212"/>
                    <a:pt x="4685" y="44071"/>
                    <a:pt x="7046" y="38161"/>
                  </a:cubicBezTo>
                  <a:cubicBezTo>
                    <a:pt x="9411" y="32324"/>
                    <a:pt x="12443" y="26788"/>
                    <a:pt x="16080" y="21667"/>
                  </a:cubicBezTo>
                  <a:cubicBezTo>
                    <a:pt x="19790" y="16736"/>
                    <a:pt x="24099" y="12303"/>
                    <a:pt x="28908" y="8473"/>
                  </a:cubicBezTo>
                  <a:cubicBezTo>
                    <a:pt x="33785" y="5019"/>
                    <a:pt x="39230" y="2475"/>
                    <a:pt x="44988" y="959"/>
                  </a:cubicBezTo>
                  <a:cubicBezTo>
                    <a:pt x="50519" y="-320"/>
                    <a:pt x="56261" y="-320"/>
                    <a:pt x="61791" y="959"/>
                  </a:cubicBezTo>
                  <a:cubicBezTo>
                    <a:pt x="71732" y="3497"/>
                    <a:pt x="80602" y="9217"/>
                    <a:pt x="87086" y="17269"/>
                  </a:cubicBezTo>
                  <a:cubicBezTo>
                    <a:pt x="92405" y="23923"/>
                    <a:pt x="96617" y="31413"/>
                    <a:pt x="99553" y="39443"/>
                  </a:cubicBezTo>
                  <a:cubicBezTo>
                    <a:pt x="101609" y="45425"/>
                    <a:pt x="103240" y="51549"/>
                    <a:pt x="104431" y="57769"/>
                  </a:cubicBezTo>
                  <a:cubicBezTo>
                    <a:pt x="104431" y="63267"/>
                    <a:pt x="105515" y="67482"/>
                    <a:pt x="105696" y="70414"/>
                  </a:cubicBezTo>
                  <a:cubicBezTo>
                    <a:pt x="105595" y="72061"/>
                    <a:pt x="105595" y="73714"/>
                    <a:pt x="105696" y="75362"/>
                  </a:cubicBezTo>
                  <a:close/>
                  <a:moveTo>
                    <a:pt x="105696" y="75362"/>
                  </a:moveTo>
                  <a:cubicBezTo>
                    <a:pt x="105696" y="75362"/>
                    <a:pt x="105696" y="73896"/>
                    <a:pt x="105696" y="70964"/>
                  </a:cubicBezTo>
                  <a:cubicBezTo>
                    <a:pt x="105604" y="66721"/>
                    <a:pt x="105181" y="62494"/>
                    <a:pt x="104431" y="58319"/>
                  </a:cubicBezTo>
                  <a:cubicBezTo>
                    <a:pt x="103302" y="52024"/>
                    <a:pt x="101484" y="45878"/>
                    <a:pt x="99011" y="39993"/>
                  </a:cubicBezTo>
                  <a:cubicBezTo>
                    <a:pt x="96031" y="32196"/>
                    <a:pt x="91616" y="25043"/>
                    <a:pt x="86002" y="18919"/>
                  </a:cubicBezTo>
                  <a:cubicBezTo>
                    <a:pt x="79550" y="11585"/>
                    <a:pt x="70930" y="6569"/>
                    <a:pt x="61430" y="4625"/>
                  </a:cubicBezTo>
                  <a:cubicBezTo>
                    <a:pt x="50958" y="3034"/>
                    <a:pt x="40325" y="6182"/>
                    <a:pt x="32341" y="13238"/>
                  </a:cubicBezTo>
                  <a:cubicBezTo>
                    <a:pt x="24073" y="20806"/>
                    <a:pt x="17853" y="30396"/>
                    <a:pt x="14273" y="41093"/>
                  </a:cubicBezTo>
                  <a:cubicBezTo>
                    <a:pt x="12243" y="46680"/>
                    <a:pt x="10730" y="52447"/>
                    <a:pt x="9757" y="58319"/>
                  </a:cubicBezTo>
                  <a:cubicBezTo>
                    <a:pt x="8685" y="64365"/>
                    <a:pt x="8201" y="70504"/>
                    <a:pt x="8311" y="76645"/>
                  </a:cubicBezTo>
                  <a:cubicBezTo>
                    <a:pt x="8266" y="88472"/>
                    <a:pt x="10347" y="100210"/>
                    <a:pt x="14454" y="111280"/>
                  </a:cubicBezTo>
                  <a:cubicBezTo>
                    <a:pt x="16460" y="116694"/>
                    <a:pt x="19067" y="121858"/>
                    <a:pt x="22223" y="126674"/>
                  </a:cubicBezTo>
                  <a:cubicBezTo>
                    <a:pt x="25262" y="131364"/>
                    <a:pt x="28977" y="135564"/>
                    <a:pt x="33244" y="139136"/>
                  </a:cubicBezTo>
                  <a:cubicBezTo>
                    <a:pt x="37344" y="142553"/>
                    <a:pt x="42072" y="145106"/>
                    <a:pt x="47157" y="146649"/>
                  </a:cubicBezTo>
                  <a:lnTo>
                    <a:pt x="50951" y="147565"/>
                  </a:lnTo>
                  <a:lnTo>
                    <a:pt x="54926" y="147565"/>
                  </a:lnTo>
                  <a:cubicBezTo>
                    <a:pt x="56189" y="147657"/>
                    <a:pt x="57457" y="147657"/>
                    <a:pt x="58720" y="147565"/>
                  </a:cubicBezTo>
                  <a:cubicBezTo>
                    <a:pt x="59979" y="147743"/>
                    <a:pt x="61255" y="147743"/>
                    <a:pt x="62514" y="147565"/>
                  </a:cubicBezTo>
                  <a:cubicBezTo>
                    <a:pt x="71987" y="145687"/>
                    <a:pt x="80569" y="140657"/>
                    <a:pt x="86905" y="133271"/>
                  </a:cubicBezTo>
                  <a:cubicBezTo>
                    <a:pt x="92465" y="127035"/>
                    <a:pt x="96872" y="119835"/>
                    <a:pt x="99914" y="112013"/>
                  </a:cubicBezTo>
                  <a:cubicBezTo>
                    <a:pt x="102299" y="106125"/>
                    <a:pt x="103997" y="99975"/>
                    <a:pt x="104973" y="93688"/>
                  </a:cubicBezTo>
                  <a:cubicBezTo>
                    <a:pt x="105679" y="89564"/>
                    <a:pt x="106162" y="85404"/>
                    <a:pt x="106418" y="81226"/>
                  </a:cubicBezTo>
                  <a:cubicBezTo>
                    <a:pt x="106034" y="79293"/>
                    <a:pt x="105793" y="77332"/>
                    <a:pt x="105696" y="75362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5CA1D77C-8B85-B347-8438-08FDDB958A44}"/>
                </a:ext>
              </a:extLst>
            </p:cNvPr>
            <p:cNvSpPr/>
            <p:nvPr/>
          </p:nvSpPr>
          <p:spPr>
            <a:xfrm>
              <a:off x="10413529" y="3007909"/>
              <a:ext cx="102414" cy="144406"/>
            </a:xfrm>
            <a:custGeom>
              <a:avLst/>
              <a:gdLst>
                <a:gd name="connsiteX0" fmla="*/ 82875 w 102414"/>
                <a:gd name="connsiteY0" fmla="*/ 13011 h 144406"/>
                <a:gd name="connsiteX1" fmla="*/ 93174 w 102414"/>
                <a:gd name="connsiteY1" fmla="*/ 51129 h 144406"/>
                <a:gd name="connsiteX2" fmla="*/ 54148 w 102414"/>
                <a:gd name="connsiteY2" fmla="*/ 107755 h 144406"/>
                <a:gd name="connsiteX3" fmla="*/ 14941 w 102414"/>
                <a:gd name="connsiteY3" fmla="*/ 51312 h 144406"/>
                <a:gd name="connsiteX4" fmla="*/ 37706 w 102414"/>
                <a:gd name="connsiteY4" fmla="*/ 0 h 144406"/>
                <a:gd name="connsiteX5" fmla="*/ 306 w 102414"/>
                <a:gd name="connsiteY5" fmla="*/ 71104 h 144406"/>
                <a:gd name="connsiteX6" fmla="*/ 51618 w 102414"/>
                <a:gd name="connsiteY6" fmla="*/ 144407 h 144406"/>
                <a:gd name="connsiteX7" fmla="*/ 102388 w 102414"/>
                <a:gd name="connsiteY7" fmla="*/ 71104 h 144406"/>
                <a:gd name="connsiteX8" fmla="*/ 82875 w 102414"/>
                <a:gd name="connsiteY8" fmla="*/ 13011 h 14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414" h="144406">
                  <a:moveTo>
                    <a:pt x="82875" y="13011"/>
                  </a:moveTo>
                  <a:cubicBezTo>
                    <a:pt x="89685" y="24522"/>
                    <a:pt x="93246" y="37707"/>
                    <a:pt x="93174" y="51129"/>
                  </a:cubicBezTo>
                  <a:cubicBezTo>
                    <a:pt x="93174" y="82283"/>
                    <a:pt x="75106" y="107572"/>
                    <a:pt x="54148" y="107755"/>
                  </a:cubicBezTo>
                  <a:cubicBezTo>
                    <a:pt x="33189" y="107939"/>
                    <a:pt x="14941" y="82649"/>
                    <a:pt x="14941" y="51312"/>
                  </a:cubicBezTo>
                  <a:cubicBezTo>
                    <a:pt x="13745" y="31451"/>
                    <a:pt x="22257" y="12264"/>
                    <a:pt x="37706" y="0"/>
                  </a:cubicBezTo>
                  <a:cubicBezTo>
                    <a:pt x="12361" y="14001"/>
                    <a:pt x="-2342" y="41955"/>
                    <a:pt x="306" y="71104"/>
                  </a:cubicBezTo>
                  <a:cubicBezTo>
                    <a:pt x="306" y="111787"/>
                    <a:pt x="23433" y="144407"/>
                    <a:pt x="51618" y="144407"/>
                  </a:cubicBezTo>
                  <a:cubicBezTo>
                    <a:pt x="79804" y="144407"/>
                    <a:pt x="102388" y="111237"/>
                    <a:pt x="102388" y="71104"/>
                  </a:cubicBezTo>
                  <a:cubicBezTo>
                    <a:pt x="102891" y="50004"/>
                    <a:pt x="95974" y="29411"/>
                    <a:pt x="82875" y="13011"/>
                  </a:cubicBezTo>
                  <a:close/>
                </a:path>
              </a:pathLst>
            </a:custGeom>
            <a:solidFill>
              <a:srgbClr val="BAAB99">
                <a:alpha val="50000"/>
              </a:srgbClr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75" name="Freeform 374">
              <a:extLst>
                <a:ext uri="{FF2B5EF4-FFF2-40B4-BE49-F238E27FC236}">
                  <a16:creationId xmlns:a16="http://schemas.microsoft.com/office/drawing/2014/main" id="{CA8C8EF7-BD7D-1344-A3AD-E4066B5BACB7}"/>
                </a:ext>
              </a:extLst>
            </p:cNvPr>
            <p:cNvSpPr/>
            <p:nvPr/>
          </p:nvSpPr>
          <p:spPr>
            <a:xfrm>
              <a:off x="10435481" y="3037699"/>
              <a:ext cx="62864" cy="95138"/>
            </a:xfrm>
            <a:custGeom>
              <a:avLst/>
              <a:gdLst>
                <a:gd name="connsiteX0" fmla="*/ 58936 w 62864"/>
                <a:gd name="connsiteY0" fmla="*/ 26652 h 95138"/>
                <a:gd name="connsiteX1" fmla="*/ 51889 w 62864"/>
                <a:gd name="connsiteY1" fmla="*/ 10159 h 95138"/>
                <a:gd name="connsiteX2" fmla="*/ 51889 w 62864"/>
                <a:gd name="connsiteY2" fmla="*/ 10159 h 95138"/>
                <a:gd name="connsiteX3" fmla="*/ 17535 w 62864"/>
                <a:gd name="connsiteY3" fmla="*/ 4847 h 95138"/>
                <a:gd name="connsiteX4" fmla="*/ 15754 w 62864"/>
                <a:gd name="connsiteY4" fmla="*/ 6311 h 95138"/>
                <a:gd name="connsiteX5" fmla="*/ 3107 w 62864"/>
                <a:gd name="connsiteY5" fmla="*/ 70268 h 95138"/>
                <a:gd name="connsiteX6" fmla="*/ 48998 w 62864"/>
                <a:gd name="connsiteY6" fmla="*/ 88593 h 95138"/>
                <a:gd name="connsiteX7" fmla="*/ 58936 w 62864"/>
                <a:gd name="connsiteY7" fmla="*/ 26652 h 9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864" h="95138">
                  <a:moveTo>
                    <a:pt x="58936" y="26652"/>
                  </a:moveTo>
                  <a:cubicBezTo>
                    <a:pt x="59107" y="20368"/>
                    <a:pt x="56527" y="14330"/>
                    <a:pt x="51889" y="10159"/>
                  </a:cubicBezTo>
                  <a:lnTo>
                    <a:pt x="51889" y="10159"/>
                  </a:lnTo>
                  <a:cubicBezTo>
                    <a:pt x="43849" y="-930"/>
                    <a:pt x="28468" y="-3308"/>
                    <a:pt x="17535" y="4847"/>
                  </a:cubicBezTo>
                  <a:cubicBezTo>
                    <a:pt x="16919" y="5307"/>
                    <a:pt x="16325" y="5794"/>
                    <a:pt x="15754" y="6311"/>
                  </a:cubicBezTo>
                  <a:cubicBezTo>
                    <a:pt x="976" y="24006"/>
                    <a:pt x="-3799" y="48161"/>
                    <a:pt x="3107" y="70268"/>
                  </a:cubicBezTo>
                  <a:cubicBezTo>
                    <a:pt x="9611" y="88593"/>
                    <a:pt x="32015" y="104537"/>
                    <a:pt x="48998" y="88593"/>
                  </a:cubicBezTo>
                  <a:cubicBezTo>
                    <a:pt x="62858" y="71173"/>
                    <a:pt x="66636" y="47632"/>
                    <a:pt x="58936" y="26652"/>
                  </a:cubicBezTo>
                  <a:close/>
                </a:path>
              </a:pathLst>
            </a:custGeom>
            <a:solidFill>
              <a:srgbClr val="006CA7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76" name="Freeform 375">
              <a:extLst>
                <a:ext uri="{FF2B5EF4-FFF2-40B4-BE49-F238E27FC236}">
                  <a16:creationId xmlns:a16="http://schemas.microsoft.com/office/drawing/2014/main" id="{DBA4C61B-BB27-7543-9511-0C57998D4026}"/>
                </a:ext>
              </a:extLst>
            </p:cNvPr>
            <p:cNvSpPr/>
            <p:nvPr/>
          </p:nvSpPr>
          <p:spPr>
            <a:xfrm>
              <a:off x="10435481" y="3037699"/>
              <a:ext cx="62956" cy="95007"/>
            </a:xfrm>
            <a:custGeom>
              <a:avLst/>
              <a:gdLst>
                <a:gd name="connsiteX0" fmla="*/ 58936 w 62956"/>
                <a:gd name="connsiteY0" fmla="*/ 26652 h 95007"/>
                <a:gd name="connsiteX1" fmla="*/ 51889 w 62956"/>
                <a:gd name="connsiteY1" fmla="*/ 10159 h 95007"/>
                <a:gd name="connsiteX2" fmla="*/ 51889 w 62956"/>
                <a:gd name="connsiteY2" fmla="*/ 10159 h 95007"/>
                <a:gd name="connsiteX3" fmla="*/ 17535 w 62956"/>
                <a:gd name="connsiteY3" fmla="*/ 4847 h 95007"/>
                <a:gd name="connsiteX4" fmla="*/ 15754 w 62956"/>
                <a:gd name="connsiteY4" fmla="*/ 6311 h 95007"/>
                <a:gd name="connsiteX5" fmla="*/ 3107 w 62956"/>
                <a:gd name="connsiteY5" fmla="*/ 70268 h 95007"/>
                <a:gd name="connsiteX6" fmla="*/ 31111 w 62956"/>
                <a:gd name="connsiteY6" fmla="*/ 95007 h 95007"/>
                <a:gd name="connsiteX7" fmla="*/ 19548 w 62956"/>
                <a:gd name="connsiteY7" fmla="*/ 86944 h 95007"/>
                <a:gd name="connsiteX8" fmla="*/ 6539 w 62956"/>
                <a:gd name="connsiteY8" fmla="*/ 46078 h 95007"/>
                <a:gd name="connsiteX9" fmla="*/ 11960 w 62956"/>
                <a:gd name="connsiteY9" fmla="*/ 33616 h 95007"/>
                <a:gd name="connsiteX10" fmla="*/ 13586 w 62956"/>
                <a:gd name="connsiteY10" fmla="*/ 42962 h 95007"/>
                <a:gd name="connsiteX11" fmla="*/ 16657 w 62956"/>
                <a:gd name="connsiteY11" fmla="*/ 61288 h 95007"/>
                <a:gd name="connsiteX12" fmla="*/ 49179 w 62956"/>
                <a:gd name="connsiteY12" fmla="*/ 72467 h 95007"/>
                <a:gd name="connsiteX13" fmla="*/ 52431 w 62956"/>
                <a:gd name="connsiteY13" fmla="*/ 74116 h 95007"/>
                <a:gd name="connsiteX14" fmla="*/ 45927 w 62956"/>
                <a:gd name="connsiteY14" fmla="*/ 91342 h 95007"/>
                <a:gd name="connsiteX15" fmla="*/ 48998 w 62956"/>
                <a:gd name="connsiteY15" fmla="*/ 88960 h 95007"/>
                <a:gd name="connsiteX16" fmla="*/ 58936 w 62956"/>
                <a:gd name="connsiteY16" fmla="*/ 26652 h 9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956" h="95007">
                  <a:moveTo>
                    <a:pt x="58936" y="26652"/>
                  </a:moveTo>
                  <a:cubicBezTo>
                    <a:pt x="59107" y="20368"/>
                    <a:pt x="56527" y="14330"/>
                    <a:pt x="51889" y="10159"/>
                  </a:cubicBezTo>
                  <a:lnTo>
                    <a:pt x="51889" y="10159"/>
                  </a:lnTo>
                  <a:cubicBezTo>
                    <a:pt x="43849" y="-930"/>
                    <a:pt x="28468" y="-3308"/>
                    <a:pt x="17535" y="4847"/>
                  </a:cubicBezTo>
                  <a:cubicBezTo>
                    <a:pt x="16919" y="5307"/>
                    <a:pt x="16325" y="5794"/>
                    <a:pt x="15754" y="6311"/>
                  </a:cubicBezTo>
                  <a:cubicBezTo>
                    <a:pt x="976" y="24006"/>
                    <a:pt x="-3799" y="48161"/>
                    <a:pt x="3107" y="70268"/>
                  </a:cubicBezTo>
                  <a:cubicBezTo>
                    <a:pt x="7396" y="83008"/>
                    <a:pt x="18081" y="92446"/>
                    <a:pt x="31111" y="95007"/>
                  </a:cubicBezTo>
                  <a:cubicBezTo>
                    <a:pt x="26820" y="93030"/>
                    <a:pt x="22905" y="90300"/>
                    <a:pt x="19548" y="86944"/>
                  </a:cubicBezTo>
                  <a:cubicBezTo>
                    <a:pt x="9656" y="75831"/>
                    <a:pt x="4922" y="60958"/>
                    <a:pt x="6539" y="46078"/>
                  </a:cubicBezTo>
                  <a:cubicBezTo>
                    <a:pt x="6539" y="44612"/>
                    <a:pt x="8166" y="28668"/>
                    <a:pt x="11960" y="33616"/>
                  </a:cubicBezTo>
                  <a:cubicBezTo>
                    <a:pt x="13593" y="36431"/>
                    <a:pt x="14171" y="39750"/>
                    <a:pt x="13586" y="42962"/>
                  </a:cubicBezTo>
                  <a:cubicBezTo>
                    <a:pt x="13488" y="49211"/>
                    <a:pt x="14531" y="55424"/>
                    <a:pt x="16657" y="61288"/>
                  </a:cubicBezTo>
                  <a:cubicBezTo>
                    <a:pt x="21897" y="75216"/>
                    <a:pt x="37435" y="89143"/>
                    <a:pt x="49179" y="72467"/>
                  </a:cubicBezTo>
                  <a:cubicBezTo>
                    <a:pt x="50263" y="71001"/>
                    <a:pt x="52793" y="72467"/>
                    <a:pt x="52431" y="74116"/>
                  </a:cubicBezTo>
                  <a:cubicBezTo>
                    <a:pt x="51544" y="80275"/>
                    <a:pt x="49322" y="86158"/>
                    <a:pt x="45927" y="91342"/>
                  </a:cubicBezTo>
                  <a:lnTo>
                    <a:pt x="48998" y="88960"/>
                  </a:lnTo>
                  <a:cubicBezTo>
                    <a:pt x="62992" y="71457"/>
                    <a:pt x="66773" y="47736"/>
                    <a:pt x="58936" y="26652"/>
                  </a:cubicBezTo>
                  <a:close/>
                </a:path>
              </a:pathLst>
            </a:custGeom>
            <a:solidFill>
              <a:srgbClr val="0A7BA2">
                <a:alpha val="60000"/>
              </a:srgbClr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77" name="Freeform 376">
              <a:extLst>
                <a:ext uri="{FF2B5EF4-FFF2-40B4-BE49-F238E27FC236}">
                  <a16:creationId xmlns:a16="http://schemas.microsoft.com/office/drawing/2014/main" id="{3E2480DB-48B1-B54A-AA95-BE907695F00D}"/>
                </a:ext>
              </a:extLst>
            </p:cNvPr>
            <p:cNvSpPr/>
            <p:nvPr/>
          </p:nvSpPr>
          <p:spPr>
            <a:xfrm>
              <a:off x="10450778" y="3049487"/>
              <a:ext cx="38153" cy="64672"/>
            </a:xfrm>
            <a:custGeom>
              <a:avLst/>
              <a:gdLst>
                <a:gd name="connsiteX0" fmla="*/ 29004 w 38153"/>
                <a:gd name="connsiteY0" fmla="*/ 6068 h 64672"/>
                <a:gd name="connsiteX1" fmla="*/ 1541 w 38153"/>
                <a:gd name="connsiteY1" fmla="*/ 18530 h 64672"/>
                <a:gd name="connsiteX2" fmla="*/ 25210 w 38153"/>
                <a:gd name="connsiteY2" fmla="*/ 63062 h 64672"/>
                <a:gd name="connsiteX3" fmla="*/ 29004 w 38153"/>
                <a:gd name="connsiteY3" fmla="*/ 6068 h 6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53" h="64672">
                  <a:moveTo>
                    <a:pt x="29004" y="6068"/>
                  </a:moveTo>
                  <a:cubicBezTo>
                    <a:pt x="20512" y="-3827"/>
                    <a:pt x="6962" y="-2911"/>
                    <a:pt x="1541" y="18530"/>
                  </a:cubicBezTo>
                  <a:cubicBezTo>
                    <a:pt x="-2976" y="36123"/>
                    <a:pt x="1722" y="72774"/>
                    <a:pt x="25210" y="63062"/>
                  </a:cubicBezTo>
                  <a:cubicBezTo>
                    <a:pt x="44181" y="55548"/>
                    <a:pt x="39483" y="17797"/>
                    <a:pt x="29004" y="6068"/>
                  </a:cubicBezTo>
                  <a:close/>
                </a:path>
              </a:pathLst>
            </a:custGeom>
            <a:solidFill>
              <a:srgbClr val="0A7BA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78" name="Freeform 377">
              <a:extLst>
                <a:ext uri="{FF2B5EF4-FFF2-40B4-BE49-F238E27FC236}">
                  <a16:creationId xmlns:a16="http://schemas.microsoft.com/office/drawing/2014/main" id="{9BD64393-1274-5740-B7FC-37939B2E515E}"/>
                </a:ext>
              </a:extLst>
            </p:cNvPr>
            <p:cNvSpPr/>
            <p:nvPr/>
          </p:nvSpPr>
          <p:spPr>
            <a:xfrm>
              <a:off x="10453426" y="3057074"/>
              <a:ext cx="33861" cy="52116"/>
            </a:xfrm>
            <a:custGeom>
              <a:avLst/>
              <a:gdLst>
                <a:gd name="connsiteX0" fmla="*/ 25091 w 33861"/>
                <a:gd name="connsiteY0" fmla="*/ 4895 h 52116"/>
                <a:gd name="connsiteX1" fmla="*/ 1061 w 33861"/>
                <a:gd name="connsiteY1" fmla="*/ 14608 h 52116"/>
                <a:gd name="connsiteX2" fmla="*/ 22562 w 33861"/>
                <a:gd name="connsiteY2" fmla="*/ 51259 h 52116"/>
                <a:gd name="connsiteX3" fmla="*/ 25091 w 33861"/>
                <a:gd name="connsiteY3" fmla="*/ 4895 h 5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61" h="52116">
                  <a:moveTo>
                    <a:pt x="25091" y="4895"/>
                  </a:moveTo>
                  <a:cubicBezTo>
                    <a:pt x="17503" y="-2985"/>
                    <a:pt x="5578" y="-2435"/>
                    <a:pt x="1061" y="14608"/>
                  </a:cubicBezTo>
                  <a:cubicBezTo>
                    <a:pt x="-2552" y="28169"/>
                    <a:pt x="2687" y="57490"/>
                    <a:pt x="22562" y="51259"/>
                  </a:cubicBezTo>
                  <a:cubicBezTo>
                    <a:pt x="39184" y="44845"/>
                    <a:pt x="35209" y="14791"/>
                    <a:pt x="25091" y="4895"/>
                  </a:cubicBezTo>
                  <a:close/>
                </a:path>
              </a:pathLst>
            </a:custGeom>
            <a:solidFill>
              <a:srgbClr val="16161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79" name="Freeform 378">
              <a:extLst>
                <a:ext uri="{FF2B5EF4-FFF2-40B4-BE49-F238E27FC236}">
                  <a16:creationId xmlns:a16="http://schemas.microsoft.com/office/drawing/2014/main" id="{14B25E35-5CFE-2340-A53C-F0BC8392AF54}"/>
                </a:ext>
              </a:extLst>
            </p:cNvPr>
            <p:cNvSpPr/>
            <p:nvPr/>
          </p:nvSpPr>
          <p:spPr>
            <a:xfrm>
              <a:off x="10473163" y="3048761"/>
              <a:ext cx="18801" cy="29199"/>
            </a:xfrm>
            <a:custGeom>
              <a:avLst/>
              <a:gdLst>
                <a:gd name="connsiteX0" fmla="*/ 11859 w 18801"/>
                <a:gd name="connsiteY0" fmla="*/ 1113 h 29199"/>
                <a:gd name="connsiteX1" fmla="*/ 15653 w 18801"/>
                <a:gd name="connsiteY1" fmla="*/ 6794 h 29199"/>
                <a:gd name="connsiteX2" fmla="*/ 16556 w 18801"/>
                <a:gd name="connsiteY2" fmla="*/ 6794 h 29199"/>
                <a:gd name="connsiteX3" fmla="*/ 18725 w 18801"/>
                <a:gd name="connsiteY3" fmla="*/ 18340 h 29199"/>
                <a:gd name="connsiteX4" fmla="*/ 14027 w 18801"/>
                <a:gd name="connsiteY4" fmla="*/ 27686 h 29199"/>
                <a:gd name="connsiteX5" fmla="*/ 3548 w 18801"/>
                <a:gd name="connsiteY5" fmla="*/ 23837 h 29199"/>
                <a:gd name="connsiteX6" fmla="*/ 11859 w 18801"/>
                <a:gd name="connsiteY6" fmla="*/ 1113 h 2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01" h="29199">
                  <a:moveTo>
                    <a:pt x="11859" y="1113"/>
                  </a:moveTo>
                  <a:cubicBezTo>
                    <a:pt x="13246" y="2920"/>
                    <a:pt x="14513" y="4817"/>
                    <a:pt x="15653" y="6794"/>
                  </a:cubicBezTo>
                  <a:cubicBezTo>
                    <a:pt x="15653" y="6794"/>
                    <a:pt x="15653" y="6794"/>
                    <a:pt x="16556" y="6794"/>
                  </a:cubicBezTo>
                  <a:cubicBezTo>
                    <a:pt x="18307" y="10370"/>
                    <a:pt x="19057" y="14363"/>
                    <a:pt x="18725" y="18340"/>
                  </a:cubicBezTo>
                  <a:cubicBezTo>
                    <a:pt x="18332" y="21931"/>
                    <a:pt x="16663" y="25254"/>
                    <a:pt x="14027" y="27686"/>
                  </a:cubicBezTo>
                  <a:cubicBezTo>
                    <a:pt x="9871" y="31351"/>
                    <a:pt x="5716" y="27686"/>
                    <a:pt x="3548" y="23837"/>
                  </a:cubicBezTo>
                  <a:cubicBezTo>
                    <a:pt x="-2595" y="15224"/>
                    <a:pt x="-1331" y="-4934"/>
                    <a:pt x="11859" y="1113"/>
                  </a:cubicBezTo>
                  <a:close/>
                </a:path>
              </a:pathLst>
            </a:custGeom>
            <a:solidFill>
              <a:srgbClr val="AEDBE4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384ACF2D-B4FB-594E-B61A-B13D5A7B7730}"/>
                </a:ext>
              </a:extLst>
            </p:cNvPr>
            <p:cNvSpPr/>
            <p:nvPr/>
          </p:nvSpPr>
          <p:spPr>
            <a:xfrm>
              <a:off x="10435481" y="3037699"/>
              <a:ext cx="62864" cy="95138"/>
            </a:xfrm>
            <a:custGeom>
              <a:avLst/>
              <a:gdLst>
                <a:gd name="connsiteX0" fmla="*/ 58936 w 62864"/>
                <a:gd name="connsiteY0" fmla="*/ 26652 h 95138"/>
                <a:gd name="connsiteX1" fmla="*/ 51889 w 62864"/>
                <a:gd name="connsiteY1" fmla="*/ 10159 h 95138"/>
                <a:gd name="connsiteX2" fmla="*/ 51889 w 62864"/>
                <a:gd name="connsiteY2" fmla="*/ 10159 h 95138"/>
                <a:gd name="connsiteX3" fmla="*/ 17535 w 62864"/>
                <a:gd name="connsiteY3" fmla="*/ 4847 h 95138"/>
                <a:gd name="connsiteX4" fmla="*/ 15754 w 62864"/>
                <a:gd name="connsiteY4" fmla="*/ 6311 h 95138"/>
                <a:gd name="connsiteX5" fmla="*/ 3107 w 62864"/>
                <a:gd name="connsiteY5" fmla="*/ 70268 h 95138"/>
                <a:gd name="connsiteX6" fmla="*/ 48998 w 62864"/>
                <a:gd name="connsiteY6" fmla="*/ 88593 h 95138"/>
                <a:gd name="connsiteX7" fmla="*/ 58936 w 62864"/>
                <a:gd name="connsiteY7" fmla="*/ 26652 h 95138"/>
                <a:gd name="connsiteX8" fmla="*/ 49540 w 62864"/>
                <a:gd name="connsiteY8" fmla="*/ 12175 h 95138"/>
                <a:gd name="connsiteX9" fmla="*/ 53335 w 62864"/>
                <a:gd name="connsiteY9" fmla="*/ 17856 h 95138"/>
                <a:gd name="connsiteX10" fmla="*/ 54238 w 62864"/>
                <a:gd name="connsiteY10" fmla="*/ 17856 h 95138"/>
                <a:gd name="connsiteX11" fmla="*/ 56406 w 62864"/>
                <a:gd name="connsiteY11" fmla="*/ 29401 h 95138"/>
                <a:gd name="connsiteX12" fmla="*/ 51709 w 62864"/>
                <a:gd name="connsiteY12" fmla="*/ 38747 h 95138"/>
                <a:gd name="connsiteX13" fmla="*/ 41229 w 62864"/>
                <a:gd name="connsiteY13" fmla="*/ 34899 h 95138"/>
                <a:gd name="connsiteX14" fmla="*/ 49540 w 62864"/>
                <a:gd name="connsiteY14" fmla="*/ 12175 h 95138"/>
                <a:gd name="connsiteX15" fmla="*/ 49540 w 62864"/>
                <a:gd name="connsiteY15" fmla="*/ 80164 h 95138"/>
                <a:gd name="connsiteX16" fmla="*/ 7081 w 62864"/>
                <a:gd name="connsiteY16" fmla="*/ 68069 h 95138"/>
                <a:gd name="connsiteX17" fmla="*/ 11418 w 62864"/>
                <a:gd name="connsiteY17" fmla="*/ 18039 h 95138"/>
                <a:gd name="connsiteX18" fmla="*/ 34183 w 62864"/>
                <a:gd name="connsiteY18" fmla="*/ 2096 h 95138"/>
                <a:gd name="connsiteX19" fmla="*/ 45566 w 62864"/>
                <a:gd name="connsiteY19" fmla="*/ 7594 h 95138"/>
                <a:gd name="connsiteX20" fmla="*/ 36170 w 62864"/>
                <a:gd name="connsiteY20" fmla="*/ 13091 h 95138"/>
                <a:gd name="connsiteX21" fmla="*/ 39423 w 62864"/>
                <a:gd name="connsiteY21" fmla="*/ 38198 h 95138"/>
                <a:gd name="connsiteX22" fmla="*/ 52457 w 62864"/>
                <a:gd name="connsiteY22" fmla="*/ 42788 h 95138"/>
                <a:gd name="connsiteX23" fmla="*/ 57490 w 62864"/>
                <a:gd name="connsiteY23" fmla="*/ 36915 h 95138"/>
                <a:gd name="connsiteX24" fmla="*/ 59116 w 62864"/>
                <a:gd name="connsiteY24" fmla="*/ 31784 h 95138"/>
                <a:gd name="connsiteX25" fmla="*/ 49360 w 62864"/>
                <a:gd name="connsiteY25" fmla="*/ 80164 h 9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2864" h="95138">
                  <a:moveTo>
                    <a:pt x="58936" y="26652"/>
                  </a:moveTo>
                  <a:cubicBezTo>
                    <a:pt x="59107" y="20368"/>
                    <a:pt x="56527" y="14330"/>
                    <a:pt x="51889" y="10159"/>
                  </a:cubicBezTo>
                  <a:lnTo>
                    <a:pt x="51889" y="10159"/>
                  </a:lnTo>
                  <a:cubicBezTo>
                    <a:pt x="43849" y="-930"/>
                    <a:pt x="28468" y="-3308"/>
                    <a:pt x="17535" y="4847"/>
                  </a:cubicBezTo>
                  <a:cubicBezTo>
                    <a:pt x="16919" y="5307"/>
                    <a:pt x="16325" y="5794"/>
                    <a:pt x="15754" y="6311"/>
                  </a:cubicBezTo>
                  <a:cubicBezTo>
                    <a:pt x="976" y="24006"/>
                    <a:pt x="-3799" y="48161"/>
                    <a:pt x="3107" y="70268"/>
                  </a:cubicBezTo>
                  <a:cubicBezTo>
                    <a:pt x="9611" y="88593"/>
                    <a:pt x="32015" y="104537"/>
                    <a:pt x="48998" y="88593"/>
                  </a:cubicBezTo>
                  <a:cubicBezTo>
                    <a:pt x="62858" y="71173"/>
                    <a:pt x="66636" y="47632"/>
                    <a:pt x="58936" y="26652"/>
                  </a:cubicBezTo>
                  <a:close/>
                  <a:moveTo>
                    <a:pt x="49540" y="12175"/>
                  </a:moveTo>
                  <a:cubicBezTo>
                    <a:pt x="50928" y="13982"/>
                    <a:pt x="52195" y="15879"/>
                    <a:pt x="53335" y="17856"/>
                  </a:cubicBezTo>
                  <a:cubicBezTo>
                    <a:pt x="53335" y="17856"/>
                    <a:pt x="53335" y="17856"/>
                    <a:pt x="54238" y="17856"/>
                  </a:cubicBezTo>
                  <a:cubicBezTo>
                    <a:pt x="55989" y="21431"/>
                    <a:pt x="56739" y="25425"/>
                    <a:pt x="56406" y="29401"/>
                  </a:cubicBezTo>
                  <a:cubicBezTo>
                    <a:pt x="56014" y="32993"/>
                    <a:pt x="54345" y="36316"/>
                    <a:pt x="51709" y="38747"/>
                  </a:cubicBezTo>
                  <a:cubicBezTo>
                    <a:pt x="47553" y="42413"/>
                    <a:pt x="43397" y="38747"/>
                    <a:pt x="41229" y="34899"/>
                  </a:cubicBezTo>
                  <a:cubicBezTo>
                    <a:pt x="35086" y="26286"/>
                    <a:pt x="36351" y="6127"/>
                    <a:pt x="49540" y="12175"/>
                  </a:cubicBezTo>
                  <a:close/>
                  <a:moveTo>
                    <a:pt x="49540" y="80164"/>
                  </a:moveTo>
                  <a:cubicBezTo>
                    <a:pt x="35990" y="100688"/>
                    <a:pt x="13405" y="85295"/>
                    <a:pt x="7081" y="68069"/>
                  </a:cubicBezTo>
                  <a:cubicBezTo>
                    <a:pt x="1887" y="51473"/>
                    <a:pt x="3448" y="33460"/>
                    <a:pt x="11418" y="18039"/>
                  </a:cubicBezTo>
                  <a:cubicBezTo>
                    <a:pt x="14587" y="8121"/>
                    <a:pt x="23917" y="1588"/>
                    <a:pt x="34183" y="2096"/>
                  </a:cubicBezTo>
                  <a:cubicBezTo>
                    <a:pt x="38465" y="2627"/>
                    <a:pt x="42460" y="4557"/>
                    <a:pt x="45566" y="7594"/>
                  </a:cubicBezTo>
                  <a:cubicBezTo>
                    <a:pt x="41699" y="7628"/>
                    <a:pt x="38134" y="9714"/>
                    <a:pt x="36170" y="13091"/>
                  </a:cubicBezTo>
                  <a:cubicBezTo>
                    <a:pt x="32589" y="21426"/>
                    <a:pt x="33840" y="31085"/>
                    <a:pt x="39423" y="38198"/>
                  </a:cubicBezTo>
                  <a:cubicBezTo>
                    <a:pt x="41771" y="43116"/>
                    <a:pt x="47607" y="45172"/>
                    <a:pt x="52457" y="42788"/>
                  </a:cubicBezTo>
                  <a:cubicBezTo>
                    <a:pt x="54856" y="41610"/>
                    <a:pt x="56674" y="39488"/>
                    <a:pt x="57490" y="36915"/>
                  </a:cubicBezTo>
                  <a:cubicBezTo>
                    <a:pt x="58220" y="35271"/>
                    <a:pt x="58766" y="33550"/>
                    <a:pt x="59116" y="31784"/>
                  </a:cubicBezTo>
                  <a:cubicBezTo>
                    <a:pt x="62381" y="48585"/>
                    <a:pt x="58867" y="66012"/>
                    <a:pt x="49360" y="80164"/>
                  </a:cubicBezTo>
                  <a:close/>
                </a:path>
              </a:pathLst>
            </a:custGeom>
            <a:solidFill>
              <a:srgbClr val="162039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81" name="Freeform 380">
              <a:extLst>
                <a:ext uri="{FF2B5EF4-FFF2-40B4-BE49-F238E27FC236}">
                  <a16:creationId xmlns:a16="http://schemas.microsoft.com/office/drawing/2014/main" id="{A326733A-3C9F-724E-AA90-74A2FF78F4CD}"/>
                </a:ext>
              </a:extLst>
            </p:cNvPr>
            <p:cNvSpPr/>
            <p:nvPr/>
          </p:nvSpPr>
          <p:spPr>
            <a:xfrm>
              <a:off x="10473366" y="3046910"/>
              <a:ext cx="19443" cy="25903"/>
            </a:xfrm>
            <a:custGeom>
              <a:avLst/>
              <a:gdLst>
                <a:gd name="connsiteX0" fmla="*/ 18703 w 19443"/>
                <a:gd name="connsiteY0" fmla="*/ 10478 h 25903"/>
                <a:gd name="connsiteX1" fmla="*/ 12740 w 19443"/>
                <a:gd name="connsiteY1" fmla="*/ 25688 h 25903"/>
                <a:gd name="connsiteX2" fmla="*/ 816 w 19443"/>
                <a:gd name="connsiteY2" fmla="*/ 15426 h 25903"/>
                <a:gd name="connsiteX3" fmla="*/ 6597 w 19443"/>
                <a:gd name="connsiteY3" fmla="*/ 215 h 25903"/>
                <a:gd name="connsiteX4" fmla="*/ 18703 w 19443"/>
                <a:gd name="connsiteY4" fmla="*/ 10478 h 2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3" h="25903">
                  <a:moveTo>
                    <a:pt x="18703" y="10478"/>
                  </a:moveTo>
                  <a:cubicBezTo>
                    <a:pt x="20824" y="16347"/>
                    <a:pt x="18256" y="22897"/>
                    <a:pt x="12740" y="25688"/>
                  </a:cubicBezTo>
                  <a:cubicBezTo>
                    <a:pt x="7862" y="26971"/>
                    <a:pt x="2442" y="22389"/>
                    <a:pt x="816" y="15426"/>
                  </a:cubicBezTo>
                  <a:cubicBezTo>
                    <a:pt x="-1421" y="9602"/>
                    <a:pt x="1085" y="3008"/>
                    <a:pt x="6597" y="215"/>
                  </a:cubicBezTo>
                  <a:cubicBezTo>
                    <a:pt x="11475" y="-1068"/>
                    <a:pt x="16896" y="3514"/>
                    <a:pt x="18703" y="10478"/>
                  </a:cubicBezTo>
                  <a:close/>
                </a:path>
              </a:pathLst>
            </a:custGeom>
            <a:solidFill>
              <a:srgbClr val="FFFFFF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6C575E96-3404-EE42-847A-356865BC5B98}"/>
                </a:ext>
              </a:extLst>
            </p:cNvPr>
            <p:cNvSpPr/>
            <p:nvPr/>
          </p:nvSpPr>
          <p:spPr>
            <a:xfrm>
              <a:off x="10444453" y="3080478"/>
              <a:ext cx="23749" cy="43444"/>
            </a:xfrm>
            <a:custGeom>
              <a:avLst/>
              <a:gdLst>
                <a:gd name="connsiteX0" fmla="*/ 22862 w 23749"/>
                <a:gd name="connsiteY0" fmla="*/ 40683 h 43444"/>
                <a:gd name="connsiteX1" fmla="*/ 6421 w 23749"/>
                <a:gd name="connsiteY1" fmla="*/ 23640 h 43444"/>
                <a:gd name="connsiteX2" fmla="*/ 639 w 23749"/>
                <a:gd name="connsiteY2" fmla="*/ 0 h 43444"/>
                <a:gd name="connsiteX3" fmla="*/ 639 w 23749"/>
                <a:gd name="connsiteY3" fmla="*/ 0 h 43444"/>
                <a:gd name="connsiteX4" fmla="*/ 4433 w 23749"/>
                <a:gd name="connsiteY4" fmla="*/ 29138 h 43444"/>
                <a:gd name="connsiteX5" fmla="*/ 22501 w 23749"/>
                <a:gd name="connsiteY5" fmla="*/ 43432 h 43444"/>
                <a:gd name="connsiteX6" fmla="*/ 22862 w 23749"/>
                <a:gd name="connsiteY6" fmla="*/ 40683 h 4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749" h="43444">
                  <a:moveTo>
                    <a:pt x="22862" y="40683"/>
                  </a:moveTo>
                  <a:cubicBezTo>
                    <a:pt x="15223" y="37661"/>
                    <a:pt x="9234" y="31453"/>
                    <a:pt x="6421" y="23640"/>
                  </a:cubicBezTo>
                  <a:cubicBezTo>
                    <a:pt x="3859" y="15934"/>
                    <a:pt x="1925" y="8027"/>
                    <a:pt x="639" y="0"/>
                  </a:cubicBezTo>
                  <a:lnTo>
                    <a:pt x="639" y="0"/>
                  </a:lnTo>
                  <a:cubicBezTo>
                    <a:pt x="-924" y="9879"/>
                    <a:pt x="395" y="20008"/>
                    <a:pt x="4433" y="29138"/>
                  </a:cubicBezTo>
                  <a:cubicBezTo>
                    <a:pt x="6916" y="37267"/>
                    <a:pt x="14123" y="42970"/>
                    <a:pt x="22501" y="43432"/>
                  </a:cubicBezTo>
                  <a:cubicBezTo>
                    <a:pt x="23585" y="43615"/>
                    <a:pt x="24488" y="41783"/>
                    <a:pt x="22862" y="40683"/>
                  </a:cubicBezTo>
                  <a:close/>
                </a:path>
              </a:pathLst>
            </a:custGeom>
            <a:solidFill>
              <a:srgbClr val="AEDBE4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6AC895BE-3DDC-AD40-9427-A826EE257038}"/>
                </a:ext>
              </a:extLst>
            </p:cNvPr>
            <p:cNvSpPr/>
            <p:nvPr/>
          </p:nvSpPr>
          <p:spPr>
            <a:xfrm>
              <a:off x="10459185" y="3140587"/>
              <a:ext cx="58358" cy="34452"/>
            </a:xfrm>
            <a:custGeom>
              <a:avLst/>
              <a:gdLst>
                <a:gd name="connsiteX0" fmla="*/ 0 w 58358"/>
                <a:gd name="connsiteY0" fmla="*/ 34452 h 34452"/>
                <a:gd name="connsiteX1" fmla="*/ 4517 w 58358"/>
                <a:gd name="connsiteY1" fmla="*/ 24007 h 34452"/>
                <a:gd name="connsiteX2" fmla="*/ 7588 w 58358"/>
                <a:gd name="connsiteY2" fmla="*/ 19242 h 34452"/>
                <a:gd name="connsiteX3" fmla="*/ 11383 w 58358"/>
                <a:gd name="connsiteY3" fmla="*/ 14477 h 34452"/>
                <a:gd name="connsiteX4" fmla="*/ 16261 w 58358"/>
                <a:gd name="connsiteY4" fmla="*/ 9713 h 34452"/>
                <a:gd name="connsiteX5" fmla="*/ 21862 w 58358"/>
                <a:gd name="connsiteY5" fmla="*/ 5681 h 34452"/>
                <a:gd name="connsiteX6" fmla="*/ 28186 w 58358"/>
                <a:gd name="connsiteY6" fmla="*/ 2566 h 34452"/>
                <a:gd name="connsiteX7" fmla="*/ 31438 w 58358"/>
                <a:gd name="connsiteY7" fmla="*/ 1283 h 34452"/>
                <a:gd name="connsiteX8" fmla="*/ 34690 w 58358"/>
                <a:gd name="connsiteY8" fmla="*/ 1283 h 34452"/>
                <a:gd name="connsiteX9" fmla="*/ 41014 w 58358"/>
                <a:gd name="connsiteY9" fmla="*/ 1283 h 34452"/>
                <a:gd name="connsiteX10" fmla="*/ 43904 w 58358"/>
                <a:gd name="connsiteY10" fmla="*/ 1283 h 34452"/>
                <a:gd name="connsiteX11" fmla="*/ 47518 w 58358"/>
                <a:gd name="connsiteY11" fmla="*/ 0 h 34452"/>
                <a:gd name="connsiteX12" fmla="*/ 52035 w 58358"/>
                <a:gd name="connsiteY12" fmla="*/ 0 h 34452"/>
                <a:gd name="connsiteX13" fmla="*/ 55468 w 58358"/>
                <a:gd name="connsiteY13" fmla="*/ 1283 h 34452"/>
                <a:gd name="connsiteX14" fmla="*/ 58358 w 58358"/>
                <a:gd name="connsiteY14" fmla="*/ 2382 h 34452"/>
                <a:gd name="connsiteX15" fmla="*/ 55287 w 58358"/>
                <a:gd name="connsiteY15" fmla="*/ 2382 h 34452"/>
                <a:gd name="connsiteX16" fmla="*/ 51854 w 58358"/>
                <a:gd name="connsiteY16" fmla="*/ 2382 h 34452"/>
                <a:gd name="connsiteX17" fmla="*/ 43904 w 58358"/>
                <a:gd name="connsiteY17" fmla="*/ 2382 h 34452"/>
                <a:gd name="connsiteX18" fmla="*/ 41375 w 58358"/>
                <a:gd name="connsiteY18" fmla="*/ 2382 h 34452"/>
                <a:gd name="connsiteX19" fmla="*/ 35774 w 58358"/>
                <a:gd name="connsiteY19" fmla="*/ 3665 h 34452"/>
                <a:gd name="connsiteX20" fmla="*/ 32883 w 58358"/>
                <a:gd name="connsiteY20" fmla="*/ 3665 h 34452"/>
                <a:gd name="connsiteX21" fmla="*/ 30173 w 58358"/>
                <a:gd name="connsiteY21" fmla="*/ 4765 h 34452"/>
                <a:gd name="connsiteX22" fmla="*/ 24572 w 58358"/>
                <a:gd name="connsiteY22" fmla="*/ 7697 h 34452"/>
                <a:gd name="connsiteX23" fmla="*/ 19332 w 58358"/>
                <a:gd name="connsiteY23" fmla="*/ 11362 h 34452"/>
                <a:gd name="connsiteX24" fmla="*/ 14635 w 58358"/>
                <a:gd name="connsiteY24" fmla="*/ 15210 h 34452"/>
                <a:gd name="connsiteX25" fmla="*/ 10479 w 58358"/>
                <a:gd name="connsiteY25" fmla="*/ 19425 h 34452"/>
                <a:gd name="connsiteX26" fmla="*/ 6866 w 58358"/>
                <a:gd name="connsiteY26" fmla="*/ 23274 h 34452"/>
                <a:gd name="connsiteX27" fmla="*/ 0 w 58358"/>
                <a:gd name="connsiteY27" fmla="*/ 34452 h 3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8358" h="34452">
                  <a:moveTo>
                    <a:pt x="0" y="34452"/>
                  </a:moveTo>
                  <a:cubicBezTo>
                    <a:pt x="1068" y="30793"/>
                    <a:pt x="2585" y="27282"/>
                    <a:pt x="4517" y="24007"/>
                  </a:cubicBezTo>
                  <a:cubicBezTo>
                    <a:pt x="5455" y="22363"/>
                    <a:pt x="6479" y="20772"/>
                    <a:pt x="7588" y="19242"/>
                  </a:cubicBezTo>
                  <a:cubicBezTo>
                    <a:pt x="8696" y="17532"/>
                    <a:pt x="9968" y="15936"/>
                    <a:pt x="11383" y="14477"/>
                  </a:cubicBezTo>
                  <a:cubicBezTo>
                    <a:pt x="12873" y="12753"/>
                    <a:pt x="14506" y="11159"/>
                    <a:pt x="16261" y="9713"/>
                  </a:cubicBezTo>
                  <a:cubicBezTo>
                    <a:pt x="18053" y="8265"/>
                    <a:pt x="19923" y="6920"/>
                    <a:pt x="21862" y="5681"/>
                  </a:cubicBezTo>
                  <a:cubicBezTo>
                    <a:pt x="23896" y="4495"/>
                    <a:pt x="26008" y="3454"/>
                    <a:pt x="28186" y="2566"/>
                  </a:cubicBezTo>
                  <a:lnTo>
                    <a:pt x="31438" y="1283"/>
                  </a:lnTo>
                  <a:lnTo>
                    <a:pt x="34690" y="1283"/>
                  </a:lnTo>
                  <a:cubicBezTo>
                    <a:pt x="36789" y="1019"/>
                    <a:pt x="38914" y="1019"/>
                    <a:pt x="41014" y="1283"/>
                  </a:cubicBezTo>
                  <a:lnTo>
                    <a:pt x="43904" y="1283"/>
                  </a:lnTo>
                  <a:lnTo>
                    <a:pt x="47518" y="0"/>
                  </a:lnTo>
                  <a:lnTo>
                    <a:pt x="52035" y="0"/>
                  </a:lnTo>
                  <a:lnTo>
                    <a:pt x="55468" y="1283"/>
                  </a:lnTo>
                  <a:lnTo>
                    <a:pt x="58358" y="2382"/>
                  </a:lnTo>
                  <a:lnTo>
                    <a:pt x="55287" y="2382"/>
                  </a:lnTo>
                  <a:lnTo>
                    <a:pt x="51854" y="2382"/>
                  </a:lnTo>
                  <a:lnTo>
                    <a:pt x="43904" y="2382"/>
                  </a:lnTo>
                  <a:lnTo>
                    <a:pt x="41375" y="2382"/>
                  </a:lnTo>
                  <a:cubicBezTo>
                    <a:pt x="39458" y="2547"/>
                    <a:pt x="37573" y="2980"/>
                    <a:pt x="35774" y="3665"/>
                  </a:cubicBezTo>
                  <a:lnTo>
                    <a:pt x="32883" y="3665"/>
                  </a:lnTo>
                  <a:lnTo>
                    <a:pt x="30173" y="4765"/>
                  </a:lnTo>
                  <a:cubicBezTo>
                    <a:pt x="28252" y="5632"/>
                    <a:pt x="26381" y="6610"/>
                    <a:pt x="24572" y="7697"/>
                  </a:cubicBezTo>
                  <a:lnTo>
                    <a:pt x="19332" y="11362"/>
                  </a:lnTo>
                  <a:cubicBezTo>
                    <a:pt x="17887" y="12645"/>
                    <a:pt x="16080" y="13744"/>
                    <a:pt x="14635" y="15210"/>
                  </a:cubicBezTo>
                  <a:lnTo>
                    <a:pt x="10479" y="19425"/>
                  </a:lnTo>
                  <a:cubicBezTo>
                    <a:pt x="9214" y="20708"/>
                    <a:pt x="8130" y="22174"/>
                    <a:pt x="6866" y="23274"/>
                  </a:cubicBezTo>
                  <a:cubicBezTo>
                    <a:pt x="2710" y="30787"/>
                    <a:pt x="0" y="34452"/>
                    <a:pt x="0" y="34452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7DDB8250-82E9-2A4C-A384-52C3091C0B6A}"/>
                </a:ext>
              </a:extLst>
            </p:cNvPr>
            <p:cNvSpPr/>
            <p:nvPr/>
          </p:nvSpPr>
          <p:spPr>
            <a:xfrm>
              <a:off x="10457740" y="2990133"/>
              <a:ext cx="52757" cy="55710"/>
            </a:xfrm>
            <a:custGeom>
              <a:avLst/>
              <a:gdLst>
                <a:gd name="connsiteX0" fmla="*/ 52758 w 52757"/>
                <a:gd name="connsiteY0" fmla="*/ 55710 h 55710"/>
                <a:gd name="connsiteX1" fmla="*/ 51673 w 52757"/>
                <a:gd name="connsiteY1" fmla="*/ 52045 h 55710"/>
                <a:gd name="connsiteX2" fmla="*/ 48421 w 52757"/>
                <a:gd name="connsiteY2" fmla="*/ 42882 h 55710"/>
                <a:gd name="connsiteX3" fmla="*/ 43001 w 52757"/>
                <a:gd name="connsiteY3" fmla="*/ 30604 h 55710"/>
                <a:gd name="connsiteX4" fmla="*/ 41375 w 52757"/>
                <a:gd name="connsiteY4" fmla="*/ 27305 h 55710"/>
                <a:gd name="connsiteX5" fmla="*/ 39387 w 52757"/>
                <a:gd name="connsiteY5" fmla="*/ 24007 h 55710"/>
                <a:gd name="connsiteX6" fmla="*/ 35051 w 52757"/>
                <a:gd name="connsiteY6" fmla="*/ 17593 h 55710"/>
                <a:gd name="connsiteX7" fmla="*/ 29992 w 52757"/>
                <a:gd name="connsiteY7" fmla="*/ 11912 h 55710"/>
                <a:gd name="connsiteX8" fmla="*/ 24391 w 52757"/>
                <a:gd name="connsiteY8" fmla="*/ 7330 h 55710"/>
                <a:gd name="connsiteX9" fmla="*/ 18610 w 52757"/>
                <a:gd name="connsiteY9" fmla="*/ 3848 h 55710"/>
                <a:gd name="connsiteX10" fmla="*/ 12828 w 52757"/>
                <a:gd name="connsiteY10" fmla="*/ 1649 h 55710"/>
                <a:gd name="connsiteX11" fmla="*/ 7769 w 52757"/>
                <a:gd name="connsiteY11" fmla="*/ 0 h 55710"/>
                <a:gd name="connsiteX12" fmla="*/ 3614 w 52757"/>
                <a:gd name="connsiteY12" fmla="*/ 0 h 55710"/>
                <a:gd name="connsiteX13" fmla="*/ 0 w 52757"/>
                <a:gd name="connsiteY13" fmla="*/ 0 h 55710"/>
                <a:gd name="connsiteX14" fmla="*/ 3614 w 52757"/>
                <a:gd name="connsiteY14" fmla="*/ 0 h 55710"/>
                <a:gd name="connsiteX15" fmla="*/ 7950 w 52757"/>
                <a:gd name="connsiteY15" fmla="*/ 0 h 55710"/>
                <a:gd name="connsiteX16" fmla="*/ 13551 w 52757"/>
                <a:gd name="connsiteY16" fmla="*/ 0 h 55710"/>
                <a:gd name="connsiteX17" fmla="*/ 20055 w 52757"/>
                <a:gd name="connsiteY17" fmla="*/ 1649 h 55710"/>
                <a:gd name="connsiteX18" fmla="*/ 26921 w 52757"/>
                <a:gd name="connsiteY18" fmla="*/ 4948 h 55710"/>
                <a:gd name="connsiteX19" fmla="*/ 33425 w 52757"/>
                <a:gd name="connsiteY19" fmla="*/ 9713 h 55710"/>
                <a:gd name="connsiteX20" fmla="*/ 39207 w 52757"/>
                <a:gd name="connsiteY20" fmla="*/ 15943 h 55710"/>
                <a:gd name="connsiteX21" fmla="*/ 43724 w 52757"/>
                <a:gd name="connsiteY21" fmla="*/ 22907 h 55710"/>
                <a:gd name="connsiteX22" fmla="*/ 47157 w 52757"/>
                <a:gd name="connsiteY22" fmla="*/ 30054 h 55710"/>
                <a:gd name="connsiteX23" fmla="*/ 49686 w 52757"/>
                <a:gd name="connsiteY23" fmla="*/ 37201 h 55710"/>
                <a:gd name="connsiteX24" fmla="*/ 51312 w 52757"/>
                <a:gd name="connsiteY24" fmla="*/ 43615 h 55710"/>
                <a:gd name="connsiteX25" fmla="*/ 52577 w 52757"/>
                <a:gd name="connsiteY25" fmla="*/ 53328 h 55710"/>
                <a:gd name="connsiteX26" fmla="*/ 52758 w 52757"/>
                <a:gd name="connsiteY26" fmla="*/ 55710 h 5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2757" h="55710">
                  <a:moveTo>
                    <a:pt x="52758" y="55710"/>
                  </a:moveTo>
                  <a:lnTo>
                    <a:pt x="51673" y="52045"/>
                  </a:lnTo>
                  <a:cubicBezTo>
                    <a:pt x="51673" y="49846"/>
                    <a:pt x="49867" y="46731"/>
                    <a:pt x="48421" y="42882"/>
                  </a:cubicBezTo>
                  <a:cubicBezTo>
                    <a:pt x="46858" y="38684"/>
                    <a:pt x="45048" y="34583"/>
                    <a:pt x="43001" y="30604"/>
                  </a:cubicBezTo>
                  <a:lnTo>
                    <a:pt x="41375" y="27305"/>
                  </a:lnTo>
                  <a:lnTo>
                    <a:pt x="39387" y="24007"/>
                  </a:lnTo>
                  <a:cubicBezTo>
                    <a:pt x="38123" y="21624"/>
                    <a:pt x="36497" y="19792"/>
                    <a:pt x="35051" y="17593"/>
                  </a:cubicBezTo>
                  <a:cubicBezTo>
                    <a:pt x="33606" y="15394"/>
                    <a:pt x="31799" y="13744"/>
                    <a:pt x="29992" y="11912"/>
                  </a:cubicBezTo>
                  <a:cubicBezTo>
                    <a:pt x="28252" y="10231"/>
                    <a:pt x="26379" y="8699"/>
                    <a:pt x="24391" y="7330"/>
                  </a:cubicBezTo>
                  <a:cubicBezTo>
                    <a:pt x="22588" y="5969"/>
                    <a:pt x="20651" y="4801"/>
                    <a:pt x="18610" y="3848"/>
                  </a:cubicBezTo>
                  <a:cubicBezTo>
                    <a:pt x="16821" y="2784"/>
                    <a:pt x="14866" y="2040"/>
                    <a:pt x="12828" y="1649"/>
                  </a:cubicBezTo>
                  <a:lnTo>
                    <a:pt x="7769" y="0"/>
                  </a:lnTo>
                  <a:lnTo>
                    <a:pt x="3614" y="0"/>
                  </a:lnTo>
                  <a:lnTo>
                    <a:pt x="0" y="0"/>
                  </a:lnTo>
                  <a:lnTo>
                    <a:pt x="3614" y="0"/>
                  </a:lnTo>
                  <a:lnTo>
                    <a:pt x="7950" y="0"/>
                  </a:lnTo>
                  <a:lnTo>
                    <a:pt x="13551" y="0"/>
                  </a:lnTo>
                  <a:cubicBezTo>
                    <a:pt x="15768" y="332"/>
                    <a:pt x="17945" y="885"/>
                    <a:pt x="20055" y="1649"/>
                  </a:cubicBezTo>
                  <a:cubicBezTo>
                    <a:pt x="22474" y="2445"/>
                    <a:pt x="24782" y="3553"/>
                    <a:pt x="26921" y="4948"/>
                  </a:cubicBezTo>
                  <a:cubicBezTo>
                    <a:pt x="29282" y="6244"/>
                    <a:pt x="31468" y="7845"/>
                    <a:pt x="33425" y="9713"/>
                  </a:cubicBezTo>
                  <a:cubicBezTo>
                    <a:pt x="35488" y="11655"/>
                    <a:pt x="37420" y="13737"/>
                    <a:pt x="39207" y="15943"/>
                  </a:cubicBezTo>
                  <a:cubicBezTo>
                    <a:pt x="40856" y="18164"/>
                    <a:pt x="42365" y="20490"/>
                    <a:pt x="43724" y="22907"/>
                  </a:cubicBezTo>
                  <a:cubicBezTo>
                    <a:pt x="45084" y="25176"/>
                    <a:pt x="46233" y="27569"/>
                    <a:pt x="47157" y="30054"/>
                  </a:cubicBezTo>
                  <a:cubicBezTo>
                    <a:pt x="48161" y="32374"/>
                    <a:pt x="49007" y="34762"/>
                    <a:pt x="49686" y="37201"/>
                  </a:cubicBezTo>
                  <a:cubicBezTo>
                    <a:pt x="50374" y="39298"/>
                    <a:pt x="50918" y="41442"/>
                    <a:pt x="51312" y="43615"/>
                  </a:cubicBezTo>
                  <a:cubicBezTo>
                    <a:pt x="51897" y="46830"/>
                    <a:pt x="52318" y="50071"/>
                    <a:pt x="52577" y="53328"/>
                  </a:cubicBezTo>
                  <a:cubicBezTo>
                    <a:pt x="52758" y="54244"/>
                    <a:pt x="52758" y="55710"/>
                    <a:pt x="52758" y="55710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6A6091E1-1656-704C-92B4-7B108AA58213}"/>
                </a:ext>
              </a:extLst>
            </p:cNvPr>
            <p:cNvSpPr/>
            <p:nvPr/>
          </p:nvSpPr>
          <p:spPr>
            <a:xfrm>
              <a:off x="10426398" y="2991989"/>
              <a:ext cx="53741" cy="25273"/>
            </a:xfrm>
            <a:custGeom>
              <a:avLst/>
              <a:gdLst>
                <a:gd name="connsiteX0" fmla="*/ 2614 w 53741"/>
                <a:gd name="connsiteY0" fmla="*/ 24716 h 25273"/>
                <a:gd name="connsiteX1" fmla="*/ 42544 w 53741"/>
                <a:gd name="connsiteY1" fmla="*/ 8956 h 25273"/>
                <a:gd name="connsiteX2" fmla="*/ 20501 w 53741"/>
                <a:gd name="connsiteY2" fmla="*/ 2908 h 25273"/>
                <a:gd name="connsiteX3" fmla="*/ 2614 w 53741"/>
                <a:gd name="connsiteY3" fmla="*/ 24716 h 2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41" h="25273">
                  <a:moveTo>
                    <a:pt x="2614" y="24716"/>
                  </a:moveTo>
                  <a:cubicBezTo>
                    <a:pt x="11946" y="12267"/>
                    <a:pt x="27371" y="6179"/>
                    <a:pt x="42544" y="8956"/>
                  </a:cubicBezTo>
                  <a:cubicBezTo>
                    <a:pt x="69284" y="13171"/>
                    <a:pt x="42544" y="-7354"/>
                    <a:pt x="20501" y="2908"/>
                  </a:cubicBezTo>
                  <a:cubicBezTo>
                    <a:pt x="-1541" y="13171"/>
                    <a:pt x="-2625" y="28381"/>
                    <a:pt x="2614" y="24716"/>
                  </a:cubicBezTo>
                  <a:close/>
                </a:path>
              </a:pathLst>
            </a:custGeom>
            <a:solidFill>
              <a:srgbClr val="FDD0B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86" name="Freeform 385">
              <a:extLst>
                <a:ext uri="{FF2B5EF4-FFF2-40B4-BE49-F238E27FC236}">
                  <a16:creationId xmlns:a16="http://schemas.microsoft.com/office/drawing/2014/main" id="{BC611F64-0FA8-CD44-8069-CACB87405758}"/>
                </a:ext>
              </a:extLst>
            </p:cNvPr>
            <p:cNvSpPr/>
            <p:nvPr/>
          </p:nvSpPr>
          <p:spPr>
            <a:xfrm>
              <a:off x="10212488" y="3188784"/>
              <a:ext cx="242875" cy="53835"/>
            </a:xfrm>
            <a:custGeom>
              <a:avLst/>
              <a:gdLst>
                <a:gd name="connsiteX0" fmla="*/ 1339 w 242875"/>
                <a:gd name="connsiteY0" fmla="*/ 32437 h 53835"/>
                <a:gd name="connsiteX1" fmla="*/ 29885 w 242875"/>
                <a:gd name="connsiteY1" fmla="*/ 16860 h 53835"/>
                <a:gd name="connsiteX2" fmla="*/ 31873 w 242875"/>
                <a:gd name="connsiteY2" fmla="*/ 28405 h 53835"/>
                <a:gd name="connsiteX3" fmla="*/ 225197 w 242875"/>
                <a:gd name="connsiteY3" fmla="*/ 18326 h 53835"/>
                <a:gd name="connsiteX4" fmla="*/ 220499 w 242875"/>
                <a:gd name="connsiteY4" fmla="*/ 0 h 53835"/>
                <a:gd name="connsiteX5" fmla="*/ 241277 w 242875"/>
                <a:gd name="connsiteY5" fmla="*/ 35185 h 53835"/>
                <a:gd name="connsiteX6" fmla="*/ 229894 w 242875"/>
                <a:gd name="connsiteY6" fmla="*/ 25106 h 53835"/>
                <a:gd name="connsiteX7" fmla="*/ 27356 w 242875"/>
                <a:gd name="connsiteY7" fmla="*/ 37934 h 53835"/>
                <a:gd name="connsiteX8" fmla="*/ 1339 w 242875"/>
                <a:gd name="connsiteY8" fmla="*/ 32437 h 5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75" h="53835">
                  <a:moveTo>
                    <a:pt x="1339" y="32437"/>
                  </a:moveTo>
                  <a:cubicBezTo>
                    <a:pt x="12792" y="32286"/>
                    <a:pt x="23452" y="26472"/>
                    <a:pt x="29885" y="16860"/>
                  </a:cubicBezTo>
                  <a:cubicBezTo>
                    <a:pt x="34583" y="9529"/>
                    <a:pt x="36570" y="22357"/>
                    <a:pt x="31873" y="28405"/>
                  </a:cubicBezTo>
                  <a:cubicBezTo>
                    <a:pt x="73248" y="39950"/>
                    <a:pt x="160515" y="50762"/>
                    <a:pt x="225197" y="18326"/>
                  </a:cubicBezTo>
                  <a:cubicBezTo>
                    <a:pt x="222667" y="10079"/>
                    <a:pt x="220499" y="0"/>
                    <a:pt x="220499" y="0"/>
                  </a:cubicBezTo>
                  <a:cubicBezTo>
                    <a:pt x="220499" y="0"/>
                    <a:pt x="249949" y="10812"/>
                    <a:pt x="241277" y="35185"/>
                  </a:cubicBezTo>
                  <a:lnTo>
                    <a:pt x="229894" y="25106"/>
                  </a:lnTo>
                  <a:cubicBezTo>
                    <a:pt x="229894" y="25106"/>
                    <a:pt x="177859" y="80084"/>
                    <a:pt x="27356" y="37934"/>
                  </a:cubicBezTo>
                  <a:cubicBezTo>
                    <a:pt x="14528" y="45265"/>
                    <a:pt x="-5347" y="34452"/>
                    <a:pt x="1339" y="32437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87" name="Freeform 386">
              <a:extLst>
                <a:ext uri="{FF2B5EF4-FFF2-40B4-BE49-F238E27FC236}">
                  <a16:creationId xmlns:a16="http://schemas.microsoft.com/office/drawing/2014/main" id="{B8791454-9C2F-9D45-A780-F0529778D538}"/>
                </a:ext>
              </a:extLst>
            </p:cNvPr>
            <p:cNvSpPr/>
            <p:nvPr/>
          </p:nvSpPr>
          <p:spPr>
            <a:xfrm>
              <a:off x="10302884" y="3267889"/>
              <a:ext cx="90930" cy="35063"/>
            </a:xfrm>
            <a:custGeom>
              <a:avLst/>
              <a:gdLst>
                <a:gd name="connsiteX0" fmla="*/ 16 w 90930"/>
                <a:gd name="connsiteY0" fmla="*/ 35064 h 35063"/>
                <a:gd name="connsiteX1" fmla="*/ 84211 w 90930"/>
                <a:gd name="connsiteY1" fmla="*/ 12157 h 35063"/>
                <a:gd name="connsiteX2" fmla="*/ 39042 w 90930"/>
                <a:gd name="connsiteY2" fmla="*/ 1528 h 35063"/>
                <a:gd name="connsiteX3" fmla="*/ 16 w 90930"/>
                <a:gd name="connsiteY3" fmla="*/ 35064 h 3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30" h="35063">
                  <a:moveTo>
                    <a:pt x="16" y="35064"/>
                  </a:moveTo>
                  <a:cubicBezTo>
                    <a:pt x="16" y="35064"/>
                    <a:pt x="39403" y="-1588"/>
                    <a:pt x="84211" y="12157"/>
                  </a:cubicBezTo>
                  <a:cubicBezTo>
                    <a:pt x="103182" y="18021"/>
                    <a:pt x="80055" y="-6169"/>
                    <a:pt x="39042" y="1528"/>
                  </a:cubicBezTo>
                  <a:cubicBezTo>
                    <a:pt x="-1972" y="9225"/>
                    <a:pt x="16" y="35064"/>
                    <a:pt x="16" y="35064"/>
                  </a:cubicBezTo>
                  <a:close/>
                </a:path>
              </a:pathLst>
            </a:custGeom>
            <a:solidFill>
              <a:srgbClr val="FBD0B4">
                <a:alpha val="60000"/>
              </a:srgbClr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88" name="Freeform 387">
              <a:extLst>
                <a:ext uri="{FF2B5EF4-FFF2-40B4-BE49-F238E27FC236}">
                  <a16:creationId xmlns:a16="http://schemas.microsoft.com/office/drawing/2014/main" id="{CEA9A9E7-AD58-5545-BB9C-6371B9A72930}"/>
                </a:ext>
              </a:extLst>
            </p:cNvPr>
            <p:cNvSpPr/>
            <p:nvPr/>
          </p:nvSpPr>
          <p:spPr>
            <a:xfrm>
              <a:off x="10123911" y="2892874"/>
              <a:ext cx="451993" cy="463769"/>
            </a:xfrm>
            <a:custGeom>
              <a:avLst/>
              <a:gdLst>
                <a:gd name="connsiteX0" fmla="*/ 366712 w 451993"/>
                <a:gd name="connsiteY0" fmla="*/ 90661 h 463769"/>
                <a:gd name="connsiteX1" fmla="*/ 386045 w 451993"/>
                <a:gd name="connsiteY1" fmla="*/ 242215 h 463769"/>
                <a:gd name="connsiteX2" fmla="*/ 398511 w 451993"/>
                <a:gd name="connsiteY2" fmla="*/ 257792 h 463769"/>
                <a:gd name="connsiteX3" fmla="*/ 326241 w 451993"/>
                <a:gd name="connsiteY3" fmla="*/ 291328 h 463769"/>
                <a:gd name="connsiteX4" fmla="*/ 323350 w 451993"/>
                <a:gd name="connsiteY4" fmla="*/ 264756 h 463769"/>
                <a:gd name="connsiteX5" fmla="*/ 292996 w 451993"/>
                <a:gd name="connsiteY5" fmla="*/ 99824 h 463769"/>
                <a:gd name="connsiteX6" fmla="*/ 276374 w 451993"/>
                <a:gd name="connsiteY6" fmla="*/ 66288 h 463769"/>
                <a:gd name="connsiteX7" fmla="*/ 197418 w 451993"/>
                <a:gd name="connsiteY7" fmla="*/ 4347 h 463769"/>
                <a:gd name="connsiteX8" fmla="*/ 178086 w 451993"/>
                <a:gd name="connsiteY8" fmla="*/ 78933 h 463769"/>
                <a:gd name="connsiteX9" fmla="*/ 193263 w 451993"/>
                <a:gd name="connsiteY9" fmla="*/ 223523 h 463769"/>
                <a:gd name="connsiteX10" fmla="*/ 175195 w 451993"/>
                <a:gd name="connsiteY10" fmla="*/ 274102 h 463769"/>
                <a:gd name="connsiteX11" fmla="*/ 111416 w 451993"/>
                <a:gd name="connsiteY11" fmla="*/ 259991 h 463769"/>
                <a:gd name="connsiteX12" fmla="*/ 47818 w 451993"/>
                <a:gd name="connsiteY12" fmla="*/ 248812 h 463769"/>
                <a:gd name="connsiteX13" fmla="*/ 56129 w 451993"/>
                <a:gd name="connsiteY13" fmla="*/ 230487 h 463769"/>
                <a:gd name="connsiteX14" fmla="*/ 112862 w 451993"/>
                <a:gd name="connsiteY14" fmla="*/ 81682 h 463769"/>
                <a:gd name="connsiteX15" fmla="*/ 61550 w 451993"/>
                <a:gd name="connsiteY15" fmla="*/ 85896 h 463769"/>
                <a:gd name="connsiteX16" fmla="*/ 3372 w 451993"/>
                <a:gd name="connsiteY16" fmla="*/ 308371 h 463769"/>
                <a:gd name="connsiteX17" fmla="*/ 100937 w 451993"/>
                <a:gd name="connsiteY17" fmla="*/ 430970 h 463769"/>
                <a:gd name="connsiteX18" fmla="*/ 121715 w 451993"/>
                <a:gd name="connsiteY18" fmla="*/ 426756 h 463769"/>
                <a:gd name="connsiteX19" fmla="*/ 297513 w 451993"/>
                <a:gd name="connsiteY19" fmla="*/ 436651 h 463769"/>
                <a:gd name="connsiteX20" fmla="*/ 334913 w 451993"/>
                <a:gd name="connsiteY20" fmla="*/ 416310 h 463769"/>
                <a:gd name="connsiteX21" fmla="*/ 429046 w 451993"/>
                <a:gd name="connsiteY21" fmla="*/ 337692 h 463769"/>
                <a:gd name="connsiteX22" fmla="*/ 420734 w 451993"/>
                <a:gd name="connsiteY22" fmla="*/ 117783 h 463769"/>
                <a:gd name="connsiteX23" fmla="*/ 366712 w 451993"/>
                <a:gd name="connsiteY23" fmla="*/ 90661 h 46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51993" h="463769">
                  <a:moveTo>
                    <a:pt x="366712" y="90661"/>
                  </a:moveTo>
                  <a:cubicBezTo>
                    <a:pt x="431756" y="155168"/>
                    <a:pt x="386045" y="242215"/>
                    <a:pt x="386045" y="242215"/>
                  </a:cubicBezTo>
                  <a:cubicBezTo>
                    <a:pt x="386045" y="242215"/>
                    <a:pt x="401402" y="246430"/>
                    <a:pt x="398511" y="257792"/>
                  </a:cubicBezTo>
                  <a:cubicBezTo>
                    <a:pt x="355691" y="239466"/>
                    <a:pt x="326241" y="291328"/>
                    <a:pt x="326241" y="291328"/>
                  </a:cubicBezTo>
                  <a:cubicBezTo>
                    <a:pt x="322013" y="283157"/>
                    <a:pt x="320981" y="273666"/>
                    <a:pt x="323350" y="264756"/>
                  </a:cubicBezTo>
                  <a:cubicBezTo>
                    <a:pt x="265353" y="245147"/>
                    <a:pt x="270773" y="150953"/>
                    <a:pt x="292996" y="99824"/>
                  </a:cubicBezTo>
                  <a:cubicBezTo>
                    <a:pt x="269508" y="112652"/>
                    <a:pt x="258306" y="101290"/>
                    <a:pt x="276374" y="66288"/>
                  </a:cubicBezTo>
                  <a:cubicBezTo>
                    <a:pt x="294442" y="31286"/>
                    <a:pt x="238974" y="21207"/>
                    <a:pt x="197418" y="4347"/>
                  </a:cubicBezTo>
                  <a:cubicBezTo>
                    <a:pt x="155863" y="-12513"/>
                    <a:pt x="158753" y="21207"/>
                    <a:pt x="178086" y="78933"/>
                  </a:cubicBezTo>
                  <a:cubicBezTo>
                    <a:pt x="178086" y="78933"/>
                    <a:pt x="215486" y="196767"/>
                    <a:pt x="193263" y="223523"/>
                  </a:cubicBezTo>
                  <a:cubicBezTo>
                    <a:pt x="171039" y="250278"/>
                    <a:pt x="167065" y="264206"/>
                    <a:pt x="175195" y="274102"/>
                  </a:cubicBezTo>
                  <a:cubicBezTo>
                    <a:pt x="152972" y="251561"/>
                    <a:pt x="144661" y="283815"/>
                    <a:pt x="111416" y="259991"/>
                  </a:cubicBezTo>
                  <a:cubicBezTo>
                    <a:pt x="78172" y="236168"/>
                    <a:pt x="69861" y="238917"/>
                    <a:pt x="47818" y="248812"/>
                  </a:cubicBezTo>
                  <a:cubicBezTo>
                    <a:pt x="25776" y="258708"/>
                    <a:pt x="32461" y="240383"/>
                    <a:pt x="56129" y="230487"/>
                  </a:cubicBezTo>
                  <a:cubicBezTo>
                    <a:pt x="40772" y="196767"/>
                    <a:pt x="38062" y="83881"/>
                    <a:pt x="112862" y="81682"/>
                  </a:cubicBezTo>
                  <a:cubicBezTo>
                    <a:pt x="137795" y="80215"/>
                    <a:pt x="102382" y="58958"/>
                    <a:pt x="61550" y="85896"/>
                  </a:cubicBezTo>
                  <a:cubicBezTo>
                    <a:pt x="3372" y="125663"/>
                    <a:pt x="-6566" y="224439"/>
                    <a:pt x="3372" y="308371"/>
                  </a:cubicBezTo>
                  <a:cubicBezTo>
                    <a:pt x="13670" y="409346"/>
                    <a:pt x="121715" y="449296"/>
                    <a:pt x="100937" y="430970"/>
                  </a:cubicBezTo>
                  <a:cubicBezTo>
                    <a:pt x="80159" y="412645"/>
                    <a:pt x="96781" y="404215"/>
                    <a:pt x="121715" y="426756"/>
                  </a:cubicBezTo>
                  <a:cubicBezTo>
                    <a:pt x="170512" y="472099"/>
                    <a:pt x="244069" y="476239"/>
                    <a:pt x="297513" y="436651"/>
                  </a:cubicBezTo>
                  <a:cubicBezTo>
                    <a:pt x="319556" y="415027"/>
                    <a:pt x="346657" y="392486"/>
                    <a:pt x="334913" y="416310"/>
                  </a:cubicBezTo>
                  <a:cubicBezTo>
                    <a:pt x="323169" y="440133"/>
                    <a:pt x="387490" y="424923"/>
                    <a:pt x="429046" y="337692"/>
                  </a:cubicBezTo>
                  <a:cubicBezTo>
                    <a:pt x="462357" y="267518"/>
                    <a:pt x="459244" y="185165"/>
                    <a:pt x="420734" y="117783"/>
                  </a:cubicBezTo>
                  <a:cubicBezTo>
                    <a:pt x="393091" y="75268"/>
                    <a:pt x="344489" y="78016"/>
                    <a:pt x="366712" y="90661"/>
                  </a:cubicBezTo>
                  <a:close/>
                </a:path>
              </a:pathLst>
            </a:custGeom>
            <a:noFill/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DAC8ECC6-3976-1641-A8D2-5AE92BBA6C81}"/>
                </a:ext>
              </a:extLst>
            </p:cNvPr>
            <p:cNvSpPr/>
            <p:nvPr/>
          </p:nvSpPr>
          <p:spPr>
            <a:xfrm>
              <a:off x="10115719" y="2817321"/>
              <a:ext cx="485108" cy="210013"/>
            </a:xfrm>
            <a:custGeom>
              <a:avLst/>
              <a:gdLst>
                <a:gd name="connsiteX0" fmla="*/ 78956 w 485108"/>
                <a:gd name="connsiteY0" fmla="*/ 65606 h 210013"/>
                <a:gd name="connsiteX1" fmla="*/ 151226 w 485108"/>
                <a:gd name="connsiteY1" fmla="*/ 47280 h 210013"/>
                <a:gd name="connsiteX2" fmla="*/ 252224 w 485108"/>
                <a:gd name="connsiteY2" fmla="*/ 45998 h 210013"/>
                <a:gd name="connsiteX3" fmla="*/ 366593 w 485108"/>
                <a:gd name="connsiteY3" fmla="*/ 51129 h 210013"/>
                <a:gd name="connsiteX4" fmla="*/ 436514 w 485108"/>
                <a:gd name="connsiteY4" fmla="*/ 82649 h 210013"/>
                <a:gd name="connsiteX5" fmla="*/ 479335 w 485108"/>
                <a:gd name="connsiteY5" fmla="*/ 199751 h 210013"/>
                <a:gd name="connsiteX6" fmla="*/ 481142 w 485108"/>
                <a:gd name="connsiteY6" fmla="*/ 210013 h 210013"/>
                <a:gd name="connsiteX7" fmla="*/ 484574 w 485108"/>
                <a:gd name="connsiteY7" fmla="*/ 144407 h 210013"/>
                <a:gd name="connsiteX8" fmla="*/ 452595 w 485108"/>
                <a:gd name="connsiteY8" fmla="*/ 11362 h 210013"/>
                <a:gd name="connsiteX9" fmla="*/ 421518 w 485108"/>
                <a:gd name="connsiteY9" fmla="*/ 9529 h 210013"/>
                <a:gd name="connsiteX10" fmla="*/ 327386 w 485108"/>
                <a:gd name="connsiteY10" fmla="*/ 0 h 210013"/>
                <a:gd name="connsiteX11" fmla="*/ 186639 w 485108"/>
                <a:gd name="connsiteY11" fmla="*/ 9529 h 210013"/>
                <a:gd name="connsiteX12" fmla="*/ 27644 w 485108"/>
                <a:gd name="connsiteY12" fmla="*/ 58642 h 210013"/>
                <a:gd name="connsiteX13" fmla="*/ 0 w 485108"/>
                <a:gd name="connsiteY13" fmla="*/ 190405 h 210013"/>
                <a:gd name="connsiteX14" fmla="*/ 1265 w 485108"/>
                <a:gd name="connsiteY14" fmla="*/ 189122 h 210013"/>
                <a:gd name="connsiteX15" fmla="*/ 78956 w 485108"/>
                <a:gd name="connsiteY15" fmla="*/ 65606 h 21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5108" h="210013">
                  <a:moveTo>
                    <a:pt x="78956" y="65606"/>
                  </a:moveTo>
                  <a:cubicBezTo>
                    <a:pt x="103600" y="62016"/>
                    <a:pt x="127816" y="55875"/>
                    <a:pt x="151226" y="47280"/>
                  </a:cubicBezTo>
                  <a:cubicBezTo>
                    <a:pt x="151226" y="47280"/>
                    <a:pt x="165500" y="70921"/>
                    <a:pt x="252224" y="45998"/>
                  </a:cubicBezTo>
                  <a:cubicBezTo>
                    <a:pt x="228375" y="81366"/>
                    <a:pt x="282578" y="87964"/>
                    <a:pt x="366593" y="51129"/>
                  </a:cubicBezTo>
                  <a:cubicBezTo>
                    <a:pt x="405438" y="32803"/>
                    <a:pt x="411942" y="102441"/>
                    <a:pt x="436514" y="82649"/>
                  </a:cubicBezTo>
                  <a:cubicBezTo>
                    <a:pt x="461086" y="62857"/>
                    <a:pt x="483129" y="143124"/>
                    <a:pt x="479335" y="199751"/>
                  </a:cubicBezTo>
                  <a:cubicBezTo>
                    <a:pt x="479158" y="203266"/>
                    <a:pt x="479776" y="206777"/>
                    <a:pt x="481142" y="210013"/>
                  </a:cubicBezTo>
                  <a:cubicBezTo>
                    <a:pt x="481142" y="192604"/>
                    <a:pt x="482587" y="171529"/>
                    <a:pt x="484574" y="144407"/>
                  </a:cubicBezTo>
                  <a:cubicBezTo>
                    <a:pt x="487646" y="99875"/>
                    <a:pt x="477528" y="64690"/>
                    <a:pt x="452595" y="11362"/>
                  </a:cubicBezTo>
                  <a:cubicBezTo>
                    <a:pt x="445548" y="78801"/>
                    <a:pt x="422241" y="78801"/>
                    <a:pt x="421518" y="9529"/>
                  </a:cubicBezTo>
                  <a:cubicBezTo>
                    <a:pt x="282397" y="72570"/>
                    <a:pt x="265956" y="64507"/>
                    <a:pt x="327386" y="0"/>
                  </a:cubicBezTo>
                  <a:cubicBezTo>
                    <a:pt x="170920" y="48930"/>
                    <a:pt x="156285" y="32253"/>
                    <a:pt x="186639" y="9529"/>
                  </a:cubicBezTo>
                  <a:cubicBezTo>
                    <a:pt x="182303" y="9529"/>
                    <a:pt x="62153" y="51679"/>
                    <a:pt x="27644" y="58642"/>
                  </a:cubicBezTo>
                  <a:cubicBezTo>
                    <a:pt x="13551" y="83932"/>
                    <a:pt x="3252" y="138726"/>
                    <a:pt x="0" y="190405"/>
                  </a:cubicBezTo>
                  <a:lnTo>
                    <a:pt x="1265" y="189122"/>
                  </a:lnTo>
                  <a:cubicBezTo>
                    <a:pt x="1265" y="189122"/>
                    <a:pt x="23307" y="76235"/>
                    <a:pt x="78956" y="65606"/>
                  </a:cubicBezTo>
                  <a:close/>
                </a:path>
              </a:pathLst>
            </a:custGeom>
            <a:solidFill>
              <a:srgbClr val="FBD0B4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0F6C76F5-B769-5B40-BF69-7FAC1760243B}"/>
                </a:ext>
              </a:extLst>
            </p:cNvPr>
            <p:cNvSpPr/>
            <p:nvPr/>
          </p:nvSpPr>
          <p:spPr>
            <a:xfrm>
              <a:off x="10312047" y="3024749"/>
              <a:ext cx="52284" cy="133678"/>
            </a:xfrm>
            <a:custGeom>
              <a:avLst/>
              <a:gdLst>
                <a:gd name="connsiteX0" fmla="*/ 14882 w 52284"/>
                <a:gd name="connsiteY0" fmla="*/ 19811 h 133678"/>
                <a:gd name="connsiteX1" fmla="*/ 5849 w 52284"/>
                <a:gd name="connsiteY1" fmla="*/ 113090 h 133678"/>
                <a:gd name="connsiteX2" fmla="*/ 43249 w 52284"/>
                <a:gd name="connsiteY2" fmla="*/ 113090 h 133678"/>
                <a:gd name="connsiteX3" fmla="*/ 14882 w 52284"/>
                <a:gd name="connsiteY3" fmla="*/ 19811 h 133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284" h="133678">
                  <a:moveTo>
                    <a:pt x="14882" y="19811"/>
                  </a:moveTo>
                  <a:cubicBezTo>
                    <a:pt x="14882" y="19811"/>
                    <a:pt x="30421" y="88167"/>
                    <a:pt x="5849" y="113090"/>
                  </a:cubicBezTo>
                  <a:cubicBezTo>
                    <a:pt x="-16194" y="134164"/>
                    <a:pt x="30240" y="146259"/>
                    <a:pt x="43249" y="113090"/>
                  </a:cubicBezTo>
                  <a:cubicBezTo>
                    <a:pt x="75770" y="30257"/>
                    <a:pt x="9643" y="-34066"/>
                    <a:pt x="14882" y="19811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91" name="Freeform 390">
              <a:extLst>
                <a:ext uri="{FF2B5EF4-FFF2-40B4-BE49-F238E27FC236}">
                  <a16:creationId xmlns:a16="http://schemas.microsoft.com/office/drawing/2014/main" id="{D654A436-401D-BC46-B0AA-DAF69299C132}"/>
                </a:ext>
              </a:extLst>
            </p:cNvPr>
            <p:cNvSpPr/>
            <p:nvPr/>
          </p:nvSpPr>
          <p:spPr>
            <a:xfrm>
              <a:off x="10169741" y="3137517"/>
              <a:ext cx="60707" cy="17913"/>
            </a:xfrm>
            <a:custGeom>
              <a:avLst/>
              <a:gdLst>
                <a:gd name="connsiteX0" fmla="*/ 0 w 60707"/>
                <a:gd name="connsiteY0" fmla="*/ 13332 h 17913"/>
                <a:gd name="connsiteX1" fmla="*/ 1987 w 60707"/>
                <a:gd name="connsiteY1" fmla="*/ 11133 h 17913"/>
                <a:gd name="connsiteX2" fmla="*/ 8130 w 60707"/>
                <a:gd name="connsiteY2" fmla="*/ 6002 h 17913"/>
                <a:gd name="connsiteX3" fmla="*/ 18248 w 60707"/>
                <a:gd name="connsiteY3" fmla="*/ 1420 h 17913"/>
                <a:gd name="connsiteX4" fmla="*/ 24572 w 60707"/>
                <a:gd name="connsiteY4" fmla="*/ 137 h 17913"/>
                <a:gd name="connsiteX5" fmla="*/ 31438 w 60707"/>
                <a:gd name="connsiteY5" fmla="*/ 137 h 17913"/>
                <a:gd name="connsiteX6" fmla="*/ 37942 w 60707"/>
                <a:gd name="connsiteY6" fmla="*/ 1420 h 17913"/>
                <a:gd name="connsiteX7" fmla="*/ 44085 w 60707"/>
                <a:gd name="connsiteY7" fmla="*/ 3619 h 17913"/>
                <a:gd name="connsiteX8" fmla="*/ 49144 w 60707"/>
                <a:gd name="connsiteY8" fmla="*/ 6551 h 17913"/>
                <a:gd name="connsiteX9" fmla="*/ 53300 w 60707"/>
                <a:gd name="connsiteY9" fmla="*/ 9850 h 17913"/>
                <a:gd name="connsiteX10" fmla="*/ 58901 w 60707"/>
                <a:gd name="connsiteY10" fmla="*/ 15531 h 17913"/>
                <a:gd name="connsiteX11" fmla="*/ 60707 w 60707"/>
                <a:gd name="connsiteY11" fmla="*/ 17913 h 17913"/>
                <a:gd name="connsiteX12" fmla="*/ 58178 w 60707"/>
                <a:gd name="connsiteY12" fmla="*/ 16447 h 17913"/>
                <a:gd name="connsiteX13" fmla="*/ 55468 w 60707"/>
                <a:gd name="connsiteY13" fmla="*/ 14615 h 17913"/>
                <a:gd name="connsiteX14" fmla="*/ 51673 w 60707"/>
                <a:gd name="connsiteY14" fmla="*/ 12416 h 17913"/>
                <a:gd name="connsiteX15" fmla="*/ 47879 w 60707"/>
                <a:gd name="connsiteY15" fmla="*/ 9850 h 17913"/>
                <a:gd name="connsiteX16" fmla="*/ 42820 w 60707"/>
                <a:gd name="connsiteY16" fmla="*/ 7651 h 17913"/>
                <a:gd name="connsiteX17" fmla="*/ 37219 w 60707"/>
                <a:gd name="connsiteY17" fmla="*/ 6185 h 17913"/>
                <a:gd name="connsiteX18" fmla="*/ 31438 w 60707"/>
                <a:gd name="connsiteY18" fmla="*/ 5269 h 17913"/>
                <a:gd name="connsiteX19" fmla="*/ 25656 w 60707"/>
                <a:gd name="connsiteY19" fmla="*/ 5269 h 17913"/>
                <a:gd name="connsiteX20" fmla="*/ 19874 w 60707"/>
                <a:gd name="connsiteY20" fmla="*/ 5269 h 17913"/>
                <a:gd name="connsiteX21" fmla="*/ 14635 w 60707"/>
                <a:gd name="connsiteY21" fmla="*/ 6551 h 17913"/>
                <a:gd name="connsiteX22" fmla="*/ 9937 w 60707"/>
                <a:gd name="connsiteY22" fmla="*/ 8201 h 17913"/>
                <a:gd name="connsiteX23" fmla="*/ 3072 w 60707"/>
                <a:gd name="connsiteY23" fmla="*/ 11316 h 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707" h="17913">
                  <a:moveTo>
                    <a:pt x="0" y="13332"/>
                  </a:moveTo>
                  <a:cubicBezTo>
                    <a:pt x="556" y="12507"/>
                    <a:pt x="1227" y="11767"/>
                    <a:pt x="1987" y="11133"/>
                  </a:cubicBezTo>
                  <a:cubicBezTo>
                    <a:pt x="3780" y="9132"/>
                    <a:pt x="5850" y="7402"/>
                    <a:pt x="8130" y="6002"/>
                  </a:cubicBezTo>
                  <a:cubicBezTo>
                    <a:pt x="11240" y="3936"/>
                    <a:pt x="14656" y="2391"/>
                    <a:pt x="18248" y="1420"/>
                  </a:cubicBezTo>
                  <a:cubicBezTo>
                    <a:pt x="20295" y="729"/>
                    <a:pt x="22420" y="299"/>
                    <a:pt x="24572" y="137"/>
                  </a:cubicBezTo>
                  <a:cubicBezTo>
                    <a:pt x="26858" y="-46"/>
                    <a:pt x="29152" y="-46"/>
                    <a:pt x="31438" y="137"/>
                  </a:cubicBezTo>
                  <a:cubicBezTo>
                    <a:pt x="33606" y="137"/>
                    <a:pt x="35774" y="1054"/>
                    <a:pt x="37942" y="1420"/>
                  </a:cubicBezTo>
                  <a:cubicBezTo>
                    <a:pt x="40027" y="2043"/>
                    <a:pt x="42078" y="2776"/>
                    <a:pt x="44085" y="3619"/>
                  </a:cubicBezTo>
                  <a:lnTo>
                    <a:pt x="49144" y="6551"/>
                  </a:lnTo>
                  <a:cubicBezTo>
                    <a:pt x="50770" y="7651"/>
                    <a:pt x="52035" y="8934"/>
                    <a:pt x="53300" y="9850"/>
                  </a:cubicBezTo>
                  <a:cubicBezTo>
                    <a:pt x="55347" y="11553"/>
                    <a:pt x="57222" y="13455"/>
                    <a:pt x="58901" y="15531"/>
                  </a:cubicBezTo>
                  <a:lnTo>
                    <a:pt x="60707" y="17913"/>
                  </a:lnTo>
                  <a:lnTo>
                    <a:pt x="58178" y="16447"/>
                  </a:lnTo>
                  <a:lnTo>
                    <a:pt x="55468" y="14615"/>
                  </a:lnTo>
                  <a:lnTo>
                    <a:pt x="51673" y="12416"/>
                  </a:lnTo>
                  <a:lnTo>
                    <a:pt x="47879" y="9850"/>
                  </a:lnTo>
                  <a:cubicBezTo>
                    <a:pt x="46253" y="9850"/>
                    <a:pt x="44446" y="8567"/>
                    <a:pt x="42820" y="7651"/>
                  </a:cubicBezTo>
                  <a:lnTo>
                    <a:pt x="37219" y="6185"/>
                  </a:lnTo>
                  <a:cubicBezTo>
                    <a:pt x="35326" y="5686"/>
                    <a:pt x="33391" y="5380"/>
                    <a:pt x="31438" y="5269"/>
                  </a:cubicBezTo>
                  <a:cubicBezTo>
                    <a:pt x="29521" y="4994"/>
                    <a:pt x="27573" y="4994"/>
                    <a:pt x="25656" y="5269"/>
                  </a:cubicBezTo>
                  <a:cubicBezTo>
                    <a:pt x="23730" y="5170"/>
                    <a:pt x="21800" y="5170"/>
                    <a:pt x="19874" y="5269"/>
                  </a:cubicBezTo>
                  <a:lnTo>
                    <a:pt x="14635" y="6551"/>
                  </a:lnTo>
                  <a:lnTo>
                    <a:pt x="9937" y="8201"/>
                  </a:lnTo>
                  <a:cubicBezTo>
                    <a:pt x="7046" y="9300"/>
                    <a:pt x="4698" y="10583"/>
                    <a:pt x="3072" y="11316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5F3863AF-36DC-F248-8C93-829F7F3CA308}"/>
                </a:ext>
              </a:extLst>
            </p:cNvPr>
            <p:cNvSpPr/>
            <p:nvPr/>
          </p:nvSpPr>
          <p:spPr>
            <a:xfrm>
              <a:off x="10468336" y="3148576"/>
              <a:ext cx="53905" cy="32144"/>
            </a:xfrm>
            <a:custGeom>
              <a:avLst/>
              <a:gdLst>
                <a:gd name="connsiteX0" fmla="*/ 64 w 53905"/>
                <a:gd name="connsiteY0" fmla="*/ 32144 h 32144"/>
                <a:gd name="connsiteX1" fmla="*/ 64 w 53905"/>
                <a:gd name="connsiteY1" fmla="*/ 29212 h 32144"/>
                <a:gd name="connsiteX2" fmla="*/ 2774 w 53905"/>
                <a:gd name="connsiteY2" fmla="*/ 21699 h 32144"/>
                <a:gd name="connsiteX3" fmla="*/ 9098 w 53905"/>
                <a:gd name="connsiteY3" fmla="*/ 12169 h 32144"/>
                <a:gd name="connsiteX4" fmla="*/ 13795 w 53905"/>
                <a:gd name="connsiteY4" fmla="*/ 7588 h 32144"/>
                <a:gd name="connsiteX5" fmla="*/ 19396 w 53905"/>
                <a:gd name="connsiteY5" fmla="*/ 4106 h 32144"/>
                <a:gd name="connsiteX6" fmla="*/ 25720 w 53905"/>
                <a:gd name="connsiteY6" fmla="*/ 1540 h 32144"/>
                <a:gd name="connsiteX7" fmla="*/ 32043 w 53905"/>
                <a:gd name="connsiteY7" fmla="*/ 74 h 32144"/>
                <a:gd name="connsiteX8" fmla="*/ 38367 w 53905"/>
                <a:gd name="connsiteY8" fmla="*/ 74 h 32144"/>
                <a:gd name="connsiteX9" fmla="*/ 43607 w 53905"/>
                <a:gd name="connsiteY9" fmla="*/ 74 h 32144"/>
                <a:gd name="connsiteX10" fmla="*/ 51195 w 53905"/>
                <a:gd name="connsiteY10" fmla="*/ 2090 h 32144"/>
                <a:gd name="connsiteX11" fmla="*/ 53905 w 53905"/>
                <a:gd name="connsiteY11" fmla="*/ 3006 h 32144"/>
                <a:gd name="connsiteX12" fmla="*/ 47762 w 53905"/>
                <a:gd name="connsiteY12" fmla="*/ 3006 h 32144"/>
                <a:gd name="connsiteX13" fmla="*/ 43426 w 53905"/>
                <a:gd name="connsiteY13" fmla="*/ 3006 h 32144"/>
                <a:gd name="connsiteX14" fmla="*/ 38548 w 53905"/>
                <a:gd name="connsiteY14" fmla="*/ 3006 h 32144"/>
                <a:gd name="connsiteX15" fmla="*/ 33127 w 53905"/>
                <a:gd name="connsiteY15" fmla="*/ 3006 h 32144"/>
                <a:gd name="connsiteX16" fmla="*/ 27527 w 53905"/>
                <a:gd name="connsiteY16" fmla="*/ 4656 h 32144"/>
                <a:gd name="connsiteX17" fmla="*/ 17047 w 53905"/>
                <a:gd name="connsiteY17" fmla="*/ 10153 h 32144"/>
                <a:gd name="connsiteX18" fmla="*/ 12530 w 53905"/>
                <a:gd name="connsiteY18" fmla="*/ 13635 h 32144"/>
                <a:gd name="connsiteX19" fmla="*/ 8736 w 53905"/>
                <a:gd name="connsiteY19" fmla="*/ 17667 h 32144"/>
                <a:gd name="connsiteX20" fmla="*/ 5665 w 53905"/>
                <a:gd name="connsiteY20" fmla="*/ 21515 h 32144"/>
                <a:gd name="connsiteX21" fmla="*/ 1509 w 53905"/>
                <a:gd name="connsiteY21" fmla="*/ 27929 h 32144"/>
                <a:gd name="connsiteX22" fmla="*/ 64 w 53905"/>
                <a:gd name="connsiteY22" fmla="*/ 32144 h 3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3905" h="32144">
                  <a:moveTo>
                    <a:pt x="64" y="32144"/>
                  </a:moveTo>
                  <a:cubicBezTo>
                    <a:pt x="-21" y="31169"/>
                    <a:pt x="-21" y="30187"/>
                    <a:pt x="64" y="29212"/>
                  </a:cubicBezTo>
                  <a:cubicBezTo>
                    <a:pt x="709" y="26619"/>
                    <a:pt x="1618" y="24101"/>
                    <a:pt x="2774" y="21699"/>
                  </a:cubicBezTo>
                  <a:cubicBezTo>
                    <a:pt x="4302" y="18164"/>
                    <a:pt x="6445" y="14936"/>
                    <a:pt x="9098" y="12169"/>
                  </a:cubicBezTo>
                  <a:cubicBezTo>
                    <a:pt x="10528" y="10505"/>
                    <a:pt x="12100" y="8973"/>
                    <a:pt x="13795" y="7588"/>
                  </a:cubicBezTo>
                  <a:cubicBezTo>
                    <a:pt x="15569" y="6281"/>
                    <a:pt x="17443" y="5116"/>
                    <a:pt x="19396" y="4106"/>
                  </a:cubicBezTo>
                  <a:cubicBezTo>
                    <a:pt x="21391" y="2986"/>
                    <a:pt x="23514" y="2125"/>
                    <a:pt x="25720" y="1540"/>
                  </a:cubicBezTo>
                  <a:cubicBezTo>
                    <a:pt x="27803" y="945"/>
                    <a:pt x="29913" y="455"/>
                    <a:pt x="32043" y="74"/>
                  </a:cubicBezTo>
                  <a:lnTo>
                    <a:pt x="38367" y="74"/>
                  </a:lnTo>
                  <a:cubicBezTo>
                    <a:pt x="40112" y="-25"/>
                    <a:pt x="41861" y="-25"/>
                    <a:pt x="43607" y="74"/>
                  </a:cubicBezTo>
                  <a:cubicBezTo>
                    <a:pt x="46199" y="474"/>
                    <a:pt x="48742" y="1150"/>
                    <a:pt x="51195" y="2090"/>
                  </a:cubicBezTo>
                  <a:lnTo>
                    <a:pt x="53905" y="3006"/>
                  </a:lnTo>
                  <a:lnTo>
                    <a:pt x="47762" y="3006"/>
                  </a:lnTo>
                  <a:cubicBezTo>
                    <a:pt x="46322" y="2830"/>
                    <a:pt x="44866" y="2830"/>
                    <a:pt x="43426" y="3006"/>
                  </a:cubicBezTo>
                  <a:cubicBezTo>
                    <a:pt x="41802" y="2915"/>
                    <a:pt x="40172" y="2915"/>
                    <a:pt x="38548" y="3006"/>
                  </a:cubicBezTo>
                  <a:lnTo>
                    <a:pt x="33127" y="3006"/>
                  </a:lnTo>
                  <a:lnTo>
                    <a:pt x="27527" y="4656"/>
                  </a:lnTo>
                  <a:cubicBezTo>
                    <a:pt x="23803" y="5995"/>
                    <a:pt x="20278" y="7844"/>
                    <a:pt x="17047" y="10153"/>
                  </a:cubicBezTo>
                  <a:lnTo>
                    <a:pt x="12530" y="13635"/>
                  </a:lnTo>
                  <a:lnTo>
                    <a:pt x="8736" y="17667"/>
                  </a:lnTo>
                  <a:lnTo>
                    <a:pt x="5665" y="21515"/>
                  </a:lnTo>
                  <a:cubicBezTo>
                    <a:pt x="4170" y="23579"/>
                    <a:pt x="2783" y="25719"/>
                    <a:pt x="1509" y="27929"/>
                  </a:cubicBezTo>
                  <a:cubicBezTo>
                    <a:pt x="723" y="29207"/>
                    <a:pt x="228" y="30647"/>
                    <a:pt x="64" y="32144"/>
                  </a:cubicBezTo>
                  <a:close/>
                </a:path>
              </a:pathLst>
            </a:custGeom>
            <a:solidFill>
              <a:srgbClr val="FCECE3">
                <a:alpha val="50000"/>
              </a:srgbClr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7FFBFD6F-49A1-B44F-8ACC-2BBA60796387}"/>
                </a:ext>
              </a:extLst>
            </p:cNvPr>
            <p:cNvSpPr/>
            <p:nvPr/>
          </p:nvSpPr>
          <p:spPr>
            <a:xfrm>
              <a:off x="10023574" y="3051509"/>
              <a:ext cx="90338" cy="126212"/>
            </a:xfrm>
            <a:custGeom>
              <a:avLst/>
              <a:gdLst>
                <a:gd name="connsiteX0" fmla="*/ 46253 w 90338"/>
                <a:gd name="connsiteY0" fmla="*/ 198 h 126212"/>
                <a:gd name="connsiteX1" fmla="*/ 46253 w 90338"/>
                <a:gd name="connsiteY1" fmla="*/ 1114 h 126212"/>
                <a:gd name="connsiteX2" fmla="*/ 0 w 90338"/>
                <a:gd name="connsiteY2" fmla="*/ 52426 h 126212"/>
                <a:gd name="connsiteX3" fmla="*/ 85099 w 90338"/>
                <a:gd name="connsiteY3" fmla="*/ 122797 h 126212"/>
                <a:gd name="connsiteX4" fmla="*/ 90338 w 90338"/>
                <a:gd name="connsiteY4" fmla="*/ 59573 h 126212"/>
                <a:gd name="connsiteX5" fmla="*/ 46253 w 90338"/>
                <a:gd name="connsiteY5" fmla="*/ 198 h 12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38" h="126212">
                  <a:moveTo>
                    <a:pt x="46253" y="198"/>
                  </a:moveTo>
                  <a:lnTo>
                    <a:pt x="46253" y="1114"/>
                  </a:lnTo>
                  <a:cubicBezTo>
                    <a:pt x="21239" y="5769"/>
                    <a:pt x="2336" y="26741"/>
                    <a:pt x="0" y="52426"/>
                  </a:cubicBezTo>
                  <a:cubicBezTo>
                    <a:pt x="0" y="121698"/>
                    <a:pt x="54203" y="133426"/>
                    <a:pt x="85099" y="122797"/>
                  </a:cubicBezTo>
                  <a:cubicBezTo>
                    <a:pt x="86183" y="104471"/>
                    <a:pt x="88893" y="86146"/>
                    <a:pt x="90338" y="59573"/>
                  </a:cubicBezTo>
                  <a:cubicBezTo>
                    <a:pt x="88893" y="23655"/>
                    <a:pt x="65947" y="-2551"/>
                    <a:pt x="46253" y="198"/>
                  </a:cubicBezTo>
                  <a:close/>
                </a:path>
              </a:pathLst>
            </a:custGeom>
            <a:solidFill>
              <a:srgbClr val="FDD0B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6BAFCEB0-B036-A445-8D43-F792F360CCD3}"/>
                </a:ext>
              </a:extLst>
            </p:cNvPr>
            <p:cNvSpPr/>
            <p:nvPr/>
          </p:nvSpPr>
          <p:spPr>
            <a:xfrm>
              <a:off x="10021045" y="3048805"/>
              <a:ext cx="95577" cy="132098"/>
            </a:xfrm>
            <a:custGeom>
              <a:avLst/>
              <a:gdLst>
                <a:gd name="connsiteX0" fmla="*/ 66850 w 95577"/>
                <a:gd name="connsiteY0" fmla="*/ 132098 h 132098"/>
                <a:gd name="connsiteX1" fmla="*/ 66850 w 95577"/>
                <a:gd name="connsiteY1" fmla="*/ 132098 h 132098"/>
                <a:gd name="connsiteX2" fmla="*/ 0 w 95577"/>
                <a:gd name="connsiteY2" fmla="*/ 55680 h 132098"/>
                <a:gd name="connsiteX3" fmla="*/ 44266 w 95577"/>
                <a:gd name="connsiteY3" fmla="*/ 1986 h 132098"/>
                <a:gd name="connsiteX4" fmla="*/ 44266 w 95577"/>
                <a:gd name="connsiteY4" fmla="*/ 1986 h 132098"/>
                <a:gd name="connsiteX5" fmla="*/ 48421 w 95577"/>
                <a:gd name="connsiteY5" fmla="*/ 153 h 132098"/>
                <a:gd name="connsiteX6" fmla="*/ 95578 w 95577"/>
                <a:gd name="connsiteY6" fmla="*/ 62644 h 132098"/>
                <a:gd name="connsiteX7" fmla="*/ 92506 w 95577"/>
                <a:gd name="connsiteY7" fmla="*/ 99295 h 132098"/>
                <a:gd name="connsiteX8" fmla="*/ 90338 w 95577"/>
                <a:gd name="connsiteY8" fmla="*/ 126601 h 132098"/>
                <a:gd name="connsiteX9" fmla="*/ 90338 w 95577"/>
                <a:gd name="connsiteY9" fmla="*/ 128433 h 132098"/>
                <a:gd name="connsiteX10" fmla="*/ 88170 w 95577"/>
                <a:gd name="connsiteY10" fmla="*/ 128433 h 132098"/>
                <a:gd name="connsiteX11" fmla="*/ 66850 w 95577"/>
                <a:gd name="connsiteY11" fmla="*/ 132098 h 132098"/>
                <a:gd name="connsiteX12" fmla="*/ 48783 w 95577"/>
                <a:gd name="connsiteY12" fmla="*/ 6384 h 132098"/>
                <a:gd name="connsiteX13" fmla="*/ 5059 w 95577"/>
                <a:gd name="connsiteY13" fmla="*/ 55130 h 132098"/>
                <a:gd name="connsiteX14" fmla="*/ 66850 w 95577"/>
                <a:gd name="connsiteY14" fmla="*/ 126417 h 132098"/>
                <a:gd name="connsiteX15" fmla="*/ 84918 w 95577"/>
                <a:gd name="connsiteY15" fmla="*/ 123669 h 132098"/>
                <a:gd name="connsiteX16" fmla="*/ 87086 w 95577"/>
                <a:gd name="connsiteY16" fmla="*/ 97829 h 132098"/>
                <a:gd name="connsiteX17" fmla="*/ 89977 w 95577"/>
                <a:gd name="connsiteY17" fmla="*/ 62094 h 132098"/>
                <a:gd name="connsiteX18" fmla="*/ 54926 w 95577"/>
                <a:gd name="connsiteY18" fmla="*/ 5284 h 132098"/>
                <a:gd name="connsiteX19" fmla="*/ 54926 w 95577"/>
                <a:gd name="connsiteY19" fmla="*/ 5284 h 13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577" h="132098">
                  <a:moveTo>
                    <a:pt x="66850" y="132098"/>
                  </a:moveTo>
                  <a:lnTo>
                    <a:pt x="66850" y="132098"/>
                  </a:lnTo>
                  <a:cubicBezTo>
                    <a:pt x="35955" y="132098"/>
                    <a:pt x="0" y="112123"/>
                    <a:pt x="0" y="55680"/>
                  </a:cubicBezTo>
                  <a:cubicBezTo>
                    <a:pt x="2060" y="30081"/>
                    <a:pt x="19791" y="8574"/>
                    <a:pt x="44266" y="1986"/>
                  </a:cubicBezTo>
                  <a:lnTo>
                    <a:pt x="44266" y="1986"/>
                  </a:lnTo>
                  <a:lnTo>
                    <a:pt x="48421" y="153"/>
                  </a:lnTo>
                  <a:cubicBezTo>
                    <a:pt x="69199" y="-2229"/>
                    <a:pt x="93771" y="23427"/>
                    <a:pt x="95578" y="62644"/>
                  </a:cubicBezTo>
                  <a:cubicBezTo>
                    <a:pt x="94674" y="76755"/>
                    <a:pt x="93590" y="88483"/>
                    <a:pt x="92506" y="99295"/>
                  </a:cubicBezTo>
                  <a:cubicBezTo>
                    <a:pt x="91422" y="110107"/>
                    <a:pt x="90700" y="117621"/>
                    <a:pt x="90338" y="126601"/>
                  </a:cubicBezTo>
                  <a:lnTo>
                    <a:pt x="90338" y="128433"/>
                  </a:lnTo>
                  <a:lnTo>
                    <a:pt x="88170" y="128433"/>
                  </a:lnTo>
                  <a:cubicBezTo>
                    <a:pt x="81294" y="130770"/>
                    <a:pt x="74101" y="132005"/>
                    <a:pt x="66850" y="132098"/>
                  </a:cubicBezTo>
                  <a:close/>
                  <a:moveTo>
                    <a:pt x="48783" y="6384"/>
                  </a:moveTo>
                  <a:cubicBezTo>
                    <a:pt x="25158" y="10991"/>
                    <a:pt x="7353" y="30839"/>
                    <a:pt x="5059" y="55130"/>
                  </a:cubicBezTo>
                  <a:cubicBezTo>
                    <a:pt x="5059" y="122936"/>
                    <a:pt x="56552" y="126417"/>
                    <a:pt x="66850" y="126417"/>
                  </a:cubicBezTo>
                  <a:cubicBezTo>
                    <a:pt x="72966" y="126320"/>
                    <a:pt x="79042" y="125395"/>
                    <a:pt x="84918" y="123669"/>
                  </a:cubicBezTo>
                  <a:cubicBezTo>
                    <a:pt x="84918" y="115239"/>
                    <a:pt x="86183" y="106809"/>
                    <a:pt x="87086" y="97829"/>
                  </a:cubicBezTo>
                  <a:cubicBezTo>
                    <a:pt x="87989" y="88850"/>
                    <a:pt x="89254" y="75655"/>
                    <a:pt x="89977" y="62094"/>
                  </a:cubicBezTo>
                  <a:cubicBezTo>
                    <a:pt x="88712" y="31123"/>
                    <a:pt x="71909" y="8583"/>
                    <a:pt x="54926" y="5284"/>
                  </a:cubicBezTo>
                  <a:lnTo>
                    <a:pt x="54926" y="5284"/>
                  </a:ln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DBB4CD37-A610-DD4D-8A0F-DB0C27CD4D75}"/>
                </a:ext>
              </a:extLst>
            </p:cNvPr>
            <p:cNvSpPr/>
            <p:nvPr/>
          </p:nvSpPr>
          <p:spPr>
            <a:xfrm>
              <a:off x="10052663" y="3103725"/>
              <a:ext cx="39514" cy="33929"/>
            </a:xfrm>
            <a:custGeom>
              <a:avLst/>
              <a:gdLst>
                <a:gd name="connsiteX0" fmla="*/ 0 w 39514"/>
                <a:gd name="connsiteY0" fmla="*/ 7907 h 33929"/>
                <a:gd name="connsiteX1" fmla="*/ 8130 w 39514"/>
                <a:gd name="connsiteY1" fmla="*/ 2409 h 33929"/>
                <a:gd name="connsiteX2" fmla="*/ 12647 w 39514"/>
                <a:gd name="connsiteY2" fmla="*/ 210 h 33929"/>
                <a:gd name="connsiteX3" fmla="*/ 18248 w 39514"/>
                <a:gd name="connsiteY3" fmla="*/ 210 h 33929"/>
                <a:gd name="connsiteX4" fmla="*/ 24211 w 39514"/>
                <a:gd name="connsiteY4" fmla="*/ 1310 h 33929"/>
                <a:gd name="connsiteX5" fmla="*/ 27101 w 39514"/>
                <a:gd name="connsiteY5" fmla="*/ 2593 h 33929"/>
                <a:gd name="connsiteX6" fmla="*/ 29812 w 39514"/>
                <a:gd name="connsiteY6" fmla="*/ 4425 h 33929"/>
                <a:gd name="connsiteX7" fmla="*/ 33967 w 39514"/>
                <a:gd name="connsiteY7" fmla="*/ 9190 h 33929"/>
                <a:gd name="connsiteX8" fmla="*/ 38484 w 39514"/>
                <a:gd name="connsiteY8" fmla="*/ 19452 h 33929"/>
                <a:gd name="connsiteX9" fmla="*/ 39387 w 39514"/>
                <a:gd name="connsiteY9" fmla="*/ 24217 h 33929"/>
                <a:gd name="connsiteX10" fmla="*/ 39387 w 39514"/>
                <a:gd name="connsiteY10" fmla="*/ 28249 h 33929"/>
                <a:gd name="connsiteX11" fmla="*/ 39387 w 39514"/>
                <a:gd name="connsiteY11" fmla="*/ 33930 h 33929"/>
                <a:gd name="connsiteX12" fmla="*/ 38484 w 39514"/>
                <a:gd name="connsiteY12" fmla="*/ 31547 h 33929"/>
                <a:gd name="connsiteX13" fmla="*/ 37400 w 39514"/>
                <a:gd name="connsiteY13" fmla="*/ 28798 h 33929"/>
                <a:gd name="connsiteX14" fmla="*/ 36316 w 39514"/>
                <a:gd name="connsiteY14" fmla="*/ 25133 h 33929"/>
                <a:gd name="connsiteX15" fmla="*/ 34509 w 39514"/>
                <a:gd name="connsiteY15" fmla="*/ 20918 h 33929"/>
                <a:gd name="connsiteX16" fmla="*/ 32341 w 39514"/>
                <a:gd name="connsiteY16" fmla="*/ 16520 h 33929"/>
                <a:gd name="connsiteX17" fmla="*/ 29631 w 39514"/>
                <a:gd name="connsiteY17" fmla="*/ 12305 h 33929"/>
                <a:gd name="connsiteX18" fmla="*/ 26198 w 39514"/>
                <a:gd name="connsiteY18" fmla="*/ 8640 h 33929"/>
                <a:gd name="connsiteX19" fmla="*/ 24211 w 39514"/>
                <a:gd name="connsiteY19" fmla="*/ 7357 h 33929"/>
                <a:gd name="connsiteX20" fmla="*/ 22043 w 39514"/>
                <a:gd name="connsiteY20" fmla="*/ 6258 h 33929"/>
                <a:gd name="connsiteX21" fmla="*/ 19874 w 39514"/>
                <a:gd name="connsiteY21" fmla="*/ 6258 h 33929"/>
                <a:gd name="connsiteX22" fmla="*/ 17526 w 39514"/>
                <a:gd name="connsiteY22" fmla="*/ 6258 h 33929"/>
                <a:gd name="connsiteX23" fmla="*/ 13009 w 39514"/>
                <a:gd name="connsiteY23" fmla="*/ 6258 h 33929"/>
                <a:gd name="connsiteX24" fmla="*/ 8672 w 39514"/>
                <a:gd name="connsiteY24" fmla="*/ 6258 h 33929"/>
                <a:gd name="connsiteX25" fmla="*/ 0 w 39514"/>
                <a:gd name="connsiteY25" fmla="*/ 7907 h 33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514" h="33929">
                  <a:moveTo>
                    <a:pt x="0" y="7907"/>
                  </a:moveTo>
                  <a:cubicBezTo>
                    <a:pt x="2320" y="5541"/>
                    <a:pt x="5085" y="3672"/>
                    <a:pt x="8130" y="2409"/>
                  </a:cubicBezTo>
                  <a:lnTo>
                    <a:pt x="12647" y="210"/>
                  </a:lnTo>
                  <a:cubicBezTo>
                    <a:pt x="14504" y="-70"/>
                    <a:pt x="16392" y="-70"/>
                    <a:pt x="18248" y="210"/>
                  </a:cubicBezTo>
                  <a:cubicBezTo>
                    <a:pt x="20283" y="234"/>
                    <a:pt x="22298" y="606"/>
                    <a:pt x="24211" y="1310"/>
                  </a:cubicBezTo>
                  <a:cubicBezTo>
                    <a:pt x="25246" y="1546"/>
                    <a:pt x="26228" y="1982"/>
                    <a:pt x="27101" y="2593"/>
                  </a:cubicBezTo>
                  <a:cubicBezTo>
                    <a:pt x="28005" y="2593"/>
                    <a:pt x="29089" y="3692"/>
                    <a:pt x="29812" y="4425"/>
                  </a:cubicBezTo>
                  <a:cubicBezTo>
                    <a:pt x="31476" y="5737"/>
                    <a:pt x="32886" y="7354"/>
                    <a:pt x="33967" y="9190"/>
                  </a:cubicBezTo>
                  <a:cubicBezTo>
                    <a:pt x="36163" y="12254"/>
                    <a:pt x="37701" y="15749"/>
                    <a:pt x="38484" y="19452"/>
                  </a:cubicBezTo>
                  <a:cubicBezTo>
                    <a:pt x="38484" y="21102"/>
                    <a:pt x="38484" y="22751"/>
                    <a:pt x="39387" y="24217"/>
                  </a:cubicBezTo>
                  <a:cubicBezTo>
                    <a:pt x="39557" y="25555"/>
                    <a:pt x="39557" y="26911"/>
                    <a:pt x="39387" y="28249"/>
                  </a:cubicBezTo>
                  <a:lnTo>
                    <a:pt x="39387" y="33930"/>
                  </a:lnTo>
                  <a:lnTo>
                    <a:pt x="38484" y="31547"/>
                  </a:lnTo>
                  <a:cubicBezTo>
                    <a:pt x="38060" y="30659"/>
                    <a:pt x="37698" y="29739"/>
                    <a:pt x="37400" y="28798"/>
                  </a:cubicBezTo>
                  <a:cubicBezTo>
                    <a:pt x="37400" y="27699"/>
                    <a:pt x="37400" y="26416"/>
                    <a:pt x="36316" y="25133"/>
                  </a:cubicBezTo>
                  <a:cubicBezTo>
                    <a:pt x="35606" y="23779"/>
                    <a:pt x="35002" y="22370"/>
                    <a:pt x="34509" y="20918"/>
                  </a:cubicBezTo>
                  <a:cubicBezTo>
                    <a:pt x="33896" y="19399"/>
                    <a:pt x="33171" y="17929"/>
                    <a:pt x="32341" y="16520"/>
                  </a:cubicBezTo>
                  <a:cubicBezTo>
                    <a:pt x="31567" y="15034"/>
                    <a:pt x="30660" y="13623"/>
                    <a:pt x="29631" y="12305"/>
                  </a:cubicBezTo>
                  <a:cubicBezTo>
                    <a:pt x="28631" y="10953"/>
                    <a:pt x="27479" y="9723"/>
                    <a:pt x="26198" y="8640"/>
                  </a:cubicBezTo>
                  <a:cubicBezTo>
                    <a:pt x="25607" y="8109"/>
                    <a:pt x="24936" y="7674"/>
                    <a:pt x="24211" y="7357"/>
                  </a:cubicBezTo>
                  <a:cubicBezTo>
                    <a:pt x="23612" y="6780"/>
                    <a:pt x="22857" y="6397"/>
                    <a:pt x="22043" y="6258"/>
                  </a:cubicBezTo>
                  <a:lnTo>
                    <a:pt x="19874" y="6258"/>
                  </a:lnTo>
                  <a:lnTo>
                    <a:pt x="17526" y="6258"/>
                  </a:lnTo>
                  <a:cubicBezTo>
                    <a:pt x="16025" y="6078"/>
                    <a:pt x="14509" y="6078"/>
                    <a:pt x="13009" y="6258"/>
                  </a:cubicBezTo>
                  <a:lnTo>
                    <a:pt x="8672" y="6258"/>
                  </a:lnTo>
                  <a:cubicBezTo>
                    <a:pt x="5744" y="6578"/>
                    <a:pt x="2844" y="7130"/>
                    <a:pt x="0" y="7907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96" name="Freeform 395">
              <a:extLst>
                <a:ext uri="{FF2B5EF4-FFF2-40B4-BE49-F238E27FC236}">
                  <a16:creationId xmlns:a16="http://schemas.microsoft.com/office/drawing/2014/main" id="{73ACC739-785C-874D-B9E5-F815914AA6F9}"/>
                </a:ext>
              </a:extLst>
            </p:cNvPr>
            <p:cNvSpPr/>
            <p:nvPr/>
          </p:nvSpPr>
          <p:spPr>
            <a:xfrm>
              <a:off x="10023432" y="3051509"/>
              <a:ext cx="91022" cy="127474"/>
            </a:xfrm>
            <a:custGeom>
              <a:avLst/>
              <a:gdLst>
                <a:gd name="connsiteX0" fmla="*/ 46395 w 91022"/>
                <a:gd name="connsiteY0" fmla="*/ 198 h 127474"/>
                <a:gd name="connsiteX1" fmla="*/ 46395 w 91022"/>
                <a:gd name="connsiteY1" fmla="*/ 1114 h 127474"/>
                <a:gd name="connsiteX2" fmla="*/ 142 w 91022"/>
                <a:gd name="connsiteY2" fmla="*/ 52426 h 127474"/>
                <a:gd name="connsiteX3" fmla="*/ 142 w 91022"/>
                <a:gd name="connsiteY3" fmla="*/ 63238 h 127474"/>
                <a:gd name="connsiteX4" fmla="*/ 46395 w 91022"/>
                <a:gd name="connsiteY4" fmla="*/ 22738 h 127474"/>
                <a:gd name="connsiteX5" fmla="*/ 52900 w 91022"/>
                <a:gd name="connsiteY5" fmla="*/ 48944 h 127474"/>
                <a:gd name="connsiteX6" fmla="*/ 21823 w 91022"/>
                <a:gd name="connsiteY6" fmla="*/ 56824 h 127474"/>
                <a:gd name="connsiteX7" fmla="*/ 59404 w 91022"/>
                <a:gd name="connsiteY7" fmla="*/ 91094 h 127474"/>
                <a:gd name="connsiteX8" fmla="*/ 7550 w 91022"/>
                <a:gd name="connsiteY8" fmla="*/ 87062 h 127474"/>
                <a:gd name="connsiteX9" fmla="*/ 3936 w 91022"/>
                <a:gd name="connsiteY9" fmla="*/ 82847 h 127474"/>
                <a:gd name="connsiteX10" fmla="*/ 82173 w 91022"/>
                <a:gd name="connsiteY10" fmla="*/ 124608 h 127474"/>
                <a:gd name="connsiteX11" fmla="*/ 85783 w 91022"/>
                <a:gd name="connsiteY11" fmla="*/ 123347 h 127474"/>
                <a:gd name="connsiteX12" fmla="*/ 91022 w 91022"/>
                <a:gd name="connsiteY12" fmla="*/ 60123 h 127474"/>
                <a:gd name="connsiteX13" fmla="*/ 46395 w 91022"/>
                <a:gd name="connsiteY13" fmla="*/ 198 h 12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022" h="127474">
                  <a:moveTo>
                    <a:pt x="46395" y="198"/>
                  </a:moveTo>
                  <a:lnTo>
                    <a:pt x="46395" y="1114"/>
                  </a:lnTo>
                  <a:cubicBezTo>
                    <a:pt x="21381" y="5769"/>
                    <a:pt x="2478" y="26741"/>
                    <a:pt x="142" y="52426"/>
                  </a:cubicBezTo>
                  <a:cubicBezTo>
                    <a:pt x="-47" y="56027"/>
                    <a:pt x="-47" y="59637"/>
                    <a:pt x="142" y="63238"/>
                  </a:cubicBezTo>
                  <a:cubicBezTo>
                    <a:pt x="1768" y="54625"/>
                    <a:pt x="12428" y="10827"/>
                    <a:pt x="46395" y="22738"/>
                  </a:cubicBezTo>
                  <a:cubicBezTo>
                    <a:pt x="83976" y="35933"/>
                    <a:pt x="68438" y="60856"/>
                    <a:pt x="52900" y="48944"/>
                  </a:cubicBezTo>
                  <a:cubicBezTo>
                    <a:pt x="37361" y="37033"/>
                    <a:pt x="21823" y="56824"/>
                    <a:pt x="21823" y="56824"/>
                  </a:cubicBezTo>
                  <a:cubicBezTo>
                    <a:pt x="39280" y="61023"/>
                    <a:pt x="53437" y="73931"/>
                    <a:pt x="59404" y="91094"/>
                  </a:cubicBezTo>
                  <a:cubicBezTo>
                    <a:pt x="67173" y="118582"/>
                    <a:pt x="19294" y="113451"/>
                    <a:pt x="7550" y="87062"/>
                  </a:cubicBezTo>
                  <a:cubicBezTo>
                    <a:pt x="6466" y="84496"/>
                    <a:pt x="5201" y="83213"/>
                    <a:pt x="3936" y="82847"/>
                  </a:cubicBezTo>
                  <a:cubicBezTo>
                    <a:pt x="14171" y="116291"/>
                    <a:pt x="49198" y="134989"/>
                    <a:pt x="82173" y="124608"/>
                  </a:cubicBezTo>
                  <a:cubicBezTo>
                    <a:pt x="83389" y="124225"/>
                    <a:pt x="84592" y="123805"/>
                    <a:pt x="85783" y="123347"/>
                  </a:cubicBezTo>
                  <a:cubicBezTo>
                    <a:pt x="86867" y="105021"/>
                    <a:pt x="89577" y="86695"/>
                    <a:pt x="91022" y="60123"/>
                  </a:cubicBezTo>
                  <a:cubicBezTo>
                    <a:pt x="89035" y="23655"/>
                    <a:pt x="66089" y="-2551"/>
                    <a:pt x="46395" y="198"/>
                  </a:cubicBezTo>
                  <a:close/>
                </a:path>
              </a:pathLst>
            </a:custGeom>
            <a:solidFill>
              <a:srgbClr val="FBD0B4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6197DC67-5BE8-C443-84C7-277BB3CB79BA}"/>
                </a:ext>
              </a:extLst>
            </p:cNvPr>
            <p:cNvSpPr/>
            <p:nvPr/>
          </p:nvSpPr>
          <p:spPr>
            <a:xfrm>
              <a:off x="10597041" y="3037778"/>
              <a:ext cx="89915" cy="132654"/>
            </a:xfrm>
            <a:custGeom>
              <a:avLst/>
              <a:gdLst>
                <a:gd name="connsiteX0" fmla="*/ 36135 w 89915"/>
                <a:gd name="connsiteY0" fmla="*/ 2018 h 132654"/>
                <a:gd name="connsiteX1" fmla="*/ 0 w 89915"/>
                <a:gd name="connsiteY1" fmla="*/ 78619 h 132654"/>
                <a:gd name="connsiteX2" fmla="*/ 0 w 89915"/>
                <a:gd name="connsiteY2" fmla="*/ 130481 h 132654"/>
                <a:gd name="connsiteX3" fmla="*/ 85279 w 89915"/>
                <a:gd name="connsiteY3" fmla="*/ 77336 h 132654"/>
                <a:gd name="connsiteX4" fmla="*/ 83834 w 89915"/>
                <a:gd name="connsiteY4" fmla="*/ 25475 h 132654"/>
                <a:gd name="connsiteX5" fmla="*/ 36135 w 89915"/>
                <a:gd name="connsiteY5" fmla="*/ 2018 h 13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915" h="132654">
                  <a:moveTo>
                    <a:pt x="36135" y="2018"/>
                  </a:moveTo>
                  <a:cubicBezTo>
                    <a:pt x="16261" y="11180"/>
                    <a:pt x="1987" y="48565"/>
                    <a:pt x="0" y="78619"/>
                  </a:cubicBezTo>
                  <a:cubicBezTo>
                    <a:pt x="1527" y="95871"/>
                    <a:pt x="1527" y="113229"/>
                    <a:pt x="0" y="130481"/>
                  </a:cubicBezTo>
                  <a:cubicBezTo>
                    <a:pt x="39387" y="142393"/>
                    <a:pt x="73355" y="102626"/>
                    <a:pt x="85279" y="77336"/>
                  </a:cubicBezTo>
                  <a:cubicBezTo>
                    <a:pt x="91930" y="60598"/>
                    <a:pt x="91406" y="41805"/>
                    <a:pt x="83834" y="25475"/>
                  </a:cubicBezTo>
                  <a:cubicBezTo>
                    <a:pt x="78594" y="17411"/>
                    <a:pt x="57636" y="-7145"/>
                    <a:pt x="36135" y="2018"/>
                  </a:cubicBezTo>
                  <a:close/>
                </a:path>
              </a:pathLst>
            </a:custGeom>
            <a:solidFill>
              <a:srgbClr val="FDD0B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98" name="Freeform 397">
              <a:extLst>
                <a:ext uri="{FF2B5EF4-FFF2-40B4-BE49-F238E27FC236}">
                  <a16:creationId xmlns:a16="http://schemas.microsoft.com/office/drawing/2014/main" id="{5E8E4FBB-B636-B64A-A2E4-58CDAB80DD04}"/>
                </a:ext>
              </a:extLst>
            </p:cNvPr>
            <p:cNvSpPr/>
            <p:nvPr/>
          </p:nvSpPr>
          <p:spPr>
            <a:xfrm>
              <a:off x="10593428" y="3035762"/>
              <a:ext cx="94450" cy="137261"/>
            </a:xfrm>
            <a:custGeom>
              <a:avLst/>
              <a:gdLst>
                <a:gd name="connsiteX0" fmla="*/ 17345 w 94450"/>
                <a:gd name="connsiteY0" fmla="*/ 137261 h 137261"/>
                <a:gd name="connsiteX1" fmla="*/ 17345 w 94450"/>
                <a:gd name="connsiteY1" fmla="*/ 137261 h 137261"/>
                <a:gd name="connsiteX2" fmla="*/ 2168 w 94450"/>
                <a:gd name="connsiteY2" fmla="*/ 135062 h 137261"/>
                <a:gd name="connsiteX3" fmla="*/ 0 w 94450"/>
                <a:gd name="connsiteY3" fmla="*/ 135062 h 137261"/>
                <a:gd name="connsiteX4" fmla="*/ 0 w 94450"/>
                <a:gd name="connsiteY4" fmla="*/ 132863 h 137261"/>
                <a:gd name="connsiteX5" fmla="*/ 0 w 94450"/>
                <a:gd name="connsiteY5" fmla="*/ 89981 h 137261"/>
                <a:gd name="connsiteX6" fmla="*/ 0 w 94450"/>
                <a:gd name="connsiteY6" fmla="*/ 81368 h 137261"/>
                <a:gd name="connsiteX7" fmla="*/ 38303 w 94450"/>
                <a:gd name="connsiteY7" fmla="*/ 2384 h 137261"/>
                <a:gd name="connsiteX8" fmla="*/ 49144 w 94450"/>
                <a:gd name="connsiteY8" fmla="*/ 2 h 137261"/>
                <a:gd name="connsiteX9" fmla="*/ 87989 w 94450"/>
                <a:gd name="connsiteY9" fmla="*/ 26940 h 137261"/>
                <a:gd name="connsiteX10" fmla="*/ 89254 w 94450"/>
                <a:gd name="connsiteY10" fmla="*/ 81918 h 137261"/>
                <a:gd name="connsiteX11" fmla="*/ 17345 w 94450"/>
                <a:gd name="connsiteY11" fmla="*/ 137261 h 137261"/>
                <a:gd name="connsiteX12" fmla="*/ 5782 w 94450"/>
                <a:gd name="connsiteY12" fmla="*/ 130664 h 137261"/>
                <a:gd name="connsiteX13" fmla="*/ 17345 w 94450"/>
                <a:gd name="connsiteY13" fmla="*/ 132130 h 137261"/>
                <a:gd name="connsiteX14" fmla="*/ 85821 w 94450"/>
                <a:gd name="connsiteY14" fmla="*/ 78253 h 137261"/>
                <a:gd name="connsiteX15" fmla="*/ 84376 w 94450"/>
                <a:gd name="connsiteY15" fmla="*/ 28590 h 137261"/>
                <a:gd name="connsiteX16" fmla="*/ 50228 w 94450"/>
                <a:gd name="connsiteY16" fmla="*/ 4400 h 137261"/>
                <a:gd name="connsiteX17" fmla="*/ 41556 w 94450"/>
                <a:gd name="connsiteY17" fmla="*/ 6416 h 137261"/>
                <a:gd name="connsiteX18" fmla="*/ 5420 w 94450"/>
                <a:gd name="connsiteY18" fmla="*/ 80818 h 137261"/>
                <a:gd name="connsiteX19" fmla="*/ 5420 w 94450"/>
                <a:gd name="connsiteY19" fmla="*/ 89065 h 137261"/>
                <a:gd name="connsiteX20" fmla="*/ 5782 w 94450"/>
                <a:gd name="connsiteY20" fmla="*/ 130664 h 13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450" h="137261">
                  <a:moveTo>
                    <a:pt x="17345" y="137261"/>
                  </a:moveTo>
                  <a:lnTo>
                    <a:pt x="17345" y="137261"/>
                  </a:lnTo>
                  <a:cubicBezTo>
                    <a:pt x="12208" y="137261"/>
                    <a:pt x="7099" y="136521"/>
                    <a:pt x="2168" y="135062"/>
                  </a:cubicBezTo>
                  <a:lnTo>
                    <a:pt x="0" y="135062"/>
                  </a:lnTo>
                  <a:lnTo>
                    <a:pt x="0" y="132863"/>
                  </a:lnTo>
                  <a:cubicBezTo>
                    <a:pt x="1342" y="118602"/>
                    <a:pt x="1342" y="104242"/>
                    <a:pt x="0" y="89981"/>
                  </a:cubicBezTo>
                  <a:lnTo>
                    <a:pt x="0" y="81368"/>
                  </a:lnTo>
                  <a:cubicBezTo>
                    <a:pt x="2710" y="50214"/>
                    <a:pt x="18068" y="12097"/>
                    <a:pt x="38303" y="2384"/>
                  </a:cubicBezTo>
                  <a:cubicBezTo>
                    <a:pt x="41695" y="775"/>
                    <a:pt x="45400" y="-41"/>
                    <a:pt x="49144" y="2"/>
                  </a:cubicBezTo>
                  <a:cubicBezTo>
                    <a:pt x="65412" y="2640"/>
                    <a:pt x="79662" y="12524"/>
                    <a:pt x="87989" y="26940"/>
                  </a:cubicBezTo>
                  <a:cubicBezTo>
                    <a:pt x="96140" y="44240"/>
                    <a:pt x="96599" y="64252"/>
                    <a:pt x="89254" y="81918"/>
                  </a:cubicBezTo>
                  <a:cubicBezTo>
                    <a:pt x="79678" y="103359"/>
                    <a:pt x="51493" y="137261"/>
                    <a:pt x="17345" y="137261"/>
                  </a:cubicBezTo>
                  <a:close/>
                  <a:moveTo>
                    <a:pt x="5782" y="130664"/>
                  </a:moveTo>
                  <a:cubicBezTo>
                    <a:pt x="9567" y="131602"/>
                    <a:pt x="13448" y="132095"/>
                    <a:pt x="17345" y="132130"/>
                  </a:cubicBezTo>
                  <a:cubicBezTo>
                    <a:pt x="49144" y="132130"/>
                    <a:pt x="75703" y="99877"/>
                    <a:pt x="85821" y="78253"/>
                  </a:cubicBezTo>
                  <a:cubicBezTo>
                    <a:pt x="92084" y="62199"/>
                    <a:pt x="91561" y="44240"/>
                    <a:pt x="84376" y="28590"/>
                  </a:cubicBezTo>
                  <a:cubicBezTo>
                    <a:pt x="77091" y="15791"/>
                    <a:pt x="64583" y="6931"/>
                    <a:pt x="50228" y="4400"/>
                  </a:cubicBezTo>
                  <a:cubicBezTo>
                    <a:pt x="47227" y="4416"/>
                    <a:pt x="44266" y="5105"/>
                    <a:pt x="41556" y="6416"/>
                  </a:cubicBezTo>
                  <a:cubicBezTo>
                    <a:pt x="23488" y="15029"/>
                    <a:pt x="8853" y="50947"/>
                    <a:pt x="5420" y="80818"/>
                  </a:cubicBezTo>
                  <a:lnTo>
                    <a:pt x="5420" y="89065"/>
                  </a:lnTo>
                  <a:cubicBezTo>
                    <a:pt x="6678" y="102897"/>
                    <a:pt x="6799" y="116812"/>
                    <a:pt x="5782" y="130664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99488873-9CBC-3D46-AE34-ABEF8467435A}"/>
                </a:ext>
              </a:extLst>
            </p:cNvPr>
            <p:cNvSpPr/>
            <p:nvPr/>
          </p:nvSpPr>
          <p:spPr>
            <a:xfrm>
              <a:off x="10601919" y="3091955"/>
              <a:ext cx="49324" cy="34520"/>
            </a:xfrm>
            <a:custGeom>
              <a:avLst/>
              <a:gdLst>
                <a:gd name="connsiteX0" fmla="*/ 0 w 49324"/>
                <a:gd name="connsiteY0" fmla="*/ 34521 h 34520"/>
                <a:gd name="connsiteX1" fmla="*/ 3252 w 49324"/>
                <a:gd name="connsiteY1" fmla="*/ 24442 h 34520"/>
                <a:gd name="connsiteX2" fmla="*/ 8492 w 49324"/>
                <a:gd name="connsiteY2" fmla="*/ 14912 h 34520"/>
                <a:gd name="connsiteX3" fmla="*/ 12286 w 49324"/>
                <a:gd name="connsiteY3" fmla="*/ 10147 h 34520"/>
                <a:gd name="connsiteX4" fmla="*/ 17164 w 49324"/>
                <a:gd name="connsiteY4" fmla="*/ 5749 h 34520"/>
                <a:gd name="connsiteX5" fmla="*/ 22585 w 49324"/>
                <a:gd name="connsiteY5" fmla="*/ 2267 h 34520"/>
                <a:gd name="connsiteX6" fmla="*/ 28728 w 49324"/>
                <a:gd name="connsiteY6" fmla="*/ 252 h 34520"/>
                <a:gd name="connsiteX7" fmla="*/ 34690 w 49324"/>
                <a:gd name="connsiteY7" fmla="*/ 252 h 34520"/>
                <a:gd name="connsiteX8" fmla="*/ 39929 w 49324"/>
                <a:gd name="connsiteY8" fmla="*/ 1168 h 34520"/>
                <a:gd name="connsiteX9" fmla="*/ 44085 w 49324"/>
                <a:gd name="connsiteY9" fmla="*/ 2634 h 34520"/>
                <a:gd name="connsiteX10" fmla="*/ 46795 w 49324"/>
                <a:gd name="connsiteY10" fmla="*/ 4283 h 34520"/>
                <a:gd name="connsiteX11" fmla="*/ 49325 w 49324"/>
                <a:gd name="connsiteY11" fmla="*/ 5933 h 34520"/>
                <a:gd name="connsiteX12" fmla="*/ 46434 w 49324"/>
                <a:gd name="connsiteY12" fmla="*/ 5933 h 34520"/>
                <a:gd name="connsiteX13" fmla="*/ 43362 w 49324"/>
                <a:gd name="connsiteY13" fmla="*/ 5016 h 34520"/>
                <a:gd name="connsiteX14" fmla="*/ 39387 w 49324"/>
                <a:gd name="connsiteY14" fmla="*/ 5016 h 34520"/>
                <a:gd name="connsiteX15" fmla="*/ 34871 w 49324"/>
                <a:gd name="connsiteY15" fmla="*/ 5016 h 34520"/>
                <a:gd name="connsiteX16" fmla="*/ 29812 w 49324"/>
                <a:gd name="connsiteY16" fmla="*/ 6116 h 34520"/>
                <a:gd name="connsiteX17" fmla="*/ 24933 w 49324"/>
                <a:gd name="connsiteY17" fmla="*/ 8132 h 34520"/>
                <a:gd name="connsiteX18" fmla="*/ 20236 w 49324"/>
                <a:gd name="connsiteY18" fmla="*/ 11247 h 34520"/>
                <a:gd name="connsiteX19" fmla="*/ 12105 w 49324"/>
                <a:gd name="connsiteY19" fmla="*/ 19127 h 34520"/>
                <a:gd name="connsiteX20" fmla="*/ 5782 w 49324"/>
                <a:gd name="connsiteY20" fmla="*/ 27190 h 34520"/>
                <a:gd name="connsiteX21" fmla="*/ 0 w 49324"/>
                <a:gd name="connsiteY21" fmla="*/ 34521 h 3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24" h="34520">
                  <a:moveTo>
                    <a:pt x="0" y="34521"/>
                  </a:moveTo>
                  <a:cubicBezTo>
                    <a:pt x="719" y="31052"/>
                    <a:pt x="1810" y="27671"/>
                    <a:pt x="3252" y="24442"/>
                  </a:cubicBezTo>
                  <a:cubicBezTo>
                    <a:pt x="4584" y="21048"/>
                    <a:pt x="6345" y="17844"/>
                    <a:pt x="8492" y="14912"/>
                  </a:cubicBezTo>
                  <a:cubicBezTo>
                    <a:pt x="9757" y="13446"/>
                    <a:pt x="10841" y="11613"/>
                    <a:pt x="12286" y="10147"/>
                  </a:cubicBezTo>
                  <a:cubicBezTo>
                    <a:pt x="13784" y="8542"/>
                    <a:pt x="15417" y="7071"/>
                    <a:pt x="17164" y="5749"/>
                  </a:cubicBezTo>
                  <a:cubicBezTo>
                    <a:pt x="18859" y="4419"/>
                    <a:pt x="20675" y="3253"/>
                    <a:pt x="22585" y="2267"/>
                  </a:cubicBezTo>
                  <a:cubicBezTo>
                    <a:pt x="24556" y="1375"/>
                    <a:pt x="26615" y="699"/>
                    <a:pt x="28728" y="252"/>
                  </a:cubicBezTo>
                  <a:cubicBezTo>
                    <a:pt x="30701" y="-84"/>
                    <a:pt x="32717" y="-84"/>
                    <a:pt x="34690" y="252"/>
                  </a:cubicBezTo>
                  <a:cubicBezTo>
                    <a:pt x="36482" y="147"/>
                    <a:pt x="38275" y="460"/>
                    <a:pt x="39929" y="1168"/>
                  </a:cubicBezTo>
                  <a:lnTo>
                    <a:pt x="44085" y="2634"/>
                  </a:lnTo>
                  <a:lnTo>
                    <a:pt x="46795" y="4283"/>
                  </a:lnTo>
                  <a:lnTo>
                    <a:pt x="49325" y="5933"/>
                  </a:lnTo>
                  <a:lnTo>
                    <a:pt x="46434" y="5933"/>
                  </a:lnTo>
                  <a:lnTo>
                    <a:pt x="43362" y="5016"/>
                  </a:lnTo>
                  <a:lnTo>
                    <a:pt x="39387" y="5016"/>
                  </a:lnTo>
                  <a:cubicBezTo>
                    <a:pt x="37888" y="4824"/>
                    <a:pt x="36370" y="4824"/>
                    <a:pt x="34871" y="5016"/>
                  </a:cubicBezTo>
                  <a:cubicBezTo>
                    <a:pt x="33140" y="5119"/>
                    <a:pt x="31432" y="5489"/>
                    <a:pt x="29812" y="6116"/>
                  </a:cubicBezTo>
                  <a:cubicBezTo>
                    <a:pt x="28097" y="6543"/>
                    <a:pt x="26453" y="7221"/>
                    <a:pt x="24933" y="8132"/>
                  </a:cubicBezTo>
                  <a:cubicBezTo>
                    <a:pt x="23262" y="8997"/>
                    <a:pt x="21687" y="10041"/>
                    <a:pt x="20236" y="11247"/>
                  </a:cubicBezTo>
                  <a:cubicBezTo>
                    <a:pt x="17227" y="13538"/>
                    <a:pt x="14499" y="16184"/>
                    <a:pt x="12105" y="19127"/>
                  </a:cubicBezTo>
                  <a:cubicBezTo>
                    <a:pt x="9865" y="21706"/>
                    <a:pt x="7755" y="24396"/>
                    <a:pt x="5782" y="27190"/>
                  </a:cubicBezTo>
                  <a:cubicBezTo>
                    <a:pt x="2168" y="30306"/>
                    <a:pt x="0" y="34521"/>
                    <a:pt x="0" y="34521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6E41B833-EC9A-2C40-BF28-E38D3E8362C8}"/>
                </a:ext>
              </a:extLst>
            </p:cNvPr>
            <p:cNvSpPr/>
            <p:nvPr/>
          </p:nvSpPr>
          <p:spPr>
            <a:xfrm>
              <a:off x="10597041" y="3037778"/>
              <a:ext cx="88892" cy="131917"/>
            </a:xfrm>
            <a:custGeom>
              <a:avLst/>
              <a:gdLst>
                <a:gd name="connsiteX0" fmla="*/ 18068 w 88892"/>
                <a:gd name="connsiteY0" fmla="*/ 100060 h 131917"/>
                <a:gd name="connsiteX1" fmla="*/ 64682 w 88892"/>
                <a:gd name="connsiteY1" fmla="*/ 64508 h 131917"/>
                <a:gd name="connsiteX2" fmla="*/ 55648 w 88892"/>
                <a:gd name="connsiteY2" fmla="*/ 44900 h 131917"/>
                <a:gd name="connsiteX3" fmla="*/ 47879 w 88892"/>
                <a:gd name="connsiteY3" fmla="*/ 18694 h 131917"/>
                <a:gd name="connsiteX4" fmla="*/ 88893 w 88892"/>
                <a:gd name="connsiteY4" fmla="*/ 41601 h 131917"/>
                <a:gd name="connsiteX5" fmla="*/ 83834 w 88892"/>
                <a:gd name="connsiteY5" fmla="*/ 25475 h 131917"/>
                <a:gd name="connsiteX6" fmla="*/ 36135 w 88892"/>
                <a:gd name="connsiteY6" fmla="*/ 2018 h 131917"/>
                <a:gd name="connsiteX7" fmla="*/ 0 w 88892"/>
                <a:gd name="connsiteY7" fmla="*/ 78619 h 131917"/>
                <a:gd name="connsiteX8" fmla="*/ 0 w 88892"/>
                <a:gd name="connsiteY8" fmla="*/ 130481 h 131917"/>
                <a:gd name="connsiteX9" fmla="*/ 66670 w 88892"/>
                <a:gd name="connsiteY9" fmla="*/ 105008 h 131917"/>
                <a:gd name="connsiteX10" fmla="*/ 66670 w 88892"/>
                <a:gd name="connsiteY10" fmla="*/ 104092 h 131917"/>
                <a:gd name="connsiteX11" fmla="*/ 18068 w 88892"/>
                <a:gd name="connsiteY11" fmla="*/ 100060 h 13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892" h="131917">
                  <a:moveTo>
                    <a:pt x="18068" y="100060"/>
                  </a:moveTo>
                  <a:cubicBezTo>
                    <a:pt x="26715" y="81007"/>
                    <a:pt x="44235" y="67646"/>
                    <a:pt x="64682" y="64508"/>
                  </a:cubicBezTo>
                  <a:cubicBezTo>
                    <a:pt x="64682" y="64508"/>
                    <a:pt x="77691" y="44900"/>
                    <a:pt x="55648" y="44900"/>
                  </a:cubicBezTo>
                  <a:cubicBezTo>
                    <a:pt x="33606" y="44900"/>
                    <a:pt x="22043" y="27857"/>
                    <a:pt x="47879" y="18694"/>
                  </a:cubicBezTo>
                  <a:cubicBezTo>
                    <a:pt x="62333" y="13563"/>
                    <a:pt x="77872" y="27857"/>
                    <a:pt x="88893" y="41601"/>
                  </a:cubicBezTo>
                  <a:cubicBezTo>
                    <a:pt x="87908" y="36025"/>
                    <a:pt x="86208" y="30602"/>
                    <a:pt x="83834" y="25475"/>
                  </a:cubicBezTo>
                  <a:cubicBezTo>
                    <a:pt x="78594" y="17411"/>
                    <a:pt x="57636" y="-7145"/>
                    <a:pt x="36135" y="2018"/>
                  </a:cubicBezTo>
                  <a:cubicBezTo>
                    <a:pt x="14635" y="11180"/>
                    <a:pt x="2710" y="47832"/>
                    <a:pt x="0" y="78619"/>
                  </a:cubicBezTo>
                  <a:cubicBezTo>
                    <a:pt x="1527" y="95871"/>
                    <a:pt x="1527" y="113229"/>
                    <a:pt x="0" y="130481"/>
                  </a:cubicBezTo>
                  <a:cubicBezTo>
                    <a:pt x="25215" y="135849"/>
                    <a:pt x="51213" y="125916"/>
                    <a:pt x="66670" y="105008"/>
                  </a:cubicBezTo>
                  <a:lnTo>
                    <a:pt x="66670" y="104092"/>
                  </a:lnTo>
                  <a:cubicBezTo>
                    <a:pt x="40652" y="126450"/>
                    <a:pt x="7046" y="130298"/>
                    <a:pt x="18068" y="100060"/>
                  </a:cubicBezTo>
                  <a:close/>
                </a:path>
              </a:pathLst>
            </a:custGeom>
            <a:solidFill>
              <a:srgbClr val="FBD0B4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01" name="Freeform 400">
              <a:extLst>
                <a:ext uri="{FF2B5EF4-FFF2-40B4-BE49-F238E27FC236}">
                  <a16:creationId xmlns:a16="http://schemas.microsoft.com/office/drawing/2014/main" id="{2D138859-6921-CC41-90AF-0F855718E804}"/>
                </a:ext>
              </a:extLst>
            </p:cNvPr>
            <p:cNvSpPr/>
            <p:nvPr/>
          </p:nvSpPr>
          <p:spPr>
            <a:xfrm>
              <a:off x="10004868" y="2575163"/>
              <a:ext cx="760691" cy="540867"/>
            </a:xfrm>
            <a:custGeom>
              <a:avLst/>
              <a:gdLst>
                <a:gd name="connsiteX0" fmla="*/ 736714 w 760691"/>
                <a:gd name="connsiteY0" fmla="*/ 413320 h 540867"/>
                <a:gd name="connsiteX1" fmla="*/ 752794 w 760691"/>
                <a:gd name="connsiteY1" fmla="*/ 328289 h 540867"/>
                <a:gd name="connsiteX2" fmla="*/ 752794 w 760691"/>
                <a:gd name="connsiteY2" fmla="*/ 266714 h 540867"/>
                <a:gd name="connsiteX3" fmla="*/ 714491 w 760691"/>
                <a:gd name="connsiteY3" fmla="*/ 170871 h 540867"/>
                <a:gd name="connsiteX4" fmla="*/ 664443 w 760691"/>
                <a:gd name="connsiteY4" fmla="*/ 127805 h 540867"/>
                <a:gd name="connsiteX5" fmla="*/ 631741 w 760691"/>
                <a:gd name="connsiteY5" fmla="*/ 107830 h 540867"/>
                <a:gd name="connsiteX6" fmla="*/ 610782 w 760691"/>
                <a:gd name="connsiteY6" fmla="*/ 44056 h 540867"/>
                <a:gd name="connsiteX7" fmla="*/ 612047 w 760691"/>
                <a:gd name="connsiteY7" fmla="*/ 102515 h 540867"/>
                <a:gd name="connsiteX8" fmla="*/ 487561 w 760691"/>
                <a:gd name="connsiteY8" fmla="*/ 10887 h 540867"/>
                <a:gd name="connsiteX9" fmla="*/ 266955 w 760691"/>
                <a:gd name="connsiteY9" fmla="*/ 30679 h 540867"/>
                <a:gd name="connsiteX10" fmla="*/ 54118 w 760691"/>
                <a:gd name="connsiteY10" fmla="*/ 134402 h 540867"/>
                <a:gd name="connsiteX11" fmla="*/ 10756 w 760691"/>
                <a:gd name="connsiteY11" fmla="*/ 276610 h 540867"/>
                <a:gd name="connsiteX12" fmla="*/ 9491 w 760691"/>
                <a:gd name="connsiteY12" fmla="*/ 345515 h 540867"/>
                <a:gd name="connsiteX13" fmla="*/ 64959 w 760691"/>
                <a:gd name="connsiteY13" fmla="*/ 476178 h 540867"/>
                <a:gd name="connsiteX14" fmla="*/ 109044 w 760691"/>
                <a:gd name="connsiteY14" fmla="*/ 536103 h 540867"/>
                <a:gd name="connsiteX15" fmla="*/ 109947 w 760691"/>
                <a:gd name="connsiteY15" fmla="*/ 474712 h 540867"/>
                <a:gd name="connsiteX16" fmla="*/ 138494 w 760691"/>
                <a:gd name="connsiteY16" fmla="*/ 300434 h 540867"/>
                <a:gd name="connsiteX17" fmla="*/ 297489 w 760691"/>
                <a:gd name="connsiteY17" fmla="*/ 251321 h 540867"/>
                <a:gd name="connsiteX18" fmla="*/ 438236 w 760691"/>
                <a:gd name="connsiteY18" fmla="*/ 241791 h 540867"/>
                <a:gd name="connsiteX19" fmla="*/ 532369 w 760691"/>
                <a:gd name="connsiteY19" fmla="*/ 251321 h 540867"/>
                <a:gd name="connsiteX20" fmla="*/ 563445 w 760691"/>
                <a:gd name="connsiteY20" fmla="*/ 253153 h 540867"/>
                <a:gd name="connsiteX21" fmla="*/ 595425 w 760691"/>
                <a:gd name="connsiteY21" fmla="*/ 386198 h 540867"/>
                <a:gd name="connsiteX22" fmla="*/ 591811 w 760691"/>
                <a:gd name="connsiteY22" fmla="*/ 520343 h 540867"/>
                <a:gd name="connsiteX23" fmla="*/ 591811 w 760691"/>
                <a:gd name="connsiteY23" fmla="*/ 540868 h 540867"/>
                <a:gd name="connsiteX24" fmla="*/ 627947 w 760691"/>
                <a:gd name="connsiteY24" fmla="*/ 464266 h 540867"/>
                <a:gd name="connsiteX25" fmla="*/ 674200 w 760691"/>
                <a:gd name="connsiteY25" fmla="*/ 487723 h 540867"/>
                <a:gd name="connsiteX26" fmla="*/ 736714 w 760691"/>
                <a:gd name="connsiteY26" fmla="*/ 413320 h 54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60691" h="540867">
                  <a:moveTo>
                    <a:pt x="736714" y="413320"/>
                  </a:moveTo>
                  <a:cubicBezTo>
                    <a:pt x="761029" y="392284"/>
                    <a:pt x="767709" y="356958"/>
                    <a:pt x="752794" y="328289"/>
                  </a:cubicBezTo>
                  <a:cubicBezTo>
                    <a:pt x="740327" y="309963"/>
                    <a:pt x="740327" y="291637"/>
                    <a:pt x="752794" y="266714"/>
                  </a:cubicBezTo>
                  <a:cubicBezTo>
                    <a:pt x="765261" y="241791"/>
                    <a:pt x="739605" y="198909"/>
                    <a:pt x="714491" y="170871"/>
                  </a:cubicBezTo>
                  <a:cubicBezTo>
                    <a:pt x="699495" y="154614"/>
                    <a:pt x="682701" y="140164"/>
                    <a:pt x="664443" y="127805"/>
                  </a:cubicBezTo>
                  <a:cubicBezTo>
                    <a:pt x="686847" y="117176"/>
                    <a:pt x="676187" y="95918"/>
                    <a:pt x="631741" y="107830"/>
                  </a:cubicBezTo>
                  <a:cubicBezTo>
                    <a:pt x="639510" y="58717"/>
                    <a:pt x="610782" y="44056"/>
                    <a:pt x="610782" y="44056"/>
                  </a:cubicBezTo>
                  <a:cubicBezTo>
                    <a:pt x="615552" y="63196"/>
                    <a:pt x="615984" y="83182"/>
                    <a:pt x="612047" y="102515"/>
                  </a:cubicBezTo>
                  <a:cubicBezTo>
                    <a:pt x="588138" y="52891"/>
                    <a:pt x="541489" y="18554"/>
                    <a:pt x="487561" y="10887"/>
                  </a:cubicBezTo>
                  <a:cubicBezTo>
                    <a:pt x="405353" y="-3774"/>
                    <a:pt x="331999" y="-9088"/>
                    <a:pt x="266955" y="30679"/>
                  </a:cubicBezTo>
                  <a:cubicBezTo>
                    <a:pt x="198676" y="70620"/>
                    <a:pt x="127529" y="105293"/>
                    <a:pt x="54118" y="134402"/>
                  </a:cubicBezTo>
                  <a:cubicBezTo>
                    <a:pt x="-16707" y="163724"/>
                    <a:pt x="-2253" y="224932"/>
                    <a:pt x="10756" y="276610"/>
                  </a:cubicBezTo>
                  <a:cubicBezTo>
                    <a:pt x="-318" y="298101"/>
                    <a:pt x="-787" y="323621"/>
                    <a:pt x="9491" y="345515"/>
                  </a:cubicBezTo>
                  <a:cubicBezTo>
                    <a:pt x="5516" y="382167"/>
                    <a:pt x="28823" y="438976"/>
                    <a:pt x="64959" y="476178"/>
                  </a:cubicBezTo>
                  <a:cubicBezTo>
                    <a:pt x="84652" y="473795"/>
                    <a:pt x="107598" y="499635"/>
                    <a:pt x="109044" y="536103"/>
                  </a:cubicBezTo>
                  <a:cubicBezTo>
                    <a:pt x="110128" y="519426"/>
                    <a:pt x="110670" y="499451"/>
                    <a:pt x="109947" y="474712"/>
                  </a:cubicBezTo>
                  <a:cubicBezTo>
                    <a:pt x="108321" y="414237"/>
                    <a:pt x="120426" y="332870"/>
                    <a:pt x="138494" y="300434"/>
                  </a:cubicBezTo>
                  <a:cubicBezTo>
                    <a:pt x="173003" y="293470"/>
                    <a:pt x="293153" y="252237"/>
                    <a:pt x="297489" y="251321"/>
                  </a:cubicBezTo>
                  <a:cubicBezTo>
                    <a:pt x="267136" y="274045"/>
                    <a:pt x="281770" y="290721"/>
                    <a:pt x="438236" y="241791"/>
                  </a:cubicBezTo>
                  <a:cubicBezTo>
                    <a:pt x="376806" y="305748"/>
                    <a:pt x="393248" y="315094"/>
                    <a:pt x="532369" y="251321"/>
                  </a:cubicBezTo>
                  <a:cubicBezTo>
                    <a:pt x="532369" y="320592"/>
                    <a:pt x="556399" y="320592"/>
                    <a:pt x="563445" y="253153"/>
                  </a:cubicBezTo>
                  <a:cubicBezTo>
                    <a:pt x="588379" y="306481"/>
                    <a:pt x="598496" y="341667"/>
                    <a:pt x="595425" y="386198"/>
                  </a:cubicBezTo>
                  <a:cubicBezTo>
                    <a:pt x="590185" y="459501"/>
                    <a:pt x="591811" y="489556"/>
                    <a:pt x="591811" y="520343"/>
                  </a:cubicBezTo>
                  <a:cubicBezTo>
                    <a:pt x="591811" y="527490"/>
                    <a:pt x="591811" y="534270"/>
                    <a:pt x="591811" y="540868"/>
                  </a:cubicBezTo>
                  <a:cubicBezTo>
                    <a:pt x="594522" y="510813"/>
                    <a:pt x="608795" y="473429"/>
                    <a:pt x="627947" y="464266"/>
                  </a:cubicBezTo>
                  <a:cubicBezTo>
                    <a:pt x="647098" y="455103"/>
                    <a:pt x="669683" y="479660"/>
                    <a:pt x="674200" y="487723"/>
                  </a:cubicBezTo>
                  <a:cubicBezTo>
                    <a:pt x="671851" y="470497"/>
                    <a:pt x="707444" y="435128"/>
                    <a:pt x="736714" y="413320"/>
                  </a:cubicBezTo>
                  <a:close/>
                </a:path>
              </a:pathLst>
            </a:custGeom>
            <a:solidFill>
              <a:srgbClr val="203A5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2A6FEF6C-AB89-624A-A8FB-B7BA1B2998D1}"/>
                </a:ext>
              </a:extLst>
            </p:cNvPr>
            <p:cNvSpPr/>
            <p:nvPr/>
          </p:nvSpPr>
          <p:spPr>
            <a:xfrm>
              <a:off x="10002631" y="2572371"/>
              <a:ext cx="765042" cy="544209"/>
            </a:xfrm>
            <a:custGeom>
              <a:avLst/>
              <a:gdLst>
                <a:gd name="connsiteX0" fmla="*/ 596940 w 765042"/>
                <a:gd name="connsiteY0" fmla="*/ 544210 h 544209"/>
                <a:gd name="connsiteX1" fmla="*/ 591881 w 765042"/>
                <a:gd name="connsiteY1" fmla="*/ 544210 h 544209"/>
                <a:gd name="connsiteX2" fmla="*/ 591881 w 765042"/>
                <a:gd name="connsiteY2" fmla="*/ 523685 h 544209"/>
                <a:gd name="connsiteX3" fmla="*/ 591881 w 765042"/>
                <a:gd name="connsiteY3" fmla="*/ 505359 h 544209"/>
                <a:gd name="connsiteX4" fmla="*/ 595494 w 765042"/>
                <a:gd name="connsiteY4" fmla="*/ 388807 h 544209"/>
                <a:gd name="connsiteX5" fmla="*/ 567670 w 765042"/>
                <a:gd name="connsiteY5" fmla="*/ 265292 h 544209"/>
                <a:gd name="connsiteX6" fmla="*/ 548518 w 765042"/>
                <a:gd name="connsiteY6" fmla="*/ 308907 h 544209"/>
                <a:gd name="connsiteX7" fmla="*/ 532619 w 765042"/>
                <a:gd name="connsiteY7" fmla="*/ 258145 h 544209"/>
                <a:gd name="connsiteX8" fmla="*/ 416263 w 765042"/>
                <a:gd name="connsiteY8" fmla="*/ 299927 h 544209"/>
                <a:gd name="connsiteX9" fmla="*/ 405061 w 765042"/>
                <a:gd name="connsiteY9" fmla="*/ 294613 h 544209"/>
                <a:gd name="connsiteX10" fmla="*/ 432163 w 765042"/>
                <a:gd name="connsiteY10" fmla="*/ 250081 h 544209"/>
                <a:gd name="connsiteX11" fmla="*/ 303521 w 765042"/>
                <a:gd name="connsiteY11" fmla="*/ 279036 h 544209"/>
                <a:gd name="connsiteX12" fmla="*/ 285453 w 765042"/>
                <a:gd name="connsiteY12" fmla="*/ 272072 h 544209"/>
                <a:gd name="connsiteX13" fmla="*/ 289790 w 765042"/>
                <a:gd name="connsiteY13" fmla="*/ 260344 h 544209"/>
                <a:gd name="connsiteX14" fmla="*/ 277865 w 765042"/>
                <a:gd name="connsiteY14" fmla="*/ 264192 h 544209"/>
                <a:gd name="connsiteX15" fmla="*/ 143261 w 765042"/>
                <a:gd name="connsiteY15" fmla="*/ 305608 h 544209"/>
                <a:gd name="connsiteX16" fmla="*/ 115798 w 765042"/>
                <a:gd name="connsiteY16" fmla="*/ 477504 h 544209"/>
                <a:gd name="connsiteX17" fmla="*/ 114895 w 765042"/>
                <a:gd name="connsiteY17" fmla="*/ 539079 h 544209"/>
                <a:gd name="connsiteX18" fmla="*/ 109655 w 765042"/>
                <a:gd name="connsiteY18" fmla="*/ 539079 h 544209"/>
                <a:gd name="connsiteX19" fmla="*/ 68461 w 765042"/>
                <a:gd name="connsiteY19" fmla="*/ 481536 h 544209"/>
                <a:gd name="connsiteX20" fmla="*/ 66293 w 765042"/>
                <a:gd name="connsiteY20" fmla="*/ 481536 h 544209"/>
                <a:gd name="connsiteX21" fmla="*/ 66293 w 765042"/>
                <a:gd name="connsiteY21" fmla="*/ 480619 h 544209"/>
                <a:gd name="connsiteX22" fmla="*/ 9922 w 765042"/>
                <a:gd name="connsiteY22" fmla="*/ 348674 h 544209"/>
                <a:gd name="connsiteX23" fmla="*/ 11186 w 765042"/>
                <a:gd name="connsiteY23" fmla="*/ 278486 h 544209"/>
                <a:gd name="connsiteX24" fmla="*/ 55272 w 765042"/>
                <a:gd name="connsiteY24" fmla="*/ 134812 h 544209"/>
                <a:gd name="connsiteX25" fmla="*/ 267205 w 765042"/>
                <a:gd name="connsiteY25" fmla="*/ 31272 h 544209"/>
                <a:gd name="connsiteX26" fmla="*/ 388620 w 765042"/>
                <a:gd name="connsiteY26" fmla="*/ 118 h 544209"/>
                <a:gd name="connsiteX27" fmla="*/ 490521 w 765042"/>
                <a:gd name="connsiteY27" fmla="*/ 10930 h 544209"/>
                <a:gd name="connsiteX28" fmla="*/ 612478 w 765042"/>
                <a:gd name="connsiteY28" fmla="*/ 96328 h 544209"/>
                <a:gd name="connsiteX29" fmla="*/ 610310 w 765042"/>
                <a:gd name="connsiteY29" fmla="*/ 47765 h 544209"/>
                <a:gd name="connsiteX30" fmla="*/ 607780 w 765042"/>
                <a:gd name="connsiteY30" fmla="*/ 41351 h 544209"/>
                <a:gd name="connsiteX31" fmla="*/ 613923 w 765042"/>
                <a:gd name="connsiteY31" fmla="*/ 44466 h 544209"/>
                <a:gd name="connsiteX32" fmla="*/ 636869 w 765042"/>
                <a:gd name="connsiteY32" fmla="*/ 107140 h 544209"/>
                <a:gd name="connsiteX33" fmla="*/ 680232 w 765042"/>
                <a:gd name="connsiteY33" fmla="*/ 115753 h 544209"/>
                <a:gd name="connsiteX34" fmla="*/ 671559 w 765042"/>
                <a:gd name="connsiteY34" fmla="*/ 130781 h 544209"/>
                <a:gd name="connsiteX35" fmla="*/ 718174 w 765042"/>
                <a:gd name="connsiteY35" fmla="*/ 171830 h 544209"/>
                <a:gd name="connsiteX36" fmla="*/ 756116 w 765042"/>
                <a:gd name="connsiteY36" fmla="*/ 270789 h 544209"/>
                <a:gd name="connsiteX37" fmla="*/ 757019 w 765042"/>
                <a:gd name="connsiteY37" fmla="*/ 329982 h 544209"/>
                <a:gd name="connsiteX38" fmla="*/ 740397 w 765042"/>
                <a:gd name="connsiteY38" fmla="*/ 418678 h 544209"/>
                <a:gd name="connsiteX39" fmla="*/ 680593 w 765042"/>
                <a:gd name="connsiteY39" fmla="*/ 490699 h 544209"/>
                <a:gd name="connsiteX40" fmla="*/ 683845 w 765042"/>
                <a:gd name="connsiteY40" fmla="*/ 506275 h 544209"/>
                <a:gd name="connsiteX41" fmla="*/ 675895 w 765042"/>
                <a:gd name="connsiteY41" fmla="*/ 492531 h 544209"/>
                <a:gd name="connsiteX42" fmla="*/ 641567 w 765042"/>
                <a:gd name="connsiteY42" fmla="*/ 468158 h 544209"/>
                <a:gd name="connsiteX43" fmla="*/ 632894 w 765042"/>
                <a:gd name="connsiteY43" fmla="*/ 470174 h 544209"/>
                <a:gd name="connsiteX44" fmla="*/ 596940 w 765042"/>
                <a:gd name="connsiteY44" fmla="*/ 544210 h 544209"/>
                <a:gd name="connsiteX45" fmla="*/ 564057 w 765042"/>
                <a:gd name="connsiteY45" fmla="*/ 246783 h 544209"/>
                <a:gd name="connsiteX46" fmla="*/ 568031 w 765042"/>
                <a:gd name="connsiteY46" fmla="*/ 255212 h 544209"/>
                <a:gd name="connsiteX47" fmla="*/ 600192 w 765042"/>
                <a:gd name="connsiteY47" fmla="*/ 389540 h 544209"/>
                <a:gd name="connsiteX48" fmla="*/ 596578 w 765042"/>
                <a:gd name="connsiteY48" fmla="*/ 505726 h 544209"/>
                <a:gd name="connsiteX49" fmla="*/ 596578 w 765042"/>
                <a:gd name="connsiteY49" fmla="*/ 517454 h 544209"/>
                <a:gd name="connsiteX50" fmla="*/ 630546 w 765042"/>
                <a:gd name="connsiteY50" fmla="*/ 465042 h 544209"/>
                <a:gd name="connsiteX51" fmla="*/ 641386 w 765042"/>
                <a:gd name="connsiteY51" fmla="*/ 462660 h 544209"/>
                <a:gd name="connsiteX52" fmla="*/ 675715 w 765042"/>
                <a:gd name="connsiteY52" fmla="*/ 483368 h 544209"/>
                <a:gd name="connsiteX53" fmla="*/ 736964 w 765042"/>
                <a:gd name="connsiteY53" fmla="*/ 414097 h 544209"/>
                <a:gd name="connsiteX54" fmla="*/ 752502 w 765042"/>
                <a:gd name="connsiteY54" fmla="*/ 332547 h 544209"/>
                <a:gd name="connsiteX55" fmla="*/ 752502 w 765042"/>
                <a:gd name="connsiteY55" fmla="*/ 268407 h 544209"/>
                <a:gd name="connsiteX56" fmla="*/ 716367 w 765042"/>
                <a:gd name="connsiteY56" fmla="*/ 175495 h 544209"/>
                <a:gd name="connsiteX57" fmla="*/ 667042 w 765042"/>
                <a:gd name="connsiteY57" fmla="*/ 132796 h 544209"/>
                <a:gd name="connsiteX58" fmla="*/ 663067 w 765042"/>
                <a:gd name="connsiteY58" fmla="*/ 130231 h 544209"/>
                <a:gd name="connsiteX59" fmla="*/ 666681 w 765042"/>
                <a:gd name="connsiteY59" fmla="*/ 128398 h 544209"/>
                <a:gd name="connsiteX60" fmla="*/ 676437 w 765042"/>
                <a:gd name="connsiteY60" fmla="*/ 117036 h 544209"/>
                <a:gd name="connsiteX61" fmla="*/ 658370 w 765042"/>
                <a:gd name="connsiteY61" fmla="*/ 109889 h 544209"/>
                <a:gd name="connsiteX62" fmla="*/ 635424 w 765042"/>
                <a:gd name="connsiteY62" fmla="*/ 113371 h 544209"/>
                <a:gd name="connsiteX63" fmla="*/ 630546 w 765042"/>
                <a:gd name="connsiteY63" fmla="*/ 114287 h 544209"/>
                <a:gd name="connsiteX64" fmla="*/ 630546 w 765042"/>
                <a:gd name="connsiteY64" fmla="*/ 110256 h 544209"/>
                <a:gd name="connsiteX65" fmla="*/ 616453 w 765042"/>
                <a:gd name="connsiteY65" fmla="*/ 53263 h 544209"/>
                <a:gd name="connsiteX66" fmla="*/ 616453 w 765042"/>
                <a:gd name="connsiteY66" fmla="*/ 105674 h 544209"/>
                <a:gd name="connsiteX67" fmla="*/ 615369 w 765042"/>
                <a:gd name="connsiteY67" fmla="*/ 114654 h 544209"/>
                <a:gd name="connsiteX68" fmla="*/ 612478 w 765042"/>
                <a:gd name="connsiteY68" fmla="*/ 106407 h 544209"/>
                <a:gd name="connsiteX69" fmla="*/ 489618 w 765042"/>
                <a:gd name="connsiteY69" fmla="*/ 16245 h 544209"/>
                <a:gd name="connsiteX70" fmla="*/ 388620 w 765042"/>
                <a:gd name="connsiteY70" fmla="*/ 5432 h 544209"/>
                <a:gd name="connsiteX71" fmla="*/ 269193 w 765042"/>
                <a:gd name="connsiteY71" fmla="*/ 36769 h 544209"/>
                <a:gd name="connsiteX72" fmla="*/ 57259 w 765042"/>
                <a:gd name="connsiteY72" fmla="*/ 139760 h 544209"/>
                <a:gd name="connsiteX73" fmla="*/ 15523 w 765042"/>
                <a:gd name="connsiteY73" fmla="*/ 278853 h 544209"/>
                <a:gd name="connsiteX74" fmla="*/ 15523 w 765042"/>
                <a:gd name="connsiteY74" fmla="*/ 280136 h 544209"/>
                <a:gd name="connsiteX75" fmla="*/ 15523 w 765042"/>
                <a:gd name="connsiteY75" fmla="*/ 281052 h 544209"/>
                <a:gd name="connsiteX76" fmla="*/ 13897 w 765042"/>
                <a:gd name="connsiteY76" fmla="*/ 348307 h 544209"/>
                <a:gd name="connsiteX77" fmla="*/ 13897 w 765042"/>
                <a:gd name="connsiteY77" fmla="*/ 348307 h 544209"/>
                <a:gd name="connsiteX78" fmla="*/ 13897 w 765042"/>
                <a:gd name="connsiteY78" fmla="*/ 348307 h 544209"/>
                <a:gd name="connsiteX79" fmla="*/ 68100 w 765042"/>
                <a:gd name="connsiteY79" fmla="*/ 476588 h 544209"/>
                <a:gd name="connsiteX80" fmla="*/ 109655 w 765042"/>
                <a:gd name="connsiteY80" fmla="*/ 515255 h 544209"/>
                <a:gd name="connsiteX81" fmla="*/ 109655 w 765042"/>
                <a:gd name="connsiteY81" fmla="*/ 478604 h 544209"/>
                <a:gd name="connsiteX82" fmla="*/ 138383 w 765042"/>
                <a:gd name="connsiteY82" fmla="*/ 302859 h 544209"/>
                <a:gd name="connsiteX83" fmla="*/ 138383 w 765042"/>
                <a:gd name="connsiteY83" fmla="*/ 301760 h 544209"/>
                <a:gd name="connsiteX84" fmla="*/ 139467 w 765042"/>
                <a:gd name="connsiteY84" fmla="*/ 301760 h 544209"/>
                <a:gd name="connsiteX85" fmla="*/ 274613 w 765042"/>
                <a:gd name="connsiteY85" fmla="*/ 260344 h 544209"/>
                <a:gd name="connsiteX86" fmla="*/ 298462 w 765042"/>
                <a:gd name="connsiteY86" fmla="*/ 252647 h 544209"/>
                <a:gd name="connsiteX87" fmla="*/ 309664 w 765042"/>
                <a:gd name="connsiteY87" fmla="*/ 250448 h 544209"/>
                <a:gd name="connsiteX88" fmla="*/ 300450 w 765042"/>
                <a:gd name="connsiteY88" fmla="*/ 257412 h 544209"/>
                <a:gd name="connsiteX89" fmla="*/ 288886 w 765042"/>
                <a:gd name="connsiteY89" fmla="*/ 271522 h 544209"/>
                <a:gd name="connsiteX90" fmla="*/ 302256 w 765042"/>
                <a:gd name="connsiteY90" fmla="*/ 274821 h 544209"/>
                <a:gd name="connsiteX91" fmla="*/ 438848 w 765042"/>
                <a:gd name="connsiteY91" fmla="*/ 243117 h 544209"/>
                <a:gd name="connsiteX92" fmla="*/ 448604 w 765042"/>
                <a:gd name="connsiteY92" fmla="*/ 240002 h 544209"/>
                <a:gd name="connsiteX93" fmla="*/ 441558 w 765042"/>
                <a:gd name="connsiteY93" fmla="*/ 247516 h 544209"/>
                <a:gd name="connsiteX94" fmla="*/ 408494 w 765042"/>
                <a:gd name="connsiteY94" fmla="*/ 293513 h 544209"/>
                <a:gd name="connsiteX95" fmla="*/ 414998 w 765042"/>
                <a:gd name="connsiteY95" fmla="*/ 295712 h 544209"/>
                <a:gd name="connsiteX96" fmla="*/ 532800 w 765042"/>
                <a:gd name="connsiteY96" fmla="*/ 252830 h 544209"/>
                <a:gd name="connsiteX97" fmla="*/ 536413 w 765042"/>
                <a:gd name="connsiteY97" fmla="*/ 251181 h 544209"/>
                <a:gd name="connsiteX98" fmla="*/ 536413 w 765042"/>
                <a:gd name="connsiteY98" fmla="*/ 255212 h 544209"/>
                <a:gd name="connsiteX99" fmla="*/ 547254 w 765042"/>
                <a:gd name="connsiteY99" fmla="*/ 304692 h 544209"/>
                <a:gd name="connsiteX100" fmla="*/ 562250 w 765042"/>
                <a:gd name="connsiteY100" fmla="*/ 256679 h 54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765042" h="544209">
                  <a:moveTo>
                    <a:pt x="596940" y="544210"/>
                  </a:moveTo>
                  <a:lnTo>
                    <a:pt x="591881" y="544210"/>
                  </a:lnTo>
                  <a:cubicBezTo>
                    <a:pt x="591881" y="537612"/>
                    <a:pt x="591881" y="530832"/>
                    <a:pt x="591881" y="523685"/>
                  </a:cubicBezTo>
                  <a:cubicBezTo>
                    <a:pt x="591881" y="516538"/>
                    <a:pt x="591881" y="511956"/>
                    <a:pt x="591881" y="505359"/>
                  </a:cubicBezTo>
                  <a:cubicBezTo>
                    <a:pt x="591881" y="480070"/>
                    <a:pt x="591881" y="448549"/>
                    <a:pt x="595494" y="388807"/>
                  </a:cubicBezTo>
                  <a:cubicBezTo>
                    <a:pt x="598385" y="349224"/>
                    <a:pt x="591158" y="317154"/>
                    <a:pt x="567670" y="265292"/>
                  </a:cubicBezTo>
                  <a:cubicBezTo>
                    <a:pt x="563876" y="292780"/>
                    <a:pt x="556829" y="308907"/>
                    <a:pt x="548518" y="308907"/>
                  </a:cubicBezTo>
                  <a:cubicBezTo>
                    <a:pt x="540207" y="308907"/>
                    <a:pt x="533342" y="290581"/>
                    <a:pt x="532619" y="258145"/>
                  </a:cubicBezTo>
                  <a:cubicBezTo>
                    <a:pt x="469563" y="286550"/>
                    <a:pt x="432524" y="299927"/>
                    <a:pt x="416263" y="299927"/>
                  </a:cubicBezTo>
                  <a:cubicBezTo>
                    <a:pt x="410301" y="299927"/>
                    <a:pt x="406507" y="298095"/>
                    <a:pt x="405061" y="294613"/>
                  </a:cubicBezTo>
                  <a:cubicBezTo>
                    <a:pt x="403616" y="291131"/>
                    <a:pt x="405061" y="279769"/>
                    <a:pt x="432163" y="250081"/>
                  </a:cubicBezTo>
                  <a:cubicBezTo>
                    <a:pt x="390551" y="264819"/>
                    <a:pt x="347373" y="274537"/>
                    <a:pt x="303521" y="279036"/>
                  </a:cubicBezTo>
                  <a:cubicBezTo>
                    <a:pt x="292680" y="279036"/>
                    <a:pt x="286718" y="276654"/>
                    <a:pt x="285453" y="272072"/>
                  </a:cubicBezTo>
                  <a:cubicBezTo>
                    <a:pt x="284189" y="267491"/>
                    <a:pt x="285453" y="264742"/>
                    <a:pt x="289790" y="260344"/>
                  </a:cubicBezTo>
                  <a:lnTo>
                    <a:pt x="277865" y="264192"/>
                  </a:lnTo>
                  <a:cubicBezTo>
                    <a:pt x="239923" y="276837"/>
                    <a:pt x="169459" y="299927"/>
                    <a:pt x="143261" y="305608"/>
                  </a:cubicBezTo>
                  <a:cubicBezTo>
                    <a:pt x="126639" y="336579"/>
                    <a:pt x="113991" y="415563"/>
                    <a:pt x="115798" y="477504"/>
                  </a:cubicBezTo>
                  <a:cubicBezTo>
                    <a:pt x="115798" y="499128"/>
                    <a:pt x="115798" y="519287"/>
                    <a:pt x="114895" y="539079"/>
                  </a:cubicBezTo>
                  <a:lnTo>
                    <a:pt x="109655" y="539079"/>
                  </a:lnTo>
                  <a:cubicBezTo>
                    <a:pt x="108210" y="503710"/>
                    <a:pt x="86167" y="479520"/>
                    <a:pt x="68461" y="481536"/>
                  </a:cubicBezTo>
                  <a:lnTo>
                    <a:pt x="66293" y="481536"/>
                  </a:lnTo>
                  <a:lnTo>
                    <a:pt x="66293" y="480619"/>
                  </a:lnTo>
                  <a:cubicBezTo>
                    <a:pt x="30158" y="443968"/>
                    <a:pt x="6308" y="387158"/>
                    <a:pt x="9922" y="348674"/>
                  </a:cubicBezTo>
                  <a:cubicBezTo>
                    <a:pt x="-247" y="326309"/>
                    <a:pt x="219" y="300459"/>
                    <a:pt x="11186" y="278486"/>
                  </a:cubicBezTo>
                  <a:cubicBezTo>
                    <a:pt x="-1822" y="230656"/>
                    <a:pt x="-17902" y="165050"/>
                    <a:pt x="55272" y="134812"/>
                  </a:cubicBezTo>
                  <a:cubicBezTo>
                    <a:pt x="128437" y="105879"/>
                    <a:pt x="199291" y="71263"/>
                    <a:pt x="267205" y="31272"/>
                  </a:cubicBezTo>
                  <a:cubicBezTo>
                    <a:pt x="303991" y="9532"/>
                    <a:pt x="346067" y="-1265"/>
                    <a:pt x="388620" y="118"/>
                  </a:cubicBezTo>
                  <a:cubicBezTo>
                    <a:pt x="422822" y="873"/>
                    <a:pt x="456905" y="4489"/>
                    <a:pt x="490521" y="10930"/>
                  </a:cubicBezTo>
                  <a:cubicBezTo>
                    <a:pt x="542032" y="18667"/>
                    <a:pt x="587087" y="50215"/>
                    <a:pt x="612478" y="96328"/>
                  </a:cubicBezTo>
                  <a:cubicBezTo>
                    <a:pt x="615195" y="80170"/>
                    <a:pt x="614456" y="63608"/>
                    <a:pt x="610310" y="47765"/>
                  </a:cubicBezTo>
                  <a:lnTo>
                    <a:pt x="607780" y="41351"/>
                  </a:lnTo>
                  <a:lnTo>
                    <a:pt x="613923" y="44466"/>
                  </a:lnTo>
                  <a:cubicBezTo>
                    <a:pt x="615188" y="44466"/>
                    <a:pt x="642832" y="59677"/>
                    <a:pt x="636869" y="107140"/>
                  </a:cubicBezTo>
                  <a:cubicBezTo>
                    <a:pt x="660357" y="101643"/>
                    <a:pt x="677883" y="105308"/>
                    <a:pt x="680232" y="115753"/>
                  </a:cubicBezTo>
                  <a:cubicBezTo>
                    <a:pt x="680734" y="122111"/>
                    <a:pt x="677270" y="128111"/>
                    <a:pt x="671559" y="130781"/>
                  </a:cubicBezTo>
                  <a:cubicBezTo>
                    <a:pt x="688445" y="142805"/>
                    <a:pt x="704065" y="156561"/>
                    <a:pt x="718174" y="171830"/>
                  </a:cubicBezTo>
                  <a:cubicBezTo>
                    <a:pt x="745275" y="201335"/>
                    <a:pt x="768763" y="245133"/>
                    <a:pt x="756116" y="270789"/>
                  </a:cubicBezTo>
                  <a:cubicBezTo>
                    <a:pt x="744140" y="288758"/>
                    <a:pt x="744502" y="312398"/>
                    <a:pt x="757019" y="329982"/>
                  </a:cubicBezTo>
                  <a:cubicBezTo>
                    <a:pt x="772216" y="359911"/>
                    <a:pt x="765361" y="396491"/>
                    <a:pt x="740397" y="418678"/>
                  </a:cubicBezTo>
                  <a:cubicBezTo>
                    <a:pt x="709140" y="442318"/>
                    <a:pt x="677702" y="475671"/>
                    <a:pt x="680593" y="490699"/>
                  </a:cubicBezTo>
                  <a:lnTo>
                    <a:pt x="683845" y="506275"/>
                  </a:lnTo>
                  <a:lnTo>
                    <a:pt x="675895" y="492531"/>
                  </a:lnTo>
                  <a:cubicBezTo>
                    <a:pt x="668554" y="479670"/>
                    <a:pt x="655992" y="470751"/>
                    <a:pt x="641567" y="468158"/>
                  </a:cubicBezTo>
                  <a:cubicBezTo>
                    <a:pt x="638566" y="468174"/>
                    <a:pt x="635604" y="468863"/>
                    <a:pt x="632894" y="470174"/>
                  </a:cubicBezTo>
                  <a:cubicBezTo>
                    <a:pt x="613562" y="478420"/>
                    <a:pt x="599650" y="514339"/>
                    <a:pt x="596940" y="544210"/>
                  </a:cubicBezTo>
                  <a:close/>
                  <a:moveTo>
                    <a:pt x="564057" y="246783"/>
                  </a:moveTo>
                  <a:lnTo>
                    <a:pt x="568031" y="255212"/>
                  </a:lnTo>
                  <a:cubicBezTo>
                    <a:pt x="595133" y="312939"/>
                    <a:pt x="604167" y="346841"/>
                    <a:pt x="600192" y="389540"/>
                  </a:cubicBezTo>
                  <a:cubicBezTo>
                    <a:pt x="596036" y="449099"/>
                    <a:pt x="596217" y="481169"/>
                    <a:pt x="596578" y="505726"/>
                  </a:cubicBezTo>
                  <a:cubicBezTo>
                    <a:pt x="596578" y="509757"/>
                    <a:pt x="596578" y="513606"/>
                    <a:pt x="596578" y="517454"/>
                  </a:cubicBezTo>
                  <a:cubicBezTo>
                    <a:pt x="600521" y="496073"/>
                    <a:pt x="612758" y="477192"/>
                    <a:pt x="630546" y="465042"/>
                  </a:cubicBezTo>
                  <a:cubicBezTo>
                    <a:pt x="633937" y="463433"/>
                    <a:pt x="637642" y="462618"/>
                    <a:pt x="641386" y="462660"/>
                  </a:cubicBezTo>
                  <a:cubicBezTo>
                    <a:pt x="655188" y="464366"/>
                    <a:pt x="667647" y="471882"/>
                    <a:pt x="675715" y="483368"/>
                  </a:cubicBezTo>
                  <a:cubicBezTo>
                    <a:pt x="680954" y="461744"/>
                    <a:pt x="716548" y="429674"/>
                    <a:pt x="736964" y="414097"/>
                  </a:cubicBezTo>
                  <a:cubicBezTo>
                    <a:pt x="760418" y="394010"/>
                    <a:pt x="766888" y="360052"/>
                    <a:pt x="752502" y="332547"/>
                  </a:cubicBezTo>
                  <a:cubicBezTo>
                    <a:pt x="739493" y="314221"/>
                    <a:pt x="739493" y="294613"/>
                    <a:pt x="752502" y="268407"/>
                  </a:cubicBezTo>
                  <a:cubicBezTo>
                    <a:pt x="763523" y="245866"/>
                    <a:pt x="742204" y="204633"/>
                    <a:pt x="716367" y="175495"/>
                  </a:cubicBezTo>
                  <a:cubicBezTo>
                    <a:pt x="701622" y="159361"/>
                    <a:pt x="685068" y="145031"/>
                    <a:pt x="667042" y="132796"/>
                  </a:cubicBezTo>
                  <a:lnTo>
                    <a:pt x="663067" y="130231"/>
                  </a:lnTo>
                  <a:lnTo>
                    <a:pt x="666681" y="128398"/>
                  </a:lnTo>
                  <a:cubicBezTo>
                    <a:pt x="673366" y="125100"/>
                    <a:pt x="677160" y="120701"/>
                    <a:pt x="676437" y="117036"/>
                  </a:cubicBezTo>
                  <a:cubicBezTo>
                    <a:pt x="675715" y="113371"/>
                    <a:pt x="670475" y="109889"/>
                    <a:pt x="658370" y="109889"/>
                  </a:cubicBezTo>
                  <a:cubicBezTo>
                    <a:pt x="650604" y="110022"/>
                    <a:pt x="642888" y="111193"/>
                    <a:pt x="635424" y="113371"/>
                  </a:cubicBezTo>
                  <a:lnTo>
                    <a:pt x="630546" y="114287"/>
                  </a:lnTo>
                  <a:lnTo>
                    <a:pt x="630546" y="110256"/>
                  </a:lnTo>
                  <a:cubicBezTo>
                    <a:pt x="636020" y="90066"/>
                    <a:pt x="630674" y="68442"/>
                    <a:pt x="616453" y="53263"/>
                  </a:cubicBezTo>
                  <a:cubicBezTo>
                    <a:pt x="618977" y="70639"/>
                    <a:pt x="618977" y="88298"/>
                    <a:pt x="616453" y="105674"/>
                  </a:cubicBezTo>
                  <a:lnTo>
                    <a:pt x="615369" y="114654"/>
                  </a:lnTo>
                  <a:lnTo>
                    <a:pt x="612478" y="106407"/>
                  </a:lnTo>
                  <a:cubicBezTo>
                    <a:pt x="588869" y="57489"/>
                    <a:pt x="542813" y="23689"/>
                    <a:pt x="489618" y="16245"/>
                  </a:cubicBezTo>
                  <a:cubicBezTo>
                    <a:pt x="456316" y="9734"/>
                    <a:pt x="422527" y="6116"/>
                    <a:pt x="388620" y="5432"/>
                  </a:cubicBezTo>
                  <a:cubicBezTo>
                    <a:pt x="346683" y="4147"/>
                    <a:pt x="305254" y="15017"/>
                    <a:pt x="269193" y="36769"/>
                  </a:cubicBezTo>
                  <a:cubicBezTo>
                    <a:pt x="201186" y="76427"/>
                    <a:pt x="130343" y="110854"/>
                    <a:pt x="57259" y="139760"/>
                  </a:cubicBezTo>
                  <a:cubicBezTo>
                    <a:pt x="-12482" y="168348"/>
                    <a:pt x="3056" y="229556"/>
                    <a:pt x="15523" y="278853"/>
                  </a:cubicBezTo>
                  <a:lnTo>
                    <a:pt x="15523" y="280136"/>
                  </a:lnTo>
                  <a:lnTo>
                    <a:pt x="15523" y="281052"/>
                  </a:lnTo>
                  <a:cubicBezTo>
                    <a:pt x="4477" y="301936"/>
                    <a:pt x="3874" y="326899"/>
                    <a:pt x="13897" y="348307"/>
                  </a:cubicBezTo>
                  <a:lnTo>
                    <a:pt x="13897" y="348307"/>
                  </a:lnTo>
                  <a:lnTo>
                    <a:pt x="13897" y="348307"/>
                  </a:lnTo>
                  <a:cubicBezTo>
                    <a:pt x="10102" y="384959"/>
                    <a:pt x="33229" y="439936"/>
                    <a:pt x="68100" y="476588"/>
                  </a:cubicBezTo>
                  <a:cubicBezTo>
                    <a:pt x="83999" y="475488"/>
                    <a:pt x="101525" y="490699"/>
                    <a:pt x="109655" y="515255"/>
                  </a:cubicBezTo>
                  <a:cubicBezTo>
                    <a:pt x="109655" y="503343"/>
                    <a:pt x="109655" y="490882"/>
                    <a:pt x="109655" y="478604"/>
                  </a:cubicBezTo>
                  <a:cubicBezTo>
                    <a:pt x="108029" y="421244"/>
                    <a:pt x="119412" y="337129"/>
                    <a:pt x="138383" y="302859"/>
                  </a:cubicBezTo>
                  <a:lnTo>
                    <a:pt x="138383" y="301760"/>
                  </a:lnTo>
                  <a:lnTo>
                    <a:pt x="139467" y="301760"/>
                  </a:lnTo>
                  <a:cubicBezTo>
                    <a:pt x="164942" y="296629"/>
                    <a:pt x="236309" y="272988"/>
                    <a:pt x="274613" y="260344"/>
                  </a:cubicBezTo>
                  <a:lnTo>
                    <a:pt x="298462" y="252647"/>
                  </a:lnTo>
                  <a:lnTo>
                    <a:pt x="309664" y="250448"/>
                  </a:lnTo>
                  <a:lnTo>
                    <a:pt x="300450" y="257412"/>
                  </a:lnTo>
                  <a:cubicBezTo>
                    <a:pt x="290874" y="264559"/>
                    <a:pt x="288164" y="269507"/>
                    <a:pt x="288886" y="271522"/>
                  </a:cubicBezTo>
                  <a:cubicBezTo>
                    <a:pt x="289609" y="273538"/>
                    <a:pt x="293223" y="274821"/>
                    <a:pt x="302256" y="274821"/>
                  </a:cubicBezTo>
                  <a:cubicBezTo>
                    <a:pt x="318517" y="274821"/>
                    <a:pt x="355375" y="269323"/>
                    <a:pt x="438848" y="243117"/>
                  </a:cubicBezTo>
                  <a:lnTo>
                    <a:pt x="448604" y="240002"/>
                  </a:lnTo>
                  <a:lnTo>
                    <a:pt x="441558" y="247516"/>
                  </a:lnTo>
                  <a:cubicBezTo>
                    <a:pt x="409940" y="280502"/>
                    <a:pt x="407229" y="290581"/>
                    <a:pt x="408494" y="293513"/>
                  </a:cubicBezTo>
                  <a:cubicBezTo>
                    <a:pt x="409759" y="296445"/>
                    <a:pt x="413011" y="295712"/>
                    <a:pt x="414998" y="295712"/>
                  </a:cubicBezTo>
                  <a:cubicBezTo>
                    <a:pt x="430717" y="295712"/>
                    <a:pt x="469201" y="281785"/>
                    <a:pt x="532800" y="252830"/>
                  </a:cubicBezTo>
                  <a:lnTo>
                    <a:pt x="536413" y="251181"/>
                  </a:lnTo>
                  <a:lnTo>
                    <a:pt x="536413" y="255212"/>
                  </a:lnTo>
                  <a:cubicBezTo>
                    <a:pt x="536413" y="291864"/>
                    <a:pt x="543821" y="304692"/>
                    <a:pt x="547254" y="304692"/>
                  </a:cubicBezTo>
                  <a:cubicBezTo>
                    <a:pt x="550687" y="304692"/>
                    <a:pt x="558817" y="291681"/>
                    <a:pt x="562250" y="256679"/>
                  </a:cubicBezTo>
                  <a:close/>
                </a:path>
              </a:pathLst>
            </a:custGeom>
            <a:solidFill>
              <a:srgbClr val="000000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03" name="Freeform 402">
              <a:extLst>
                <a:ext uri="{FF2B5EF4-FFF2-40B4-BE49-F238E27FC236}">
                  <a16:creationId xmlns:a16="http://schemas.microsoft.com/office/drawing/2014/main" id="{12258291-E00C-D643-87C7-CADCF1155A9A}"/>
                </a:ext>
              </a:extLst>
            </p:cNvPr>
            <p:cNvSpPr/>
            <p:nvPr/>
          </p:nvSpPr>
          <p:spPr>
            <a:xfrm>
              <a:off x="10143242" y="2771323"/>
              <a:ext cx="86303" cy="104640"/>
            </a:xfrm>
            <a:custGeom>
              <a:avLst/>
              <a:gdLst>
                <a:gd name="connsiteX0" fmla="*/ 121 w 86303"/>
                <a:gd name="connsiteY0" fmla="*/ 104640 h 104640"/>
                <a:gd name="connsiteX1" fmla="*/ 121 w 86303"/>
                <a:gd name="connsiteY1" fmla="*/ 98409 h 104640"/>
                <a:gd name="connsiteX2" fmla="*/ 3192 w 86303"/>
                <a:gd name="connsiteY2" fmla="*/ 82466 h 104640"/>
                <a:gd name="connsiteX3" fmla="*/ 6986 w 86303"/>
                <a:gd name="connsiteY3" fmla="*/ 72203 h 104640"/>
                <a:gd name="connsiteX4" fmla="*/ 9335 w 86303"/>
                <a:gd name="connsiteY4" fmla="*/ 66706 h 104640"/>
                <a:gd name="connsiteX5" fmla="*/ 12407 w 86303"/>
                <a:gd name="connsiteY5" fmla="*/ 61208 h 104640"/>
                <a:gd name="connsiteX6" fmla="*/ 19272 w 86303"/>
                <a:gd name="connsiteY6" fmla="*/ 50213 h 104640"/>
                <a:gd name="connsiteX7" fmla="*/ 27764 w 86303"/>
                <a:gd name="connsiteY7" fmla="*/ 39767 h 104640"/>
                <a:gd name="connsiteX8" fmla="*/ 37159 w 86303"/>
                <a:gd name="connsiteY8" fmla="*/ 30237 h 104640"/>
                <a:gd name="connsiteX9" fmla="*/ 47277 w 86303"/>
                <a:gd name="connsiteY9" fmla="*/ 21808 h 104640"/>
                <a:gd name="connsiteX10" fmla="*/ 57034 w 86303"/>
                <a:gd name="connsiteY10" fmla="*/ 14844 h 104640"/>
                <a:gd name="connsiteX11" fmla="*/ 66248 w 86303"/>
                <a:gd name="connsiteY11" fmla="*/ 9529 h 104640"/>
                <a:gd name="connsiteX12" fmla="*/ 70404 w 86303"/>
                <a:gd name="connsiteY12" fmla="*/ 7147 h 104640"/>
                <a:gd name="connsiteX13" fmla="*/ 74379 w 86303"/>
                <a:gd name="connsiteY13" fmla="*/ 5314 h 104640"/>
                <a:gd name="connsiteX14" fmla="*/ 80702 w 86303"/>
                <a:gd name="connsiteY14" fmla="*/ 2382 h 104640"/>
                <a:gd name="connsiteX15" fmla="*/ 86303 w 86303"/>
                <a:gd name="connsiteY15" fmla="*/ 0 h 104640"/>
                <a:gd name="connsiteX16" fmla="*/ 81244 w 86303"/>
                <a:gd name="connsiteY16" fmla="*/ 3299 h 104640"/>
                <a:gd name="connsiteX17" fmla="*/ 75282 w 86303"/>
                <a:gd name="connsiteY17" fmla="*/ 6964 h 104640"/>
                <a:gd name="connsiteX18" fmla="*/ 67874 w 86303"/>
                <a:gd name="connsiteY18" fmla="*/ 11912 h 104640"/>
                <a:gd name="connsiteX19" fmla="*/ 59202 w 86303"/>
                <a:gd name="connsiteY19" fmla="*/ 18142 h 104640"/>
                <a:gd name="connsiteX20" fmla="*/ 49987 w 86303"/>
                <a:gd name="connsiteY20" fmla="*/ 25473 h 104640"/>
                <a:gd name="connsiteX21" fmla="*/ 40592 w 86303"/>
                <a:gd name="connsiteY21" fmla="*/ 33903 h 104640"/>
                <a:gd name="connsiteX22" fmla="*/ 31558 w 86303"/>
                <a:gd name="connsiteY22" fmla="*/ 43249 h 104640"/>
                <a:gd name="connsiteX23" fmla="*/ 23247 w 86303"/>
                <a:gd name="connsiteY23" fmla="*/ 53145 h 104640"/>
                <a:gd name="connsiteX24" fmla="*/ 16201 w 86303"/>
                <a:gd name="connsiteY24" fmla="*/ 63590 h 104640"/>
                <a:gd name="connsiteX25" fmla="*/ 13129 w 86303"/>
                <a:gd name="connsiteY25" fmla="*/ 68722 h 104640"/>
                <a:gd name="connsiteX26" fmla="*/ 10419 w 86303"/>
                <a:gd name="connsiteY26" fmla="*/ 73853 h 104640"/>
                <a:gd name="connsiteX27" fmla="*/ 5902 w 86303"/>
                <a:gd name="connsiteY27" fmla="*/ 83382 h 104640"/>
                <a:gd name="connsiteX28" fmla="*/ 3011 w 86303"/>
                <a:gd name="connsiteY28" fmla="*/ 91995 h 104640"/>
                <a:gd name="connsiteX29" fmla="*/ 1024 w 86303"/>
                <a:gd name="connsiteY29" fmla="*/ 98593 h 10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6303" h="104640">
                  <a:moveTo>
                    <a:pt x="121" y="104640"/>
                  </a:moveTo>
                  <a:cubicBezTo>
                    <a:pt x="-40" y="102566"/>
                    <a:pt x="-40" y="100484"/>
                    <a:pt x="121" y="98409"/>
                  </a:cubicBezTo>
                  <a:cubicBezTo>
                    <a:pt x="603" y="93001"/>
                    <a:pt x="1633" y="87659"/>
                    <a:pt x="3192" y="82466"/>
                  </a:cubicBezTo>
                  <a:cubicBezTo>
                    <a:pt x="4457" y="79351"/>
                    <a:pt x="5360" y="75685"/>
                    <a:pt x="6986" y="72203"/>
                  </a:cubicBezTo>
                  <a:lnTo>
                    <a:pt x="9335" y="66706"/>
                  </a:lnTo>
                  <a:lnTo>
                    <a:pt x="12407" y="61208"/>
                  </a:lnTo>
                  <a:cubicBezTo>
                    <a:pt x="14394" y="57360"/>
                    <a:pt x="16924" y="53878"/>
                    <a:pt x="19272" y="50213"/>
                  </a:cubicBezTo>
                  <a:cubicBezTo>
                    <a:pt x="21621" y="46547"/>
                    <a:pt x="24693" y="43066"/>
                    <a:pt x="27764" y="39767"/>
                  </a:cubicBezTo>
                  <a:cubicBezTo>
                    <a:pt x="30836" y="36468"/>
                    <a:pt x="33907" y="32986"/>
                    <a:pt x="37159" y="30237"/>
                  </a:cubicBezTo>
                  <a:cubicBezTo>
                    <a:pt x="40411" y="27489"/>
                    <a:pt x="43844" y="24373"/>
                    <a:pt x="47277" y="21808"/>
                  </a:cubicBezTo>
                  <a:lnTo>
                    <a:pt x="57034" y="14844"/>
                  </a:lnTo>
                  <a:lnTo>
                    <a:pt x="66248" y="9529"/>
                  </a:lnTo>
                  <a:lnTo>
                    <a:pt x="70404" y="7147"/>
                  </a:lnTo>
                  <a:lnTo>
                    <a:pt x="74379" y="5314"/>
                  </a:lnTo>
                  <a:lnTo>
                    <a:pt x="80702" y="2382"/>
                  </a:lnTo>
                  <a:lnTo>
                    <a:pt x="86303" y="0"/>
                  </a:lnTo>
                  <a:lnTo>
                    <a:pt x="81244" y="3299"/>
                  </a:lnTo>
                  <a:lnTo>
                    <a:pt x="75282" y="6964"/>
                  </a:lnTo>
                  <a:lnTo>
                    <a:pt x="67874" y="11912"/>
                  </a:lnTo>
                  <a:lnTo>
                    <a:pt x="59202" y="18142"/>
                  </a:lnTo>
                  <a:cubicBezTo>
                    <a:pt x="56311" y="20525"/>
                    <a:pt x="53239" y="23090"/>
                    <a:pt x="49987" y="25473"/>
                  </a:cubicBezTo>
                  <a:cubicBezTo>
                    <a:pt x="46735" y="27855"/>
                    <a:pt x="43844" y="31154"/>
                    <a:pt x="40592" y="33903"/>
                  </a:cubicBezTo>
                  <a:cubicBezTo>
                    <a:pt x="37340" y="36652"/>
                    <a:pt x="34630" y="40133"/>
                    <a:pt x="31558" y="43249"/>
                  </a:cubicBezTo>
                  <a:cubicBezTo>
                    <a:pt x="28487" y="46364"/>
                    <a:pt x="26138" y="49846"/>
                    <a:pt x="23247" y="53145"/>
                  </a:cubicBezTo>
                  <a:cubicBezTo>
                    <a:pt x="20356" y="56443"/>
                    <a:pt x="18188" y="59925"/>
                    <a:pt x="16201" y="63590"/>
                  </a:cubicBezTo>
                  <a:lnTo>
                    <a:pt x="13129" y="68722"/>
                  </a:lnTo>
                  <a:lnTo>
                    <a:pt x="10419" y="73853"/>
                  </a:lnTo>
                  <a:cubicBezTo>
                    <a:pt x="8612" y="77151"/>
                    <a:pt x="7348" y="80450"/>
                    <a:pt x="5902" y="83382"/>
                  </a:cubicBezTo>
                  <a:cubicBezTo>
                    <a:pt x="4457" y="86314"/>
                    <a:pt x="3734" y="89430"/>
                    <a:pt x="3011" y="91995"/>
                  </a:cubicBezTo>
                  <a:cubicBezTo>
                    <a:pt x="2289" y="94561"/>
                    <a:pt x="1566" y="96760"/>
                    <a:pt x="1024" y="98593"/>
                  </a:cubicBezTo>
                  <a:close/>
                </a:path>
              </a:pathLst>
            </a:custGeom>
            <a:solidFill>
              <a:srgbClr val="000000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04" name="Freeform 403">
              <a:extLst>
                <a:ext uri="{FF2B5EF4-FFF2-40B4-BE49-F238E27FC236}">
                  <a16:creationId xmlns:a16="http://schemas.microsoft.com/office/drawing/2014/main" id="{9FDD1EB6-9464-5143-BDB6-BE860AE0AA6A}"/>
                </a:ext>
              </a:extLst>
            </p:cNvPr>
            <p:cNvSpPr/>
            <p:nvPr/>
          </p:nvSpPr>
          <p:spPr>
            <a:xfrm>
              <a:off x="10088605" y="2819886"/>
              <a:ext cx="49316" cy="215694"/>
            </a:xfrm>
            <a:custGeom>
              <a:avLst/>
              <a:gdLst>
                <a:gd name="connsiteX0" fmla="*/ 49156 w 49316"/>
                <a:gd name="connsiteY0" fmla="*/ 0 h 215694"/>
                <a:gd name="connsiteX1" fmla="*/ 49156 w 49316"/>
                <a:gd name="connsiteY1" fmla="*/ 2566 h 215694"/>
                <a:gd name="connsiteX2" fmla="*/ 49156 w 49316"/>
                <a:gd name="connsiteY2" fmla="*/ 9713 h 215694"/>
                <a:gd name="connsiteX3" fmla="*/ 46988 w 49316"/>
                <a:gd name="connsiteY3" fmla="*/ 20708 h 215694"/>
                <a:gd name="connsiteX4" fmla="*/ 42471 w 49316"/>
                <a:gd name="connsiteY4" fmla="*/ 34636 h 215694"/>
                <a:gd name="connsiteX5" fmla="*/ 35063 w 49316"/>
                <a:gd name="connsiteY5" fmla="*/ 50396 h 215694"/>
                <a:gd name="connsiteX6" fmla="*/ 24945 w 49316"/>
                <a:gd name="connsiteY6" fmla="*/ 66706 h 215694"/>
                <a:gd name="connsiteX7" fmla="*/ 15912 w 49316"/>
                <a:gd name="connsiteY7" fmla="*/ 85032 h 215694"/>
                <a:gd name="connsiteX8" fmla="*/ 9769 w 49316"/>
                <a:gd name="connsiteY8" fmla="*/ 104823 h 215694"/>
                <a:gd name="connsiteX9" fmla="*/ 6155 w 49316"/>
                <a:gd name="connsiteY9" fmla="*/ 125348 h 215694"/>
                <a:gd name="connsiteX10" fmla="*/ 4890 w 49316"/>
                <a:gd name="connsiteY10" fmla="*/ 145507 h 215694"/>
                <a:gd name="connsiteX11" fmla="*/ 4890 w 49316"/>
                <a:gd name="connsiteY11" fmla="*/ 163832 h 215694"/>
                <a:gd name="connsiteX12" fmla="*/ 6336 w 49316"/>
                <a:gd name="connsiteY12" fmla="*/ 180875 h 215694"/>
                <a:gd name="connsiteX13" fmla="*/ 8323 w 49316"/>
                <a:gd name="connsiteY13" fmla="*/ 195169 h 215694"/>
                <a:gd name="connsiteX14" fmla="*/ 10311 w 49316"/>
                <a:gd name="connsiteY14" fmla="*/ 206165 h 215694"/>
                <a:gd name="connsiteX15" fmla="*/ 12298 w 49316"/>
                <a:gd name="connsiteY15" fmla="*/ 215694 h 215694"/>
                <a:gd name="connsiteX16" fmla="*/ 9407 w 49316"/>
                <a:gd name="connsiteY16" fmla="*/ 206348 h 215694"/>
                <a:gd name="connsiteX17" fmla="*/ 6336 w 49316"/>
                <a:gd name="connsiteY17" fmla="*/ 195536 h 215694"/>
                <a:gd name="connsiteX18" fmla="*/ 3445 w 49316"/>
                <a:gd name="connsiteY18" fmla="*/ 181242 h 215694"/>
                <a:gd name="connsiteX19" fmla="*/ 1096 w 49316"/>
                <a:gd name="connsiteY19" fmla="*/ 164199 h 215694"/>
                <a:gd name="connsiteX20" fmla="*/ 12 w 49316"/>
                <a:gd name="connsiteY20" fmla="*/ 144957 h 215694"/>
                <a:gd name="connsiteX21" fmla="*/ 1096 w 49316"/>
                <a:gd name="connsiteY21" fmla="*/ 124249 h 215694"/>
                <a:gd name="connsiteX22" fmla="*/ 4529 w 49316"/>
                <a:gd name="connsiteY22" fmla="*/ 102991 h 215694"/>
                <a:gd name="connsiteX23" fmla="*/ 10311 w 49316"/>
                <a:gd name="connsiteY23" fmla="*/ 82466 h 215694"/>
                <a:gd name="connsiteX24" fmla="*/ 20609 w 49316"/>
                <a:gd name="connsiteY24" fmla="*/ 64140 h 215694"/>
                <a:gd name="connsiteX25" fmla="*/ 31450 w 49316"/>
                <a:gd name="connsiteY25" fmla="*/ 48563 h 215694"/>
                <a:gd name="connsiteX26" fmla="*/ 39219 w 49316"/>
                <a:gd name="connsiteY26" fmla="*/ 33719 h 215694"/>
                <a:gd name="connsiteX27" fmla="*/ 44639 w 49316"/>
                <a:gd name="connsiteY27" fmla="*/ 20342 h 215694"/>
                <a:gd name="connsiteX28" fmla="*/ 47711 w 49316"/>
                <a:gd name="connsiteY28" fmla="*/ 9713 h 215694"/>
                <a:gd name="connsiteX29" fmla="*/ 49156 w 49316"/>
                <a:gd name="connsiteY29" fmla="*/ 2749 h 215694"/>
                <a:gd name="connsiteX30" fmla="*/ 49156 w 49316"/>
                <a:gd name="connsiteY30" fmla="*/ 0 h 21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9316" h="215694">
                  <a:moveTo>
                    <a:pt x="49156" y="0"/>
                  </a:moveTo>
                  <a:cubicBezTo>
                    <a:pt x="49156" y="0"/>
                    <a:pt x="49156" y="916"/>
                    <a:pt x="49156" y="2566"/>
                  </a:cubicBezTo>
                  <a:cubicBezTo>
                    <a:pt x="49355" y="4944"/>
                    <a:pt x="49355" y="7334"/>
                    <a:pt x="49156" y="9713"/>
                  </a:cubicBezTo>
                  <a:cubicBezTo>
                    <a:pt x="49156" y="12828"/>
                    <a:pt x="47891" y="16493"/>
                    <a:pt x="46988" y="20708"/>
                  </a:cubicBezTo>
                  <a:cubicBezTo>
                    <a:pt x="46085" y="24923"/>
                    <a:pt x="44458" y="29688"/>
                    <a:pt x="42471" y="34636"/>
                  </a:cubicBezTo>
                  <a:cubicBezTo>
                    <a:pt x="40303" y="40029"/>
                    <a:pt x="37829" y="45290"/>
                    <a:pt x="35063" y="50396"/>
                  </a:cubicBezTo>
                  <a:lnTo>
                    <a:pt x="24945" y="66706"/>
                  </a:lnTo>
                  <a:cubicBezTo>
                    <a:pt x="21399" y="72528"/>
                    <a:pt x="18376" y="78661"/>
                    <a:pt x="15912" y="85032"/>
                  </a:cubicBezTo>
                  <a:cubicBezTo>
                    <a:pt x="13406" y="91473"/>
                    <a:pt x="11353" y="98087"/>
                    <a:pt x="9769" y="104823"/>
                  </a:cubicBezTo>
                  <a:cubicBezTo>
                    <a:pt x="8217" y="111597"/>
                    <a:pt x="7010" y="118449"/>
                    <a:pt x="6155" y="125348"/>
                  </a:cubicBezTo>
                  <a:cubicBezTo>
                    <a:pt x="5380" y="132041"/>
                    <a:pt x="4957" y="138768"/>
                    <a:pt x="4890" y="145507"/>
                  </a:cubicBezTo>
                  <a:cubicBezTo>
                    <a:pt x="4890" y="152104"/>
                    <a:pt x="4890" y="158518"/>
                    <a:pt x="4890" y="163832"/>
                  </a:cubicBezTo>
                  <a:cubicBezTo>
                    <a:pt x="4890" y="169147"/>
                    <a:pt x="5794" y="175561"/>
                    <a:pt x="6336" y="180875"/>
                  </a:cubicBezTo>
                  <a:cubicBezTo>
                    <a:pt x="6878" y="186190"/>
                    <a:pt x="7420" y="190954"/>
                    <a:pt x="8323" y="195169"/>
                  </a:cubicBezTo>
                  <a:cubicBezTo>
                    <a:pt x="9227" y="199384"/>
                    <a:pt x="9588" y="203233"/>
                    <a:pt x="10311" y="206165"/>
                  </a:cubicBezTo>
                  <a:lnTo>
                    <a:pt x="12298" y="215694"/>
                  </a:lnTo>
                  <a:lnTo>
                    <a:pt x="9407" y="206348"/>
                  </a:lnTo>
                  <a:cubicBezTo>
                    <a:pt x="8323" y="203416"/>
                    <a:pt x="7600" y="199751"/>
                    <a:pt x="6336" y="195536"/>
                  </a:cubicBezTo>
                  <a:cubicBezTo>
                    <a:pt x="5071" y="191321"/>
                    <a:pt x="4348" y="186556"/>
                    <a:pt x="3445" y="181242"/>
                  </a:cubicBezTo>
                  <a:cubicBezTo>
                    <a:pt x="2542" y="175927"/>
                    <a:pt x="1638" y="170246"/>
                    <a:pt x="1096" y="164199"/>
                  </a:cubicBezTo>
                  <a:cubicBezTo>
                    <a:pt x="359" y="157812"/>
                    <a:pt x="-3" y="151387"/>
                    <a:pt x="12" y="144957"/>
                  </a:cubicBezTo>
                  <a:cubicBezTo>
                    <a:pt x="-73" y="138037"/>
                    <a:pt x="290" y="131121"/>
                    <a:pt x="1096" y="124249"/>
                  </a:cubicBezTo>
                  <a:cubicBezTo>
                    <a:pt x="1799" y="117096"/>
                    <a:pt x="2946" y="109997"/>
                    <a:pt x="4529" y="102991"/>
                  </a:cubicBezTo>
                  <a:cubicBezTo>
                    <a:pt x="5989" y="96023"/>
                    <a:pt x="7920" y="89164"/>
                    <a:pt x="10311" y="82466"/>
                  </a:cubicBezTo>
                  <a:cubicBezTo>
                    <a:pt x="13093" y="76004"/>
                    <a:pt x="16546" y="69861"/>
                    <a:pt x="20609" y="64140"/>
                  </a:cubicBezTo>
                  <a:lnTo>
                    <a:pt x="31450" y="48563"/>
                  </a:lnTo>
                  <a:cubicBezTo>
                    <a:pt x="34160" y="43432"/>
                    <a:pt x="37231" y="38484"/>
                    <a:pt x="39219" y="33719"/>
                  </a:cubicBezTo>
                  <a:cubicBezTo>
                    <a:pt x="41206" y="28955"/>
                    <a:pt x="43013" y="24373"/>
                    <a:pt x="44639" y="20342"/>
                  </a:cubicBezTo>
                  <a:cubicBezTo>
                    <a:pt x="46265" y="16310"/>
                    <a:pt x="46988" y="12828"/>
                    <a:pt x="47711" y="9713"/>
                  </a:cubicBezTo>
                  <a:cubicBezTo>
                    <a:pt x="48433" y="6597"/>
                    <a:pt x="48795" y="4398"/>
                    <a:pt x="49156" y="2749"/>
                  </a:cubicBezTo>
                  <a:cubicBezTo>
                    <a:pt x="49517" y="1100"/>
                    <a:pt x="49156" y="0"/>
                    <a:pt x="49156" y="0"/>
                  </a:cubicBezTo>
                  <a:close/>
                </a:path>
              </a:pathLst>
            </a:custGeom>
            <a:solidFill>
              <a:srgbClr val="000000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05" name="Freeform 404">
              <a:extLst>
                <a:ext uri="{FF2B5EF4-FFF2-40B4-BE49-F238E27FC236}">
                  <a16:creationId xmlns:a16="http://schemas.microsoft.com/office/drawing/2014/main" id="{989E637F-40CB-DB40-AC41-3241C7F983EA}"/>
                </a:ext>
              </a:extLst>
            </p:cNvPr>
            <p:cNvSpPr/>
            <p:nvPr/>
          </p:nvSpPr>
          <p:spPr>
            <a:xfrm>
              <a:off x="10017250" y="2802843"/>
              <a:ext cx="16215" cy="45997"/>
            </a:xfrm>
            <a:custGeom>
              <a:avLst/>
              <a:gdLst>
                <a:gd name="connsiteX0" fmla="*/ 0 w 16215"/>
                <a:gd name="connsiteY0" fmla="*/ 45998 h 45997"/>
                <a:gd name="connsiteX1" fmla="*/ 1626 w 16215"/>
                <a:gd name="connsiteY1" fmla="*/ 44532 h 45997"/>
                <a:gd name="connsiteX2" fmla="*/ 1626 w 16215"/>
                <a:gd name="connsiteY2" fmla="*/ 38484 h 45997"/>
                <a:gd name="connsiteX3" fmla="*/ 2710 w 16215"/>
                <a:gd name="connsiteY3" fmla="*/ 35002 h 45997"/>
                <a:gd name="connsiteX4" fmla="*/ 3794 w 16215"/>
                <a:gd name="connsiteY4" fmla="*/ 31154 h 45997"/>
                <a:gd name="connsiteX5" fmla="*/ 6685 w 16215"/>
                <a:gd name="connsiteY5" fmla="*/ 22724 h 45997"/>
                <a:gd name="connsiteX6" fmla="*/ 9576 w 16215"/>
                <a:gd name="connsiteY6" fmla="*/ 14294 h 45997"/>
                <a:gd name="connsiteX7" fmla="*/ 12647 w 16215"/>
                <a:gd name="connsiteY7" fmla="*/ 6964 h 45997"/>
                <a:gd name="connsiteX8" fmla="*/ 16080 w 16215"/>
                <a:gd name="connsiteY8" fmla="*/ 0 h 45997"/>
                <a:gd name="connsiteX9" fmla="*/ 16080 w 16215"/>
                <a:gd name="connsiteY9" fmla="*/ 7697 h 45997"/>
                <a:gd name="connsiteX10" fmla="*/ 14635 w 16215"/>
                <a:gd name="connsiteY10" fmla="*/ 15577 h 45997"/>
                <a:gd name="connsiteX11" fmla="*/ 12286 w 16215"/>
                <a:gd name="connsiteY11" fmla="*/ 24373 h 45997"/>
                <a:gd name="connsiteX12" fmla="*/ 4878 w 16215"/>
                <a:gd name="connsiteY12" fmla="*/ 39950 h 45997"/>
                <a:gd name="connsiteX13" fmla="*/ 1626 w 16215"/>
                <a:gd name="connsiteY13" fmla="*/ 44532 h 4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15" h="45997">
                  <a:moveTo>
                    <a:pt x="0" y="45998"/>
                  </a:moveTo>
                  <a:cubicBezTo>
                    <a:pt x="519" y="45483"/>
                    <a:pt x="1061" y="44993"/>
                    <a:pt x="1626" y="44532"/>
                  </a:cubicBezTo>
                  <a:lnTo>
                    <a:pt x="1626" y="38484"/>
                  </a:lnTo>
                  <a:lnTo>
                    <a:pt x="2710" y="35002"/>
                  </a:lnTo>
                  <a:lnTo>
                    <a:pt x="3794" y="31154"/>
                  </a:lnTo>
                  <a:cubicBezTo>
                    <a:pt x="3794" y="28405"/>
                    <a:pt x="5601" y="25473"/>
                    <a:pt x="6685" y="22724"/>
                  </a:cubicBezTo>
                  <a:cubicBezTo>
                    <a:pt x="7769" y="19975"/>
                    <a:pt x="8492" y="16860"/>
                    <a:pt x="9576" y="14294"/>
                  </a:cubicBezTo>
                  <a:cubicBezTo>
                    <a:pt x="10468" y="11796"/>
                    <a:pt x="11493" y="9350"/>
                    <a:pt x="12647" y="6964"/>
                  </a:cubicBezTo>
                  <a:cubicBezTo>
                    <a:pt x="13656" y="4576"/>
                    <a:pt x="14802" y="2250"/>
                    <a:pt x="16080" y="0"/>
                  </a:cubicBezTo>
                  <a:cubicBezTo>
                    <a:pt x="16261" y="2562"/>
                    <a:pt x="16261" y="5135"/>
                    <a:pt x="16080" y="7697"/>
                  </a:cubicBezTo>
                  <a:cubicBezTo>
                    <a:pt x="15829" y="10361"/>
                    <a:pt x="15345" y="12998"/>
                    <a:pt x="14635" y="15577"/>
                  </a:cubicBezTo>
                  <a:cubicBezTo>
                    <a:pt x="14106" y="18573"/>
                    <a:pt x="13320" y="21516"/>
                    <a:pt x="12286" y="24373"/>
                  </a:cubicBezTo>
                  <a:cubicBezTo>
                    <a:pt x="10400" y="29831"/>
                    <a:pt x="7915" y="35055"/>
                    <a:pt x="4878" y="39950"/>
                  </a:cubicBezTo>
                  <a:lnTo>
                    <a:pt x="1626" y="44532"/>
                  </a:lnTo>
                  <a:close/>
                </a:path>
              </a:pathLst>
            </a:custGeom>
            <a:solidFill>
              <a:srgbClr val="000000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06" name="Freeform 405">
              <a:extLst>
                <a:ext uri="{FF2B5EF4-FFF2-40B4-BE49-F238E27FC236}">
                  <a16:creationId xmlns:a16="http://schemas.microsoft.com/office/drawing/2014/main" id="{6355F57D-ED54-3247-9270-5BB3BE0549E9}"/>
                </a:ext>
              </a:extLst>
            </p:cNvPr>
            <p:cNvSpPr/>
            <p:nvPr/>
          </p:nvSpPr>
          <p:spPr>
            <a:xfrm>
              <a:off x="10014897" y="2864601"/>
              <a:ext cx="23130" cy="53877"/>
            </a:xfrm>
            <a:custGeom>
              <a:avLst/>
              <a:gdLst>
                <a:gd name="connsiteX0" fmla="*/ 23131 w 23130"/>
                <a:gd name="connsiteY0" fmla="*/ 0 h 53877"/>
                <a:gd name="connsiteX1" fmla="*/ 22047 w 23130"/>
                <a:gd name="connsiteY1" fmla="*/ 2199 h 53877"/>
                <a:gd name="connsiteX2" fmla="*/ 18614 w 23130"/>
                <a:gd name="connsiteY2" fmla="*/ 8063 h 53877"/>
                <a:gd name="connsiteX3" fmla="*/ 13916 w 23130"/>
                <a:gd name="connsiteY3" fmla="*/ 16127 h 53877"/>
                <a:gd name="connsiteX4" fmla="*/ 11748 w 23130"/>
                <a:gd name="connsiteY4" fmla="*/ 20891 h 53877"/>
                <a:gd name="connsiteX5" fmla="*/ 9399 w 23130"/>
                <a:gd name="connsiteY5" fmla="*/ 25839 h 53877"/>
                <a:gd name="connsiteX6" fmla="*/ 7231 w 23130"/>
                <a:gd name="connsiteY6" fmla="*/ 30787 h 53877"/>
                <a:gd name="connsiteX7" fmla="*/ 5605 w 23130"/>
                <a:gd name="connsiteY7" fmla="*/ 35735 h 53877"/>
                <a:gd name="connsiteX8" fmla="*/ 3979 w 23130"/>
                <a:gd name="connsiteY8" fmla="*/ 40500 h 53877"/>
                <a:gd name="connsiteX9" fmla="*/ 2714 w 23130"/>
                <a:gd name="connsiteY9" fmla="*/ 44715 h 53877"/>
                <a:gd name="connsiteX10" fmla="*/ 185 w 23130"/>
                <a:gd name="connsiteY10" fmla="*/ 53878 h 53877"/>
                <a:gd name="connsiteX11" fmla="*/ 185 w 23130"/>
                <a:gd name="connsiteY11" fmla="*/ 44348 h 53877"/>
                <a:gd name="connsiteX12" fmla="*/ 185 w 23130"/>
                <a:gd name="connsiteY12" fmla="*/ 39584 h 53877"/>
                <a:gd name="connsiteX13" fmla="*/ 1269 w 23130"/>
                <a:gd name="connsiteY13" fmla="*/ 34452 h 53877"/>
                <a:gd name="connsiteX14" fmla="*/ 2714 w 23130"/>
                <a:gd name="connsiteY14" fmla="*/ 29138 h 53877"/>
                <a:gd name="connsiteX15" fmla="*/ 3979 w 23130"/>
                <a:gd name="connsiteY15" fmla="*/ 23823 h 53877"/>
                <a:gd name="connsiteX16" fmla="*/ 9399 w 23130"/>
                <a:gd name="connsiteY16" fmla="*/ 13744 h 53877"/>
                <a:gd name="connsiteX17" fmla="*/ 12471 w 23130"/>
                <a:gd name="connsiteY17" fmla="*/ 9713 h 53877"/>
                <a:gd name="connsiteX18" fmla="*/ 15542 w 23130"/>
                <a:gd name="connsiteY18" fmla="*/ 6231 h 53877"/>
                <a:gd name="connsiteX19" fmla="*/ 23131 w 23130"/>
                <a:gd name="connsiteY19" fmla="*/ 0 h 53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130" h="53877">
                  <a:moveTo>
                    <a:pt x="23131" y="0"/>
                  </a:moveTo>
                  <a:lnTo>
                    <a:pt x="22047" y="2199"/>
                  </a:lnTo>
                  <a:lnTo>
                    <a:pt x="18614" y="8063"/>
                  </a:lnTo>
                  <a:cubicBezTo>
                    <a:pt x="17168" y="10262"/>
                    <a:pt x="15723" y="13195"/>
                    <a:pt x="13916" y="16127"/>
                  </a:cubicBezTo>
                  <a:lnTo>
                    <a:pt x="11748" y="20891"/>
                  </a:lnTo>
                  <a:cubicBezTo>
                    <a:pt x="11748" y="22541"/>
                    <a:pt x="10122" y="24190"/>
                    <a:pt x="9399" y="25839"/>
                  </a:cubicBezTo>
                  <a:lnTo>
                    <a:pt x="7231" y="30787"/>
                  </a:lnTo>
                  <a:cubicBezTo>
                    <a:pt x="7231" y="32437"/>
                    <a:pt x="6147" y="34269"/>
                    <a:pt x="5605" y="35735"/>
                  </a:cubicBezTo>
                  <a:lnTo>
                    <a:pt x="3979" y="40500"/>
                  </a:lnTo>
                  <a:cubicBezTo>
                    <a:pt x="3418" y="41858"/>
                    <a:pt x="2995" y="43271"/>
                    <a:pt x="2714" y="44715"/>
                  </a:cubicBezTo>
                  <a:cubicBezTo>
                    <a:pt x="1450" y="50213"/>
                    <a:pt x="185" y="53878"/>
                    <a:pt x="185" y="53878"/>
                  </a:cubicBezTo>
                  <a:cubicBezTo>
                    <a:pt x="-62" y="50706"/>
                    <a:pt x="-62" y="47521"/>
                    <a:pt x="185" y="44348"/>
                  </a:cubicBezTo>
                  <a:cubicBezTo>
                    <a:pt x="12" y="42765"/>
                    <a:pt x="12" y="41167"/>
                    <a:pt x="185" y="39584"/>
                  </a:cubicBezTo>
                  <a:cubicBezTo>
                    <a:pt x="185" y="37934"/>
                    <a:pt x="185" y="36285"/>
                    <a:pt x="1269" y="34452"/>
                  </a:cubicBezTo>
                  <a:cubicBezTo>
                    <a:pt x="1484" y="32618"/>
                    <a:pt x="1971" y="30826"/>
                    <a:pt x="2714" y="29138"/>
                  </a:cubicBezTo>
                  <a:cubicBezTo>
                    <a:pt x="3031" y="27342"/>
                    <a:pt x="3453" y="25568"/>
                    <a:pt x="3979" y="23823"/>
                  </a:cubicBezTo>
                  <a:cubicBezTo>
                    <a:pt x="5530" y="20329"/>
                    <a:pt x="7342" y="16959"/>
                    <a:pt x="9399" y="13744"/>
                  </a:cubicBezTo>
                  <a:cubicBezTo>
                    <a:pt x="9399" y="12278"/>
                    <a:pt x="11567" y="10995"/>
                    <a:pt x="12471" y="9713"/>
                  </a:cubicBezTo>
                  <a:cubicBezTo>
                    <a:pt x="13403" y="8472"/>
                    <a:pt x="14430" y="7308"/>
                    <a:pt x="15542" y="6231"/>
                  </a:cubicBezTo>
                  <a:cubicBezTo>
                    <a:pt x="17815" y="3850"/>
                    <a:pt x="20363" y="1759"/>
                    <a:pt x="23131" y="0"/>
                  </a:cubicBezTo>
                  <a:close/>
                </a:path>
              </a:pathLst>
            </a:custGeom>
            <a:solidFill>
              <a:srgbClr val="000000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07" name="Freeform 406">
              <a:extLst>
                <a:ext uri="{FF2B5EF4-FFF2-40B4-BE49-F238E27FC236}">
                  <a16:creationId xmlns:a16="http://schemas.microsoft.com/office/drawing/2014/main" id="{389E6CDB-D0FC-5141-B72E-5C3D09A5685E}"/>
                </a:ext>
              </a:extLst>
            </p:cNvPr>
            <p:cNvSpPr/>
            <p:nvPr/>
          </p:nvSpPr>
          <p:spPr>
            <a:xfrm>
              <a:off x="10718094" y="2833081"/>
              <a:ext cx="33605" cy="65606"/>
            </a:xfrm>
            <a:custGeom>
              <a:avLst/>
              <a:gdLst>
                <a:gd name="connsiteX0" fmla="*/ 0 w 33605"/>
                <a:gd name="connsiteY0" fmla="*/ 0 h 65606"/>
                <a:gd name="connsiteX1" fmla="*/ 5240 w 33605"/>
                <a:gd name="connsiteY1" fmla="*/ 10262 h 65606"/>
                <a:gd name="connsiteX2" fmla="*/ 10479 w 33605"/>
                <a:gd name="connsiteY2" fmla="*/ 20891 h 65606"/>
                <a:gd name="connsiteX3" fmla="*/ 16622 w 33605"/>
                <a:gd name="connsiteY3" fmla="*/ 32803 h 65606"/>
                <a:gd name="connsiteX4" fmla="*/ 22946 w 33605"/>
                <a:gd name="connsiteY4" fmla="*/ 44898 h 65606"/>
                <a:gd name="connsiteX5" fmla="*/ 28366 w 33605"/>
                <a:gd name="connsiteY5" fmla="*/ 55344 h 65606"/>
                <a:gd name="connsiteX6" fmla="*/ 33606 w 33605"/>
                <a:gd name="connsiteY6" fmla="*/ 65606 h 65606"/>
                <a:gd name="connsiteX7" fmla="*/ 25837 w 33605"/>
                <a:gd name="connsiteY7" fmla="*/ 56993 h 65606"/>
                <a:gd name="connsiteX8" fmla="*/ 18971 w 33605"/>
                <a:gd name="connsiteY8" fmla="*/ 47280 h 65606"/>
                <a:gd name="connsiteX9" fmla="*/ 15357 w 33605"/>
                <a:gd name="connsiteY9" fmla="*/ 41416 h 65606"/>
                <a:gd name="connsiteX10" fmla="*/ 12105 w 33605"/>
                <a:gd name="connsiteY10" fmla="*/ 35369 h 65606"/>
                <a:gd name="connsiteX11" fmla="*/ 6324 w 33605"/>
                <a:gd name="connsiteY11" fmla="*/ 22724 h 65606"/>
                <a:gd name="connsiteX12" fmla="*/ 4156 w 33605"/>
                <a:gd name="connsiteY12" fmla="*/ 16860 h 65606"/>
                <a:gd name="connsiteX13" fmla="*/ 2529 w 33605"/>
                <a:gd name="connsiteY13" fmla="*/ 11362 h 65606"/>
                <a:gd name="connsiteX14" fmla="*/ 0 w 33605"/>
                <a:gd name="connsiteY14" fmla="*/ 0 h 6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605" h="65606">
                  <a:moveTo>
                    <a:pt x="0" y="0"/>
                  </a:moveTo>
                  <a:cubicBezTo>
                    <a:pt x="0" y="0"/>
                    <a:pt x="2168" y="4032"/>
                    <a:pt x="5240" y="10262"/>
                  </a:cubicBezTo>
                  <a:lnTo>
                    <a:pt x="10479" y="20891"/>
                  </a:lnTo>
                  <a:cubicBezTo>
                    <a:pt x="12647" y="24740"/>
                    <a:pt x="14454" y="28955"/>
                    <a:pt x="16622" y="32803"/>
                  </a:cubicBezTo>
                  <a:cubicBezTo>
                    <a:pt x="18790" y="36652"/>
                    <a:pt x="20778" y="41050"/>
                    <a:pt x="22946" y="44898"/>
                  </a:cubicBezTo>
                  <a:cubicBezTo>
                    <a:pt x="25114" y="48746"/>
                    <a:pt x="26559" y="52412"/>
                    <a:pt x="28366" y="55344"/>
                  </a:cubicBezTo>
                  <a:cubicBezTo>
                    <a:pt x="30283" y="58672"/>
                    <a:pt x="32032" y="62097"/>
                    <a:pt x="33606" y="65606"/>
                  </a:cubicBezTo>
                  <a:cubicBezTo>
                    <a:pt x="33606" y="65606"/>
                    <a:pt x="30354" y="62308"/>
                    <a:pt x="25837" y="56993"/>
                  </a:cubicBezTo>
                  <a:cubicBezTo>
                    <a:pt x="23378" y="53883"/>
                    <a:pt x="21087" y="50640"/>
                    <a:pt x="18971" y="47280"/>
                  </a:cubicBezTo>
                  <a:cubicBezTo>
                    <a:pt x="17706" y="45265"/>
                    <a:pt x="16442" y="43432"/>
                    <a:pt x="15357" y="41416"/>
                  </a:cubicBezTo>
                  <a:lnTo>
                    <a:pt x="12105" y="35369"/>
                  </a:lnTo>
                  <a:cubicBezTo>
                    <a:pt x="9937" y="31154"/>
                    <a:pt x="8130" y="26756"/>
                    <a:pt x="6324" y="22724"/>
                  </a:cubicBezTo>
                  <a:lnTo>
                    <a:pt x="4156" y="16860"/>
                  </a:lnTo>
                  <a:lnTo>
                    <a:pt x="2529" y="11362"/>
                  </a:lnTo>
                  <a:cubicBezTo>
                    <a:pt x="1402" y="7646"/>
                    <a:pt x="555" y="384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724A2A1D-AEF6-5647-BAEA-1F7FF5A5A9B9}"/>
                </a:ext>
              </a:extLst>
            </p:cNvPr>
            <p:cNvSpPr/>
            <p:nvPr/>
          </p:nvSpPr>
          <p:spPr>
            <a:xfrm>
              <a:off x="10620890" y="2985368"/>
              <a:ext cx="113284" cy="15943"/>
            </a:xfrm>
            <a:custGeom>
              <a:avLst/>
              <a:gdLst>
                <a:gd name="connsiteX0" fmla="*/ 0 w 113284"/>
                <a:gd name="connsiteY0" fmla="*/ 0 h 15943"/>
                <a:gd name="connsiteX1" fmla="*/ 4878 w 113284"/>
                <a:gd name="connsiteY1" fmla="*/ 1649 h 15943"/>
                <a:gd name="connsiteX2" fmla="*/ 10299 w 113284"/>
                <a:gd name="connsiteY2" fmla="*/ 3115 h 15943"/>
                <a:gd name="connsiteX3" fmla="*/ 17526 w 113284"/>
                <a:gd name="connsiteY3" fmla="*/ 4765 h 15943"/>
                <a:gd name="connsiteX4" fmla="*/ 26017 w 113284"/>
                <a:gd name="connsiteY4" fmla="*/ 6231 h 15943"/>
                <a:gd name="connsiteX5" fmla="*/ 30715 w 113284"/>
                <a:gd name="connsiteY5" fmla="*/ 6231 h 15943"/>
                <a:gd name="connsiteX6" fmla="*/ 35593 w 113284"/>
                <a:gd name="connsiteY6" fmla="*/ 6231 h 15943"/>
                <a:gd name="connsiteX7" fmla="*/ 45892 w 113284"/>
                <a:gd name="connsiteY7" fmla="*/ 7330 h 15943"/>
                <a:gd name="connsiteX8" fmla="*/ 56552 w 113284"/>
                <a:gd name="connsiteY8" fmla="*/ 7330 h 15943"/>
                <a:gd name="connsiteX9" fmla="*/ 66489 w 113284"/>
                <a:gd name="connsiteY9" fmla="*/ 8613 h 15943"/>
                <a:gd name="connsiteX10" fmla="*/ 76968 w 113284"/>
                <a:gd name="connsiteY10" fmla="*/ 8613 h 15943"/>
                <a:gd name="connsiteX11" fmla="*/ 86544 w 113284"/>
                <a:gd name="connsiteY11" fmla="*/ 8613 h 15943"/>
                <a:gd name="connsiteX12" fmla="*/ 95217 w 113284"/>
                <a:gd name="connsiteY12" fmla="*/ 8613 h 15943"/>
                <a:gd name="connsiteX13" fmla="*/ 108225 w 113284"/>
                <a:gd name="connsiteY13" fmla="*/ 7147 h 15943"/>
                <a:gd name="connsiteX14" fmla="*/ 113284 w 113284"/>
                <a:gd name="connsiteY14" fmla="*/ 7147 h 15943"/>
                <a:gd name="connsiteX15" fmla="*/ 108587 w 113284"/>
                <a:gd name="connsiteY15" fmla="*/ 8613 h 15943"/>
                <a:gd name="connsiteX16" fmla="*/ 95759 w 113284"/>
                <a:gd name="connsiteY16" fmla="*/ 11912 h 15943"/>
                <a:gd name="connsiteX17" fmla="*/ 87086 w 113284"/>
                <a:gd name="connsiteY17" fmla="*/ 13928 h 15943"/>
                <a:gd name="connsiteX18" fmla="*/ 77149 w 113284"/>
                <a:gd name="connsiteY18" fmla="*/ 15027 h 15943"/>
                <a:gd name="connsiteX19" fmla="*/ 66670 w 113284"/>
                <a:gd name="connsiteY19" fmla="*/ 15943 h 15943"/>
                <a:gd name="connsiteX20" fmla="*/ 55829 w 113284"/>
                <a:gd name="connsiteY20" fmla="*/ 15943 h 15943"/>
                <a:gd name="connsiteX21" fmla="*/ 44808 w 113284"/>
                <a:gd name="connsiteY21" fmla="*/ 15943 h 15943"/>
                <a:gd name="connsiteX22" fmla="*/ 34329 w 113284"/>
                <a:gd name="connsiteY22" fmla="*/ 14477 h 15943"/>
                <a:gd name="connsiteX23" fmla="*/ 30354 w 113284"/>
                <a:gd name="connsiteY23" fmla="*/ 11179 h 15943"/>
                <a:gd name="connsiteX24" fmla="*/ 25656 w 113284"/>
                <a:gd name="connsiteY24" fmla="*/ 10079 h 15943"/>
                <a:gd name="connsiteX25" fmla="*/ 16803 w 113284"/>
                <a:gd name="connsiteY25" fmla="*/ 8613 h 15943"/>
                <a:gd name="connsiteX26" fmla="*/ 4336 w 113284"/>
                <a:gd name="connsiteY26" fmla="*/ 3482 h 15943"/>
                <a:gd name="connsiteX27" fmla="*/ 0 w 113284"/>
                <a:gd name="connsiteY27" fmla="*/ 0 h 1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3284" h="15943">
                  <a:moveTo>
                    <a:pt x="0" y="0"/>
                  </a:moveTo>
                  <a:lnTo>
                    <a:pt x="4878" y="1649"/>
                  </a:lnTo>
                  <a:lnTo>
                    <a:pt x="10299" y="3115"/>
                  </a:lnTo>
                  <a:lnTo>
                    <a:pt x="17526" y="4765"/>
                  </a:lnTo>
                  <a:lnTo>
                    <a:pt x="26017" y="6231"/>
                  </a:lnTo>
                  <a:lnTo>
                    <a:pt x="30715" y="6231"/>
                  </a:lnTo>
                  <a:lnTo>
                    <a:pt x="35593" y="6231"/>
                  </a:lnTo>
                  <a:lnTo>
                    <a:pt x="45892" y="7330"/>
                  </a:lnTo>
                  <a:lnTo>
                    <a:pt x="56552" y="7330"/>
                  </a:lnTo>
                  <a:lnTo>
                    <a:pt x="66489" y="8613"/>
                  </a:lnTo>
                  <a:lnTo>
                    <a:pt x="76968" y="8613"/>
                  </a:lnTo>
                  <a:lnTo>
                    <a:pt x="86544" y="8613"/>
                  </a:lnTo>
                  <a:lnTo>
                    <a:pt x="95217" y="8613"/>
                  </a:lnTo>
                  <a:lnTo>
                    <a:pt x="108225" y="7147"/>
                  </a:lnTo>
                  <a:lnTo>
                    <a:pt x="113284" y="7147"/>
                  </a:lnTo>
                  <a:lnTo>
                    <a:pt x="108587" y="8613"/>
                  </a:lnTo>
                  <a:lnTo>
                    <a:pt x="95759" y="11912"/>
                  </a:lnTo>
                  <a:lnTo>
                    <a:pt x="87086" y="13928"/>
                  </a:lnTo>
                  <a:lnTo>
                    <a:pt x="77149" y="15027"/>
                  </a:lnTo>
                  <a:lnTo>
                    <a:pt x="66670" y="15943"/>
                  </a:lnTo>
                  <a:lnTo>
                    <a:pt x="55829" y="15943"/>
                  </a:lnTo>
                  <a:cubicBezTo>
                    <a:pt x="52035" y="15943"/>
                    <a:pt x="48421" y="15943"/>
                    <a:pt x="44808" y="15943"/>
                  </a:cubicBezTo>
                  <a:lnTo>
                    <a:pt x="34329" y="14477"/>
                  </a:lnTo>
                  <a:lnTo>
                    <a:pt x="30354" y="11179"/>
                  </a:lnTo>
                  <a:lnTo>
                    <a:pt x="25656" y="10079"/>
                  </a:lnTo>
                  <a:lnTo>
                    <a:pt x="16803" y="8613"/>
                  </a:lnTo>
                  <a:cubicBezTo>
                    <a:pt x="11563" y="6597"/>
                    <a:pt x="7227" y="4948"/>
                    <a:pt x="4336" y="3482"/>
                  </a:cubicBezTo>
                  <a:cubicBezTo>
                    <a:pt x="2791" y="2454"/>
                    <a:pt x="1341" y="128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09" name="Freeform 408">
              <a:extLst>
                <a:ext uri="{FF2B5EF4-FFF2-40B4-BE49-F238E27FC236}">
                  <a16:creationId xmlns:a16="http://schemas.microsoft.com/office/drawing/2014/main" id="{F59B0CED-EDAC-2246-9C47-B1E36C5DC54B}"/>
                </a:ext>
              </a:extLst>
            </p:cNvPr>
            <p:cNvSpPr/>
            <p:nvPr/>
          </p:nvSpPr>
          <p:spPr>
            <a:xfrm>
              <a:off x="10627395" y="3007725"/>
              <a:ext cx="81665" cy="11178"/>
            </a:xfrm>
            <a:custGeom>
              <a:avLst/>
              <a:gdLst>
                <a:gd name="connsiteX0" fmla="*/ 0 w 81665"/>
                <a:gd name="connsiteY0" fmla="*/ 0 h 11178"/>
                <a:gd name="connsiteX1" fmla="*/ 3433 w 81665"/>
                <a:gd name="connsiteY1" fmla="*/ 1283 h 11178"/>
                <a:gd name="connsiteX2" fmla="*/ 12467 w 81665"/>
                <a:gd name="connsiteY2" fmla="*/ 3848 h 11178"/>
                <a:gd name="connsiteX3" fmla="*/ 18610 w 81665"/>
                <a:gd name="connsiteY3" fmla="*/ 4948 h 11178"/>
                <a:gd name="connsiteX4" fmla="*/ 21862 w 81665"/>
                <a:gd name="connsiteY4" fmla="*/ 4948 h 11178"/>
                <a:gd name="connsiteX5" fmla="*/ 25295 w 81665"/>
                <a:gd name="connsiteY5" fmla="*/ 4948 h 11178"/>
                <a:gd name="connsiteX6" fmla="*/ 32702 w 81665"/>
                <a:gd name="connsiteY6" fmla="*/ 6047 h 11178"/>
                <a:gd name="connsiteX7" fmla="*/ 40291 w 81665"/>
                <a:gd name="connsiteY7" fmla="*/ 6047 h 11178"/>
                <a:gd name="connsiteX8" fmla="*/ 47879 w 81665"/>
                <a:gd name="connsiteY8" fmla="*/ 6047 h 11178"/>
                <a:gd name="connsiteX9" fmla="*/ 62333 w 81665"/>
                <a:gd name="connsiteY9" fmla="*/ 6047 h 11178"/>
                <a:gd name="connsiteX10" fmla="*/ 68476 w 81665"/>
                <a:gd name="connsiteY10" fmla="*/ 6047 h 11178"/>
                <a:gd name="connsiteX11" fmla="*/ 78052 w 81665"/>
                <a:gd name="connsiteY11" fmla="*/ 6047 h 11178"/>
                <a:gd name="connsiteX12" fmla="*/ 81666 w 81665"/>
                <a:gd name="connsiteY12" fmla="*/ 6047 h 11178"/>
                <a:gd name="connsiteX13" fmla="*/ 78233 w 81665"/>
                <a:gd name="connsiteY13" fmla="*/ 7147 h 11178"/>
                <a:gd name="connsiteX14" fmla="*/ 69018 w 81665"/>
                <a:gd name="connsiteY14" fmla="*/ 9713 h 11178"/>
                <a:gd name="connsiteX15" fmla="*/ 62695 w 81665"/>
                <a:gd name="connsiteY15" fmla="*/ 11179 h 11178"/>
                <a:gd name="connsiteX16" fmla="*/ 55648 w 81665"/>
                <a:gd name="connsiteY16" fmla="*/ 11179 h 11178"/>
                <a:gd name="connsiteX17" fmla="*/ 47879 w 81665"/>
                <a:gd name="connsiteY17" fmla="*/ 11179 h 11178"/>
                <a:gd name="connsiteX18" fmla="*/ 40110 w 81665"/>
                <a:gd name="connsiteY18" fmla="*/ 11179 h 11178"/>
                <a:gd name="connsiteX19" fmla="*/ 32160 w 81665"/>
                <a:gd name="connsiteY19" fmla="*/ 11179 h 11178"/>
                <a:gd name="connsiteX20" fmla="*/ 23849 w 81665"/>
                <a:gd name="connsiteY20" fmla="*/ 10629 h 11178"/>
                <a:gd name="connsiteX21" fmla="*/ 20236 w 81665"/>
                <a:gd name="connsiteY21" fmla="*/ 10629 h 11178"/>
                <a:gd name="connsiteX22" fmla="*/ 16803 w 81665"/>
                <a:gd name="connsiteY22" fmla="*/ 9529 h 11178"/>
                <a:gd name="connsiteX23" fmla="*/ 10841 w 81665"/>
                <a:gd name="connsiteY23" fmla="*/ 7330 h 11178"/>
                <a:gd name="connsiteX24" fmla="*/ 2349 w 81665"/>
                <a:gd name="connsiteY24" fmla="*/ 2932 h 11178"/>
                <a:gd name="connsiteX25" fmla="*/ 0 w 81665"/>
                <a:gd name="connsiteY25" fmla="*/ 0 h 1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1665" h="11178">
                  <a:moveTo>
                    <a:pt x="0" y="0"/>
                  </a:moveTo>
                  <a:lnTo>
                    <a:pt x="3433" y="1283"/>
                  </a:lnTo>
                  <a:lnTo>
                    <a:pt x="12467" y="3848"/>
                  </a:lnTo>
                  <a:lnTo>
                    <a:pt x="18610" y="4948"/>
                  </a:lnTo>
                  <a:lnTo>
                    <a:pt x="21862" y="4948"/>
                  </a:lnTo>
                  <a:lnTo>
                    <a:pt x="25295" y="4948"/>
                  </a:lnTo>
                  <a:lnTo>
                    <a:pt x="32702" y="6047"/>
                  </a:lnTo>
                  <a:lnTo>
                    <a:pt x="40291" y="6047"/>
                  </a:lnTo>
                  <a:cubicBezTo>
                    <a:pt x="42820" y="6047"/>
                    <a:pt x="45350" y="6047"/>
                    <a:pt x="47879" y="6047"/>
                  </a:cubicBezTo>
                  <a:lnTo>
                    <a:pt x="62333" y="6047"/>
                  </a:lnTo>
                  <a:lnTo>
                    <a:pt x="68476" y="6047"/>
                  </a:lnTo>
                  <a:lnTo>
                    <a:pt x="78052" y="6047"/>
                  </a:lnTo>
                  <a:lnTo>
                    <a:pt x="81666" y="6047"/>
                  </a:lnTo>
                  <a:lnTo>
                    <a:pt x="78233" y="7147"/>
                  </a:lnTo>
                  <a:lnTo>
                    <a:pt x="69018" y="9713"/>
                  </a:lnTo>
                  <a:lnTo>
                    <a:pt x="62695" y="11179"/>
                  </a:lnTo>
                  <a:lnTo>
                    <a:pt x="55648" y="11179"/>
                  </a:lnTo>
                  <a:cubicBezTo>
                    <a:pt x="53119" y="11179"/>
                    <a:pt x="50589" y="11179"/>
                    <a:pt x="47879" y="11179"/>
                  </a:cubicBezTo>
                  <a:cubicBezTo>
                    <a:pt x="45169" y="11179"/>
                    <a:pt x="42640" y="11179"/>
                    <a:pt x="40110" y="11179"/>
                  </a:cubicBezTo>
                  <a:lnTo>
                    <a:pt x="32160" y="11179"/>
                  </a:lnTo>
                  <a:lnTo>
                    <a:pt x="23849" y="10629"/>
                  </a:lnTo>
                  <a:lnTo>
                    <a:pt x="20236" y="10629"/>
                  </a:lnTo>
                  <a:lnTo>
                    <a:pt x="16803" y="9529"/>
                  </a:lnTo>
                  <a:lnTo>
                    <a:pt x="10841" y="7330"/>
                  </a:lnTo>
                  <a:cubicBezTo>
                    <a:pt x="7899" y="6097"/>
                    <a:pt x="5059" y="4625"/>
                    <a:pt x="2349" y="2932"/>
                  </a:cubicBezTo>
                  <a:cubicBezTo>
                    <a:pt x="1458" y="2049"/>
                    <a:pt x="670" y="106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10" name="Freeform 409">
              <a:extLst>
                <a:ext uri="{FF2B5EF4-FFF2-40B4-BE49-F238E27FC236}">
                  <a16:creationId xmlns:a16="http://schemas.microsoft.com/office/drawing/2014/main" id="{61B7A5E2-F3A3-DB4D-8E14-FA8294A21CAE}"/>
                </a:ext>
              </a:extLst>
            </p:cNvPr>
            <p:cNvSpPr/>
            <p:nvPr/>
          </p:nvSpPr>
          <p:spPr>
            <a:xfrm>
              <a:off x="10021225" y="2955130"/>
              <a:ext cx="68657" cy="32986"/>
            </a:xfrm>
            <a:custGeom>
              <a:avLst/>
              <a:gdLst>
                <a:gd name="connsiteX0" fmla="*/ 0 w 68657"/>
                <a:gd name="connsiteY0" fmla="*/ 0 h 32986"/>
                <a:gd name="connsiteX1" fmla="*/ 10479 w 68657"/>
                <a:gd name="connsiteY1" fmla="*/ 5864 h 32986"/>
                <a:gd name="connsiteX2" fmla="*/ 21139 w 68657"/>
                <a:gd name="connsiteY2" fmla="*/ 11729 h 32986"/>
                <a:gd name="connsiteX3" fmla="*/ 27282 w 68657"/>
                <a:gd name="connsiteY3" fmla="*/ 14844 h 32986"/>
                <a:gd name="connsiteX4" fmla="*/ 33606 w 68657"/>
                <a:gd name="connsiteY4" fmla="*/ 17959 h 32986"/>
                <a:gd name="connsiteX5" fmla="*/ 46253 w 68657"/>
                <a:gd name="connsiteY5" fmla="*/ 23824 h 32986"/>
                <a:gd name="connsiteX6" fmla="*/ 57455 w 68657"/>
                <a:gd name="connsiteY6" fmla="*/ 28405 h 32986"/>
                <a:gd name="connsiteX7" fmla="*/ 68657 w 68657"/>
                <a:gd name="connsiteY7" fmla="*/ 32986 h 32986"/>
                <a:gd name="connsiteX8" fmla="*/ 56552 w 68657"/>
                <a:gd name="connsiteY8" fmla="*/ 31337 h 32986"/>
                <a:gd name="connsiteX9" fmla="*/ 51854 w 68657"/>
                <a:gd name="connsiteY9" fmla="*/ 30054 h 32986"/>
                <a:gd name="connsiteX10" fmla="*/ 45530 w 68657"/>
                <a:gd name="connsiteY10" fmla="*/ 28038 h 32986"/>
                <a:gd name="connsiteX11" fmla="*/ 38845 w 68657"/>
                <a:gd name="connsiteY11" fmla="*/ 25656 h 32986"/>
                <a:gd name="connsiteX12" fmla="*/ 32341 w 68657"/>
                <a:gd name="connsiteY12" fmla="*/ 22724 h 32986"/>
                <a:gd name="connsiteX13" fmla="*/ 19874 w 68657"/>
                <a:gd name="connsiteY13" fmla="*/ 15760 h 32986"/>
                <a:gd name="connsiteX14" fmla="*/ 14454 w 68657"/>
                <a:gd name="connsiteY14" fmla="*/ 12095 h 32986"/>
                <a:gd name="connsiteX15" fmla="*/ 9757 w 68657"/>
                <a:gd name="connsiteY15" fmla="*/ 8430 h 32986"/>
                <a:gd name="connsiteX16" fmla="*/ 0 w 68657"/>
                <a:gd name="connsiteY16" fmla="*/ 0 h 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57" h="32986">
                  <a:moveTo>
                    <a:pt x="0" y="0"/>
                  </a:moveTo>
                  <a:lnTo>
                    <a:pt x="10479" y="5864"/>
                  </a:lnTo>
                  <a:lnTo>
                    <a:pt x="21139" y="11729"/>
                  </a:lnTo>
                  <a:lnTo>
                    <a:pt x="27282" y="14844"/>
                  </a:lnTo>
                  <a:lnTo>
                    <a:pt x="33606" y="17959"/>
                  </a:lnTo>
                  <a:cubicBezTo>
                    <a:pt x="37942" y="19975"/>
                    <a:pt x="42098" y="22174"/>
                    <a:pt x="46253" y="23824"/>
                  </a:cubicBezTo>
                  <a:cubicBezTo>
                    <a:pt x="50409" y="25473"/>
                    <a:pt x="54022" y="27489"/>
                    <a:pt x="57455" y="28405"/>
                  </a:cubicBezTo>
                  <a:cubicBezTo>
                    <a:pt x="64140" y="30787"/>
                    <a:pt x="68657" y="32986"/>
                    <a:pt x="68657" y="32986"/>
                  </a:cubicBezTo>
                  <a:cubicBezTo>
                    <a:pt x="68657" y="32986"/>
                    <a:pt x="63779" y="32986"/>
                    <a:pt x="56552" y="31337"/>
                  </a:cubicBezTo>
                  <a:cubicBezTo>
                    <a:pt x="54959" y="31016"/>
                    <a:pt x="53390" y="30588"/>
                    <a:pt x="51854" y="30054"/>
                  </a:cubicBezTo>
                  <a:lnTo>
                    <a:pt x="45530" y="28038"/>
                  </a:lnTo>
                  <a:cubicBezTo>
                    <a:pt x="43249" y="27408"/>
                    <a:pt x="41014" y="26613"/>
                    <a:pt x="38845" y="25656"/>
                  </a:cubicBezTo>
                  <a:lnTo>
                    <a:pt x="32341" y="22724"/>
                  </a:lnTo>
                  <a:cubicBezTo>
                    <a:pt x="28030" y="20701"/>
                    <a:pt x="23864" y="18375"/>
                    <a:pt x="19874" y="15760"/>
                  </a:cubicBezTo>
                  <a:lnTo>
                    <a:pt x="14454" y="12095"/>
                  </a:lnTo>
                  <a:cubicBezTo>
                    <a:pt x="12792" y="11006"/>
                    <a:pt x="11221" y="9780"/>
                    <a:pt x="9757" y="8430"/>
                  </a:cubicBezTo>
                  <a:cubicBezTo>
                    <a:pt x="6213" y="5987"/>
                    <a:pt x="2941" y="316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11" name="Freeform 410">
              <a:extLst>
                <a:ext uri="{FF2B5EF4-FFF2-40B4-BE49-F238E27FC236}">
                  <a16:creationId xmlns:a16="http://schemas.microsoft.com/office/drawing/2014/main" id="{BBE3473E-F10E-D54B-B763-00DB60D70492}"/>
                </a:ext>
              </a:extLst>
            </p:cNvPr>
            <p:cNvSpPr/>
            <p:nvPr/>
          </p:nvSpPr>
          <p:spPr>
            <a:xfrm>
              <a:off x="10038028" y="2986834"/>
              <a:ext cx="56913" cy="30237"/>
            </a:xfrm>
            <a:custGeom>
              <a:avLst/>
              <a:gdLst>
                <a:gd name="connsiteX0" fmla="*/ 0 w 56913"/>
                <a:gd name="connsiteY0" fmla="*/ 0 h 30237"/>
                <a:gd name="connsiteX1" fmla="*/ 8492 w 56913"/>
                <a:gd name="connsiteY1" fmla="*/ 5498 h 30237"/>
                <a:gd name="connsiteX2" fmla="*/ 12647 w 56913"/>
                <a:gd name="connsiteY2" fmla="*/ 8063 h 30237"/>
                <a:gd name="connsiteX3" fmla="*/ 17345 w 56913"/>
                <a:gd name="connsiteY3" fmla="*/ 10995 h 30237"/>
                <a:gd name="connsiteX4" fmla="*/ 27644 w 56913"/>
                <a:gd name="connsiteY4" fmla="*/ 16493 h 30237"/>
                <a:gd name="connsiteX5" fmla="*/ 38123 w 56913"/>
                <a:gd name="connsiteY5" fmla="*/ 21808 h 30237"/>
                <a:gd name="connsiteX6" fmla="*/ 43182 w 56913"/>
                <a:gd name="connsiteY6" fmla="*/ 24007 h 30237"/>
                <a:gd name="connsiteX7" fmla="*/ 47518 w 56913"/>
                <a:gd name="connsiteY7" fmla="*/ 26023 h 30237"/>
                <a:gd name="connsiteX8" fmla="*/ 56913 w 56913"/>
                <a:gd name="connsiteY8" fmla="*/ 30237 h 30237"/>
                <a:gd name="connsiteX9" fmla="*/ 46795 w 56913"/>
                <a:gd name="connsiteY9" fmla="*/ 28955 h 30237"/>
                <a:gd name="connsiteX10" fmla="*/ 41917 w 56913"/>
                <a:gd name="connsiteY10" fmla="*/ 27855 h 30237"/>
                <a:gd name="connsiteX11" fmla="*/ 36497 w 56913"/>
                <a:gd name="connsiteY11" fmla="*/ 26023 h 30237"/>
                <a:gd name="connsiteX12" fmla="*/ 30896 w 56913"/>
                <a:gd name="connsiteY12" fmla="*/ 24007 h 30237"/>
                <a:gd name="connsiteX13" fmla="*/ 25295 w 56913"/>
                <a:gd name="connsiteY13" fmla="*/ 21258 h 30237"/>
                <a:gd name="connsiteX14" fmla="*/ 19874 w 56913"/>
                <a:gd name="connsiteY14" fmla="*/ 18142 h 30237"/>
                <a:gd name="connsiteX15" fmla="*/ 14815 w 56913"/>
                <a:gd name="connsiteY15" fmla="*/ 14844 h 30237"/>
                <a:gd name="connsiteX16" fmla="*/ 10479 w 56913"/>
                <a:gd name="connsiteY16" fmla="*/ 11362 h 30237"/>
                <a:gd name="connsiteX17" fmla="*/ 6685 w 56913"/>
                <a:gd name="connsiteY17" fmla="*/ 7147 h 30237"/>
                <a:gd name="connsiteX18" fmla="*/ 0 w 56913"/>
                <a:gd name="connsiteY18" fmla="*/ 0 h 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913" h="30237">
                  <a:moveTo>
                    <a:pt x="0" y="0"/>
                  </a:moveTo>
                  <a:lnTo>
                    <a:pt x="8492" y="5498"/>
                  </a:lnTo>
                  <a:lnTo>
                    <a:pt x="12647" y="8063"/>
                  </a:lnTo>
                  <a:lnTo>
                    <a:pt x="17345" y="10995"/>
                  </a:lnTo>
                  <a:cubicBezTo>
                    <a:pt x="20597" y="12645"/>
                    <a:pt x="24030" y="14844"/>
                    <a:pt x="27644" y="16493"/>
                  </a:cubicBezTo>
                  <a:cubicBezTo>
                    <a:pt x="31044" y="18447"/>
                    <a:pt x="34542" y="20221"/>
                    <a:pt x="38123" y="21808"/>
                  </a:cubicBezTo>
                  <a:lnTo>
                    <a:pt x="43182" y="24007"/>
                  </a:lnTo>
                  <a:cubicBezTo>
                    <a:pt x="44572" y="24795"/>
                    <a:pt x="46022" y="25469"/>
                    <a:pt x="47518" y="26023"/>
                  </a:cubicBezTo>
                  <a:cubicBezTo>
                    <a:pt x="50736" y="27219"/>
                    <a:pt x="53874" y="28627"/>
                    <a:pt x="56913" y="30237"/>
                  </a:cubicBezTo>
                  <a:lnTo>
                    <a:pt x="46795" y="28955"/>
                  </a:lnTo>
                  <a:cubicBezTo>
                    <a:pt x="45151" y="28676"/>
                    <a:pt x="43523" y="28310"/>
                    <a:pt x="41917" y="27855"/>
                  </a:cubicBezTo>
                  <a:lnTo>
                    <a:pt x="36497" y="26023"/>
                  </a:lnTo>
                  <a:cubicBezTo>
                    <a:pt x="34576" y="25515"/>
                    <a:pt x="32702" y="24841"/>
                    <a:pt x="30896" y="24007"/>
                  </a:cubicBezTo>
                  <a:lnTo>
                    <a:pt x="25295" y="21258"/>
                  </a:lnTo>
                  <a:cubicBezTo>
                    <a:pt x="23429" y="20329"/>
                    <a:pt x="21619" y="19288"/>
                    <a:pt x="19874" y="18142"/>
                  </a:cubicBezTo>
                  <a:lnTo>
                    <a:pt x="14815" y="14844"/>
                  </a:lnTo>
                  <a:cubicBezTo>
                    <a:pt x="13189" y="13744"/>
                    <a:pt x="11925" y="12462"/>
                    <a:pt x="10479" y="11362"/>
                  </a:cubicBezTo>
                  <a:lnTo>
                    <a:pt x="6685" y="7147"/>
                  </a:lnTo>
                  <a:cubicBezTo>
                    <a:pt x="4218" y="5007"/>
                    <a:pt x="1978" y="261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12" name="Freeform 411">
              <a:extLst>
                <a:ext uri="{FF2B5EF4-FFF2-40B4-BE49-F238E27FC236}">
                  <a16:creationId xmlns:a16="http://schemas.microsoft.com/office/drawing/2014/main" id="{6EF607CD-E953-2140-B600-6EF275EDAA64}"/>
                </a:ext>
              </a:extLst>
            </p:cNvPr>
            <p:cNvSpPr/>
            <p:nvPr/>
          </p:nvSpPr>
          <p:spPr>
            <a:xfrm>
              <a:off x="10052302" y="3019637"/>
              <a:ext cx="44085" cy="26205"/>
            </a:xfrm>
            <a:custGeom>
              <a:avLst/>
              <a:gdLst>
                <a:gd name="connsiteX0" fmla="*/ 0 w 44085"/>
                <a:gd name="connsiteY0" fmla="*/ 0 h 26205"/>
                <a:gd name="connsiteX1" fmla="*/ 7046 w 44085"/>
                <a:gd name="connsiteY1" fmla="*/ 3848 h 26205"/>
                <a:gd name="connsiteX2" fmla="*/ 14093 w 44085"/>
                <a:gd name="connsiteY2" fmla="*/ 8063 h 26205"/>
                <a:gd name="connsiteX3" fmla="*/ 18068 w 44085"/>
                <a:gd name="connsiteY3" fmla="*/ 10262 h 26205"/>
                <a:gd name="connsiteX4" fmla="*/ 22223 w 44085"/>
                <a:gd name="connsiteY4" fmla="*/ 12828 h 26205"/>
                <a:gd name="connsiteX5" fmla="*/ 26198 w 44085"/>
                <a:gd name="connsiteY5" fmla="*/ 15210 h 26205"/>
                <a:gd name="connsiteX6" fmla="*/ 30173 w 44085"/>
                <a:gd name="connsiteY6" fmla="*/ 17593 h 26205"/>
                <a:gd name="connsiteX7" fmla="*/ 37039 w 44085"/>
                <a:gd name="connsiteY7" fmla="*/ 21991 h 26205"/>
                <a:gd name="connsiteX8" fmla="*/ 44085 w 44085"/>
                <a:gd name="connsiteY8" fmla="*/ 26206 h 26205"/>
                <a:gd name="connsiteX9" fmla="*/ 35955 w 44085"/>
                <a:gd name="connsiteY9" fmla="*/ 24740 h 26205"/>
                <a:gd name="connsiteX10" fmla="*/ 28005 w 44085"/>
                <a:gd name="connsiteY10" fmla="*/ 21808 h 26205"/>
                <a:gd name="connsiteX11" fmla="*/ 19513 w 44085"/>
                <a:gd name="connsiteY11" fmla="*/ 17226 h 26205"/>
                <a:gd name="connsiteX12" fmla="*/ 5420 w 44085"/>
                <a:gd name="connsiteY12" fmla="*/ 6231 h 26205"/>
                <a:gd name="connsiteX13" fmla="*/ 0 w 44085"/>
                <a:gd name="connsiteY13" fmla="*/ 0 h 2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085" h="26205">
                  <a:moveTo>
                    <a:pt x="0" y="0"/>
                  </a:moveTo>
                  <a:lnTo>
                    <a:pt x="7046" y="3848"/>
                  </a:lnTo>
                  <a:cubicBezTo>
                    <a:pt x="9214" y="5131"/>
                    <a:pt x="11744" y="6414"/>
                    <a:pt x="14093" y="8063"/>
                  </a:cubicBezTo>
                  <a:lnTo>
                    <a:pt x="18068" y="10262"/>
                  </a:lnTo>
                  <a:lnTo>
                    <a:pt x="22223" y="12828"/>
                  </a:lnTo>
                  <a:lnTo>
                    <a:pt x="26198" y="15210"/>
                  </a:lnTo>
                  <a:cubicBezTo>
                    <a:pt x="27441" y="16138"/>
                    <a:pt x="28772" y="16937"/>
                    <a:pt x="30173" y="17593"/>
                  </a:cubicBezTo>
                  <a:lnTo>
                    <a:pt x="37039" y="21991"/>
                  </a:lnTo>
                  <a:cubicBezTo>
                    <a:pt x="39462" y="23265"/>
                    <a:pt x="41814" y="24672"/>
                    <a:pt x="44085" y="26206"/>
                  </a:cubicBezTo>
                  <a:cubicBezTo>
                    <a:pt x="41350" y="25869"/>
                    <a:pt x="38636" y="25379"/>
                    <a:pt x="35955" y="24740"/>
                  </a:cubicBezTo>
                  <a:cubicBezTo>
                    <a:pt x="33425" y="24740"/>
                    <a:pt x="30896" y="22907"/>
                    <a:pt x="28005" y="21808"/>
                  </a:cubicBezTo>
                  <a:cubicBezTo>
                    <a:pt x="25066" y="20497"/>
                    <a:pt x="22227" y="18965"/>
                    <a:pt x="19513" y="17226"/>
                  </a:cubicBezTo>
                  <a:cubicBezTo>
                    <a:pt x="14387" y="14164"/>
                    <a:pt x="9654" y="10470"/>
                    <a:pt x="5420" y="6231"/>
                  </a:cubicBezTo>
                  <a:cubicBezTo>
                    <a:pt x="3411" y="4345"/>
                    <a:pt x="1595" y="225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13" name="Freeform 412">
              <a:extLst>
                <a:ext uri="{FF2B5EF4-FFF2-40B4-BE49-F238E27FC236}">
                  <a16:creationId xmlns:a16="http://schemas.microsoft.com/office/drawing/2014/main" id="{D890D6BB-0337-6B49-AFCF-1FB6A4B6D7D8}"/>
                </a:ext>
              </a:extLst>
            </p:cNvPr>
            <p:cNvSpPr/>
            <p:nvPr/>
          </p:nvSpPr>
          <p:spPr>
            <a:xfrm>
              <a:off x="10004493" y="2575163"/>
              <a:ext cx="759884" cy="540867"/>
            </a:xfrm>
            <a:custGeom>
              <a:avLst/>
              <a:gdLst>
                <a:gd name="connsiteX0" fmla="*/ 752447 w 759884"/>
                <a:gd name="connsiteY0" fmla="*/ 328289 h 540867"/>
                <a:gd name="connsiteX1" fmla="*/ 752447 w 759884"/>
                <a:gd name="connsiteY1" fmla="*/ 266714 h 540867"/>
                <a:gd name="connsiteX2" fmla="*/ 714866 w 759884"/>
                <a:gd name="connsiteY2" fmla="*/ 170871 h 540867"/>
                <a:gd name="connsiteX3" fmla="*/ 664819 w 759884"/>
                <a:gd name="connsiteY3" fmla="*/ 127805 h 540867"/>
                <a:gd name="connsiteX4" fmla="*/ 632117 w 759884"/>
                <a:gd name="connsiteY4" fmla="*/ 107830 h 540867"/>
                <a:gd name="connsiteX5" fmla="*/ 611158 w 759884"/>
                <a:gd name="connsiteY5" fmla="*/ 44056 h 540867"/>
                <a:gd name="connsiteX6" fmla="*/ 612423 w 759884"/>
                <a:gd name="connsiteY6" fmla="*/ 102515 h 540867"/>
                <a:gd name="connsiteX7" fmla="*/ 487937 w 759884"/>
                <a:gd name="connsiteY7" fmla="*/ 10887 h 540867"/>
                <a:gd name="connsiteX8" fmla="*/ 267331 w 759884"/>
                <a:gd name="connsiteY8" fmla="*/ 30679 h 540867"/>
                <a:gd name="connsiteX9" fmla="*/ 149168 w 759884"/>
                <a:gd name="connsiteY9" fmla="*/ 92986 h 540867"/>
                <a:gd name="connsiteX10" fmla="*/ 268595 w 759884"/>
                <a:gd name="connsiteY10" fmla="*/ 50287 h 540867"/>
                <a:gd name="connsiteX11" fmla="*/ 542501 w 759884"/>
                <a:gd name="connsiteY11" fmla="*/ 39841 h 540867"/>
                <a:gd name="connsiteX12" fmla="*/ 541236 w 759884"/>
                <a:gd name="connsiteY12" fmla="*/ 113144 h 540867"/>
                <a:gd name="connsiteX13" fmla="*/ 602124 w 759884"/>
                <a:gd name="connsiteY13" fmla="*/ 174902 h 540867"/>
                <a:gd name="connsiteX14" fmla="*/ 679815 w 759884"/>
                <a:gd name="connsiteY14" fmla="*/ 195977 h 540867"/>
                <a:gd name="connsiteX15" fmla="*/ 656508 w 759884"/>
                <a:gd name="connsiteY15" fmla="*/ 138067 h 540867"/>
                <a:gd name="connsiteX16" fmla="*/ 738174 w 759884"/>
                <a:gd name="connsiteY16" fmla="*/ 257918 h 540867"/>
                <a:gd name="connsiteX17" fmla="*/ 709627 w 759884"/>
                <a:gd name="connsiteY17" fmla="*/ 243441 h 540867"/>
                <a:gd name="connsiteX18" fmla="*/ 723900 w 759884"/>
                <a:gd name="connsiteY18" fmla="*/ 309047 h 540867"/>
                <a:gd name="connsiteX19" fmla="*/ 726610 w 759884"/>
                <a:gd name="connsiteY19" fmla="*/ 393162 h 540867"/>
                <a:gd name="connsiteX20" fmla="*/ 618204 w 759884"/>
                <a:gd name="connsiteY20" fmla="*/ 355044 h 540867"/>
                <a:gd name="connsiteX21" fmla="*/ 556413 w 759884"/>
                <a:gd name="connsiteY21" fmla="*/ 215769 h 540867"/>
                <a:gd name="connsiteX22" fmla="*/ 539610 w 759884"/>
                <a:gd name="connsiteY22" fmla="*/ 214486 h 540867"/>
                <a:gd name="connsiteX23" fmla="*/ 442406 w 759884"/>
                <a:gd name="connsiteY23" fmla="*/ 263049 h 540867"/>
                <a:gd name="connsiteX24" fmla="*/ 457944 w 759884"/>
                <a:gd name="connsiteY24" fmla="*/ 215769 h 540867"/>
                <a:gd name="connsiteX25" fmla="*/ 324605 w 759884"/>
                <a:gd name="connsiteY25" fmla="*/ 252420 h 540867"/>
                <a:gd name="connsiteX26" fmla="*/ 328399 w 759884"/>
                <a:gd name="connsiteY26" fmla="*/ 227497 h 540867"/>
                <a:gd name="connsiteX27" fmla="*/ 178619 w 759884"/>
                <a:gd name="connsiteY27" fmla="*/ 261766 h 540867"/>
                <a:gd name="connsiteX28" fmla="*/ 265343 w 759884"/>
                <a:gd name="connsiteY28" fmla="*/ 186997 h 540867"/>
                <a:gd name="connsiteX29" fmla="*/ 138870 w 759884"/>
                <a:gd name="connsiteY29" fmla="*/ 250038 h 540867"/>
                <a:gd name="connsiteX30" fmla="*/ 125861 w 759884"/>
                <a:gd name="connsiteY30" fmla="*/ 221083 h 540867"/>
                <a:gd name="connsiteX31" fmla="*/ 102554 w 759884"/>
                <a:gd name="connsiteY31" fmla="*/ 294386 h 540867"/>
                <a:gd name="connsiteX32" fmla="*/ 56843 w 759884"/>
                <a:gd name="connsiteY32" fmla="*/ 382167 h 540867"/>
                <a:gd name="connsiteX33" fmla="*/ 41304 w 759884"/>
                <a:gd name="connsiteY33" fmla="*/ 288888 h 540867"/>
                <a:gd name="connsiteX34" fmla="*/ 42569 w 759884"/>
                <a:gd name="connsiteY34" fmla="*/ 267814 h 540867"/>
                <a:gd name="connsiteX35" fmla="*/ 27031 w 759884"/>
                <a:gd name="connsiteY35" fmla="*/ 265248 h 540867"/>
                <a:gd name="connsiteX36" fmla="*/ 29560 w 759884"/>
                <a:gd name="connsiteY36" fmla="*/ 210271 h 540867"/>
                <a:gd name="connsiteX37" fmla="*/ 12758 w 759884"/>
                <a:gd name="connsiteY37" fmla="*/ 219617 h 540867"/>
                <a:gd name="connsiteX38" fmla="*/ 18178 w 759884"/>
                <a:gd name="connsiteY38" fmla="*/ 160058 h 540867"/>
                <a:gd name="connsiteX39" fmla="*/ 11131 w 759884"/>
                <a:gd name="connsiteY39" fmla="*/ 277710 h 540867"/>
                <a:gd name="connsiteX40" fmla="*/ 9867 w 759884"/>
                <a:gd name="connsiteY40" fmla="*/ 345515 h 540867"/>
                <a:gd name="connsiteX41" fmla="*/ 65334 w 759884"/>
                <a:gd name="connsiteY41" fmla="*/ 476178 h 540867"/>
                <a:gd name="connsiteX42" fmla="*/ 109419 w 759884"/>
                <a:gd name="connsiteY42" fmla="*/ 536103 h 540867"/>
                <a:gd name="connsiteX43" fmla="*/ 110323 w 759884"/>
                <a:gd name="connsiteY43" fmla="*/ 474712 h 540867"/>
                <a:gd name="connsiteX44" fmla="*/ 138870 w 759884"/>
                <a:gd name="connsiteY44" fmla="*/ 300434 h 540867"/>
                <a:gd name="connsiteX45" fmla="*/ 297865 w 759884"/>
                <a:gd name="connsiteY45" fmla="*/ 251321 h 540867"/>
                <a:gd name="connsiteX46" fmla="*/ 438612 w 759884"/>
                <a:gd name="connsiteY46" fmla="*/ 241791 h 540867"/>
                <a:gd name="connsiteX47" fmla="*/ 532744 w 759884"/>
                <a:gd name="connsiteY47" fmla="*/ 251321 h 540867"/>
                <a:gd name="connsiteX48" fmla="*/ 563821 w 759884"/>
                <a:gd name="connsiteY48" fmla="*/ 253153 h 540867"/>
                <a:gd name="connsiteX49" fmla="*/ 595801 w 759884"/>
                <a:gd name="connsiteY49" fmla="*/ 386198 h 540867"/>
                <a:gd name="connsiteX50" fmla="*/ 592187 w 759884"/>
                <a:gd name="connsiteY50" fmla="*/ 520343 h 540867"/>
                <a:gd name="connsiteX51" fmla="*/ 592187 w 759884"/>
                <a:gd name="connsiteY51" fmla="*/ 540868 h 540867"/>
                <a:gd name="connsiteX52" fmla="*/ 628322 w 759884"/>
                <a:gd name="connsiteY52" fmla="*/ 464266 h 540867"/>
                <a:gd name="connsiteX53" fmla="*/ 674576 w 759884"/>
                <a:gd name="connsiteY53" fmla="*/ 487723 h 540867"/>
                <a:gd name="connsiteX54" fmla="*/ 735283 w 759884"/>
                <a:gd name="connsiteY54" fmla="*/ 412954 h 540867"/>
                <a:gd name="connsiteX55" fmla="*/ 752447 w 759884"/>
                <a:gd name="connsiteY55" fmla="*/ 328289 h 54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59884" h="540867">
                  <a:moveTo>
                    <a:pt x="752447" y="328289"/>
                  </a:moveTo>
                  <a:cubicBezTo>
                    <a:pt x="739980" y="309963"/>
                    <a:pt x="739980" y="291637"/>
                    <a:pt x="752447" y="266714"/>
                  </a:cubicBezTo>
                  <a:cubicBezTo>
                    <a:pt x="764914" y="241791"/>
                    <a:pt x="739980" y="198909"/>
                    <a:pt x="714866" y="170871"/>
                  </a:cubicBezTo>
                  <a:cubicBezTo>
                    <a:pt x="699870" y="154614"/>
                    <a:pt x="683076" y="140164"/>
                    <a:pt x="664819" y="127805"/>
                  </a:cubicBezTo>
                  <a:cubicBezTo>
                    <a:pt x="687223" y="117176"/>
                    <a:pt x="676563" y="95918"/>
                    <a:pt x="632117" y="107830"/>
                  </a:cubicBezTo>
                  <a:cubicBezTo>
                    <a:pt x="639886" y="58717"/>
                    <a:pt x="611158" y="44056"/>
                    <a:pt x="611158" y="44056"/>
                  </a:cubicBezTo>
                  <a:cubicBezTo>
                    <a:pt x="615928" y="63196"/>
                    <a:pt x="616360" y="83182"/>
                    <a:pt x="612423" y="102515"/>
                  </a:cubicBezTo>
                  <a:cubicBezTo>
                    <a:pt x="588514" y="52891"/>
                    <a:pt x="541865" y="18554"/>
                    <a:pt x="487937" y="10887"/>
                  </a:cubicBezTo>
                  <a:cubicBezTo>
                    <a:pt x="405729" y="-3774"/>
                    <a:pt x="332374" y="-9088"/>
                    <a:pt x="267331" y="30679"/>
                  </a:cubicBezTo>
                  <a:cubicBezTo>
                    <a:pt x="229078" y="53591"/>
                    <a:pt x="189633" y="74390"/>
                    <a:pt x="149168" y="92986"/>
                  </a:cubicBezTo>
                  <a:cubicBezTo>
                    <a:pt x="246734" y="54869"/>
                    <a:pt x="251251" y="101782"/>
                    <a:pt x="268595" y="50287"/>
                  </a:cubicBezTo>
                  <a:cubicBezTo>
                    <a:pt x="297865" y="-12754"/>
                    <a:pt x="499861" y="12169"/>
                    <a:pt x="542501" y="39841"/>
                  </a:cubicBezTo>
                  <a:cubicBezTo>
                    <a:pt x="585141" y="67513"/>
                    <a:pt x="588032" y="98850"/>
                    <a:pt x="541236" y="113144"/>
                  </a:cubicBezTo>
                  <a:cubicBezTo>
                    <a:pt x="598330" y="109296"/>
                    <a:pt x="608629" y="148696"/>
                    <a:pt x="602124" y="174902"/>
                  </a:cubicBezTo>
                  <a:cubicBezTo>
                    <a:pt x="644945" y="135502"/>
                    <a:pt x="679815" y="195977"/>
                    <a:pt x="679815" y="195977"/>
                  </a:cubicBezTo>
                  <a:cubicBezTo>
                    <a:pt x="679371" y="174415"/>
                    <a:pt x="671067" y="153785"/>
                    <a:pt x="656508" y="138067"/>
                  </a:cubicBezTo>
                  <a:cubicBezTo>
                    <a:pt x="719022" y="171237"/>
                    <a:pt x="758951" y="253886"/>
                    <a:pt x="738174" y="257918"/>
                  </a:cubicBezTo>
                  <a:cubicBezTo>
                    <a:pt x="717396" y="261950"/>
                    <a:pt x="716131" y="226398"/>
                    <a:pt x="709627" y="243441"/>
                  </a:cubicBezTo>
                  <a:cubicBezTo>
                    <a:pt x="703122" y="260484"/>
                    <a:pt x="703122" y="277526"/>
                    <a:pt x="723900" y="309047"/>
                  </a:cubicBezTo>
                  <a:cubicBezTo>
                    <a:pt x="744678" y="340567"/>
                    <a:pt x="754977" y="374836"/>
                    <a:pt x="726610" y="393162"/>
                  </a:cubicBezTo>
                  <a:cubicBezTo>
                    <a:pt x="698244" y="411488"/>
                    <a:pt x="624167" y="398476"/>
                    <a:pt x="618204" y="355044"/>
                  </a:cubicBezTo>
                  <a:cubicBezTo>
                    <a:pt x="608511" y="304394"/>
                    <a:pt x="587359" y="256718"/>
                    <a:pt x="556413" y="215769"/>
                  </a:cubicBezTo>
                  <a:cubicBezTo>
                    <a:pt x="548644" y="260484"/>
                    <a:pt x="543404" y="265798"/>
                    <a:pt x="539610" y="214486"/>
                  </a:cubicBezTo>
                  <a:cubicBezTo>
                    <a:pt x="513773" y="252603"/>
                    <a:pt x="443671" y="278993"/>
                    <a:pt x="442406" y="263049"/>
                  </a:cubicBezTo>
                  <a:cubicBezTo>
                    <a:pt x="441142" y="247106"/>
                    <a:pt x="502030" y="194877"/>
                    <a:pt x="457944" y="215769"/>
                  </a:cubicBezTo>
                  <a:cubicBezTo>
                    <a:pt x="413859" y="236660"/>
                    <a:pt x="332374" y="265798"/>
                    <a:pt x="324605" y="252420"/>
                  </a:cubicBezTo>
                  <a:cubicBezTo>
                    <a:pt x="316836" y="239042"/>
                    <a:pt x="385493" y="201108"/>
                    <a:pt x="328399" y="227497"/>
                  </a:cubicBezTo>
                  <a:cubicBezTo>
                    <a:pt x="271306" y="253886"/>
                    <a:pt x="176992" y="277526"/>
                    <a:pt x="178619" y="261766"/>
                  </a:cubicBezTo>
                  <a:cubicBezTo>
                    <a:pt x="180245" y="246006"/>
                    <a:pt x="210960" y="213203"/>
                    <a:pt x="265343" y="186997"/>
                  </a:cubicBezTo>
                  <a:cubicBezTo>
                    <a:pt x="168320" y="176368"/>
                    <a:pt x="137063" y="274961"/>
                    <a:pt x="138870" y="250038"/>
                  </a:cubicBezTo>
                  <a:cubicBezTo>
                    <a:pt x="140676" y="225115"/>
                    <a:pt x="125861" y="210637"/>
                    <a:pt x="125861" y="221083"/>
                  </a:cubicBezTo>
                  <a:cubicBezTo>
                    <a:pt x="128584" y="247753"/>
                    <a:pt x="120126" y="274354"/>
                    <a:pt x="102554" y="294386"/>
                  </a:cubicBezTo>
                  <a:cubicBezTo>
                    <a:pt x="74910" y="323524"/>
                    <a:pt x="82679" y="390596"/>
                    <a:pt x="56843" y="382167"/>
                  </a:cubicBezTo>
                  <a:cubicBezTo>
                    <a:pt x="21791" y="366406"/>
                    <a:pt x="33535" y="305931"/>
                    <a:pt x="41304" y="288888"/>
                  </a:cubicBezTo>
                  <a:cubicBezTo>
                    <a:pt x="49074" y="271845"/>
                    <a:pt x="60637" y="245456"/>
                    <a:pt x="42569" y="267814"/>
                  </a:cubicBezTo>
                  <a:cubicBezTo>
                    <a:pt x="28115" y="286140"/>
                    <a:pt x="19262" y="283574"/>
                    <a:pt x="27031" y="265248"/>
                  </a:cubicBezTo>
                  <a:cubicBezTo>
                    <a:pt x="34800" y="246922"/>
                    <a:pt x="36065" y="192861"/>
                    <a:pt x="29560" y="210271"/>
                  </a:cubicBezTo>
                  <a:cubicBezTo>
                    <a:pt x="23056" y="227680"/>
                    <a:pt x="21791" y="241975"/>
                    <a:pt x="12758" y="219617"/>
                  </a:cubicBezTo>
                  <a:cubicBezTo>
                    <a:pt x="8404" y="199677"/>
                    <a:pt x="10299" y="178854"/>
                    <a:pt x="18178" y="160058"/>
                  </a:cubicBezTo>
                  <a:cubicBezTo>
                    <a:pt x="-9827" y="192312"/>
                    <a:pt x="110" y="237760"/>
                    <a:pt x="11131" y="277710"/>
                  </a:cubicBezTo>
                  <a:cubicBezTo>
                    <a:pt x="414" y="298902"/>
                    <a:pt x="-53" y="323927"/>
                    <a:pt x="9867" y="345515"/>
                  </a:cubicBezTo>
                  <a:cubicBezTo>
                    <a:pt x="5892" y="382167"/>
                    <a:pt x="29199" y="438976"/>
                    <a:pt x="65334" y="476178"/>
                  </a:cubicBezTo>
                  <a:cubicBezTo>
                    <a:pt x="85028" y="473795"/>
                    <a:pt x="107974" y="499635"/>
                    <a:pt x="109419" y="536103"/>
                  </a:cubicBezTo>
                  <a:cubicBezTo>
                    <a:pt x="110504" y="519426"/>
                    <a:pt x="111046" y="499451"/>
                    <a:pt x="110323" y="474712"/>
                  </a:cubicBezTo>
                  <a:cubicBezTo>
                    <a:pt x="108697" y="414237"/>
                    <a:pt x="120802" y="332870"/>
                    <a:pt x="138870" y="300434"/>
                  </a:cubicBezTo>
                  <a:cubicBezTo>
                    <a:pt x="173379" y="293470"/>
                    <a:pt x="293529" y="252237"/>
                    <a:pt x="297865" y="251321"/>
                  </a:cubicBezTo>
                  <a:cubicBezTo>
                    <a:pt x="267511" y="274045"/>
                    <a:pt x="282146" y="290721"/>
                    <a:pt x="438612" y="241791"/>
                  </a:cubicBezTo>
                  <a:cubicBezTo>
                    <a:pt x="377182" y="305748"/>
                    <a:pt x="393624" y="315094"/>
                    <a:pt x="532744" y="251321"/>
                  </a:cubicBezTo>
                  <a:cubicBezTo>
                    <a:pt x="532744" y="320592"/>
                    <a:pt x="556774" y="320592"/>
                    <a:pt x="563821" y="253153"/>
                  </a:cubicBezTo>
                  <a:cubicBezTo>
                    <a:pt x="588754" y="306481"/>
                    <a:pt x="598872" y="341667"/>
                    <a:pt x="595801" y="386198"/>
                  </a:cubicBezTo>
                  <a:cubicBezTo>
                    <a:pt x="590561" y="459501"/>
                    <a:pt x="592187" y="489556"/>
                    <a:pt x="592187" y="520343"/>
                  </a:cubicBezTo>
                  <a:cubicBezTo>
                    <a:pt x="592187" y="527490"/>
                    <a:pt x="592187" y="534270"/>
                    <a:pt x="592187" y="540868"/>
                  </a:cubicBezTo>
                  <a:cubicBezTo>
                    <a:pt x="594897" y="510813"/>
                    <a:pt x="609171" y="473429"/>
                    <a:pt x="628322" y="464266"/>
                  </a:cubicBezTo>
                  <a:cubicBezTo>
                    <a:pt x="647474" y="455103"/>
                    <a:pt x="670059" y="479660"/>
                    <a:pt x="674576" y="487723"/>
                  </a:cubicBezTo>
                  <a:cubicBezTo>
                    <a:pt x="671143" y="469397"/>
                    <a:pt x="706736" y="434761"/>
                    <a:pt x="735283" y="412954"/>
                  </a:cubicBezTo>
                  <a:cubicBezTo>
                    <a:pt x="759792" y="392259"/>
                    <a:pt x="766916" y="357113"/>
                    <a:pt x="752447" y="328289"/>
                  </a:cubicBezTo>
                  <a:close/>
                </a:path>
              </a:pathLst>
            </a:custGeom>
            <a:solidFill>
              <a:srgbClr val="203A5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14" name="Freeform 413">
              <a:extLst>
                <a:ext uri="{FF2B5EF4-FFF2-40B4-BE49-F238E27FC236}">
                  <a16:creationId xmlns:a16="http://schemas.microsoft.com/office/drawing/2014/main" id="{2E0BCBE5-A52B-C84B-A494-45CFFDC052CF}"/>
                </a:ext>
              </a:extLst>
            </p:cNvPr>
            <p:cNvSpPr/>
            <p:nvPr/>
          </p:nvSpPr>
          <p:spPr>
            <a:xfrm>
              <a:off x="10218885" y="2751144"/>
              <a:ext cx="131713" cy="63427"/>
            </a:xfrm>
            <a:custGeom>
              <a:avLst/>
              <a:gdLst>
                <a:gd name="connsiteX0" fmla="*/ 131713 w 131713"/>
                <a:gd name="connsiteY0" fmla="*/ 387 h 63427"/>
                <a:gd name="connsiteX1" fmla="*/ 125209 w 131713"/>
                <a:gd name="connsiteY1" fmla="*/ 3136 h 63427"/>
                <a:gd name="connsiteX2" fmla="*/ 118343 w 131713"/>
                <a:gd name="connsiteY2" fmla="*/ 6068 h 63427"/>
                <a:gd name="connsiteX3" fmla="*/ 109490 w 131713"/>
                <a:gd name="connsiteY3" fmla="*/ 9550 h 63427"/>
                <a:gd name="connsiteX4" fmla="*/ 87628 w 131713"/>
                <a:gd name="connsiteY4" fmla="*/ 18346 h 63427"/>
                <a:gd name="connsiteX5" fmla="*/ 63056 w 131713"/>
                <a:gd name="connsiteY5" fmla="*/ 28242 h 63427"/>
                <a:gd name="connsiteX6" fmla="*/ 50589 w 131713"/>
                <a:gd name="connsiteY6" fmla="*/ 33740 h 63427"/>
                <a:gd name="connsiteX7" fmla="*/ 38845 w 131713"/>
                <a:gd name="connsiteY7" fmla="*/ 39054 h 63427"/>
                <a:gd name="connsiteX8" fmla="*/ 28186 w 131713"/>
                <a:gd name="connsiteY8" fmla="*/ 44552 h 63427"/>
                <a:gd name="connsiteX9" fmla="*/ 18790 w 131713"/>
                <a:gd name="connsiteY9" fmla="*/ 50050 h 63427"/>
                <a:gd name="connsiteX10" fmla="*/ 11021 w 131713"/>
                <a:gd name="connsiteY10" fmla="*/ 55181 h 63427"/>
                <a:gd name="connsiteX11" fmla="*/ 5059 w 131713"/>
                <a:gd name="connsiteY11" fmla="*/ 59579 h 63427"/>
                <a:gd name="connsiteX12" fmla="*/ 0 w 131713"/>
                <a:gd name="connsiteY12" fmla="*/ 63428 h 63427"/>
                <a:gd name="connsiteX13" fmla="*/ 2710 w 131713"/>
                <a:gd name="connsiteY13" fmla="*/ 57563 h 63427"/>
                <a:gd name="connsiteX14" fmla="*/ 6866 w 131713"/>
                <a:gd name="connsiteY14" fmla="*/ 50783 h 63427"/>
                <a:gd name="connsiteX15" fmla="*/ 13009 w 131713"/>
                <a:gd name="connsiteY15" fmla="*/ 43086 h 63427"/>
                <a:gd name="connsiteX16" fmla="*/ 21501 w 131713"/>
                <a:gd name="connsiteY16" fmla="*/ 34839 h 63427"/>
                <a:gd name="connsiteX17" fmla="*/ 32160 w 131713"/>
                <a:gd name="connsiteY17" fmla="*/ 26959 h 63427"/>
                <a:gd name="connsiteX18" fmla="*/ 44085 w 131713"/>
                <a:gd name="connsiteY18" fmla="*/ 19812 h 63427"/>
                <a:gd name="connsiteX19" fmla="*/ 57094 w 131713"/>
                <a:gd name="connsiteY19" fmla="*/ 13765 h 63427"/>
                <a:gd name="connsiteX20" fmla="*/ 70464 w 131713"/>
                <a:gd name="connsiteY20" fmla="*/ 8817 h 63427"/>
                <a:gd name="connsiteX21" fmla="*/ 83653 w 131713"/>
                <a:gd name="connsiteY21" fmla="*/ 4969 h 63427"/>
                <a:gd name="connsiteX22" fmla="*/ 96120 w 131713"/>
                <a:gd name="connsiteY22" fmla="*/ 2403 h 63427"/>
                <a:gd name="connsiteX23" fmla="*/ 107503 w 131713"/>
                <a:gd name="connsiteY23" fmla="*/ 937 h 63427"/>
                <a:gd name="connsiteX24" fmla="*/ 125209 w 131713"/>
                <a:gd name="connsiteY24" fmla="*/ 21 h 63427"/>
                <a:gd name="connsiteX25" fmla="*/ 131713 w 131713"/>
                <a:gd name="connsiteY25" fmla="*/ 387 h 6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1713" h="63427">
                  <a:moveTo>
                    <a:pt x="131713" y="387"/>
                  </a:moveTo>
                  <a:lnTo>
                    <a:pt x="125209" y="3136"/>
                  </a:lnTo>
                  <a:lnTo>
                    <a:pt x="118343" y="6068"/>
                  </a:lnTo>
                  <a:lnTo>
                    <a:pt x="109490" y="9550"/>
                  </a:lnTo>
                  <a:cubicBezTo>
                    <a:pt x="103166" y="12299"/>
                    <a:pt x="95759" y="15231"/>
                    <a:pt x="87628" y="18346"/>
                  </a:cubicBezTo>
                  <a:lnTo>
                    <a:pt x="63056" y="28242"/>
                  </a:lnTo>
                  <a:cubicBezTo>
                    <a:pt x="58720" y="29892"/>
                    <a:pt x="54745" y="31907"/>
                    <a:pt x="50589" y="33740"/>
                  </a:cubicBezTo>
                  <a:lnTo>
                    <a:pt x="38845" y="39054"/>
                  </a:lnTo>
                  <a:lnTo>
                    <a:pt x="28186" y="44552"/>
                  </a:lnTo>
                  <a:lnTo>
                    <a:pt x="18790" y="50050"/>
                  </a:lnTo>
                  <a:lnTo>
                    <a:pt x="11021" y="55181"/>
                  </a:lnTo>
                  <a:cubicBezTo>
                    <a:pt x="8924" y="56486"/>
                    <a:pt x="6929" y="57956"/>
                    <a:pt x="5059" y="59579"/>
                  </a:cubicBezTo>
                  <a:lnTo>
                    <a:pt x="0" y="63428"/>
                  </a:lnTo>
                  <a:cubicBezTo>
                    <a:pt x="0" y="63428"/>
                    <a:pt x="0" y="61229"/>
                    <a:pt x="2710" y="57563"/>
                  </a:cubicBezTo>
                  <a:cubicBezTo>
                    <a:pt x="3848" y="55157"/>
                    <a:pt x="5241" y="52883"/>
                    <a:pt x="6866" y="50783"/>
                  </a:cubicBezTo>
                  <a:cubicBezTo>
                    <a:pt x="8781" y="48113"/>
                    <a:pt x="10832" y="45544"/>
                    <a:pt x="13009" y="43086"/>
                  </a:cubicBezTo>
                  <a:cubicBezTo>
                    <a:pt x="15538" y="40520"/>
                    <a:pt x="18429" y="37588"/>
                    <a:pt x="21501" y="34839"/>
                  </a:cubicBezTo>
                  <a:cubicBezTo>
                    <a:pt x="24572" y="32091"/>
                    <a:pt x="28366" y="29525"/>
                    <a:pt x="32160" y="26959"/>
                  </a:cubicBezTo>
                  <a:cubicBezTo>
                    <a:pt x="35955" y="24394"/>
                    <a:pt x="39930" y="22011"/>
                    <a:pt x="44085" y="19812"/>
                  </a:cubicBezTo>
                  <a:cubicBezTo>
                    <a:pt x="48241" y="17613"/>
                    <a:pt x="52577" y="15597"/>
                    <a:pt x="57094" y="13765"/>
                  </a:cubicBezTo>
                  <a:cubicBezTo>
                    <a:pt x="61611" y="11932"/>
                    <a:pt x="65947" y="10283"/>
                    <a:pt x="70464" y="8817"/>
                  </a:cubicBezTo>
                  <a:cubicBezTo>
                    <a:pt x="74981" y="7351"/>
                    <a:pt x="79317" y="6068"/>
                    <a:pt x="83653" y="4969"/>
                  </a:cubicBezTo>
                  <a:cubicBezTo>
                    <a:pt x="87989" y="3869"/>
                    <a:pt x="92145" y="3136"/>
                    <a:pt x="96120" y="2403"/>
                  </a:cubicBezTo>
                  <a:cubicBezTo>
                    <a:pt x="100095" y="1670"/>
                    <a:pt x="103889" y="1303"/>
                    <a:pt x="107503" y="937"/>
                  </a:cubicBezTo>
                  <a:cubicBezTo>
                    <a:pt x="113376" y="220"/>
                    <a:pt x="119293" y="-86"/>
                    <a:pt x="125209" y="21"/>
                  </a:cubicBezTo>
                  <a:cubicBezTo>
                    <a:pt x="127382" y="-8"/>
                    <a:pt x="129556" y="114"/>
                    <a:pt x="131713" y="387"/>
                  </a:cubicBezTo>
                  <a:close/>
                </a:path>
              </a:pathLst>
            </a:custGeom>
            <a:solidFill>
              <a:srgbClr val="203A5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15" name="Freeform 414">
              <a:extLst>
                <a:ext uri="{FF2B5EF4-FFF2-40B4-BE49-F238E27FC236}">
                  <a16:creationId xmlns:a16="http://schemas.microsoft.com/office/drawing/2014/main" id="{0F6DFCD5-CC29-DD43-BAB5-3A1BB7A2D07E}"/>
                </a:ext>
              </a:extLst>
            </p:cNvPr>
            <p:cNvSpPr/>
            <p:nvPr/>
          </p:nvSpPr>
          <p:spPr>
            <a:xfrm>
              <a:off x="10357464" y="2749508"/>
              <a:ext cx="129545" cy="58099"/>
            </a:xfrm>
            <a:custGeom>
              <a:avLst/>
              <a:gdLst>
                <a:gd name="connsiteX0" fmla="*/ 129545 w 129545"/>
                <a:gd name="connsiteY0" fmla="*/ 2023 h 58099"/>
                <a:gd name="connsiteX1" fmla="*/ 123583 w 129545"/>
                <a:gd name="connsiteY1" fmla="*/ 4039 h 58099"/>
                <a:gd name="connsiteX2" fmla="*/ 116536 w 129545"/>
                <a:gd name="connsiteY2" fmla="*/ 6238 h 58099"/>
                <a:gd name="connsiteX3" fmla="*/ 107683 w 129545"/>
                <a:gd name="connsiteY3" fmla="*/ 8987 h 58099"/>
                <a:gd name="connsiteX4" fmla="*/ 85821 w 129545"/>
                <a:gd name="connsiteY4" fmla="*/ 15767 h 58099"/>
                <a:gd name="connsiteX5" fmla="*/ 79859 w 129545"/>
                <a:gd name="connsiteY5" fmla="*/ 17600 h 58099"/>
                <a:gd name="connsiteX6" fmla="*/ 73716 w 129545"/>
                <a:gd name="connsiteY6" fmla="*/ 19616 h 58099"/>
                <a:gd name="connsiteX7" fmla="*/ 61430 w 129545"/>
                <a:gd name="connsiteY7" fmla="*/ 24014 h 58099"/>
                <a:gd name="connsiteX8" fmla="*/ 49325 w 129545"/>
                <a:gd name="connsiteY8" fmla="*/ 28779 h 58099"/>
                <a:gd name="connsiteX9" fmla="*/ 37942 w 129545"/>
                <a:gd name="connsiteY9" fmla="*/ 33910 h 58099"/>
                <a:gd name="connsiteX10" fmla="*/ 27463 w 129545"/>
                <a:gd name="connsiteY10" fmla="*/ 39408 h 58099"/>
                <a:gd name="connsiteX11" fmla="*/ 18248 w 129545"/>
                <a:gd name="connsiteY11" fmla="*/ 44722 h 58099"/>
                <a:gd name="connsiteX12" fmla="*/ 10841 w 129545"/>
                <a:gd name="connsiteY12" fmla="*/ 49853 h 58099"/>
                <a:gd name="connsiteX13" fmla="*/ 5240 w 129545"/>
                <a:gd name="connsiteY13" fmla="*/ 54251 h 58099"/>
                <a:gd name="connsiteX14" fmla="*/ 0 w 129545"/>
                <a:gd name="connsiteY14" fmla="*/ 58100 h 58099"/>
                <a:gd name="connsiteX15" fmla="*/ 2891 w 129545"/>
                <a:gd name="connsiteY15" fmla="*/ 52236 h 58099"/>
                <a:gd name="connsiteX16" fmla="*/ 6504 w 129545"/>
                <a:gd name="connsiteY16" fmla="*/ 45638 h 58099"/>
                <a:gd name="connsiteX17" fmla="*/ 12467 w 129545"/>
                <a:gd name="connsiteY17" fmla="*/ 37758 h 58099"/>
                <a:gd name="connsiteX18" fmla="*/ 20778 w 129545"/>
                <a:gd name="connsiteY18" fmla="*/ 29695 h 58099"/>
                <a:gd name="connsiteX19" fmla="*/ 31076 w 129545"/>
                <a:gd name="connsiteY19" fmla="*/ 21815 h 58099"/>
                <a:gd name="connsiteX20" fmla="*/ 43001 w 129545"/>
                <a:gd name="connsiteY20" fmla="*/ 14851 h 58099"/>
                <a:gd name="connsiteX21" fmla="*/ 56010 w 129545"/>
                <a:gd name="connsiteY21" fmla="*/ 9353 h 58099"/>
                <a:gd name="connsiteX22" fmla="*/ 69380 w 129545"/>
                <a:gd name="connsiteY22" fmla="*/ 5138 h 58099"/>
                <a:gd name="connsiteX23" fmla="*/ 82569 w 129545"/>
                <a:gd name="connsiteY23" fmla="*/ 2206 h 58099"/>
                <a:gd name="connsiteX24" fmla="*/ 106418 w 129545"/>
                <a:gd name="connsiteY24" fmla="*/ 7 h 58099"/>
                <a:gd name="connsiteX25" fmla="*/ 123221 w 129545"/>
                <a:gd name="connsiteY25" fmla="*/ 923 h 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9545" h="58099">
                  <a:moveTo>
                    <a:pt x="129545" y="2023"/>
                  </a:moveTo>
                  <a:lnTo>
                    <a:pt x="123583" y="4039"/>
                  </a:lnTo>
                  <a:lnTo>
                    <a:pt x="116536" y="6238"/>
                  </a:lnTo>
                  <a:lnTo>
                    <a:pt x="107683" y="8987"/>
                  </a:lnTo>
                  <a:lnTo>
                    <a:pt x="85821" y="15767"/>
                  </a:lnTo>
                  <a:lnTo>
                    <a:pt x="79859" y="17600"/>
                  </a:lnTo>
                  <a:lnTo>
                    <a:pt x="73716" y="19616"/>
                  </a:lnTo>
                  <a:cubicBezTo>
                    <a:pt x="69560" y="21082"/>
                    <a:pt x="65586" y="22731"/>
                    <a:pt x="61430" y="24014"/>
                  </a:cubicBezTo>
                  <a:lnTo>
                    <a:pt x="49325" y="28779"/>
                  </a:lnTo>
                  <a:lnTo>
                    <a:pt x="37942" y="33910"/>
                  </a:lnTo>
                  <a:cubicBezTo>
                    <a:pt x="34329" y="35926"/>
                    <a:pt x="30715" y="37392"/>
                    <a:pt x="27463" y="39408"/>
                  </a:cubicBezTo>
                  <a:lnTo>
                    <a:pt x="18248" y="44722"/>
                  </a:lnTo>
                  <a:lnTo>
                    <a:pt x="10841" y="49853"/>
                  </a:lnTo>
                  <a:cubicBezTo>
                    <a:pt x="8884" y="51197"/>
                    <a:pt x="7012" y="52666"/>
                    <a:pt x="5240" y="54251"/>
                  </a:cubicBezTo>
                  <a:lnTo>
                    <a:pt x="0" y="58100"/>
                  </a:lnTo>
                  <a:cubicBezTo>
                    <a:pt x="0" y="58100"/>
                    <a:pt x="903" y="55901"/>
                    <a:pt x="2891" y="52236"/>
                  </a:cubicBezTo>
                  <a:cubicBezTo>
                    <a:pt x="3821" y="49894"/>
                    <a:pt x="5034" y="47676"/>
                    <a:pt x="6504" y="45638"/>
                  </a:cubicBezTo>
                  <a:lnTo>
                    <a:pt x="12467" y="37758"/>
                  </a:lnTo>
                  <a:cubicBezTo>
                    <a:pt x="14815" y="35193"/>
                    <a:pt x="17706" y="32444"/>
                    <a:pt x="20778" y="29695"/>
                  </a:cubicBezTo>
                  <a:cubicBezTo>
                    <a:pt x="24021" y="26823"/>
                    <a:pt x="27463" y="24190"/>
                    <a:pt x="31076" y="21815"/>
                  </a:cubicBezTo>
                  <a:cubicBezTo>
                    <a:pt x="34871" y="19249"/>
                    <a:pt x="38845" y="17233"/>
                    <a:pt x="43001" y="14851"/>
                  </a:cubicBezTo>
                  <a:lnTo>
                    <a:pt x="56010" y="9353"/>
                  </a:lnTo>
                  <a:cubicBezTo>
                    <a:pt x="60386" y="7699"/>
                    <a:pt x="64850" y="6291"/>
                    <a:pt x="69380" y="5138"/>
                  </a:cubicBezTo>
                  <a:cubicBezTo>
                    <a:pt x="73725" y="3938"/>
                    <a:pt x="78126" y="2959"/>
                    <a:pt x="82569" y="2206"/>
                  </a:cubicBezTo>
                  <a:cubicBezTo>
                    <a:pt x="90436" y="729"/>
                    <a:pt x="98418" y="-7"/>
                    <a:pt x="106418" y="7"/>
                  </a:cubicBezTo>
                  <a:cubicBezTo>
                    <a:pt x="112034" y="-52"/>
                    <a:pt x="117646" y="254"/>
                    <a:pt x="123221" y="923"/>
                  </a:cubicBezTo>
                  <a:close/>
                </a:path>
              </a:pathLst>
            </a:custGeom>
            <a:solidFill>
              <a:srgbClr val="203A5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FECA508B-9148-5642-B9C1-EF5462F438A6}"/>
                </a:ext>
              </a:extLst>
            </p:cNvPr>
            <p:cNvSpPr/>
            <p:nvPr/>
          </p:nvSpPr>
          <p:spPr>
            <a:xfrm>
              <a:off x="10481892" y="2762808"/>
              <a:ext cx="53538" cy="51763"/>
            </a:xfrm>
            <a:custGeom>
              <a:avLst/>
              <a:gdLst>
                <a:gd name="connsiteX0" fmla="*/ 53539 w 53538"/>
                <a:gd name="connsiteY0" fmla="*/ 1001 h 51763"/>
                <a:gd name="connsiteX1" fmla="*/ 50648 w 53538"/>
                <a:gd name="connsiteY1" fmla="*/ 3200 h 51763"/>
                <a:gd name="connsiteX2" fmla="*/ 43782 w 53538"/>
                <a:gd name="connsiteY2" fmla="*/ 8698 h 51763"/>
                <a:gd name="connsiteX3" fmla="*/ 39626 w 53538"/>
                <a:gd name="connsiteY3" fmla="*/ 12180 h 51763"/>
                <a:gd name="connsiteX4" fmla="*/ 35290 w 53538"/>
                <a:gd name="connsiteY4" fmla="*/ 16211 h 51763"/>
                <a:gd name="connsiteX5" fmla="*/ 30593 w 53538"/>
                <a:gd name="connsiteY5" fmla="*/ 20426 h 51763"/>
                <a:gd name="connsiteX6" fmla="*/ 26076 w 53538"/>
                <a:gd name="connsiteY6" fmla="*/ 25008 h 51763"/>
                <a:gd name="connsiteX7" fmla="*/ 21559 w 53538"/>
                <a:gd name="connsiteY7" fmla="*/ 29589 h 51763"/>
                <a:gd name="connsiteX8" fmla="*/ 17223 w 53538"/>
                <a:gd name="connsiteY8" fmla="*/ 34354 h 51763"/>
                <a:gd name="connsiteX9" fmla="*/ 12886 w 53538"/>
                <a:gd name="connsiteY9" fmla="*/ 38935 h 51763"/>
                <a:gd name="connsiteX10" fmla="*/ 9092 w 53538"/>
                <a:gd name="connsiteY10" fmla="*/ 42967 h 51763"/>
                <a:gd name="connsiteX11" fmla="*/ 2768 w 53538"/>
                <a:gd name="connsiteY11" fmla="*/ 49381 h 51763"/>
                <a:gd name="connsiteX12" fmla="*/ 58 w 53538"/>
                <a:gd name="connsiteY12" fmla="*/ 51763 h 51763"/>
                <a:gd name="connsiteX13" fmla="*/ 58 w 53538"/>
                <a:gd name="connsiteY13" fmla="*/ 48098 h 51763"/>
                <a:gd name="connsiteX14" fmla="*/ 1323 w 53538"/>
                <a:gd name="connsiteY14" fmla="*/ 38752 h 51763"/>
                <a:gd name="connsiteX15" fmla="*/ 3130 w 53538"/>
                <a:gd name="connsiteY15" fmla="*/ 32705 h 51763"/>
                <a:gd name="connsiteX16" fmla="*/ 6021 w 53538"/>
                <a:gd name="connsiteY16" fmla="*/ 26291 h 51763"/>
                <a:gd name="connsiteX17" fmla="*/ 10176 w 53538"/>
                <a:gd name="connsiteY17" fmla="*/ 19877 h 51763"/>
                <a:gd name="connsiteX18" fmla="*/ 15235 w 53538"/>
                <a:gd name="connsiteY18" fmla="*/ 13829 h 51763"/>
                <a:gd name="connsiteX19" fmla="*/ 21197 w 53538"/>
                <a:gd name="connsiteY19" fmla="*/ 8698 h 51763"/>
                <a:gd name="connsiteX20" fmla="*/ 27702 w 53538"/>
                <a:gd name="connsiteY20" fmla="*/ 4666 h 51763"/>
                <a:gd name="connsiteX21" fmla="*/ 40530 w 53538"/>
                <a:gd name="connsiteY21" fmla="*/ 268 h 51763"/>
                <a:gd name="connsiteX22" fmla="*/ 50106 w 53538"/>
                <a:gd name="connsiteY22" fmla="*/ 268 h 51763"/>
                <a:gd name="connsiteX23" fmla="*/ 53539 w 53538"/>
                <a:gd name="connsiteY23" fmla="*/ 1001 h 5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538" h="51763">
                  <a:moveTo>
                    <a:pt x="53539" y="1001"/>
                  </a:moveTo>
                  <a:lnTo>
                    <a:pt x="50648" y="3200"/>
                  </a:lnTo>
                  <a:cubicBezTo>
                    <a:pt x="48268" y="4914"/>
                    <a:pt x="45977" y="6748"/>
                    <a:pt x="43782" y="8698"/>
                  </a:cubicBezTo>
                  <a:lnTo>
                    <a:pt x="39626" y="12180"/>
                  </a:lnTo>
                  <a:lnTo>
                    <a:pt x="35290" y="16211"/>
                  </a:lnTo>
                  <a:lnTo>
                    <a:pt x="30593" y="20426"/>
                  </a:lnTo>
                  <a:lnTo>
                    <a:pt x="26076" y="25008"/>
                  </a:lnTo>
                  <a:lnTo>
                    <a:pt x="21559" y="29589"/>
                  </a:lnTo>
                  <a:cubicBezTo>
                    <a:pt x="20113" y="31239"/>
                    <a:pt x="18487" y="32705"/>
                    <a:pt x="17223" y="34354"/>
                  </a:cubicBezTo>
                  <a:lnTo>
                    <a:pt x="12886" y="38935"/>
                  </a:lnTo>
                  <a:lnTo>
                    <a:pt x="9092" y="42967"/>
                  </a:lnTo>
                  <a:cubicBezTo>
                    <a:pt x="6382" y="45533"/>
                    <a:pt x="4575" y="47915"/>
                    <a:pt x="2768" y="49381"/>
                  </a:cubicBezTo>
                  <a:cubicBezTo>
                    <a:pt x="1936" y="50255"/>
                    <a:pt x="1030" y="51052"/>
                    <a:pt x="58" y="51763"/>
                  </a:cubicBezTo>
                  <a:cubicBezTo>
                    <a:pt x="-19" y="50543"/>
                    <a:pt x="-19" y="49319"/>
                    <a:pt x="58" y="48098"/>
                  </a:cubicBezTo>
                  <a:cubicBezTo>
                    <a:pt x="127" y="44944"/>
                    <a:pt x="552" y="41809"/>
                    <a:pt x="1323" y="38752"/>
                  </a:cubicBezTo>
                  <a:cubicBezTo>
                    <a:pt x="1323" y="36920"/>
                    <a:pt x="2407" y="34720"/>
                    <a:pt x="3130" y="32705"/>
                  </a:cubicBezTo>
                  <a:cubicBezTo>
                    <a:pt x="3852" y="30689"/>
                    <a:pt x="4937" y="28490"/>
                    <a:pt x="6021" y="26291"/>
                  </a:cubicBezTo>
                  <a:cubicBezTo>
                    <a:pt x="7237" y="24044"/>
                    <a:pt x="8626" y="21900"/>
                    <a:pt x="10176" y="19877"/>
                  </a:cubicBezTo>
                  <a:cubicBezTo>
                    <a:pt x="11710" y="17734"/>
                    <a:pt x="13401" y="15713"/>
                    <a:pt x="15235" y="13829"/>
                  </a:cubicBezTo>
                  <a:cubicBezTo>
                    <a:pt x="17132" y="12013"/>
                    <a:pt x="19121" y="10300"/>
                    <a:pt x="21197" y="8698"/>
                  </a:cubicBezTo>
                  <a:cubicBezTo>
                    <a:pt x="23282" y="7223"/>
                    <a:pt x="25456" y="5876"/>
                    <a:pt x="27702" y="4666"/>
                  </a:cubicBezTo>
                  <a:cubicBezTo>
                    <a:pt x="31687" y="2443"/>
                    <a:pt x="36031" y="953"/>
                    <a:pt x="40530" y="268"/>
                  </a:cubicBezTo>
                  <a:cubicBezTo>
                    <a:pt x="43712" y="-89"/>
                    <a:pt x="46924" y="-89"/>
                    <a:pt x="50106" y="268"/>
                  </a:cubicBezTo>
                  <a:cubicBezTo>
                    <a:pt x="51273" y="387"/>
                    <a:pt x="52424" y="633"/>
                    <a:pt x="53539" y="1001"/>
                  </a:cubicBezTo>
                  <a:close/>
                </a:path>
              </a:pathLst>
            </a:custGeom>
            <a:solidFill>
              <a:srgbClr val="203A5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17" name="Freeform 416">
              <a:extLst>
                <a:ext uri="{FF2B5EF4-FFF2-40B4-BE49-F238E27FC236}">
                  <a16:creationId xmlns:a16="http://schemas.microsoft.com/office/drawing/2014/main" id="{54A476F3-0FA2-0749-89C7-335A59D3224D}"/>
                </a:ext>
              </a:extLst>
            </p:cNvPr>
            <p:cNvSpPr/>
            <p:nvPr/>
          </p:nvSpPr>
          <p:spPr>
            <a:xfrm>
              <a:off x="10159804" y="2729357"/>
              <a:ext cx="138578" cy="65789"/>
            </a:xfrm>
            <a:custGeom>
              <a:avLst/>
              <a:gdLst>
                <a:gd name="connsiteX0" fmla="*/ 138579 w 138578"/>
                <a:gd name="connsiteY0" fmla="*/ 1283 h 65789"/>
                <a:gd name="connsiteX1" fmla="*/ 131894 w 138578"/>
                <a:gd name="connsiteY1" fmla="*/ 3115 h 65789"/>
                <a:gd name="connsiteX2" fmla="*/ 124305 w 138578"/>
                <a:gd name="connsiteY2" fmla="*/ 5131 h 65789"/>
                <a:gd name="connsiteX3" fmla="*/ 114549 w 138578"/>
                <a:gd name="connsiteY3" fmla="*/ 8063 h 65789"/>
                <a:gd name="connsiteX4" fmla="*/ 103166 w 138578"/>
                <a:gd name="connsiteY4" fmla="*/ 11362 h 65789"/>
                <a:gd name="connsiteX5" fmla="*/ 90700 w 138578"/>
                <a:gd name="connsiteY5" fmla="*/ 15210 h 65789"/>
                <a:gd name="connsiteX6" fmla="*/ 77510 w 138578"/>
                <a:gd name="connsiteY6" fmla="*/ 19609 h 65789"/>
                <a:gd name="connsiteX7" fmla="*/ 64140 w 138578"/>
                <a:gd name="connsiteY7" fmla="*/ 24557 h 65789"/>
                <a:gd name="connsiteX8" fmla="*/ 51131 w 138578"/>
                <a:gd name="connsiteY8" fmla="*/ 30237 h 65789"/>
                <a:gd name="connsiteX9" fmla="*/ 39026 w 138578"/>
                <a:gd name="connsiteY9" fmla="*/ 36468 h 65789"/>
                <a:gd name="connsiteX10" fmla="*/ 33425 w 138578"/>
                <a:gd name="connsiteY10" fmla="*/ 39767 h 65789"/>
                <a:gd name="connsiteX11" fmla="*/ 28005 w 138578"/>
                <a:gd name="connsiteY11" fmla="*/ 42882 h 65789"/>
                <a:gd name="connsiteX12" fmla="*/ 18610 w 138578"/>
                <a:gd name="connsiteY12" fmla="*/ 49480 h 65789"/>
                <a:gd name="connsiteX13" fmla="*/ 10841 w 138578"/>
                <a:gd name="connsiteY13" fmla="*/ 55710 h 65789"/>
                <a:gd name="connsiteX14" fmla="*/ 5059 w 138578"/>
                <a:gd name="connsiteY14" fmla="*/ 61025 h 65789"/>
                <a:gd name="connsiteX15" fmla="*/ 0 w 138578"/>
                <a:gd name="connsiteY15" fmla="*/ 65789 h 65789"/>
                <a:gd name="connsiteX16" fmla="*/ 2710 w 138578"/>
                <a:gd name="connsiteY16" fmla="*/ 59192 h 65789"/>
                <a:gd name="connsiteX17" fmla="*/ 6324 w 138578"/>
                <a:gd name="connsiteY17" fmla="*/ 51862 h 65789"/>
                <a:gd name="connsiteX18" fmla="*/ 12286 w 138578"/>
                <a:gd name="connsiteY18" fmla="*/ 43066 h 65789"/>
                <a:gd name="connsiteX19" fmla="*/ 31799 w 138578"/>
                <a:gd name="connsiteY19" fmla="*/ 24740 h 65789"/>
                <a:gd name="connsiteX20" fmla="*/ 37942 w 138578"/>
                <a:gd name="connsiteY20" fmla="*/ 20708 h 65789"/>
                <a:gd name="connsiteX21" fmla="*/ 44446 w 138578"/>
                <a:gd name="connsiteY21" fmla="*/ 16676 h 65789"/>
                <a:gd name="connsiteX22" fmla="*/ 58539 w 138578"/>
                <a:gd name="connsiteY22" fmla="*/ 10079 h 65789"/>
                <a:gd name="connsiteX23" fmla="*/ 72993 w 138578"/>
                <a:gd name="connsiteY23" fmla="*/ 5314 h 65789"/>
                <a:gd name="connsiteX24" fmla="*/ 87447 w 138578"/>
                <a:gd name="connsiteY24" fmla="*/ 1833 h 65789"/>
                <a:gd name="connsiteX25" fmla="*/ 100998 w 138578"/>
                <a:gd name="connsiteY25" fmla="*/ 0 h 65789"/>
                <a:gd name="connsiteX26" fmla="*/ 113284 w 138578"/>
                <a:gd name="connsiteY26" fmla="*/ 0 h 65789"/>
                <a:gd name="connsiteX27" fmla="*/ 131352 w 138578"/>
                <a:gd name="connsiteY27" fmla="*/ 1100 h 65789"/>
                <a:gd name="connsiteX28" fmla="*/ 138579 w 138578"/>
                <a:gd name="connsiteY28" fmla="*/ 1283 h 65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8578" h="65789">
                  <a:moveTo>
                    <a:pt x="138579" y="1283"/>
                  </a:moveTo>
                  <a:lnTo>
                    <a:pt x="131894" y="3115"/>
                  </a:lnTo>
                  <a:lnTo>
                    <a:pt x="124305" y="5131"/>
                  </a:lnTo>
                  <a:lnTo>
                    <a:pt x="114549" y="8063"/>
                  </a:lnTo>
                  <a:lnTo>
                    <a:pt x="103166" y="11362"/>
                  </a:lnTo>
                  <a:lnTo>
                    <a:pt x="90700" y="15210"/>
                  </a:lnTo>
                  <a:lnTo>
                    <a:pt x="77510" y="19609"/>
                  </a:lnTo>
                  <a:cubicBezTo>
                    <a:pt x="72993" y="21075"/>
                    <a:pt x="68657" y="23090"/>
                    <a:pt x="64140" y="24557"/>
                  </a:cubicBezTo>
                  <a:lnTo>
                    <a:pt x="51131" y="30237"/>
                  </a:lnTo>
                  <a:cubicBezTo>
                    <a:pt x="47157" y="32437"/>
                    <a:pt x="42820" y="34086"/>
                    <a:pt x="39026" y="36468"/>
                  </a:cubicBezTo>
                  <a:lnTo>
                    <a:pt x="33425" y="39767"/>
                  </a:lnTo>
                  <a:cubicBezTo>
                    <a:pt x="31559" y="40696"/>
                    <a:pt x="29750" y="41737"/>
                    <a:pt x="28005" y="42882"/>
                  </a:cubicBezTo>
                  <a:cubicBezTo>
                    <a:pt x="24933" y="45448"/>
                    <a:pt x="21320" y="47280"/>
                    <a:pt x="18610" y="49480"/>
                  </a:cubicBezTo>
                  <a:cubicBezTo>
                    <a:pt x="15900" y="51679"/>
                    <a:pt x="13189" y="53878"/>
                    <a:pt x="10841" y="55710"/>
                  </a:cubicBezTo>
                  <a:cubicBezTo>
                    <a:pt x="8492" y="57543"/>
                    <a:pt x="6866" y="59559"/>
                    <a:pt x="5059" y="61025"/>
                  </a:cubicBezTo>
                  <a:cubicBezTo>
                    <a:pt x="3252" y="62491"/>
                    <a:pt x="0" y="65789"/>
                    <a:pt x="0" y="65789"/>
                  </a:cubicBezTo>
                  <a:cubicBezTo>
                    <a:pt x="761" y="63534"/>
                    <a:pt x="1666" y="61329"/>
                    <a:pt x="2710" y="59192"/>
                  </a:cubicBezTo>
                  <a:cubicBezTo>
                    <a:pt x="3657" y="56627"/>
                    <a:pt x="4867" y="54169"/>
                    <a:pt x="6324" y="51862"/>
                  </a:cubicBezTo>
                  <a:cubicBezTo>
                    <a:pt x="8149" y="48820"/>
                    <a:pt x="10140" y="45882"/>
                    <a:pt x="12286" y="43066"/>
                  </a:cubicBezTo>
                  <a:cubicBezTo>
                    <a:pt x="17919" y="36067"/>
                    <a:pt x="24487" y="29900"/>
                    <a:pt x="31799" y="24740"/>
                  </a:cubicBezTo>
                  <a:cubicBezTo>
                    <a:pt x="33707" y="23188"/>
                    <a:pt x="35765" y="21838"/>
                    <a:pt x="37942" y="20708"/>
                  </a:cubicBezTo>
                  <a:lnTo>
                    <a:pt x="44446" y="16676"/>
                  </a:lnTo>
                  <a:cubicBezTo>
                    <a:pt x="48963" y="14294"/>
                    <a:pt x="53661" y="12278"/>
                    <a:pt x="58539" y="10079"/>
                  </a:cubicBezTo>
                  <a:cubicBezTo>
                    <a:pt x="63275" y="8243"/>
                    <a:pt x="68099" y="6653"/>
                    <a:pt x="72993" y="5314"/>
                  </a:cubicBezTo>
                  <a:cubicBezTo>
                    <a:pt x="77872" y="3848"/>
                    <a:pt x="82750" y="2749"/>
                    <a:pt x="87447" y="1833"/>
                  </a:cubicBezTo>
                  <a:cubicBezTo>
                    <a:pt x="91928" y="974"/>
                    <a:pt x="96452" y="363"/>
                    <a:pt x="100998" y="0"/>
                  </a:cubicBezTo>
                  <a:cubicBezTo>
                    <a:pt x="105334" y="0"/>
                    <a:pt x="109490" y="0"/>
                    <a:pt x="113284" y="0"/>
                  </a:cubicBezTo>
                  <a:cubicBezTo>
                    <a:pt x="119322" y="10"/>
                    <a:pt x="125355" y="377"/>
                    <a:pt x="131352" y="1100"/>
                  </a:cubicBezTo>
                  <a:cubicBezTo>
                    <a:pt x="133762" y="984"/>
                    <a:pt x="136178" y="1046"/>
                    <a:pt x="138579" y="1283"/>
                  </a:cubicBezTo>
                  <a:close/>
                </a:path>
              </a:pathLst>
            </a:custGeom>
            <a:solidFill>
              <a:srgbClr val="203A5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18" name="Freeform 417">
              <a:extLst>
                <a:ext uri="{FF2B5EF4-FFF2-40B4-BE49-F238E27FC236}">
                  <a16:creationId xmlns:a16="http://schemas.microsoft.com/office/drawing/2014/main" id="{511BF827-945E-F944-9C84-46375C9DFC97}"/>
                </a:ext>
              </a:extLst>
            </p:cNvPr>
            <p:cNvSpPr/>
            <p:nvPr/>
          </p:nvSpPr>
          <p:spPr>
            <a:xfrm>
              <a:off x="10072028" y="2757066"/>
              <a:ext cx="69527" cy="100754"/>
            </a:xfrm>
            <a:custGeom>
              <a:avLst/>
              <a:gdLst>
                <a:gd name="connsiteX0" fmla="*/ 69527 w 69527"/>
                <a:gd name="connsiteY0" fmla="*/ 1428 h 100754"/>
                <a:gd name="connsiteX1" fmla="*/ 68082 w 69527"/>
                <a:gd name="connsiteY1" fmla="*/ 1428 h 100754"/>
                <a:gd name="connsiteX2" fmla="*/ 64107 w 69527"/>
                <a:gd name="connsiteY2" fmla="*/ 2895 h 100754"/>
                <a:gd name="connsiteX3" fmla="*/ 58325 w 69527"/>
                <a:gd name="connsiteY3" fmla="*/ 5460 h 100754"/>
                <a:gd name="connsiteX4" fmla="*/ 51279 w 69527"/>
                <a:gd name="connsiteY4" fmla="*/ 9309 h 100754"/>
                <a:gd name="connsiteX5" fmla="*/ 43691 w 69527"/>
                <a:gd name="connsiteY5" fmla="*/ 14990 h 100754"/>
                <a:gd name="connsiteX6" fmla="*/ 36464 w 69527"/>
                <a:gd name="connsiteY6" fmla="*/ 21770 h 100754"/>
                <a:gd name="connsiteX7" fmla="*/ 29779 w 69527"/>
                <a:gd name="connsiteY7" fmla="*/ 30383 h 100754"/>
                <a:gd name="connsiteX8" fmla="*/ 23997 w 69527"/>
                <a:gd name="connsiteY8" fmla="*/ 39913 h 100754"/>
                <a:gd name="connsiteX9" fmla="*/ 21106 w 69527"/>
                <a:gd name="connsiteY9" fmla="*/ 44861 h 100754"/>
                <a:gd name="connsiteX10" fmla="*/ 18938 w 69527"/>
                <a:gd name="connsiteY10" fmla="*/ 50358 h 100754"/>
                <a:gd name="connsiteX11" fmla="*/ 16589 w 69527"/>
                <a:gd name="connsiteY11" fmla="*/ 55489 h 100754"/>
                <a:gd name="connsiteX12" fmla="*/ 14782 w 69527"/>
                <a:gd name="connsiteY12" fmla="*/ 60804 h 100754"/>
                <a:gd name="connsiteX13" fmla="*/ 11350 w 69527"/>
                <a:gd name="connsiteY13" fmla="*/ 71066 h 100754"/>
                <a:gd name="connsiteX14" fmla="*/ 8459 w 69527"/>
                <a:gd name="connsiteY14" fmla="*/ 80596 h 100754"/>
                <a:gd name="connsiteX15" fmla="*/ 6110 w 69527"/>
                <a:gd name="connsiteY15" fmla="*/ 88842 h 100754"/>
                <a:gd name="connsiteX16" fmla="*/ 4303 w 69527"/>
                <a:gd name="connsiteY16" fmla="*/ 95256 h 100754"/>
                <a:gd name="connsiteX17" fmla="*/ 2316 w 69527"/>
                <a:gd name="connsiteY17" fmla="*/ 100754 h 100754"/>
                <a:gd name="connsiteX18" fmla="*/ 1051 w 69527"/>
                <a:gd name="connsiteY18" fmla="*/ 95073 h 100754"/>
                <a:gd name="connsiteX19" fmla="*/ 148 w 69527"/>
                <a:gd name="connsiteY19" fmla="*/ 88293 h 100754"/>
                <a:gd name="connsiteX20" fmla="*/ 148 w 69527"/>
                <a:gd name="connsiteY20" fmla="*/ 79313 h 100754"/>
                <a:gd name="connsiteX21" fmla="*/ 148 w 69527"/>
                <a:gd name="connsiteY21" fmla="*/ 68867 h 100754"/>
                <a:gd name="connsiteX22" fmla="*/ 1051 w 69527"/>
                <a:gd name="connsiteY22" fmla="*/ 57689 h 100754"/>
                <a:gd name="connsiteX23" fmla="*/ 2316 w 69527"/>
                <a:gd name="connsiteY23" fmla="*/ 51458 h 100754"/>
                <a:gd name="connsiteX24" fmla="*/ 4303 w 69527"/>
                <a:gd name="connsiteY24" fmla="*/ 45227 h 100754"/>
                <a:gd name="connsiteX25" fmla="*/ 6652 w 69527"/>
                <a:gd name="connsiteY25" fmla="*/ 38996 h 100754"/>
                <a:gd name="connsiteX26" fmla="*/ 9723 w 69527"/>
                <a:gd name="connsiteY26" fmla="*/ 32949 h 100754"/>
                <a:gd name="connsiteX27" fmla="*/ 17312 w 69527"/>
                <a:gd name="connsiteY27" fmla="*/ 21587 h 100754"/>
                <a:gd name="connsiteX28" fmla="*/ 21829 w 69527"/>
                <a:gd name="connsiteY28" fmla="*/ 16639 h 100754"/>
                <a:gd name="connsiteX29" fmla="*/ 26526 w 69527"/>
                <a:gd name="connsiteY29" fmla="*/ 12057 h 100754"/>
                <a:gd name="connsiteX30" fmla="*/ 37006 w 69527"/>
                <a:gd name="connsiteY30" fmla="*/ 5460 h 100754"/>
                <a:gd name="connsiteX31" fmla="*/ 47304 w 69527"/>
                <a:gd name="connsiteY31" fmla="*/ 1612 h 100754"/>
                <a:gd name="connsiteX32" fmla="*/ 56338 w 69527"/>
                <a:gd name="connsiteY32" fmla="*/ 146 h 100754"/>
                <a:gd name="connsiteX33" fmla="*/ 63204 w 69527"/>
                <a:gd name="connsiteY33" fmla="*/ 146 h 100754"/>
                <a:gd name="connsiteX34" fmla="*/ 69527 w 69527"/>
                <a:gd name="connsiteY34" fmla="*/ 1428 h 10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9527" h="100754">
                  <a:moveTo>
                    <a:pt x="69527" y="1428"/>
                  </a:moveTo>
                  <a:lnTo>
                    <a:pt x="68082" y="1428"/>
                  </a:lnTo>
                  <a:lnTo>
                    <a:pt x="64107" y="2895"/>
                  </a:lnTo>
                  <a:lnTo>
                    <a:pt x="58325" y="5460"/>
                  </a:lnTo>
                  <a:cubicBezTo>
                    <a:pt x="55977" y="5460"/>
                    <a:pt x="53808" y="8026"/>
                    <a:pt x="51279" y="9309"/>
                  </a:cubicBezTo>
                  <a:cubicBezTo>
                    <a:pt x="48654" y="11066"/>
                    <a:pt x="46121" y="12963"/>
                    <a:pt x="43691" y="14990"/>
                  </a:cubicBezTo>
                  <a:cubicBezTo>
                    <a:pt x="41109" y="17053"/>
                    <a:pt x="38691" y="19320"/>
                    <a:pt x="36464" y="21770"/>
                  </a:cubicBezTo>
                  <a:cubicBezTo>
                    <a:pt x="34039" y="24479"/>
                    <a:pt x="31804" y="27356"/>
                    <a:pt x="29779" y="30383"/>
                  </a:cubicBezTo>
                  <a:cubicBezTo>
                    <a:pt x="27578" y="33381"/>
                    <a:pt x="25643" y="36570"/>
                    <a:pt x="23997" y="39913"/>
                  </a:cubicBezTo>
                  <a:lnTo>
                    <a:pt x="21106" y="44861"/>
                  </a:lnTo>
                  <a:cubicBezTo>
                    <a:pt x="21106" y="46693"/>
                    <a:pt x="19661" y="48526"/>
                    <a:pt x="18938" y="50358"/>
                  </a:cubicBezTo>
                  <a:cubicBezTo>
                    <a:pt x="18215" y="52191"/>
                    <a:pt x="17493" y="53840"/>
                    <a:pt x="16589" y="55489"/>
                  </a:cubicBezTo>
                  <a:cubicBezTo>
                    <a:pt x="16096" y="57296"/>
                    <a:pt x="15493" y="59072"/>
                    <a:pt x="14782" y="60804"/>
                  </a:cubicBezTo>
                  <a:cubicBezTo>
                    <a:pt x="13698" y="64469"/>
                    <a:pt x="12072" y="67768"/>
                    <a:pt x="11350" y="71066"/>
                  </a:cubicBezTo>
                  <a:cubicBezTo>
                    <a:pt x="10627" y="74365"/>
                    <a:pt x="9362" y="77664"/>
                    <a:pt x="8459" y="80596"/>
                  </a:cubicBezTo>
                  <a:cubicBezTo>
                    <a:pt x="7555" y="83528"/>
                    <a:pt x="6833" y="86277"/>
                    <a:pt x="6110" y="88842"/>
                  </a:cubicBezTo>
                  <a:cubicBezTo>
                    <a:pt x="5387" y="91408"/>
                    <a:pt x="4845" y="93424"/>
                    <a:pt x="4303" y="95256"/>
                  </a:cubicBezTo>
                  <a:lnTo>
                    <a:pt x="2316" y="100754"/>
                  </a:lnTo>
                  <a:cubicBezTo>
                    <a:pt x="2316" y="100754"/>
                    <a:pt x="2316" y="98738"/>
                    <a:pt x="1051" y="95073"/>
                  </a:cubicBezTo>
                  <a:cubicBezTo>
                    <a:pt x="-214" y="91408"/>
                    <a:pt x="1051" y="90858"/>
                    <a:pt x="148" y="88293"/>
                  </a:cubicBezTo>
                  <a:cubicBezTo>
                    <a:pt x="-49" y="85302"/>
                    <a:pt x="-49" y="82304"/>
                    <a:pt x="148" y="79313"/>
                  </a:cubicBezTo>
                  <a:cubicBezTo>
                    <a:pt x="148" y="76198"/>
                    <a:pt x="148" y="72532"/>
                    <a:pt x="148" y="68867"/>
                  </a:cubicBezTo>
                  <a:cubicBezTo>
                    <a:pt x="140" y="65121"/>
                    <a:pt x="442" y="61383"/>
                    <a:pt x="1051" y="57689"/>
                  </a:cubicBezTo>
                  <a:cubicBezTo>
                    <a:pt x="1051" y="55673"/>
                    <a:pt x="1954" y="53474"/>
                    <a:pt x="2316" y="51458"/>
                  </a:cubicBezTo>
                  <a:cubicBezTo>
                    <a:pt x="2677" y="49442"/>
                    <a:pt x="3761" y="47243"/>
                    <a:pt x="4303" y="45227"/>
                  </a:cubicBezTo>
                  <a:cubicBezTo>
                    <a:pt x="4845" y="43211"/>
                    <a:pt x="5749" y="41012"/>
                    <a:pt x="6652" y="38996"/>
                  </a:cubicBezTo>
                  <a:lnTo>
                    <a:pt x="9723" y="32949"/>
                  </a:lnTo>
                  <a:cubicBezTo>
                    <a:pt x="11830" y="28888"/>
                    <a:pt x="14375" y="25078"/>
                    <a:pt x="17312" y="21587"/>
                  </a:cubicBezTo>
                  <a:cubicBezTo>
                    <a:pt x="18625" y="19767"/>
                    <a:pt x="20141" y="18107"/>
                    <a:pt x="21829" y="16639"/>
                  </a:cubicBezTo>
                  <a:cubicBezTo>
                    <a:pt x="23303" y="15017"/>
                    <a:pt x="24871" y="13487"/>
                    <a:pt x="26526" y="12057"/>
                  </a:cubicBezTo>
                  <a:cubicBezTo>
                    <a:pt x="29809" y="9532"/>
                    <a:pt x="33318" y="7324"/>
                    <a:pt x="37006" y="5460"/>
                  </a:cubicBezTo>
                  <a:cubicBezTo>
                    <a:pt x="40258" y="3727"/>
                    <a:pt x="43720" y="2433"/>
                    <a:pt x="47304" y="1612"/>
                  </a:cubicBezTo>
                  <a:cubicBezTo>
                    <a:pt x="50276" y="899"/>
                    <a:pt x="53295" y="408"/>
                    <a:pt x="56338" y="146"/>
                  </a:cubicBezTo>
                  <a:cubicBezTo>
                    <a:pt x="58622" y="-49"/>
                    <a:pt x="60920" y="-49"/>
                    <a:pt x="63204" y="146"/>
                  </a:cubicBezTo>
                  <a:cubicBezTo>
                    <a:pt x="65356" y="303"/>
                    <a:pt x="67480" y="734"/>
                    <a:pt x="69527" y="1428"/>
                  </a:cubicBezTo>
                  <a:close/>
                </a:path>
              </a:pathLst>
            </a:custGeom>
            <a:solidFill>
              <a:srgbClr val="203A5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19" name="Freeform 418">
              <a:extLst>
                <a:ext uri="{FF2B5EF4-FFF2-40B4-BE49-F238E27FC236}">
                  <a16:creationId xmlns:a16="http://schemas.microsoft.com/office/drawing/2014/main" id="{01CE0FEF-5742-D04E-BF55-255E93EF4F11}"/>
                </a:ext>
              </a:extLst>
            </p:cNvPr>
            <p:cNvSpPr/>
            <p:nvPr/>
          </p:nvSpPr>
          <p:spPr>
            <a:xfrm>
              <a:off x="10023842" y="2702521"/>
              <a:ext cx="102175" cy="77048"/>
            </a:xfrm>
            <a:custGeom>
              <a:avLst/>
              <a:gdLst>
                <a:gd name="connsiteX0" fmla="*/ 102176 w 102175"/>
                <a:gd name="connsiteY0" fmla="*/ 1730 h 77048"/>
                <a:gd name="connsiteX1" fmla="*/ 80495 w 102175"/>
                <a:gd name="connsiteY1" fmla="*/ 6128 h 77048"/>
                <a:gd name="connsiteX2" fmla="*/ 58994 w 102175"/>
                <a:gd name="connsiteY2" fmla="*/ 12176 h 77048"/>
                <a:gd name="connsiteX3" fmla="*/ 47431 w 102175"/>
                <a:gd name="connsiteY3" fmla="*/ 16574 h 77048"/>
                <a:gd name="connsiteX4" fmla="*/ 36229 w 102175"/>
                <a:gd name="connsiteY4" fmla="*/ 22255 h 77048"/>
                <a:gd name="connsiteX5" fmla="*/ 25750 w 102175"/>
                <a:gd name="connsiteY5" fmla="*/ 29035 h 77048"/>
                <a:gd name="connsiteX6" fmla="*/ 17258 w 102175"/>
                <a:gd name="connsiteY6" fmla="*/ 37282 h 77048"/>
                <a:gd name="connsiteX7" fmla="*/ 6056 w 102175"/>
                <a:gd name="connsiteY7" fmla="*/ 55608 h 77048"/>
                <a:gd name="connsiteX8" fmla="*/ 4430 w 102175"/>
                <a:gd name="connsiteY8" fmla="*/ 60006 h 77048"/>
                <a:gd name="connsiteX9" fmla="*/ 3165 w 102175"/>
                <a:gd name="connsiteY9" fmla="*/ 64037 h 77048"/>
                <a:gd name="connsiteX10" fmla="*/ 1539 w 102175"/>
                <a:gd name="connsiteY10" fmla="*/ 71001 h 77048"/>
                <a:gd name="connsiteX11" fmla="*/ 274 w 102175"/>
                <a:gd name="connsiteY11" fmla="*/ 77049 h 77048"/>
                <a:gd name="connsiteX12" fmla="*/ 274 w 102175"/>
                <a:gd name="connsiteY12" fmla="*/ 70818 h 77048"/>
                <a:gd name="connsiteX13" fmla="*/ 274 w 102175"/>
                <a:gd name="connsiteY13" fmla="*/ 63488 h 77048"/>
                <a:gd name="connsiteX14" fmla="*/ 274 w 102175"/>
                <a:gd name="connsiteY14" fmla="*/ 53225 h 77048"/>
                <a:gd name="connsiteX15" fmla="*/ 3707 w 102175"/>
                <a:gd name="connsiteY15" fmla="*/ 42230 h 77048"/>
                <a:gd name="connsiteX16" fmla="*/ 10031 w 102175"/>
                <a:gd name="connsiteY16" fmla="*/ 30868 h 77048"/>
                <a:gd name="connsiteX17" fmla="*/ 14367 w 102175"/>
                <a:gd name="connsiteY17" fmla="*/ 25553 h 77048"/>
                <a:gd name="connsiteX18" fmla="*/ 19426 w 102175"/>
                <a:gd name="connsiteY18" fmla="*/ 20605 h 77048"/>
                <a:gd name="connsiteX19" fmla="*/ 31170 w 102175"/>
                <a:gd name="connsiteY19" fmla="*/ 13092 h 77048"/>
                <a:gd name="connsiteX20" fmla="*/ 56465 w 102175"/>
                <a:gd name="connsiteY20" fmla="*/ 3196 h 77048"/>
                <a:gd name="connsiteX21" fmla="*/ 68751 w 102175"/>
                <a:gd name="connsiteY21" fmla="*/ 997 h 77048"/>
                <a:gd name="connsiteX22" fmla="*/ 79772 w 102175"/>
                <a:gd name="connsiteY22" fmla="*/ 81 h 77048"/>
                <a:gd name="connsiteX23" fmla="*/ 102176 w 102175"/>
                <a:gd name="connsiteY23" fmla="*/ 1730 h 7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2175" h="77048">
                  <a:moveTo>
                    <a:pt x="102176" y="1730"/>
                  </a:moveTo>
                  <a:cubicBezTo>
                    <a:pt x="102176" y="1730"/>
                    <a:pt x="93323" y="3196"/>
                    <a:pt x="80495" y="6128"/>
                  </a:cubicBezTo>
                  <a:cubicBezTo>
                    <a:pt x="73231" y="7773"/>
                    <a:pt x="66055" y="9791"/>
                    <a:pt x="58994" y="12176"/>
                  </a:cubicBezTo>
                  <a:cubicBezTo>
                    <a:pt x="55054" y="13399"/>
                    <a:pt x="51193" y="14868"/>
                    <a:pt x="47431" y="16574"/>
                  </a:cubicBezTo>
                  <a:cubicBezTo>
                    <a:pt x="43525" y="18096"/>
                    <a:pt x="39773" y="19999"/>
                    <a:pt x="36229" y="22255"/>
                  </a:cubicBezTo>
                  <a:cubicBezTo>
                    <a:pt x="32542" y="24191"/>
                    <a:pt x="29035" y="26460"/>
                    <a:pt x="25750" y="29035"/>
                  </a:cubicBezTo>
                  <a:cubicBezTo>
                    <a:pt x="22746" y="31594"/>
                    <a:pt x="19909" y="34349"/>
                    <a:pt x="17258" y="37282"/>
                  </a:cubicBezTo>
                  <a:cubicBezTo>
                    <a:pt x="12468" y="42658"/>
                    <a:pt x="8674" y="48866"/>
                    <a:pt x="6056" y="55608"/>
                  </a:cubicBezTo>
                  <a:cubicBezTo>
                    <a:pt x="5357" y="57009"/>
                    <a:pt x="4811" y="58483"/>
                    <a:pt x="4430" y="60006"/>
                  </a:cubicBezTo>
                  <a:cubicBezTo>
                    <a:pt x="4430" y="61472"/>
                    <a:pt x="4430" y="62755"/>
                    <a:pt x="3165" y="64037"/>
                  </a:cubicBezTo>
                  <a:cubicBezTo>
                    <a:pt x="1900" y="65320"/>
                    <a:pt x="1900" y="68985"/>
                    <a:pt x="1539" y="71001"/>
                  </a:cubicBezTo>
                  <a:cubicBezTo>
                    <a:pt x="1178" y="73017"/>
                    <a:pt x="274" y="77049"/>
                    <a:pt x="274" y="77049"/>
                  </a:cubicBezTo>
                  <a:cubicBezTo>
                    <a:pt x="274" y="77049"/>
                    <a:pt x="274" y="74850"/>
                    <a:pt x="274" y="70818"/>
                  </a:cubicBezTo>
                  <a:cubicBezTo>
                    <a:pt x="274" y="66786"/>
                    <a:pt x="274" y="66420"/>
                    <a:pt x="274" y="63488"/>
                  </a:cubicBezTo>
                  <a:cubicBezTo>
                    <a:pt x="-91" y="60077"/>
                    <a:pt x="-91" y="56636"/>
                    <a:pt x="274" y="53225"/>
                  </a:cubicBezTo>
                  <a:cubicBezTo>
                    <a:pt x="1035" y="49448"/>
                    <a:pt x="2186" y="45763"/>
                    <a:pt x="3707" y="42230"/>
                  </a:cubicBezTo>
                  <a:cubicBezTo>
                    <a:pt x="5317" y="38179"/>
                    <a:pt x="7443" y="34359"/>
                    <a:pt x="10031" y="30868"/>
                  </a:cubicBezTo>
                  <a:cubicBezTo>
                    <a:pt x="11331" y="28980"/>
                    <a:pt x="12781" y="27202"/>
                    <a:pt x="14367" y="25553"/>
                  </a:cubicBezTo>
                  <a:cubicBezTo>
                    <a:pt x="15917" y="23766"/>
                    <a:pt x="17609" y="22111"/>
                    <a:pt x="19426" y="20605"/>
                  </a:cubicBezTo>
                  <a:cubicBezTo>
                    <a:pt x="23128" y="17774"/>
                    <a:pt x="27056" y="15261"/>
                    <a:pt x="31170" y="13092"/>
                  </a:cubicBezTo>
                  <a:cubicBezTo>
                    <a:pt x="39075" y="8549"/>
                    <a:pt x="47599" y="5214"/>
                    <a:pt x="56465" y="3196"/>
                  </a:cubicBezTo>
                  <a:cubicBezTo>
                    <a:pt x="60513" y="2213"/>
                    <a:pt x="64615" y="1478"/>
                    <a:pt x="68751" y="997"/>
                  </a:cubicBezTo>
                  <a:cubicBezTo>
                    <a:pt x="72545" y="997"/>
                    <a:pt x="76339" y="997"/>
                    <a:pt x="79772" y="81"/>
                  </a:cubicBezTo>
                  <a:cubicBezTo>
                    <a:pt x="87277" y="-223"/>
                    <a:pt x="94792" y="331"/>
                    <a:pt x="102176" y="1730"/>
                  </a:cubicBezTo>
                  <a:close/>
                </a:path>
              </a:pathLst>
            </a:custGeom>
            <a:solidFill>
              <a:srgbClr val="203A5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F19BCE5B-D2A5-B942-ABEB-43F9ADDC74E5}"/>
                </a:ext>
              </a:extLst>
            </p:cNvPr>
            <p:cNvSpPr/>
            <p:nvPr/>
          </p:nvSpPr>
          <p:spPr>
            <a:xfrm>
              <a:off x="10324762" y="2598694"/>
              <a:ext cx="215727" cy="38300"/>
            </a:xfrm>
            <a:custGeom>
              <a:avLst/>
              <a:gdLst>
                <a:gd name="connsiteX0" fmla="*/ 0 w 215727"/>
                <a:gd name="connsiteY0" fmla="*/ 24923 h 38300"/>
                <a:gd name="connsiteX1" fmla="*/ 8130 w 215727"/>
                <a:gd name="connsiteY1" fmla="*/ 19609 h 38300"/>
                <a:gd name="connsiteX2" fmla="*/ 18248 w 215727"/>
                <a:gd name="connsiteY2" fmla="*/ 14661 h 38300"/>
                <a:gd name="connsiteX3" fmla="*/ 31799 w 215727"/>
                <a:gd name="connsiteY3" fmla="*/ 9346 h 38300"/>
                <a:gd name="connsiteX4" fmla="*/ 48602 w 215727"/>
                <a:gd name="connsiteY4" fmla="*/ 4765 h 38300"/>
                <a:gd name="connsiteX5" fmla="*/ 57816 w 215727"/>
                <a:gd name="connsiteY5" fmla="*/ 2749 h 38300"/>
                <a:gd name="connsiteX6" fmla="*/ 67573 w 215727"/>
                <a:gd name="connsiteY6" fmla="*/ 1466 h 38300"/>
                <a:gd name="connsiteX7" fmla="*/ 88351 w 215727"/>
                <a:gd name="connsiteY7" fmla="*/ 0 h 38300"/>
                <a:gd name="connsiteX8" fmla="*/ 109671 w 215727"/>
                <a:gd name="connsiteY8" fmla="*/ 0 h 38300"/>
                <a:gd name="connsiteX9" fmla="*/ 130810 w 215727"/>
                <a:gd name="connsiteY9" fmla="*/ 2932 h 38300"/>
                <a:gd name="connsiteX10" fmla="*/ 151046 w 215727"/>
                <a:gd name="connsiteY10" fmla="*/ 7697 h 38300"/>
                <a:gd name="connsiteX11" fmla="*/ 169113 w 215727"/>
                <a:gd name="connsiteY11" fmla="*/ 13744 h 38300"/>
                <a:gd name="connsiteX12" fmla="*/ 185013 w 215727"/>
                <a:gd name="connsiteY12" fmla="*/ 20708 h 38300"/>
                <a:gd name="connsiteX13" fmla="*/ 197841 w 215727"/>
                <a:gd name="connsiteY13" fmla="*/ 27305 h 38300"/>
                <a:gd name="connsiteX14" fmla="*/ 207597 w 215727"/>
                <a:gd name="connsiteY14" fmla="*/ 32986 h 38300"/>
                <a:gd name="connsiteX15" fmla="*/ 215728 w 215727"/>
                <a:gd name="connsiteY15" fmla="*/ 38301 h 38300"/>
                <a:gd name="connsiteX16" fmla="*/ 206152 w 215727"/>
                <a:gd name="connsiteY16" fmla="*/ 35918 h 38300"/>
                <a:gd name="connsiteX17" fmla="*/ 195673 w 215727"/>
                <a:gd name="connsiteY17" fmla="*/ 32803 h 38300"/>
                <a:gd name="connsiteX18" fmla="*/ 181941 w 215727"/>
                <a:gd name="connsiteY18" fmla="*/ 29138 h 38300"/>
                <a:gd name="connsiteX19" fmla="*/ 165680 w 215727"/>
                <a:gd name="connsiteY19" fmla="*/ 25106 h 38300"/>
                <a:gd name="connsiteX20" fmla="*/ 147613 w 215727"/>
                <a:gd name="connsiteY20" fmla="*/ 21258 h 38300"/>
                <a:gd name="connsiteX21" fmla="*/ 127738 w 215727"/>
                <a:gd name="connsiteY21" fmla="*/ 18876 h 38300"/>
                <a:gd name="connsiteX22" fmla="*/ 107683 w 215727"/>
                <a:gd name="connsiteY22" fmla="*/ 16493 h 38300"/>
                <a:gd name="connsiteX23" fmla="*/ 87447 w 215727"/>
                <a:gd name="connsiteY23" fmla="*/ 15210 h 38300"/>
                <a:gd name="connsiteX24" fmla="*/ 67934 w 215727"/>
                <a:gd name="connsiteY24" fmla="*/ 15210 h 38300"/>
                <a:gd name="connsiteX25" fmla="*/ 49867 w 215727"/>
                <a:gd name="connsiteY25" fmla="*/ 15210 h 38300"/>
                <a:gd name="connsiteX26" fmla="*/ 41375 w 215727"/>
                <a:gd name="connsiteY26" fmla="*/ 16127 h 38300"/>
                <a:gd name="connsiteX27" fmla="*/ 33425 w 215727"/>
                <a:gd name="connsiteY27" fmla="*/ 16127 h 38300"/>
                <a:gd name="connsiteX28" fmla="*/ 19332 w 215727"/>
                <a:gd name="connsiteY28" fmla="*/ 20342 h 38300"/>
                <a:gd name="connsiteX29" fmla="*/ 8672 w 215727"/>
                <a:gd name="connsiteY29" fmla="*/ 22541 h 38300"/>
                <a:gd name="connsiteX30" fmla="*/ 1626 w 215727"/>
                <a:gd name="connsiteY30" fmla="*/ 24373 h 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15727" h="38300">
                  <a:moveTo>
                    <a:pt x="0" y="24923"/>
                  </a:moveTo>
                  <a:cubicBezTo>
                    <a:pt x="2582" y="22957"/>
                    <a:pt x="5299" y="21181"/>
                    <a:pt x="8130" y="19609"/>
                  </a:cubicBezTo>
                  <a:cubicBezTo>
                    <a:pt x="11021" y="18143"/>
                    <a:pt x="14273" y="16310"/>
                    <a:pt x="18248" y="14661"/>
                  </a:cubicBezTo>
                  <a:cubicBezTo>
                    <a:pt x="22660" y="12627"/>
                    <a:pt x="27186" y="10853"/>
                    <a:pt x="31799" y="9346"/>
                  </a:cubicBezTo>
                  <a:cubicBezTo>
                    <a:pt x="37302" y="7472"/>
                    <a:pt x="42914" y="5942"/>
                    <a:pt x="48602" y="4765"/>
                  </a:cubicBezTo>
                  <a:lnTo>
                    <a:pt x="57816" y="2749"/>
                  </a:lnTo>
                  <a:cubicBezTo>
                    <a:pt x="61043" y="2142"/>
                    <a:pt x="64301" y="1714"/>
                    <a:pt x="67573" y="1466"/>
                  </a:cubicBezTo>
                  <a:cubicBezTo>
                    <a:pt x="74468" y="600"/>
                    <a:pt x="81404" y="111"/>
                    <a:pt x="88351" y="0"/>
                  </a:cubicBezTo>
                  <a:cubicBezTo>
                    <a:pt x="95397" y="0"/>
                    <a:pt x="102624" y="0"/>
                    <a:pt x="109671" y="0"/>
                  </a:cubicBezTo>
                  <a:cubicBezTo>
                    <a:pt x="116717" y="0"/>
                    <a:pt x="123944" y="1649"/>
                    <a:pt x="130810" y="2932"/>
                  </a:cubicBezTo>
                  <a:cubicBezTo>
                    <a:pt x="137675" y="4215"/>
                    <a:pt x="144541" y="5864"/>
                    <a:pt x="151046" y="7697"/>
                  </a:cubicBezTo>
                  <a:lnTo>
                    <a:pt x="169113" y="13744"/>
                  </a:lnTo>
                  <a:cubicBezTo>
                    <a:pt x="174895" y="15760"/>
                    <a:pt x="180134" y="18509"/>
                    <a:pt x="185013" y="20708"/>
                  </a:cubicBezTo>
                  <a:cubicBezTo>
                    <a:pt x="189448" y="22571"/>
                    <a:pt x="193738" y="24777"/>
                    <a:pt x="197841" y="27305"/>
                  </a:cubicBezTo>
                  <a:cubicBezTo>
                    <a:pt x="201635" y="29321"/>
                    <a:pt x="204887" y="31337"/>
                    <a:pt x="207597" y="32986"/>
                  </a:cubicBezTo>
                  <a:lnTo>
                    <a:pt x="215728" y="38301"/>
                  </a:lnTo>
                  <a:lnTo>
                    <a:pt x="206152" y="35918"/>
                  </a:lnTo>
                  <a:lnTo>
                    <a:pt x="195673" y="32803"/>
                  </a:lnTo>
                  <a:cubicBezTo>
                    <a:pt x="191698" y="31520"/>
                    <a:pt x="187000" y="30421"/>
                    <a:pt x="181941" y="29138"/>
                  </a:cubicBezTo>
                  <a:lnTo>
                    <a:pt x="165680" y="25106"/>
                  </a:lnTo>
                  <a:lnTo>
                    <a:pt x="147613" y="21258"/>
                  </a:lnTo>
                  <a:lnTo>
                    <a:pt x="127738" y="18876"/>
                  </a:lnTo>
                  <a:lnTo>
                    <a:pt x="107683" y="16493"/>
                  </a:lnTo>
                  <a:cubicBezTo>
                    <a:pt x="100998" y="16493"/>
                    <a:pt x="94132" y="15394"/>
                    <a:pt x="87447" y="15210"/>
                  </a:cubicBezTo>
                  <a:cubicBezTo>
                    <a:pt x="80762" y="15027"/>
                    <a:pt x="74258" y="15210"/>
                    <a:pt x="67934" y="15210"/>
                  </a:cubicBezTo>
                  <a:cubicBezTo>
                    <a:pt x="61611" y="15210"/>
                    <a:pt x="55468" y="15210"/>
                    <a:pt x="49867" y="15210"/>
                  </a:cubicBezTo>
                  <a:cubicBezTo>
                    <a:pt x="47019" y="15315"/>
                    <a:pt x="44181" y="15621"/>
                    <a:pt x="41375" y="16127"/>
                  </a:cubicBezTo>
                  <a:cubicBezTo>
                    <a:pt x="38728" y="15929"/>
                    <a:pt x="36072" y="15929"/>
                    <a:pt x="33425" y="16127"/>
                  </a:cubicBezTo>
                  <a:lnTo>
                    <a:pt x="19332" y="20342"/>
                  </a:lnTo>
                  <a:lnTo>
                    <a:pt x="8672" y="22541"/>
                  </a:lnTo>
                  <a:lnTo>
                    <a:pt x="1626" y="24373"/>
                  </a:lnTo>
                  <a:close/>
                </a:path>
              </a:pathLst>
            </a:custGeom>
            <a:solidFill>
              <a:srgbClr val="203A5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21" name="Freeform 420">
              <a:extLst>
                <a:ext uri="{FF2B5EF4-FFF2-40B4-BE49-F238E27FC236}">
                  <a16:creationId xmlns:a16="http://schemas.microsoft.com/office/drawing/2014/main" id="{B3E56220-31C2-8A42-A2E6-01CB12F301C9}"/>
                </a:ext>
              </a:extLst>
            </p:cNvPr>
            <p:cNvSpPr/>
            <p:nvPr/>
          </p:nvSpPr>
          <p:spPr>
            <a:xfrm>
              <a:off x="10509594" y="2698361"/>
              <a:ext cx="84569" cy="52070"/>
            </a:xfrm>
            <a:custGeom>
              <a:avLst/>
              <a:gdLst>
                <a:gd name="connsiteX0" fmla="*/ 0 w 84569"/>
                <a:gd name="connsiteY0" fmla="*/ 12853 h 52070"/>
                <a:gd name="connsiteX1" fmla="*/ 16442 w 84569"/>
                <a:gd name="connsiteY1" fmla="*/ 4790 h 52070"/>
                <a:gd name="connsiteX2" fmla="*/ 34509 w 84569"/>
                <a:gd name="connsiteY2" fmla="*/ 209 h 52070"/>
                <a:gd name="connsiteX3" fmla="*/ 45530 w 84569"/>
                <a:gd name="connsiteY3" fmla="*/ 209 h 52070"/>
                <a:gd name="connsiteX4" fmla="*/ 57094 w 84569"/>
                <a:gd name="connsiteY4" fmla="*/ 1858 h 52070"/>
                <a:gd name="connsiteX5" fmla="*/ 68296 w 84569"/>
                <a:gd name="connsiteY5" fmla="*/ 6439 h 52070"/>
                <a:gd name="connsiteX6" fmla="*/ 77330 w 84569"/>
                <a:gd name="connsiteY6" fmla="*/ 14319 h 52070"/>
                <a:gd name="connsiteX7" fmla="*/ 80582 w 84569"/>
                <a:gd name="connsiteY7" fmla="*/ 19084 h 52070"/>
                <a:gd name="connsiteX8" fmla="*/ 82750 w 84569"/>
                <a:gd name="connsiteY8" fmla="*/ 23849 h 52070"/>
                <a:gd name="connsiteX9" fmla="*/ 84376 w 84569"/>
                <a:gd name="connsiteY9" fmla="*/ 28614 h 52070"/>
                <a:gd name="connsiteX10" fmla="*/ 84376 w 84569"/>
                <a:gd name="connsiteY10" fmla="*/ 33195 h 52070"/>
                <a:gd name="connsiteX11" fmla="*/ 84376 w 84569"/>
                <a:gd name="connsiteY11" fmla="*/ 41075 h 52070"/>
                <a:gd name="connsiteX12" fmla="*/ 84376 w 84569"/>
                <a:gd name="connsiteY12" fmla="*/ 46939 h 52070"/>
                <a:gd name="connsiteX13" fmla="*/ 84376 w 84569"/>
                <a:gd name="connsiteY13" fmla="*/ 52071 h 52070"/>
                <a:gd name="connsiteX14" fmla="*/ 83292 w 84569"/>
                <a:gd name="connsiteY14" fmla="*/ 46939 h 52070"/>
                <a:gd name="connsiteX15" fmla="*/ 81846 w 84569"/>
                <a:gd name="connsiteY15" fmla="*/ 41442 h 52070"/>
                <a:gd name="connsiteX16" fmla="*/ 79678 w 84569"/>
                <a:gd name="connsiteY16" fmla="*/ 34661 h 52070"/>
                <a:gd name="connsiteX17" fmla="*/ 76246 w 84569"/>
                <a:gd name="connsiteY17" fmla="*/ 27331 h 52070"/>
                <a:gd name="connsiteX18" fmla="*/ 71187 w 84569"/>
                <a:gd name="connsiteY18" fmla="*/ 20733 h 52070"/>
                <a:gd name="connsiteX19" fmla="*/ 55106 w 84569"/>
                <a:gd name="connsiteY19" fmla="*/ 12304 h 52070"/>
                <a:gd name="connsiteX20" fmla="*/ 35593 w 84569"/>
                <a:gd name="connsiteY20" fmla="*/ 10105 h 52070"/>
                <a:gd name="connsiteX21" fmla="*/ 26379 w 84569"/>
                <a:gd name="connsiteY21" fmla="*/ 10105 h 52070"/>
                <a:gd name="connsiteX22" fmla="*/ 17887 w 84569"/>
                <a:gd name="connsiteY22" fmla="*/ 10105 h 52070"/>
                <a:gd name="connsiteX23" fmla="*/ 0 w 84569"/>
                <a:gd name="connsiteY23" fmla="*/ 12853 h 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569" h="52070">
                  <a:moveTo>
                    <a:pt x="0" y="12853"/>
                  </a:moveTo>
                  <a:cubicBezTo>
                    <a:pt x="5097" y="9427"/>
                    <a:pt x="10627" y="6715"/>
                    <a:pt x="16442" y="4790"/>
                  </a:cubicBezTo>
                  <a:cubicBezTo>
                    <a:pt x="22274" y="2577"/>
                    <a:pt x="28335" y="1040"/>
                    <a:pt x="34509" y="209"/>
                  </a:cubicBezTo>
                  <a:cubicBezTo>
                    <a:pt x="38177" y="-70"/>
                    <a:pt x="41863" y="-70"/>
                    <a:pt x="45530" y="209"/>
                  </a:cubicBezTo>
                  <a:cubicBezTo>
                    <a:pt x="49435" y="307"/>
                    <a:pt x="53314" y="860"/>
                    <a:pt x="57094" y="1858"/>
                  </a:cubicBezTo>
                  <a:cubicBezTo>
                    <a:pt x="61032" y="2808"/>
                    <a:pt x="64809" y="4352"/>
                    <a:pt x="68296" y="6439"/>
                  </a:cubicBezTo>
                  <a:cubicBezTo>
                    <a:pt x="71703" y="8560"/>
                    <a:pt x="74753" y="11220"/>
                    <a:pt x="77330" y="14319"/>
                  </a:cubicBezTo>
                  <a:cubicBezTo>
                    <a:pt x="78574" y="15788"/>
                    <a:pt x="79666" y="17385"/>
                    <a:pt x="80582" y="19084"/>
                  </a:cubicBezTo>
                  <a:cubicBezTo>
                    <a:pt x="80582" y="20733"/>
                    <a:pt x="82208" y="22200"/>
                    <a:pt x="82750" y="23849"/>
                  </a:cubicBezTo>
                  <a:cubicBezTo>
                    <a:pt x="83292" y="25498"/>
                    <a:pt x="84015" y="27148"/>
                    <a:pt x="84376" y="28614"/>
                  </a:cubicBezTo>
                  <a:cubicBezTo>
                    <a:pt x="84737" y="30080"/>
                    <a:pt x="84376" y="31729"/>
                    <a:pt x="84376" y="33195"/>
                  </a:cubicBezTo>
                  <a:cubicBezTo>
                    <a:pt x="84634" y="35815"/>
                    <a:pt x="84634" y="38455"/>
                    <a:pt x="84376" y="41075"/>
                  </a:cubicBezTo>
                  <a:cubicBezTo>
                    <a:pt x="84580" y="43024"/>
                    <a:pt x="84580" y="44990"/>
                    <a:pt x="84376" y="46939"/>
                  </a:cubicBezTo>
                  <a:cubicBezTo>
                    <a:pt x="84376" y="50238"/>
                    <a:pt x="84376" y="52071"/>
                    <a:pt x="84376" y="52071"/>
                  </a:cubicBezTo>
                  <a:cubicBezTo>
                    <a:pt x="83919" y="50382"/>
                    <a:pt x="83557" y="48669"/>
                    <a:pt x="83292" y="46939"/>
                  </a:cubicBezTo>
                  <a:cubicBezTo>
                    <a:pt x="83292" y="45473"/>
                    <a:pt x="82389" y="43641"/>
                    <a:pt x="81846" y="41442"/>
                  </a:cubicBezTo>
                  <a:cubicBezTo>
                    <a:pt x="81304" y="39243"/>
                    <a:pt x="80401" y="37043"/>
                    <a:pt x="79678" y="34661"/>
                  </a:cubicBezTo>
                  <a:cubicBezTo>
                    <a:pt x="78757" y="32116"/>
                    <a:pt x="77608" y="29663"/>
                    <a:pt x="76246" y="27331"/>
                  </a:cubicBezTo>
                  <a:cubicBezTo>
                    <a:pt x="74806" y="24949"/>
                    <a:pt x="73109" y="22736"/>
                    <a:pt x="71187" y="20733"/>
                  </a:cubicBezTo>
                  <a:cubicBezTo>
                    <a:pt x="66646" y="16544"/>
                    <a:pt x="61101" y="13637"/>
                    <a:pt x="55106" y="12304"/>
                  </a:cubicBezTo>
                  <a:cubicBezTo>
                    <a:pt x="48736" y="10648"/>
                    <a:pt x="42166" y="9908"/>
                    <a:pt x="35593" y="10105"/>
                  </a:cubicBezTo>
                  <a:lnTo>
                    <a:pt x="26379" y="10105"/>
                  </a:lnTo>
                  <a:lnTo>
                    <a:pt x="17887" y="10105"/>
                  </a:lnTo>
                  <a:cubicBezTo>
                    <a:pt x="7227" y="11754"/>
                    <a:pt x="0" y="12853"/>
                    <a:pt x="0" y="12853"/>
                  </a:cubicBezTo>
                  <a:close/>
                </a:path>
              </a:pathLst>
            </a:custGeom>
            <a:solidFill>
              <a:srgbClr val="203A5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1F29DE1E-AA9D-8444-BEA3-D26A612EEB3A}"/>
                </a:ext>
              </a:extLst>
            </p:cNvPr>
            <p:cNvSpPr/>
            <p:nvPr/>
          </p:nvSpPr>
          <p:spPr>
            <a:xfrm>
              <a:off x="10611763" y="2745759"/>
              <a:ext cx="72002" cy="41690"/>
            </a:xfrm>
            <a:custGeom>
              <a:avLst/>
              <a:gdLst>
                <a:gd name="connsiteX0" fmla="*/ 94 w 72002"/>
                <a:gd name="connsiteY0" fmla="*/ 38575 h 41690"/>
                <a:gd name="connsiteX1" fmla="*/ 94 w 72002"/>
                <a:gd name="connsiteY1" fmla="*/ 33994 h 41690"/>
                <a:gd name="connsiteX2" fmla="*/ 3526 w 72002"/>
                <a:gd name="connsiteY2" fmla="*/ 21899 h 41690"/>
                <a:gd name="connsiteX3" fmla="*/ 7321 w 72002"/>
                <a:gd name="connsiteY3" fmla="*/ 14202 h 41690"/>
                <a:gd name="connsiteX4" fmla="*/ 13825 w 72002"/>
                <a:gd name="connsiteY4" fmla="*/ 6505 h 41690"/>
                <a:gd name="connsiteX5" fmla="*/ 23581 w 72002"/>
                <a:gd name="connsiteY5" fmla="*/ 824 h 41690"/>
                <a:gd name="connsiteX6" fmla="*/ 35687 w 72002"/>
                <a:gd name="connsiteY6" fmla="*/ 824 h 41690"/>
                <a:gd name="connsiteX7" fmla="*/ 46166 w 72002"/>
                <a:gd name="connsiteY7" fmla="*/ 5222 h 41690"/>
                <a:gd name="connsiteX8" fmla="*/ 54296 w 72002"/>
                <a:gd name="connsiteY8" fmla="*/ 12003 h 41690"/>
                <a:gd name="connsiteX9" fmla="*/ 57549 w 72002"/>
                <a:gd name="connsiteY9" fmla="*/ 15485 h 41690"/>
                <a:gd name="connsiteX10" fmla="*/ 60439 w 72002"/>
                <a:gd name="connsiteY10" fmla="*/ 19150 h 41690"/>
                <a:gd name="connsiteX11" fmla="*/ 64956 w 72002"/>
                <a:gd name="connsiteY11" fmla="*/ 26114 h 41690"/>
                <a:gd name="connsiteX12" fmla="*/ 68209 w 72002"/>
                <a:gd name="connsiteY12" fmla="*/ 32345 h 41690"/>
                <a:gd name="connsiteX13" fmla="*/ 70377 w 72002"/>
                <a:gd name="connsiteY13" fmla="*/ 37293 h 41690"/>
                <a:gd name="connsiteX14" fmla="*/ 72003 w 72002"/>
                <a:gd name="connsiteY14" fmla="*/ 41691 h 41690"/>
                <a:gd name="connsiteX15" fmla="*/ 68751 w 72002"/>
                <a:gd name="connsiteY15" fmla="*/ 38392 h 41690"/>
                <a:gd name="connsiteX16" fmla="*/ 60259 w 72002"/>
                <a:gd name="connsiteY16" fmla="*/ 29962 h 41690"/>
                <a:gd name="connsiteX17" fmla="*/ 54658 w 72002"/>
                <a:gd name="connsiteY17" fmla="*/ 24464 h 41690"/>
                <a:gd name="connsiteX18" fmla="*/ 48153 w 72002"/>
                <a:gd name="connsiteY18" fmla="*/ 18967 h 41690"/>
                <a:gd name="connsiteX19" fmla="*/ 41107 w 72002"/>
                <a:gd name="connsiteY19" fmla="*/ 14019 h 41690"/>
                <a:gd name="connsiteX20" fmla="*/ 34061 w 72002"/>
                <a:gd name="connsiteY20" fmla="*/ 9987 h 41690"/>
                <a:gd name="connsiteX21" fmla="*/ 19968 w 72002"/>
                <a:gd name="connsiteY21" fmla="*/ 13103 h 41690"/>
                <a:gd name="connsiteX22" fmla="*/ 9127 w 72002"/>
                <a:gd name="connsiteY22" fmla="*/ 24098 h 41690"/>
                <a:gd name="connsiteX23" fmla="*/ 2442 w 72002"/>
                <a:gd name="connsiteY23" fmla="*/ 33994 h 4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002" h="41690">
                  <a:moveTo>
                    <a:pt x="94" y="38575"/>
                  </a:moveTo>
                  <a:cubicBezTo>
                    <a:pt x="-31" y="37051"/>
                    <a:pt x="-31" y="35519"/>
                    <a:pt x="94" y="33994"/>
                  </a:cubicBezTo>
                  <a:cubicBezTo>
                    <a:pt x="823" y="29852"/>
                    <a:pt x="1974" y="25800"/>
                    <a:pt x="3526" y="21899"/>
                  </a:cubicBezTo>
                  <a:cubicBezTo>
                    <a:pt x="4573" y="19227"/>
                    <a:pt x="5841" y="16652"/>
                    <a:pt x="7321" y="14202"/>
                  </a:cubicBezTo>
                  <a:cubicBezTo>
                    <a:pt x="9176" y="11380"/>
                    <a:pt x="11359" y="8796"/>
                    <a:pt x="13825" y="6505"/>
                  </a:cubicBezTo>
                  <a:cubicBezTo>
                    <a:pt x="16622" y="3903"/>
                    <a:pt x="19955" y="1962"/>
                    <a:pt x="23581" y="824"/>
                  </a:cubicBezTo>
                  <a:cubicBezTo>
                    <a:pt x="27544" y="-275"/>
                    <a:pt x="31725" y="-275"/>
                    <a:pt x="35687" y="824"/>
                  </a:cubicBezTo>
                  <a:cubicBezTo>
                    <a:pt x="39411" y="1645"/>
                    <a:pt x="42959" y="3135"/>
                    <a:pt x="46166" y="5222"/>
                  </a:cubicBezTo>
                  <a:cubicBezTo>
                    <a:pt x="49138" y="7139"/>
                    <a:pt x="51868" y="9416"/>
                    <a:pt x="54296" y="12003"/>
                  </a:cubicBezTo>
                  <a:lnTo>
                    <a:pt x="57549" y="15485"/>
                  </a:lnTo>
                  <a:lnTo>
                    <a:pt x="60439" y="19150"/>
                  </a:lnTo>
                  <a:cubicBezTo>
                    <a:pt x="62091" y="21369"/>
                    <a:pt x="63599" y="23697"/>
                    <a:pt x="64956" y="26114"/>
                  </a:cubicBezTo>
                  <a:cubicBezTo>
                    <a:pt x="66221" y="28313"/>
                    <a:pt x="67305" y="30512"/>
                    <a:pt x="68209" y="32345"/>
                  </a:cubicBezTo>
                  <a:cubicBezTo>
                    <a:pt x="69090" y="33917"/>
                    <a:pt x="69817" y="35575"/>
                    <a:pt x="70377" y="37293"/>
                  </a:cubicBezTo>
                  <a:lnTo>
                    <a:pt x="72003" y="41691"/>
                  </a:lnTo>
                  <a:lnTo>
                    <a:pt x="68751" y="38392"/>
                  </a:lnTo>
                  <a:lnTo>
                    <a:pt x="60259" y="29962"/>
                  </a:lnTo>
                  <a:lnTo>
                    <a:pt x="54658" y="24464"/>
                  </a:lnTo>
                  <a:lnTo>
                    <a:pt x="48153" y="18967"/>
                  </a:lnTo>
                  <a:cubicBezTo>
                    <a:pt x="45922" y="17152"/>
                    <a:pt x="43566" y="15500"/>
                    <a:pt x="41107" y="14019"/>
                  </a:cubicBezTo>
                  <a:cubicBezTo>
                    <a:pt x="38979" y="12313"/>
                    <a:pt x="36601" y="10953"/>
                    <a:pt x="34061" y="9987"/>
                  </a:cubicBezTo>
                  <a:cubicBezTo>
                    <a:pt x="29141" y="8797"/>
                    <a:pt x="23954" y="9943"/>
                    <a:pt x="19968" y="13103"/>
                  </a:cubicBezTo>
                  <a:cubicBezTo>
                    <a:pt x="15832" y="16196"/>
                    <a:pt x="12177" y="19903"/>
                    <a:pt x="9127" y="24098"/>
                  </a:cubicBezTo>
                  <a:lnTo>
                    <a:pt x="2442" y="33994"/>
                  </a:lnTo>
                  <a:close/>
                </a:path>
              </a:pathLst>
            </a:custGeom>
            <a:solidFill>
              <a:srgbClr val="203A5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7380892C-159B-1C4C-BE05-2BA4B2CA1695}"/>
                </a:ext>
              </a:extLst>
            </p:cNvPr>
            <p:cNvSpPr/>
            <p:nvPr/>
          </p:nvSpPr>
          <p:spPr>
            <a:xfrm>
              <a:off x="10692077" y="2863318"/>
              <a:ext cx="44110" cy="87963"/>
            </a:xfrm>
            <a:custGeom>
              <a:avLst/>
              <a:gdLst>
                <a:gd name="connsiteX0" fmla="*/ 0 w 44110"/>
                <a:gd name="connsiteY0" fmla="*/ 0 h 87963"/>
                <a:gd name="connsiteX1" fmla="*/ 12828 w 44110"/>
                <a:gd name="connsiteY1" fmla="*/ 9713 h 87963"/>
                <a:gd name="connsiteX2" fmla="*/ 24211 w 44110"/>
                <a:gd name="connsiteY2" fmla="*/ 21624 h 87963"/>
                <a:gd name="connsiteX3" fmla="*/ 34871 w 44110"/>
                <a:gd name="connsiteY3" fmla="*/ 37385 h 87963"/>
                <a:gd name="connsiteX4" fmla="*/ 39207 w 44110"/>
                <a:gd name="connsiteY4" fmla="*/ 46181 h 87963"/>
                <a:gd name="connsiteX5" fmla="*/ 42278 w 44110"/>
                <a:gd name="connsiteY5" fmla="*/ 55344 h 87963"/>
                <a:gd name="connsiteX6" fmla="*/ 43904 w 44110"/>
                <a:gd name="connsiteY6" fmla="*/ 64323 h 87963"/>
                <a:gd name="connsiteX7" fmla="*/ 43904 w 44110"/>
                <a:gd name="connsiteY7" fmla="*/ 72570 h 87963"/>
                <a:gd name="connsiteX8" fmla="*/ 42459 w 44110"/>
                <a:gd name="connsiteY8" fmla="*/ 79351 h 87963"/>
                <a:gd name="connsiteX9" fmla="*/ 40472 w 44110"/>
                <a:gd name="connsiteY9" fmla="*/ 84298 h 87963"/>
                <a:gd name="connsiteX10" fmla="*/ 38484 w 44110"/>
                <a:gd name="connsiteY10" fmla="*/ 87047 h 87963"/>
                <a:gd name="connsiteX11" fmla="*/ 38484 w 44110"/>
                <a:gd name="connsiteY11" fmla="*/ 87964 h 87963"/>
                <a:gd name="connsiteX12" fmla="*/ 38484 w 44110"/>
                <a:gd name="connsiteY12" fmla="*/ 83565 h 87963"/>
                <a:gd name="connsiteX13" fmla="*/ 38484 w 44110"/>
                <a:gd name="connsiteY13" fmla="*/ 78801 h 87963"/>
                <a:gd name="connsiteX14" fmla="*/ 38484 w 44110"/>
                <a:gd name="connsiteY14" fmla="*/ 75869 h 87963"/>
                <a:gd name="connsiteX15" fmla="*/ 38484 w 44110"/>
                <a:gd name="connsiteY15" fmla="*/ 72753 h 87963"/>
                <a:gd name="connsiteX16" fmla="*/ 26379 w 44110"/>
                <a:gd name="connsiteY16" fmla="*/ 42516 h 87963"/>
                <a:gd name="connsiteX17" fmla="*/ 21862 w 44110"/>
                <a:gd name="connsiteY17" fmla="*/ 34636 h 87963"/>
                <a:gd name="connsiteX18" fmla="*/ 17345 w 44110"/>
                <a:gd name="connsiteY18" fmla="*/ 26939 h 87963"/>
                <a:gd name="connsiteX19" fmla="*/ 8853 w 44110"/>
                <a:gd name="connsiteY19" fmla="*/ 13561 h 87963"/>
                <a:gd name="connsiteX20" fmla="*/ 0 w 44110"/>
                <a:gd name="connsiteY20" fmla="*/ 0 h 87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10" h="87963">
                  <a:moveTo>
                    <a:pt x="0" y="0"/>
                  </a:moveTo>
                  <a:cubicBezTo>
                    <a:pt x="4634" y="2721"/>
                    <a:pt x="8938" y="5980"/>
                    <a:pt x="12828" y="9713"/>
                  </a:cubicBezTo>
                  <a:cubicBezTo>
                    <a:pt x="16975" y="13319"/>
                    <a:pt x="20785" y="17307"/>
                    <a:pt x="24211" y="21624"/>
                  </a:cubicBezTo>
                  <a:cubicBezTo>
                    <a:pt x="28296" y="26486"/>
                    <a:pt x="31868" y="31768"/>
                    <a:pt x="34871" y="37385"/>
                  </a:cubicBezTo>
                  <a:cubicBezTo>
                    <a:pt x="36495" y="40221"/>
                    <a:pt x="37944" y="43161"/>
                    <a:pt x="39207" y="46181"/>
                  </a:cubicBezTo>
                  <a:cubicBezTo>
                    <a:pt x="40495" y="49137"/>
                    <a:pt x="41521" y="52205"/>
                    <a:pt x="42278" y="55344"/>
                  </a:cubicBezTo>
                  <a:cubicBezTo>
                    <a:pt x="43081" y="58281"/>
                    <a:pt x="43626" y="61287"/>
                    <a:pt x="43904" y="64323"/>
                  </a:cubicBezTo>
                  <a:cubicBezTo>
                    <a:pt x="44179" y="67065"/>
                    <a:pt x="44179" y="69828"/>
                    <a:pt x="43904" y="72570"/>
                  </a:cubicBezTo>
                  <a:cubicBezTo>
                    <a:pt x="43760" y="74890"/>
                    <a:pt x="43272" y="77177"/>
                    <a:pt x="42459" y="79351"/>
                  </a:cubicBezTo>
                  <a:cubicBezTo>
                    <a:pt x="41926" y="81049"/>
                    <a:pt x="41261" y="82704"/>
                    <a:pt x="40472" y="84298"/>
                  </a:cubicBezTo>
                  <a:cubicBezTo>
                    <a:pt x="39928" y="85297"/>
                    <a:pt x="39259" y="86221"/>
                    <a:pt x="38484" y="87047"/>
                  </a:cubicBezTo>
                  <a:lnTo>
                    <a:pt x="38484" y="87964"/>
                  </a:lnTo>
                  <a:cubicBezTo>
                    <a:pt x="38484" y="87964"/>
                    <a:pt x="38484" y="86314"/>
                    <a:pt x="38484" y="83565"/>
                  </a:cubicBezTo>
                  <a:cubicBezTo>
                    <a:pt x="38484" y="80817"/>
                    <a:pt x="38484" y="80633"/>
                    <a:pt x="38484" y="78801"/>
                  </a:cubicBezTo>
                  <a:cubicBezTo>
                    <a:pt x="38484" y="76968"/>
                    <a:pt x="38484" y="76968"/>
                    <a:pt x="38484" y="75869"/>
                  </a:cubicBezTo>
                  <a:cubicBezTo>
                    <a:pt x="38484" y="74769"/>
                    <a:pt x="38484" y="73853"/>
                    <a:pt x="38484" y="72753"/>
                  </a:cubicBezTo>
                  <a:cubicBezTo>
                    <a:pt x="36143" y="62058"/>
                    <a:pt x="32050" y="51838"/>
                    <a:pt x="26379" y="42516"/>
                  </a:cubicBezTo>
                  <a:cubicBezTo>
                    <a:pt x="25049" y="39789"/>
                    <a:pt x="23540" y="37157"/>
                    <a:pt x="21862" y="34636"/>
                  </a:cubicBezTo>
                  <a:lnTo>
                    <a:pt x="17345" y="26939"/>
                  </a:lnTo>
                  <a:lnTo>
                    <a:pt x="8853" y="13561"/>
                  </a:lnTo>
                  <a:cubicBezTo>
                    <a:pt x="3252" y="549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03A55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363609AA-AFDD-8649-B071-57977866E022}"/>
                </a:ext>
              </a:extLst>
            </p:cNvPr>
            <p:cNvSpPr/>
            <p:nvPr/>
          </p:nvSpPr>
          <p:spPr>
            <a:xfrm>
              <a:off x="9983165" y="3521491"/>
              <a:ext cx="755576" cy="327434"/>
            </a:xfrm>
            <a:custGeom>
              <a:avLst/>
              <a:gdLst>
                <a:gd name="connsiteX0" fmla="*/ 705118 w 755576"/>
                <a:gd name="connsiteY0" fmla="*/ 182614 h 327434"/>
                <a:gd name="connsiteX1" fmla="*/ 673680 w 755576"/>
                <a:gd name="connsiteY1" fmla="*/ 64596 h 327434"/>
                <a:gd name="connsiteX2" fmla="*/ 673680 w 755576"/>
                <a:gd name="connsiteY2" fmla="*/ 66978 h 327434"/>
                <a:gd name="connsiteX3" fmla="*/ 689218 w 755576"/>
                <a:gd name="connsiteY3" fmla="*/ 209003 h 327434"/>
                <a:gd name="connsiteX4" fmla="*/ 698252 w 755576"/>
                <a:gd name="connsiteY4" fmla="*/ 244371 h 327434"/>
                <a:gd name="connsiteX5" fmla="*/ 633570 w 755576"/>
                <a:gd name="connsiteY5" fmla="*/ 252251 h 327434"/>
                <a:gd name="connsiteX6" fmla="*/ 612792 w 755576"/>
                <a:gd name="connsiteY6" fmla="*/ 155125 h 327434"/>
                <a:gd name="connsiteX7" fmla="*/ 565274 w 755576"/>
                <a:gd name="connsiteY7" fmla="*/ 3937 h 327434"/>
                <a:gd name="connsiteX8" fmla="*/ 563829 w 755576"/>
                <a:gd name="connsiteY8" fmla="*/ 78890 h 327434"/>
                <a:gd name="connsiteX9" fmla="*/ 541967 w 755576"/>
                <a:gd name="connsiteY9" fmla="*/ 35458 h 327434"/>
                <a:gd name="connsiteX10" fmla="*/ 576838 w 755576"/>
                <a:gd name="connsiteY10" fmla="*/ 155125 h 327434"/>
                <a:gd name="connsiteX11" fmla="*/ 493907 w 755576"/>
                <a:gd name="connsiteY11" fmla="*/ 173451 h 327434"/>
                <a:gd name="connsiteX12" fmla="*/ 416216 w 755576"/>
                <a:gd name="connsiteY12" fmla="*/ 270760 h 327434"/>
                <a:gd name="connsiteX13" fmla="*/ 295705 w 755576"/>
                <a:gd name="connsiteY13" fmla="*/ 296966 h 327434"/>
                <a:gd name="connsiteX14" fmla="*/ 167605 w 755576"/>
                <a:gd name="connsiteY14" fmla="*/ 215417 h 327434"/>
                <a:gd name="connsiteX15" fmla="*/ 178265 w 755576"/>
                <a:gd name="connsiteY15" fmla="*/ 98315 h 327434"/>
                <a:gd name="connsiteX16" fmla="*/ 173929 w 755576"/>
                <a:gd name="connsiteY16" fmla="*/ 77424 h 327434"/>
                <a:gd name="connsiteX17" fmla="*/ 155861 w 755576"/>
                <a:gd name="connsiteY17" fmla="*/ 64412 h 327434"/>
                <a:gd name="connsiteX18" fmla="*/ 135806 w 755576"/>
                <a:gd name="connsiteY18" fmla="*/ 102530 h 327434"/>
                <a:gd name="connsiteX19" fmla="*/ 92805 w 755576"/>
                <a:gd name="connsiteY19" fmla="*/ 179681 h 327434"/>
                <a:gd name="connsiteX20" fmla="*/ 53779 w 755576"/>
                <a:gd name="connsiteY20" fmla="*/ 134050 h 327434"/>
                <a:gd name="connsiteX21" fmla="*/ 52153 w 755576"/>
                <a:gd name="connsiteY21" fmla="*/ 98682 h 327434"/>
                <a:gd name="connsiteX22" fmla="*/ 27039 w 755576"/>
                <a:gd name="connsiteY22" fmla="*/ 174733 h 327434"/>
                <a:gd name="connsiteX23" fmla="*/ 1202 w 755576"/>
                <a:gd name="connsiteY23" fmla="*/ 214134 h 327434"/>
                <a:gd name="connsiteX24" fmla="*/ 47817 w 755576"/>
                <a:gd name="connsiteY24" fmla="*/ 197091 h 327434"/>
                <a:gd name="connsiteX25" fmla="*/ 134542 w 755576"/>
                <a:gd name="connsiteY25" fmla="*/ 209003 h 327434"/>
                <a:gd name="connsiteX26" fmla="*/ 191635 w 755576"/>
                <a:gd name="connsiteY26" fmla="*/ 279923 h 327434"/>
                <a:gd name="connsiteX27" fmla="*/ 234275 w 755576"/>
                <a:gd name="connsiteY27" fmla="*/ 303564 h 327434"/>
                <a:gd name="connsiteX28" fmla="*/ 392367 w 755576"/>
                <a:gd name="connsiteY28" fmla="*/ 327204 h 327434"/>
                <a:gd name="connsiteX29" fmla="*/ 416939 w 755576"/>
                <a:gd name="connsiteY29" fmla="*/ 311444 h 327434"/>
                <a:gd name="connsiteX30" fmla="*/ 459759 w 755576"/>
                <a:gd name="connsiteY30" fmla="*/ 222014 h 327434"/>
                <a:gd name="connsiteX31" fmla="*/ 510168 w 755576"/>
                <a:gd name="connsiteY31" fmla="*/ 187928 h 327434"/>
                <a:gd name="connsiteX32" fmla="*/ 600506 w 755576"/>
                <a:gd name="connsiteY32" fmla="*/ 202405 h 327434"/>
                <a:gd name="connsiteX33" fmla="*/ 610082 w 755576"/>
                <a:gd name="connsiteY33" fmla="*/ 225129 h 327434"/>
                <a:gd name="connsiteX34" fmla="*/ 621284 w 755576"/>
                <a:gd name="connsiteY34" fmla="*/ 252251 h 327434"/>
                <a:gd name="connsiteX35" fmla="*/ 627246 w 755576"/>
                <a:gd name="connsiteY35" fmla="*/ 290736 h 327434"/>
                <a:gd name="connsiteX36" fmla="*/ 717585 w 755576"/>
                <a:gd name="connsiteY36" fmla="*/ 268012 h 327434"/>
                <a:gd name="connsiteX37" fmla="*/ 755165 w 755576"/>
                <a:gd name="connsiteY37" fmla="*/ 237774 h 327434"/>
                <a:gd name="connsiteX38" fmla="*/ 705118 w 755576"/>
                <a:gd name="connsiteY38" fmla="*/ 182614 h 32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55576" h="327434">
                  <a:moveTo>
                    <a:pt x="705118" y="182614"/>
                  </a:moveTo>
                  <a:cubicBezTo>
                    <a:pt x="698252" y="159157"/>
                    <a:pt x="687050" y="113892"/>
                    <a:pt x="673680" y="64596"/>
                  </a:cubicBezTo>
                  <a:cubicBezTo>
                    <a:pt x="673680" y="64596"/>
                    <a:pt x="673680" y="66245"/>
                    <a:pt x="673680" y="66978"/>
                  </a:cubicBezTo>
                  <a:cubicBezTo>
                    <a:pt x="682925" y="113771"/>
                    <a:pt x="688124" y="161293"/>
                    <a:pt x="689218" y="209003"/>
                  </a:cubicBezTo>
                  <a:cubicBezTo>
                    <a:pt x="725354" y="212851"/>
                    <a:pt x="733303" y="258849"/>
                    <a:pt x="698252" y="244371"/>
                  </a:cubicBezTo>
                  <a:cubicBezTo>
                    <a:pt x="663201" y="229894"/>
                    <a:pt x="632305" y="269294"/>
                    <a:pt x="633570" y="252251"/>
                  </a:cubicBezTo>
                  <a:cubicBezTo>
                    <a:pt x="634835" y="235209"/>
                    <a:pt x="629595" y="210285"/>
                    <a:pt x="612792" y="155125"/>
                  </a:cubicBezTo>
                  <a:cubicBezTo>
                    <a:pt x="595989" y="99964"/>
                    <a:pt x="573043" y="-23551"/>
                    <a:pt x="565274" y="3937"/>
                  </a:cubicBezTo>
                  <a:cubicBezTo>
                    <a:pt x="560877" y="28686"/>
                    <a:pt x="560389" y="53985"/>
                    <a:pt x="563829" y="78890"/>
                  </a:cubicBezTo>
                  <a:cubicBezTo>
                    <a:pt x="563829" y="78890"/>
                    <a:pt x="556060" y="65695"/>
                    <a:pt x="541967" y="35458"/>
                  </a:cubicBezTo>
                  <a:cubicBezTo>
                    <a:pt x="535463" y="94650"/>
                    <a:pt x="575573" y="127087"/>
                    <a:pt x="576838" y="155125"/>
                  </a:cubicBezTo>
                  <a:cubicBezTo>
                    <a:pt x="578102" y="183163"/>
                    <a:pt x="527694" y="172168"/>
                    <a:pt x="493907" y="173451"/>
                  </a:cubicBezTo>
                  <a:cubicBezTo>
                    <a:pt x="460121" y="174733"/>
                    <a:pt x="440788" y="215417"/>
                    <a:pt x="416216" y="270760"/>
                  </a:cubicBezTo>
                  <a:cubicBezTo>
                    <a:pt x="391644" y="326104"/>
                    <a:pt x="345030" y="307412"/>
                    <a:pt x="295705" y="296966"/>
                  </a:cubicBezTo>
                  <a:cubicBezTo>
                    <a:pt x="246380" y="286521"/>
                    <a:pt x="187299" y="258849"/>
                    <a:pt x="167605" y="215417"/>
                  </a:cubicBezTo>
                  <a:cubicBezTo>
                    <a:pt x="147912" y="171985"/>
                    <a:pt x="154416" y="136249"/>
                    <a:pt x="178265" y="98315"/>
                  </a:cubicBezTo>
                  <a:cubicBezTo>
                    <a:pt x="202115" y="60381"/>
                    <a:pt x="190190" y="53234"/>
                    <a:pt x="173929" y="77424"/>
                  </a:cubicBezTo>
                  <a:cubicBezTo>
                    <a:pt x="157668" y="101614"/>
                    <a:pt x="155861" y="114075"/>
                    <a:pt x="155861" y="64412"/>
                  </a:cubicBezTo>
                  <a:cubicBezTo>
                    <a:pt x="155861" y="14750"/>
                    <a:pt x="147370" y="39489"/>
                    <a:pt x="135806" y="102530"/>
                  </a:cubicBezTo>
                  <a:cubicBezTo>
                    <a:pt x="128037" y="145779"/>
                    <a:pt x="126050" y="187195"/>
                    <a:pt x="92805" y="179681"/>
                  </a:cubicBezTo>
                  <a:cubicBezTo>
                    <a:pt x="59561" y="172168"/>
                    <a:pt x="49624" y="165571"/>
                    <a:pt x="53779" y="134050"/>
                  </a:cubicBezTo>
                  <a:cubicBezTo>
                    <a:pt x="56023" y="122298"/>
                    <a:pt x="55465" y="110172"/>
                    <a:pt x="52153" y="98682"/>
                  </a:cubicBezTo>
                  <a:cubicBezTo>
                    <a:pt x="44203" y="133684"/>
                    <a:pt x="37880" y="170335"/>
                    <a:pt x="27039" y="174733"/>
                  </a:cubicBezTo>
                  <a:cubicBezTo>
                    <a:pt x="16198" y="179132"/>
                    <a:pt x="-5302" y="189211"/>
                    <a:pt x="1202" y="214134"/>
                  </a:cubicBezTo>
                  <a:cubicBezTo>
                    <a:pt x="14483" y="203433"/>
                    <a:pt x="30859" y="197446"/>
                    <a:pt x="47817" y="197091"/>
                  </a:cubicBezTo>
                  <a:cubicBezTo>
                    <a:pt x="77156" y="196539"/>
                    <a:pt x="106404" y="200558"/>
                    <a:pt x="134542" y="209003"/>
                  </a:cubicBezTo>
                  <a:cubicBezTo>
                    <a:pt x="154055" y="216883"/>
                    <a:pt x="176097" y="261414"/>
                    <a:pt x="191635" y="279923"/>
                  </a:cubicBezTo>
                  <a:cubicBezTo>
                    <a:pt x="207173" y="298432"/>
                    <a:pt x="200669" y="295683"/>
                    <a:pt x="234275" y="303564"/>
                  </a:cubicBezTo>
                  <a:cubicBezTo>
                    <a:pt x="267881" y="311444"/>
                    <a:pt x="392367" y="327204"/>
                    <a:pt x="392367" y="327204"/>
                  </a:cubicBezTo>
                  <a:cubicBezTo>
                    <a:pt x="403262" y="328785"/>
                    <a:pt x="413678" y="322106"/>
                    <a:pt x="416939" y="311444"/>
                  </a:cubicBezTo>
                  <a:cubicBezTo>
                    <a:pt x="429729" y="280926"/>
                    <a:pt x="444021" y="251079"/>
                    <a:pt x="459759" y="222014"/>
                  </a:cubicBezTo>
                  <a:cubicBezTo>
                    <a:pt x="477827" y="190494"/>
                    <a:pt x="479092" y="186645"/>
                    <a:pt x="510168" y="187928"/>
                  </a:cubicBezTo>
                  <a:cubicBezTo>
                    <a:pt x="541244" y="189211"/>
                    <a:pt x="594002" y="187928"/>
                    <a:pt x="600506" y="202405"/>
                  </a:cubicBezTo>
                  <a:cubicBezTo>
                    <a:pt x="607372" y="220731"/>
                    <a:pt x="600506" y="213767"/>
                    <a:pt x="610082" y="225129"/>
                  </a:cubicBezTo>
                  <a:cubicBezTo>
                    <a:pt x="616048" y="233046"/>
                    <a:pt x="619905" y="242387"/>
                    <a:pt x="621284" y="252251"/>
                  </a:cubicBezTo>
                  <a:lnTo>
                    <a:pt x="627246" y="290736"/>
                  </a:lnTo>
                  <a:cubicBezTo>
                    <a:pt x="646398" y="274792"/>
                    <a:pt x="688676" y="245288"/>
                    <a:pt x="717585" y="268012"/>
                  </a:cubicBezTo>
                  <a:cubicBezTo>
                    <a:pt x="747396" y="286337"/>
                    <a:pt x="757875" y="272043"/>
                    <a:pt x="755165" y="237774"/>
                  </a:cubicBezTo>
                  <a:cubicBezTo>
                    <a:pt x="752455" y="203505"/>
                    <a:pt x="715416" y="218165"/>
                    <a:pt x="705118" y="182614"/>
                  </a:cubicBezTo>
                  <a:close/>
                </a:path>
              </a:pathLst>
            </a:custGeom>
            <a:solidFill>
              <a:srgbClr val="C1C2C7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25" name="Freeform 424">
              <a:extLst>
                <a:ext uri="{FF2B5EF4-FFF2-40B4-BE49-F238E27FC236}">
                  <a16:creationId xmlns:a16="http://schemas.microsoft.com/office/drawing/2014/main" id="{934A757B-8248-5641-8DBC-419091DEC6E9}"/>
                </a:ext>
              </a:extLst>
            </p:cNvPr>
            <p:cNvSpPr/>
            <p:nvPr/>
          </p:nvSpPr>
          <p:spPr>
            <a:xfrm>
              <a:off x="10397528" y="3619622"/>
              <a:ext cx="155066" cy="162366"/>
            </a:xfrm>
            <a:custGeom>
              <a:avLst/>
              <a:gdLst>
                <a:gd name="connsiteX0" fmla="*/ 147478 w 155066"/>
                <a:gd name="connsiteY0" fmla="*/ 0 h 162366"/>
                <a:gd name="connsiteX1" fmla="*/ 1491 w 155066"/>
                <a:gd name="connsiteY1" fmla="*/ 18326 h 162366"/>
                <a:gd name="connsiteX2" fmla="*/ 24799 w 155066"/>
                <a:gd name="connsiteY2" fmla="*/ 162366 h 162366"/>
                <a:gd name="connsiteX3" fmla="*/ 44673 w 155066"/>
                <a:gd name="connsiteY3" fmla="*/ 124249 h 162366"/>
                <a:gd name="connsiteX4" fmla="*/ 75749 w 155066"/>
                <a:gd name="connsiteY4" fmla="*/ 90529 h 162366"/>
                <a:gd name="connsiteX5" fmla="*/ 155066 w 155066"/>
                <a:gd name="connsiteY5" fmla="*/ 90529 h 162366"/>
                <a:gd name="connsiteX6" fmla="*/ 147478 w 155066"/>
                <a:gd name="connsiteY6" fmla="*/ 0 h 162366"/>
                <a:gd name="connsiteX7" fmla="*/ 42505 w 155066"/>
                <a:gd name="connsiteY7" fmla="*/ 85215 h 162366"/>
                <a:gd name="connsiteX8" fmla="*/ 17391 w 155066"/>
                <a:gd name="connsiteY8" fmla="*/ 77884 h 162366"/>
                <a:gd name="connsiteX9" fmla="*/ 42505 w 155066"/>
                <a:gd name="connsiteY9" fmla="*/ 85215 h 162366"/>
                <a:gd name="connsiteX10" fmla="*/ 87132 w 155066"/>
                <a:gd name="connsiteY10" fmla="*/ 55161 h 162366"/>
                <a:gd name="connsiteX11" fmla="*/ 20101 w 155066"/>
                <a:gd name="connsiteY11" fmla="*/ 24373 h 162366"/>
                <a:gd name="connsiteX12" fmla="*/ 121280 w 155066"/>
                <a:gd name="connsiteY12" fmla="*/ 13561 h 162366"/>
                <a:gd name="connsiteX13" fmla="*/ 87132 w 155066"/>
                <a:gd name="connsiteY13" fmla="*/ 55161 h 16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066" h="162366">
                  <a:moveTo>
                    <a:pt x="147478" y="0"/>
                  </a:moveTo>
                  <a:cubicBezTo>
                    <a:pt x="99382" y="10090"/>
                    <a:pt x="50561" y="16218"/>
                    <a:pt x="1491" y="18326"/>
                  </a:cubicBezTo>
                  <a:cubicBezTo>
                    <a:pt x="-7181" y="132312"/>
                    <a:pt x="24799" y="162366"/>
                    <a:pt x="24799" y="162366"/>
                  </a:cubicBezTo>
                  <a:cubicBezTo>
                    <a:pt x="30356" y="149117"/>
                    <a:pt x="37005" y="136366"/>
                    <a:pt x="44673" y="124249"/>
                  </a:cubicBezTo>
                  <a:cubicBezTo>
                    <a:pt x="57501" y="103724"/>
                    <a:pt x="67077" y="92362"/>
                    <a:pt x="75749" y="90529"/>
                  </a:cubicBezTo>
                  <a:cubicBezTo>
                    <a:pt x="84422" y="88697"/>
                    <a:pt x="155066" y="90529"/>
                    <a:pt x="155066" y="90529"/>
                  </a:cubicBezTo>
                  <a:cubicBezTo>
                    <a:pt x="155066" y="90529"/>
                    <a:pt x="153440" y="53328"/>
                    <a:pt x="147478" y="0"/>
                  </a:cubicBezTo>
                  <a:close/>
                  <a:moveTo>
                    <a:pt x="42505" y="85215"/>
                  </a:moveTo>
                  <a:cubicBezTo>
                    <a:pt x="28232" y="101525"/>
                    <a:pt x="4021" y="85215"/>
                    <a:pt x="17391" y="77884"/>
                  </a:cubicBezTo>
                  <a:cubicBezTo>
                    <a:pt x="17391" y="77884"/>
                    <a:pt x="56778" y="68905"/>
                    <a:pt x="42505" y="85215"/>
                  </a:cubicBezTo>
                  <a:close/>
                  <a:moveTo>
                    <a:pt x="87132" y="55161"/>
                  </a:moveTo>
                  <a:cubicBezTo>
                    <a:pt x="27328" y="59742"/>
                    <a:pt x="1311" y="28955"/>
                    <a:pt x="20101" y="24373"/>
                  </a:cubicBezTo>
                  <a:cubicBezTo>
                    <a:pt x="20101" y="24373"/>
                    <a:pt x="81892" y="20708"/>
                    <a:pt x="121280" y="13561"/>
                  </a:cubicBezTo>
                  <a:cubicBezTo>
                    <a:pt x="142600" y="7147"/>
                    <a:pt x="147117" y="50762"/>
                    <a:pt x="87132" y="55161"/>
                  </a:cubicBezTo>
                  <a:close/>
                </a:path>
              </a:pathLst>
            </a:custGeom>
            <a:solidFill>
              <a:srgbClr val="9ABCE1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26" name="Freeform 425">
              <a:extLst>
                <a:ext uri="{FF2B5EF4-FFF2-40B4-BE49-F238E27FC236}">
                  <a16:creationId xmlns:a16="http://schemas.microsoft.com/office/drawing/2014/main" id="{6133E0C2-EA28-FE4B-A0F3-FFE2489E8C32}"/>
                </a:ext>
              </a:extLst>
            </p:cNvPr>
            <p:cNvSpPr/>
            <p:nvPr/>
          </p:nvSpPr>
          <p:spPr>
            <a:xfrm>
              <a:off x="10198364" y="3406709"/>
              <a:ext cx="61872" cy="108190"/>
            </a:xfrm>
            <a:custGeom>
              <a:avLst/>
              <a:gdLst>
                <a:gd name="connsiteX0" fmla="*/ 21064 w 61872"/>
                <a:gd name="connsiteY0" fmla="*/ 10597 h 108190"/>
                <a:gd name="connsiteX1" fmla="*/ 48707 w 61872"/>
                <a:gd name="connsiteY1" fmla="*/ 47248 h 108190"/>
                <a:gd name="connsiteX2" fmla="*/ 32265 w 61872"/>
                <a:gd name="connsiteY2" fmla="*/ 100759 h 108190"/>
                <a:gd name="connsiteX3" fmla="*/ 1189 w 61872"/>
                <a:gd name="connsiteY3" fmla="*/ 55128 h 108190"/>
                <a:gd name="connsiteX4" fmla="*/ 21064 w 61872"/>
                <a:gd name="connsiteY4" fmla="*/ 10597 h 10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72" h="108190">
                  <a:moveTo>
                    <a:pt x="21064" y="10597"/>
                  </a:moveTo>
                  <a:cubicBezTo>
                    <a:pt x="28601" y="24026"/>
                    <a:pt x="37901" y="36355"/>
                    <a:pt x="48707" y="47248"/>
                  </a:cubicBezTo>
                  <a:cubicBezTo>
                    <a:pt x="81410" y="78035"/>
                    <a:pt x="44371" y="80601"/>
                    <a:pt x="32265" y="100759"/>
                  </a:cubicBezTo>
                  <a:cubicBezTo>
                    <a:pt x="20160" y="120918"/>
                    <a:pt x="6248" y="98194"/>
                    <a:pt x="1189" y="55128"/>
                  </a:cubicBezTo>
                  <a:cubicBezTo>
                    <a:pt x="-3870" y="12063"/>
                    <a:pt x="8055" y="-16525"/>
                    <a:pt x="21064" y="10597"/>
                  </a:cubicBezTo>
                  <a:close/>
                </a:path>
              </a:pathLst>
            </a:custGeom>
            <a:solidFill>
              <a:srgbClr val="C3DDF4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27" name="Freeform 426">
              <a:extLst>
                <a:ext uri="{FF2B5EF4-FFF2-40B4-BE49-F238E27FC236}">
                  <a16:creationId xmlns:a16="http://schemas.microsoft.com/office/drawing/2014/main" id="{AA93232F-5582-834C-9FA5-1F573C791410}"/>
                </a:ext>
              </a:extLst>
            </p:cNvPr>
            <p:cNvSpPr/>
            <p:nvPr/>
          </p:nvSpPr>
          <p:spPr>
            <a:xfrm>
              <a:off x="10413638" y="3389186"/>
              <a:ext cx="47574" cy="122244"/>
            </a:xfrm>
            <a:custGeom>
              <a:avLst/>
              <a:gdLst>
                <a:gd name="connsiteX0" fmla="*/ 22420 w 47574"/>
                <a:gd name="connsiteY0" fmla="*/ 9610 h 122244"/>
                <a:gd name="connsiteX1" fmla="*/ 3449 w 47574"/>
                <a:gd name="connsiteY1" fmla="*/ 70085 h 122244"/>
                <a:gd name="connsiteX2" fmla="*/ 18987 w 47574"/>
                <a:gd name="connsiteY2" fmla="*/ 111318 h 122244"/>
                <a:gd name="connsiteX3" fmla="*/ 45005 w 47574"/>
                <a:gd name="connsiteY3" fmla="*/ 69169 h 122244"/>
                <a:gd name="connsiteX4" fmla="*/ 22420 w 47574"/>
                <a:gd name="connsiteY4" fmla="*/ 9610 h 122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74" h="122244">
                  <a:moveTo>
                    <a:pt x="22420" y="9610"/>
                  </a:moveTo>
                  <a:cubicBezTo>
                    <a:pt x="22420" y="9610"/>
                    <a:pt x="15554" y="56158"/>
                    <a:pt x="3449" y="70085"/>
                  </a:cubicBezTo>
                  <a:cubicBezTo>
                    <a:pt x="-8656" y="84013"/>
                    <a:pt x="14651" y="85113"/>
                    <a:pt x="18987" y="111318"/>
                  </a:cubicBezTo>
                  <a:cubicBezTo>
                    <a:pt x="23324" y="137524"/>
                    <a:pt x="34526" y="113884"/>
                    <a:pt x="45005" y="69169"/>
                  </a:cubicBezTo>
                  <a:cubicBezTo>
                    <a:pt x="55484" y="24454"/>
                    <a:pt x="31093" y="-20077"/>
                    <a:pt x="22420" y="9610"/>
                  </a:cubicBezTo>
                  <a:close/>
                </a:path>
              </a:pathLst>
            </a:custGeom>
            <a:solidFill>
              <a:srgbClr val="C3DDF4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58466DE8-926D-3748-A1CD-A8F319AAD0D2}"/>
                </a:ext>
              </a:extLst>
            </p:cNvPr>
            <p:cNvSpPr/>
            <p:nvPr/>
          </p:nvSpPr>
          <p:spPr>
            <a:xfrm>
              <a:off x="10432797" y="3640816"/>
              <a:ext cx="88378" cy="26757"/>
            </a:xfrm>
            <a:custGeom>
              <a:avLst/>
              <a:gdLst>
                <a:gd name="connsiteX0" fmla="*/ 10307 w 88378"/>
                <a:gd name="connsiteY0" fmla="*/ 8494 h 26757"/>
                <a:gd name="connsiteX1" fmla="*/ 75532 w 88378"/>
                <a:gd name="connsiteY1" fmla="*/ 1530 h 26757"/>
                <a:gd name="connsiteX2" fmla="*/ 54754 w 88378"/>
                <a:gd name="connsiteY2" fmla="*/ 26453 h 26757"/>
                <a:gd name="connsiteX3" fmla="*/ 10307 w 88378"/>
                <a:gd name="connsiteY3" fmla="*/ 8494 h 2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78" h="26757">
                  <a:moveTo>
                    <a:pt x="10307" y="8494"/>
                  </a:moveTo>
                  <a:cubicBezTo>
                    <a:pt x="32269" y="9474"/>
                    <a:pt x="54252" y="7127"/>
                    <a:pt x="75532" y="1530"/>
                  </a:cubicBezTo>
                  <a:cubicBezTo>
                    <a:pt x="98477" y="-7083"/>
                    <a:pt x="90166" y="23338"/>
                    <a:pt x="54754" y="26453"/>
                  </a:cubicBezTo>
                  <a:cubicBezTo>
                    <a:pt x="19341" y="29568"/>
                    <a:pt x="-18782" y="7761"/>
                    <a:pt x="10307" y="8494"/>
                  </a:cubicBezTo>
                  <a:close/>
                </a:path>
              </a:pathLst>
            </a:custGeom>
            <a:solidFill>
              <a:srgbClr val="C3DDF4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85061EA0-C13E-9C43-BE90-3862C5ECE1A1}"/>
                </a:ext>
              </a:extLst>
            </p:cNvPr>
            <p:cNvSpPr/>
            <p:nvPr/>
          </p:nvSpPr>
          <p:spPr>
            <a:xfrm>
              <a:off x="10046007" y="3455438"/>
              <a:ext cx="56984" cy="204608"/>
            </a:xfrm>
            <a:custGeom>
              <a:avLst/>
              <a:gdLst>
                <a:gd name="connsiteX0" fmla="*/ 29782 w 56984"/>
                <a:gd name="connsiteY0" fmla="*/ 21243 h 204608"/>
                <a:gd name="connsiteX1" fmla="*/ 1777 w 56984"/>
                <a:gd name="connsiteY1" fmla="*/ 158686 h 204608"/>
                <a:gd name="connsiteX2" fmla="*/ 55980 w 56984"/>
                <a:gd name="connsiteY2" fmla="*/ 152089 h 204608"/>
                <a:gd name="connsiteX3" fmla="*/ 29782 w 56984"/>
                <a:gd name="connsiteY3" fmla="*/ 21243 h 2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84" h="204608">
                  <a:moveTo>
                    <a:pt x="29782" y="21243"/>
                  </a:moveTo>
                  <a:cubicBezTo>
                    <a:pt x="29782" y="21243"/>
                    <a:pt x="14786" y="92530"/>
                    <a:pt x="1777" y="158686"/>
                  </a:cubicBezTo>
                  <a:cubicBezTo>
                    <a:pt x="-11231" y="224842"/>
                    <a:pt x="51283" y="216779"/>
                    <a:pt x="55980" y="152089"/>
                  </a:cubicBezTo>
                  <a:cubicBezTo>
                    <a:pt x="60678" y="87399"/>
                    <a:pt x="48392" y="-53343"/>
                    <a:pt x="29782" y="21243"/>
                  </a:cubicBezTo>
                  <a:close/>
                </a:path>
              </a:pathLst>
            </a:custGeom>
            <a:solidFill>
              <a:srgbClr val="C1C2C7">
                <a:alpha val="30000"/>
              </a:srgbClr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45B024D4-8709-0F49-8640-5CC891264EF1}"/>
                </a:ext>
              </a:extLst>
            </p:cNvPr>
            <p:cNvSpPr/>
            <p:nvPr/>
          </p:nvSpPr>
          <p:spPr>
            <a:xfrm>
              <a:off x="10569649" y="3444337"/>
              <a:ext cx="80425" cy="218730"/>
            </a:xfrm>
            <a:custGeom>
              <a:avLst/>
              <a:gdLst>
                <a:gd name="connsiteX0" fmla="*/ 27392 w 80425"/>
                <a:gd name="connsiteY0" fmla="*/ 14019 h 218730"/>
                <a:gd name="connsiteX1" fmla="*/ 79246 w 80425"/>
                <a:gd name="connsiteY1" fmla="*/ 175652 h 218730"/>
                <a:gd name="connsiteX2" fmla="*/ 22333 w 80425"/>
                <a:gd name="connsiteY2" fmla="*/ 129655 h 218730"/>
                <a:gd name="connsiteX3" fmla="*/ 27392 w 80425"/>
                <a:gd name="connsiteY3" fmla="*/ 14019 h 21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425" h="218730">
                  <a:moveTo>
                    <a:pt x="27392" y="14019"/>
                  </a:moveTo>
                  <a:cubicBezTo>
                    <a:pt x="56293" y="63324"/>
                    <a:pt x="74007" y="118538"/>
                    <a:pt x="79246" y="175652"/>
                  </a:cubicBezTo>
                  <a:cubicBezTo>
                    <a:pt x="88280" y="271679"/>
                    <a:pt x="43111" y="184998"/>
                    <a:pt x="22333" y="129655"/>
                  </a:cubicBezTo>
                  <a:cubicBezTo>
                    <a:pt x="1555" y="74311"/>
                    <a:pt x="-17416" y="-39676"/>
                    <a:pt x="27392" y="14019"/>
                  </a:cubicBezTo>
                  <a:close/>
                </a:path>
              </a:pathLst>
            </a:custGeom>
            <a:solidFill>
              <a:srgbClr val="C1C2C7">
                <a:alpha val="30000"/>
              </a:srgbClr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BFD290BF-0807-ED49-924B-94B2B80BA84F}"/>
                </a:ext>
              </a:extLst>
            </p:cNvPr>
            <p:cNvSpPr/>
            <p:nvPr/>
          </p:nvSpPr>
          <p:spPr>
            <a:xfrm>
              <a:off x="10173937" y="3572190"/>
              <a:ext cx="208940" cy="224532"/>
            </a:xfrm>
            <a:custGeom>
              <a:avLst/>
              <a:gdLst>
                <a:gd name="connsiteX0" fmla="*/ 81626 w 208940"/>
                <a:gd name="connsiteY0" fmla="*/ 14996 h 224532"/>
                <a:gd name="connsiteX1" fmla="*/ 103668 w 208940"/>
                <a:gd name="connsiteY1" fmla="*/ 74188 h 224532"/>
                <a:gd name="connsiteX2" fmla="*/ 123181 w 208940"/>
                <a:gd name="connsiteY2" fmla="*/ 116154 h 224532"/>
                <a:gd name="connsiteX3" fmla="*/ 172325 w 208940"/>
                <a:gd name="connsiteY3" fmla="*/ 91231 h 224532"/>
                <a:gd name="connsiteX4" fmla="*/ 208461 w 208940"/>
                <a:gd name="connsiteY4" fmla="*/ 130631 h 224532"/>
                <a:gd name="connsiteX5" fmla="*/ 87950 w 208940"/>
                <a:gd name="connsiteY5" fmla="*/ 214746 h 224532"/>
                <a:gd name="connsiteX6" fmla="*/ 12427 w 208940"/>
                <a:gd name="connsiteY6" fmla="*/ 64109 h 224532"/>
                <a:gd name="connsiteX7" fmla="*/ 81626 w 208940"/>
                <a:gd name="connsiteY7" fmla="*/ 14996 h 22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940" h="224532">
                  <a:moveTo>
                    <a:pt x="81626" y="14996"/>
                  </a:moveTo>
                  <a:cubicBezTo>
                    <a:pt x="81626" y="14996"/>
                    <a:pt x="82891" y="83351"/>
                    <a:pt x="103668" y="74188"/>
                  </a:cubicBezTo>
                  <a:cubicBezTo>
                    <a:pt x="124446" y="65025"/>
                    <a:pt x="134745" y="91231"/>
                    <a:pt x="123181" y="116154"/>
                  </a:cubicBezTo>
                  <a:cubicBezTo>
                    <a:pt x="111618" y="141077"/>
                    <a:pt x="150283" y="118903"/>
                    <a:pt x="172325" y="91231"/>
                  </a:cubicBezTo>
                  <a:cubicBezTo>
                    <a:pt x="194368" y="63559"/>
                    <a:pt x="204667" y="91231"/>
                    <a:pt x="208461" y="130631"/>
                  </a:cubicBezTo>
                  <a:cubicBezTo>
                    <a:pt x="212255" y="170032"/>
                    <a:pt x="195452" y="252864"/>
                    <a:pt x="87950" y="214746"/>
                  </a:cubicBezTo>
                  <a:cubicBezTo>
                    <a:pt x="-19553" y="176629"/>
                    <a:pt x="-5641" y="110106"/>
                    <a:pt x="12427" y="64109"/>
                  </a:cubicBezTo>
                  <a:cubicBezTo>
                    <a:pt x="30494" y="18111"/>
                    <a:pt x="70063" y="-23122"/>
                    <a:pt x="81626" y="14996"/>
                  </a:cubicBezTo>
                  <a:close/>
                </a:path>
              </a:pathLst>
            </a:custGeom>
            <a:solidFill>
              <a:srgbClr val="C1C2C7">
                <a:alpha val="30000"/>
              </a:srgbClr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32" name="Freeform 431">
              <a:extLst>
                <a:ext uri="{FF2B5EF4-FFF2-40B4-BE49-F238E27FC236}">
                  <a16:creationId xmlns:a16="http://schemas.microsoft.com/office/drawing/2014/main" id="{5FFB030F-49AE-334A-A1FC-2C9F3CB14576}"/>
                </a:ext>
              </a:extLst>
            </p:cNvPr>
            <p:cNvSpPr/>
            <p:nvPr/>
          </p:nvSpPr>
          <p:spPr>
            <a:xfrm>
              <a:off x="10331447" y="3510951"/>
              <a:ext cx="17706" cy="132128"/>
            </a:xfrm>
            <a:custGeom>
              <a:avLst/>
              <a:gdLst>
                <a:gd name="connsiteX0" fmla="*/ 0 w 17706"/>
                <a:gd name="connsiteY0" fmla="*/ 0 h 132128"/>
                <a:gd name="connsiteX1" fmla="*/ 2349 w 17706"/>
                <a:gd name="connsiteY1" fmla="*/ 5498 h 132128"/>
                <a:gd name="connsiteX2" fmla="*/ 7588 w 17706"/>
                <a:gd name="connsiteY2" fmla="*/ 20158 h 132128"/>
                <a:gd name="connsiteX3" fmla="*/ 13189 w 17706"/>
                <a:gd name="connsiteY3" fmla="*/ 41599 h 132128"/>
                <a:gd name="connsiteX4" fmla="*/ 17164 w 17706"/>
                <a:gd name="connsiteY4" fmla="*/ 66706 h 132128"/>
                <a:gd name="connsiteX5" fmla="*/ 17164 w 17706"/>
                <a:gd name="connsiteY5" fmla="*/ 92362 h 132128"/>
                <a:gd name="connsiteX6" fmla="*/ 15177 w 17706"/>
                <a:gd name="connsiteY6" fmla="*/ 104090 h 132128"/>
                <a:gd name="connsiteX7" fmla="*/ 13731 w 17706"/>
                <a:gd name="connsiteY7" fmla="*/ 109405 h 132128"/>
                <a:gd name="connsiteX8" fmla="*/ 7950 w 17706"/>
                <a:gd name="connsiteY8" fmla="*/ 122233 h 132128"/>
                <a:gd name="connsiteX9" fmla="*/ 3975 w 17706"/>
                <a:gd name="connsiteY9" fmla="*/ 127914 h 132128"/>
                <a:gd name="connsiteX10" fmla="*/ 1084 w 17706"/>
                <a:gd name="connsiteY10" fmla="*/ 131029 h 132128"/>
                <a:gd name="connsiteX11" fmla="*/ 0 w 17706"/>
                <a:gd name="connsiteY11" fmla="*/ 132129 h 132128"/>
                <a:gd name="connsiteX12" fmla="*/ 903 w 17706"/>
                <a:gd name="connsiteY12" fmla="*/ 130846 h 132128"/>
                <a:gd name="connsiteX13" fmla="*/ 3252 w 17706"/>
                <a:gd name="connsiteY13" fmla="*/ 127181 h 132128"/>
                <a:gd name="connsiteX14" fmla="*/ 6324 w 17706"/>
                <a:gd name="connsiteY14" fmla="*/ 121317 h 132128"/>
                <a:gd name="connsiteX15" fmla="*/ 7769 w 17706"/>
                <a:gd name="connsiteY15" fmla="*/ 117468 h 132128"/>
                <a:gd name="connsiteX16" fmla="*/ 9215 w 17706"/>
                <a:gd name="connsiteY16" fmla="*/ 113253 h 132128"/>
                <a:gd name="connsiteX17" fmla="*/ 12647 w 17706"/>
                <a:gd name="connsiteY17" fmla="*/ 67256 h 132128"/>
                <a:gd name="connsiteX18" fmla="*/ 9576 w 17706"/>
                <a:gd name="connsiteY18" fmla="*/ 42516 h 132128"/>
                <a:gd name="connsiteX19" fmla="*/ 5420 w 17706"/>
                <a:gd name="connsiteY19" fmla="*/ 20891 h 132128"/>
                <a:gd name="connsiteX20" fmla="*/ 1987 w 17706"/>
                <a:gd name="connsiteY20" fmla="*/ 5864 h 132128"/>
                <a:gd name="connsiteX21" fmla="*/ 0 w 17706"/>
                <a:gd name="connsiteY21" fmla="*/ 0 h 13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706" h="132128">
                  <a:moveTo>
                    <a:pt x="0" y="0"/>
                  </a:moveTo>
                  <a:lnTo>
                    <a:pt x="2349" y="5498"/>
                  </a:lnTo>
                  <a:cubicBezTo>
                    <a:pt x="3614" y="8980"/>
                    <a:pt x="5601" y="13928"/>
                    <a:pt x="7588" y="20158"/>
                  </a:cubicBezTo>
                  <a:cubicBezTo>
                    <a:pt x="9576" y="26389"/>
                    <a:pt x="11563" y="33719"/>
                    <a:pt x="13189" y="41599"/>
                  </a:cubicBezTo>
                  <a:cubicBezTo>
                    <a:pt x="15011" y="49879"/>
                    <a:pt x="16337" y="58263"/>
                    <a:pt x="17164" y="66706"/>
                  </a:cubicBezTo>
                  <a:cubicBezTo>
                    <a:pt x="17887" y="75242"/>
                    <a:pt x="17887" y="83826"/>
                    <a:pt x="17164" y="92362"/>
                  </a:cubicBezTo>
                  <a:cubicBezTo>
                    <a:pt x="16707" y="96304"/>
                    <a:pt x="16044" y="100220"/>
                    <a:pt x="15177" y="104090"/>
                  </a:cubicBezTo>
                  <a:cubicBezTo>
                    <a:pt x="15177" y="105923"/>
                    <a:pt x="14273" y="107755"/>
                    <a:pt x="13731" y="109405"/>
                  </a:cubicBezTo>
                  <a:cubicBezTo>
                    <a:pt x="12216" y="113860"/>
                    <a:pt x="10279" y="118155"/>
                    <a:pt x="7950" y="122233"/>
                  </a:cubicBezTo>
                  <a:cubicBezTo>
                    <a:pt x="6844" y="124274"/>
                    <a:pt x="5511" y="126180"/>
                    <a:pt x="3975" y="127914"/>
                  </a:cubicBezTo>
                  <a:cubicBezTo>
                    <a:pt x="3099" y="129033"/>
                    <a:pt x="2132" y="130074"/>
                    <a:pt x="1084" y="131029"/>
                  </a:cubicBezTo>
                  <a:lnTo>
                    <a:pt x="0" y="132129"/>
                  </a:lnTo>
                  <a:lnTo>
                    <a:pt x="903" y="130846"/>
                  </a:lnTo>
                  <a:cubicBezTo>
                    <a:pt x="903" y="129930"/>
                    <a:pt x="2349" y="128830"/>
                    <a:pt x="3252" y="127181"/>
                  </a:cubicBezTo>
                  <a:cubicBezTo>
                    <a:pt x="4463" y="125334"/>
                    <a:pt x="5491" y="123369"/>
                    <a:pt x="6324" y="121317"/>
                  </a:cubicBezTo>
                  <a:cubicBezTo>
                    <a:pt x="6947" y="120092"/>
                    <a:pt x="7431" y="118802"/>
                    <a:pt x="7769" y="117468"/>
                  </a:cubicBezTo>
                  <a:cubicBezTo>
                    <a:pt x="8360" y="116105"/>
                    <a:pt x="8842" y="114694"/>
                    <a:pt x="9215" y="113253"/>
                  </a:cubicBezTo>
                  <a:cubicBezTo>
                    <a:pt x="13117" y="98261"/>
                    <a:pt x="14281" y="82673"/>
                    <a:pt x="12647" y="67256"/>
                  </a:cubicBezTo>
                  <a:cubicBezTo>
                    <a:pt x="12647" y="58826"/>
                    <a:pt x="10841" y="50396"/>
                    <a:pt x="9576" y="42516"/>
                  </a:cubicBezTo>
                  <a:cubicBezTo>
                    <a:pt x="8311" y="34636"/>
                    <a:pt x="6866" y="27305"/>
                    <a:pt x="5420" y="20891"/>
                  </a:cubicBezTo>
                  <a:cubicBezTo>
                    <a:pt x="3975" y="14477"/>
                    <a:pt x="3072" y="9346"/>
                    <a:pt x="1987" y="5864"/>
                  </a:cubicBezTo>
                  <a:cubicBezTo>
                    <a:pt x="903" y="238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1818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BC944E31-0404-4C49-8AFD-7FA719DA51C8}"/>
                </a:ext>
              </a:extLst>
            </p:cNvPr>
            <p:cNvSpPr/>
            <p:nvPr/>
          </p:nvSpPr>
          <p:spPr>
            <a:xfrm>
              <a:off x="10083378" y="4056875"/>
              <a:ext cx="92867" cy="163282"/>
            </a:xfrm>
            <a:custGeom>
              <a:avLst/>
              <a:gdLst>
                <a:gd name="connsiteX0" fmla="*/ 0 w 92867"/>
                <a:gd name="connsiteY0" fmla="*/ 0 h 163282"/>
                <a:gd name="connsiteX1" fmla="*/ 1987 w 92867"/>
                <a:gd name="connsiteY1" fmla="*/ 8063 h 163282"/>
                <a:gd name="connsiteX2" fmla="*/ 7950 w 92867"/>
                <a:gd name="connsiteY2" fmla="*/ 28955 h 163282"/>
                <a:gd name="connsiteX3" fmla="*/ 12647 w 92867"/>
                <a:gd name="connsiteY3" fmla="*/ 42882 h 163282"/>
                <a:gd name="connsiteX4" fmla="*/ 18429 w 92867"/>
                <a:gd name="connsiteY4" fmla="*/ 57909 h 163282"/>
                <a:gd name="connsiteX5" fmla="*/ 25114 w 92867"/>
                <a:gd name="connsiteY5" fmla="*/ 73853 h 163282"/>
                <a:gd name="connsiteX6" fmla="*/ 32883 w 92867"/>
                <a:gd name="connsiteY6" fmla="*/ 89980 h 163282"/>
                <a:gd name="connsiteX7" fmla="*/ 41736 w 92867"/>
                <a:gd name="connsiteY7" fmla="*/ 105373 h 163282"/>
                <a:gd name="connsiteX8" fmla="*/ 51131 w 92867"/>
                <a:gd name="connsiteY8" fmla="*/ 119850 h 163282"/>
                <a:gd name="connsiteX9" fmla="*/ 60888 w 92867"/>
                <a:gd name="connsiteY9" fmla="*/ 132678 h 163282"/>
                <a:gd name="connsiteX10" fmla="*/ 65766 w 92867"/>
                <a:gd name="connsiteY10" fmla="*/ 138360 h 163282"/>
                <a:gd name="connsiteX11" fmla="*/ 68115 w 92867"/>
                <a:gd name="connsiteY11" fmla="*/ 141108 h 163282"/>
                <a:gd name="connsiteX12" fmla="*/ 70464 w 92867"/>
                <a:gd name="connsiteY12" fmla="*/ 143307 h 163282"/>
                <a:gd name="connsiteX13" fmla="*/ 79136 w 92867"/>
                <a:gd name="connsiteY13" fmla="*/ 152104 h 163282"/>
                <a:gd name="connsiteX14" fmla="*/ 86363 w 92867"/>
                <a:gd name="connsiteY14" fmla="*/ 157968 h 163282"/>
                <a:gd name="connsiteX15" fmla="*/ 92868 w 92867"/>
                <a:gd name="connsiteY15" fmla="*/ 163283 h 163282"/>
                <a:gd name="connsiteX16" fmla="*/ 85821 w 92867"/>
                <a:gd name="connsiteY16" fmla="*/ 158884 h 163282"/>
                <a:gd name="connsiteX17" fmla="*/ 77872 w 92867"/>
                <a:gd name="connsiteY17" fmla="*/ 153570 h 163282"/>
                <a:gd name="connsiteX18" fmla="*/ 68476 w 92867"/>
                <a:gd name="connsiteY18" fmla="*/ 145507 h 163282"/>
                <a:gd name="connsiteX19" fmla="*/ 65766 w 92867"/>
                <a:gd name="connsiteY19" fmla="*/ 143307 h 163282"/>
                <a:gd name="connsiteX20" fmla="*/ 63417 w 92867"/>
                <a:gd name="connsiteY20" fmla="*/ 140742 h 163282"/>
                <a:gd name="connsiteX21" fmla="*/ 58178 w 92867"/>
                <a:gd name="connsiteY21" fmla="*/ 135244 h 163282"/>
                <a:gd name="connsiteX22" fmla="*/ 47518 w 92867"/>
                <a:gd name="connsiteY22" fmla="*/ 122599 h 163282"/>
                <a:gd name="connsiteX23" fmla="*/ 37581 w 92867"/>
                <a:gd name="connsiteY23" fmla="*/ 108122 h 163282"/>
                <a:gd name="connsiteX24" fmla="*/ 28366 w 92867"/>
                <a:gd name="connsiteY24" fmla="*/ 92362 h 163282"/>
                <a:gd name="connsiteX25" fmla="*/ 20597 w 92867"/>
                <a:gd name="connsiteY25" fmla="*/ 76052 h 163282"/>
                <a:gd name="connsiteX26" fmla="*/ 14093 w 92867"/>
                <a:gd name="connsiteY26" fmla="*/ 59742 h 163282"/>
                <a:gd name="connsiteX27" fmla="*/ 9034 w 92867"/>
                <a:gd name="connsiteY27" fmla="*/ 43982 h 163282"/>
                <a:gd name="connsiteX28" fmla="*/ 5240 w 92867"/>
                <a:gd name="connsiteY28" fmla="*/ 29871 h 163282"/>
                <a:gd name="connsiteX29" fmla="*/ 0 w 92867"/>
                <a:gd name="connsiteY29" fmla="*/ 0 h 16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2867" h="163282">
                  <a:moveTo>
                    <a:pt x="0" y="0"/>
                  </a:moveTo>
                  <a:lnTo>
                    <a:pt x="1987" y="8063"/>
                  </a:lnTo>
                  <a:cubicBezTo>
                    <a:pt x="3252" y="13195"/>
                    <a:pt x="5420" y="20342"/>
                    <a:pt x="7950" y="28955"/>
                  </a:cubicBezTo>
                  <a:cubicBezTo>
                    <a:pt x="9395" y="33353"/>
                    <a:pt x="10841" y="37934"/>
                    <a:pt x="12647" y="42882"/>
                  </a:cubicBezTo>
                  <a:cubicBezTo>
                    <a:pt x="14454" y="47830"/>
                    <a:pt x="16261" y="52778"/>
                    <a:pt x="18429" y="57909"/>
                  </a:cubicBezTo>
                  <a:cubicBezTo>
                    <a:pt x="20597" y="63041"/>
                    <a:pt x="22946" y="68538"/>
                    <a:pt x="25114" y="73853"/>
                  </a:cubicBezTo>
                  <a:cubicBezTo>
                    <a:pt x="27282" y="79167"/>
                    <a:pt x="30173" y="84665"/>
                    <a:pt x="32883" y="89980"/>
                  </a:cubicBezTo>
                  <a:cubicBezTo>
                    <a:pt x="35593" y="95294"/>
                    <a:pt x="38484" y="100608"/>
                    <a:pt x="41736" y="105373"/>
                  </a:cubicBezTo>
                  <a:cubicBezTo>
                    <a:pt x="44988" y="110138"/>
                    <a:pt x="47699" y="115452"/>
                    <a:pt x="51131" y="119850"/>
                  </a:cubicBezTo>
                  <a:cubicBezTo>
                    <a:pt x="54564" y="124249"/>
                    <a:pt x="57455" y="128830"/>
                    <a:pt x="60888" y="132678"/>
                  </a:cubicBezTo>
                  <a:lnTo>
                    <a:pt x="65766" y="138360"/>
                  </a:lnTo>
                  <a:lnTo>
                    <a:pt x="68115" y="141108"/>
                  </a:lnTo>
                  <a:lnTo>
                    <a:pt x="70464" y="143307"/>
                  </a:lnTo>
                  <a:cubicBezTo>
                    <a:pt x="73716" y="146362"/>
                    <a:pt x="76607" y="149294"/>
                    <a:pt x="79136" y="152104"/>
                  </a:cubicBezTo>
                  <a:cubicBezTo>
                    <a:pt x="81846" y="154486"/>
                    <a:pt x="84376" y="156319"/>
                    <a:pt x="86363" y="157968"/>
                  </a:cubicBezTo>
                  <a:lnTo>
                    <a:pt x="92868" y="163283"/>
                  </a:lnTo>
                  <a:lnTo>
                    <a:pt x="85821" y="158884"/>
                  </a:lnTo>
                  <a:lnTo>
                    <a:pt x="77872" y="153570"/>
                  </a:lnTo>
                  <a:lnTo>
                    <a:pt x="68476" y="145507"/>
                  </a:lnTo>
                  <a:lnTo>
                    <a:pt x="65766" y="143307"/>
                  </a:lnTo>
                  <a:lnTo>
                    <a:pt x="63417" y="140742"/>
                  </a:lnTo>
                  <a:lnTo>
                    <a:pt x="58178" y="135244"/>
                  </a:lnTo>
                  <a:cubicBezTo>
                    <a:pt x="54353" y="131273"/>
                    <a:pt x="50792" y="127049"/>
                    <a:pt x="47518" y="122599"/>
                  </a:cubicBezTo>
                  <a:cubicBezTo>
                    <a:pt x="43917" y="117983"/>
                    <a:pt x="40598" y="113149"/>
                    <a:pt x="37581" y="108122"/>
                  </a:cubicBezTo>
                  <a:cubicBezTo>
                    <a:pt x="34148" y="103174"/>
                    <a:pt x="31438" y="97676"/>
                    <a:pt x="28366" y="92362"/>
                  </a:cubicBezTo>
                  <a:cubicBezTo>
                    <a:pt x="25295" y="87047"/>
                    <a:pt x="22946" y="81550"/>
                    <a:pt x="20597" y="76052"/>
                  </a:cubicBezTo>
                  <a:cubicBezTo>
                    <a:pt x="18248" y="70554"/>
                    <a:pt x="15900" y="65056"/>
                    <a:pt x="14093" y="59742"/>
                  </a:cubicBezTo>
                  <a:cubicBezTo>
                    <a:pt x="12286" y="54428"/>
                    <a:pt x="10479" y="49113"/>
                    <a:pt x="9034" y="43982"/>
                  </a:cubicBezTo>
                  <a:cubicBezTo>
                    <a:pt x="7588" y="38851"/>
                    <a:pt x="6324" y="34269"/>
                    <a:pt x="5240" y="29871"/>
                  </a:cubicBezTo>
                  <a:cubicBezTo>
                    <a:pt x="2756" y="20061"/>
                    <a:pt x="1004" y="10075"/>
                    <a:pt x="0" y="0"/>
                  </a:cubicBezTo>
                  <a:close/>
                </a:path>
              </a:pathLst>
            </a:custGeom>
            <a:solidFill>
              <a:srgbClr val="81818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E873DE05-B1BE-5947-B18F-07C80F8EC66B}"/>
                </a:ext>
              </a:extLst>
            </p:cNvPr>
            <p:cNvSpPr/>
            <p:nvPr/>
          </p:nvSpPr>
          <p:spPr>
            <a:xfrm>
              <a:off x="10539947" y="3961581"/>
              <a:ext cx="77872" cy="233470"/>
            </a:xfrm>
            <a:custGeom>
              <a:avLst/>
              <a:gdLst>
                <a:gd name="connsiteX0" fmla="*/ 75161 w 77872"/>
                <a:gd name="connsiteY0" fmla="*/ 0 h 233470"/>
                <a:gd name="connsiteX1" fmla="*/ 76426 w 77872"/>
                <a:gd name="connsiteY1" fmla="*/ 10995 h 233470"/>
                <a:gd name="connsiteX2" fmla="*/ 77872 w 77872"/>
                <a:gd name="connsiteY2" fmla="*/ 39950 h 233470"/>
                <a:gd name="connsiteX3" fmla="*/ 75523 w 77872"/>
                <a:gd name="connsiteY3" fmla="*/ 81000 h 233470"/>
                <a:gd name="connsiteX4" fmla="*/ 72090 w 77872"/>
                <a:gd name="connsiteY4" fmla="*/ 103907 h 233470"/>
                <a:gd name="connsiteX5" fmla="*/ 66850 w 77872"/>
                <a:gd name="connsiteY5" fmla="*/ 127364 h 233470"/>
                <a:gd name="connsiteX6" fmla="*/ 59262 w 77872"/>
                <a:gd name="connsiteY6" fmla="*/ 150088 h 233470"/>
                <a:gd name="connsiteX7" fmla="*/ 54926 w 77872"/>
                <a:gd name="connsiteY7" fmla="*/ 160900 h 233470"/>
                <a:gd name="connsiteX8" fmla="*/ 50047 w 77872"/>
                <a:gd name="connsiteY8" fmla="*/ 171346 h 233470"/>
                <a:gd name="connsiteX9" fmla="*/ 39387 w 77872"/>
                <a:gd name="connsiteY9" fmla="*/ 189672 h 233470"/>
                <a:gd name="connsiteX10" fmla="*/ 33786 w 77872"/>
                <a:gd name="connsiteY10" fmla="*/ 197918 h 233470"/>
                <a:gd name="connsiteX11" fmla="*/ 28186 w 77872"/>
                <a:gd name="connsiteY11" fmla="*/ 205432 h 233470"/>
                <a:gd name="connsiteX12" fmla="*/ 17345 w 77872"/>
                <a:gd name="connsiteY12" fmla="*/ 217710 h 233470"/>
                <a:gd name="connsiteX13" fmla="*/ 8311 w 77872"/>
                <a:gd name="connsiteY13" fmla="*/ 226506 h 233470"/>
                <a:gd name="connsiteX14" fmla="*/ 0 w 77872"/>
                <a:gd name="connsiteY14" fmla="*/ 233470 h 233470"/>
                <a:gd name="connsiteX15" fmla="*/ 7588 w 77872"/>
                <a:gd name="connsiteY15" fmla="*/ 225773 h 233470"/>
                <a:gd name="connsiteX16" fmla="*/ 16080 w 77872"/>
                <a:gd name="connsiteY16" fmla="*/ 216427 h 233470"/>
                <a:gd name="connsiteX17" fmla="*/ 25837 w 77872"/>
                <a:gd name="connsiteY17" fmla="*/ 203782 h 233470"/>
                <a:gd name="connsiteX18" fmla="*/ 31076 w 77872"/>
                <a:gd name="connsiteY18" fmla="*/ 196086 h 233470"/>
                <a:gd name="connsiteX19" fmla="*/ 36135 w 77872"/>
                <a:gd name="connsiteY19" fmla="*/ 187656 h 233470"/>
                <a:gd name="connsiteX20" fmla="*/ 46072 w 77872"/>
                <a:gd name="connsiteY20" fmla="*/ 169330 h 233470"/>
                <a:gd name="connsiteX21" fmla="*/ 50589 w 77872"/>
                <a:gd name="connsiteY21" fmla="*/ 159068 h 233470"/>
                <a:gd name="connsiteX22" fmla="*/ 54745 w 77872"/>
                <a:gd name="connsiteY22" fmla="*/ 148439 h 233470"/>
                <a:gd name="connsiteX23" fmla="*/ 61791 w 77872"/>
                <a:gd name="connsiteY23" fmla="*/ 125898 h 233470"/>
                <a:gd name="connsiteX24" fmla="*/ 67392 w 77872"/>
                <a:gd name="connsiteY24" fmla="*/ 102991 h 233470"/>
                <a:gd name="connsiteX25" fmla="*/ 71187 w 77872"/>
                <a:gd name="connsiteY25" fmla="*/ 80450 h 233470"/>
                <a:gd name="connsiteX26" fmla="*/ 73535 w 77872"/>
                <a:gd name="connsiteY26" fmla="*/ 59192 h 233470"/>
                <a:gd name="connsiteX27" fmla="*/ 74981 w 77872"/>
                <a:gd name="connsiteY27" fmla="*/ 40866 h 233470"/>
                <a:gd name="connsiteX28" fmla="*/ 74981 w 77872"/>
                <a:gd name="connsiteY28" fmla="*/ 11912 h 233470"/>
                <a:gd name="connsiteX29" fmla="*/ 75161 w 77872"/>
                <a:gd name="connsiteY29" fmla="*/ 0 h 23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7872" h="233470">
                  <a:moveTo>
                    <a:pt x="75161" y="0"/>
                  </a:moveTo>
                  <a:cubicBezTo>
                    <a:pt x="75161" y="0"/>
                    <a:pt x="75161" y="4032"/>
                    <a:pt x="76426" y="10995"/>
                  </a:cubicBezTo>
                  <a:cubicBezTo>
                    <a:pt x="77691" y="17959"/>
                    <a:pt x="77872" y="27855"/>
                    <a:pt x="77872" y="39950"/>
                  </a:cubicBezTo>
                  <a:cubicBezTo>
                    <a:pt x="77910" y="53669"/>
                    <a:pt x="77124" y="67378"/>
                    <a:pt x="75523" y="81000"/>
                  </a:cubicBezTo>
                  <a:cubicBezTo>
                    <a:pt x="74619" y="88513"/>
                    <a:pt x="73535" y="96210"/>
                    <a:pt x="72090" y="103907"/>
                  </a:cubicBezTo>
                  <a:cubicBezTo>
                    <a:pt x="70645" y="111604"/>
                    <a:pt x="68838" y="119484"/>
                    <a:pt x="66850" y="127364"/>
                  </a:cubicBezTo>
                  <a:cubicBezTo>
                    <a:pt x="64863" y="135244"/>
                    <a:pt x="62153" y="142758"/>
                    <a:pt x="59262" y="150088"/>
                  </a:cubicBezTo>
                  <a:cubicBezTo>
                    <a:pt x="57997" y="153753"/>
                    <a:pt x="56371" y="157418"/>
                    <a:pt x="54926" y="160900"/>
                  </a:cubicBezTo>
                  <a:cubicBezTo>
                    <a:pt x="53480" y="164382"/>
                    <a:pt x="51673" y="168047"/>
                    <a:pt x="50047" y="171346"/>
                  </a:cubicBezTo>
                  <a:cubicBezTo>
                    <a:pt x="46914" y="177696"/>
                    <a:pt x="43353" y="183820"/>
                    <a:pt x="39387" y="189672"/>
                  </a:cubicBezTo>
                  <a:cubicBezTo>
                    <a:pt x="37667" y="192519"/>
                    <a:pt x="35797" y="195274"/>
                    <a:pt x="33786" y="197918"/>
                  </a:cubicBezTo>
                  <a:cubicBezTo>
                    <a:pt x="32052" y="200520"/>
                    <a:pt x="30182" y="203029"/>
                    <a:pt x="28186" y="205432"/>
                  </a:cubicBezTo>
                  <a:cubicBezTo>
                    <a:pt x="24888" y="209801"/>
                    <a:pt x="21264" y="213905"/>
                    <a:pt x="17345" y="217710"/>
                  </a:cubicBezTo>
                  <a:lnTo>
                    <a:pt x="8311" y="226506"/>
                  </a:lnTo>
                  <a:lnTo>
                    <a:pt x="0" y="233470"/>
                  </a:lnTo>
                  <a:lnTo>
                    <a:pt x="7588" y="225773"/>
                  </a:lnTo>
                  <a:lnTo>
                    <a:pt x="16080" y="216427"/>
                  </a:lnTo>
                  <a:cubicBezTo>
                    <a:pt x="18971" y="212579"/>
                    <a:pt x="22404" y="208547"/>
                    <a:pt x="25837" y="203782"/>
                  </a:cubicBezTo>
                  <a:cubicBezTo>
                    <a:pt x="27728" y="201321"/>
                    <a:pt x="29477" y="198752"/>
                    <a:pt x="31076" y="196086"/>
                  </a:cubicBezTo>
                  <a:cubicBezTo>
                    <a:pt x="32702" y="193337"/>
                    <a:pt x="34509" y="190771"/>
                    <a:pt x="36135" y="187656"/>
                  </a:cubicBezTo>
                  <a:cubicBezTo>
                    <a:pt x="37761" y="184540"/>
                    <a:pt x="42820" y="175561"/>
                    <a:pt x="46072" y="169330"/>
                  </a:cubicBezTo>
                  <a:cubicBezTo>
                    <a:pt x="47762" y="165995"/>
                    <a:pt x="49269" y="162570"/>
                    <a:pt x="50589" y="159068"/>
                  </a:cubicBezTo>
                  <a:cubicBezTo>
                    <a:pt x="52215" y="155586"/>
                    <a:pt x="53480" y="151920"/>
                    <a:pt x="54745" y="148439"/>
                  </a:cubicBezTo>
                  <a:cubicBezTo>
                    <a:pt x="57455" y="141108"/>
                    <a:pt x="59804" y="133412"/>
                    <a:pt x="61791" y="125898"/>
                  </a:cubicBezTo>
                  <a:cubicBezTo>
                    <a:pt x="63779" y="118384"/>
                    <a:pt x="65766" y="110504"/>
                    <a:pt x="67392" y="102991"/>
                  </a:cubicBezTo>
                  <a:cubicBezTo>
                    <a:pt x="69018" y="95477"/>
                    <a:pt x="70103" y="87780"/>
                    <a:pt x="71187" y="80450"/>
                  </a:cubicBezTo>
                  <a:cubicBezTo>
                    <a:pt x="72271" y="73120"/>
                    <a:pt x="72993" y="65789"/>
                    <a:pt x="73535" y="59192"/>
                  </a:cubicBezTo>
                  <a:cubicBezTo>
                    <a:pt x="74077" y="52595"/>
                    <a:pt x="74619" y="45814"/>
                    <a:pt x="74981" y="40866"/>
                  </a:cubicBezTo>
                  <a:cubicBezTo>
                    <a:pt x="74981" y="28955"/>
                    <a:pt x="74981" y="18876"/>
                    <a:pt x="74981" y="11912"/>
                  </a:cubicBezTo>
                  <a:cubicBezTo>
                    <a:pt x="74981" y="4948"/>
                    <a:pt x="75161" y="0"/>
                    <a:pt x="75161" y="0"/>
                  </a:cubicBezTo>
                  <a:close/>
                </a:path>
              </a:pathLst>
            </a:custGeom>
            <a:solidFill>
              <a:srgbClr val="81818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FA121236-FE9E-FC42-B2D1-76B68E61158A}"/>
                </a:ext>
              </a:extLst>
            </p:cNvPr>
            <p:cNvSpPr/>
            <p:nvPr/>
          </p:nvSpPr>
          <p:spPr>
            <a:xfrm>
              <a:off x="10374809" y="4217409"/>
              <a:ext cx="71909" cy="33719"/>
            </a:xfrm>
            <a:custGeom>
              <a:avLst/>
              <a:gdLst>
                <a:gd name="connsiteX0" fmla="*/ 0 w 71909"/>
                <a:gd name="connsiteY0" fmla="*/ 33353 h 33719"/>
                <a:gd name="connsiteX1" fmla="*/ 11383 w 71909"/>
                <a:gd name="connsiteY1" fmla="*/ 28405 h 33719"/>
                <a:gd name="connsiteX2" fmla="*/ 23488 w 71909"/>
                <a:gd name="connsiteY2" fmla="*/ 22724 h 33719"/>
                <a:gd name="connsiteX3" fmla="*/ 29812 w 71909"/>
                <a:gd name="connsiteY3" fmla="*/ 19792 h 33719"/>
                <a:gd name="connsiteX4" fmla="*/ 36497 w 71909"/>
                <a:gd name="connsiteY4" fmla="*/ 16676 h 33719"/>
                <a:gd name="connsiteX5" fmla="*/ 49505 w 71909"/>
                <a:gd name="connsiteY5" fmla="*/ 10629 h 33719"/>
                <a:gd name="connsiteX6" fmla="*/ 60707 w 71909"/>
                <a:gd name="connsiteY6" fmla="*/ 5131 h 33719"/>
                <a:gd name="connsiteX7" fmla="*/ 68838 w 71909"/>
                <a:gd name="connsiteY7" fmla="*/ 1283 h 33719"/>
                <a:gd name="connsiteX8" fmla="*/ 71909 w 71909"/>
                <a:gd name="connsiteY8" fmla="*/ 0 h 33719"/>
                <a:gd name="connsiteX9" fmla="*/ 69380 w 71909"/>
                <a:gd name="connsiteY9" fmla="*/ 2199 h 33719"/>
                <a:gd name="connsiteX10" fmla="*/ 62153 w 71909"/>
                <a:gd name="connsiteY10" fmla="*/ 7697 h 33719"/>
                <a:gd name="connsiteX11" fmla="*/ 51493 w 71909"/>
                <a:gd name="connsiteY11" fmla="*/ 14661 h 33719"/>
                <a:gd name="connsiteX12" fmla="*/ 45350 w 71909"/>
                <a:gd name="connsiteY12" fmla="*/ 18142 h 33719"/>
                <a:gd name="connsiteX13" fmla="*/ 37942 w 71909"/>
                <a:gd name="connsiteY13" fmla="*/ 22724 h 33719"/>
                <a:gd name="connsiteX14" fmla="*/ 24391 w 71909"/>
                <a:gd name="connsiteY14" fmla="*/ 28222 h 33719"/>
                <a:gd name="connsiteX15" fmla="*/ 18068 w 71909"/>
                <a:gd name="connsiteY15" fmla="*/ 30421 h 33719"/>
                <a:gd name="connsiteX16" fmla="*/ 12286 w 71909"/>
                <a:gd name="connsiteY16" fmla="*/ 31887 h 33719"/>
                <a:gd name="connsiteX17" fmla="*/ 3433 w 71909"/>
                <a:gd name="connsiteY17" fmla="*/ 33719 h 3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1909" h="33719">
                  <a:moveTo>
                    <a:pt x="0" y="33353"/>
                  </a:moveTo>
                  <a:lnTo>
                    <a:pt x="11383" y="28405"/>
                  </a:lnTo>
                  <a:lnTo>
                    <a:pt x="23488" y="22724"/>
                  </a:lnTo>
                  <a:lnTo>
                    <a:pt x="29812" y="19792"/>
                  </a:lnTo>
                  <a:lnTo>
                    <a:pt x="36497" y="16676"/>
                  </a:lnTo>
                  <a:lnTo>
                    <a:pt x="49505" y="10629"/>
                  </a:lnTo>
                  <a:lnTo>
                    <a:pt x="60707" y="5131"/>
                  </a:lnTo>
                  <a:lnTo>
                    <a:pt x="68838" y="1283"/>
                  </a:lnTo>
                  <a:lnTo>
                    <a:pt x="71909" y="0"/>
                  </a:lnTo>
                  <a:lnTo>
                    <a:pt x="69380" y="2199"/>
                  </a:lnTo>
                  <a:lnTo>
                    <a:pt x="62153" y="7697"/>
                  </a:lnTo>
                  <a:cubicBezTo>
                    <a:pt x="58792" y="10308"/>
                    <a:pt x="55226" y="12636"/>
                    <a:pt x="51493" y="14661"/>
                  </a:cubicBezTo>
                  <a:lnTo>
                    <a:pt x="45350" y="18142"/>
                  </a:lnTo>
                  <a:lnTo>
                    <a:pt x="37942" y="22724"/>
                  </a:lnTo>
                  <a:cubicBezTo>
                    <a:pt x="33541" y="24839"/>
                    <a:pt x="29017" y="26675"/>
                    <a:pt x="24391" y="28222"/>
                  </a:cubicBezTo>
                  <a:lnTo>
                    <a:pt x="18068" y="30421"/>
                  </a:lnTo>
                  <a:lnTo>
                    <a:pt x="12286" y="31887"/>
                  </a:lnTo>
                  <a:lnTo>
                    <a:pt x="3433" y="33719"/>
                  </a:lnTo>
                  <a:close/>
                </a:path>
              </a:pathLst>
            </a:custGeom>
            <a:solidFill>
              <a:srgbClr val="81818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C20884E9-3DF8-354B-81B3-4E14AD72B849}"/>
                </a:ext>
              </a:extLst>
            </p:cNvPr>
            <p:cNvSpPr/>
            <p:nvPr/>
          </p:nvSpPr>
          <p:spPr>
            <a:xfrm>
              <a:off x="10117706" y="3606978"/>
              <a:ext cx="14815" cy="123515"/>
            </a:xfrm>
            <a:custGeom>
              <a:avLst/>
              <a:gdLst>
                <a:gd name="connsiteX0" fmla="*/ 14815 w 14815"/>
                <a:gd name="connsiteY0" fmla="*/ 0 h 123515"/>
                <a:gd name="connsiteX1" fmla="*/ 14815 w 14815"/>
                <a:gd name="connsiteY1" fmla="*/ 5314 h 123515"/>
                <a:gd name="connsiteX2" fmla="*/ 14815 w 14815"/>
                <a:gd name="connsiteY2" fmla="*/ 19425 h 123515"/>
                <a:gd name="connsiteX3" fmla="*/ 10841 w 14815"/>
                <a:gd name="connsiteY3" fmla="*/ 62124 h 123515"/>
                <a:gd name="connsiteX4" fmla="*/ 4156 w 14815"/>
                <a:gd name="connsiteY4" fmla="*/ 104457 h 123515"/>
                <a:gd name="connsiteX5" fmla="*/ 1265 w 14815"/>
                <a:gd name="connsiteY5" fmla="*/ 118201 h 123515"/>
                <a:gd name="connsiteX6" fmla="*/ 0 w 14815"/>
                <a:gd name="connsiteY6" fmla="*/ 123516 h 123515"/>
                <a:gd name="connsiteX7" fmla="*/ 0 w 14815"/>
                <a:gd name="connsiteY7" fmla="*/ 118018 h 123515"/>
                <a:gd name="connsiteX8" fmla="*/ 903 w 14815"/>
                <a:gd name="connsiteY8" fmla="*/ 103907 h 123515"/>
                <a:gd name="connsiteX9" fmla="*/ 5601 w 14815"/>
                <a:gd name="connsiteY9" fmla="*/ 61391 h 123515"/>
                <a:gd name="connsiteX10" fmla="*/ 8672 w 14815"/>
                <a:gd name="connsiteY10" fmla="*/ 38851 h 123515"/>
                <a:gd name="connsiteX11" fmla="*/ 11744 w 14815"/>
                <a:gd name="connsiteY11" fmla="*/ 19059 h 123515"/>
                <a:gd name="connsiteX12" fmla="*/ 14273 w 14815"/>
                <a:gd name="connsiteY12" fmla="*/ 5131 h 123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15" h="123515">
                  <a:moveTo>
                    <a:pt x="14815" y="0"/>
                  </a:moveTo>
                  <a:lnTo>
                    <a:pt x="14815" y="5314"/>
                  </a:lnTo>
                  <a:cubicBezTo>
                    <a:pt x="14815" y="8796"/>
                    <a:pt x="14815" y="13561"/>
                    <a:pt x="14815" y="19425"/>
                  </a:cubicBezTo>
                  <a:cubicBezTo>
                    <a:pt x="14815" y="31154"/>
                    <a:pt x="12828" y="46547"/>
                    <a:pt x="10841" y="62124"/>
                  </a:cubicBezTo>
                  <a:cubicBezTo>
                    <a:pt x="8853" y="77701"/>
                    <a:pt x="6324" y="92912"/>
                    <a:pt x="4156" y="104457"/>
                  </a:cubicBezTo>
                  <a:cubicBezTo>
                    <a:pt x="3072" y="110138"/>
                    <a:pt x="1987" y="114903"/>
                    <a:pt x="1265" y="118201"/>
                  </a:cubicBezTo>
                  <a:cubicBezTo>
                    <a:pt x="542" y="121500"/>
                    <a:pt x="0" y="123516"/>
                    <a:pt x="0" y="123516"/>
                  </a:cubicBezTo>
                  <a:cubicBezTo>
                    <a:pt x="0" y="123516"/>
                    <a:pt x="0" y="121500"/>
                    <a:pt x="0" y="118018"/>
                  </a:cubicBezTo>
                  <a:cubicBezTo>
                    <a:pt x="0" y="114536"/>
                    <a:pt x="0" y="109771"/>
                    <a:pt x="903" y="103907"/>
                  </a:cubicBezTo>
                  <a:cubicBezTo>
                    <a:pt x="903" y="92179"/>
                    <a:pt x="3433" y="76785"/>
                    <a:pt x="5601" y="61391"/>
                  </a:cubicBezTo>
                  <a:cubicBezTo>
                    <a:pt x="6504" y="53694"/>
                    <a:pt x="7588" y="45998"/>
                    <a:pt x="8672" y="38851"/>
                  </a:cubicBezTo>
                  <a:cubicBezTo>
                    <a:pt x="9757" y="31704"/>
                    <a:pt x="10660" y="24923"/>
                    <a:pt x="11744" y="19059"/>
                  </a:cubicBezTo>
                  <a:cubicBezTo>
                    <a:pt x="12828" y="13194"/>
                    <a:pt x="13731" y="8613"/>
                    <a:pt x="14273" y="5131"/>
                  </a:cubicBezTo>
                  <a:close/>
                </a:path>
              </a:pathLst>
            </a:custGeom>
            <a:solidFill>
              <a:srgbClr val="81818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37" name="Freeform 436">
              <a:extLst>
                <a:ext uri="{FF2B5EF4-FFF2-40B4-BE49-F238E27FC236}">
                  <a16:creationId xmlns:a16="http://schemas.microsoft.com/office/drawing/2014/main" id="{9AE8421D-0BF1-2941-9F2C-851D900997EF}"/>
                </a:ext>
              </a:extLst>
            </p:cNvPr>
            <p:cNvSpPr/>
            <p:nvPr/>
          </p:nvSpPr>
          <p:spPr>
            <a:xfrm>
              <a:off x="10127282" y="3608260"/>
              <a:ext cx="33605" cy="47280"/>
            </a:xfrm>
            <a:custGeom>
              <a:avLst/>
              <a:gdLst>
                <a:gd name="connsiteX0" fmla="*/ 0 w 33605"/>
                <a:gd name="connsiteY0" fmla="*/ 47280 h 47280"/>
                <a:gd name="connsiteX1" fmla="*/ 3975 w 33605"/>
                <a:gd name="connsiteY1" fmla="*/ 39034 h 47280"/>
                <a:gd name="connsiteX2" fmla="*/ 14635 w 33605"/>
                <a:gd name="connsiteY2" fmla="*/ 22174 h 47280"/>
                <a:gd name="connsiteX3" fmla="*/ 27101 w 33605"/>
                <a:gd name="connsiteY3" fmla="*/ 6414 h 47280"/>
                <a:gd name="connsiteX4" fmla="*/ 33606 w 33605"/>
                <a:gd name="connsiteY4" fmla="*/ 0 h 47280"/>
                <a:gd name="connsiteX5" fmla="*/ 29450 w 33605"/>
                <a:gd name="connsiteY5" fmla="*/ 8247 h 47280"/>
                <a:gd name="connsiteX6" fmla="*/ 18971 w 33605"/>
                <a:gd name="connsiteY6" fmla="*/ 25106 h 47280"/>
                <a:gd name="connsiteX7" fmla="*/ 6324 w 33605"/>
                <a:gd name="connsiteY7" fmla="*/ 40683 h 47280"/>
                <a:gd name="connsiteX8" fmla="*/ 0 w 33605"/>
                <a:gd name="connsiteY8" fmla="*/ 47280 h 4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05" h="47280">
                  <a:moveTo>
                    <a:pt x="0" y="47280"/>
                  </a:moveTo>
                  <a:cubicBezTo>
                    <a:pt x="1115" y="44433"/>
                    <a:pt x="2443" y="41675"/>
                    <a:pt x="3975" y="39034"/>
                  </a:cubicBezTo>
                  <a:cubicBezTo>
                    <a:pt x="6685" y="34269"/>
                    <a:pt x="10479" y="28038"/>
                    <a:pt x="14635" y="22174"/>
                  </a:cubicBezTo>
                  <a:cubicBezTo>
                    <a:pt x="18790" y="16310"/>
                    <a:pt x="23488" y="10446"/>
                    <a:pt x="27101" y="6414"/>
                  </a:cubicBezTo>
                  <a:cubicBezTo>
                    <a:pt x="29123" y="4129"/>
                    <a:pt x="31297" y="1986"/>
                    <a:pt x="33606" y="0"/>
                  </a:cubicBezTo>
                  <a:cubicBezTo>
                    <a:pt x="32374" y="2826"/>
                    <a:pt x="30988" y="5578"/>
                    <a:pt x="29450" y="8247"/>
                  </a:cubicBezTo>
                  <a:cubicBezTo>
                    <a:pt x="26299" y="14078"/>
                    <a:pt x="22800" y="19708"/>
                    <a:pt x="18971" y="25106"/>
                  </a:cubicBezTo>
                  <a:cubicBezTo>
                    <a:pt x="15041" y="30531"/>
                    <a:pt x="10819" y="35730"/>
                    <a:pt x="6324" y="40683"/>
                  </a:cubicBezTo>
                  <a:cubicBezTo>
                    <a:pt x="4356" y="43016"/>
                    <a:pt x="2244" y="45221"/>
                    <a:pt x="0" y="47280"/>
                  </a:cubicBezTo>
                  <a:close/>
                </a:path>
              </a:pathLst>
            </a:custGeom>
            <a:solidFill>
              <a:srgbClr val="81818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38" name="Freeform 437">
              <a:extLst>
                <a:ext uri="{FF2B5EF4-FFF2-40B4-BE49-F238E27FC236}">
                  <a16:creationId xmlns:a16="http://schemas.microsoft.com/office/drawing/2014/main" id="{C958F254-6C7A-9440-882C-651AD3C110C7}"/>
                </a:ext>
              </a:extLst>
            </p:cNvPr>
            <p:cNvSpPr/>
            <p:nvPr/>
          </p:nvSpPr>
          <p:spPr>
            <a:xfrm>
              <a:off x="10549162" y="3558231"/>
              <a:ext cx="51131" cy="201766"/>
            </a:xfrm>
            <a:custGeom>
              <a:avLst/>
              <a:gdLst>
                <a:gd name="connsiteX0" fmla="*/ 0 w 51131"/>
                <a:gd name="connsiteY0" fmla="*/ 0 h 201766"/>
                <a:gd name="connsiteX1" fmla="*/ 1626 w 51131"/>
                <a:gd name="connsiteY1" fmla="*/ 8796 h 201766"/>
                <a:gd name="connsiteX2" fmla="*/ 5962 w 51131"/>
                <a:gd name="connsiteY2" fmla="*/ 32070 h 201766"/>
                <a:gd name="connsiteX3" fmla="*/ 8853 w 51131"/>
                <a:gd name="connsiteY3" fmla="*/ 47464 h 201766"/>
                <a:gd name="connsiteX4" fmla="*/ 12647 w 51131"/>
                <a:gd name="connsiteY4" fmla="*/ 64507 h 201766"/>
                <a:gd name="connsiteX5" fmla="*/ 14815 w 51131"/>
                <a:gd name="connsiteY5" fmla="*/ 73303 h 201766"/>
                <a:gd name="connsiteX6" fmla="*/ 17526 w 51131"/>
                <a:gd name="connsiteY6" fmla="*/ 82466 h 201766"/>
                <a:gd name="connsiteX7" fmla="*/ 23849 w 51131"/>
                <a:gd name="connsiteY7" fmla="*/ 100792 h 201766"/>
                <a:gd name="connsiteX8" fmla="*/ 31076 w 51131"/>
                <a:gd name="connsiteY8" fmla="*/ 119117 h 201766"/>
                <a:gd name="connsiteX9" fmla="*/ 36677 w 51131"/>
                <a:gd name="connsiteY9" fmla="*/ 137443 h 201766"/>
                <a:gd name="connsiteX10" fmla="*/ 41194 w 51131"/>
                <a:gd name="connsiteY10" fmla="*/ 154486 h 201766"/>
                <a:gd name="connsiteX11" fmla="*/ 44808 w 51131"/>
                <a:gd name="connsiteY11" fmla="*/ 169880 h 201766"/>
                <a:gd name="connsiteX12" fmla="*/ 49505 w 51131"/>
                <a:gd name="connsiteY12" fmla="*/ 192970 h 201766"/>
                <a:gd name="connsiteX13" fmla="*/ 51131 w 51131"/>
                <a:gd name="connsiteY13" fmla="*/ 201767 h 201766"/>
                <a:gd name="connsiteX14" fmla="*/ 42098 w 51131"/>
                <a:gd name="connsiteY14" fmla="*/ 170613 h 201766"/>
                <a:gd name="connsiteX15" fmla="*/ 32341 w 51131"/>
                <a:gd name="connsiteY15" fmla="*/ 138909 h 201766"/>
                <a:gd name="connsiteX16" fmla="*/ 29450 w 51131"/>
                <a:gd name="connsiteY16" fmla="*/ 130113 h 201766"/>
                <a:gd name="connsiteX17" fmla="*/ 26379 w 51131"/>
                <a:gd name="connsiteY17" fmla="*/ 121317 h 201766"/>
                <a:gd name="connsiteX18" fmla="*/ 19152 w 51131"/>
                <a:gd name="connsiteY18" fmla="*/ 102991 h 201766"/>
                <a:gd name="connsiteX19" fmla="*/ 12647 w 51131"/>
                <a:gd name="connsiteY19" fmla="*/ 84665 h 201766"/>
                <a:gd name="connsiteX20" fmla="*/ 10118 w 51131"/>
                <a:gd name="connsiteY20" fmla="*/ 75319 h 201766"/>
                <a:gd name="connsiteX21" fmla="*/ 8311 w 51131"/>
                <a:gd name="connsiteY21" fmla="*/ 66156 h 201766"/>
                <a:gd name="connsiteX22" fmla="*/ 5240 w 51131"/>
                <a:gd name="connsiteY22" fmla="*/ 47830 h 201766"/>
                <a:gd name="connsiteX23" fmla="*/ 3072 w 51131"/>
                <a:gd name="connsiteY23" fmla="*/ 32253 h 201766"/>
                <a:gd name="connsiteX24" fmla="*/ 723 w 51131"/>
                <a:gd name="connsiteY24" fmla="*/ 8796 h 201766"/>
                <a:gd name="connsiteX25" fmla="*/ 0 w 51131"/>
                <a:gd name="connsiteY25" fmla="*/ 0 h 20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131" h="201766">
                  <a:moveTo>
                    <a:pt x="0" y="0"/>
                  </a:moveTo>
                  <a:cubicBezTo>
                    <a:pt x="0" y="0"/>
                    <a:pt x="0" y="3299"/>
                    <a:pt x="1626" y="8796"/>
                  </a:cubicBezTo>
                  <a:lnTo>
                    <a:pt x="5962" y="32070"/>
                  </a:lnTo>
                  <a:cubicBezTo>
                    <a:pt x="5962" y="36835"/>
                    <a:pt x="7769" y="41966"/>
                    <a:pt x="8853" y="47464"/>
                  </a:cubicBezTo>
                  <a:cubicBezTo>
                    <a:pt x="9937" y="52961"/>
                    <a:pt x="11202" y="58642"/>
                    <a:pt x="12647" y="64507"/>
                  </a:cubicBezTo>
                  <a:lnTo>
                    <a:pt x="14815" y="73303"/>
                  </a:lnTo>
                  <a:lnTo>
                    <a:pt x="17526" y="82466"/>
                  </a:lnTo>
                  <a:cubicBezTo>
                    <a:pt x="19293" y="88689"/>
                    <a:pt x="21405" y="94808"/>
                    <a:pt x="23849" y="100792"/>
                  </a:cubicBezTo>
                  <a:cubicBezTo>
                    <a:pt x="26379" y="107022"/>
                    <a:pt x="29089" y="112520"/>
                    <a:pt x="31076" y="119117"/>
                  </a:cubicBezTo>
                  <a:cubicBezTo>
                    <a:pt x="33064" y="125715"/>
                    <a:pt x="35051" y="131212"/>
                    <a:pt x="36677" y="137443"/>
                  </a:cubicBezTo>
                  <a:cubicBezTo>
                    <a:pt x="38303" y="143674"/>
                    <a:pt x="39930" y="148988"/>
                    <a:pt x="41194" y="154486"/>
                  </a:cubicBezTo>
                  <a:cubicBezTo>
                    <a:pt x="42459" y="159984"/>
                    <a:pt x="43724" y="165115"/>
                    <a:pt x="44808" y="169880"/>
                  </a:cubicBezTo>
                  <a:cubicBezTo>
                    <a:pt x="47157" y="179409"/>
                    <a:pt x="48421" y="188205"/>
                    <a:pt x="49505" y="192970"/>
                  </a:cubicBezTo>
                  <a:cubicBezTo>
                    <a:pt x="50589" y="197735"/>
                    <a:pt x="51131" y="201767"/>
                    <a:pt x="51131" y="201767"/>
                  </a:cubicBezTo>
                  <a:lnTo>
                    <a:pt x="42098" y="170613"/>
                  </a:lnTo>
                  <a:cubicBezTo>
                    <a:pt x="39387" y="161267"/>
                    <a:pt x="36135" y="150454"/>
                    <a:pt x="32341" y="138909"/>
                  </a:cubicBezTo>
                  <a:cubicBezTo>
                    <a:pt x="32341" y="135977"/>
                    <a:pt x="30534" y="133045"/>
                    <a:pt x="29450" y="130113"/>
                  </a:cubicBezTo>
                  <a:cubicBezTo>
                    <a:pt x="28366" y="127181"/>
                    <a:pt x="27463" y="124249"/>
                    <a:pt x="26379" y="121317"/>
                  </a:cubicBezTo>
                  <a:cubicBezTo>
                    <a:pt x="24572" y="115452"/>
                    <a:pt x="21501" y="109405"/>
                    <a:pt x="19152" y="102991"/>
                  </a:cubicBezTo>
                  <a:cubicBezTo>
                    <a:pt x="16592" y="97033"/>
                    <a:pt x="14420" y="90910"/>
                    <a:pt x="12647" y="84665"/>
                  </a:cubicBezTo>
                  <a:cubicBezTo>
                    <a:pt x="12647" y="81550"/>
                    <a:pt x="11021" y="78434"/>
                    <a:pt x="10118" y="75319"/>
                  </a:cubicBezTo>
                  <a:cubicBezTo>
                    <a:pt x="9215" y="72203"/>
                    <a:pt x="8853" y="69088"/>
                    <a:pt x="8311" y="66156"/>
                  </a:cubicBezTo>
                  <a:cubicBezTo>
                    <a:pt x="6918" y="60118"/>
                    <a:pt x="5892" y="53997"/>
                    <a:pt x="5240" y="47830"/>
                  </a:cubicBezTo>
                  <a:cubicBezTo>
                    <a:pt x="5240" y="42332"/>
                    <a:pt x="3614" y="37201"/>
                    <a:pt x="3072" y="32253"/>
                  </a:cubicBezTo>
                  <a:cubicBezTo>
                    <a:pt x="1626" y="22541"/>
                    <a:pt x="1084" y="13928"/>
                    <a:pt x="723" y="8796"/>
                  </a:cubicBezTo>
                  <a:cubicBezTo>
                    <a:pt x="361" y="366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1818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39" name="Freeform 438">
              <a:extLst>
                <a:ext uri="{FF2B5EF4-FFF2-40B4-BE49-F238E27FC236}">
                  <a16:creationId xmlns:a16="http://schemas.microsoft.com/office/drawing/2014/main" id="{18E674F1-8C91-F441-A1BD-6E8FE9A8559E}"/>
                </a:ext>
              </a:extLst>
            </p:cNvPr>
            <p:cNvSpPr/>
            <p:nvPr/>
          </p:nvSpPr>
          <p:spPr>
            <a:xfrm>
              <a:off x="10529468" y="3578389"/>
              <a:ext cx="39568" cy="78067"/>
            </a:xfrm>
            <a:custGeom>
              <a:avLst/>
              <a:gdLst>
                <a:gd name="connsiteX0" fmla="*/ 0 w 39568"/>
                <a:gd name="connsiteY0" fmla="*/ 0 h 78067"/>
                <a:gd name="connsiteX1" fmla="*/ 1626 w 39568"/>
                <a:gd name="connsiteY1" fmla="*/ 3482 h 78067"/>
                <a:gd name="connsiteX2" fmla="*/ 5962 w 39568"/>
                <a:gd name="connsiteY2" fmla="*/ 12462 h 78067"/>
                <a:gd name="connsiteX3" fmla="*/ 18971 w 39568"/>
                <a:gd name="connsiteY3" fmla="*/ 39584 h 78067"/>
                <a:gd name="connsiteX4" fmla="*/ 22404 w 39568"/>
                <a:gd name="connsiteY4" fmla="*/ 46914 h 78067"/>
                <a:gd name="connsiteX5" fmla="*/ 26017 w 39568"/>
                <a:gd name="connsiteY5" fmla="*/ 54061 h 78067"/>
                <a:gd name="connsiteX6" fmla="*/ 32522 w 39568"/>
                <a:gd name="connsiteY6" fmla="*/ 66339 h 78067"/>
                <a:gd name="connsiteX7" fmla="*/ 35413 w 39568"/>
                <a:gd name="connsiteY7" fmla="*/ 71104 h 78067"/>
                <a:gd name="connsiteX8" fmla="*/ 37761 w 39568"/>
                <a:gd name="connsiteY8" fmla="*/ 74769 h 78067"/>
                <a:gd name="connsiteX9" fmla="*/ 39568 w 39568"/>
                <a:gd name="connsiteY9" fmla="*/ 78068 h 78067"/>
                <a:gd name="connsiteX10" fmla="*/ 36858 w 39568"/>
                <a:gd name="connsiteY10" fmla="*/ 75319 h 78067"/>
                <a:gd name="connsiteX11" fmla="*/ 33967 w 39568"/>
                <a:gd name="connsiteY11" fmla="*/ 72204 h 78067"/>
                <a:gd name="connsiteX12" fmla="*/ 29992 w 39568"/>
                <a:gd name="connsiteY12" fmla="*/ 67989 h 78067"/>
                <a:gd name="connsiteX13" fmla="*/ 26198 w 39568"/>
                <a:gd name="connsiteY13" fmla="*/ 62491 h 78067"/>
                <a:gd name="connsiteX14" fmla="*/ 22043 w 39568"/>
                <a:gd name="connsiteY14" fmla="*/ 56260 h 78067"/>
                <a:gd name="connsiteX15" fmla="*/ 18068 w 39568"/>
                <a:gd name="connsiteY15" fmla="*/ 49296 h 78067"/>
                <a:gd name="connsiteX16" fmla="*/ 14273 w 39568"/>
                <a:gd name="connsiteY16" fmla="*/ 41966 h 78067"/>
                <a:gd name="connsiteX17" fmla="*/ 7950 w 39568"/>
                <a:gd name="connsiteY17" fmla="*/ 26939 h 78067"/>
                <a:gd name="connsiteX18" fmla="*/ 3252 w 39568"/>
                <a:gd name="connsiteY18" fmla="*/ 13561 h 78067"/>
                <a:gd name="connsiteX19" fmla="*/ 723 w 39568"/>
                <a:gd name="connsiteY19" fmla="*/ 3848 h 78067"/>
                <a:gd name="connsiteX20" fmla="*/ 0 w 39568"/>
                <a:gd name="connsiteY20" fmla="*/ 0 h 7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568" h="78067">
                  <a:moveTo>
                    <a:pt x="0" y="0"/>
                  </a:moveTo>
                  <a:lnTo>
                    <a:pt x="1626" y="3482"/>
                  </a:lnTo>
                  <a:lnTo>
                    <a:pt x="5962" y="12462"/>
                  </a:lnTo>
                  <a:cubicBezTo>
                    <a:pt x="9576" y="19792"/>
                    <a:pt x="14273" y="29688"/>
                    <a:pt x="18971" y="39584"/>
                  </a:cubicBezTo>
                  <a:cubicBezTo>
                    <a:pt x="20055" y="42149"/>
                    <a:pt x="21320" y="44532"/>
                    <a:pt x="22404" y="46914"/>
                  </a:cubicBezTo>
                  <a:lnTo>
                    <a:pt x="26017" y="54061"/>
                  </a:lnTo>
                  <a:cubicBezTo>
                    <a:pt x="28366" y="58459"/>
                    <a:pt x="30715" y="62674"/>
                    <a:pt x="32522" y="66339"/>
                  </a:cubicBezTo>
                  <a:lnTo>
                    <a:pt x="35413" y="71104"/>
                  </a:lnTo>
                  <a:lnTo>
                    <a:pt x="37761" y="74769"/>
                  </a:lnTo>
                  <a:cubicBezTo>
                    <a:pt x="38443" y="75823"/>
                    <a:pt x="39046" y="76924"/>
                    <a:pt x="39568" y="78068"/>
                  </a:cubicBezTo>
                  <a:lnTo>
                    <a:pt x="36858" y="75319"/>
                  </a:lnTo>
                  <a:lnTo>
                    <a:pt x="33967" y="72204"/>
                  </a:lnTo>
                  <a:cubicBezTo>
                    <a:pt x="32552" y="70888"/>
                    <a:pt x="31226" y="69480"/>
                    <a:pt x="29992" y="67989"/>
                  </a:cubicBezTo>
                  <a:lnTo>
                    <a:pt x="26198" y="62491"/>
                  </a:lnTo>
                  <a:cubicBezTo>
                    <a:pt x="24668" y="60517"/>
                    <a:pt x="23280" y="58435"/>
                    <a:pt x="22043" y="56260"/>
                  </a:cubicBezTo>
                  <a:lnTo>
                    <a:pt x="18068" y="49296"/>
                  </a:lnTo>
                  <a:cubicBezTo>
                    <a:pt x="16803" y="46914"/>
                    <a:pt x="15358" y="44532"/>
                    <a:pt x="14273" y="41966"/>
                  </a:cubicBezTo>
                  <a:cubicBezTo>
                    <a:pt x="13189" y="39400"/>
                    <a:pt x="9576" y="31887"/>
                    <a:pt x="7950" y="26939"/>
                  </a:cubicBezTo>
                  <a:cubicBezTo>
                    <a:pt x="6098" y="22588"/>
                    <a:pt x="4530" y="18119"/>
                    <a:pt x="3252" y="13561"/>
                  </a:cubicBezTo>
                  <a:cubicBezTo>
                    <a:pt x="1987" y="9529"/>
                    <a:pt x="1265" y="6048"/>
                    <a:pt x="723" y="3848"/>
                  </a:cubicBezTo>
                  <a:cubicBezTo>
                    <a:pt x="181" y="16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1818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40" name="Freeform 439">
              <a:extLst>
                <a:ext uri="{FF2B5EF4-FFF2-40B4-BE49-F238E27FC236}">
                  <a16:creationId xmlns:a16="http://schemas.microsoft.com/office/drawing/2014/main" id="{F941AC4F-3E83-184B-9078-5FBB81146DDC}"/>
                </a:ext>
              </a:extLst>
            </p:cNvPr>
            <p:cNvSpPr/>
            <p:nvPr/>
          </p:nvSpPr>
          <p:spPr>
            <a:xfrm>
              <a:off x="10517002" y="3422620"/>
              <a:ext cx="16802" cy="23456"/>
            </a:xfrm>
            <a:custGeom>
              <a:avLst/>
              <a:gdLst>
                <a:gd name="connsiteX0" fmla="*/ 16802 w 16802"/>
                <a:gd name="connsiteY0" fmla="*/ 0 h 23456"/>
                <a:gd name="connsiteX1" fmla="*/ 13550 w 16802"/>
                <a:gd name="connsiteY1" fmla="*/ 3665 h 23456"/>
                <a:gd name="connsiteX2" fmla="*/ 7769 w 16802"/>
                <a:gd name="connsiteY2" fmla="*/ 11179 h 23456"/>
                <a:gd name="connsiteX3" fmla="*/ 1987 w 16802"/>
                <a:gd name="connsiteY3" fmla="*/ 19242 h 23456"/>
                <a:gd name="connsiteX4" fmla="*/ 180 w 16802"/>
                <a:gd name="connsiteY4" fmla="*/ 22174 h 23456"/>
                <a:gd name="connsiteX5" fmla="*/ 180 w 16802"/>
                <a:gd name="connsiteY5" fmla="*/ 23457 h 23456"/>
                <a:gd name="connsiteX6" fmla="*/ 180 w 16802"/>
                <a:gd name="connsiteY6" fmla="*/ 18143 h 23456"/>
                <a:gd name="connsiteX7" fmla="*/ 1626 w 16802"/>
                <a:gd name="connsiteY7" fmla="*/ 13011 h 23456"/>
                <a:gd name="connsiteX8" fmla="*/ 4878 w 16802"/>
                <a:gd name="connsiteY8" fmla="*/ 7880 h 23456"/>
                <a:gd name="connsiteX9" fmla="*/ 7769 w 16802"/>
                <a:gd name="connsiteY9" fmla="*/ 3848 h 23456"/>
                <a:gd name="connsiteX10" fmla="*/ 12105 w 16802"/>
                <a:gd name="connsiteY10" fmla="*/ 1283 h 23456"/>
                <a:gd name="connsiteX11" fmla="*/ 16802 w 16802"/>
                <a:gd name="connsiteY11" fmla="*/ 0 h 2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02" h="23456">
                  <a:moveTo>
                    <a:pt x="16802" y="0"/>
                  </a:moveTo>
                  <a:lnTo>
                    <a:pt x="13550" y="3665"/>
                  </a:lnTo>
                  <a:lnTo>
                    <a:pt x="7769" y="11179"/>
                  </a:lnTo>
                  <a:cubicBezTo>
                    <a:pt x="5693" y="13753"/>
                    <a:pt x="3761" y="16446"/>
                    <a:pt x="1987" y="19242"/>
                  </a:cubicBezTo>
                  <a:lnTo>
                    <a:pt x="180" y="22174"/>
                  </a:lnTo>
                  <a:lnTo>
                    <a:pt x="180" y="23457"/>
                  </a:lnTo>
                  <a:cubicBezTo>
                    <a:pt x="-60" y="21694"/>
                    <a:pt x="-60" y="19905"/>
                    <a:pt x="180" y="18143"/>
                  </a:cubicBezTo>
                  <a:cubicBezTo>
                    <a:pt x="457" y="16380"/>
                    <a:pt x="943" y="14657"/>
                    <a:pt x="1626" y="13011"/>
                  </a:cubicBezTo>
                  <a:cubicBezTo>
                    <a:pt x="2538" y="11195"/>
                    <a:pt x="3628" y="9476"/>
                    <a:pt x="4878" y="7880"/>
                  </a:cubicBezTo>
                  <a:cubicBezTo>
                    <a:pt x="5704" y="6440"/>
                    <a:pt x="6672" y="5089"/>
                    <a:pt x="7769" y="3848"/>
                  </a:cubicBezTo>
                  <a:cubicBezTo>
                    <a:pt x="9115" y="2829"/>
                    <a:pt x="10569" y="1970"/>
                    <a:pt x="12105" y="1283"/>
                  </a:cubicBezTo>
                  <a:cubicBezTo>
                    <a:pt x="13585" y="579"/>
                    <a:pt x="15175" y="145"/>
                    <a:pt x="16802" y="0"/>
                  </a:cubicBezTo>
                  <a:close/>
                </a:path>
              </a:pathLst>
            </a:custGeom>
            <a:solidFill>
              <a:srgbClr val="818182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AFE2A6C8-AD30-954F-8F1D-8117E9A24E56}"/>
                </a:ext>
              </a:extLst>
            </p:cNvPr>
            <p:cNvSpPr/>
            <p:nvPr/>
          </p:nvSpPr>
          <p:spPr>
            <a:xfrm>
              <a:off x="10335964" y="3781213"/>
              <a:ext cx="373579" cy="182048"/>
            </a:xfrm>
            <a:custGeom>
              <a:avLst/>
              <a:gdLst>
                <a:gd name="connsiteX0" fmla="*/ 272822 w 373579"/>
                <a:gd name="connsiteY0" fmla="*/ 31013 h 182048"/>
                <a:gd name="connsiteX1" fmla="*/ 279145 w 373579"/>
                <a:gd name="connsiteY1" fmla="*/ 68764 h 182048"/>
                <a:gd name="connsiteX2" fmla="*/ 224942 w 373579"/>
                <a:gd name="connsiteY2" fmla="*/ 67115 h 182048"/>
                <a:gd name="connsiteX3" fmla="*/ 110935 w 373579"/>
                <a:gd name="connsiteY3" fmla="*/ 143167 h 182048"/>
                <a:gd name="connsiteX4" fmla="*/ 50589 w 373579"/>
                <a:gd name="connsiteY4" fmla="*/ 136203 h 182048"/>
                <a:gd name="connsiteX5" fmla="*/ 0 w 373579"/>
                <a:gd name="connsiteY5" fmla="*/ 150497 h 182048"/>
                <a:gd name="connsiteX6" fmla="*/ 286192 w 373579"/>
                <a:gd name="connsiteY6" fmla="*/ 180368 h 182048"/>
                <a:gd name="connsiteX7" fmla="*/ 349790 w 373579"/>
                <a:gd name="connsiteY7" fmla="*/ 176519 h 182048"/>
                <a:gd name="connsiteX8" fmla="*/ 362618 w 373579"/>
                <a:gd name="connsiteY8" fmla="*/ 8289 h 182048"/>
                <a:gd name="connsiteX9" fmla="*/ 272822 w 373579"/>
                <a:gd name="connsiteY9" fmla="*/ 31013 h 18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3579" h="182048">
                  <a:moveTo>
                    <a:pt x="272822" y="31013"/>
                  </a:moveTo>
                  <a:lnTo>
                    <a:pt x="279145" y="68764"/>
                  </a:lnTo>
                  <a:cubicBezTo>
                    <a:pt x="261166" y="72110"/>
                    <a:pt x="242692" y="71548"/>
                    <a:pt x="224942" y="67115"/>
                  </a:cubicBezTo>
                  <a:cubicBezTo>
                    <a:pt x="184471" y="101201"/>
                    <a:pt x="140386" y="152879"/>
                    <a:pt x="110935" y="143167"/>
                  </a:cubicBezTo>
                  <a:cubicBezTo>
                    <a:pt x="81485" y="133454"/>
                    <a:pt x="83292" y="127407"/>
                    <a:pt x="50589" y="136203"/>
                  </a:cubicBezTo>
                  <a:lnTo>
                    <a:pt x="0" y="150497"/>
                  </a:lnTo>
                  <a:cubicBezTo>
                    <a:pt x="94422" y="168449"/>
                    <a:pt x="190146" y="178440"/>
                    <a:pt x="286192" y="180368"/>
                  </a:cubicBezTo>
                  <a:cubicBezTo>
                    <a:pt x="286192" y="180368"/>
                    <a:pt x="331541" y="186049"/>
                    <a:pt x="349790" y="176519"/>
                  </a:cubicBezTo>
                  <a:cubicBezTo>
                    <a:pt x="377975" y="161492"/>
                    <a:pt x="379601" y="59601"/>
                    <a:pt x="362618" y="8289"/>
                  </a:cubicBezTo>
                  <a:cubicBezTo>
                    <a:pt x="334252" y="-14435"/>
                    <a:pt x="291973" y="15070"/>
                    <a:pt x="272822" y="31013"/>
                  </a:cubicBezTo>
                  <a:close/>
                </a:path>
              </a:pathLst>
            </a:custGeom>
            <a:solidFill>
              <a:srgbClr val="FDD0B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42" name="Freeform 441">
              <a:extLst>
                <a:ext uri="{FF2B5EF4-FFF2-40B4-BE49-F238E27FC236}">
                  <a16:creationId xmlns:a16="http://schemas.microsoft.com/office/drawing/2014/main" id="{BD00D616-BDF5-8E4A-BE82-7B16A46C73D1}"/>
                </a:ext>
              </a:extLst>
            </p:cNvPr>
            <p:cNvSpPr/>
            <p:nvPr/>
          </p:nvSpPr>
          <p:spPr>
            <a:xfrm>
              <a:off x="10326026" y="3779415"/>
              <a:ext cx="386626" cy="186232"/>
            </a:xfrm>
            <a:custGeom>
              <a:avLst/>
              <a:gdLst>
                <a:gd name="connsiteX0" fmla="*/ 325218 w 386626"/>
                <a:gd name="connsiteY0" fmla="*/ 185831 h 186232"/>
                <a:gd name="connsiteX1" fmla="*/ 325218 w 386626"/>
                <a:gd name="connsiteY1" fmla="*/ 185831 h 186232"/>
                <a:gd name="connsiteX2" fmla="*/ 295948 w 386626"/>
                <a:gd name="connsiteY2" fmla="*/ 185831 h 186232"/>
                <a:gd name="connsiteX3" fmla="*/ 9757 w 386626"/>
                <a:gd name="connsiteY3" fmla="*/ 155777 h 186232"/>
                <a:gd name="connsiteX4" fmla="*/ 0 w 386626"/>
                <a:gd name="connsiteY4" fmla="*/ 152661 h 186232"/>
                <a:gd name="connsiteX5" fmla="*/ 10118 w 386626"/>
                <a:gd name="connsiteY5" fmla="*/ 149729 h 186232"/>
                <a:gd name="connsiteX6" fmla="*/ 60707 w 386626"/>
                <a:gd name="connsiteY6" fmla="*/ 135435 h 186232"/>
                <a:gd name="connsiteX7" fmla="*/ 106238 w 386626"/>
                <a:gd name="connsiteY7" fmla="*/ 136535 h 186232"/>
                <a:gd name="connsiteX8" fmla="*/ 122679 w 386626"/>
                <a:gd name="connsiteY8" fmla="*/ 142582 h 186232"/>
                <a:gd name="connsiteX9" fmla="*/ 129364 w 386626"/>
                <a:gd name="connsiteY9" fmla="*/ 142582 h 186232"/>
                <a:gd name="connsiteX10" fmla="*/ 205610 w 386626"/>
                <a:gd name="connsiteY10" fmla="*/ 91453 h 186232"/>
                <a:gd name="connsiteX11" fmla="*/ 234157 w 386626"/>
                <a:gd name="connsiteY11" fmla="*/ 65797 h 186232"/>
                <a:gd name="connsiteX12" fmla="*/ 235241 w 386626"/>
                <a:gd name="connsiteY12" fmla="*/ 65797 h 186232"/>
                <a:gd name="connsiteX13" fmla="*/ 236325 w 386626"/>
                <a:gd name="connsiteY13" fmla="*/ 65797 h 186232"/>
                <a:gd name="connsiteX14" fmla="*/ 269208 w 386626"/>
                <a:gd name="connsiteY14" fmla="*/ 69462 h 186232"/>
                <a:gd name="connsiteX15" fmla="*/ 287276 w 386626"/>
                <a:gd name="connsiteY15" fmla="*/ 68180 h 186232"/>
                <a:gd name="connsiteX16" fmla="*/ 281494 w 386626"/>
                <a:gd name="connsiteY16" fmla="*/ 31528 h 186232"/>
                <a:gd name="connsiteX17" fmla="*/ 282578 w 386626"/>
                <a:gd name="connsiteY17" fmla="*/ 31528 h 186232"/>
                <a:gd name="connsiteX18" fmla="*/ 349790 w 386626"/>
                <a:gd name="connsiteY18" fmla="*/ 8 h 186232"/>
                <a:gd name="connsiteX19" fmla="*/ 375626 w 386626"/>
                <a:gd name="connsiteY19" fmla="*/ 8804 h 186232"/>
                <a:gd name="connsiteX20" fmla="*/ 375626 w 386626"/>
                <a:gd name="connsiteY20" fmla="*/ 8804 h 186232"/>
                <a:gd name="connsiteX21" fmla="*/ 375626 w 386626"/>
                <a:gd name="connsiteY21" fmla="*/ 8804 h 186232"/>
                <a:gd name="connsiteX22" fmla="*/ 361353 w 386626"/>
                <a:gd name="connsiteY22" fmla="*/ 180150 h 186232"/>
                <a:gd name="connsiteX23" fmla="*/ 325218 w 386626"/>
                <a:gd name="connsiteY23" fmla="*/ 185831 h 186232"/>
                <a:gd name="connsiteX24" fmla="*/ 21139 w 386626"/>
                <a:gd name="connsiteY24" fmla="*/ 151928 h 186232"/>
                <a:gd name="connsiteX25" fmla="*/ 296309 w 386626"/>
                <a:gd name="connsiteY25" fmla="*/ 179600 h 186232"/>
                <a:gd name="connsiteX26" fmla="*/ 324495 w 386626"/>
                <a:gd name="connsiteY26" fmla="*/ 181250 h 186232"/>
                <a:gd name="connsiteX27" fmla="*/ 358462 w 386626"/>
                <a:gd name="connsiteY27" fmla="*/ 175935 h 186232"/>
                <a:gd name="connsiteX28" fmla="*/ 370387 w 386626"/>
                <a:gd name="connsiteY28" fmla="*/ 11003 h 186232"/>
                <a:gd name="connsiteX29" fmla="*/ 348344 w 386626"/>
                <a:gd name="connsiteY29" fmla="*/ 3673 h 186232"/>
                <a:gd name="connsiteX30" fmla="*/ 285650 w 386626"/>
                <a:gd name="connsiteY30" fmla="*/ 33177 h 186232"/>
                <a:gd name="connsiteX31" fmla="*/ 291793 w 386626"/>
                <a:gd name="connsiteY31" fmla="*/ 71845 h 186232"/>
                <a:gd name="connsiteX32" fmla="*/ 289444 w 386626"/>
                <a:gd name="connsiteY32" fmla="*/ 71845 h 186232"/>
                <a:gd name="connsiteX33" fmla="*/ 268666 w 386626"/>
                <a:gd name="connsiteY33" fmla="*/ 73861 h 186232"/>
                <a:gd name="connsiteX34" fmla="*/ 235964 w 386626"/>
                <a:gd name="connsiteY34" fmla="*/ 70379 h 186232"/>
                <a:gd name="connsiteX35" fmla="*/ 208681 w 386626"/>
                <a:gd name="connsiteY35" fmla="*/ 94935 h 186232"/>
                <a:gd name="connsiteX36" fmla="*/ 128822 w 386626"/>
                <a:gd name="connsiteY36" fmla="*/ 149179 h 186232"/>
                <a:gd name="connsiteX37" fmla="*/ 120511 w 386626"/>
                <a:gd name="connsiteY37" fmla="*/ 147897 h 186232"/>
                <a:gd name="connsiteX38" fmla="*/ 103889 w 386626"/>
                <a:gd name="connsiteY38" fmla="*/ 141666 h 186232"/>
                <a:gd name="connsiteX39" fmla="*/ 61611 w 386626"/>
                <a:gd name="connsiteY39" fmla="*/ 141666 h 18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6626" h="186232">
                  <a:moveTo>
                    <a:pt x="325218" y="185831"/>
                  </a:moveTo>
                  <a:lnTo>
                    <a:pt x="325218" y="185831"/>
                  </a:lnTo>
                  <a:cubicBezTo>
                    <a:pt x="315468" y="186366"/>
                    <a:pt x="305697" y="186366"/>
                    <a:pt x="295948" y="185831"/>
                  </a:cubicBezTo>
                  <a:cubicBezTo>
                    <a:pt x="199915" y="183555"/>
                    <a:pt x="104212" y="173505"/>
                    <a:pt x="9757" y="155777"/>
                  </a:cubicBezTo>
                  <a:lnTo>
                    <a:pt x="0" y="152661"/>
                  </a:lnTo>
                  <a:lnTo>
                    <a:pt x="10118" y="149729"/>
                  </a:lnTo>
                  <a:lnTo>
                    <a:pt x="60707" y="135435"/>
                  </a:lnTo>
                  <a:cubicBezTo>
                    <a:pt x="75308" y="129003"/>
                    <a:pt x="91957" y="129406"/>
                    <a:pt x="106238" y="136535"/>
                  </a:cubicBezTo>
                  <a:lnTo>
                    <a:pt x="122679" y="142582"/>
                  </a:lnTo>
                  <a:cubicBezTo>
                    <a:pt x="124900" y="142863"/>
                    <a:pt x="127144" y="142863"/>
                    <a:pt x="129364" y="142582"/>
                  </a:cubicBezTo>
                  <a:cubicBezTo>
                    <a:pt x="150142" y="142582"/>
                    <a:pt x="178328" y="116560"/>
                    <a:pt x="205610" y="91453"/>
                  </a:cubicBezTo>
                  <a:cubicBezTo>
                    <a:pt x="215005" y="82657"/>
                    <a:pt x="224762" y="73128"/>
                    <a:pt x="234157" y="65797"/>
                  </a:cubicBezTo>
                  <a:lnTo>
                    <a:pt x="235241" y="65797"/>
                  </a:lnTo>
                  <a:lnTo>
                    <a:pt x="236325" y="65797"/>
                  </a:lnTo>
                  <a:cubicBezTo>
                    <a:pt x="247138" y="68125"/>
                    <a:pt x="258154" y="69352"/>
                    <a:pt x="269208" y="69462"/>
                  </a:cubicBezTo>
                  <a:cubicBezTo>
                    <a:pt x="275257" y="69592"/>
                    <a:pt x="281304" y="69164"/>
                    <a:pt x="287276" y="68180"/>
                  </a:cubicBezTo>
                  <a:lnTo>
                    <a:pt x="281494" y="31528"/>
                  </a:lnTo>
                  <a:lnTo>
                    <a:pt x="282578" y="31528"/>
                  </a:lnTo>
                  <a:cubicBezTo>
                    <a:pt x="301206" y="14190"/>
                    <a:pt x="324699" y="3171"/>
                    <a:pt x="349790" y="8"/>
                  </a:cubicBezTo>
                  <a:cubicBezTo>
                    <a:pt x="359145" y="-177"/>
                    <a:pt x="368277" y="2931"/>
                    <a:pt x="375626" y="8804"/>
                  </a:cubicBezTo>
                  <a:lnTo>
                    <a:pt x="375626" y="8804"/>
                  </a:lnTo>
                  <a:lnTo>
                    <a:pt x="375626" y="8804"/>
                  </a:lnTo>
                  <a:cubicBezTo>
                    <a:pt x="392429" y="59933"/>
                    <a:pt x="391707" y="164023"/>
                    <a:pt x="361353" y="180150"/>
                  </a:cubicBezTo>
                  <a:cubicBezTo>
                    <a:pt x="349860" y="184695"/>
                    <a:pt x="337527" y="186634"/>
                    <a:pt x="325218" y="185831"/>
                  </a:cubicBezTo>
                  <a:close/>
                  <a:moveTo>
                    <a:pt x="21139" y="151928"/>
                  </a:moveTo>
                  <a:cubicBezTo>
                    <a:pt x="112054" y="168097"/>
                    <a:pt x="204034" y="177348"/>
                    <a:pt x="296309" y="179600"/>
                  </a:cubicBezTo>
                  <a:cubicBezTo>
                    <a:pt x="305670" y="180636"/>
                    <a:pt x="315078" y="181185"/>
                    <a:pt x="324495" y="181250"/>
                  </a:cubicBezTo>
                  <a:cubicBezTo>
                    <a:pt x="336064" y="181988"/>
                    <a:pt x="347650" y="180176"/>
                    <a:pt x="358462" y="175935"/>
                  </a:cubicBezTo>
                  <a:cubicBezTo>
                    <a:pt x="380505" y="164207"/>
                    <a:pt x="390623" y="74410"/>
                    <a:pt x="370387" y="11003"/>
                  </a:cubicBezTo>
                  <a:cubicBezTo>
                    <a:pt x="364072" y="6094"/>
                    <a:pt x="356299" y="3508"/>
                    <a:pt x="348344" y="3673"/>
                  </a:cubicBezTo>
                  <a:cubicBezTo>
                    <a:pt x="324950" y="6726"/>
                    <a:pt x="303054" y="17031"/>
                    <a:pt x="285650" y="33177"/>
                  </a:cubicBezTo>
                  <a:lnTo>
                    <a:pt x="291793" y="71845"/>
                  </a:lnTo>
                  <a:lnTo>
                    <a:pt x="289444" y="71845"/>
                  </a:lnTo>
                  <a:cubicBezTo>
                    <a:pt x="282616" y="73313"/>
                    <a:pt x="275646" y="73989"/>
                    <a:pt x="268666" y="73861"/>
                  </a:cubicBezTo>
                  <a:cubicBezTo>
                    <a:pt x="257683" y="73734"/>
                    <a:pt x="246734" y="72569"/>
                    <a:pt x="235964" y="70379"/>
                  </a:cubicBezTo>
                  <a:cubicBezTo>
                    <a:pt x="226930" y="78076"/>
                    <a:pt x="217896" y="86689"/>
                    <a:pt x="208681" y="94935"/>
                  </a:cubicBezTo>
                  <a:cubicBezTo>
                    <a:pt x="179412" y="123340"/>
                    <a:pt x="151768" y="149179"/>
                    <a:pt x="128822" y="149179"/>
                  </a:cubicBezTo>
                  <a:cubicBezTo>
                    <a:pt x="126002" y="149214"/>
                    <a:pt x="123194" y="148782"/>
                    <a:pt x="120511" y="147897"/>
                  </a:cubicBezTo>
                  <a:cubicBezTo>
                    <a:pt x="113465" y="145514"/>
                    <a:pt x="108045" y="143499"/>
                    <a:pt x="103889" y="141666"/>
                  </a:cubicBezTo>
                  <a:cubicBezTo>
                    <a:pt x="90467" y="135432"/>
                    <a:pt x="75033" y="135432"/>
                    <a:pt x="61611" y="141666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EC8A47A5-7BD9-BE42-9DE8-3592E791E9BE}"/>
                </a:ext>
              </a:extLst>
            </p:cNvPr>
            <p:cNvSpPr/>
            <p:nvPr/>
          </p:nvSpPr>
          <p:spPr>
            <a:xfrm>
              <a:off x="10335964" y="3782129"/>
              <a:ext cx="372375" cy="181132"/>
            </a:xfrm>
            <a:custGeom>
              <a:avLst/>
              <a:gdLst>
                <a:gd name="connsiteX0" fmla="*/ 287637 w 372375"/>
                <a:gd name="connsiteY0" fmla="*/ 170289 h 181132"/>
                <a:gd name="connsiteX1" fmla="*/ 170920 w 372375"/>
                <a:gd name="connsiteY1" fmla="*/ 137119 h 181132"/>
                <a:gd name="connsiteX2" fmla="*/ 240842 w 372375"/>
                <a:gd name="connsiteY2" fmla="*/ 81042 h 181132"/>
                <a:gd name="connsiteX3" fmla="*/ 340214 w 372375"/>
                <a:gd name="connsiteY3" fmla="*/ 93321 h 181132"/>
                <a:gd name="connsiteX4" fmla="*/ 298839 w 372375"/>
                <a:gd name="connsiteY4" fmla="*/ 59051 h 181132"/>
                <a:gd name="connsiteX5" fmla="*/ 297213 w 372375"/>
                <a:gd name="connsiteY5" fmla="*/ 35411 h 181132"/>
                <a:gd name="connsiteX6" fmla="*/ 349790 w 372375"/>
                <a:gd name="connsiteY6" fmla="*/ 17085 h 181132"/>
                <a:gd name="connsiteX7" fmla="*/ 372374 w 372375"/>
                <a:gd name="connsiteY7" fmla="*/ 83608 h 181132"/>
                <a:gd name="connsiteX8" fmla="*/ 372374 w 372375"/>
                <a:gd name="connsiteY8" fmla="*/ 85440 h 181132"/>
                <a:gd name="connsiteX9" fmla="*/ 361353 w 372375"/>
                <a:gd name="connsiteY9" fmla="*/ 8289 h 181132"/>
                <a:gd name="connsiteX10" fmla="*/ 271015 w 372375"/>
                <a:gd name="connsiteY10" fmla="*/ 31013 h 181132"/>
                <a:gd name="connsiteX11" fmla="*/ 279145 w 372375"/>
                <a:gd name="connsiteY11" fmla="*/ 67848 h 181132"/>
                <a:gd name="connsiteX12" fmla="*/ 224942 w 372375"/>
                <a:gd name="connsiteY12" fmla="*/ 66199 h 181132"/>
                <a:gd name="connsiteX13" fmla="*/ 110935 w 372375"/>
                <a:gd name="connsiteY13" fmla="*/ 142250 h 181132"/>
                <a:gd name="connsiteX14" fmla="*/ 50589 w 372375"/>
                <a:gd name="connsiteY14" fmla="*/ 135287 h 181132"/>
                <a:gd name="connsiteX15" fmla="*/ 0 w 372375"/>
                <a:gd name="connsiteY15" fmla="*/ 149581 h 181132"/>
                <a:gd name="connsiteX16" fmla="*/ 286192 w 372375"/>
                <a:gd name="connsiteY16" fmla="*/ 179452 h 181132"/>
                <a:gd name="connsiteX17" fmla="*/ 349790 w 372375"/>
                <a:gd name="connsiteY17" fmla="*/ 175603 h 181132"/>
                <a:gd name="connsiteX18" fmla="*/ 364425 w 372375"/>
                <a:gd name="connsiteY18" fmla="*/ 155078 h 181132"/>
                <a:gd name="connsiteX19" fmla="*/ 287637 w 372375"/>
                <a:gd name="connsiteY19" fmla="*/ 170289 h 18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375" h="181132">
                  <a:moveTo>
                    <a:pt x="287637" y="170289"/>
                  </a:moveTo>
                  <a:cubicBezTo>
                    <a:pt x="209043" y="168639"/>
                    <a:pt x="151046" y="158927"/>
                    <a:pt x="170920" y="137119"/>
                  </a:cubicBezTo>
                  <a:cubicBezTo>
                    <a:pt x="190794" y="115312"/>
                    <a:pt x="209765" y="87090"/>
                    <a:pt x="240842" y="81042"/>
                  </a:cubicBezTo>
                  <a:cubicBezTo>
                    <a:pt x="302272" y="73162"/>
                    <a:pt x="349248" y="117694"/>
                    <a:pt x="340214" y="93321"/>
                  </a:cubicBezTo>
                  <a:cubicBezTo>
                    <a:pt x="331787" y="76505"/>
                    <a:pt x="316767" y="64065"/>
                    <a:pt x="298839" y="59051"/>
                  </a:cubicBezTo>
                  <a:cubicBezTo>
                    <a:pt x="293361" y="52339"/>
                    <a:pt x="292707" y="42831"/>
                    <a:pt x="297213" y="35411"/>
                  </a:cubicBezTo>
                  <a:cubicBezTo>
                    <a:pt x="312063" y="23212"/>
                    <a:pt x="330683" y="16723"/>
                    <a:pt x="349790" y="17085"/>
                  </a:cubicBezTo>
                  <a:lnTo>
                    <a:pt x="372374" y="83608"/>
                  </a:lnTo>
                  <a:lnTo>
                    <a:pt x="372374" y="85440"/>
                  </a:lnTo>
                  <a:cubicBezTo>
                    <a:pt x="372447" y="59315"/>
                    <a:pt x="368734" y="33320"/>
                    <a:pt x="361353" y="8289"/>
                  </a:cubicBezTo>
                  <a:cubicBezTo>
                    <a:pt x="332987" y="-14435"/>
                    <a:pt x="290708" y="15070"/>
                    <a:pt x="271015" y="31013"/>
                  </a:cubicBezTo>
                  <a:lnTo>
                    <a:pt x="279145" y="67848"/>
                  </a:lnTo>
                  <a:cubicBezTo>
                    <a:pt x="261166" y="71194"/>
                    <a:pt x="242692" y="70631"/>
                    <a:pt x="224942" y="66199"/>
                  </a:cubicBezTo>
                  <a:cubicBezTo>
                    <a:pt x="184471" y="100284"/>
                    <a:pt x="140386" y="151963"/>
                    <a:pt x="110935" y="142250"/>
                  </a:cubicBezTo>
                  <a:cubicBezTo>
                    <a:pt x="81485" y="132538"/>
                    <a:pt x="83292" y="126490"/>
                    <a:pt x="50589" y="135287"/>
                  </a:cubicBezTo>
                  <a:lnTo>
                    <a:pt x="0" y="149581"/>
                  </a:lnTo>
                  <a:cubicBezTo>
                    <a:pt x="94422" y="167533"/>
                    <a:pt x="190146" y="177524"/>
                    <a:pt x="286192" y="179452"/>
                  </a:cubicBezTo>
                  <a:cubicBezTo>
                    <a:pt x="286192" y="179452"/>
                    <a:pt x="331541" y="185133"/>
                    <a:pt x="349790" y="175603"/>
                  </a:cubicBezTo>
                  <a:cubicBezTo>
                    <a:pt x="356917" y="170743"/>
                    <a:pt x="362106" y="163466"/>
                    <a:pt x="364425" y="155078"/>
                  </a:cubicBezTo>
                  <a:cubicBezTo>
                    <a:pt x="357559" y="164791"/>
                    <a:pt x="340756" y="171572"/>
                    <a:pt x="287637" y="170289"/>
                  </a:cubicBezTo>
                  <a:close/>
                </a:path>
              </a:pathLst>
            </a:custGeom>
            <a:solidFill>
              <a:srgbClr val="FBD0B4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2FE0A1E3-8253-1946-A724-D614CE8DC5CE}"/>
                </a:ext>
              </a:extLst>
            </p:cNvPr>
            <p:cNvSpPr/>
            <p:nvPr/>
          </p:nvSpPr>
          <p:spPr>
            <a:xfrm>
              <a:off x="9929559" y="3719631"/>
              <a:ext cx="448321" cy="166447"/>
            </a:xfrm>
            <a:custGeom>
              <a:avLst/>
              <a:gdLst>
                <a:gd name="connsiteX0" fmla="*/ 103952 w 448321"/>
                <a:gd name="connsiteY0" fmla="*/ 138226 h 166447"/>
                <a:gd name="connsiteX1" fmla="*/ 138281 w 448321"/>
                <a:gd name="connsiteY1" fmla="*/ 166448 h 166447"/>
                <a:gd name="connsiteX2" fmla="*/ 295650 w 448321"/>
                <a:gd name="connsiteY2" fmla="*/ 153986 h 166447"/>
                <a:gd name="connsiteX3" fmla="*/ 448322 w 448321"/>
                <a:gd name="connsiteY3" fmla="*/ 130163 h 166447"/>
                <a:gd name="connsiteX4" fmla="*/ 445250 w 448321"/>
                <a:gd name="connsiteY4" fmla="*/ 130163 h 166447"/>
                <a:gd name="connsiteX5" fmla="*/ 287158 w 448321"/>
                <a:gd name="connsiteY5" fmla="*/ 106523 h 166447"/>
                <a:gd name="connsiteX6" fmla="*/ 244518 w 448321"/>
                <a:gd name="connsiteY6" fmla="*/ 82882 h 166447"/>
                <a:gd name="connsiteX7" fmla="*/ 187425 w 448321"/>
                <a:gd name="connsiteY7" fmla="*/ 11962 h 166447"/>
                <a:gd name="connsiteX8" fmla="*/ 100700 w 448321"/>
                <a:gd name="connsiteY8" fmla="*/ 50 h 166447"/>
                <a:gd name="connsiteX9" fmla="*/ 54085 w 448321"/>
                <a:gd name="connsiteY9" fmla="*/ 17093 h 166447"/>
                <a:gd name="connsiteX10" fmla="*/ 35114 w 448321"/>
                <a:gd name="connsiteY10" fmla="*/ 44948 h 166447"/>
                <a:gd name="connsiteX11" fmla="*/ 18312 w 448321"/>
                <a:gd name="connsiteY11" fmla="*/ 81600 h 166447"/>
                <a:gd name="connsiteX12" fmla="*/ 4761 w 448321"/>
                <a:gd name="connsiteY12" fmla="*/ 123749 h 166447"/>
                <a:gd name="connsiteX13" fmla="*/ 8736 w 448321"/>
                <a:gd name="connsiteY13" fmla="*/ 160400 h 166447"/>
                <a:gd name="connsiteX14" fmla="*/ 26803 w 448321"/>
                <a:gd name="connsiteY14" fmla="*/ 155086 h 166447"/>
                <a:gd name="connsiteX15" fmla="*/ 53182 w 448321"/>
                <a:gd name="connsiteY15" fmla="*/ 132912 h 166447"/>
                <a:gd name="connsiteX16" fmla="*/ 103952 w 448321"/>
                <a:gd name="connsiteY16" fmla="*/ 138226 h 16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8321" h="166447">
                  <a:moveTo>
                    <a:pt x="103952" y="138226"/>
                  </a:moveTo>
                  <a:cubicBezTo>
                    <a:pt x="122020" y="138226"/>
                    <a:pt x="138281" y="166448"/>
                    <a:pt x="138281" y="166448"/>
                  </a:cubicBezTo>
                  <a:cubicBezTo>
                    <a:pt x="190910" y="164962"/>
                    <a:pt x="243431" y="160804"/>
                    <a:pt x="295650" y="153986"/>
                  </a:cubicBezTo>
                  <a:cubicBezTo>
                    <a:pt x="354731" y="145190"/>
                    <a:pt x="427363" y="133461"/>
                    <a:pt x="448322" y="130163"/>
                  </a:cubicBezTo>
                  <a:lnTo>
                    <a:pt x="445250" y="130163"/>
                  </a:lnTo>
                  <a:cubicBezTo>
                    <a:pt x="445250" y="130163"/>
                    <a:pt x="320945" y="114403"/>
                    <a:pt x="287158" y="106523"/>
                  </a:cubicBezTo>
                  <a:cubicBezTo>
                    <a:pt x="253372" y="98643"/>
                    <a:pt x="260057" y="101208"/>
                    <a:pt x="244518" y="82882"/>
                  </a:cubicBezTo>
                  <a:cubicBezTo>
                    <a:pt x="228980" y="64557"/>
                    <a:pt x="206938" y="19842"/>
                    <a:pt x="187425" y="11962"/>
                  </a:cubicBezTo>
                  <a:cubicBezTo>
                    <a:pt x="159287" y="3517"/>
                    <a:pt x="130039" y="-502"/>
                    <a:pt x="100700" y="50"/>
                  </a:cubicBezTo>
                  <a:cubicBezTo>
                    <a:pt x="83742" y="406"/>
                    <a:pt x="67367" y="6392"/>
                    <a:pt x="54085" y="17093"/>
                  </a:cubicBezTo>
                  <a:cubicBezTo>
                    <a:pt x="29513" y="30471"/>
                    <a:pt x="35114" y="44948"/>
                    <a:pt x="35114" y="44948"/>
                  </a:cubicBezTo>
                  <a:cubicBezTo>
                    <a:pt x="25547" y="54857"/>
                    <a:pt x="19617" y="67793"/>
                    <a:pt x="18312" y="81600"/>
                  </a:cubicBezTo>
                  <a:cubicBezTo>
                    <a:pt x="-1021" y="107989"/>
                    <a:pt x="-1021" y="115869"/>
                    <a:pt x="4761" y="123749"/>
                  </a:cubicBezTo>
                  <a:cubicBezTo>
                    <a:pt x="-4273" y="142075"/>
                    <a:pt x="967" y="156552"/>
                    <a:pt x="8736" y="160400"/>
                  </a:cubicBezTo>
                  <a:cubicBezTo>
                    <a:pt x="16505" y="164249"/>
                    <a:pt x="26803" y="155086"/>
                    <a:pt x="26803" y="155086"/>
                  </a:cubicBezTo>
                  <a:cubicBezTo>
                    <a:pt x="34839" y="146814"/>
                    <a:pt x="43676" y="139384"/>
                    <a:pt x="53182" y="132912"/>
                  </a:cubicBezTo>
                  <a:cubicBezTo>
                    <a:pt x="53182" y="132912"/>
                    <a:pt x="86427" y="137493"/>
                    <a:pt x="103952" y="138226"/>
                  </a:cubicBezTo>
                  <a:close/>
                </a:path>
              </a:pathLst>
            </a:custGeom>
            <a:solidFill>
              <a:srgbClr val="FDD0B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23F8E28C-0023-644C-8581-04C7FC93CFF0}"/>
                </a:ext>
              </a:extLst>
            </p:cNvPr>
            <p:cNvSpPr/>
            <p:nvPr/>
          </p:nvSpPr>
          <p:spPr>
            <a:xfrm>
              <a:off x="9926862" y="3714863"/>
              <a:ext cx="451018" cy="174514"/>
            </a:xfrm>
            <a:custGeom>
              <a:avLst/>
              <a:gdLst>
                <a:gd name="connsiteX0" fmla="*/ 139533 w 451018"/>
                <a:gd name="connsiteY0" fmla="*/ 173965 h 174514"/>
                <a:gd name="connsiteX1" fmla="*/ 139533 w 451018"/>
                <a:gd name="connsiteY1" fmla="*/ 172682 h 174514"/>
                <a:gd name="connsiteX2" fmla="*/ 107192 w 451018"/>
                <a:gd name="connsiteY2" fmla="*/ 145560 h 174514"/>
                <a:gd name="connsiteX3" fmla="*/ 55879 w 451018"/>
                <a:gd name="connsiteY3" fmla="*/ 140429 h 174514"/>
                <a:gd name="connsiteX4" fmla="*/ 31127 w 451018"/>
                <a:gd name="connsiteY4" fmla="*/ 161870 h 174514"/>
                <a:gd name="connsiteX5" fmla="*/ 15408 w 451018"/>
                <a:gd name="connsiteY5" fmla="*/ 169017 h 174514"/>
                <a:gd name="connsiteX6" fmla="*/ 9988 w 451018"/>
                <a:gd name="connsiteY6" fmla="*/ 167734 h 174514"/>
                <a:gd name="connsiteX7" fmla="*/ 412 w 451018"/>
                <a:gd name="connsiteY7" fmla="*/ 152890 h 174514"/>
                <a:gd name="connsiteX8" fmla="*/ 4206 w 451018"/>
                <a:gd name="connsiteY8" fmla="*/ 128884 h 174514"/>
                <a:gd name="connsiteX9" fmla="*/ 17937 w 451018"/>
                <a:gd name="connsiteY9" fmla="*/ 85451 h 174514"/>
                <a:gd name="connsiteX10" fmla="*/ 34379 w 451018"/>
                <a:gd name="connsiteY10" fmla="*/ 48800 h 174514"/>
                <a:gd name="connsiteX11" fmla="*/ 55337 w 451018"/>
                <a:gd name="connsiteY11" fmla="*/ 18379 h 174514"/>
                <a:gd name="connsiteX12" fmla="*/ 103397 w 451018"/>
                <a:gd name="connsiteY12" fmla="*/ 53 h 174514"/>
                <a:gd name="connsiteX13" fmla="*/ 191206 w 451018"/>
                <a:gd name="connsiteY13" fmla="*/ 11965 h 174514"/>
                <a:gd name="connsiteX14" fmla="*/ 232039 w 451018"/>
                <a:gd name="connsiteY14" fmla="*/ 59246 h 174514"/>
                <a:gd name="connsiteX15" fmla="*/ 249023 w 451018"/>
                <a:gd name="connsiteY15" fmla="*/ 85451 h 174514"/>
                <a:gd name="connsiteX16" fmla="*/ 254443 w 451018"/>
                <a:gd name="connsiteY16" fmla="*/ 92049 h 174514"/>
                <a:gd name="connsiteX17" fmla="*/ 283893 w 451018"/>
                <a:gd name="connsiteY17" fmla="*/ 106709 h 174514"/>
                <a:gd name="connsiteX18" fmla="*/ 290398 w 451018"/>
                <a:gd name="connsiteY18" fmla="*/ 108359 h 174514"/>
                <a:gd name="connsiteX19" fmla="*/ 448309 w 451018"/>
                <a:gd name="connsiteY19" fmla="*/ 131999 h 174514"/>
                <a:gd name="connsiteX20" fmla="*/ 451019 w 451018"/>
                <a:gd name="connsiteY20" fmla="*/ 131999 h 174514"/>
                <a:gd name="connsiteX21" fmla="*/ 451019 w 451018"/>
                <a:gd name="connsiteY21" fmla="*/ 137313 h 174514"/>
                <a:gd name="connsiteX22" fmla="*/ 298167 w 451018"/>
                <a:gd name="connsiteY22" fmla="*/ 161320 h 174514"/>
                <a:gd name="connsiteX23" fmla="*/ 140436 w 451018"/>
                <a:gd name="connsiteY23" fmla="*/ 174515 h 174514"/>
                <a:gd name="connsiteX24" fmla="*/ 54795 w 451018"/>
                <a:gd name="connsiteY24" fmla="*/ 134931 h 174514"/>
                <a:gd name="connsiteX25" fmla="*/ 55879 w 451018"/>
                <a:gd name="connsiteY25" fmla="*/ 134931 h 174514"/>
                <a:gd name="connsiteX26" fmla="*/ 106650 w 451018"/>
                <a:gd name="connsiteY26" fmla="*/ 140429 h 174514"/>
                <a:gd name="connsiteX27" fmla="*/ 142785 w 451018"/>
                <a:gd name="connsiteY27" fmla="*/ 168650 h 174514"/>
                <a:gd name="connsiteX28" fmla="*/ 298528 w 451018"/>
                <a:gd name="connsiteY28" fmla="*/ 155456 h 174514"/>
                <a:gd name="connsiteX29" fmla="*/ 432951 w 451018"/>
                <a:gd name="connsiteY29" fmla="*/ 134381 h 174514"/>
                <a:gd name="connsiteX30" fmla="*/ 289856 w 451018"/>
                <a:gd name="connsiteY30" fmla="*/ 112757 h 174514"/>
                <a:gd name="connsiteX31" fmla="*/ 283351 w 451018"/>
                <a:gd name="connsiteY31" fmla="*/ 111291 h 174514"/>
                <a:gd name="connsiteX32" fmla="*/ 251010 w 451018"/>
                <a:gd name="connsiteY32" fmla="*/ 94614 h 174514"/>
                <a:gd name="connsiteX33" fmla="*/ 245770 w 451018"/>
                <a:gd name="connsiteY33" fmla="*/ 88200 h 174514"/>
                <a:gd name="connsiteX34" fmla="*/ 227703 w 451018"/>
                <a:gd name="connsiteY34" fmla="*/ 63277 h 174514"/>
                <a:gd name="connsiteX35" fmla="*/ 189219 w 451018"/>
                <a:gd name="connsiteY35" fmla="*/ 18013 h 174514"/>
                <a:gd name="connsiteX36" fmla="*/ 103397 w 451018"/>
                <a:gd name="connsiteY36" fmla="*/ 6284 h 174514"/>
                <a:gd name="connsiteX37" fmla="*/ 58409 w 451018"/>
                <a:gd name="connsiteY37" fmla="*/ 22777 h 174514"/>
                <a:gd name="connsiteX38" fmla="*/ 40341 w 451018"/>
                <a:gd name="connsiteY38" fmla="*/ 48800 h 174514"/>
                <a:gd name="connsiteX39" fmla="*/ 40341 w 451018"/>
                <a:gd name="connsiteY39" fmla="*/ 50449 h 174514"/>
                <a:gd name="connsiteX40" fmla="*/ 39257 w 451018"/>
                <a:gd name="connsiteY40" fmla="*/ 51549 h 174514"/>
                <a:gd name="connsiteX41" fmla="*/ 23177 w 451018"/>
                <a:gd name="connsiteY41" fmla="*/ 86551 h 174514"/>
                <a:gd name="connsiteX42" fmla="*/ 23177 w 451018"/>
                <a:gd name="connsiteY42" fmla="*/ 86551 h 174514"/>
                <a:gd name="connsiteX43" fmla="*/ 23177 w 451018"/>
                <a:gd name="connsiteY43" fmla="*/ 86551 h 174514"/>
                <a:gd name="connsiteX44" fmla="*/ 10168 w 451018"/>
                <a:gd name="connsiteY44" fmla="*/ 125402 h 174514"/>
                <a:gd name="connsiteX45" fmla="*/ 11252 w 451018"/>
                <a:gd name="connsiteY45" fmla="*/ 126684 h 174514"/>
                <a:gd name="connsiteX46" fmla="*/ 11252 w 451018"/>
                <a:gd name="connsiteY46" fmla="*/ 128334 h 174514"/>
                <a:gd name="connsiteX47" fmla="*/ 7097 w 451018"/>
                <a:gd name="connsiteY47" fmla="*/ 150508 h 174514"/>
                <a:gd name="connsiteX48" fmla="*/ 13963 w 451018"/>
                <a:gd name="connsiteY48" fmla="*/ 161503 h 174514"/>
                <a:gd name="connsiteX49" fmla="*/ 17034 w 451018"/>
                <a:gd name="connsiteY49" fmla="*/ 161503 h 174514"/>
                <a:gd name="connsiteX50" fmla="*/ 27875 w 451018"/>
                <a:gd name="connsiteY50" fmla="*/ 158755 h 174514"/>
                <a:gd name="connsiteX51" fmla="*/ 54073 w 451018"/>
                <a:gd name="connsiteY51" fmla="*/ 135481 h 17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51018" h="174514">
                  <a:moveTo>
                    <a:pt x="139533" y="173965"/>
                  </a:moveTo>
                  <a:lnTo>
                    <a:pt x="139533" y="172682"/>
                  </a:lnTo>
                  <a:cubicBezTo>
                    <a:pt x="139533" y="172682"/>
                    <a:pt x="123091" y="146293"/>
                    <a:pt x="107192" y="145560"/>
                  </a:cubicBezTo>
                  <a:cubicBezTo>
                    <a:pt x="91292" y="144827"/>
                    <a:pt x="61661" y="140429"/>
                    <a:pt x="55879" y="140429"/>
                  </a:cubicBezTo>
                  <a:cubicBezTo>
                    <a:pt x="47030" y="146834"/>
                    <a:pt x="38748" y="154008"/>
                    <a:pt x="31127" y="161870"/>
                  </a:cubicBezTo>
                  <a:cubicBezTo>
                    <a:pt x="26816" y="165957"/>
                    <a:pt x="21285" y="168473"/>
                    <a:pt x="15408" y="169017"/>
                  </a:cubicBezTo>
                  <a:cubicBezTo>
                    <a:pt x="13535" y="168958"/>
                    <a:pt x="11692" y="168522"/>
                    <a:pt x="9988" y="167734"/>
                  </a:cubicBezTo>
                  <a:cubicBezTo>
                    <a:pt x="4780" y="164474"/>
                    <a:pt x="1271" y="159035"/>
                    <a:pt x="412" y="152890"/>
                  </a:cubicBezTo>
                  <a:cubicBezTo>
                    <a:pt x="-754" y="144682"/>
                    <a:pt x="569" y="136309"/>
                    <a:pt x="4206" y="128884"/>
                  </a:cubicBezTo>
                  <a:cubicBezTo>
                    <a:pt x="-2479" y="119171"/>
                    <a:pt x="1677" y="108542"/>
                    <a:pt x="17937" y="85451"/>
                  </a:cubicBezTo>
                  <a:cubicBezTo>
                    <a:pt x="19227" y="71714"/>
                    <a:pt x="25015" y="58811"/>
                    <a:pt x="34379" y="48800"/>
                  </a:cubicBezTo>
                  <a:cubicBezTo>
                    <a:pt x="34379" y="44219"/>
                    <a:pt x="34379" y="30474"/>
                    <a:pt x="55337" y="18379"/>
                  </a:cubicBezTo>
                  <a:cubicBezTo>
                    <a:pt x="68966" y="7131"/>
                    <a:pt x="85839" y="697"/>
                    <a:pt x="103397" y="53"/>
                  </a:cubicBezTo>
                  <a:cubicBezTo>
                    <a:pt x="133093" y="-518"/>
                    <a:pt x="162702" y="3499"/>
                    <a:pt x="191206" y="11965"/>
                  </a:cubicBezTo>
                  <a:cubicBezTo>
                    <a:pt x="204757" y="17646"/>
                    <a:pt x="219211" y="39637"/>
                    <a:pt x="232039" y="59246"/>
                  </a:cubicBezTo>
                  <a:cubicBezTo>
                    <a:pt x="237136" y="68344"/>
                    <a:pt x="242809" y="77099"/>
                    <a:pt x="249023" y="85451"/>
                  </a:cubicBezTo>
                  <a:lnTo>
                    <a:pt x="254443" y="92049"/>
                  </a:lnTo>
                  <a:cubicBezTo>
                    <a:pt x="262393" y="101761"/>
                    <a:pt x="262393" y="101761"/>
                    <a:pt x="283893" y="106709"/>
                  </a:cubicBezTo>
                  <a:lnTo>
                    <a:pt x="290398" y="108359"/>
                  </a:lnTo>
                  <a:cubicBezTo>
                    <a:pt x="323642" y="116055"/>
                    <a:pt x="447044" y="131816"/>
                    <a:pt x="448309" y="131999"/>
                  </a:cubicBezTo>
                  <a:lnTo>
                    <a:pt x="451019" y="131999"/>
                  </a:lnTo>
                  <a:lnTo>
                    <a:pt x="451019" y="137313"/>
                  </a:lnTo>
                  <a:cubicBezTo>
                    <a:pt x="430060" y="140612"/>
                    <a:pt x="357248" y="152341"/>
                    <a:pt x="298167" y="161320"/>
                  </a:cubicBezTo>
                  <a:cubicBezTo>
                    <a:pt x="228787" y="171583"/>
                    <a:pt x="141339" y="174331"/>
                    <a:pt x="140436" y="174515"/>
                  </a:cubicBezTo>
                  <a:close/>
                  <a:moveTo>
                    <a:pt x="54795" y="134931"/>
                  </a:moveTo>
                  <a:lnTo>
                    <a:pt x="55879" y="134931"/>
                  </a:lnTo>
                  <a:cubicBezTo>
                    <a:pt x="55879" y="134931"/>
                    <a:pt x="89485" y="140429"/>
                    <a:pt x="106650" y="140429"/>
                  </a:cubicBezTo>
                  <a:cubicBezTo>
                    <a:pt x="123814" y="140429"/>
                    <a:pt x="138629" y="162970"/>
                    <a:pt x="142785" y="168650"/>
                  </a:cubicBezTo>
                  <a:cubicBezTo>
                    <a:pt x="154529" y="168650"/>
                    <a:pt x="234388" y="165169"/>
                    <a:pt x="298528" y="155456"/>
                  </a:cubicBezTo>
                  <a:cubicBezTo>
                    <a:pt x="345685" y="148492"/>
                    <a:pt x="401875" y="139512"/>
                    <a:pt x="432951" y="134381"/>
                  </a:cubicBezTo>
                  <a:cubicBezTo>
                    <a:pt x="398984" y="129983"/>
                    <a:pt x="316234" y="118988"/>
                    <a:pt x="289856" y="112757"/>
                  </a:cubicBezTo>
                  <a:lnTo>
                    <a:pt x="283351" y="111291"/>
                  </a:lnTo>
                  <a:cubicBezTo>
                    <a:pt x="260947" y="105976"/>
                    <a:pt x="260044" y="105793"/>
                    <a:pt x="251010" y="94614"/>
                  </a:cubicBezTo>
                  <a:lnTo>
                    <a:pt x="245770" y="88200"/>
                  </a:lnTo>
                  <a:cubicBezTo>
                    <a:pt x="239335" y="80208"/>
                    <a:pt x="233306" y="71890"/>
                    <a:pt x="227703" y="63277"/>
                  </a:cubicBezTo>
                  <a:cubicBezTo>
                    <a:pt x="215417" y="44952"/>
                    <a:pt x="201505" y="22961"/>
                    <a:pt x="189219" y="18013"/>
                  </a:cubicBezTo>
                  <a:cubicBezTo>
                    <a:pt x="161343" y="9808"/>
                    <a:pt x="132420" y="5855"/>
                    <a:pt x="103397" y="6284"/>
                  </a:cubicBezTo>
                  <a:cubicBezTo>
                    <a:pt x="87030" y="6665"/>
                    <a:pt x="71234" y="12456"/>
                    <a:pt x="58409" y="22777"/>
                  </a:cubicBezTo>
                  <a:cubicBezTo>
                    <a:pt x="35824" y="36155"/>
                    <a:pt x="40341" y="48250"/>
                    <a:pt x="40341" y="48800"/>
                  </a:cubicBezTo>
                  <a:lnTo>
                    <a:pt x="40341" y="50449"/>
                  </a:lnTo>
                  <a:lnTo>
                    <a:pt x="39257" y="51549"/>
                  </a:lnTo>
                  <a:cubicBezTo>
                    <a:pt x="30167" y="61049"/>
                    <a:pt x="24501" y="73380"/>
                    <a:pt x="23177" y="86551"/>
                  </a:cubicBezTo>
                  <a:lnTo>
                    <a:pt x="23177" y="86551"/>
                  </a:lnTo>
                  <a:lnTo>
                    <a:pt x="23177" y="86551"/>
                  </a:lnTo>
                  <a:cubicBezTo>
                    <a:pt x="3483" y="113307"/>
                    <a:pt x="5109" y="119354"/>
                    <a:pt x="10168" y="125402"/>
                  </a:cubicBezTo>
                  <a:lnTo>
                    <a:pt x="11252" y="126684"/>
                  </a:lnTo>
                  <a:lnTo>
                    <a:pt x="11252" y="128334"/>
                  </a:lnTo>
                  <a:cubicBezTo>
                    <a:pt x="7602" y="135098"/>
                    <a:pt x="6148" y="142857"/>
                    <a:pt x="7097" y="150508"/>
                  </a:cubicBezTo>
                  <a:cubicBezTo>
                    <a:pt x="7568" y="155058"/>
                    <a:pt x="10107" y="159127"/>
                    <a:pt x="13963" y="161503"/>
                  </a:cubicBezTo>
                  <a:cubicBezTo>
                    <a:pt x="14969" y="161775"/>
                    <a:pt x="16028" y="161775"/>
                    <a:pt x="17034" y="161503"/>
                  </a:cubicBezTo>
                  <a:cubicBezTo>
                    <a:pt x="20815" y="161500"/>
                    <a:pt x="24537" y="160556"/>
                    <a:pt x="27875" y="158755"/>
                  </a:cubicBezTo>
                  <a:cubicBezTo>
                    <a:pt x="35840" y="150151"/>
                    <a:pt x="44614" y="142357"/>
                    <a:pt x="54073" y="135481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BB96701C-45AD-164F-A655-A9865F3E041E}"/>
                </a:ext>
              </a:extLst>
            </p:cNvPr>
            <p:cNvSpPr/>
            <p:nvPr/>
          </p:nvSpPr>
          <p:spPr>
            <a:xfrm>
              <a:off x="9952289" y="3709210"/>
              <a:ext cx="663723" cy="306879"/>
            </a:xfrm>
            <a:custGeom>
              <a:avLst/>
              <a:gdLst>
                <a:gd name="connsiteX0" fmla="*/ 650534 w 663723"/>
                <a:gd name="connsiteY0" fmla="*/ 64532 h 306879"/>
                <a:gd name="connsiteX1" fmla="*/ 639332 w 663723"/>
                <a:gd name="connsiteY1" fmla="*/ 37410 h 306879"/>
                <a:gd name="connsiteX2" fmla="*/ 629756 w 663723"/>
                <a:gd name="connsiteY2" fmla="*/ 14686 h 306879"/>
                <a:gd name="connsiteX3" fmla="*/ 539418 w 663723"/>
                <a:gd name="connsiteY3" fmla="*/ 208 h 306879"/>
                <a:gd name="connsiteX4" fmla="*/ 489009 w 663723"/>
                <a:gd name="connsiteY4" fmla="*/ 34294 h 306879"/>
                <a:gd name="connsiteX5" fmla="*/ 446189 w 663723"/>
                <a:gd name="connsiteY5" fmla="*/ 123724 h 306879"/>
                <a:gd name="connsiteX6" fmla="*/ 424688 w 663723"/>
                <a:gd name="connsiteY6" fmla="*/ 139851 h 306879"/>
                <a:gd name="connsiteX7" fmla="*/ 272017 w 663723"/>
                <a:gd name="connsiteY7" fmla="*/ 163674 h 306879"/>
                <a:gd name="connsiteX8" fmla="*/ 114647 w 663723"/>
                <a:gd name="connsiteY8" fmla="*/ 176869 h 306879"/>
                <a:gd name="connsiteX9" fmla="*/ 80319 w 663723"/>
                <a:gd name="connsiteY9" fmla="*/ 148647 h 306879"/>
                <a:gd name="connsiteX10" fmla="*/ 30452 w 663723"/>
                <a:gd name="connsiteY10" fmla="*/ 143333 h 306879"/>
                <a:gd name="connsiteX11" fmla="*/ 4615 w 663723"/>
                <a:gd name="connsiteY11" fmla="*/ 165690 h 306879"/>
                <a:gd name="connsiteX12" fmla="*/ 30452 w 663723"/>
                <a:gd name="connsiteY12" fmla="*/ 295803 h 306879"/>
                <a:gd name="connsiteX13" fmla="*/ 130366 w 663723"/>
                <a:gd name="connsiteY13" fmla="*/ 295803 h 306879"/>
                <a:gd name="connsiteX14" fmla="*/ 435168 w 663723"/>
                <a:gd name="connsiteY14" fmla="*/ 208206 h 306879"/>
                <a:gd name="connsiteX15" fmla="*/ 495514 w 663723"/>
                <a:gd name="connsiteY15" fmla="*/ 215170 h 306879"/>
                <a:gd name="connsiteX16" fmla="*/ 609520 w 663723"/>
                <a:gd name="connsiteY16" fmla="*/ 139118 h 306879"/>
                <a:gd name="connsiteX17" fmla="*/ 663723 w 663723"/>
                <a:gd name="connsiteY17" fmla="*/ 140767 h 306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63723" h="306879">
                  <a:moveTo>
                    <a:pt x="650534" y="64532"/>
                  </a:moveTo>
                  <a:cubicBezTo>
                    <a:pt x="649155" y="54667"/>
                    <a:pt x="645298" y="45326"/>
                    <a:pt x="639332" y="37410"/>
                  </a:cubicBezTo>
                  <a:cubicBezTo>
                    <a:pt x="629756" y="26048"/>
                    <a:pt x="636622" y="33012"/>
                    <a:pt x="629756" y="14686"/>
                  </a:cubicBezTo>
                  <a:cubicBezTo>
                    <a:pt x="624155" y="-341"/>
                    <a:pt x="571578" y="1491"/>
                    <a:pt x="539418" y="208"/>
                  </a:cubicBezTo>
                  <a:cubicBezTo>
                    <a:pt x="507257" y="-1074"/>
                    <a:pt x="507077" y="2774"/>
                    <a:pt x="489009" y="34294"/>
                  </a:cubicBezTo>
                  <a:cubicBezTo>
                    <a:pt x="473270" y="63359"/>
                    <a:pt x="458979" y="93206"/>
                    <a:pt x="446189" y="123724"/>
                  </a:cubicBezTo>
                  <a:cubicBezTo>
                    <a:pt x="443078" y="133149"/>
                    <a:pt x="434485" y="139594"/>
                    <a:pt x="424688" y="139851"/>
                  </a:cubicBezTo>
                  <a:cubicBezTo>
                    <a:pt x="403730" y="143149"/>
                    <a:pt x="331098" y="154878"/>
                    <a:pt x="272017" y="163674"/>
                  </a:cubicBezTo>
                  <a:cubicBezTo>
                    <a:pt x="219810" y="170735"/>
                    <a:pt x="167288" y="175139"/>
                    <a:pt x="114647" y="176869"/>
                  </a:cubicBezTo>
                  <a:cubicBezTo>
                    <a:pt x="114647" y="176869"/>
                    <a:pt x="97664" y="149380"/>
                    <a:pt x="80319" y="148647"/>
                  </a:cubicBezTo>
                  <a:cubicBezTo>
                    <a:pt x="62974" y="147914"/>
                    <a:pt x="30452" y="143333"/>
                    <a:pt x="30452" y="143333"/>
                  </a:cubicBezTo>
                  <a:cubicBezTo>
                    <a:pt x="21127" y="149893"/>
                    <a:pt x="12471" y="157383"/>
                    <a:pt x="4615" y="165690"/>
                  </a:cubicBezTo>
                  <a:cubicBezTo>
                    <a:pt x="4615" y="165690"/>
                    <a:pt x="-16162" y="257319"/>
                    <a:pt x="30452" y="295803"/>
                  </a:cubicBezTo>
                  <a:cubicBezTo>
                    <a:pt x="64239" y="320726"/>
                    <a:pt x="130366" y="295803"/>
                    <a:pt x="130366" y="295803"/>
                  </a:cubicBezTo>
                  <a:cubicBezTo>
                    <a:pt x="130366" y="295803"/>
                    <a:pt x="402284" y="217002"/>
                    <a:pt x="435168" y="208206"/>
                  </a:cubicBezTo>
                  <a:cubicBezTo>
                    <a:pt x="468051" y="199410"/>
                    <a:pt x="466244" y="205640"/>
                    <a:pt x="495514" y="215170"/>
                  </a:cubicBezTo>
                  <a:cubicBezTo>
                    <a:pt x="524783" y="224699"/>
                    <a:pt x="569049" y="173204"/>
                    <a:pt x="609520" y="139118"/>
                  </a:cubicBezTo>
                  <a:cubicBezTo>
                    <a:pt x="627270" y="143551"/>
                    <a:pt x="645744" y="144113"/>
                    <a:pt x="663723" y="140767"/>
                  </a:cubicBezTo>
                  <a:close/>
                </a:path>
              </a:pathLst>
            </a:custGeom>
            <a:solidFill>
              <a:srgbClr val="FDD0B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47" name="Freeform 446">
              <a:extLst>
                <a:ext uri="{FF2B5EF4-FFF2-40B4-BE49-F238E27FC236}">
                  <a16:creationId xmlns:a16="http://schemas.microsoft.com/office/drawing/2014/main" id="{E7140D90-2C8F-A741-9C30-435075EF30AC}"/>
                </a:ext>
              </a:extLst>
            </p:cNvPr>
            <p:cNvSpPr/>
            <p:nvPr/>
          </p:nvSpPr>
          <p:spPr>
            <a:xfrm>
              <a:off x="9949029" y="3706670"/>
              <a:ext cx="670235" cy="312185"/>
            </a:xfrm>
            <a:custGeom>
              <a:avLst/>
              <a:gdLst>
                <a:gd name="connsiteX0" fmla="*/ 74183 w 670235"/>
                <a:gd name="connsiteY0" fmla="*/ 312088 h 312185"/>
                <a:gd name="connsiteX1" fmla="*/ 31724 w 670235"/>
                <a:gd name="connsiteY1" fmla="*/ 300542 h 312185"/>
                <a:gd name="connsiteX2" fmla="*/ 4804 w 670235"/>
                <a:gd name="connsiteY2" fmla="*/ 167681 h 312185"/>
                <a:gd name="connsiteX3" fmla="*/ 4804 w 670235"/>
                <a:gd name="connsiteY3" fmla="*/ 167681 h 312185"/>
                <a:gd name="connsiteX4" fmla="*/ 4804 w 670235"/>
                <a:gd name="connsiteY4" fmla="*/ 167681 h 312185"/>
                <a:gd name="connsiteX5" fmla="*/ 31905 w 670235"/>
                <a:gd name="connsiteY5" fmla="*/ 143674 h 312185"/>
                <a:gd name="connsiteX6" fmla="*/ 31905 w 670235"/>
                <a:gd name="connsiteY6" fmla="*/ 143674 h 312185"/>
                <a:gd name="connsiteX7" fmla="*/ 33712 w 670235"/>
                <a:gd name="connsiteY7" fmla="*/ 143674 h 312185"/>
                <a:gd name="connsiteX8" fmla="*/ 84482 w 670235"/>
                <a:gd name="connsiteY8" fmla="*/ 148622 h 312185"/>
                <a:gd name="connsiteX9" fmla="*/ 120617 w 670235"/>
                <a:gd name="connsiteY9" fmla="*/ 176844 h 312185"/>
                <a:gd name="connsiteX10" fmla="*/ 276360 w 670235"/>
                <a:gd name="connsiteY10" fmla="*/ 163649 h 312185"/>
                <a:gd name="connsiteX11" fmla="*/ 429032 w 670235"/>
                <a:gd name="connsiteY11" fmla="*/ 139642 h 312185"/>
                <a:gd name="connsiteX12" fmla="*/ 429032 w 670235"/>
                <a:gd name="connsiteY12" fmla="*/ 139642 h 312185"/>
                <a:gd name="connsiteX13" fmla="*/ 448003 w 670235"/>
                <a:gd name="connsiteY13" fmla="*/ 125165 h 312185"/>
                <a:gd name="connsiteX14" fmla="*/ 455230 w 670235"/>
                <a:gd name="connsiteY14" fmla="*/ 109038 h 312185"/>
                <a:gd name="connsiteX15" fmla="*/ 491366 w 670235"/>
                <a:gd name="connsiteY15" fmla="*/ 35735 h 312185"/>
                <a:gd name="connsiteX16" fmla="*/ 492992 w 670235"/>
                <a:gd name="connsiteY16" fmla="*/ 32986 h 312185"/>
                <a:gd name="connsiteX17" fmla="*/ 535451 w 670235"/>
                <a:gd name="connsiteY17" fmla="*/ 0 h 312185"/>
                <a:gd name="connsiteX18" fmla="*/ 544304 w 670235"/>
                <a:gd name="connsiteY18" fmla="*/ 0 h 312185"/>
                <a:gd name="connsiteX19" fmla="*/ 562371 w 670235"/>
                <a:gd name="connsiteY19" fmla="*/ 0 h 312185"/>
                <a:gd name="connsiteX20" fmla="*/ 636810 w 670235"/>
                <a:gd name="connsiteY20" fmla="*/ 15760 h 312185"/>
                <a:gd name="connsiteX21" fmla="*/ 640785 w 670235"/>
                <a:gd name="connsiteY21" fmla="*/ 29321 h 312185"/>
                <a:gd name="connsiteX22" fmla="*/ 646025 w 670235"/>
                <a:gd name="connsiteY22" fmla="*/ 37751 h 312185"/>
                <a:gd name="connsiteX23" fmla="*/ 657769 w 670235"/>
                <a:gd name="connsiteY23" fmla="*/ 66339 h 312185"/>
                <a:gd name="connsiteX24" fmla="*/ 670235 w 670235"/>
                <a:gd name="connsiteY24" fmla="*/ 144774 h 312185"/>
                <a:gd name="connsiteX25" fmla="*/ 667886 w 670235"/>
                <a:gd name="connsiteY25" fmla="*/ 144774 h 312185"/>
                <a:gd name="connsiteX26" fmla="*/ 647109 w 670235"/>
                <a:gd name="connsiteY26" fmla="*/ 146789 h 312185"/>
                <a:gd name="connsiteX27" fmla="*/ 647109 w 670235"/>
                <a:gd name="connsiteY27" fmla="*/ 146789 h 312185"/>
                <a:gd name="connsiteX28" fmla="*/ 614406 w 670235"/>
                <a:gd name="connsiteY28" fmla="*/ 143307 h 312185"/>
                <a:gd name="connsiteX29" fmla="*/ 587124 w 670235"/>
                <a:gd name="connsiteY29" fmla="*/ 167864 h 312185"/>
                <a:gd name="connsiteX30" fmla="*/ 505820 w 670235"/>
                <a:gd name="connsiteY30" fmla="*/ 221925 h 312185"/>
                <a:gd name="connsiteX31" fmla="*/ 497509 w 670235"/>
                <a:gd name="connsiteY31" fmla="*/ 220642 h 312185"/>
                <a:gd name="connsiteX32" fmla="*/ 480886 w 670235"/>
                <a:gd name="connsiteY32" fmla="*/ 214411 h 312185"/>
                <a:gd name="connsiteX33" fmla="*/ 438608 w 670235"/>
                <a:gd name="connsiteY33" fmla="*/ 214411 h 312185"/>
                <a:gd name="connsiteX34" fmla="*/ 133807 w 670235"/>
                <a:gd name="connsiteY34" fmla="*/ 302009 h 312185"/>
                <a:gd name="connsiteX35" fmla="*/ 74183 w 670235"/>
                <a:gd name="connsiteY35" fmla="*/ 312088 h 312185"/>
                <a:gd name="connsiteX36" fmla="*/ 9682 w 670235"/>
                <a:gd name="connsiteY36" fmla="*/ 169513 h 312185"/>
                <a:gd name="connsiteX37" fmla="*/ 34977 w 670235"/>
                <a:gd name="connsiteY37" fmla="*/ 296327 h 312185"/>
                <a:gd name="connsiteX38" fmla="*/ 74183 w 670235"/>
                <a:gd name="connsiteY38" fmla="*/ 306773 h 312185"/>
                <a:gd name="connsiteX39" fmla="*/ 132181 w 670235"/>
                <a:gd name="connsiteY39" fmla="*/ 295228 h 312185"/>
                <a:gd name="connsiteX40" fmla="*/ 437163 w 670235"/>
                <a:gd name="connsiteY40" fmla="*/ 207448 h 312185"/>
                <a:gd name="connsiteX41" fmla="*/ 482693 w 670235"/>
                <a:gd name="connsiteY41" fmla="*/ 208547 h 312185"/>
                <a:gd name="connsiteX42" fmla="*/ 499135 w 670235"/>
                <a:gd name="connsiteY42" fmla="*/ 214595 h 312185"/>
                <a:gd name="connsiteX43" fmla="*/ 505820 w 670235"/>
                <a:gd name="connsiteY43" fmla="*/ 214595 h 312185"/>
                <a:gd name="connsiteX44" fmla="*/ 582065 w 670235"/>
                <a:gd name="connsiteY44" fmla="*/ 163466 h 312185"/>
                <a:gd name="connsiteX45" fmla="*/ 610612 w 670235"/>
                <a:gd name="connsiteY45" fmla="*/ 137810 h 312185"/>
                <a:gd name="connsiteX46" fmla="*/ 611696 w 670235"/>
                <a:gd name="connsiteY46" fmla="*/ 137810 h 312185"/>
                <a:gd name="connsiteX47" fmla="*/ 612780 w 670235"/>
                <a:gd name="connsiteY47" fmla="*/ 137810 h 312185"/>
                <a:gd name="connsiteX48" fmla="*/ 645663 w 670235"/>
                <a:gd name="connsiteY48" fmla="*/ 141475 h 312185"/>
                <a:gd name="connsiteX49" fmla="*/ 663731 w 670235"/>
                <a:gd name="connsiteY49" fmla="*/ 140192 h 312185"/>
                <a:gd name="connsiteX50" fmla="*/ 652168 w 670235"/>
                <a:gd name="connsiteY50" fmla="*/ 66889 h 312185"/>
                <a:gd name="connsiteX51" fmla="*/ 641508 w 670235"/>
                <a:gd name="connsiteY51" fmla="*/ 40867 h 312185"/>
                <a:gd name="connsiteX52" fmla="*/ 635003 w 670235"/>
                <a:gd name="connsiteY52" fmla="*/ 29871 h 312185"/>
                <a:gd name="connsiteX53" fmla="*/ 631570 w 670235"/>
                <a:gd name="connsiteY53" fmla="*/ 17409 h 312185"/>
                <a:gd name="connsiteX54" fmla="*/ 561649 w 670235"/>
                <a:gd name="connsiteY54" fmla="*/ 5131 h 312185"/>
                <a:gd name="connsiteX55" fmla="*/ 543581 w 670235"/>
                <a:gd name="connsiteY55" fmla="*/ 5131 h 312185"/>
                <a:gd name="connsiteX56" fmla="*/ 534909 w 670235"/>
                <a:gd name="connsiteY56" fmla="*/ 5131 h 312185"/>
                <a:gd name="connsiteX57" fmla="*/ 496966 w 670235"/>
                <a:gd name="connsiteY57" fmla="*/ 35552 h 312185"/>
                <a:gd name="connsiteX58" fmla="*/ 495340 w 670235"/>
                <a:gd name="connsiteY58" fmla="*/ 38301 h 312185"/>
                <a:gd name="connsiteX59" fmla="*/ 459205 w 670235"/>
                <a:gd name="connsiteY59" fmla="*/ 111604 h 312185"/>
                <a:gd name="connsiteX60" fmla="*/ 451978 w 670235"/>
                <a:gd name="connsiteY60" fmla="*/ 127914 h 312185"/>
                <a:gd name="connsiteX61" fmla="*/ 428309 w 670235"/>
                <a:gd name="connsiteY61" fmla="*/ 146240 h 312185"/>
                <a:gd name="connsiteX62" fmla="*/ 275818 w 670235"/>
                <a:gd name="connsiteY62" fmla="*/ 170246 h 312185"/>
                <a:gd name="connsiteX63" fmla="*/ 118088 w 670235"/>
                <a:gd name="connsiteY63" fmla="*/ 183441 h 312185"/>
                <a:gd name="connsiteX64" fmla="*/ 117365 w 670235"/>
                <a:gd name="connsiteY64" fmla="*/ 183441 h 312185"/>
                <a:gd name="connsiteX65" fmla="*/ 117365 w 670235"/>
                <a:gd name="connsiteY65" fmla="*/ 182158 h 312185"/>
                <a:gd name="connsiteX66" fmla="*/ 85024 w 670235"/>
                <a:gd name="connsiteY66" fmla="*/ 155036 h 312185"/>
                <a:gd name="connsiteX67" fmla="*/ 33712 w 670235"/>
                <a:gd name="connsiteY67" fmla="*/ 148622 h 312185"/>
                <a:gd name="connsiteX68" fmla="*/ 9682 w 670235"/>
                <a:gd name="connsiteY68" fmla="*/ 169513 h 31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70235" h="312185">
                  <a:moveTo>
                    <a:pt x="74183" y="312088"/>
                  </a:moveTo>
                  <a:cubicBezTo>
                    <a:pt x="59184" y="312879"/>
                    <a:pt x="44322" y="308839"/>
                    <a:pt x="31724" y="300542"/>
                  </a:cubicBezTo>
                  <a:cubicBezTo>
                    <a:pt x="-15793" y="261692"/>
                    <a:pt x="3900" y="172262"/>
                    <a:pt x="4804" y="167681"/>
                  </a:cubicBezTo>
                  <a:lnTo>
                    <a:pt x="4804" y="167681"/>
                  </a:lnTo>
                  <a:lnTo>
                    <a:pt x="4804" y="167681"/>
                  </a:lnTo>
                  <a:cubicBezTo>
                    <a:pt x="13028" y="158783"/>
                    <a:pt x="22106" y="150742"/>
                    <a:pt x="31905" y="143674"/>
                  </a:cubicBezTo>
                  <a:lnTo>
                    <a:pt x="31905" y="143674"/>
                  </a:lnTo>
                  <a:lnTo>
                    <a:pt x="33712" y="143674"/>
                  </a:lnTo>
                  <a:cubicBezTo>
                    <a:pt x="33712" y="143674"/>
                    <a:pt x="67318" y="148622"/>
                    <a:pt x="84482" y="148622"/>
                  </a:cubicBezTo>
                  <a:cubicBezTo>
                    <a:pt x="101646" y="148622"/>
                    <a:pt x="116462" y="171163"/>
                    <a:pt x="120617" y="176844"/>
                  </a:cubicBezTo>
                  <a:cubicBezTo>
                    <a:pt x="132361" y="176844"/>
                    <a:pt x="212220" y="173362"/>
                    <a:pt x="276360" y="163649"/>
                  </a:cubicBezTo>
                  <a:cubicBezTo>
                    <a:pt x="335261" y="154853"/>
                    <a:pt x="408074" y="143124"/>
                    <a:pt x="429032" y="139642"/>
                  </a:cubicBezTo>
                  <a:lnTo>
                    <a:pt x="429032" y="139642"/>
                  </a:lnTo>
                  <a:cubicBezTo>
                    <a:pt x="437719" y="139316"/>
                    <a:pt x="445288" y="133542"/>
                    <a:pt x="448003" y="125165"/>
                  </a:cubicBezTo>
                  <a:cubicBezTo>
                    <a:pt x="450171" y="120584"/>
                    <a:pt x="452520" y="115086"/>
                    <a:pt x="455230" y="109038"/>
                  </a:cubicBezTo>
                  <a:cubicBezTo>
                    <a:pt x="466017" y="83985"/>
                    <a:pt x="478077" y="59518"/>
                    <a:pt x="491366" y="35735"/>
                  </a:cubicBezTo>
                  <a:lnTo>
                    <a:pt x="492992" y="32986"/>
                  </a:lnTo>
                  <a:cubicBezTo>
                    <a:pt x="507988" y="6964"/>
                    <a:pt x="511963" y="0"/>
                    <a:pt x="535451" y="0"/>
                  </a:cubicBezTo>
                  <a:lnTo>
                    <a:pt x="544304" y="0"/>
                  </a:lnTo>
                  <a:lnTo>
                    <a:pt x="562371" y="0"/>
                  </a:lnTo>
                  <a:cubicBezTo>
                    <a:pt x="594893" y="0"/>
                    <a:pt x="631570" y="1649"/>
                    <a:pt x="636810" y="15760"/>
                  </a:cubicBezTo>
                  <a:cubicBezTo>
                    <a:pt x="638705" y="20089"/>
                    <a:pt x="640041" y="24646"/>
                    <a:pt x="640785" y="29321"/>
                  </a:cubicBezTo>
                  <a:cubicBezTo>
                    <a:pt x="640785" y="31520"/>
                    <a:pt x="640785" y="31704"/>
                    <a:pt x="646025" y="37751"/>
                  </a:cubicBezTo>
                  <a:cubicBezTo>
                    <a:pt x="652355" y="46064"/>
                    <a:pt x="656408" y="55927"/>
                    <a:pt x="657769" y="66339"/>
                  </a:cubicBezTo>
                  <a:lnTo>
                    <a:pt x="670235" y="144774"/>
                  </a:lnTo>
                  <a:lnTo>
                    <a:pt x="667886" y="144774"/>
                  </a:lnTo>
                  <a:cubicBezTo>
                    <a:pt x="661059" y="146241"/>
                    <a:pt x="654088" y="146918"/>
                    <a:pt x="647109" y="146789"/>
                  </a:cubicBezTo>
                  <a:lnTo>
                    <a:pt x="647109" y="146789"/>
                  </a:lnTo>
                  <a:cubicBezTo>
                    <a:pt x="636125" y="146663"/>
                    <a:pt x="625176" y="145497"/>
                    <a:pt x="614406" y="143307"/>
                  </a:cubicBezTo>
                  <a:cubicBezTo>
                    <a:pt x="605372" y="151004"/>
                    <a:pt x="596339" y="159617"/>
                    <a:pt x="587124" y="167864"/>
                  </a:cubicBezTo>
                  <a:cubicBezTo>
                    <a:pt x="556409" y="196086"/>
                    <a:pt x="528766" y="221925"/>
                    <a:pt x="505820" y="221925"/>
                  </a:cubicBezTo>
                  <a:cubicBezTo>
                    <a:pt x="502999" y="221960"/>
                    <a:pt x="500192" y="221527"/>
                    <a:pt x="497509" y="220642"/>
                  </a:cubicBezTo>
                  <a:cubicBezTo>
                    <a:pt x="490462" y="218260"/>
                    <a:pt x="485042" y="216244"/>
                    <a:pt x="480886" y="214411"/>
                  </a:cubicBezTo>
                  <a:cubicBezTo>
                    <a:pt x="467464" y="208177"/>
                    <a:pt x="452030" y="208177"/>
                    <a:pt x="438608" y="214411"/>
                  </a:cubicBezTo>
                  <a:cubicBezTo>
                    <a:pt x="406086" y="223024"/>
                    <a:pt x="136517" y="301276"/>
                    <a:pt x="133807" y="302009"/>
                  </a:cubicBezTo>
                  <a:cubicBezTo>
                    <a:pt x="114566" y="308478"/>
                    <a:pt x="94452" y="311877"/>
                    <a:pt x="74183" y="312088"/>
                  </a:cubicBezTo>
                  <a:close/>
                  <a:moveTo>
                    <a:pt x="9682" y="169513"/>
                  </a:moveTo>
                  <a:cubicBezTo>
                    <a:pt x="7875" y="178310"/>
                    <a:pt x="-8386" y="261142"/>
                    <a:pt x="34977" y="296327"/>
                  </a:cubicBezTo>
                  <a:cubicBezTo>
                    <a:pt x="46620" y="303946"/>
                    <a:pt x="60353" y="307603"/>
                    <a:pt x="74183" y="306773"/>
                  </a:cubicBezTo>
                  <a:cubicBezTo>
                    <a:pt x="93975" y="305879"/>
                    <a:pt x="113524" y="301986"/>
                    <a:pt x="132181" y="295228"/>
                  </a:cubicBezTo>
                  <a:cubicBezTo>
                    <a:pt x="135071" y="294312"/>
                    <a:pt x="404821" y="216061"/>
                    <a:pt x="437163" y="207448"/>
                  </a:cubicBezTo>
                  <a:cubicBezTo>
                    <a:pt x="451763" y="201015"/>
                    <a:pt x="468412" y="201418"/>
                    <a:pt x="482693" y="208547"/>
                  </a:cubicBezTo>
                  <a:lnTo>
                    <a:pt x="499135" y="214595"/>
                  </a:lnTo>
                  <a:cubicBezTo>
                    <a:pt x="501355" y="214875"/>
                    <a:pt x="503599" y="214875"/>
                    <a:pt x="505820" y="214595"/>
                  </a:cubicBezTo>
                  <a:cubicBezTo>
                    <a:pt x="526597" y="214595"/>
                    <a:pt x="554783" y="188572"/>
                    <a:pt x="582065" y="163466"/>
                  </a:cubicBezTo>
                  <a:cubicBezTo>
                    <a:pt x="591460" y="154669"/>
                    <a:pt x="601217" y="145140"/>
                    <a:pt x="610612" y="137810"/>
                  </a:cubicBezTo>
                  <a:lnTo>
                    <a:pt x="611696" y="137810"/>
                  </a:lnTo>
                  <a:lnTo>
                    <a:pt x="612780" y="137810"/>
                  </a:lnTo>
                  <a:cubicBezTo>
                    <a:pt x="623594" y="140137"/>
                    <a:pt x="634609" y="141365"/>
                    <a:pt x="645663" y="141475"/>
                  </a:cubicBezTo>
                  <a:cubicBezTo>
                    <a:pt x="651712" y="141605"/>
                    <a:pt x="657760" y="141176"/>
                    <a:pt x="663731" y="140192"/>
                  </a:cubicBezTo>
                  <a:lnTo>
                    <a:pt x="652168" y="66889"/>
                  </a:lnTo>
                  <a:cubicBezTo>
                    <a:pt x="650903" y="57422"/>
                    <a:pt x="647230" y="48453"/>
                    <a:pt x="641508" y="40867"/>
                  </a:cubicBezTo>
                  <a:cubicBezTo>
                    <a:pt x="635907" y="34269"/>
                    <a:pt x="635365" y="33353"/>
                    <a:pt x="635003" y="29871"/>
                  </a:cubicBezTo>
                  <a:cubicBezTo>
                    <a:pt x="634376" y="25588"/>
                    <a:pt x="633224" y="21401"/>
                    <a:pt x="631570" y="17409"/>
                  </a:cubicBezTo>
                  <a:cubicBezTo>
                    <a:pt x="627415" y="6597"/>
                    <a:pt x="587847" y="5681"/>
                    <a:pt x="561649" y="5131"/>
                  </a:cubicBezTo>
                  <a:lnTo>
                    <a:pt x="543581" y="5131"/>
                  </a:lnTo>
                  <a:lnTo>
                    <a:pt x="534909" y="5131"/>
                  </a:lnTo>
                  <a:cubicBezTo>
                    <a:pt x="514311" y="5131"/>
                    <a:pt x="511601" y="9713"/>
                    <a:pt x="496966" y="35552"/>
                  </a:cubicBezTo>
                  <a:lnTo>
                    <a:pt x="495340" y="38301"/>
                  </a:lnTo>
                  <a:cubicBezTo>
                    <a:pt x="481999" y="62055"/>
                    <a:pt x="469935" y="86525"/>
                    <a:pt x="459205" y="111604"/>
                  </a:cubicBezTo>
                  <a:cubicBezTo>
                    <a:pt x="456495" y="117835"/>
                    <a:pt x="454146" y="123332"/>
                    <a:pt x="451978" y="127914"/>
                  </a:cubicBezTo>
                  <a:cubicBezTo>
                    <a:pt x="448655" y="138451"/>
                    <a:pt x="439206" y="145767"/>
                    <a:pt x="428309" y="146240"/>
                  </a:cubicBezTo>
                  <a:cubicBezTo>
                    <a:pt x="407712" y="149538"/>
                    <a:pt x="334900" y="161267"/>
                    <a:pt x="275818" y="170246"/>
                  </a:cubicBezTo>
                  <a:cubicBezTo>
                    <a:pt x="206439" y="180509"/>
                    <a:pt x="118991" y="183258"/>
                    <a:pt x="118088" y="183441"/>
                  </a:cubicBezTo>
                  <a:lnTo>
                    <a:pt x="117365" y="183441"/>
                  </a:lnTo>
                  <a:lnTo>
                    <a:pt x="117365" y="182158"/>
                  </a:lnTo>
                  <a:cubicBezTo>
                    <a:pt x="117365" y="182158"/>
                    <a:pt x="100924" y="155769"/>
                    <a:pt x="85024" y="155036"/>
                  </a:cubicBezTo>
                  <a:cubicBezTo>
                    <a:pt x="69125" y="154303"/>
                    <a:pt x="39494" y="148622"/>
                    <a:pt x="33712" y="148622"/>
                  </a:cubicBezTo>
                  <a:cubicBezTo>
                    <a:pt x="25153" y="154910"/>
                    <a:pt x="17117" y="161897"/>
                    <a:pt x="9682" y="169513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46BD7B77-4E8A-5844-9B68-C178F0F7E81F}"/>
                </a:ext>
              </a:extLst>
            </p:cNvPr>
            <p:cNvSpPr/>
            <p:nvPr/>
          </p:nvSpPr>
          <p:spPr>
            <a:xfrm>
              <a:off x="10023574" y="3883697"/>
              <a:ext cx="44627" cy="22723"/>
            </a:xfrm>
            <a:custGeom>
              <a:avLst/>
              <a:gdLst>
                <a:gd name="connsiteX0" fmla="*/ 2891 w 44627"/>
                <a:gd name="connsiteY0" fmla="*/ 22724 h 22723"/>
                <a:gd name="connsiteX1" fmla="*/ 0 w 44627"/>
                <a:gd name="connsiteY1" fmla="*/ 18326 h 22723"/>
                <a:gd name="connsiteX2" fmla="*/ 43724 w 44627"/>
                <a:gd name="connsiteY2" fmla="*/ 0 h 22723"/>
                <a:gd name="connsiteX3" fmla="*/ 44627 w 44627"/>
                <a:gd name="connsiteY3" fmla="*/ 5131 h 22723"/>
                <a:gd name="connsiteX4" fmla="*/ 2891 w 44627"/>
                <a:gd name="connsiteY4" fmla="*/ 22724 h 22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7" h="22723">
                  <a:moveTo>
                    <a:pt x="2891" y="22724"/>
                  </a:moveTo>
                  <a:lnTo>
                    <a:pt x="0" y="18326"/>
                  </a:lnTo>
                  <a:cubicBezTo>
                    <a:pt x="13439" y="9736"/>
                    <a:pt x="28227" y="3539"/>
                    <a:pt x="43724" y="0"/>
                  </a:cubicBezTo>
                  <a:lnTo>
                    <a:pt x="44627" y="5131"/>
                  </a:lnTo>
                  <a:cubicBezTo>
                    <a:pt x="29845" y="8595"/>
                    <a:pt x="15739" y="14540"/>
                    <a:pt x="2891" y="22724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49" name="Freeform 448">
              <a:extLst>
                <a:ext uri="{FF2B5EF4-FFF2-40B4-BE49-F238E27FC236}">
                  <a16:creationId xmlns:a16="http://schemas.microsoft.com/office/drawing/2014/main" id="{1111C217-4AC2-2F4E-A670-58C74AC15F0C}"/>
                </a:ext>
              </a:extLst>
            </p:cNvPr>
            <p:cNvSpPr/>
            <p:nvPr/>
          </p:nvSpPr>
          <p:spPr>
            <a:xfrm>
              <a:off x="10529468" y="3727011"/>
              <a:ext cx="40832" cy="105189"/>
            </a:xfrm>
            <a:custGeom>
              <a:avLst/>
              <a:gdLst>
                <a:gd name="connsiteX0" fmla="*/ 0 w 40832"/>
                <a:gd name="connsiteY0" fmla="*/ 0 h 105189"/>
                <a:gd name="connsiteX1" fmla="*/ 3975 w 40832"/>
                <a:gd name="connsiteY1" fmla="*/ 2749 h 105189"/>
                <a:gd name="connsiteX2" fmla="*/ 13551 w 40832"/>
                <a:gd name="connsiteY2" fmla="*/ 11912 h 105189"/>
                <a:gd name="connsiteX3" fmla="*/ 18068 w 40832"/>
                <a:gd name="connsiteY3" fmla="*/ 19792 h 105189"/>
                <a:gd name="connsiteX4" fmla="*/ 19513 w 40832"/>
                <a:gd name="connsiteY4" fmla="*/ 30421 h 105189"/>
                <a:gd name="connsiteX5" fmla="*/ 19513 w 40832"/>
                <a:gd name="connsiteY5" fmla="*/ 35185 h 105189"/>
                <a:gd name="connsiteX6" fmla="*/ 19513 w 40832"/>
                <a:gd name="connsiteY6" fmla="*/ 39950 h 105189"/>
                <a:gd name="connsiteX7" fmla="*/ 22223 w 40832"/>
                <a:gd name="connsiteY7" fmla="*/ 49846 h 105189"/>
                <a:gd name="connsiteX8" fmla="*/ 29631 w 40832"/>
                <a:gd name="connsiteY8" fmla="*/ 69455 h 105189"/>
                <a:gd name="connsiteX9" fmla="*/ 36135 w 40832"/>
                <a:gd name="connsiteY9" fmla="*/ 87780 h 105189"/>
                <a:gd name="connsiteX10" fmla="*/ 40833 w 40832"/>
                <a:gd name="connsiteY10" fmla="*/ 105190 h 105189"/>
                <a:gd name="connsiteX11" fmla="*/ 38845 w 40832"/>
                <a:gd name="connsiteY11" fmla="*/ 100608 h 105189"/>
                <a:gd name="connsiteX12" fmla="*/ 33244 w 40832"/>
                <a:gd name="connsiteY12" fmla="*/ 88880 h 105189"/>
                <a:gd name="connsiteX13" fmla="*/ 17345 w 40832"/>
                <a:gd name="connsiteY13" fmla="*/ 52228 h 105189"/>
                <a:gd name="connsiteX14" fmla="*/ 14635 w 40832"/>
                <a:gd name="connsiteY14" fmla="*/ 41416 h 105189"/>
                <a:gd name="connsiteX15" fmla="*/ 14635 w 40832"/>
                <a:gd name="connsiteY15" fmla="*/ 35735 h 105189"/>
                <a:gd name="connsiteX16" fmla="*/ 14635 w 40832"/>
                <a:gd name="connsiteY16" fmla="*/ 30238 h 105189"/>
                <a:gd name="connsiteX17" fmla="*/ 14635 w 40832"/>
                <a:gd name="connsiteY17" fmla="*/ 21624 h 105189"/>
                <a:gd name="connsiteX18" fmla="*/ 11383 w 40832"/>
                <a:gd name="connsiteY18" fmla="*/ 14111 h 105189"/>
                <a:gd name="connsiteX19" fmla="*/ 3794 w 40832"/>
                <a:gd name="connsiteY19" fmla="*/ 4032 h 10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832" h="105189">
                  <a:moveTo>
                    <a:pt x="0" y="0"/>
                  </a:moveTo>
                  <a:cubicBezTo>
                    <a:pt x="1404" y="794"/>
                    <a:pt x="2734" y="1713"/>
                    <a:pt x="3975" y="2749"/>
                  </a:cubicBezTo>
                  <a:cubicBezTo>
                    <a:pt x="7576" y="5331"/>
                    <a:pt x="10801" y="8415"/>
                    <a:pt x="13551" y="11912"/>
                  </a:cubicBezTo>
                  <a:cubicBezTo>
                    <a:pt x="15374" y="14338"/>
                    <a:pt x="16891" y="16984"/>
                    <a:pt x="18068" y="19792"/>
                  </a:cubicBezTo>
                  <a:cubicBezTo>
                    <a:pt x="19392" y="23164"/>
                    <a:pt x="19889" y="26811"/>
                    <a:pt x="19513" y="30421"/>
                  </a:cubicBezTo>
                  <a:cubicBezTo>
                    <a:pt x="19423" y="32008"/>
                    <a:pt x="19423" y="33598"/>
                    <a:pt x="19513" y="35185"/>
                  </a:cubicBezTo>
                  <a:cubicBezTo>
                    <a:pt x="19513" y="36652"/>
                    <a:pt x="19513" y="38301"/>
                    <a:pt x="19513" y="39950"/>
                  </a:cubicBezTo>
                  <a:cubicBezTo>
                    <a:pt x="20079" y="43335"/>
                    <a:pt x="20986" y="46650"/>
                    <a:pt x="22223" y="49846"/>
                  </a:cubicBezTo>
                  <a:cubicBezTo>
                    <a:pt x="24391" y="56627"/>
                    <a:pt x="27101" y="63224"/>
                    <a:pt x="29631" y="69455"/>
                  </a:cubicBezTo>
                  <a:cubicBezTo>
                    <a:pt x="32160" y="75685"/>
                    <a:pt x="34329" y="81550"/>
                    <a:pt x="36135" y="87780"/>
                  </a:cubicBezTo>
                  <a:cubicBezTo>
                    <a:pt x="39387" y="98043"/>
                    <a:pt x="40833" y="105190"/>
                    <a:pt x="40833" y="105190"/>
                  </a:cubicBezTo>
                  <a:lnTo>
                    <a:pt x="38845" y="100608"/>
                  </a:lnTo>
                  <a:cubicBezTo>
                    <a:pt x="37581" y="97676"/>
                    <a:pt x="35593" y="93645"/>
                    <a:pt x="33244" y="88880"/>
                  </a:cubicBezTo>
                  <a:cubicBezTo>
                    <a:pt x="28728" y="78984"/>
                    <a:pt x="22223" y="66339"/>
                    <a:pt x="17345" y="52228"/>
                  </a:cubicBezTo>
                  <a:cubicBezTo>
                    <a:pt x="16082" y="48726"/>
                    <a:pt x="15175" y="45103"/>
                    <a:pt x="14635" y="41416"/>
                  </a:cubicBezTo>
                  <a:cubicBezTo>
                    <a:pt x="14358" y="39532"/>
                    <a:pt x="14358" y="37619"/>
                    <a:pt x="14635" y="35735"/>
                  </a:cubicBezTo>
                  <a:cubicBezTo>
                    <a:pt x="14449" y="33908"/>
                    <a:pt x="14449" y="32065"/>
                    <a:pt x="14635" y="30238"/>
                  </a:cubicBezTo>
                  <a:cubicBezTo>
                    <a:pt x="15354" y="27414"/>
                    <a:pt x="15354" y="24448"/>
                    <a:pt x="14635" y="21624"/>
                  </a:cubicBezTo>
                  <a:cubicBezTo>
                    <a:pt x="13881" y="18986"/>
                    <a:pt x="12788" y="16458"/>
                    <a:pt x="11383" y="14111"/>
                  </a:cubicBezTo>
                  <a:cubicBezTo>
                    <a:pt x="9218" y="10484"/>
                    <a:pt x="6672" y="7105"/>
                    <a:pt x="3794" y="4032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50" name="Freeform 449">
              <a:extLst>
                <a:ext uri="{FF2B5EF4-FFF2-40B4-BE49-F238E27FC236}">
                  <a16:creationId xmlns:a16="http://schemas.microsoft.com/office/drawing/2014/main" id="{1645CFF2-F137-6C4E-9DFA-3FBE464898FD}"/>
                </a:ext>
              </a:extLst>
            </p:cNvPr>
            <p:cNvSpPr/>
            <p:nvPr/>
          </p:nvSpPr>
          <p:spPr>
            <a:xfrm>
              <a:off x="10546632" y="3733286"/>
              <a:ext cx="40652" cy="9118"/>
            </a:xfrm>
            <a:custGeom>
              <a:avLst/>
              <a:gdLst>
                <a:gd name="connsiteX0" fmla="*/ 0 w 40652"/>
                <a:gd name="connsiteY0" fmla="*/ 3621 h 9118"/>
                <a:gd name="connsiteX1" fmla="*/ 6324 w 40652"/>
                <a:gd name="connsiteY1" fmla="*/ 1238 h 9118"/>
                <a:gd name="connsiteX2" fmla="*/ 13189 w 40652"/>
                <a:gd name="connsiteY2" fmla="*/ 139 h 9118"/>
                <a:gd name="connsiteX3" fmla="*/ 21139 w 40652"/>
                <a:gd name="connsiteY3" fmla="*/ 139 h 9118"/>
                <a:gd name="connsiteX4" fmla="*/ 28908 w 40652"/>
                <a:gd name="connsiteY4" fmla="*/ 1788 h 9118"/>
                <a:gd name="connsiteX5" fmla="*/ 35413 w 40652"/>
                <a:gd name="connsiteY5" fmla="*/ 4720 h 9118"/>
                <a:gd name="connsiteX6" fmla="*/ 39387 w 40652"/>
                <a:gd name="connsiteY6" fmla="*/ 7836 h 9118"/>
                <a:gd name="connsiteX7" fmla="*/ 40652 w 40652"/>
                <a:gd name="connsiteY7" fmla="*/ 9118 h 9118"/>
                <a:gd name="connsiteX8" fmla="*/ 38845 w 40652"/>
                <a:gd name="connsiteY8" fmla="*/ 9118 h 9118"/>
                <a:gd name="connsiteX9" fmla="*/ 34329 w 40652"/>
                <a:gd name="connsiteY9" fmla="*/ 8019 h 9118"/>
                <a:gd name="connsiteX10" fmla="*/ 31257 w 40652"/>
                <a:gd name="connsiteY10" fmla="*/ 8019 h 9118"/>
                <a:gd name="connsiteX11" fmla="*/ 27824 w 40652"/>
                <a:gd name="connsiteY11" fmla="*/ 8019 h 9118"/>
                <a:gd name="connsiteX12" fmla="*/ 20597 w 40652"/>
                <a:gd name="connsiteY12" fmla="*/ 8019 h 9118"/>
                <a:gd name="connsiteX13" fmla="*/ 6685 w 40652"/>
                <a:gd name="connsiteY13" fmla="*/ 7103 h 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652" h="9118">
                  <a:moveTo>
                    <a:pt x="0" y="3621"/>
                  </a:moveTo>
                  <a:cubicBezTo>
                    <a:pt x="2022" y="2607"/>
                    <a:pt x="4141" y="1810"/>
                    <a:pt x="6324" y="1238"/>
                  </a:cubicBezTo>
                  <a:cubicBezTo>
                    <a:pt x="8589" y="740"/>
                    <a:pt x="10882" y="373"/>
                    <a:pt x="13189" y="139"/>
                  </a:cubicBezTo>
                  <a:cubicBezTo>
                    <a:pt x="15836" y="-46"/>
                    <a:pt x="18492" y="-46"/>
                    <a:pt x="21139" y="139"/>
                  </a:cubicBezTo>
                  <a:cubicBezTo>
                    <a:pt x="23768" y="476"/>
                    <a:pt x="26366" y="1028"/>
                    <a:pt x="28908" y="1788"/>
                  </a:cubicBezTo>
                  <a:cubicBezTo>
                    <a:pt x="31194" y="2472"/>
                    <a:pt x="33382" y="3458"/>
                    <a:pt x="35413" y="4720"/>
                  </a:cubicBezTo>
                  <a:cubicBezTo>
                    <a:pt x="36860" y="5587"/>
                    <a:pt x="38195" y="6633"/>
                    <a:pt x="39387" y="7836"/>
                  </a:cubicBezTo>
                  <a:lnTo>
                    <a:pt x="40652" y="9118"/>
                  </a:lnTo>
                  <a:lnTo>
                    <a:pt x="38845" y="9118"/>
                  </a:lnTo>
                  <a:lnTo>
                    <a:pt x="34329" y="8019"/>
                  </a:lnTo>
                  <a:lnTo>
                    <a:pt x="31257" y="8019"/>
                  </a:lnTo>
                  <a:cubicBezTo>
                    <a:pt x="30115" y="7916"/>
                    <a:pt x="28966" y="7916"/>
                    <a:pt x="27824" y="8019"/>
                  </a:cubicBezTo>
                  <a:lnTo>
                    <a:pt x="20597" y="8019"/>
                  </a:lnTo>
                  <a:lnTo>
                    <a:pt x="6685" y="7103"/>
                  </a:ln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51" name="Freeform 450">
              <a:extLst>
                <a:ext uri="{FF2B5EF4-FFF2-40B4-BE49-F238E27FC236}">
                  <a16:creationId xmlns:a16="http://schemas.microsoft.com/office/drawing/2014/main" id="{85D14024-882E-1445-8539-C8458DDDF216}"/>
                </a:ext>
              </a:extLst>
            </p:cNvPr>
            <p:cNvSpPr/>
            <p:nvPr/>
          </p:nvSpPr>
          <p:spPr>
            <a:xfrm>
              <a:off x="10553498" y="3762954"/>
              <a:ext cx="47879" cy="15186"/>
            </a:xfrm>
            <a:custGeom>
              <a:avLst/>
              <a:gdLst>
                <a:gd name="connsiteX0" fmla="*/ 0 w 47879"/>
                <a:gd name="connsiteY0" fmla="*/ 1992 h 15186"/>
                <a:gd name="connsiteX1" fmla="*/ 7408 w 47879"/>
                <a:gd name="connsiteY1" fmla="*/ 709 h 15186"/>
                <a:gd name="connsiteX2" fmla="*/ 25475 w 47879"/>
                <a:gd name="connsiteY2" fmla="*/ 709 h 15186"/>
                <a:gd name="connsiteX3" fmla="*/ 30354 w 47879"/>
                <a:gd name="connsiteY3" fmla="*/ 1809 h 15186"/>
                <a:gd name="connsiteX4" fmla="*/ 35232 w 47879"/>
                <a:gd name="connsiteY4" fmla="*/ 3458 h 15186"/>
                <a:gd name="connsiteX5" fmla="*/ 39387 w 47879"/>
                <a:gd name="connsiteY5" fmla="*/ 5657 h 15186"/>
                <a:gd name="connsiteX6" fmla="*/ 42820 w 47879"/>
                <a:gd name="connsiteY6" fmla="*/ 8223 h 15186"/>
                <a:gd name="connsiteX7" fmla="*/ 45350 w 47879"/>
                <a:gd name="connsiteY7" fmla="*/ 10788 h 15186"/>
                <a:gd name="connsiteX8" fmla="*/ 46795 w 47879"/>
                <a:gd name="connsiteY8" fmla="*/ 13171 h 15186"/>
                <a:gd name="connsiteX9" fmla="*/ 47879 w 47879"/>
                <a:gd name="connsiteY9" fmla="*/ 15187 h 15186"/>
                <a:gd name="connsiteX10" fmla="*/ 46072 w 47879"/>
                <a:gd name="connsiteY10" fmla="*/ 13720 h 15186"/>
                <a:gd name="connsiteX11" fmla="*/ 43904 w 47879"/>
                <a:gd name="connsiteY11" fmla="*/ 12254 h 15186"/>
                <a:gd name="connsiteX12" fmla="*/ 43543 w 47879"/>
                <a:gd name="connsiteY12" fmla="*/ 9689 h 15186"/>
                <a:gd name="connsiteX13" fmla="*/ 40110 w 47879"/>
                <a:gd name="connsiteY13" fmla="*/ 8223 h 15186"/>
                <a:gd name="connsiteX14" fmla="*/ 35955 w 47879"/>
                <a:gd name="connsiteY14" fmla="*/ 6940 h 15186"/>
                <a:gd name="connsiteX15" fmla="*/ 26921 w 47879"/>
                <a:gd name="connsiteY15" fmla="*/ 4924 h 15186"/>
                <a:gd name="connsiteX16" fmla="*/ 17526 w 47879"/>
                <a:gd name="connsiteY16" fmla="*/ 3641 h 15186"/>
                <a:gd name="connsiteX17" fmla="*/ 9214 w 47879"/>
                <a:gd name="connsiteY17" fmla="*/ 3641 h 15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879" h="15186">
                  <a:moveTo>
                    <a:pt x="0" y="1992"/>
                  </a:moveTo>
                  <a:cubicBezTo>
                    <a:pt x="2426" y="1338"/>
                    <a:pt x="4905" y="907"/>
                    <a:pt x="7408" y="709"/>
                  </a:cubicBezTo>
                  <a:cubicBezTo>
                    <a:pt x="13394" y="-236"/>
                    <a:pt x="19490" y="-236"/>
                    <a:pt x="25475" y="709"/>
                  </a:cubicBezTo>
                  <a:cubicBezTo>
                    <a:pt x="27136" y="900"/>
                    <a:pt x="28771" y="1268"/>
                    <a:pt x="30354" y="1809"/>
                  </a:cubicBezTo>
                  <a:cubicBezTo>
                    <a:pt x="32014" y="2249"/>
                    <a:pt x="33644" y="2798"/>
                    <a:pt x="35232" y="3458"/>
                  </a:cubicBezTo>
                  <a:cubicBezTo>
                    <a:pt x="36672" y="4081"/>
                    <a:pt x="38061" y="4816"/>
                    <a:pt x="39387" y="5657"/>
                  </a:cubicBezTo>
                  <a:cubicBezTo>
                    <a:pt x="40605" y="6407"/>
                    <a:pt x="41753" y="7266"/>
                    <a:pt x="42820" y="8223"/>
                  </a:cubicBezTo>
                  <a:cubicBezTo>
                    <a:pt x="43753" y="8983"/>
                    <a:pt x="44600" y="9843"/>
                    <a:pt x="45350" y="10788"/>
                  </a:cubicBezTo>
                  <a:cubicBezTo>
                    <a:pt x="45959" y="11496"/>
                    <a:pt x="46448" y="12300"/>
                    <a:pt x="46795" y="13171"/>
                  </a:cubicBezTo>
                  <a:lnTo>
                    <a:pt x="47879" y="15187"/>
                  </a:lnTo>
                  <a:lnTo>
                    <a:pt x="46072" y="13720"/>
                  </a:lnTo>
                  <a:lnTo>
                    <a:pt x="43904" y="12254"/>
                  </a:lnTo>
                  <a:lnTo>
                    <a:pt x="43543" y="9689"/>
                  </a:lnTo>
                  <a:lnTo>
                    <a:pt x="40110" y="8223"/>
                  </a:lnTo>
                  <a:lnTo>
                    <a:pt x="35955" y="6940"/>
                  </a:lnTo>
                  <a:cubicBezTo>
                    <a:pt x="32999" y="6037"/>
                    <a:pt x="29978" y="5362"/>
                    <a:pt x="26921" y="4924"/>
                  </a:cubicBezTo>
                  <a:lnTo>
                    <a:pt x="17526" y="3641"/>
                  </a:lnTo>
                  <a:lnTo>
                    <a:pt x="9214" y="3641"/>
                  </a:ln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52" name="Freeform 451">
              <a:extLst>
                <a:ext uri="{FF2B5EF4-FFF2-40B4-BE49-F238E27FC236}">
                  <a16:creationId xmlns:a16="http://schemas.microsoft.com/office/drawing/2014/main" id="{0FCCFACB-EA3A-E544-AD47-F71D1C5746F0}"/>
                </a:ext>
              </a:extLst>
            </p:cNvPr>
            <p:cNvSpPr/>
            <p:nvPr/>
          </p:nvSpPr>
          <p:spPr>
            <a:xfrm>
              <a:off x="10569036" y="3797546"/>
              <a:ext cx="37400" cy="10831"/>
            </a:xfrm>
            <a:custGeom>
              <a:avLst/>
              <a:gdLst>
                <a:gd name="connsiteX0" fmla="*/ 0 w 37400"/>
                <a:gd name="connsiteY0" fmla="*/ 6067 h 10831"/>
                <a:gd name="connsiteX1" fmla="*/ 5962 w 37400"/>
                <a:gd name="connsiteY1" fmla="*/ 2769 h 10831"/>
                <a:gd name="connsiteX2" fmla="*/ 20416 w 37400"/>
                <a:gd name="connsiteY2" fmla="*/ 20 h 10831"/>
                <a:gd name="connsiteX3" fmla="*/ 24391 w 37400"/>
                <a:gd name="connsiteY3" fmla="*/ 20 h 10831"/>
                <a:gd name="connsiteX4" fmla="*/ 28366 w 37400"/>
                <a:gd name="connsiteY4" fmla="*/ 1119 h 10831"/>
                <a:gd name="connsiteX5" fmla="*/ 31799 w 37400"/>
                <a:gd name="connsiteY5" fmla="*/ 2769 h 10831"/>
                <a:gd name="connsiteX6" fmla="*/ 34509 w 37400"/>
                <a:gd name="connsiteY6" fmla="*/ 4968 h 10831"/>
                <a:gd name="connsiteX7" fmla="*/ 36316 w 37400"/>
                <a:gd name="connsiteY7" fmla="*/ 7167 h 10831"/>
                <a:gd name="connsiteX8" fmla="*/ 37400 w 37400"/>
                <a:gd name="connsiteY8" fmla="*/ 9183 h 10831"/>
                <a:gd name="connsiteX9" fmla="*/ 37400 w 37400"/>
                <a:gd name="connsiteY9" fmla="*/ 10832 h 10831"/>
                <a:gd name="connsiteX10" fmla="*/ 35955 w 37400"/>
                <a:gd name="connsiteY10" fmla="*/ 9732 h 10831"/>
                <a:gd name="connsiteX11" fmla="*/ 34328 w 37400"/>
                <a:gd name="connsiteY11" fmla="*/ 8633 h 10831"/>
                <a:gd name="connsiteX12" fmla="*/ 32160 w 37400"/>
                <a:gd name="connsiteY12" fmla="*/ 7350 h 10831"/>
                <a:gd name="connsiteX13" fmla="*/ 29450 w 37400"/>
                <a:gd name="connsiteY13" fmla="*/ 6251 h 10831"/>
                <a:gd name="connsiteX14" fmla="*/ 26379 w 37400"/>
                <a:gd name="connsiteY14" fmla="*/ 6251 h 10831"/>
                <a:gd name="connsiteX15" fmla="*/ 19513 w 37400"/>
                <a:gd name="connsiteY15" fmla="*/ 6251 h 10831"/>
                <a:gd name="connsiteX16" fmla="*/ 12286 w 37400"/>
                <a:gd name="connsiteY16" fmla="*/ 6251 h 10831"/>
                <a:gd name="connsiteX17" fmla="*/ 5782 w 37400"/>
                <a:gd name="connsiteY17" fmla="*/ 6251 h 1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400" h="10831">
                  <a:moveTo>
                    <a:pt x="0" y="6067"/>
                  </a:moveTo>
                  <a:cubicBezTo>
                    <a:pt x="1812" y="4669"/>
                    <a:pt x="3823" y="3557"/>
                    <a:pt x="5962" y="2769"/>
                  </a:cubicBezTo>
                  <a:cubicBezTo>
                    <a:pt x="10523" y="788"/>
                    <a:pt x="15459" y="-151"/>
                    <a:pt x="20416" y="20"/>
                  </a:cubicBezTo>
                  <a:lnTo>
                    <a:pt x="24391" y="20"/>
                  </a:lnTo>
                  <a:cubicBezTo>
                    <a:pt x="25743" y="276"/>
                    <a:pt x="27073" y="645"/>
                    <a:pt x="28366" y="1119"/>
                  </a:cubicBezTo>
                  <a:cubicBezTo>
                    <a:pt x="29559" y="1557"/>
                    <a:pt x="30710" y="2111"/>
                    <a:pt x="31799" y="2769"/>
                  </a:cubicBezTo>
                  <a:lnTo>
                    <a:pt x="34509" y="4968"/>
                  </a:lnTo>
                  <a:cubicBezTo>
                    <a:pt x="35216" y="5605"/>
                    <a:pt x="35825" y="6348"/>
                    <a:pt x="36316" y="7167"/>
                  </a:cubicBezTo>
                  <a:cubicBezTo>
                    <a:pt x="36847" y="7729"/>
                    <a:pt x="37221" y="8426"/>
                    <a:pt x="37400" y="9183"/>
                  </a:cubicBezTo>
                  <a:lnTo>
                    <a:pt x="37400" y="10832"/>
                  </a:lnTo>
                  <a:lnTo>
                    <a:pt x="35955" y="9732"/>
                  </a:lnTo>
                  <a:lnTo>
                    <a:pt x="34328" y="8633"/>
                  </a:lnTo>
                  <a:lnTo>
                    <a:pt x="32160" y="7350"/>
                  </a:lnTo>
                  <a:cubicBezTo>
                    <a:pt x="31228" y="7062"/>
                    <a:pt x="30321" y="6696"/>
                    <a:pt x="29450" y="6251"/>
                  </a:cubicBezTo>
                  <a:lnTo>
                    <a:pt x="26379" y="6251"/>
                  </a:lnTo>
                  <a:cubicBezTo>
                    <a:pt x="24093" y="6062"/>
                    <a:pt x="21799" y="6062"/>
                    <a:pt x="19513" y="6251"/>
                  </a:cubicBezTo>
                  <a:lnTo>
                    <a:pt x="12286" y="6251"/>
                  </a:lnTo>
                  <a:lnTo>
                    <a:pt x="5782" y="6251"/>
                  </a:ln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53" name="Freeform 452">
              <a:extLst>
                <a:ext uri="{FF2B5EF4-FFF2-40B4-BE49-F238E27FC236}">
                  <a16:creationId xmlns:a16="http://schemas.microsoft.com/office/drawing/2014/main" id="{EDC4B38E-89F6-6D4F-BEE6-494CB9EDD7C8}"/>
                </a:ext>
              </a:extLst>
            </p:cNvPr>
            <p:cNvSpPr/>
            <p:nvPr/>
          </p:nvSpPr>
          <p:spPr>
            <a:xfrm>
              <a:off x="9934320" y="3809592"/>
              <a:ext cx="101901" cy="33788"/>
            </a:xfrm>
            <a:custGeom>
              <a:avLst/>
              <a:gdLst>
                <a:gd name="connsiteX0" fmla="*/ 0 w 101901"/>
                <a:gd name="connsiteY0" fmla="*/ 33788 h 33788"/>
                <a:gd name="connsiteX1" fmla="*/ 0 w 101901"/>
                <a:gd name="connsiteY1" fmla="*/ 32505 h 33788"/>
                <a:gd name="connsiteX2" fmla="*/ 1445 w 101901"/>
                <a:gd name="connsiteY2" fmla="*/ 29207 h 33788"/>
                <a:gd name="connsiteX3" fmla="*/ 4336 w 101901"/>
                <a:gd name="connsiteY3" fmla="*/ 24075 h 33788"/>
                <a:gd name="connsiteX4" fmla="*/ 9034 w 101901"/>
                <a:gd name="connsiteY4" fmla="*/ 18211 h 33788"/>
                <a:gd name="connsiteX5" fmla="*/ 12286 w 101901"/>
                <a:gd name="connsiteY5" fmla="*/ 15279 h 33788"/>
                <a:gd name="connsiteX6" fmla="*/ 15900 w 101901"/>
                <a:gd name="connsiteY6" fmla="*/ 12530 h 33788"/>
                <a:gd name="connsiteX7" fmla="*/ 24933 w 101901"/>
                <a:gd name="connsiteY7" fmla="*/ 7949 h 33788"/>
                <a:gd name="connsiteX8" fmla="*/ 34690 w 101901"/>
                <a:gd name="connsiteY8" fmla="*/ 4467 h 33788"/>
                <a:gd name="connsiteX9" fmla="*/ 45169 w 101901"/>
                <a:gd name="connsiteY9" fmla="*/ 1718 h 33788"/>
                <a:gd name="connsiteX10" fmla="*/ 55829 w 101901"/>
                <a:gd name="connsiteY10" fmla="*/ 69 h 33788"/>
                <a:gd name="connsiteX11" fmla="*/ 61069 w 101901"/>
                <a:gd name="connsiteY11" fmla="*/ 69 h 33788"/>
                <a:gd name="connsiteX12" fmla="*/ 66489 w 101901"/>
                <a:gd name="connsiteY12" fmla="*/ 69 h 33788"/>
                <a:gd name="connsiteX13" fmla="*/ 71548 w 101901"/>
                <a:gd name="connsiteY13" fmla="*/ 69 h 33788"/>
                <a:gd name="connsiteX14" fmla="*/ 76426 w 101901"/>
                <a:gd name="connsiteY14" fmla="*/ 69 h 33788"/>
                <a:gd name="connsiteX15" fmla="*/ 80943 w 101901"/>
                <a:gd name="connsiteY15" fmla="*/ 69 h 33788"/>
                <a:gd name="connsiteX16" fmla="*/ 84918 w 101901"/>
                <a:gd name="connsiteY16" fmla="*/ 1168 h 33788"/>
                <a:gd name="connsiteX17" fmla="*/ 92145 w 101901"/>
                <a:gd name="connsiteY17" fmla="*/ 3001 h 33788"/>
                <a:gd name="connsiteX18" fmla="*/ 97385 w 101901"/>
                <a:gd name="connsiteY18" fmla="*/ 5017 h 33788"/>
                <a:gd name="connsiteX19" fmla="*/ 101902 w 101901"/>
                <a:gd name="connsiteY19" fmla="*/ 6849 h 33788"/>
                <a:gd name="connsiteX20" fmla="*/ 97204 w 101901"/>
                <a:gd name="connsiteY20" fmla="*/ 6849 h 33788"/>
                <a:gd name="connsiteX21" fmla="*/ 91603 w 101901"/>
                <a:gd name="connsiteY21" fmla="*/ 5750 h 33788"/>
                <a:gd name="connsiteX22" fmla="*/ 84557 w 101901"/>
                <a:gd name="connsiteY22" fmla="*/ 5750 h 33788"/>
                <a:gd name="connsiteX23" fmla="*/ 76065 w 101901"/>
                <a:gd name="connsiteY23" fmla="*/ 5750 h 33788"/>
                <a:gd name="connsiteX24" fmla="*/ 66489 w 101901"/>
                <a:gd name="connsiteY24" fmla="*/ 5750 h 33788"/>
                <a:gd name="connsiteX25" fmla="*/ 61611 w 101901"/>
                <a:gd name="connsiteY25" fmla="*/ 5750 h 33788"/>
                <a:gd name="connsiteX26" fmla="*/ 56552 w 101901"/>
                <a:gd name="connsiteY26" fmla="*/ 5750 h 33788"/>
                <a:gd name="connsiteX27" fmla="*/ 46434 w 101901"/>
                <a:gd name="connsiteY27" fmla="*/ 7582 h 33788"/>
                <a:gd name="connsiteX28" fmla="*/ 36316 w 101901"/>
                <a:gd name="connsiteY28" fmla="*/ 10148 h 33788"/>
                <a:gd name="connsiteX29" fmla="*/ 26559 w 101901"/>
                <a:gd name="connsiteY29" fmla="*/ 13080 h 33788"/>
                <a:gd name="connsiteX30" fmla="*/ 18068 w 101901"/>
                <a:gd name="connsiteY30" fmla="*/ 16745 h 33788"/>
                <a:gd name="connsiteX31" fmla="*/ 14454 w 101901"/>
                <a:gd name="connsiteY31" fmla="*/ 18761 h 33788"/>
                <a:gd name="connsiteX32" fmla="*/ 12286 w 101901"/>
                <a:gd name="connsiteY32" fmla="*/ 20410 h 33788"/>
                <a:gd name="connsiteX33" fmla="*/ 7046 w 101901"/>
                <a:gd name="connsiteY33" fmla="*/ 25358 h 33788"/>
                <a:gd name="connsiteX34" fmla="*/ 3614 w 101901"/>
                <a:gd name="connsiteY34" fmla="*/ 29756 h 33788"/>
                <a:gd name="connsiteX35" fmla="*/ 0 w 101901"/>
                <a:gd name="connsiteY35" fmla="*/ 33788 h 3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1901" h="33788">
                  <a:moveTo>
                    <a:pt x="0" y="33788"/>
                  </a:moveTo>
                  <a:cubicBezTo>
                    <a:pt x="48" y="33361"/>
                    <a:pt x="48" y="32932"/>
                    <a:pt x="0" y="32505"/>
                  </a:cubicBezTo>
                  <a:cubicBezTo>
                    <a:pt x="0" y="32505"/>
                    <a:pt x="0" y="30489"/>
                    <a:pt x="1445" y="29207"/>
                  </a:cubicBezTo>
                  <a:cubicBezTo>
                    <a:pt x="2891" y="27924"/>
                    <a:pt x="3252" y="26091"/>
                    <a:pt x="4336" y="24075"/>
                  </a:cubicBezTo>
                  <a:cubicBezTo>
                    <a:pt x="5770" y="22016"/>
                    <a:pt x="7340" y="20057"/>
                    <a:pt x="9034" y="18211"/>
                  </a:cubicBezTo>
                  <a:lnTo>
                    <a:pt x="12286" y="15279"/>
                  </a:lnTo>
                  <a:lnTo>
                    <a:pt x="15900" y="12530"/>
                  </a:lnTo>
                  <a:cubicBezTo>
                    <a:pt x="18720" y="10643"/>
                    <a:pt x="21752" y="9105"/>
                    <a:pt x="24933" y="7949"/>
                  </a:cubicBezTo>
                  <a:lnTo>
                    <a:pt x="34690" y="4467"/>
                  </a:lnTo>
                  <a:cubicBezTo>
                    <a:pt x="38123" y="4467"/>
                    <a:pt x="41556" y="2451"/>
                    <a:pt x="45169" y="1718"/>
                  </a:cubicBezTo>
                  <a:cubicBezTo>
                    <a:pt x="48675" y="888"/>
                    <a:pt x="52239" y="336"/>
                    <a:pt x="55829" y="69"/>
                  </a:cubicBezTo>
                  <a:lnTo>
                    <a:pt x="61069" y="69"/>
                  </a:lnTo>
                  <a:lnTo>
                    <a:pt x="66489" y="69"/>
                  </a:lnTo>
                  <a:cubicBezTo>
                    <a:pt x="68174" y="-23"/>
                    <a:pt x="69863" y="-23"/>
                    <a:pt x="71548" y="69"/>
                  </a:cubicBezTo>
                  <a:lnTo>
                    <a:pt x="76426" y="69"/>
                  </a:lnTo>
                  <a:lnTo>
                    <a:pt x="80943" y="69"/>
                  </a:lnTo>
                  <a:lnTo>
                    <a:pt x="84918" y="1168"/>
                  </a:lnTo>
                  <a:cubicBezTo>
                    <a:pt x="87362" y="1626"/>
                    <a:pt x="89776" y="2239"/>
                    <a:pt x="92145" y="3001"/>
                  </a:cubicBezTo>
                  <a:lnTo>
                    <a:pt x="97385" y="5017"/>
                  </a:lnTo>
                  <a:lnTo>
                    <a:pt x="101902" y="6849"/>
                  </a:lnTo>
                  <a:lnTo>
                    <a:pt x="97204" y="6849"/>
                  </a:lnTo>
                  <a:lnTo>
                    <a:pt x="91603" y="5750"/>
                  </a:lnTo>
                  <a:lnTo>
                    <a:pt x="84557" y="5750"/>
                  </a:lnTo>
                  <a:cubicBezTo>
                    <a:pt x="81729" y="5556"/>
                    <a:pt x="78892" y="5556"/>
                    <a:pt x="76065" y="5750"/>
                  </a:cubicBezTo>
                  <a:lnTo>
                    <a:pt x="66489" y="5750"/>
                  </a:lnTo>
                  <a:lnTo>
                    <a:pt x="61611" y="5750"/>
                  </a:lnTo>
                  <a:lnTo>
                    <a:pt x="56552" y="5750"/>
                  </a:lnTo>
                  <a:cubicBezTo>
                    <a:pt x="53150" y="6182"/>
                    <a:pt x="49773" y="6794"/>
                    <a:pt x="46434" y="7582"/>
                  </a:cubicBezTo>
                  <a:cubicBezTo>
                    <a:pt x="43016" y="8242"/>
                    <a:pt x="39638" y="9100"/>
                    <a:pt x="36316" y="10148"/>
                  </a:cubicBezTo>
                  <a:cubicBezTo>
                    <a:pt x="33064" y="10148"/>
                    <a:pt x="29450" y="11981"/>
                    <a:pt x="26559" y="13080"/>
                  </a:cubicBezTo>
                  <a:cubicBezTo>
                    <a:pt x="23640" y="14079"/>
                    <a:pt x="20801" y="15305"/>
                    <a:pt x="18068" y="16745"/>
                  </a:cubicBezTo>
                  <a:lnTo>
                    <a:pt x="14454" y="18761"/>
                  </a:lnTo>
                  <a:lnTo>
                    <a:pt x="12286" y="20410"/>
                  </a:lnTo>
                  <a:cubicBezTo>
                    <a:pt x="10299" y="22060"/>
                    <a:pt x="8672" y="23892"/>
                    <a:pt x="7046" y="25358"/>
                  </a:cubicBezTo>
                  <a:cubicBezTo>
                    <a:pt x="5420" y="26824"/>
                    <a:pt x="4517" y="28290"/>
                    <a:pt x="3614" y="29756"/>
                  </a:cubicBezTo>
                  <a:cubicBezTo>
                    <a:pt x="2312" y="31008"/>
                    <a:pt x="1104" y="32355"/>
                    <a:pt x="0" y="33788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54" name="Freeform 453">
              <a:extLst>
                <a:ext uri="{FF2B5EF4-FFF2-40B4-BE49-F238E27FC236}">
                  <a16:creationId xmlns:a16="http://schemas.microsoft.com/office/drawing/2014/main" id="{AF45B716-410C-4341-8963-28D8A747C611}"/>
                </a:ext>
              </a:extLst>
            </p:cNvPr>
            <p:cNvSpPr/>
            <p:nvPr/>
          </p:nvSpPr>
          <p:spPr>
            <a:xfrm>
              <a:off x="9946606" y="3773421"/>
              <a:ext cx="96481" cy="27992"/>
            </a:xfrm>
            <a:custGeom>
              <a:avLst/>
              <a:gdLst>
                <a:gd name="connsiteX0" fmla="*/ 0 w 96481"/>
                <a:gd name="connsiteY0" fmla="*/ 27993 h 27992"/>
                <a:gd name="connsiteX1" fmla="*/ 2710 w 96481"/>
                <a:gd name="connsiteY1" fmla="*/ 24327 h 27992"/>
                <a:gd name="connsiteX2" fmla="*/ 10841 w 96481"/>
                <a:gd name="connsiteY2" fmla="*/ 15348 h 27992"/>
                <a:gd name="connsiteX3" fmla="*/ 24753 w 96481"/>
                <a:gd name="connsiteY3" fmla="*/ 5269 h 27992"/>
                <a:gd name="connsiteX4" fmla="*/ 33606 w 96481"/>
                <a:gd name="connsiteY4" fmla="*/ 1420 h 27992"/>
                <a:gd name="connsiteX5" fmla="*/ 38665 w 96481"/>
                <a:gd name="connsiteY5" fmla="*/ 137 h 27992"/>
                <a:gd name="connsiteX6" fmla="*/ 43904 w 96481"/>
                <a:gd name="connsiteY6" fmla="*/ 137 h 27992"/>
                <a:gd name="connsiteX7" fmla="*/ 54203 w 96481"/>
                <a:gd name="connsiteY7" fmla="*/ 137 h 27992"/>
                <a:gd name="connsiteX8" fmla="*/ 63598 w 96481"/>
                <a:gd name="connsiteY8" fmla="*/ 137 h 27992"/>
                <a:gd name="connsiteX9" fmla="*/ 80401 w 96481"/>
                <a:gd name="connsiteY9" fmla="*/ 1970 h 27992"/>
                <a:gd name="connsiteX10" fmla="*/ 91964 w 96481"/>
                <a:gd name="connsiteY10" fmla="*/ 4169 h 27992"/>
                <a:gd name="connsiteX11" fmla="*/ 96481 w 96481"/>
                <a:gd name="connsiteY11" fmla="*/ 5269 h 27992"/>
                <a:gd name="connsiteX12" fmla="*/ 92145 w 96481"/>
                <a:gd name="connsiteY12" fmla="*/ 5269 h 27992"/>
                <a:gd name="connsiteX13" fmla="*/ 80220 w 96481"/>
                <a:gd name="connsiteY13" fmla="*/ 5269 h 27992"/>
                <a:gd name="connsiteX14" fmla="*/ 63779 w 96481"/>
                <a:gd name="connsiteY14" fmla="*/ 5269 h 27992"/>
                <a:gd name="connsiteX15" fmla="*/ 54384 w 96481"/>
                <a:gd name="connsiteY15" fmla="*/ 5269 h 27992"/>
                <a:gd name="connsiteX16" fmla="*/ 44808 w 96481"/>
                <a:gd name="connsiteY16" fmla="*/ 5269 h 27992"/>
                <a:gd name="connsiteX17" fmla="*/ 40291 w 96481"/>
                <a:gd name="connsiteY17" fmla="*/ 5269 h 27992"/>
                <a:gd name="connsiteX18" fmla="*/ 36135 w 96481"/>
                <a:gd name="connsiteY18" fmla="*/ 6185 h 27992"/>
                <a:gd name="connsiteX19" fmla="*/ 27824 w 96481"/>
                <a:gd name="connsiteY19" fmla="*/ 9484 h 27992"/>
                <a:gd name="connsiteX20" fmla="*/ 13731 w 96481"/>
                <a:gd name="connsiteY20" fmla="*/ 17730 h 27992"/>
                <a:gd name="connsiteX21" fmla="*/ 4517 w 96481"/>
                <a:gd name="connsiteY21" fmla="*/ 25061 h 2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6481" h="27992">
                  <a:moveTo>
                    <a:pt x="0" y="27993"/>
                  </a:moveTo>
                  <a:cubicBezTo>
                    <a:pt x="827" y="26715"/>
                    <a:pt x="1732" y="25491"/>
                    <a:pt x="2710" y="24327"/>
                  </a:cubicBezTo>
                  <a:cubicBezTo>
                    <a:pt x="5193" y="21130"/>
                    <a:pt x="7911" y="18128"/>
                    <a:pt x="10841" y="15348"/>
                  </a:cubicBezTo>
                  <a:cubicBezTo>
                    <a:pt x="15083" y="11459"/>
                    <a:pt x="19751" y="8078"/>
                    <a:pt x="24753" y="5269"/>
                  </a:cubicBezTo>
                  <a:cubicBezTo>
                    <a:pt x="27570" y="3691"/>
                    <a:pt x="30536" y="2401"/>
                    <a:pt x="33606" y="1420"/>
                  </a:cubicBezTo>
                  <a:lnTo>
                    <a:pt x="38665" y="137"/>
                  </a:lnTo>
                  <a:lnTo>
                    <a:pt x="43904" y="137"/>
                  </a:lnTo>
                  <a:lnTo>
                    <a:pt x="54203" y="137"/>
                  </a:lnTo>
                  <a:cubicBezTo>
                    <a:pt x="57332" y="-46"/>
                    <a:pt x="60469" y="-46"/>
                    <a:pt x="63598" y="137"/>
                  </a:cubicBezTo>
                  <a:cubicBezTo>
                    <a:pt x="69741" y="137"/>
                    <a:pt x="75523" y="1237"/>
                    <a:pt x="80401" y="1970"/>
                  </a:cubicBezTo>
                  <a:cubicBezTo>
                    <a:pt x="85279" y="2703"/>
                    <a:pt x="89254" y="3619"/>
                    <a:pt x="91964" y="4169"/>
                  </a:cubicBezTo>
                  <a:lnTo>
                    <a:pt x="96481" y="5269"/>
                  </a:lnTo>
                  <a:lnTo>
                    <a:pt x="92145" y="5269"/>
                  </a:lnTo>
                  <a:cubicBezTo>
                    <a:pt x="89254" y="5269"/>
                    <a:pt x="85099" y="5269"/>
                    <a:pt x="80220" y="5269"/>
                  </a:cubicBezTo>
                  <a:lnTo>
                    <a:pt x="63779" y="5269"/>
                  </a:lnTo>
                  <a:cubicBezTo>
                    <a:pt x="60888" y="5269"/>
                    <a:pt x="57636" y="5269"/>
                    <a:pt x="54384" y="5269"/>
                  </a:cubicBezTo>
                  <a:lnTo>
                    <a:pt x="44808" y="5269"/>
                  </a:lnTo>
                  <a:lnTo>
                    <a:pt x="40291" y="5269"/>
                  </a:lnTo>
                  <a:lnTo>
                    <a:pt x="36135" y="6185"/>
                  </a:lnTo>
                  <a:cubicBezTo>
                    <a:pt x="33295" y="7094"/>
                    <a:pt x="30518" y="8195"/>
                    <a:pt x="27824" y="9484"/>
                  </a:cubicBezTo>
                  <a:cubicBezTo>
                    <a:pt x="22878" y="11771"/>
                    <a:pt x="18159" y="14532"/>
                    <a:pt x="13731" y="17730"/>
                  </a:cubicBezTo>
                  <a:cubicBezTo>
                    <a:pt x="10526" y="19995"/>
                    <a:pt x="7450" y="22444"/>
                    <a:pt x="4517" y="25061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55" name="Freeform 454">
              <a:extLst>
                <a:ext uri="{FF2B5EF4-FFF2-40B4-BE49-F238E27FC236}">
                  <a16:creationId xmlns:a16="http://schemas.microsoft.com/office/drawing/2014/main" id="{0F630E2E-25EB-8044-8191-C1A69BDC7605}"/>
                </a:ext>
              </a:extLst>
            </p:cNvPr>
            <p:cNvSpPr/>
            <p:nvPr/>
          </p:nvSpPr>
          <p:spPr>
            <a:xfrm>
              <a:off x="9964673" y="3746248"/>
              <a:ext cx="88531" cy="18330"/>
            </a:xfrm>
            <a:custGeom>
              <a:avLst/>
              <a:gdLst>
                <a:gd name="connsiteX0" fmla="*/ 0 w 88531"/>
                <a:gd name="connsiteY0" fmla="*/ 18331 h 18330"/>
                <a:gd name="connsiteX1" fmla="*/ 2710 w 88531"/>
                <a:gd name="connsiteY1" fmla="*/ 15215 h 18330"/>
                <a:gd name="connsiteX2" fmla="*/ 6143 w 88531"/>
                <a:gd name="connsiteY2" fmla="*/ 12100 h 18330"/>
                <a:gd name="connsiteX3" fmla="*/ 10841 w 88531"/>
                <a:gd name="connsiteY3" fmla="*/ 8435 h 18330"/>
                <a:gd name="connsiteX4" fmla="*/ 17164 w 88531"/>
                <a:gd name="connsiteY4" fmla="*/ 4953 h 18330"/>
                <a:gd name="connsiteX5" fmla="*/ 20778 w 88531"/>
                <a:gd name="connsiteY5" fmla="*/ 3304 h 18330"/>
                <a:gd name="connsiteX6" fmla="*/ 24753 w 88531"/>
                <a:gd name="connsiteY6" fmla="*/ 2021 h 18330"/>
                <a:gd name="connsiteX7" fmla="*/ 33064 w 88531"/>
                <a:gd name="connsiteY7" fmla="*/ 188 h 18330"/>
                <a:gd name="connsiteX8" fmla="*/ 41736 w 88531"/>
                <a:gd name="connsiteY8" fmla="*/ 188 h 18330"/>
                <a:gd name="connsiteX9" fmla="*/ 59804 w 88531"/>
                <a:gd name="connsiteY9" fmla="*/ 188 h 18330"/>
                <a:gd name="connsiteX10" fmla="*/ 74619 w 88531"/>
                <a:gd name="connsiteY10" fmla="*/ 1838 h 18330"/>
                <a:gd name="connsiteX11" fmla="*/ 80401 w 88531"/>
                <a:gd name="connsiteY11" fmla="*/ 2937 h 18330"/>
                <a:gd name="connsiteX12" fmla="*/ 84918 w 88531"/>
                <a:gd name="connsiteY12" fmla="*/ 4220 h 18330"/>
                <a:gd name="connsiteX13" fmla="*/ 87628 w 88531"/>
                <a:gd name="connsiteY13" fmla="*/ 5319 h 18330"/>
                <a:gd name="connsiteX14" fmla="*/ 88531 w 88531"/>
                <a:gd name="connsiteY14" fmla="*/ 5319 h 18330"/>
                <a:gd name="connsiteX15" fmla="*/ 86183 w 88531"/>
                <a:gd name="connsiteY15" fmla="*/ 5319 h 18330"/>
                <a:gd name="connsiteX16" fmla="*/ 83292 w 88531"/>
                <a:gd name="connsiteY16" fmla="*/ 5319 h 18330"/>
                <a:gd name="connsiteX17" fmla="*/ 78775 w 88531"/>
                <a:gd name="connsiteY17" fmla="*/ 5319 h 18330"/>
                <a:gd name="connsiteX18" fmla="*/ 58359 w 88531"/>
                <a:gd name="connsiteY18" fmla="*/ 5319 h 18330"/>
                <a:gd name="connsiteX19" fmla="*/ 41556 w 88531"/>
                <a:gd name="connsiteY19" fmla="*/ 5319 h 18330"/>
                <a:gd name="connsiteX20" fmla="*/ 33244 w 88531"/>
                <a:gd name="connsiteY20" fmla="*/ 5319 h 18330"/>
                <a:gd name="connsiteX21" fmla="*/ 25295 w 88531"/>
                <a:gd name="connsiteY21" fmla="*/ 6602 h 18330"/>
                <a:gd name="connsiteX22" fmla="*/ 21681 w 88531"/>
                <a:gd name="connsiteY22" fmla="*/ 6602 h 18330"/>
                <a:gd name="connsiteX23" fmla="*/ 18068 w 88531"/>
                <a:gd name="connsiteY23" fmla="*/ 7885 h 18330"/>
                <a:gd name="connsiteX24" fmla="*/ 11744 w 88531"/>
                <a:gd name="connsiteY24" fmla="*/ 10451 h 18330"/>
                <a:gd name="connsiteX25" fmla="*/ 6685 w 88531"/>
                <a:gd name="connsiteY25" fmla="*/ 13016 h 18330"/>
                <a:gd name="connsiteX26" fmla="*/ 2710 w 88531"/>
                <a:gd name="connsiteY26" fmla="*/ 15399 h 1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8531" h="18330">
                  <a:moveTo>
                    <a:pt x="0" y="18331"/>
                  </a:moveTo>
                  <a:cubicBezTo>
                    <a:pt x="826" y="17226"/>
                    <a:pt x="1732" y="16185"/>
                    <a:pt x="2710" y="15215"/>
                  </a:cubicBezTo>
                  <a:cubicBezTo>
                    <a:pt x="2710" y="15215"/>
                    <a:pt x="4698" y="13199"/>
                    <a:pt x="6143" y="12100"/>
                  </a:cubicBezTo>
                  <a:cubicBezTo>
                    <a:pt x="7607" y="10749"/>
                    <a:pt x="9178" y="9523"/>
                    <a:pt x="10841" y="8435"/>
                  </a:cubicBezTo>
                  <a:cubicBezTo>
                    <a:pt x="12867" y="7128"/>
                    <a:pt x="14980" y="5965"/>
                    <a:pt x="17164" y="4953"/>
                  </a:cubicBezTo>
                  <a:lnTo>
                    <a:pt x="20778" y="3304"/>
                  </a:lnTo>
                  <a:lnTo>
                    <a:pt x="24753" y="2021"/>
                  </a:lnTo>
                  <a:cubicBezTo>
                    <a:pt x="27451" y="1112"/>
                    <a:pt x="30237" y="498"/>
                    <a:pt x="33064" y="188"/>
                  </a:cubicBezTo>
                  <a:cubicBezTo>
                    <a:pt x="35949" y="-63"/>
                    <a:pt x="38851" y="-63"/>
                    <a:pt x="41736" y="188"/>
                  </a:cubicBezTo>
                  <a:cubicBezTo>
                    <a:pt x="47518" y="188"/>
                    <a:pt x="53480" y="188"/>
                    <a:pt x="59804" y="188"/>
                  </a:cubicBezTo>
                  <a:cubicBezTo>
                    <a:pt x="66128" y="188"/>
                    <a:pt x="70283" y="188"/>
                    <a:pt x="74619" y="1838"/>
                  </a:cubicBezTo>
                  <a:cubicBezTo>
                    <a:pt x="76570" y="2065"/>
                    <a:pt x="78502" y="2431"/>
                    <a:pt x="80401" y="2937"/>
                  </a:cubicBezTo>
                  <a:lnTo>
                    <a:pt x="84918" y="4220"/>
                  </a:lnTo>
                  <a:lnTo>
                    <a:pt x="87628" y="5319"/>
                  </a:lnTo>
                  <a:lnTo>
                    <a:pt x="88531" y="5319"/>
                  </a:lnTo>
                  <a:lnTo>
                    <a:pt x="86183" y="5319"/>
                  </a:lnTo>
                  <a:lnTo>
                    <a:pt x="83292" y="5319"/>
                  </a:lnTo>
                  <a:cubicBezTo>
                    <a:pt x="81788" y="5217"/>
                    <a:pt x="80279" y="5217"/>
                    <a:pt x="78775" y="5319"/>
                  </a:cubicBezTo>
                  <a:lnTo>
                    <a:pt x="58359" y="5319"/>
                  </a:lnTo>
                  <a:lnTo>
                    <a:pt x="41556" y="5319"/>
                  </a:lnTo>
                  <a:cubicBezTo>
                    <a:pt x="38789" y="5122"/>
                    <a:pt x="36011" y="5122"/>
                    <a:pt x="33244" y="5319"/>
                  </a:cubicBezTo>
                  <a:cubicBezTo>
                    <a:pt x="30568" y="5554"/>
                    <a:pt x="27911" y="5983"/>
                    <a:pt x="25295" y="6602"/>
                  </a:cubicBezTo>
                  <a:lnTo>
                    <a:pt x="21681" y="6602"/>
                  </a:lnTo>
                  <a:lnTo>
                    <a:pt x="18068" y="7885"/>
                  </a:lnTo>
                  <a:lnTo>
                    <a:pt x="11744" y="10451"/>
                  </a:lnTo>
                  <a:cubicBezTo>
                    <a:pt x="9972" y="11120"/>
                    <a:pt x="8276" y="11979"/>
                    <a:pt x="6685" y="13016"/>
                  </a:cubicBezTo>
                  <a:cubicBezTo>
                    <a:pt x="5292" y="13687"/>
                    <a:pt x="3962" y="14484"/>
                    <a:pt x="2710" y="15399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EAB6BC8E-153A-2144-98A5-39D139013FDD}"/>
                </a:ext>
              </a:extLst>
            </p:cNvPr>
            <p:cNvSpPr/>
            <p:nvPr/>
          </p:nvSpPr>
          <p:spPr>
            <a:xfrm>
              <a:off x="10163418" y="3786936"/>
              <a:ext cx="24411" cy="62124"/>
            </a:xfrm>
            <a:custGeom>
              <a:avLst/>
              <a:gdLst>
                <a:gd name="connsiteX0" fmla="*/ 0 w 24411"/>
                <a:gd name="connsiteY0" fmla="*/ 0 h 62124"/>
                <a:gd name="connsiteX1" fmla="*/ 7769 w 24411"/>
                <a:gd name="connsiteY1" fmla="*/ 7330 h 62124"/>
                <a:gd name="connsiteX2" fmla="*/ 11202 w 24411"/>
                <a:gd name="connsiteY2" fmla="*/ 11545 h 62124"/>
                <a:gd name="connsiteX3" fmla="*/ 14635 w 24411"/>
                <a:gd name="connsiteY3" fmla="*/ 16310 h 62124"/>
                <a:gd name="connsiteX4" fmla="*/ 20416 w 24411"/>
                <a:gd name="connsiteY4" fmla="*/ 27855 h 62124"/>
                <a:gd name="connsiteX5" fmla="*/ 22585 w 24411"/>
                <a:gd name="connsiteY5" fmla="*/ 34086 h 62124"/>
                <a:gd name="connsiteX6" fmla="*/ 23849 w 24411"/>
                <a:gd name="connsiteY6" fmla="*/ 40500 h 62124"/>
                <a:gd name="connsiteX7" fmla="*/ 23849 w 24411"/>
                <a:gd name="connsiteY7" fmla="*/ 46547 h 62124"/>
                <a:gd name="connsiteX8" fmla="*/ 23849 w 24411"/>
                <a:gd name="connsiteY8" fmla="*/ 52045 h 62124"/>
                <a:gd name="connsiteX9" fmla="*/ 22585 w 24411"/>
                <a:gd name="connsiteY9" fmla="*/ 56443 h 62124"/>
                <a:gd name="connsiteX10" fmla="*/ 20958 w 24411"/>
                <a:gd name="connsiteY10" fmla="*/ 59559 h 62124"/>
                <a:gd name="connsiteX11" fmla="*/ 19513 w 24411"/>
                <a:gd name="connsiteY11" fmla="*/ 62124 h 62124"/>
                <a:gd name="connsiteX12" fmla="*/ 19513 w 24411"/>
                <a:gd name="connsiteY12" fmla="*/ 59192 h 62124"/>
                <a:gd name="connsiteX13" fmla="*/ 19513 w 24411"/>
                <a:gd name="connsiteY13" fmla="*/ 55894 h 62124"/>
                <a:gd name="connsiteX14" fmla="*/ 19513 w 24411"/>
                <a:gd name="connsiteY14" fmla="*/ 51679 h 62124"/>
                <a:gd name="connsiteX15" fmla="*/ 19513 w 24411"/>
                <a:gd name="connsiteY15" fmla="*/ 46731 h 62124"/>
                <a:gd name="connsiteX16" fmla="*/ 19513 w 24411"/>
                <a:gd name="connsiteY16" fmla="*/ 41233 h 62124"/>
                <a:gd name="connsiteX17" fmla="*/ 15900 w 24411"/>
                <a:gd name="connsiteY17" fmla="*/ 29688 h 62124"/>
                <a:gd name="connsiteX18" fmla="*/ 10841 w 24411"/>
                <a:gd name="connsiteY18" fmla="*/ 18692 h 62124"/>
                <a:gd name="connsiteX19" fmla="*/ 5601 w 24411"/>
                <a:gd name="connsiteY19" fmla="*/ 9163 h 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411" h="62124">
                  <a:moveTo>
                    <a:pt x="0" y="0"/>
                  </a:moveTo>
                  <a:cubicBezTo>
                    <a:pt x="2840" y="2157"/>
                    <a:pt x="5444" y="4614"/>
                    <a:pt x="7769" y="7330"/>
                  </a:cubicBezTo>
                  <a:cubicBezTo>
                    <a:pt x="9001" y="8659"/>
                    <a:pt x="10147" y="10068"/>
                    <a:pt x="11202" y="11545"/>
                  </a:cubicBezTo>
                  <a:cubicBezTo>
                    <a:pt x="12432" y="13068"/>
                    <a:pt x="13578" y="14659"/>
                    <a:pt x="14635" y="16310"/>
                  </a:cubicBezTo>
                  <a:cubicBezTo>
                    <a:pt x="16919" y="19964"/>
                    <a:pt x="18855" y="23829"/>
                    <a:pt x="20416" y="27855"/>
                  </a:cubicBezTo>
                  <a:cubicBezTo>
                    <a:pt x="21320" y="29871"/>
                    <a:pt x="21862" y="32070"/>
                    <a:pt x="22585" y="34086"/>
                  </a:cubicBezTo>
                  <a:cubicBezTo>
                    <a:pt x="23307" y="36102"/>
                    <a:pt x="22585" y="38484"/>
                    <a:pt x="23849" y="40500"/>
                  </a:cubicBezTo>
                  <a:cubicBezTo>
                    <a:pt x="25114" y="42516"/>
                    <a:pt x="23849" y="44715"/>
                    <a:pt x="23849" y="46547"/>
                  </a:cubicBezTo>
                  <a:cubicBezTo>
                    <a:pt x="23961" y="48378"/>
                    <a:pt x="23961" y="50214"/>
                    <a:pt x="23849" y="52045"/>
                  </a:cubicBezTo>
                  <a:cubicBezTo>
                    <a:pt x="23849" y="53694"/>
                    <a:pt x="23849" y="55161"/>
                    <a:pt x="22585" y="56443"/>
                  </a:cubicBezTo>
                  <a:cubicBezTo>
                    <a:pt x="22191" y="57554"/>
                    <a:pt x="21643" y="58604"/>
                    <a:pt x="20958" y="59559"/>
                  </a:cubicBezTo>
                  <a:lnTo>
                    <a:pt x="19513" y="62124"/>
                  </a:lnTo>
                  <a:lnTo>
                    <a:pt x="19513" y="59192"/>
                  </a:lnTo>
                  <a:cubicBezTo>
                    <a:pt x="19629" y="58096"/>
                    <a:pt x="19629" y="56989"/>
                    <a:pt x="19513" y="55894"/>
                  </a:cubicBezTo>
                  <a:cubicBezTo>
                    <a:pt x="19434" y="54490"/>
                    <a:pt x="19434" y="53083"/>
                    <a:pt x="19513" y="51679"/>
                  </a:cubicBezTo>
                  <a:cubicBezTo>
                    <a:pt x="19513" y="50213"/>
                    <a:pt x="19513" y="48563"/>
                    <a:pt x="19513" y="46731"/>
                  </a:cubicBezTo>
                  <a:cubicBezTo>
                    <a:pt x="19513" y="44898"/>
                    <a:pt x="19513" y="43066"/>
                    <a:pt x="19513" y="41233"/>
                  </a:cubicBezTo>
                  <a:cubicBezTo>
                    <a:pt x="18613" y="37293"/>
                    <a:pt x="17405" y="33432"/>
                    <a:pt x="15900" y="29688"/>
                  </a:cubicBezTo>
                  <a:cubicBezTo>
                    <a:pt x="14432" y="25924"/>
                    <a:pt x="12743" y="22251"/>
                    <a:pt x="10841" y="18692"/>
                  </a:cubicBezTo>
                  <a:cubicBezTo>
                    <a:pt x="9034" y="15210"/>
                    <a:pt x="7227" y="11912"/>
                    <a:pt x="5601" y="9163"/>
                  </a:cubicBez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57" name="Freeform 456">
              <a:extLst>
                <a:ext uri="{FF2B5EF4-FFF2-40B4-BE49-F238E27FC236}">
                  <a16:creationId xmlns:a16="http://schemas.microsoft.com/office/drawing/2014/main" id="{21630DE5-05A5-2C45-AE14-9560B16DC547}"/>
                </a:ext>
              </a:extLst>
            </p:cNvPr>
            <p:cNvSpPr/>
            <p:nvPr/>
          </p:nvSpPr>
          <p:spPr>
            <a:xfrm>
              <a:off x="10615109" y="3848488"/>
              <a:ext cx="46072" cy="15966"/>
            </a:xfrm>
            <a:custGeom>
              <a:avLst/>
              <a:gdLst>
                <a:gd name="connsiteX0" fmla="*/ 0 w 46072"/>
                <a:gd name="connsiteY0" fmla="*/ 1489 h 15966"/>
                <a:gd name="connsiteX1" fmla="*/ 7769 w 46072"/>
                <a:gd name="connsiteY1" fmla="*/ 206 h 15966"/>
                <a:gd name="connsiteX2" fmla="*/ 15900 w 46072"/>
                <a:gd name="connsiteY2" fmla="*/ 206 h 15966"/>
                <a:gd name="connsiteX3" fmla="*/ 25295 w 46072"/>
                <a:gd name="connsiteY3" fmla="*/ 1672 h 15966"/>
                <a:gd name="connsiteX4" fmla="*/ 29812 w 46072"/>
                <a:gd name="connsiteY4" fmla="*/ 2955 h 15966"/>
                <a:gd name="connsiteX5" fmla="*/ 34148 w 46072"/>
                <a:gd name="connsiteY5" fmla="*/ 4788 h 15966"/>
                <a:gd name="connsiteX6" fmla="*/ 41194 w 46072"/>
                <a:gd name="connsiteY6" fmla="*/ 9552 h 15966"/>
                <a:gd name="connsiteX7" fmla="*/ 43543 w 46072"/>
                <a:gd name="connsiteY7" fmla="*/ 11935 h 15966"/>
                <a:gd name="connsiteX8" fmla="*/ 44988 w 46072"/>
                <a:gd name="connsiteY8" fmla="*/ 13950 h 15966"/>
                <a:gd name="connsiteX9" fmla="*/ 46072 w 46072"/>
                <a:gd name="connsiteY9" fmla="*/ 15966 h 15966"/>
                <a:gd name="connsiteX10" fmla="*/ 44266 w 46072"/>
                <a:gd name="connsiteY10" fmla="*/ 14684 h 15966"/>
                <a:gd name="connsiteX11" fmla="*/ 42278 w 46072"/>
                <a:gd name="connsiteY11" fmla="*/ 13401 h 15966"/>
                <a:gd name="connsiteX12" fmla="*/ 39568 w 46072"/>
                <a:gd name="connsiteY12" fmla="*/ 11935 h 15966"/>
                <a:gd name="connsiteX13" fmla="*/ 36135 w 46072"/>
                <a:gd name="connsiteY13" fmla="*/ 10469 h 15966"/>
                <a:gd name="connsiteX14" fmla="*/ 32522 w 46072"/>
                <a:gd name="connsiteY14" fmla="*/ 9186 h 15966"/>
                <a:gd name="connsiteX15" fmla="*/ 24030 w 46072"/>
                <a:gd name="connsiteY15" fmla="*/ 6803 h 15966"/>
                <a:gd name="connsiteX16" fmla="*/ 15357 w 46072"/>
                <a:gd name="connsiteY16" fmla="*/ 4788 h 15966"/>
                <a:gd name="connsiteX17" fmla="*/ 7588 w 46072"/>
                <a:gd name="connsiteY17" fmla="*/ 3138 h 1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072" h="15966">
                  <a:moveTo>
                    <a:pt x="0" y="1489"/>
                  </a:moveTo>
                  <a:cubicBezTo>
                    <a:pt x="2544" y="813"/>
                    <a:pt x="5146" y="384"/>
                    <a:pt x="7769" y="206"/>
                  </a:cubicBezTo>
                  <a:cubicBezTo>
                    <a:pt x="10472" y="-69"/>
                    <a:pt x="13197" y="-69"/>
                    <a:pt x="15900" y="206"/>
                  </a:cubicBezTo>
                  <a:cubicBezTo>
                    <a:pt x="19065" y="439"/>
                    <a:pt x="22207" y="930"/>
                    <a:pt x="25295" y="1672"/>
                  </a:cubicBezTo>
                  <a:lnTo>
                    <a:pt x="29812" y="2955"/>
                  </a:lnTo>
                  <a:lnTo>
                    <a:pt x="34148" y="4788"/>
                  </a:lnTo>
                  <a:cubicBezTo>
                    <a:pt x="36695" y="6050"/>
                    <a:pt x="39066" y="7652"/>
                    <a:pt x="41194" y="9552"/>
                  </a:cubicBezTo>
                  <a:cubicBezTo>
                    <a:pt x="42022" y="10300"/>
                    <a:pt x="42806" y="11095"/>
                    <a:pt x="43543" y="11935"/>
                  </a:cubicBezTo>
                  <a:cubicBezTo>
                    <a:pt x="44100" y="12549"/>
                    <a:pt x="44586" y="13225"/>
                    <a:pt x="44988" y="13950"/>
                  </a:cubicBezTo>
                  <a:lnTo>
                    <a:pt x="46072" y="15966"/>
                  </a:lnTo>
                  <a:lnTo>
                    <a:pt x="44266" y="14684"/>
                  </a:lnTo>
                  <a:lnTo>
                    <a:pt x="42278" y="13401"/>
                  </a:lnTo>
                  <a:lnTo>
                    <a:pt x="39568" y="11935"/>
                  </a:lnTo>
                  <a:lnTo>
                    <a:pt x="36135" y="10469"/>
                  </a:lnTo>
                  <a:lnTo>
                    <a:pt x="32522" y="9186"/>
                  </a:lnTo>
                  <a:cubicBezTo>
                    <a:pt x="29747" y="8198"/>
                    <a:pt x="26910" y="7403"/>
                    <a:pt x="24030" y="6803"/>
                  </a:cubicBezTo>
                  <a:cubicBezTo>
                    <a:pt x="21175" y="5977"/>
                    <a:pt x="18281" y="5304"/>
                    <a:pt x="15357" y="4788"/>
                  </a:cubicBezTo>
                  <a:lnTo>
                    <a:pt x="7588" y="3138"/>
                  </a:lnTo>
                  <a:close/>
                </a:path>
              </a:pathLst>
            </a:custGeom>
            <a:solidFill>
              <a:srgbClr val="9B4F1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74E9E5F1-48B6-AC45-8673-23F534AE1B9B}"/>
                </a:ext>
              </a:extLst>
            </p:cNvPr>
            <p:cNvSpPr/>
            <p:nvPr/>
          </p:nvSpPr>
          <p:spPr>
            <a:xfrm>
              <a:off x="9952387" y="3789136"/>
              <a:ext cx="467048" cy="129160"/>
            </a:xfrm>
            <a:custGeom>
              <a:avLst/>
              <a:gdLst>
                <a:gd name="connsiteX0" fmla="*/ 50589 w 467048"/>
                <a:gd name="connsiteY0" fmla="*/ 83199 h 129160"/>
                <a:gd name="connsiteX1" fmla="*/ 67392 w 467048"/>
                <a:gd name="connsiteY1" fmla="*/ 108122 h 129160"/>
                <a:gd name="connsiteX2" fmla="*/ 79136 w 467048"/>
                <a:gd name="connsiteY2" fmla="*/ 122599 h 129160"/>
                <a:gd name="connsiteX3" fmla="*/ 409774 w 467048"/>
                <a:gd name="connsiteY3" fmla="*/ 72570 h 129160"/>
                <a:gd name="connsiteX4" fmla="*/ 465603 w 467048"/>
                <a:gd name="connsiteY4" fmla="*/ 5681 h 129160"/>
                <a:gd name="connsiteX5" fmla="*/ 467049 w 467048"/>
                <a:gd name="connsiteY5" fmla="*/ 0 h 129160"/>
                <a:gd name="connsiteX6" fmla="*/ 447355 w 467048"/>
                <a:gd name="connsiteY6" fmla="*/ 43799 h 129160"/>
                <a:gd name="connsiteX7" fmla="*/ 425854 w 467048"/>
                <a:gd name="connsiteY7" fmla="*/ 59925 h 129160"/>
                <a:gd name="connsiteX8" fmla="*/ 273183 w 467048"/>
                <a:gd name="connsiteY8" fmla="*/ 83749 h 129160"/>
                <a:gd name="connsiteX9" fmla="*/ 115814 w 467048"/>
                <a:gd name="connsiteY9" fmla="*/ 96943 h 129160"/>
                <a:gd name="connsiteX10" fmla="*/ 81485 w 467048"/>
                <a:gd name="connsiteY10" fmla="*/ 68722 h 129160"/>
                <a:gd name="connsiteX11" fmla="*/ 30354 w 467048"/>
                <a:gd name="connsiteY11" fmla="*/ 63407 h 129160"/>
                <a:gd name="connsiteX12" fmla="*/ 4517 w 467048"/>
                <a:gd name="connsiteY12" fmla="*/ 85765 h 129160"/>
                <a:gd name="connsiteX13" fmla="*/ 0 w 467048"/>
                <a:gd name="connsiteY13" fmla="*/ 127181 h 129160"/>
                <a:gd name="connsiteX14" fmla="*/ 0 w 467048"/>
                <a:gd name="connsiteY14" fmla="*/ 127181 h 129160"/>
                <a:gd name="connsiteX15" fmla="*/ 50589 w 467048"/>
                <a:gd name="connsiteY15" fmla="*/ 83199 h 12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7048" h="129160">
                  <a:moveTo>
                    <a:pt x="50589" y="83199"/>
                  </a:moveTo>
                  <a:cubicBezTo>
                    <a:pt x="90880" y="81916"/>
                    <a:pt x="89435" y="93645"/>
                    <a:pt x="67392" y="108122"/>
                  </a:cubicBezTo>
                  <a:cubicBezTo>
                    <a:pt x="45350" y="122599"/>
                    <a:pt x="49325" y="138360"/>
                    <a:pt x="79136" y="122599"/>
                  </a:cubicBezTo>
                  <a:cubicBezTo>
                    <a:pt x="108948" y="106839"/>
                    <a:pt x="307150" y="94927"/>
                    <a:pt x="409774" y="72570"/>
                  </a:cubicBezTo>
                  <a:cubicBezTo>
                    <a:pt x="459099" y="63407"/>
                    <a:pt x="451330" y="43799"/>
                    <a:pt x="465603" y="5681"/>
                  </a:cubicBezTo>
                  <a:cubicBezTo>
                    <a:pt x="466191" y="3817"/>
                    <a:pt x="466673" y="1920"/>
                    <a:pt x="467049" y="0"/>
                  </a:cubicBezTo>
                  <a:cubicBezTo>
                    <a:pt x="458918" y="18326"/>
                    <a:pt x="452233" y="33170"/>
                    <a:pt x="447355" y="43799"/>
                  </a:cubicBezTo>
                  <a:cubicBezTo>
                    <a:pt x="444244" y="53223"/>
                    <a:pt x="435651" y="59669"/>
                    <a:pt x="425854" y="59925"/>
                  </a:cubicBezTo>
                  <a:cubicBezTo>
                    <a:pt x="404896" y="63224"/>
                    <a:pt x="332264" y="74952"/>
                    <a:pt x="273183" y="83749"/>
                  </a:cubicBezTo>
                  <a:cubicBezTo>
                    <a:pt x="220976" y="90810"/>
                    <a:pt x="168454" y="95213"/>
                    <a:pt x="115814" y="96943"/>
                  </a:cubicBezTo>
                  <a:cubicBezTo>
                    <a:pt x="115814" y="96943"/>
                    <a:pt x="98830" y="69455"/>
                    <a:pt x="81485" y="68722"/>
                  </a:cubicBezTo>
                  <a:cubicBezTo>
                    <a:pt x="64140" y="67989"/>
                    <a:pt x="30354" y="63407"/>
                    <a:pt x="30354" y="63407"/>
                  </a:cubicBezTo>
                  <a:cubicBezTo>
                    <a:pt x="21028" y="69968"/>
                    <a:pt x="12373" y="77457"/>
                    <a:pt x="4517" y="85765"/>
                  </a:cubicBezTo>
                  <a:cubicBezTo>
                    <a:pt x="1805" y="99406"/>
                    <a:pt x="293" y="113266"/>
                    <a:pt x="0" y="127181"/>
                  </a:cubicBezTo>
                  <a:lnTo>
                    <a:pt x="0" y="127181"/>
                  </a:lnTo>
                  <a:cubicBezTo>
                    <a:pt x="5705" y="102963"/>
                    <a:pt x="26121" y="85213"/>
                    <a:pt x="50589" y="83199"/>
                  </a:cubicBezTo>
                  <a:close/>
                </a:path>
              </a:pathLst>
            </a:custGeom>
            <a:solidFill>
              <a:srgbClr val="FBD0B4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59" name="Freeform 458">
              <a:extLst>
                <a:ext uri="{FF2B5EF4-FFF2-40B4-BE49-F238E27FC236}">
                  <a16:creationId xmlns:a16="http://schemas.microsoft.com/office/drawing/2014/main" id="{AF3A4B22-1BA8-D040-A178-26A61A724E1B}"/>
                </a:ext>
              </a:extLst>
            </p:cNvPr>
            <p:cNvSpPr/>
            <p:nvPr/>
          </p:nvSpPr>
          <p:spPr>
            <a:xfrm>
              <a:off x="9952186" y="3710335"/>
              <a:ext cx="663284" cy="306304"/>
            </a:xfrm>
            <a:custGeom>
              <a:avLst/>
              <a:gdLst>
                <a:gd name="connsiteX0" fmla="*/ 650637 w 663284"/>
                <a:gd name="connsiteY0" fmla="*/ 63407 h 306304"/>
                <a:gd name="connsiteX1" fmla="*/ 639435 w 663284"/>
                <a:gd name="connsiteY1" fmla="*/ 36285 h 306304"/>
                <a:gd name="connsiteX2" fmla="*/ 629859 w 663284"/>
                <a:gd name="connsiteY2" fmla="*/ 13561 h 306304"/>
                <a:gd name="connsiteX3" fmla="*/ 570959 w 663284"/>
                <a:gd name="connsiteY3" fmla="*/ 0 h 306304"/>
                <a:gd name="connsiteX4" fmla="*/ 573669 w 663284"/>
                <a:gd name="connsiteY4" fmla="*/ 1283 h 306304"/>
                <a:gd name="connsiteX5" fmla="*/ 613418 w 663284"/>
                <a:gd name="connsiteY5" fmla="*/ 12645 h 306304"/>
                <a:gd name="connsiteX6" fmla="*/ 588485 w 663284"/>
                <a:gd name="connsiteY6" fmla="*/ 19609 h 306304"/>
                <a:gd name="connsiteX7" fmla="*/ 603119 w 663284"/>
                <a:gd name="connsiteY7" fmla="*/ 26572 h 306304"/>
                <a:gd name="connsiteX8" fmla="*/ 628956 w 663284"/>
                <a:gd name="connsiteY8" fmla="*/ 39767 h 306304"/>
                <a:gd name="connsiteX9" fmla="*/ 603119 w 663284"/>
                <a:gd name="connsiteY9" fmla="*/ 49480 h 306304"/>
                <a:gd name="connsiteX10" fmla="*/ 621187 w 663284"/>
                <a:gd name="connsiteY10" fmla="*/ 54611 h 306304"/>
                <a:gd name="connsiteX11" fmla="*/ 624620 w 663284"/>
                <a:gd name="connsiteY11" fmla="*/ 81000 h 306304"/>
                <a:gd name="connsiteX12" fmla="*/ 622090 w 663284"/>
                <a:gd name="connsiteY12" fmla="*/ 91446 h 306304"/>
                <a:gd name="connsiteX13" fmla="*/ 650637 w 663284"/>
                <a:gd name="connsiteY13" fmla="*/ 112520 h 306304"/>
                <a:gd name="connsiteX14" fmla="*/ 616128 w 663284"/>
                <a:gd name="connsiteY14" fmla="*/ 116002 h 306304"/>
                <a:gd name="connsiteX15" fmla="*/ 537534 w 663284"/>
                <a:gd name="connsiteY15" fmla="*/ 184357 h 306304"/>
                <a:gd name="connsiteX16" fmla="*/ 470141 w 663284"/>
                <a:gd name="connsiteY16" fmla="*/ 188755 h 306304"/>
                <a:gd name="connsiteX17" fmla="*/ 228396 w 663284"/>
                <a:gd name="connsiteY17" fmla="*/ 243733 h 306304"/>
                <a:gd name="connsiteX18" fmla="*/ 1286 w 663284"/>
                <a:gd name="connsiteY18" fmla="*/ 221925 h 306304"/>
                <a:gd name="connsiteX19" fmla="*/ 21 w 663284"/>
                <a:gd name="connsiteY19" fmla="*/ 221925 h 306304"/>
                <a:gd name="connsiteX20" fmla="*/ 30013 w 663284"/>
                <a:gd name="connsiteY20" fmla="*/ 295228 h 306304"/>
                <a:gd name="connsiteX21" fmla="*/ 129928 w 663284"/>
                <a:gd name="connsiteY21" fmla="*/ 295228 h 306304"/>
                <a:gd name="connsiteX22" fmla="*/ 434729 w 663284"/>
                <a:gd name="connsiteY22" fmla="*/ 207631 h 306304"/>
                <a:gd name="connsiteX23" fmla="*/ 495075 w 663284"/>
                <a:gd name="connsiteY23" fmla="*/ 214595 h 306304"/>
                <a:gd name="connsiteX24" fmla="*/ 609082 w 663284"/>
                <a:gd name="connsiteY24" fmla="*/ 138543 h 306304"/>
                <a:gd name="connsiteX25" fmla="*/ 663285 w 663284"/>
                <a:gd name="connsiteY25" fmla="*/ 140192 h 30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3284" h="306304">
                  <a:moveTo>
                    <a:pt x="650637" y="63407"/>
                  </a:moveTo>
                  <a:cubicBezTo>
                    <a:pt x="649259" y="53542"/>
                    <a:pt x="645401" y="44202"/>
                    <a:pt x="639435" y="36285"/>
                  </a:cubicBezTo>
                  <a:cubicBezTo>
                    <a:pt x="629859" y="24923"/>
                    <a:pt x="636725" y="31887"/>
                    <a:pt x="629859" y="13561"/>
                  </a:cubicBezTo>
                  <a:cubicBezTo>
                    <a:pt x="625885" y="2932"/>
                    <a:pt x="597880" y="733"/>
                    <a:pt x="570959" y="0"/>
                  </a:cubicBezTo>
                  <a:lnTo>
                    <a:pt x="573669" y="1283"/>
                  </a:lnTo>
                  <a:cubicBezTo>
                    <a:pt x="573669" y="1283"/>
                    <a:pt x="612515" y="5681"/>
                    <a:pt x="613418" y="12645"/>
                  </a:cubicBezTo>
                  <a:cubicBezTo>
                    <a:pt x="614321" y="19609"/>
                    <a:pt x="588485" y="19609"/>
                    <a:pt x="588485" y="19609"/>
                  </a:cubicBezTo>
                  <a:cubicBezTo>
                    <a:pt x="588485" y="19609"/>
                    <a:pt x="585774" y="26572"/>
                    <a:pt x="603119" y="26572"/>
                  </a:cubicBezTo>
                  <a:cubicBezTo>
                    <a:pt x="620464" y="26572"/>
                    <a:pt x="625523" y="31887"/>
                    <a:pt x="628956" y="39767"/>
                  </a:cubicBezTo>
                  <a:cubicBezTo>
                    <a:pt x="632389" y="47647"/>
                    <a:pt x="616851" y="48563"/>
                    <a:pt x="603119" y="49480"/>
                  </a:cubicBezTo>
                  <a:cubicBezTo>
                    <a:pt x="589388" y="50396"/>
                    <a:pt x="609082" y="52045"/>
                    <a:pt x="621187" y="54611"/>
                  </a:cubicBezTo>
                  <a:cubicBezTo>
                    <a:pt x="633292" y="57176"/>
                    <a:pt x="641965" y="80267"/>
                    <a:pt x="624620" y="81000"/>
                  </a:cubicBezTo>
                  <a:cubicBezTo>
                    <a:pt x="603119" y="81000"/>
                    <a:pt x="606552" y="91446"/>
                    <a:pt x="622090" y="91446"/>
                  </a:cubicBezTo>
                  <a:cubicBezTo>
                    <a:pt x="635388" y="90513"/>
                    <a:pt x="647425" y="99399"/>
                    <a:pt x="650637" y="112520"/>
                  </a:cubicBezTo>
                  <a:cubicBezTo>
                    <a:pt x="650637" y="122966"/>
                    <a:pt x="634196" y="129197"/>
                    <a:pt x="616128" y="116002"/>
                  </a:cubicBezTo>
                  <a:cubicBezTo>
                    <a:pt x="598060" y="102807"/>
                    <a:pt x="569514" y="158884"/>
                    <a:pt x="537534" y="184357"/>
                  </a:cubicBezTo>
                  <a:cubicBezTo>
                    <a:pt x="519090" y="202197"/>
                    <a:pt x="490688" y="204050"/>
                    <a:pt x="470141" y="188755"/>
                  </a:cubicBezTo>
                  <a:cubicBezTo>
                    <a:pt x="454603" y="180875"/>
                    <a:pt x="397871" y="202683"/>
                    <a:pt x="228396" y="243733"/>
                  </a:cubicBezTo>
                  <a:cubicBezTo>
                    <a:pt x="58922" y="284782"/>
                    <a:pt x="15921" y="306040"/>
                    <a:pt x="1286" y="221925"/>
                  </a:cubicBezTo>
                  <a:lnTo>
                    <a:pt x="21" y="221925"/>
                  </a:lnTo>
                  <a:cubicBezTo>
                    <a:pt x="-547" y="249542"/>
                    <a:pt x="10333" y="276134"/>
                    <a:pt x="30013" y="295228"/>
                  </a:cubicBezTo>
                  <a:cubicBezTo>
                    <a:pt x="63800" y="320151"/>
                    <a:pt x="129928" y="295228"/>
                    <a:pt x="129928" y="295228"/>
                  </a:cubicBezTo>
                  <a:cubicBezTo>
                    <a:pt x="129928" y="295228"/>
                    <a:pt x="401846" y="216427"/>
                    <a:pt x="434729" y="207631"/>
                  </a:cubicBezTo>
                  <a:cubicBezTo>
                    <a:pt x="467612" y="198835"/>
                    <a:pt x="465805" y="205065"/>
                    <a:pt x="495075" y="214595"/>
                  </a:cubicBezTo>
                  <a:cubicBezTo>
                    <a:pt x="524344" y="224124"/>
                    <a:pt x="568610" y="172629"/>
                    <a:pt x="609082" y="138543"/>
                  </a:cubicBezTo>
                  <a:cubicBezTo>
                    <a:pt x="626831" y="142976"/>
                    <a:pt x="645305" y="143538"/>
                    <a:pt x="663285" y="140192"/>
                  </a:cubicBezTo>
                  <a:close/>
                </a:path>
              </a:pathLst>
            </a:custGeom>
            <a:solidFill>
              <a:srgbClr val="FBD0B4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B6790420-2CB5-1C42-8995-8BE1960A2F64}"/>
                </a:ext>
              </a:extLst>
            </p:cNvPr>
            <p:cNvSpPr/>
            <p:nvPr/>
          </p:nvSpPr>
          <p:spPr>
            <a:xfrm>
              <a:off x="9929559" y="3720964"/>
              <a:ext cx="448321" cy="165115"/>
            </a:xfrm>
            <a:custGeom>
              <a:avLst/>
              <a:gdLst>
                <a:gd name="connsiteX0" fmla="*/ 445250 w 448321"/>
                <a:gd name="connsiteY0" fmla="*/ 127731 h 165115"/>
                <a:gd name="connsiteX1" fmla="*/ 426279 w 448321"/>
                <a:gd name="connsiteY1" fmla="*/ 125165 h 165115"/>
                <a:gd name="connsiteX2" fmla="*/ 421943 w 448321"/>
                <a:gd name="connsiteY2" fmla="*/ 126448 h 165115"/>
                <a:gd name="connsiteX3" fmla="*/ 286255 w 448321"/>
                <a:gd name="connsiteY3" fmla="*/ 128097 h 165115"/>
                <a:gd name="connsiteX4" fmla="*/ 290591 w 448321"/>
                <a:gd name="connsiteY4" fmla="*/ 107939 h 165115"/>
                <a:gd name="connsiteX5" fmla="*/ 313898 w 448321"/>
                <a:gd name="connsiteY5" fmla="*/ 109038 h 165115"/>
                <a:gd name="connsiteX6" fmla="*/ 287158 w 448321"/>
                <a:gd name="connsiteY6" fmla="*/ 104090 h 165115"/>
                <a:gd name="connsiteX7" fmla="*/ 244518 w 448321"/>
                <a:gd name="connsiteY7" fmla="*/ 80450 h 165115"/>
                <a:gd name="connsiteX8" fmla="*/ 187425 w 448321"/>
                <a:gd name="connsiteY8" fmla="*/ 9529 h 165115"/>
                <a:gd name="connsiteX9" fmla="*/ 141714 w 448321"/>
                <a:gd name="connsiteY9" fmla="*/ 0 h 165115"/>
                <a:gd name="connsiteX10" fmla="*/ 217959 w 448321"/>
                <a:gd name="connsiteY10" fmla="*/ 57176 h 165115"/>
                <a:gd name="connsiteX11" fmla="*/ 199891 w 448321"/>
                <a:gd name="connsiteY11" fmla="*/ 139459 h 165115"/>
                <a:gd name="connsiteX12" fmla="*/ 122743 w 448321"/>
                <a:gd name="connsiteY12" fmla="*/ 125715 h 165115"/>
                <a:gd name="connsiteX13" fmla="*/ 55170 w 448321"/>
                <a:gd name="connsiteY13" fmla="*/ 112887 h 165115"/>
                <a:gd name="connsiteX14" fmla="*/ 33127 w 448321"/>
                <a:gd name="connsiteY14" fmla="*/ 127364 h 165115"/>
                <a:gd name="connsiteX15" fmla="*/ 89679 w 448321"/>
                <a:gd name="connsiteY15" fmla="*/ 90713 h 165115"/>
                <a:gd name="connsiteX16" fmla="*/ 38367 w 448321"/>
                <a:gd name="connsiteY16" fmla="*/ 88697 h 165115"/>
                <a:gd name="connsiteX17" fmla="*/ 97809 w 448321"/>
                <a:gd name="connsiteY17" fmla="*/ 54794 h 165115"/>
                <a:gd name="connsiteX18" fmla="*/ 58602 w 448321"/>
                <a:gd name="connsiteY18" fmla="*/ 52961 h 165115"/>
                <a:gd name="connsiteX19" fmla="*/ 76670 w 448321"/>
                <a:gd name="connsiteY19" fmla="*/ 27489 h 165115"/>
                <a:gd name="connsiteX20" fmla="*/ 65468 w 448321"/>
                <a:gd name="connsiteY20" fmla="*/ 10812 h 165115"/>
                <a:gd name="connsiteX21" fmla="*/ 67636 w 448321"/>
                <a:gd name="connsiteY21" fmla="*/ 6048 h 165115"/>
                <a:gd name="connsiteX22" fmla="*/ 54085 w 448321"/>
                <a:gd name="connsiteY22" fmla="*/ 14661 h 165115"/>
                <a:gd name="connsiteX23" fmla="*/ 35114 w 448321"/>
                <a:gd name="connsiteY23" fmla="*/ 43615 h 165115"/>
                <a:gd name="connsiteX24" fmla="*/ 18312 w 448321"/>
                <a:gd name="connsiteY24" fmla="*/ 80267 h 165115"/>
                <a:gd name="connsiteX25" fmla="*/ 4761 w 448321"/>
                <a:gd name="connsiteY25" fmla="*/ 122416 h 165115"/>
                <a:gd name="connsiteX26" fmla="*/ 8736 w 448321"/>
                <a:gd name="connsiteY26" fmla="*/ 159068 h 165115"/>
                <a:gd name="connsiteX27" fmla="*/ 26803 w 448321"/>
                <a:gd name="connsiteY27" fmla="*/ 153753 h 165115"/>
                <a:gd name="connsiteX28" fmla="*/ 53182 w 448321"/>
                <a:gd name="connsiteY28" fmla="*/ 131579 h 165115"/>
                <a:gd name="connsiteX29" fmla="*/ 104494 w 448321"/>
                <a:gd name="connsiteY29" fmla="*/ 136893 h 165115"/>
                <a:gd name="connsiteX30" fmla="*/ 138823 w 448321"/>
                <a:gd name="connsiteY30" fmla="*/ 165115 h 165115"/>
                <a:gd name="connsiteX31" fmla="*/ 295650 w 448321"/>
                <a:gd name="connsiteY31" fmla="*/ 152654 h 165115"/>
                <a:gd name="connsiteX32" fmla="*/ 448322 w 448321"/>
                <a:gd name="connsiteY32" fmla="*/ 128830 h 165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48321" h="165115">
                  <a:moveTo>
                    <a:pt x="445250" y="127731"/>
                  </a:moveTo>
                  <a:lnTo>
                    <a:pt x="426279" y="125165"/>
                  </a:lnTo>
                  <a:cubicBezTo>
                    <a:pt x="424947" y="125918"/>
                    <a:pt x="423466" y="126356"/>
                    <a:pt x="421943" y="126448"/>
                  </a:cubicBezTo>
                  <a:cubicBezTo>
                    <a:pt x="395203" y="127364"/>
                    <a:pt x="321667" y="135061"/>
                    <a:pt x="286255" y="128097"/>
                  </a:cubicBezTo>
                  <a:cubicBezTo>
                    <a:pt x="250842" y="121133"/>
                    <a:pt x="256805" y="101525"/>
                    <a:pt x="290591" y="107939"/>
                  </a:cubicBezTo>
                  <a:cubicBezTo>
                    <a:pt x="298246" y="109616"/>
                    <a:pt x="306124" y="109988"/>
                    <a:pt x="313898" y="109038"/>
                  </a:cubicBezTo>
                  <a:cubicBezTo>
                    <a:pt x="302696" y="107206"/>
                    <a:pt x="293482" y="105556"/>
                    <a:pt x="287158" y="104090"/>
                  </a:cubicBezTo>
                  <a:cubicBezTo>
                    <a:pt x="253552" y="96210"/>
                    <a:pt x="260057" y="98776"/>
                    <a:pt x="244518" y="80450"/>
                  </a:cubicBezTo>
                  <a:cubicBezTo>
                    <a:pt x="228980" y="62124"/>
                    <a:pt x="206938" y="17409"/>
                    <a:pt x="187425" y="9529"/>
                  </a:cubicBezTo>
                  <a:cubicBezTo>
                    <a:pt x="172627" y="4479"/>
                    <a:pt x="157276" y="1277"/>
                    <a:pt x="141714" y="0"/>
                  </a:cubicBezTo>
                  <a:cubicBezTo>
                    <a:pt x="172790" y="5864"/>
                    <a:pt x="194110" y="18326"/>
                    <a:pt x="217959" y="57176"/>
                  </a:cubicBezTo>
                  <a:cubicBezTo>
                    <a:pt x="238014" y="89613"/>
                    <a:pt x="244518" y="134145"/>
                    <a:pt x="199891" y="139459"/>
                  </a:cubicBezTo>
                  <a:cubicBezTo>
                    <a:pt x="155264" y="144774"/>
                    <a:pt x="137558" y="129013"/>
                    <a:pt x="122743" y="125715"/>
                  </a:cubicBezTo>
                  <a:cubicBezTo>
                    <a:pt x="99803" y="124119"/>
                    <a:pt x="77125" y="119814"/>
                    <a:pt x="55170" y="112887"/>
                  </a:cubicBezTo>
                  <a:cubicBezTo>
                    <a:pt x="50188" y="120673"/>
                    <a:pt x="42171" y="125940"/>
                    <a:pt x="33127" y="127364"/>
                  </a:cubicBezTo>
                  <a:cubicBezTo>
                    <a:pt x="18492" y="129013"/>
                    <a:pt x="6748" y="95111"/>
                    <a:pt x="89679" y="90713"/>
                  </a:cubicBezTo>
                  <a:cubicBezTo>
                    <a:pt x="89679" y="90713"/>
                    <a:pt x="84439" y="74036"/>
                    <a:pt x="38367" y="88697"/>
                  </a:cubicBezTo>
                  <a:cubicBezTo>
                    <a:pt x="26261" y="92545"/>
                    <a:pt x="34934" y="64873"/>
                    <a:pt x="97809" y="54794"/>
                  </a:cubicBezTo>
                  <a:cubicBezTo>
                    <a:pt x="84718" y="55950"/>
                    <a:pt x="71533" y="55333"/>
                    <a:pt x="58602" y="52961"/>
                  </a:cubicBezTo>
                  <a:cubicBezTo>
                    <a:pt x="58602" y="52961"/>
                    <a:pt x="44329" y="24740"/>
                    <a:pt x="76670" y="27489"/>
                  </a:cubicBezTo>
                  <a:cubicBezTo>
                    <a:pt x="58602" y="25656"/>
                    <a:pt x="47400" y="22174"/>
                    <a:pt x="65468" y="10812"/>
                  </a:cubicBezTo>
                  <a:cubicBezTo>
                    <a:pt x="66914" y="9678"/>
                    <a:pt x="67723" y="7900"/>
                    <a:pt x="67636" y="6048"/>
                  </a:cubicBezTo>
                  <a:cubicBezTo>
                    <a:pt x="62809" y="8382"/>
                    <a:pt x="58262" y="11272"/>
                    <a:pt x="54085" y="14661"/>
                  </a:cubicBezTo>
                  <a:cubicBezTo>
                    <a:pt x="29513" y="29138"/>
                    <a:pt x="35114" y="43615"/>
                    <a:pt x="35114" y="43615"/>
                  </a:cubicBezTo>
                  <a:cubicBezTo>
                    <a:pt x="25547" y="53524"/>
                    <a:pt x="19617" y="66460"/>
                    <a:pt x="18312" y="80267"/>
                  </a:cubicBezTo>
                  <a:cubicBezTo>
                    <a:pt x="-1021" y="106656"/>
                    <a:pt x="-1021" y="114536"/>
                    <a:pt x="4761" y="122416"/>
                  </a:cubicBezTo>
                  <a:cubicBezTo>
                    <a:pt x="-4273" y="140742"/>
                    <a:pt x="967" y="155219"/>
                    <a:pt x="8736" y="159068"/>
                  </a:cubicBezTo>
                  <a:cubicBezTo>
                    <a:pt x="16505" y="162916"/>
                    <a:pt x="26803" y="153753"/>
                    <a:pt x="26803" y="153753"/>
                  </a:cubicBezTo>
                  <a:cubicBezTo>
                    <a:pt x="34839" y="145481"/>
                    <a:pt x="43676" y="138052"/>
                    <a:pt x="53182" y="131579"/>
                  </a:cubicBezTo>
                  <a:cubicBezTo>
                    <a:pt x="53182" y="131579"/>
                    <a:pt x="86969" y="136160"/>
                    <a:pt x="104494" y="136893"/>
                  </a:cubicBezTo>
                  <a:cubicBezTo>
                    <a:pt x="122020" y="137626"/>
                    <a:pt x="138823" y="165115"/>
                    <a:pt x="138823" y="165115"/>
                  </a:cubicBezTo>
                  <a:cubicBezTo>
                    <a:pt x="191270" y="163611"/>
                    <a:pt x="243611" y="159453"/>
                    <a:pt x="295650" y="152654"/>
                  </a:cubicBezTo>
                  <a:cubicBezTo>
                    <a:pt x="354731" y="143857"/>
                    <a:pt x="427363" y="132129"/>
                    <a:pt x="448322" y="128830"/>
                  </a:cubicBezTo>
                  <a:close/>
                </a:path>
              </a:pathLst>
            </a:custGeom>
            <a:solidFill>
              <a:srgbClr val="FBD0B4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61" name="Freeform 460">
              <a:extLst>
                <a:ext uri="{FF2B5EF4-FFF2-40B4-BE49-F238E27FC236}">
                  <a16:creationId xmlns:a16="http://schemas.microsoft.com/office/drawing/2014/main" id="{4437AD54-F35D-FA41-B00C-9E73A8C2D37F}"/>
                </a:ext>
              </a:extLst>
            </p:cNvPr>
            <p:cNvSpPr/>
            <p:nvPr/>
          </p:nvSpPr>
          <p:spPr>
            <a:xfrm>
              <a:off x="10210877" y="5623233"/>
              <a:ext cx="190045" cy="115382"/>
            </a:xfrm>
            <a:custGeom>
              <a:avLst/>
              <a:gdLst>
                <a:gd name="connsiteX0" fmla="*/ 84434 w 190045"/>
                <a:gd name="connsiteY0" fmla="*/ 59686 h 115382"/>
                <a:gd name="connsiteX1" fmla="*/ 9092 w 190045"/>
                <a:gd name="connsiteY1" fmla="*/ 15705 h 115382"/>
                <a:gd name="connsiteX2" fmla="*/ 58 w 190045"/>
                <a:gd name="connsiteY2" fmla="*/ 25051 h 115382"/>
                <a:gd name="connsiteX3" fmla="*/ 6743 w 190045"/>
                <a:gd name="connsiteY3" fmla="*/ 81494 h 115382"/>
                <a:gd name="connsiteX4" fmla="*/ 87325 w 190045"/>
                <a:gd name="connsiteY4" fmla="*/ 115213 h 115382"/>
                <a:gd name="connsiteX5" fmla="*/ 189588 w 190045"/>
                <a:gd name="connsiteY5" fmla="*/ 51073 h 115382"/>
                <a:gd name="connsiteX6" fmla="*/ 173688 w 190045"/>
                <a:gd name="connsiteY6" fmla="*/ 3060 h 115382"/>
                <a:gd name="connsiteX7" fmla="*/ 84434 w 190045"/>
                <a:gd name="connsiteY7" fmla="*/ 59686 h 11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45" h="115382">
                  <a:moveTo>
                    <a:pt x="84434" y="59686"/>
                  </a:moveTo>
                  <a:cubicBezTo>
                    <a:pt x="20475" y="55105"/>
                    <a:pt x="9092" y="15705"/>
                    <a:pt x="9092" y="15705"/>
                  </a:cubicBezTo>
                  <a:cubicBezTo>
                    <a:pt x="9092" y="15705"/>
                    <a:pt x="-845" y="17354"/>
                    <a:pt x="58" y="25051"/>
                  </a:cubicBezTo>
                  <a:cubicBezTo>
                    <a:pt x="961" y="32748"/>
                    <a:pt x="5840" y="73064"/>
                    <a:pt x="6743" y="81494"/>
                  </a:cubicBezTo>
                  <a:cubicBezTo>
                    <a:pt x="7646" y="89924"/>
                    <a:pt x="28244" y="112648"/>
                    <a:pt x="87325" y="115213"/>
                  </a:cubicBezTo>
                  <a:cubicBezTo>
                    <a:pt x="146406" y="117779"/>
                    <a:pt x="187058" y="90840"/>
                    <a:pt x="189588" y="51073"/>
                  </a:cubicBezTo>
                  <a:cubicBezTo>
                    <a:pt x="192117" y="11306"/>
                    <a:pt x="183806" y="-7936"/>
                    <a:pt x="173688" y="3060"/>
                  </a:cubicBezTo>
                  <a:cubicBezTo>
                    <a:pt x="158255" y="38758"/>
                    <a:pt x="122839" y="61226"/>
                    <a:pt x="84434" y="59686"/>
                  </a:cubicBezTo>
                  <a:close/>
                </a:path>
              </a:pathLst>
            </a:custGeom>
            <a:solidFill>
              <a:srgbClr val="91B8C6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62" name="Freeform 461">
              <a:extLst>
                <a:ext uri="{FF2B5EF4-FFF2-40B4-BE49-F238E27FC236}">
                  <a16:creationId xmlns:a16="http://schemas.microsoft.com/office/drawing/2014/main" id="{C833EC16-2757-F741-80F7-5F0A142F82A5}"/>
                </a:ext>
              </a:extLst>
            </p:cNvPr>
            <p:cNvSpPr/>
            <p:nvPr/>
          </p:nvSpPr>
          <p:spPr>
            <a:xfrm>
              <a:off x="10208225" y="5620429"/>
              <a:ext cx="194054" cy="120766"/>
            </a:xfrm>
            <a:custGeom>
              <a:avLst/>
              <a:gdLst>
                <a:gd name="connsiteX0" fmla="*/ 97565 w 194054"/>
                <a:gd name="connsiteY0" fmla="*/ 120767 h 120766"/>
                <a:gd name="connsiteX1" fmla="*/ 89796 w 194054"/>
                <a:gd name="connsiteY1" fmla="*/ 120767 h 120766"/>
                <a:gd name="connsiteX2" fmla="*/ 6685 w 194054"/>
                <a:gd name="connsiteY2" fmla="*/ 84115 h 120766"/>
                <a:gd name="connsiteX3" fmla="*/ 2529 w 194054"/>
                <a:gd name="connsiteY3" fmla="*/ 48380 h 120766"/>
                <a:gd name="connsiteX4" fmla="*/ 0 w 194054"/>
                <a:gd name="connsiteY4" fmla="*/ 27489 h 120766"/>
                <a:gd name="connsiteX5" fmla="*/ 11383 w 194054"/>
                <a:gd name="connsiteY5" fmla="*/ 15394 h 120766"/>
                <a:gd name="connsiteX6" fmla="*/ 13551 w 194054"/>
                <a:gd name="connsiteY6" fmla="*/ 15394 h 120766"/>
                <a:gd name="connsiteX7" fmla="*/ 13551 w 194054"/>
                <a:gd name="connsiteY7" fmla="*/ 17593 h 120766"/>
                <a:gd name="connsiteX8" fmla="*/ 85821 w 194054"/>
                <a:gd name="connsiteY8" fmla="*/ 59742 h 120766"/>
                <a:gd name="connsiteX9" fmla="*/ 172546 w 194054"/>
                <a:gd name="connsiteY9" fmla="*/ 4765 h 120766"/>
                <a:gd name="connsiteX10" fmla="*/ 172546 w 194054"/>
                <a:gd name="connsiteY10" fmla="*/ 3848 h 120766"/>
                <a:gd name="connsiteX11" fmla="*/ 179773 w 194054"/>
                <a:gd name="connsiteY11" fmla="*/ 0 h 120766"/>
                <a:gd name="connsiteX12" fmla="*/ 185555 w 194054"/>
                <a:gd name="connsiteY12" fmla="*/ 2749 h 120766"/>
                <a:gd name="connsiteX13" fmla="*/ 192782 w 194054"/>
                <a:gd name="connsiteY13" fmla="*/ 53877 h 120766"/>
                <a:gd name="connsiteX14" fmla="*/ 97565 w 194054"/>
                <a:gd name="connsiteY14" fmla="*/ 120767 h 120766"/>
                <a:gd name="connsiteX15" fmla="*/ 9395 w 194054"/>
                <a:gd name="connsiteY15" fmla="*/ 21624 h 120766"/>
                <a:gd name="connsiteX16" fmla="*/ 4517 w 194054"/>
                <a:gd name="connsiteY16" fmla="*/ 27489 h 120766"/>
                <a:gd name="connsiteX17" fmla="*/ 7046 w 194054"/>
                <a:gd name="connsiteY17" fmla="*/ 48197 h 120766"/>
                <a:gd name="connsiteX18" fmla="*/ 11202 w 194054"/>
                <a:gd name="connsiteY18" fmla="*/ 84848 h 120766"/>
                <a:gd name="connsiteX19" fmla="*/ 89254 w 194054"/>
                <a:gd name="connsiteY19" fmla="*/ 116185 h 120766"/>
                <a:gd name="connsiteX20" fmla="*/ 188988 w 194054"/>
                <a:gd name="connsiteY20" fmla="*/ 54427 h 120766"/>
                <a:gd name="connsiteX21" fmla="*/ 183025 w 194054"/>
                <a:gd name="connsiteY21" fmla="*/ 7330 h 120766"/>
                <a:gd name="connsiteX22" fmla="*/ 181038 w 194054"/>
                <a:gd name="connsiteY22" fmla="*/ 6231 h 120766"/>
                <a:gd name="connsiteX23" fmla="*/ 177966 w 194054"/>
                <a:gd name="connsiteY23" fmla="*/ 8063 h 120766"/>
                <a:gd name="connsiteX24" fmla="*/ 86183 w 194054"/>
                <a:gd name="connsiteY24" fmla="*/ 65973 h 120766"/>
                <a:gd name="connsiteX25" fmla="*/ 9395 w 194054"/>
                <a:gd name="connsiteY25" fmla="*/ 21624 h 12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054" h="120766">
                  <a:moveTo>
                    <a:pt x="97565" y="120767"/>
                  </a:moveTo>
                  <a:lnTo>
                    <a:pt x="89796" y="120767"/>
                  </a:lnTo>
                  <a:cubicBezTo>
                    <a:pt x="29992" y="118201"/>
                    <a:pt x="7769" y="94927"/>
                    <a:pt x="6685" y="84115"/>
                  </a:cubicBezTo>
                  <a:cubicBezTo>
                    <a:pt x="6685" y="78984"/>
                    <a:pt x="4336" y="62674"/>
                    <a:pt x="2529" y="48380"/>
                  </a:cubicBezTo>
                  <a:cubicBezTo>
                    <a:pt x="1445" y="38851"/>
                    <a:pt x="361" y="30054"/>
                    <a:pt x="0" y="27489"/>
                  </a:cubicBezTo>
                  <a:cubicBezTo>
                    <a:pt x="0" y="19608"/>
                    <a:pt x="7046" y="16126"/>
                    <a:pt x="11383" y="15394"/>
                  </a:cubicBezTo>
                  <a:lnTo>
                    <a:pt x="13551" y="15394"/>
                  </a:lnTo>
                  <a:lnTo>
                    <a:pt x="13551" y="17593"/>
                  </a:lnTo>
                  <a:cubicBezTo>
                    <a:pt x="13551" y="19242"/>
                    <a:pt x="25295" y="55344"/>
                    <a:pt x="85821" y="59742"/>
                  </a:cubicBezTo>
                  <a:cubicBezTo>
                    <a:pt x="123064" y="61006"/>
                    <a:pt x="157353" y="39272"/>
                    <a:pt x="172546" y="4765"/>
                  </a:cubicBezTo>
                  <a:lnTo>
                    <a:pt x="172546" y="3848"/>
                  </a:lnTo>
                  <a:cubicBezTo>
                    <a:pt x="174300" y="1576"/>
                    <a:pt x="176931" y="165"/>
                    <a:pt x="179773" y="0"/>
                  </a:cubicBezTo>
                  <a:cubicBezTo>
                    <a:pt x="181985" y="91"/>
                    <a:pt x="184066" y="1081"/>
                    <a:pt x="185555" y="2749"/>
                  </a:cubicBezTo>
                  <a:cubicBezTo>
                    <a:pt x="193324" y="18564"/>
                    <a:pt x="195859" y="36487"/>
                    <a:pt x="192782" y="53877"/>
                  </a:cubicBezTo>
                  <a:cubicBezTo>
                    <a:pt x="192240" y="94011"/>
                    <a:pt x="153936" y="120767"/>
                    <a:pt x="97565" y="120767"/>
                  </a:cubicBezTo>
                  <a:close/>
                  <a:moveTo>
                    <a:pt x="9395" y="21624"/>
                  </a:moveTo>
                  <a:cubicBezTo>
                    <a:pt x="7227" y="22541"/>
                    <a:pt x="4156" y="24190"/>
                    <a:pt x="4517" y="27489"/>
                  </a:cubicBezTo>
                  <a:cubicBezTo>
                    <a:pt x="4878" y="30787"/>
                    <a:pt x="5782" y="38851"/>
                    <a:pt x="7046" y="48197"/>
                  </a:cubicBezTo>
                  <a:cubicBezTo>
                    <a:pt x="8672" y="62674"/>
                    <a:pt x="10660" y="78984"/>
                    <a:pt x="11202" y="84848"/>
                  </a:cubicBezTo>
                  <a:cubicBezTo>
                    <a:pt x="11744" y="90712"/>
                    <a:pt x="32522" y="113620"/>
                    <a:pt x="89254" y="116185"/>
                  </a:cubicBezTo>
                  <a:cubicBezTo>
                    <a:pt x="145987" y="118751"/>
                    <a:pt x="186458" y="93278"/>
                    <a:pt x="188988" y="54427"/>
                  </a:cubicBezTo>
                  <a:cubicBezTo>
                    <a:pt x="191857" y="38484"/>
                    <a:pt x="189774" y="22027"/>
                    <a:pt x="183025" y="7330"/>
                  </a:cubicBezTo>
                  <a:cubicBezTo>
                    <a:pt x="181941" y="6231"/>
                    <a:pt x="181219" y="6231"/>
                    <a:pt x="181038" y="6231"/>
                  </a:cubicBezTo>
                  <a:cubicBezTo>
                    <a:pt x="179802" y="6359"/>
                    <a:pt x="178684" y="7037"/>
                    <a:pt x="177966" y="8063"/>
                  </a:cubicBezTo>
                  <a:cubicBezTo>
                    <a:pt x="161866" y="44531"/>
                    <a:pt x="125554" y="67439"/>
                    <a:pt x="86183" y="65973"/>
                  </a:cubicBezTo>
                  <a:cubicBezTo>
                    <a:pt x="30354" y="61208"/>
                    <a:pt x="13912" y="30787"/>
                    <a:pt x="9395" y="21624"/>
                  </a:cubicBezTo>
                  <a:close/>
                </a:path>
              </a:pathLst>
            </a:custGeom>
            <a:solidFill>
              <a:srgbClr val="6295A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15F715FC-804C-A942-AFB0-B99CEEA6CD1F}"/>
                </a:ext>
              </a:extLst>
            </p:cNvPr>
            <p:cNvSpPr/>
            <p:nvPr/>
          </p:nvSpPr>
          <p:spPr>
            <a:xfrm>
              <a:off x="10210877" y="5622905"/>
              <a:ext cx="189527" cy="115159"/>
            </a:xfrm>
            <a:custGeom>
              <a:avLst/>
              <a:gdLst>
                <a:gd name="connsiteX0" fmla="*/ 173688 w 189527"/>
                <a:gd name="connsiteY0" fmla="*/ 3387 h 115159"/>
                <a:gd name="connsiteX1" fmla="*/ 84434 w 189527"/>
                <a:gd name="connsiteY1" fmla="*/ 60014 h 115159"/>
                <a:gd name="connsiteX2" fmla="*/ 9092 w 189527"/>
                <a:gd name="connsiteY2" fmla="*/ 16032 h 115159"/>
                <a:gd name="connsiteX3" fmla="*/ 58 w 189527"/>
                <a:gd name="connsiteY3" fmla="*/ 25378 h 115159"/>
                <a:gd name="connsiteX4" fmla="*/ 5117 w 189527"/>
                <a:gd name="connsiteY4" fmla="*/ 68627 h 115159"/>
                <a:gd name="connsiteX5" fmla="*/ 5117 w 189527"/>
                <a:gd name="connsiteY5" fmla="*/ 68627 h 115159"/>
                <a:gd name="connsiteX6" fmla="*/ 22101 w 189527"/>
                <a:gd name="connsiteY6" fmla="*/ 54150 h 115159"/>
                <a:gd name="connsiteX7" fmla="*/ 132133 w 189527"/>
                <a:gd name="connsiteY7" fmla="*/ 62763 h 115159"/>
                <a:gd name="connsiteX8" fmla="*/ 45769 w 189527"/>
                <a:gd name="connsiteY8" fmla="*/ 108028 h 115159"/>
                <a:gd name="connsiteX9" fmla="*/ 43059 w 189527"/>
                <a:gd name="connsiteY9" fmla="*/ 108028 h 115159"/>
                <a:gd name="connsiteX10" fmla="*/ 86783 w 189527"/>
                <a:gd name="connsiteY10" fmla="*/ 114991 h 115159"/>
                <a:gd name="connsiteX11" fmla="*/ 189046 w 189527"/>
                <a:gd name="connsiteY11" fmla="*/ 50851 h 115159"/>
                <a:gd name="connsiteX12" fmla="*/ 173688 w 189527"/>
                <a:gd name="connsiteY12" fmla="*/ 3387 h 11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527" h="115159">
                  <a:moveTo>
                    <a:pt x="173688" y="3387"/>
                  </a:moveTo>
                  <a:cubicBezTo>
                    <a:pt x="158255" y="39086"/>
                    <a:pt x="122839" y="61553"/>
                    <a:pt x="84434" y="60014"/>
                  </a:cubicBezTo>
                  <a:cubicBezTo>
                    <a:pt x="20475" y="55433"/>
                    <a:pt x="9092" y="16032"/>
                    <a:pt x="9092" y="16032"/>
                  </a:cubicBezTo>
                  <a:cubicBezTo>
                    <a:pt x="9092" y="16032"/>
                    <a:pt x="-845" y="17682"/>
                    <a:pt x="58" y="25378"/>
                  </a:cubicBezTo>
                  <a:cubicBezTo>
                    <a:pt x="961" y="33075"/>
                    <a:pt x="3310" y="53234"/>
                    <a:pt x="5117" y="68627"/>
                  </a:cubicBezTo>
                  <a:lnTo>
                    <a:pt x="5117" y="68627"/>
                  </a:lnTo>
                  <a:cubicBezTo>
                    <a:pt x="5117" y="68627"/>
                    <a:pt x="5117" y="37840"/>
                    <a:pt x="22101" y="54150"/>
                  </a:cubicBezTo>
                  <a:cubicBezTo>
                    <a:pt x="39084" y="70460"/>
                    <a:pt x="88409" y="82005"/>
                    <a:pt x="132133" y="62763"/>
                  </a:cubicBezTo>
                  <a:cubicBezTo>
                    <a:pt x="175856" y="43521"/>
                    <a:pt x="164293" y="133867"/>
                    <a:pt x="45769" y="108028"/>
                  </a:cubicBezTo>
                  <a:lnTo>
                    <a:pt x="43059" y="108028"/>
                  </a:lnTo>
                  <a:cubicBezTo>
                    <a:pt x="57284" y="112224"/>
                    <a:pt x="71976" y="114570"/>
                    <a:pt x="86783" y="114991"/>
                  </a:cubicBezTo>
                  <a:cubicBezTo>
                    <a:pt x="145864" y="117557"/>
                    <a:pt x="186516" y="90618"/>
                    <a:pt x="189046" y="50851"/>
                  </a:cubicBezTo>
                  <a:cubicBezTo>
                    <a:pt x="191575" y="11084"/>
                    <a:pt x="183806" y="-8341"/>
                    <a:pt x="173688" y="3387"/>
                  </a:cubicBezTo>
                  <a:close/>
                </a:path>
              </a:pathLst>
            </a:custGeom>
            <a:solidFill>
              <a:srgbClr val="91B8C6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1EB9BE7D-1F1F-794F-A6A0-18BE50CE0A3C}"/>
                </a:ext>
              </a:extLst>
            </p:cNvPr>
            <p:cNvSpPr/>
            <p:nvPr/>
          </p:nvSpPr>
          <p:spPr>
            <a:xfrm>
              <a:off x="10225751" y="5693365"/>
              <a:ext cx="63778" cy="34452"/>
            </a:xfrm>
            <a:custGeom>
              <a:avLst/>
              <a:gdLst>
                <a:gd name="connsiteX0" fmla="*/ 0 w 63778"/>
                <a:gd name="connsiteY0" fmla="*/ 0 h 34452"/>
                <a:gd name="connsiteX1" fmla="*/ 903 w 63778"/>
                <a:gd name="connsiteY1" fmla="*/ 3299 h 34452"/>
                <a:gd name="connsiteX2" fmla="*/ 5059 w 63778"/>
                <a:gd name="connsiteY2" fmla="*/ 10812 h 34452"/>
                <a:gd name="connsiteX3" fmla="*/ 8672 w 63778"/>
                <a:gd name="connsiteY3" fmla="*/ 15027 h 34452"/>
                <a:gd name="connsiteX4" fmla="*/ 13731 w 63778"/>
                <a:gd name="connsiteY4" fmla="*/ 19059 h 34452"/>
                <a:gd name="connsiteX5" fmla="*/ 19332 w 63778"/>
                <a:gd name="connsiteY5" fmla="*/ 22357 h 34452"/>
                <a:gd name="connsiteX6" fmla="*/ 25837 w 63778"/>
                <a:gd name="connsiteY6" fmla="*/ 25289 h 34452"/>
                <a:gd name="connsiteX7" fmla="*/ 32341 w 63778"/>
                <a:gd name="connsiteY7" fmla="*/ 27855 h 34452"/>
                <a:gd name="connsiteX8" fmla="*/ 39026 w 63778"/>
                <a:gd name="connsiteY8" fmla="*/ 29871 h 34452"/>
                <a:gd name="connsiteX9" fmla="*/ 46072 w 63778"/>
                <a:gd name="connsiteY9" fmla="*/ 31154 h 34452"/>
                <a:gd name="connsiteX10" fmla="*/ 51854 w 63778"/>
                <a:gd name="connsiteY10" fmla="*/ 32620 h 34452"/>
                <a:gd name="connsiteX11" fmla="*/ 60527 w 63778"/>
                <a:gd name="connsiteY11" fmla="*/ 34452 h 34452"/>
                <a:gd name="connsiteX12" fmla="*/ 63779 w 63778"/>
                <a:gd name="connsiteY12" fmla="*/ 34452 h 34452"/>
                <a:gd name="connsiteX13" fmla="*/ 60346 w 63778"/>
                <a:gd name="connsiteY13" fmla="*/ 34452 h 34452"/>
                <a:gd name="connsiteX14" fmla="*/ 51493 w 63778"/>
                <a:gd name="connsiteY14" fmla="*/ 34452 h 34452"/>
                <a:gd name="connsiteX15" fmla="*/ 45530 w 63778"/>
                <a:gd name="connsiteY15" fmla="*/ 34452 h 34452"/>
                <a:gd name="connsiteX16" fmla="*/ 38845 w 63778"/>
                <a:gd name="connsiteY16" fmla="*/ 33353 h 34452"/>
                <a:gd name="connsiteX17" fmla="*/ 31799 w 63778"/>
                <a:gd name="connsiteY17" fmla="*/ 31703 h 34452"/>
                <a:gd name="connsiteX18" fmla="*/ 24753 w 63778"/>
                <a:gd name="connsiteY18" fmla="*/ 29321 h 34452"/>
                <a:gd name="connsiteX19" fmla="*/ 17887 w 63778"/>
                <a:gd name="connsiteY19" fmla="*/ 26023 h 34452"/>
                <a:gd name="connsiteX20" fmla="*/ 11744 w 63778"/>
                <a:gd name="connsiteY20" fmla="*/ 21808 h 34452"/>
                <a:gd name="connsiteX21" fmla="*/ 6866 w 63778"/>
                <a:gd name="connsiteY21" fmla="*/ 16860 h 34452"/>
                <a:gd name="connsiteX22" fmla="*/ 3433 w 63778"/>
                <a:gd name="connsiteY22" fmla="*/ 11545 h 34452"/>
                <a:gd name="connsiteX23" fmla="*/ 1445 w 63778"/>
                <a:gd name="connsiteY23" fmla="*/ 6597 h 34452"/>
                <a:gd name="connsiteX24" fmla="*/ 1445 w 63778"/>
                <a:gd name="connsiteY24" fmla="*/ 2566 h 34452"/>
                <a:gd name="connsiteX25" fmla="*/ 0 w 63778"/>
                <a:gd name="connsiteY25" fmla="*/ 0 h 3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778" h="34452">
                  <a:moveTo>
                    <a:pt x="0" y="0"/>
                  </a:moveTo>
                  <a:cubicBezTo>
                    <a:pt x="199" y="1118"/>
                    <a:pt x="502" y="2236"/>
                    <a:pt x="903" y="3299"/>
                  </a:cubicBezTo>
                  <a:cubicBezTo>
                    <a:pt x="1803" y="6048"/>
                    <a:pt x="3214" y="8595"/>
                    <a:pt x="5059" y="10812"/>
                  </a:cubicBezTo>
                  <a:cubicBezTo>
                    <a:pt x="6159" y="12315"/>
                    <a:pt x="7366" y="13708"/>
                    <a:pt x="8672" y="15027"/>
                  </a:cubicBezTo>
                  <a:cubicBezTo>
                    <a:pt x="10288" y="16456"/>
                    <a:pt x="11977" y="17813"/>
                    <a:pt x="13731" y="19059"/>
                  </a:cubicBezTo>
                  <a:cubicBezTo>
                    <a:pt x="15511" y="20305"/>
                    <a:pt x="17383" y="21404"/>
                    <a:pt x="19332" y="22357"/>
                  </a:cubicBezTo>
                  <a:cubicBezTo>
                    <a:pt x="21414" y="23512"/>
                    <a:pt x="23591" y="24501"/>
                    <a:pt x="25837" y="25289"/>
                  </a:cubicBezTo>
                  <a:cubicBezTo>
                    <a:pt x="27927" y="26334"/>
                    <a:pt x="30104" y="27195"/>
                    <a:pt x="32341" y="27855"/>
                  </a:cubicBezTo>
                  <a:lnTo>
                    <a:pt x="39026" y="29871"/>
                  </a:lnTo>
                  <a:lnTo>
                    <a:pt x="46072" y="31154"/>
                  </a:lnTo>
                  <a:lnTo>
                    <a:pt x="51854" y="32620"/>
                  </a:lnTo>
                  <a:lnTo>
                    <a:pt x="60527" y="34452"/>
                  </a:lnTo>
                  <a:lnTo>
                    <a:pt x="63779" y="34452"/>
                  </a:lnTo>
                  <a:lnTo>
                    <a:pt x="60346" y="34452"/>
                  </a:lnTo>
                  <a:lnTo>
                    <a:pt x="51493" y="34452"/>
                  </a:lnTo>
                  <a:lnTo>
                    <a:pt x="45530" y="34452"/>
                  </a:lnTo>
                  <a:lnTo>
                    <a:pt x="38845" y="33353"/>
                  </a:lnTo>
                  <a:cubicBezTo>
                    <a:pt x="36464" y="32950"/>
                    <a:pt x="34110" y="32400"/>
                    <a:pt x="31799" y="31703"/>
                  </a:cubicBezTo>
                  <a:lnTo>
                    <a:pt x="24753" y="29321"/>
                  </a:lnTo>
                  <a:cubicBezTo>
                    <a:pt x="22404" y="28222"/>
                    <a:pt x="20055" y="27305"/>
                    <a:pt x="17887" y="26023"/>
                  </a:cubicBezTo>
                  <a:cubicBezTo>
                    <a:pt x="15769" y="24721"/>
                    <a:pt x="13719" y="23310"/>
                    <a:pt x="11744" y="21808"/>
                  </a:cubicBezTo>
                  <a:cubicBezTo>
                    <a:pt x="10029" y="20250"/>
                    <a:pt x="8400" y="18601"/>
                    <a:pt x="6866" y="16860"/>
                  </a:cubicBezTo>
                  <a:cubicBezTo>
                    <a:pt x="5474" y="15265"/>
                    <a:pt x="4318" y="13469"/>
                    <a:pt x="3433" y="11545"/>
                  </a:cubicBezTo>
                  <a:cubicBezTo>
                    <a:pt x="2679" y="9932"/>
                    <a:pt x="2015" y="8283"/>
                    <a:pt x="1445" y="6597"/>
                  </a:cubicBezTo>
                  <a:cubicBezTo>
                    <a:pt x="1299" y="5260"/>
                    <a:pt x="1299" y="3903"/>
                    <a:pt x="1445" y="2566"/>
                  </a:cubicBezTo>
                  <a:cubicBezTo>
                    <a:pt x="893" y="1759"/>
                    <a:pt x="408" y="898"/>
                    <a:pt x="0" y="0"/>
                  </a:cubicBezTo>
                  <a:close/>
                </a:path>
              </a:pathLst>
            </a:custGeom>
            <a:solidFill>
              <a:srgbClr val="91B8C6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55F2FBFD-2F2C-2446-B9AF-282237AC9521}"/>
                </a:ext>
              </a:extLst>
            </p:cNvPr>
            <p:cNvSpPr/>
            <p:nvPr/>
          </p:nvSpPr>
          <p:spPr>
            <a:xfrm>
              <a:off x="10461173" y="5628040"/>
              <a:ext cx="199635" cy="104848"/>
            </a:xfrm>
            <a:custGeom>
              <a:avLst/>
              <a:gdLst>
                <a:gd name="connsiteX0" fmla="*/ 97384 w 199635"/>
                <a:gd name="connsiteY0" fmla="*/ 40218 h 104848"/>
                <a:gd name="connsiteX1" fmla="*/ 17345 w 199635"/>
                <a:gd name="connsiteY1" fmla="*/ 85 h 104848"/>
                <a:gd name="connsiteX2" fmla="*/ 1626 w 199635"/>
                <a:gd name="connsiteY2" fmla="*/ 52680 h 104848"/>
                <a:gd name="connsiteX3" fmla="*/ 95035 w 199635"/>
                <a:gd name="connsiteY3" fmla="*/ 103443 h 104848"/>
                <a:gd name="connsiteX4" fmla="*/ 193504 w 199635"/>
                <a:gd name="connsiteY4" fmla="*/ 68440 h 104848"/>
                <a:gd name="connsiteX5" fmla="*/ 179592 w 199635"/>
                <a:gd name="connsiteY5" fmla="*/ 22809 h 104848"/>
                <a:gd name="connsiteX6" fmla="*/ 97384 w 199635"/>
                <a:gd name="connsiteY6" fmla="*/ 40218 h 10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635" h="104848">
                  <a:moveTo>
                    <a:pt x="97384" y="40218"/>
                  </a:moveTo>
                  <a:cubicBezTo>
                    <a:pt x="25114" y="33071"/>
                    <a:pt x="17345" y="85"/>
                    <a:pt x="17345" y="85"/>
                  </a:cubicBezTo>
                  <a:cubicBezTo>
                    <a:pt x="-1626" y="-1747"/>
                    <a:pt x="-1626" y="26291"/>
                    <a:pt x="1626" y="52680"/>
                  </a:cubicBezTo>
                  <a:cubicBezTo>
                    <a:pt x="4878" y="79069"/>
                    <a:pt x="46614" y="94646"/>
                    <a:pt x="95035" y="103443"/>
                  </a:cubicBezTo>
                  <a:cubicBezTo>
                    <a:pt x="143457" y="112239"/>
                    <a:pt x="185374" y="77237"/>
                    <a:pt x="193504" y="68440"/>
                  </a:cubicBezTo>
                  <a:cubicBezTo>
                    <a:pt x="201635" y="59644"/>
                    <a:pt x="205609" y="3567"/>
                    <a:pt x="179592" y="22809"/>
                  </a:cubicBezTo>
                  <a:cubicBezTo>
                    <a:pt x="179592" y="23176"/>
                    <a:pt x="170378" y="47549"/>
                    <a:pt x="97384" y="40218"/>
                  </a:cubicBezTo>
                  <a:close/>
                </a:path>
              </a:pathLst>
            </a:custGeom>
            <a:solidFill>
              <a:srgbClr val="91B8C6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E78D3AE9-FE95-564F-B0DC-B0051EB70541}"/>
                </a:ext>
              </a:extLst>
            </p:cNvPr>
            <p:cNvSpPr/>
            <p:nvPr/>
          </p:nvSpPr>
          <p:spPr>
            <a:xfrm>
              <a:off x="10458522" y="5625389"/>
              <a:ext cx="203282" cy="110125"/>
            </a:xfrm>
            <a:custGeom>
              <a:avLst/>
              <a:gdLst>
                <a:gd name="connsiteX0" fmla="*/ 113224 w 203282"/>
                <a:gd name="connsiteY0" fmla="*/ 110125 h 110125"/>
                <a:gd name="connsiteX1" fmla="*/ 97144 w 203282"/>
                <a:gd name="connsiteY1" fmla="*/ 108659 h 110125"/>
                <a:gd name="connsiteX2" fmla="*/ 1747 w 203282"/>
                <a:gd name="connsiteY2" fmla="*/ 55698 h 110125"/>
                <a:gd name="connsiteX3" fmla="*/ 6625 w 203282"/>
                <a:gd name="connsiteY3" fmla="*/ 5118 h 110125"/>
                <a:gd name="connsiteX4" fmla="*/ 20176 w 203282"/>
                <a:gd name="connsiteY4" fmla="*/ 171 h 110125"/>
                <a:gd name="connsiteX5" fmla="*/ 21983 w 203282"/>
                <a:gd name="connsiteY5" fmla="*/ 171 h 110125"/>
                <a:gd name="connsiteX6" fmla="*/ 21983 w 203282"/>
                <a:gd name="connsiteY6" fmla="*/ 2003 h 110125"/>
                <a:gd name="connsiteX7" fmla="*/ 99854 w 203282"/>
                <a:gd name="connsiteY7" fmla="*/ 40121 h 110125"/>
                <a:gd name="connsiteX8" fmla="*/ 124788 w 203282"/>
                <a:gd name="connsiteY8" fmla="*/ 41587 h 110125"/>
                <a:gd name="connsiteX9" fmla="*/ 178991 w 203282"/>
                <a:gd name="connsiteY9" fmla="*/ 24360 h 110125"/>
                <a:gd name="connsiteX10" fmla="*/ 178991 w 203282"/>
                <a:gd name="connsiteY10" fmla="*/ 24360 h 110125"/>
                <a:gd name="connsiteX11" fmla="*/ 178991 w 203282"/>
                <a:gd name="connsiteY11" fmla="*/ 24360 h 110125"/>
                <a:gd name="connsiteX12" fmla="*/ 190012 w 203282"/>
                <a:gd name="connsiteY12" fmla="*/ 19779 h 110125"/>
                <a:gd name="connsiteX13" fmla="*/ 200672 w 203282"/>
                <a:gd name="connsiteY13" fmla="*/ 28209 h 110125"/>
                <a:gd name="connsiteX14" fmla="*/ 196155 w 203282"/>
                <a:gd name="connsiteY14" fmla="*/ 73840 h 110125"/>
                <a:gd name="connsiteX15" fmla="*/ 113224 w 203282"/>
                <a:gd name="connsiteY15" fmla="*/ 110125 h 110125"/>
                <a:gd name="connsiteX16" fmla="*/ 18008 w 203282"/>
                <a:gd name="connsiteY16" fmla="*/ 5302 h 110125"/>
                <a:gd name="connsiteX17" fmla="*/ 10600 w 203282"/>
                <a:gd name="connsiteY17" fmla="*/ 8600 h 110125"/>
                <a:gd name="connsiteX18" fmla="*/ 6987 w 203282"/>
                <a:gd name="connsiteY18" fmla="*/ 54964 h 110125"/>
                <a:gd name="connsiteX19" fmla="*/ 97325 w 203282"/>
                <a:gd name="connsiteY19" fmla="*/ 103528 h 110125"/>
                <a:gd name="connsiteX20" fmla="*/ 112502 w 203282"/>
                <a:gd name="connsiteY20" fmla="*/ 104810 h 110125"/>
                <a:gd name="connsiteX21" fmla="*/ 193445 w 203282"/>
                <a:gd name="connsiteY21" fmla="*/ 69258 h 110125"/>
                <a:gd name="connsiteX22" fmla="*/ 196878 w 203282"/>
                <a:gd name="connsiteY22" fmla="*/ 29308 h 110125"/>
                <a:gd name="connsiteX23" fmla="*/ 191096 w 203282"/>
                <a:gd name="connsiteY23" fmla="*/ 24177 h 110125"/>
                <a:gd name="connsiteX24" fmla="*/ 183688 w 203282"/>
                <a:gd name="connsiteY24" fmla="*/ 27293 h 110125"/>
                <a:gd name="connsiteX25" fmla="*/ 124607 w 203282"/>
                <a:gd name="connsiteY25" fmla="*/ 46901 h 110125"/>
                <a:gd name="connsiteX26" fmla="*/ 99132 w 203282"/>
                <a:gd name="connsiteY26" fmla="*/ 45618 h 110125"/>
                <a:gd name="connsiteX27" fmla="*/ 18008 w 203282"/>
                <a:gd name="connsiteY27" fmla="*/ 5302 h 1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3282" h="110125">
                  <a:moveTo>
                    <a:pt x="113224" y="110125"/>
                  </a:moveTo>
                  <a:cubicBezTo>
                    <a:pt x="107833" y="110107"/>
                    <a:pt x="102454" y="109612"/>
                    <a:pt x="97144" y="108659"/>
                  </a:cubicBezTo>
                  <a:cubicBezTo>
                    <a:pt x="55950" y="101145"/>
                    <a:pt x="5722" y="85935"/>
                    <a:pt x="1747" y="55698"/>
                  </a:cubicBezTo>
                  <a:cubicBezTo>
                    <a:pt x="-1686" y="29492"/>
                    <a:pt x="-60" y="12998"/>
                    <a:pt x="6625" y="5118"/>
                  </a:cubicBezTo>
                  <a:cubicBezTo>
                    <a:pt x="10035" y="1270"/>
                    <a:pt x="15126" y="-599"/>
                    <a:pt x="20176" y="171"/>
                  </a:cubicBezTo>
                  <a:lnTo>
                    <a:pt x="21983" y="171"/>
                  </a:lnTo>
                  <a:lnTo>
                    <a:pt x="21983" y="2003"/>
                  </a:lnTo>
                  <a:cubicBezTo>
                    <a:pt x="21983" y="2003"/>
                    <a:pt x="29933" y="33157"/>
                    <a:pt x="99854" y="40121"/>
                  </a:cubicBezTo>
                  <a:cubicBezTo>
                    <a:pt x="108137" y="41037"/>
                    <a:pt x="116457" y="41532"/>
                    <a:pt x="124788" y="41587"/>
                  </a:cubicBezTo>
                  <a:cubicBezTo>
                    <a:pt x="171764" y="41587"/>
                    <a:pt x="178991" y="24544"/>
                    <a:pt x="178991" y="24360"/>
                  </a:cubicBezTo>
                  <a:lnTo>
                    <a:pt x="178991" y="24360"/>
                  </a:lnTo>
                  <a:lnTo>
                    <a:pt x="178991" y="24360"/>
                  </a:lnTo>
                  <a:cubicBezTo>
                    <a:pt x="182048" y="21612"/>
                    <a:pt x="185934" y="19999"/>
                    <a:pt x="190012" y="19779"/>
                  </a:cubicBezTo>
                  <a:cubicBezTo>
                    <a:pt x="195004" y="19907"/>
                    <a:pt x="199326" y="23334"/>
                    <a:pt x="200672" y="28209"/>
                  </a:cubicBezTo>
                  <a:cubicBezTo>
                    <a:pt x="205335" y="43419"/>
                    <a:pt x="203705" y="59876"/>
                    <a:pt x="196155" y="73840"/>
                  </a:cubicBezTo>
                  <a:cubicBezTo>
                    <a:pt x="173540" y="95391"/>
                    <a:pt x="144198" y="108237"/>
                    <a:pt x="113224" y="110125"/>
                  </a:cubicBezTo>
                  <a:close/>
                  <a:moveTo>
                    <a:pt x="18008" y="5302"/>
                  </a:moveTo>
                  <a:cubicBezTo>
                    <a:pt x="15170" y="5192"/>
                    <a:pt x="12436" y="6401"/>
                    <a:pt x="10600" y="8600"/>
                  </a:cubicBezTo>
                  <a:cubicBezTo>
                    <a:pt x="4999" y="15197"/>
                    <a:pt x="3735" y="30591"/>
                    <a:pt x="6987" y="54964"/>
                  </a:cubicBezTo>
                  <a:cubicBezTo>
                    <a:pt x="10239" y="79338"/>
                    <a:pt x="58479" y="96381"/>
                    <a:pt x="97325" y="103528"/>
                  </a:cubicBezTo>
                  <a:cubicBezTo>
                    <a:pt x="102337" y="104407"/>
                    <a:pt x="107416" y="104847"/>
                    <a:pt x="112502" y="104810"/>
                  </a:cubicBezTo>
                  <a:cubicBezTo>
                    <a:pt x="142770" y="103015"/>
                    <a:pt x="171438" y="90406"/>
                    <a:pt x="193445" y="69258"/>
                  </a:cubicBezTo>
                  <a:cubicBezTo>
                    <a:pt x="199507" y="56852"/>
                    <a:pt x="200733" y="42594"/>
                    <a:pt x="196878" y="29308"/>
                  </a:cubicBezTo>
                  <a:cubicBezTo>
                    <a:pt x="194710" y="24177"/>
                    <a:pt x="191999" y="24177"/>
                    <a:pt x="191096" y="24177"/>
                  </a:cubicBezTo>
                  <a:cubicBezTo>
                    <a:pt x="188355" y="24360"/>
                    <a:pt x="185752" y="25460"/>
                    <a:pt x="183688" y="27293"/>
                  </a:cubicBezTo>
                  <a:cubicBezTo>
                    <a:pt x="181520" y="31141"/>
                    <a:pt x="170499" y="46901"/>
                    <a:pt x="124607" y="46901"/>
                  </a:cubicBezTo>
                  <a:cubicBezTo>
                    <a:pt x="116657" y="46901"/>
                    <a:pt x="108166" y="46901"/>
                    <a:pt x="99132" y="45618"/>
                  </a:cubicBezTo>
                  <a:cubicBezTo>
                    <a:pt x="35172" y="39021"/>
                    <a:pt x="20899" y="12815"/>
                    <a:pt x="18008" y="5302"/>
                  </a:cubicBezTo>
                  <a:close/>
                </a:path>
              </a:pathLst>
            </a:custGeom>
            <a:solidFill>
              <a:srgbClr val="6295A3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67" name="Freeform 466">
              <a:extLst>
                <a:ext uri="{FF2B5EF4-FFF2-40B4-BE49-F238E27FC236}">
                  <a16:creationId xmlns:a16="http://schemas.microsoft.com/office/drawing/2014/main" id="{43522316-BE36-D948-ABD1-440060E17E56}"/>
                </a:ext>
              </a:extLst>
            </p:cNvPr>
            <p:cNvSpPr/>
            <p:nvPr/>
          </p:nvSpPr>
          <p:spPr>
            <a:xfrm>
              <a:off x="10462618" y="5629140"/>
              <a:ext cx="199827" cy="104259"/>
            </a:xfrm>
            <a:custGeom>
              <a:avLst/>
              <a:gdLst>
                <a:gd name="connsiteX0" fmla="*/ 181580 w 199827"/>
                <a:gd name="connsiteY0" fmla="*/ 74121 h 104259"/>
                <a:gd name="connsiteX1" fmla="*/ 107141 w 199827"/>
                <a:gd name="connsiteY1" fmla="*/ 95379 h 104259"/>
                <a:gd name="connsiteX2" fmla="*/ 71006 w 199827"/>
                <a:gd name="connsiteY2" fmla="*/ 49382 h 104259"/>
                <a:gd name="connsiteX3" fmla="*/ 181760 w 199827"/>
                <a:gd name="connsiteY3" fmla="*/ 36737 h 104259"/>
                <a:gd name="connsiteX4" fmla="*/ 199828 w 199827"/>
                <a:gd name="connsiteY4" fmla="*/ 41868 h 104259"/>
                <a:gd name="connsiteX5" fmla="*/ 179592 w 199827"/>
                <a:gd name="connsiteY5" fmla="*/ 21893 h 104259"/>
                <a:gd name="connsiteX6" fmla="*/ 97384 w 199827"/>
                <a:gd name="connsiteY6" fmla="*/ 40219 h 104259"/>
                <a:gd name="connsiteX7" fmla="*/ 17345 w 199827"/>
                <a:gd name="connsiteY7" fmla="*/ 85 h 104259"/>
                <a:gd name="connsiteX8" fmla="*/ 1626 w 199827"/>
                <a:gd name="connsiteY8" fmla="*/ 52680 h 104259"/>
                <a:gd name="connsiteX9" fmla="*/ 95035 w 199827"/>
                <a:gd name="connsiteY9" fmla="*/ 103443 h 104259"/>
                <a:gd name="connsiteX10" fmla="*/ 184109 w 199827"/>
                <a:gd name="connsiteY10" fmla="*/ 76504 h 10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827" h="104259">
                  <a:moveTo>
                    <a:pt x="181580" y="74121"/>
                  </a:moveTo>
                  <a:cubicBezTo>
                    <a:pt x="160249" y="90376"/>
                    <a:pt x="133698" y="97963"/>
                    <a:pt x="107141" y="95379"/>
                  </a:cubicBezTo>
                  <a:cubicBezTo>
                    <a:pt x="28727" y="89332"/>
                    <a:pt x="33967" y="40402"/>
                    <a:pt x="71006" y="49382"/>
                  </a:cubicBezTo>
                  <a:cubicBezTo>
                    <a:pt x="108044" y="58361"/>
                    <a:pt x="164235" y="59094"/>
                    <a:pt x="181760" y="36737"/>
                  </a:cubicBezTo>
                  <a:cubicBezTo>
                    <a:pt x="189349" y="27024"/>
                    <a:pt x="195130" y="32522"/>
                    <a:pt x="199828" y="41868"/>
                  </a:cubicBezTo>
                  <a:cubicBezTo>
                    <a:pt x="199828" y="25741"/>
                    <a:pt x="195130" y="10531"/>
                    <a:pt x="179592" y="21893"/>
                  </a:cubicBezTo>
                  <a:cubicBezTo>
                    <a:pt x="179592" y="21893"/>
                    <a:pt x="170378" y="46633"/>
                    <a:pt x="97384" y="40219"/>
                  </a:cubicBezTo>
                  <a:cubicBezTo>
                    <a:pt x="24391" y="33805"/>
                    <a:pt x="17345" y="85"/>
                    <a:pt x="17345" y="85"/>
                  </a:cubicBezTo>
                  <a:cubicBezTo>
                    <a:pt x="-1626" y="-1747"/>
                    <a:pt x="-1626" y="26291"/>
                    <a:pt x="1626" y="52680"/>
                  </a:cubicBezTo>
                  <a:cubicBezTo>
                    <a:pt x="4878" y="79069"/>
                    <a:pt x="46614" y="94646"/>
                    <a:pt x="95035" y="103443"/>
                  </a:cubicBezTo>
                  <a:cubicBezTo>
                    <a:pt x="127116" y="107273"/>
                    <a:pt x="159335" y="97523"/>
                    <a:pt x="184109" y="76504"/>
                  </a:cubicBezTo>
                  <a:close/>
                </a:path>
              </a:pathLst>
            </a:custGeom>
            <a:solidFill>
              <a:srgbClr val="91B8C6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68" name="Freeform 467">
              <a:extLst>
                <a:ext uri="{FF2B5EF4-FFF2-40B4-BE49-F238E27FC236}">
                  <a16:creationId xmlns:a16="http://schemas.microsoft.com/office/drawing/2014/main" id="{88A6A47B-1807-F746-A5FD-089902B724EF}"/>
                </a:ext>
              </a:extLst>
            </p:cNvPr>
            <p:cNvSpPr/>
            <p:nvPr/>
          </p:nvSpPr>
          <p:spPr>
            <a:xfrm>
              <a:off x="10555305" y="5680171"/>
              <a:ext cx="95939" cy="38140"/>
            </a:xfrm>
            <a:custGeom>
              <a:avLst/>
              <a:gdLst>
                <a:gd name="connsiteX0" fmla="*/ 95939 w 95939"/>
                <a:gd name="connsiteY0" fmla="*/ 0 h 38140"/>
                <a:gd name="connsiteX1" fmla="*/ 94855 w 95939"/>
                <a:gd name="connsiteY1" fmla="*/ 4765 h 38140"/>
                <a:gd name="connsiteX2" fmla="*/ 92506 w 95939"/>
                <a:gd name="connsiteY2" fmla="*/ 9896 h 38140"/>
                <a:gd name="connsiteX3" fmla="*/ 88351 w 95939"/>
                <a:gd name="connsiteY3" fmla="*/ 15943 h 38140"/>
                <a:gd name="connsiteX4" fmla="*/ 74439 w 95939"/>
                <a:gd name="connsiteY4" fmla="*/ 27489 h 38140"/>
                <a:gd name="connsiteX5" fmla="*/ 69922 w 95939"/>
                <a:gd name="connsiteY5" fmla="*/ 29871 h 38140"/>
                <a:gd name="connsiteX6" fmla="*/ 65224 w 95939"/>
                <a:gd name="connsiteY6" fmla="*/ 31887 h 38140"/>
                <a:gd name="connsiteX7" fmla="*/ 55106 w 95939"/>
                <a:gd name="connsiteY7" fmla="*/ 35002 h 38140"/>
                <a:gd name="connsiteX8" fmla="*/ 44808 w 95939"/>
                <a:gd name="connsiteY8" fmla="*/ 37018 h 38140"/>
                <a:gd name="connsiteX9" fmla="*/ 34871 w 95939"/>
                <a:gd name="connsiteY9" fmla="*/ 37934 h 38140"/>
                <a:gd name="connsiteX10" fmla="*/ 25475 w 95939"/>
                <a:gd name="connsiteY10" fmla="*/ 37934 h 38140"/>
                <a:gd name="connsiteX11" fmla="*/ 17164 w 95939"/>
                <a:gd name="connsiteY11" fmla="*/ 37934 h 38140"/>
                <a:gd name="connsiteX12" fmla="*/ 10118 w 95939"/>
                <a:gd name="connsiteY12" fmla="*/ 37934 h 38140"/>
                <a:gd name="connsiteX13" fmla="*/ 4698 w 95939"/>
                <a:gd name="connsiteY13" fmla="*/ 37018 h 38140"/>
                <a:gd name="connsiteX14" fmla="*/ 0 w 95939"/>
                <a:gd name="connsiteY14" fmla="*/ 36102 h 38140"/>
                <a:gd name="connsiteX15" fmla="*/ 18068 w 95939"/>
                <a:gd name="connsiteY15" fmla="*/ 36102 h 38140"/>
                <a:gd name="connsiteX16" fmla="*/ 26379 w 95939"/>
                <a:gd name="connsiteY16" fmla="*/ 36102 h 38140"/>
                <a:gd name="connsiteX17" fmla="*/ 35413 w 95939"/>
                <a:gd name="connsiteY17" fmla="*/ 36102 h 38140"/>
                <a:gd name="connsiteX18" fmla="*/ 44988 w 95939"/>
                <a:gd name="connsiteY18" fmla="*/ 34819 h 38140"/>
                <a:gd name="connsiteX19" fmla="*/ 54926 w 95939"/>
                <a:gd name="connsiteY19" fmla="*/ 32803 h 38140"/>
                <a:gd name="connsiteX20" fmla="*/ 64321 w 95939"/>
                <a:gd name="connsiteY20" fmla="*/ 29871 h 38140"/>
                <a:gd name="connsiteX21" fmla="*/ 68838 w 95939"/>
                <a:gd name="connsiteY21" fmla="*/ 28222 h 38140"/>
                <a:gd name="connsiteX22" fmla="*/ 73174 w 95939"/>
                <a:gd name="connsiteY22" fmla="*/ 26206 h 38140"/>
                <a:gd name="connsiteX23" fmla="*/ 77149 w 95939"/>
                <a:gd name="connsiteY23" fmla="*/ 24007 h 38140"/>
                <a:gd name="connsiteX24" fmla="*/ 80943 w 95939"/>
                <a:gd name="connsiteY24" fmla="*/ 21624 h 38140"/>
                <a:gd name="connsiteX25" fmla="*/ 87086 w 95939"/>
                <a:gd name="connsiteY25" fmla="*/ 16493 h 38140"/>
                <a:gd name="connsiteX26" fmla="*/ 91784 w 95939"/>
                <a:gd name="connsiteY26" fmla="*/ 11545 h 38140"/>
                <a:gd name="connsiteX27" fmla="*/ 94675 w 95939"/>
                <a:gd name="connsiteY27" fmla="*/ 6964 h 38140"/>
                <a:gd name="connsiteX28" fmla="*/ 95939 w 95939"/>
                <a:gd name="connsiteY28" fmla="*/ 0 h 3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5939" h="38140">
                  <a:moveTo>
                    <a:pt x="95939" y="0"/>
                  </a:moveTo>
                  <a:cubicBezTo>
                    <a:pt x="95722" y="1613"/>
                    <a:pt x="95359" y="3207"/>
                    <a:pt x="94855" y="4765"/>
                  </a:cubicBezTo>
                  <a:cubicBezTo>
                    <a:pt x="94855" y="6231"/>
                    <a:pt x="93410" y="7880"/>
                    <a:pt x="92506" y="9896"/>
                  </a:cubicBezTo>
                  <a:cubicBezTo>
                    <a:pt x="91325" y="12040"/>
                    <a:pt x="89934" y="14074"/>
                    <a:pt x="88351" y="15943"/>
                  </a:cubicBezTo>
                  <a:cubicBezTo>
                    <a:pt x="84464" y="20635"/>
                    <a:pt x="79745" y="24556"/>
                    <a:pt x="74439" y="27489"/>
                  </a:cubicBezTo>
                  <a:lnTo>
                    <a:pt x="69922" y="29871"/>
                  </a:lnTo>
                  <a:lnTo>
                    <a:pt x="65224" y="31887"/>
                  </a:lnTo>
                  <a:cubicBezTo>
                    <a:pt x="61968" y="33279"/>
                    <a:pt x="58577" y="34324"/>
                    <a:pt x="55106" y="35002"/>
                  </a:cubicBezTo>
                  <a:cubicBezTo>
                    <a:pt x="51733" y="35955"/>
                    <a:pt x="48289" y="36633"/>
                    <a:pt x="44808" y="37018"/>
                  </a:cubicBezTo>
                  <a:cubicBezTo>
                    <a:pt x="41525" y="37604"/>
                    <a:pt x="38202" y="37898"/>
                    <a:pt x="34871" y="37934"/>
                  </a:cubicBezTo>
                  <a:cubicBezTo>
                    <a:pt x="31745" y="38209"/>
                    <a:pt x="28601" y="38209"/>
                    <a:pt x="25475" y="37934"/>
                  </a:cubicBezTo>
                  <a:lnTo>
                    <a:pt x="17164" y="37934"/>
                  </a:lnTo>
                  <a:lnTo>
                    <a:pt x="10118" y="37934"/>
                  </a:lnTo>
                  <a:lnTo>
                    <a:pt x="4698" y="37018"/>
                  </a:lnTo>
                  <a:lnTo>
                    <a:pt x="0" y="36102"/>
                  </a:lnTo>
                  <a:lnTo>
                    <a:pt x="18068" y="36102"/>
                  </a:lnTo>
                  <a:lnTo>
                    <a:pt x="26379" y="36102"/>
                  </a:lnTo>
                  <a:cubicBezTo>
                    <a:pt x="29270" y="36102"/>
                    <a:pt x="32341" y="36102"/>
                    <a:pt x="35413" y="36102"/>
                  </a:cubicBezTo>
                  <a:lnTo>
                    <a:pt x="44988" y="34819"/>
                  </a:lnTo>
                  <a:cubicBezTo>
                    <a:pt x="48241" y="34819"/>
                    <a:pt x="51673" y="33719"/>
                    <a:pt x="54926" y="32803"/>
                  </a:cubicBezTo>
                  <a:cubicBezTo>
                    <a:pt x="58106" y="31997"/>
                    <a:pt x="61242" y="31007"/>
                    <a:pt x="64321" y="29871"/>
                  </a:cubicBezTo>
                  <a:lnTo>
                    <a:pt x="68838" y="28222"/>
                  </a:lnTo>
                  <a:lnTo>
                    <a:pt x="73174" y="26206"/>
                  </a:lnTo>
                  <a:cubicBezTo>
                    <a:pt x="74556" y="25583"/>
                    <a:pt x="75884" y="24850"/>
                    <a:pt x="77149" y="24007"/>
                  </a:cubicBezTo>
                  <a:lnTo>
                    <a:pt x="80943" y="21624"/>
                  </a:lnTo>
                  <a:cubicBezTo>
                    <a:pt x="83106" y="20067"/>
                    <a:pt x="85158" y="18344"/>
                    <a:pt x="87086" y="16493"/>
                  </a:cubicBezTo>
                  <a:cubicBezTo>
                    <a:pt x="88893" y="14844"/>
                    <a:pt x="90338" y="13011"/>
                    <a:pt x="91784" y="11545"/>
                  </a:cubicBezTo>
                  <a:cubicBezTo>
                    <a:pt x="92897" y="10116"/>
                    <a:pt x="93865" y="8576"/>
                    <a:pt x="94675" y="6964"/>
                  </a:cubicBezTo>
                  <a:cubicBezTo>
                    <a:pt x="95480" y="4728"/>
                    <a:pt x="95909" y="2382"/>
                    <a:pt x="95939" y="0"/>
                  </a:cubicBezTo>
                  <a:close/>
                </a:path>
              </a:pathLst>
            </a:custGeom>
            <a:solidFill>
              <a:srgbClr val="91B8C6"/>
            </a:solidFill>
            <a:ln w="18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470" name="TextBox 469">
            <a:extLst>
              <a:ext uri="{FF2B5EF4-FFF2-40B4-BE49-F238E27FC236}">
                <a16:creationId xmlns:a16="http://schemas.microsoft.com/office/drawing/2014/main" id="{3B2AFCCD-BC36-4240-B5A1-5725E90ED3CD}"/>
              </a:ext>
            </a:extLst>
          </p:cNvPr>
          <p:cNvSpPr txBox="1"/>
          <p:nvPr/>
        </p:nvSpPr>
        <p:spPr>
          <a:xfrm>
            <a:off x="2454450" y="3676637"/>
            <a:ext cx="2419989" cy="3885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Heebo" pitchFamily="2" charset="-79"/>
                <a:cs typeface="Heebo" pitchFamily="2" charset="-79"/>
              </a:rPr>
              <a:t>WOMEN (AGE 25 - 43)</a:t>
            </a:r>
            <a:endParaRPr lang="en-US" sz="6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8254FE21-8FE7-9245-BE13-9ED3D56F26F3}"/>
              </a:ext>
            </a:extLst>
          </p:cNvPr>
          <p:cNvSpPr txBox="1"/>
          <p:nvPr/>
        </p:nvSpPr>
        <p:spPr>
          <a:xfrm>
            <a:off x="7044228" y="3733219"/>
            <a:ext cx="2097226" cy="3885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Heebo" pitchFamily="2" charset="-79"/>
                <a:cs typeface="Heebo" pitchFamily="2" charset="-79"/>
              </a:rPr>
              <a:t>MEN (AGE 25 - 47)</a:t>
            </a:r>
            <a:endParaRPr lang="en-US" sz="6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473" name="Concerned with health and appearance">
            <a:extLst>
              <a:ext uri="{FF2B5EF4-FFF2-40B4-BE49-F238E27FC236}">
                <a16:creationId xmlns:a16="http://schemas.microsoft.com/office/drawing/2014/main" id="{A811BDDE-2E52-3645-AAD9-6296BFE8294F}"/>
              </a:ext>
            </a:extLst>
          </p:cNvPr>
          <p:cNvSpPr/>
          <p:nvPr/>
        </p:nvSpPr>
        <p:spPr>
          <a:xfrm>
            <a:off x="7044228" y="4275856"/>
            <a:ext cx="2693322" cy="1295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ctr">
            <a:spAutoFit/>
          </a:bodyPr>
          <a:lstStyle>
            <a:lvl1pPr algn="r" defTabSz="914400">
              <a:lnSpc>
                <a:spcPct val="90000"/>
              </a:lnSpc>
              <a:defRPr sz="3000">
                <a:solidFill>
                  <a:srgbClr val="323C40"/>
                </a:solidFill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sz="11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Concerned with health and appearance</a:t>
            </a:r>
            <a:r>
              <a:rPr lang="en-US" sz="11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EG" sz="11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Wants a healthy lifestyle but doesn’t have much time.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Enjoys going online in the evenings, big fan of Football.</a:t>
            </a:r>
          </a:p>
        </p:txBody>
      </p:sp>
      <p:sp>
        <p:nvSpPr>
          <p:cNvPr id="475" name="Concerned with health and appearance">
            <a:extLst>
              <a:ext uri="{FF2B5EF4-FFF2-40B4-BE49-F238E27FC236}">
                <a16:creationId xmlns:a16="http://schemas.microsoft.com/office/drawing/2014/main" id="{0875DD0A-3DAC-E647-838B-5ED21F79EEC6}"/>
              </a:ext>
            </a:extLst>
          </p:cNvPr>
          <p:cNvSpPr/>
          <p:nvPr/>
        </p:nvSpPr>
        <p:spPr>
          <a:xfrm>
            <a:off x="2454450" y="4124684"/>
            <a:ext cx="2419989" cy="1295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ctr">
            <a:spAutoFit/>
          </a:bodyPr>
          <a:lstStyle>
            <a:lvl1pPr algn="r" defTabSz="914400">
              <a:lnSpc>
                <a:spcPct val="90000"/>
              </a:lnSpc>
              <a:defRPr sz="3000">
                <a:solidFill>
                  <a:srgbClr val="323C40"/>
                </a:solidFill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Tends to favor quality over economy.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EG" sz="11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Finds fulfillment in her career and family.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Values time with a small group of friends.</a:t>
            </a:r>
          </a:p>
        </p:txBody>
      </p:sp>
      <p:sp>
        <p:nvSpPr>
          <p:cNvPr id="478" name="Freeform 477">
            <a:extLst>
              <a:ext uri="{FF2B5EF4-FFF2-40B4-BE49-F238E27FC236}">
                <a16:creationId xmlns:a16="http://schemas.microsoft.com/office/drawing/2014/main" id="{7A239879-850F-2942-B2BC-5B99DCE44071}"/>
              </a:ext>
            </a:extLst>
          </p:cNvPr>
          <p:cNvSpPr/>
          <p:nvPr/>
        </p:nvSpPr>
        <p:spPr>
          <a:xfrm rot="5400000">
            <a:off x="11236846" y="5902846"/>
            <a:ext cx="955056" cy="955252"/>
          </a:xfrm>
          <a:custGeom>
            <a:avLst/>
            <a:gdLst>
              <a:gd name="connsiteX0" fmla="*/ 0 w 2668439"/>
              <a:gd name="connsiteY0" fmla="*/ 0 h 2668986"/>
              <a:gd name="connsiteX1" fmla="*/ 2668439 w 2668439"/>
              <a:gd name="connsiteY1" fmla="*/ 0 h 2668986"/>
              <a:gd name="connsiteX2" fmla="*/ 2668439 w 2668439"/>
              <a:gd name="connsiteY2" fmla="*/ 2668986 h 2668986"/>
              <a:gd name="connsiteX3" fmla="*/ 2542869 w 2668439"/>
              <a:gd name="connsiteY3" fmla="*/ 2637934 h 2668986"/>
              <a:gd name="connsiteX4" fmla="*/ 841920 w 2668439"/>
              <a:gd name="connsiteY4" fmla="*/ 1440799 h 2668986"/>
              <a:gd name="connsiteX5" fmla="*/ 63325 w 2668439"/>
              <a:gd name="connsiteY5" fmla="*/ 180610 h 2668986"/>
              <a:gd name="connsiteX6" fmla="*/ 0 w 2668439"/>
              <a:gd name="connsiteY6" fmla="*/ 0 h 266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8439" h="2668986">
                <a:moveTo>
                  <a:pt x="0" y="0"/>
                </a:moveTo>
                <a:lnTo>
                  <a:pt x="2668439" y="0"/>
                </a:lnTo>
                <a:lnTo>
                  <a:pt x="2668439" y="2668986"/>
                </a:lnTo>
                <a:lnTo>
                  <a:pt x="2542869" y="2637934"/>
                </a:lnTo>
                <a:cubicBezTo>
                  <a:pt x="1996758" y="2476113"/>
                  <a:pt x="1373663" y="2055211"/>
                  <a:pt x="841920" y="1440799"/>
                </a:cubicBezTo>
                <a:cubicBezTo>
                  <a:pt x="487424" y="1031191"/>
                  <a:pt x="223869" y="593745"/>
                  <a:pt x="63325" y="1806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EG"/>
          </a:p>
        </p:txBody>
      </p:sp>
      <p:sp>
        <p:nvSpPr>
          <p:cNvPr id="479" name="Graphic 2">
            <a:extLst>
              <a:ext uri="{FF2B5EF4-FFF2-40B4-BE49-F238E27FC236}">
                <a16:creationId xmlns:a16="http://schemas.microsoft.com/office/drawing/2014/main" id="{43DD4260-9764-F14A-A54F-9E6FA5208A4A}"/>
              </a:ext>
            </a:extLst>
          </p:cNvPr>
          <p:cNvSpPr/>
          <p:nvPr/>
        </p:nvSpPr>
        <p:spPr>
          <a:xfrm rot="10800000">
            <a:off x="-69916" y="0"/>
            <a:ext cx="2092346" cy="1785983"/>
          </a:xfrm>
          <a:custGeom>
            <a:avLst/>
            <a:gdLst>
              <a:gd name="connsiteX0" fmla="*/ 2392989 w 2392988"/>
              <a:gd name="connsiteY0" fmla="*/ 34354 h 2042604"/>
              <a:gd name="connsiteX1" fmla="*/ 1789140 w 2392988"/>
              <a:gd name="connsiteY1" fmla="*/ 27476 h 2042604"/>
              <a:gd name="connsiteX2" fmla="*/ 1394590 w 2392988"/>
              <a:gd name="connsiteY2" fmla="*/ 212463 h 2042604"/>
              <a:gd name="connsiteX3" fmla="*/ 1051043 w 2392988"/>
              <a:gd name="connsiteY3" fmla="*/ 876209 h 2042604"/>
              <a:gd name="connsiteX4" fmla="*/ 1043392 w 2392988"/>
              <a:gd name="connsiteY4" fmla="*/ 1111515 h 2042604"/>
              <a:gd name="connsiteX5" fmla="*/ 892566 w 2392988"/>
              <a:gd name="connsiteY5" fmla="*/ 1324015 h 2042604"/>
              <a:gd name="connsiteX6" fmla="*/ 386718 w 2392988"/>
              <a:gd name="connsiteY6" fmla="*/ 1496151 h 2042604"/>
              <a:gd name="connsiteX7" fmla="*/ 100550 w 2392988"/>
              <a:gd name="connsiteY7" fmla="*/ 1734896 h 2042604"/>
              <a:gd name="connsiteX8" fmla="*/ 0 w 2392988"/>
              <a:gd name="connsiteY8" fmla="*/ 2042604 h 2042604"/>
              <a:gd name="connsiteX9" fmla="*/ 2390439 w 2392988"/>
              <a:gd name="connsiteY9" fmla="*/ 2042604 h 20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2988" h="2042604">
                <a:moveTo>
                  <a:pt x="2392989" y="34354"/>
                </a:moveTo>
                <a:cubicBezTo>
                  <a:pt x="2241617" y="-11078"/>
                  <a:pt x="1947070" y="-9449"/>
                  <a:pt x="1789140" y="27476"/>
                </a:cubicBezTo>
                <a:cubicBezTo>
                  <a:pt x="1645974" y="60823"/>
                  <a:pt x="1511519" y="123863"/>
                  <a:pt x="1394590" y="212463"/>
                </a:cubicBezTo>
                <a:cubicBezTo>
                  <a:pt x="1149589" y="398174"/>
                  <a:pt x="1052864" y="640540"/>
                  <a:pt x="1051043" y="876209"/>
                </a:cubicBezTo>
                <a:cubicBezTo>
                  <a:pt x="1051043" y="954584"/>
                  <a:pt x="1059422" y="1033321"/>
                  <a:pt x="1043392" y="1111515"/>
                </a:cubicBezTo>
                <a:cubicBezTo>
                  <a:pt x="1025606" y="1200349"/>
                  <a:pt x="970810" y="1277551"/>
                  <a:pt x="892566" y="1324015"/>
                </a:cubicBezTo>
                <a:cubicBezTo>
                  <a:pt x="757224" y="1407458"/>
                  <a:pt x="546469" y="1428817"/>
                  <a:pt x="386718" y="1496151"/>
                </a:cubicBezTo>
                <a:cubicBezTo>
                  <a:pt x="268956" y="1544702"/>
                  <a:pt x="169055" y="1628047"/>
                  <a:pt x="100550" y="1734896"/>
                </a:cubicBezTo>
                <a:cubicBezTo>
                  <a:pt x="42176" y="1827733"/>
                  <a:pt x="7648" y="1933404"/>
                  <a:pt x="0" y="2042604"/>
                </a:cubicBezTo>
                <a:lnTo>
                  <a:pt x="2390439" y="2042604"/>
                </a:lnTo>
                <a:close/>
              </a:path>
            </a:pathLst>
          </a:custGeom>
          <a:solidFill>
            <a:schemeClr val="accent2"/>
          </a:solidFill>
          <a:ln w="18177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86754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A2CA36-BE40-8A49-A8EA-96EE219A6F43}"/>
              </a:ext>
            </a:extLst>
          </p:cNvPr>
          <p:cNvSpPr txBox="1"/>
          <p:nvPr/>
        </p:nvSpPr>
        <p:spPr>
          <a:xfrm>
            <a:off x="2792723" y="823803"/>
            <a:ext cx="660609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 dirty="0">
                <a:latin typeface="Heebo Black" pitchFamily="2" charset="-79"/>
                <a:cs typeface="Heebo Black" pitchFamily="2" charset="-79"/>
              </a:rPr>
              <a:t>Value Proposition Canvas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36CC5-2E19-9A4B-9235-28679295877A}"/>
              </a:ext>
            </a:extLst>
          </p:cNvPr>
          <p:cNvSpPr txBox="1"/>
          <p:nvPr/>
        </p:nvSpPr>
        <p:spPr>
          <a:xfrm>
            <a:off x="2793187" y="1425944"/>
            <a:ext cx="6605626" cy="3250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error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laudantium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D188E4A-6277-F94B-B0C1-48B2FEF801DE}"/>
              </a:ext>
            </a:extLst>
          </p:cNvPr>
          <p:cNvGrpSpPr/>
          <p:nvPr/>
        </p:nvGrpSpPr>
        <p:grpSpPr>
          <a:xfrm>
            <a:off x="7371618" y="2358352"/>
            <a:ext cx="4004680" cy="4004680"/>
            <a:chOff x="7153835" y="2538955"/>
            <a:chExt cx="3088563" cy="308856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D99B8D2-2C25-6E49-AF08-46513EAD1E2D}"/>
                </a:ext>
              </a:extLst>
            </p:cNvPr>
            <p:cNvSpPr/>
            <p:nvPr/>
          </p:nvSpPr>
          <p:spPr>
            <a:xfrm>
              <a:off x="7153835" y="2538955"/>
              <a:ext cx="3088563" cy="3088563"/>
            </a:xfrm>
            <a:prstGeom prst="ellipse">
              <a:avLst/>
            </a:prstGeom>
            <a:solidFill>
              <a:schemeClr val="bg1"/>
            </a:solidFill>
            <a:ln w="2741" cap="flat">
              <a:noFill/>
              <a:prstDash val="solid"/>
              <a:miter/>
            </a:ln>
            <a:effectLst>
              <a:outerShdw blurRad="355600" dist="317500" dir="2700000" algn="tl" rotWithShape="0">
                <a:prstClr val="black">
                  <a:alpha val="7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  <a:latin typeface="Heebo" pitchFamily="2" charset="-79"/>
                <a:cs typeface="Heebo" pitchFamily="2" charset="-79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6D3C80B-89D4-334E-8C01-B31EA62BD018}"/>
                </a:ext>
              </a:extLst>
            </p:cNvPr>
            <p:cNvGrpSpPr/>
            <p:nvPr/>
          </p:nvGrpSpPr>
          <p:grpSpPr>
            <a:xfrm>
              <a:off x="7294346" y="2678647"/>
              <a:ext cx="2807541" cy="2809178"/>
              <a:chOff x="7434857" y="2463801"/>
              <a:chExt cx="3630083" cy="3632199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9F21EFB-44CD-934C-98FF-1C0ED3D172BA}"/>
                  </a:ext>
                </a:extLst>
              </p:cNvPr>
              <p:cNvSpPr/>
              <p:nvPr/>
            </p:nvSpPr>
            <p:spPr>
              <a:xfrm>
                <a:off x="7434857" y="2463801"/>
                <a:ext cx="3052008" cy="1774155"/>
              </a:xfrm>
              <a:custGeom>
                <a:avLst/>
                <a:gdLst>
                  <a:gd name="connsiteX0" fmla="*/ 1813982 w 3052008"/>
                  <a:gd name="connsiteY0" fmla="*/ 0 h 1774155"/>
                  <a:gd name="connsiteX1" fmla="*/ 2969190 w 3052008"/>
                  <a:gd name="connsiteY1" fmla="*/ 414709 h 1774155"/>
                  <a:gd name="connsiteX2" fmla="*/ 3052008 w 3052008"/>
                  <a:gd name="connsiteY2" fmla="*/ 489979 h 1774155"/>
                  <a:gd name="connsiteX3" fmla="*/ 2272854 w 3052008"/>
                  <a:gd name="connsiteY3" fmla="*/ 1291100 h 1774155"/>
                  <a:gd name="connsiteX4" fmla="*/ 2205462 w 3052008"/>
                  <a:gd name="connsiteY4" fmla="*/ 1235496 h 1774155"/>
                  <a:gd name="connsiteX5" fmla="*/ 1813982 w 3052008"/>
                  <a:gd name="connsiteY5" fmla="*/ 1115915 h 1774155"/>
                  <a:gd name="connsiteX6" fmla="*/ 1128022 w 3052008"/>
                  <a:gd name="connsiteY6" fmla="*/ 1674988 h 1774155"/>
                  <a:gd name="connsiteX7" fmla="*/ 1118025 w 3052008"/>
                  <a:gd name="connsiteY7" fmla="*/ 1774155 h 1774155"/>
                  <a:gd name="connsiteX8" fmla="*/ 0 w 3052008"/>
                  <a:gd name="connsiteY8" fmla="*/ 1774155 h 1774155"/>
                  <a:gd name="connsiteX9" fmla="*/ 7258 w 3052008"/>
                  <a:gd name="connsiteY9" fmla="*/ 1630414 h 1774155"/>
                  <a:gd name="connsiteX10" fmla="*/ 1813982 w 3052008"/>
                  <a:gd name="connsiteY10" fmla="*/ 0 h 1774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52008" h="1774155">
                    <a:moveTo>
                      <a:pt x="1813982" y="0"/>
                    </a:moveTo>
                    <a:cubicBezTo>
                      <a:pt x="2252796" y="0"/>
                      <a:pt x="2655261" y="155632"/>
                      <a:pt x="2969190" y="414709"/>
                    </a:cubicBezTo>
                    <a:lnTo>
                      <a:pt x="3052008" y="489979"/>
                    </a:lnTo>
                    <a:lnTo>
                      <a:pt x="2272854" y="1291100"/>
                    </a:lnTo>
                    <a:lnTo>
                      <a:pt x="2205462" y="1235496"/>
                    </a:lnTo>
                    <a:cubicBezTo>
                      <a:pt x="2093712" y="1159999"/>
                      <a:pt x="1958995" y="1115915"/>
                      <a:pt x="1813982" y="1115915"/>
                    </a:cubicBezTo>
                    <a:cubicBezTo>
                      <a:pt x="1475619" y="1115915"/>
                      <a:pt x="1193312" y="1355926"/>
                      <a:pt x="1128022" y="1674988"/>
                    </a:cubicBezTo>
                    <a:lnTo>
                      <a:pt x="1118025" y="1774155"/>
                    </a:lnTo>
                    <a:lnTo>
                      <a:pt x="0" y="1774155"/>
                    </a:lnTo>
                    <a:lnTo>
                      <a:pt x="7258" y="1630414"/>
                    </a:lnTo>
                    <a:cubicBezTo>
                      <a:pt x="100261" y="714635"/>
                      <a:pt x="873666" y="0"/>
                      <a:pt x="18139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EG" dirty="0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C6920F-4A8A-FE46-A86A-124D4985A27D}"/>
                  </a:ext>
                </a:extLst>
              </p:cNvPr>
              <p:cNvSpPr/>
              <p:nvPr/>
            </p:nvSpPr>
            <p:spPr>
              <a:xfrm>
                <a:off x="9767681" y="3011711"/>
                <a:ext cx="1297259" cy="2519015"/>
              </a:xfrm>
              <a:custGeom>
                <a:avLst/>
                <a:gdLst>
                  <a:gd name="connsiteX0" fmla="*/ 779865 w 1297259"/>
                  <a:gd name="connsiteY0" fmla="*/ 0 h 2519015"/>
                  <a:gd name="connsiteX1" fmla="*/ 882550 w 1297259"/>
                  <a:gd name="connsiteY1" fmla="*/ 112982 h 2519015"/>
                  <a:gd name="connsiteX2" fmla="*/ 1297259 w 1297259"/>
                  <a:gd name="connsiteY2" fmla="*/ 1268190 h 2519015"/>
                  <a:gd name="connsiteX3" fmla="*/ 882550 w 1297259"/>
                  <a:gd name="connsiteY3" fmla="*/ 2423398 h 2519015"/>
                  <a:gd name="connsiteX4" fmla="*/ 795648 w 1297259"/>
                  <a:gd name="connsiteY4" fmla="*/ 2519015 h 2519015"/>
                  <a:gd name="connsiteX5" fmla="*/ 8324 w 1297259"/>
                  <a:gd name="connsiteY5" fmla="*/ 1724439 h 2519015"/>
                  <a:gd name="connsiteX6" fmla="*/ 61763 w 1297259"/>
                  <a:gd name="connsiteY6" fmla="*/ 1659670 h 2519015"/>
                  <a:gd name="connsiteX7" fmla="*/ 181344 w 1297259"/>
                  <a:gd name="connsiteY7" fmla="*/ 1268190 h 2519015"/>
                  <a:gd name="connsiteX8" fmla="*/ 61763 w 1297259"/>
                  <a:gd name="connsiteY8" fmla="*/ 876710 h 2519015"/>
                  <a:gd name="connsiteX9" fmla="*/ 0 w 1297259"/>
                  <a:gd name="connsiteY9" fmla="*/ 801853 h 2519015"/>
                  <a:gd name="connsiteX10" fmla="*/ 779865 w 1297259"/>
                  <a:gd name="connsiteY10" fmla="*/ 0 h 2519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97259" h="2519015">
                    <a:moveTo>
                      <a:pt x="779865" y="0"/>
                    </a:moveTo>
                    <a:lnTo>
                      <a:pt x="882550" y="112982"/>
                    </a:lnTo>
                    <a:cubicBezTo>
                      <a:pt x="1141627" y="426911"/>
                      <a:pt x="1297259" y="829376"/>
                      <a:pt x="1297259" y="1268190"/>
                    </a:cubicBezTo>
                    <a:cubicBezTo>
                      <a:pt x="1297259" y="1707004"/>
                      <a:pt x="1141627" y="2109469"/>
                      <a:pt x="882550" y="2423398"/>
                    </a:cubicBezTo>
                    <a:lnTo>
                      <a:pt x="795648" y="2519015"/>
                    </a:lnTo>
                    <a:lnTo>
                      <a:pt x="8324" y="1724439"/>
                    </a:lnTo>
                    <a:lnTo>
                      <a:pt x="61763" y="1659670"/>
                    </a:lnTo>
                    <a:cubicBezTo>
                      <a:pt x="137260" y="1547920"/>
                      <a:pt x="181344" y="1413203"/>
                      <a:pt x="181344" y="1268190"/>
                    </a:cubicBezTo>
                    <a:cubicBezTo>
                      <a:pt x="181344" y="1123177"/>
                      <a:pt x="137260" y="988461"/>
                      <a:pt x="61763" y="876710"/>
                    </a:cubicBezTo>
                    <a:lnTo>
                      <a:pt x="0" y="801853"/>
                    </a:lnTo>
                    <a:lnTo>
                      <a:pt x="7798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EG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A5ED7FF-4660-4E44-B1BD-C73EE69B3216}"/>
                  </a:ext>
                </a:extLst>
              </p:cNvPr>
              <p:cNvSpPr/>
              <p:nvPr/>
            </p:nvSpPr>
            <p:spPr>
              <a:xfrm>
                <a:off x="7434858" y="4321844"/>
                <a:ext cx="3069359" cy="1774156"/>
              </a:xfrm>
              <a:custGeom>
                <a:avLst/>
                <a:gdLst>
                  <a:gd name="connsiteX0" fmla="*/ 0 w 3069359"/>
                  <a:gd name="connsiteY0" fmla="*/ 0 h 1774156"/>
                  <a:gd name="connsiteX1" fmla="*/ 1118025 w 3069359"/>
                  <a:gd name="connsiteY1" fmla="*/ 0 h 1774156"/>
                  <a:gd name="connsiteX2" fmla="*/ 1128022 w 3069359"/>
                  <a:gd name="connsiteY2" fmla="*/ 99168 h 1774156"/>
                  <a:gd name="connsiteX3" fmla="*/ 1813982 w 3069359"/>
                  <a:gd name="connsiteY3" fmla="*/ 658241 h 1774156"/>
                  <a:gd name="connsiteX4" fmla="*/ 2205462 w 3069359"/>
                  <a:gd name="connsiteY4" fmla="*/ 538660 h 1774156"/>
                  <a:gd name="connsiteX5" fmla="*/ 2282934 w 3069359"/>
                  <a:gd name="connsiteY5" fmla="*/ 474740 h 1774156"/>
                  <a:gd name="connsiteX6" fmla="*/ 3069359 w 3069359"/>
                  <a:gd name="connsiteY6" fmla="*/ 1268409 h 1774156"/>
                  <a:gd name="connsiteX7" fmla="*/ 2969190 w 3069359"/>
                  <a:gd name="connsiteY7" fmla="*/ 1359447 h 1774156"/>
                  <a:gd name="connsiteX8" fmla="*/ 1813982 w 3069359"/>
                  <a:gd name="connsiteY8" fmla="*/ 1774156 h 1774156"/>
                  <a:gd name="connsiteX9" fmla="*/ 7258 w 3069359"/>
                  <a:gd name="connsiteY9" fmla="*/ 143742 h 1774156"/>
                  <a:gd name="connsiteX10" fmla="*/ 0 w 3069359"/>
                  <a:gd name="connsiteY10" fmla="*/ 0 h 177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69359" h="1774156">
                    <a:moveTo>
                      <a:pt x="0" y="0"/>
                    </a:moveTo>
                    <a:lnTo>
                      <a:pt x="1118025" y="0"/>
                    </a:lnTo>
                    <a:lnTo>
                      <a:pt x="1128022" y="99168"/>
                    </a:lnTo>
                    <a:cubicBezTo>
                      <a:pt x="1193312" y="418230"/>
                      <a:pt x="1475619" y="658241"/>
                      <a:pt x="1813982" y="658241"/>
                    </a:cubicBezTo>
                    <a:cubicBezTo>
                      <a:pt x="1958995" y="658241"/>
                      <a:pt x="2093712" y="614158"/>
                      <a:pt x="2205462" y="538660"/>
                    </a:cubicBezTo>
                    <a:lnTo>
                      <a:pt x="2282934" y="474740"/>
                    </a:lnTo>
                    <a:lnTo>
                      <a:pt x="3069359" y="1268409"/>
                    </a:lnTo>
                    <a:lnTo>
                      <a:pt x="2969190" y="1359447"/>
                    </a:lnTo>
                    <a:cubicBezTo>
                      <a:pt x="2655261" y="1618525"/>
                      <a:pt x="2252796" y="1774156"/>
                      <a:pt x="1813982" y="1774156"/>
                    </a:cubicBezTo>
                    <a:cubicBezTo>
                      <a:pt x="873666" y="1774156"/>
                      <a:pt x="100261" y="1059521"/>
                      <a:pt x="7258" y="14374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EG">
                  <a:latin typeface="Heebo" pitchFamily="2" charset="-79"/>
                  <a:cs typeface="Heebo" pitchFamily="2" charset="-79"/>
                </a:endParaRPr>
              </a:p>
            </p:txBody>
          </p:sp>
        </p:grpSp>
      </p:grp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B558533-7154-5A42-B0E8-5FE4EC37747B}"/>
              </a:ext>
            </a:extLst>
          </p:cNvPr>
          <p:cNvSpPr/>
          <p:nvPr/>
        </p:nvSpPr>
        <p:spPr>
          <a:xfrm>
            <a:off x="946829" y="2675063"/>
            <a:ext cx="5662898" cy="3687969"/>
          </a:xfrm>
          <a:prstGeom prst="roundRect">
            <a:avLst>
              <a:gd name="adj" fmla="val 11431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F3469DB-DA34-3F46-B622-628E4F5D6C25}"/>
              </a:ext>
            </a:extLst>
          </p:cNvPr>
          <p:cNvSpPr/>
          <p:nvPr/>
        </p:nvSpPr>
        <p:spPr>
          <a:xfrm>
            <a:off x="3906895" y="2892704"/>
            <a:ext cx="2485193" cy="3252688"/>
          </a:xfrm>
          <a:prstGeom prst="roundRect">
            <a:avLst>
              <a:gd name="adj" fmla="val 126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>
              <a:solidFill>
                <a:srgbClr val="F1F4F4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376A867-BAEB-9144-B321-505CDAF29CF7}"/>
              </a:ext>
            </a:extLst>
          </p:cNvPr>
          <p:cNvSpPr/>
          <p:nvPr/>
        </p:nvSpPr>
        <p:spPr>
          <a:xfrm>
            <a:off x="1164469" y="2895100"/>
            <a:ext cx="2656871" cy="1574895"/>
          </a:xfrm>
          <a:prstGeom prst="roundRect">
            <a:avLst>
              <a:gd name="adj" fmla="val 1030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>
              <a:latin typeface="Heebo" pitchFamily="2" charset="-79"/>
              <a:cs typeface="Heebo" pitchFamily="2" charset="-79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3B4C175-6C69-194F-A6C1-85DA36B4AC3F}"/>
              </a:ext>
            </a:extLst>
          </p:cNvPr>
          <p:cNvSpPr/>
          <p:nvPr/>
        </p:nvSpPr>
        <p:spPr>
          <a:xfrm>
            <a:off x="1164469" y="4555550"/>
            <a:ext cx="2656871" cy="1575649"/>
          </a:xfrm>
          <a:prstGeom prst="roundRect">
            <a:avLst>
              <a:gd name="adj" fmla="val 103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>
              <a:latin typeface="Heebo" pitchFamily="2" charset="-79"/>
              <a:cs typeface="Heebo" pitchFamily="2" charset="-79"/>
            </a:endParaRPr>
          </a:p>
        </p:txBody>
      </p:sp>
      <p:sp>
        <p:nvSpPr>
          <p:cNvPr id="55" name="Customer">
            <a:extLst>
              <a:ext uri="{FF2B5EF4-FFF2-40B4-BE49-F238E27FC236}">
                <a16:creationId xmlns:a16="http://schemas.microsoft.com/office/drawing/2014/main" id="{45B63A19-D461-794C-B1C2-0C8655A90A64}"/>
              </a:ext>
            </a:extLst>
          </p:cNvPr>
          <p:cNvSpPr/>
          <p:nvPr/>
        </p:nvSpPr>
        <p:spPr>
          <a:xfrm>
            <a:off x="8655901" y="2070629"/>
            <a:ext cx="1436115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914400">
              <a:lnSpc>
                <a:spcPct val="80000"/>
              </a:lnSpc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algn="ctr">
              <a:lnSpc>
                <a:spcPct val="100000"/>
              </a:lnSpc>
            </a:pPr>
            <a:r>
              <a:rPr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</a:t>
            </a:r>
          </a:p>
        </p:txBody>
      </p:sp>
      <p:sp>
        <p:nvSpPr>
          <p:cNvPr id="56" name="What are the emotional drivers of purchasing?">
            <a:extLst>
              <a:ext uri="{FF2B5EF4-FFF2-40B4-BE49-F238E27FC236}">
                <a16:creationId xmlns:a16="http://schemas.microsoft.com/office/drawing/2014/main" id="{F3160B2E-6E47-4846-B0F5-058F1F981AC6}"/>
              </a:ext>
            </a:extLst>
          </p:cNvPr>
          <p:cNvSpPr/>
          <p:nvPr/>
        </p:nvSpPr>
        <p:spPr>
          <a:xfrm>
            <a:off x="8415517" y="3156979"/>
            <a:ext cx="1654747" cy="308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323C40"/>
                </a:solidFill>
              </a:defRPr>
            </a:lvl1pPr>
          </a:lstStyle>
          <a:p>
            <a:pPr algn="ctr"/>
            <a:r>
              <a:rPr sz="1100" dirty="0">
                <a:solidFill>
                  <a:srgbClr val="F1F4F4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What are the emotional drivers of purchasing?</a:t>
            </a:r>
          </a:p>
        </p:txBody>
      </p:sp>
      <p:sp>
        <p:nvSpPr>
          <p:cNvPr id="57" name="Fears">
            <a:extLst>
              <a:ext uri="{FF2B5EF4-FFF2-40B4-BE49-F238E27FC236}">
                <a16:creationId xmlns:a16="http://schemas.microsoft.com/office/drawing/2014/main" id="{6BC63A91-CF7E-F34C-BC2A-250AA39C4816}"/>
              </a:ext>
            </a:extLst>
          </p:cNvPr>
          <p:cNvSpPr/>
          <p:nvPr/>
        </p:nvSpPr>
        <p:spPr>
          <a:xfrm>
            <a:off x="10197641" y="4042715"/>
            <a:ext cx="868334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914400">
              <a:lnSpc>
                <a:spcPct val="80000"/>
              </a:lnSpc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>
              <a:lnSpc>
                <a:spcPct val="100000"/>
              </a:lnSpc>
            </a:pPr>
            <a:r>
              <a:rPr sz="1400" dirty="0">
                <a:solidFill>
                  <a:srgbClr val="F1F4F4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Fears</a:t>
            </a:r>
          </a:p>
        </p:txBody>
      </p:sp>
      <p:sp>
        <p:nvSpPr>
          <p:cNvPr id="58" name="Risks of switching to your product?">
            <a:extLst>
              <a:ext uri="{FF2B5EF4-FFF2-40B4-BE49-F238E27FC236}">
                <a16:creationId xmlns:a16="http://schemas.microsoft.com/office/drawing/2014/main" id="{F0014515-9989-AC42-A634-C46107230703}"/>
              </a:ext>
            </a:extLst>
          </p:cNvPr>
          <p:cNvSpPr/>
          <p:nvPr/>
        </p:nvSpPr>
        <p:spPr>
          <a:xfrm>
            <a:off x="10182251" y="4316795"/>
            <a:ext cx="899114" cy="45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323C40"/>
                </a:solidFill>
              </a:defRPr>
            </a:lvl1pPr>
          </a:lstStyle>
          <a:p>
            <a:r>
              <a:rPr sz="1100" dirty="0">
                <a:solidFill>
                  <a:srgbClr val="F1F4F4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Risks of switching to your product?</a:t>
            </a:r>
          </a:p>
        </p:txBody>
      </p:sp>
      <p:sp>
        <p:nvSpPr>
          <p:cNvPr id="59" name="Wants">
            <a:extLst>
              <a:ext uri="{FF2B5EF4-FFF2-40B4-BE49-F238E27FC236}">
                <a16:creationId xmlns:a16="http://schemas.microsoft.com/office/drawing/2014/main" id="{6A7F253A-0393-EB4C-9FFB-3D9C0BAEC625}"/>
              </a:ext>
            </a:extLst>
          </p:cNvPr>
          <p:cNvSpPr/>
          <p:nvPr/>
        </p:nvSpPr>
        <p:spPr>
          <a:xfrm>
            <a:off x="8415517" y="2883045"/>
            <a:ext cx="1667989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914400">
              <a:lnSpc>
                <a:spcPct val="80000"/>
              </a:lnSpc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1F4F4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Wants</a:t>
            </a:r>
          </a:p>
        </p:txBody>
      </p:sp>
      <p:sp>
        <p:nvSpPr>
          <p:cNvPr id="60" name="Needs">
            <a:extLst>
              <a:ext uri="{FF2B5EF4-FFF2-40B4-BE49-F238E27FC236}">
                <a16:creationId xmlns:a16="http://schemas.microsoft.com/office/drawing/2014/main" id="{4E8B1A24-EAF3-144C-9AAB-DEB2F4FBDF91}"/>
              </a:ext>
            </a:extLst>
          </p:cNvPr>
          <p:cNvSpPr/>
          <p:nvPr/>
        </p:nvSpPr>
        <p:spPr>
          <a:xfrm>
            <a:off x="8580978" y="5206870"/>
            <a:ext cx="138790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b">
            <a:spAutoFit/>
          </a:bodyPr>
          <a:lstStyle>
            <a:lvl1pPr defTabSz="914400">
              <a:lnSpc>
                <a:spcPct val="80000"/>
              </a:lnSpc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>
              <a:lnSpc>
                <a:spcPct val="100000"/>
              </a:lnSpc>
            </a:pPr>
            <a:r>
              <a:rPr sz="1400" dirty="0">
                <a:solidFill>
                  <a:srgbClr val="F1F4F4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Needs</a:t>
            </a:r>
          </a:p>
        </p:txBody>
      </p:sp>
      <p:sp>
        <p:nvSpPr>
          <p:cNvPr id="61" name="What are the rational drivers of purchasing?">
            <a:extLst>
              <a:ext uri="{FF2B5EF4-FFF2-40B4-BE49-F238E27FC236}">
                <a16:creationId xmlns:a16="http://schemas.microsoft.com/office/drawing/2014/main" id="{E7AA2659-F23F-2343-BE4B-299C37B757F4}"/>
              </a:ext>
            </a:extLst>
          </p:cNvPr>
          <p:cNvSpPr/>
          <p:nvPr/>
        </p:nvSpPr>
        <p:spPr>
          <a:xfrm>
            <a:off x="8580979" y="5489640"/>
            <a:ext cx="1387901" cy="308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323C40"/>
                </a:solidFill>
              </a:defRPr>
            </a:lvl1pPr>
          </a:lstStyle>
          <a:p>
            <a:r>
              <a:rPr sz="1100" dirty="0">
                <a:solidFill>
                  <a:srgbClr val="F1F4F4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What are the rational drivers of purchasing?</a:t>
            </a:r>
          </a:p>
        </p:txBody>
      </p:sp>
      <p:sp>
        <p:nvSpPr>
          <p:cNvPr id="64" name="Product">
            <a:extLst>
              <a:ext uri="{FF2B5EF4-FFF2-40B4-BE49-F238E27FC236}">
                <a16:creationId xmlns:a16="http://schemas.microsoft.com/office/drawing/2014/main" id="{011B434E-4E44-DC46-990C-EFD325F49882}"/>
              </a:ext>
            </a:extLst>
          </p:cNvPr>
          <p:cNvSpPr/>
          <p:nvPr/>
        </p:nvSpPr>
        <p:spPr>
          <a:xfrm>
            <a:off x="2940078" y="2277835"/>
            <a:ext cx="16764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defTabSz="914400">
              <a:lnSpc>
                <a:spcPct val="80000"/>
              </a:lnSpc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algn="ctr">
              <a:lnSpc>
                <a:spcPct val="100000"/>
              </a:lnSpc>
            </a:pPr>
            <a:r>
              <a:rPr sz="15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Product</a:t>
            </a:r>
          </a:p>
        </p:txBody>
      </p:sp>
      <p:sp>
        <p:nvSpPr>
          <p:cNvPr id="65" name="Benefits">
            <a:extLst>
              <a:ext uri="{FF2B5EF4-FFF2-40B4-BE49-F238E27FC236}">
                <a16:creationId xmlns:a16="http://schemas.microsoft.com/office/drawing/2014/main" id="{484953B9-546C-D045-BEE5-6086607F9218}"/>
              </a:ext>
            </a:extLst>
          </p:cNvPr>
          <p:cNvSpPr/>
          <p:nvPr/>
        </p:nvSpPr>
        <p:spPr>
          <a:xfrm>
            <a:off x="1435998" y="3710920"/>
            <a:ext cx="1676401" cy="288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b">
            <a:spAutoFit/>
          </a:bodyPr>
          <a:lstStyle>
            <a:lvl1pPr defTabSz="914400">
              <a:lnSpc>
                <a:spcPct val="80000"/>
              </a:lnSpc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>
              <a:lnSpc>
                <a:spcPct val="100000"/>
              </a:lnSpc>
            </a:pPr>
            <a:r>
              <a:rPr sz="1400" dirty="0">
                <a:solidFill>
                  <a:srgbClr val="F1F4F4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Benefits</a:t>
            </a:r>
          </a:p>
        </p:txBody>
      </p:sp>
      <p:sp>
        <p:nvSpPr>
          <p:cNvPr id="66" name="Features">
            <a:extLst>
              <a:ext uri="{FF2B5EF4-FFF2-40B4-BE49-F238E27FC236}">
                <a16:creationId xmlns:a16="http://schemas.microsoft.com/office/drawing/2014/main" id="{009464A2-D16A-514E-AC4E-A6BC195A46EE}"/>
              </a:ext>
            </a:extLst>
          </p:cNvPr>
          <p:cNvSpPr/>
          <p:nvPr/>
        </p:nvSpPr>
        <p:spPr>
          <a:xfrm>
            <a:off x="1435998" y="5336594"/>
            <a:ext cx="2048403" cy="288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b">
            <a:spAutoFit/>
          </a:bodyPr>
          <a:lstStyle>
            <a:lvl1pPr defTabSz="914400">
              <a:lnSpc>
                <a:spcPct val="80000"/>
              </a:lnSpc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>
              <a:lnSpc>
                <a:spcPct val="100000"/>
              </a:lnSpc>
            </a:pPr>
            <a:r>
              <a:rPr sz="1400" dirty="0">
                <a:solidFill>
                  <a:srgbClr val="F1F4F4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Features</a:t>
            </a:r>
          </a:p>
        </p:txBody>
      </p:sp>
      <p:sp>
        <p:nvSpPr>
          <p:cNvPr id="67" name="Experience">
            <a:extLst>
              <a:ext uri="{FF2B5EF4-FFF2-40B4-BE49-F238E27FC236}">
                <a16:creationId xmlns:a16="http://schemas.microsoft.com/office/drawing/2014/main" id="{5B0BDDA2-1F83-0246-A9FE-2EFA8C9833F8}"/>
              </a:ext>
            </a:extLst>
          </p:cNvPr>
          <p:cNvSpPr/>
          <p:nvPr/>
        </p:nvSpPr>
        <p:spPr>
          <a:xfrm>
            <a:off x="4366211" y="4783369"/>
            <a:ext cx="1634851" cy="288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b">
            <a:spAutoFit/>
          </a:bodyPr>
          <a:lstStyle>
            <a:lvl1pPr defTabSz="914400">
              <a:lnSpc>
                <a:spcPct val="80000"/>
              </a:lnSpc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>
              <a:lnSpc>
                <a:spcPct val="100000"/>
              </a:lnSpc>
            </a:pPr>
            <a:r>
              <a:rPr sz="1400" dirty="0">
                <a:solidFill>
                  <a:srgbClr val="F1F4F4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Experience</a:t>
            </a:r>
          </a:p>
        </p:txBody>
      </p:sp>
      <p:sp>
        <p:nvSpPr>
          <p:cNvPr id="69" name="Shape">
            <a:extLst>
              <a:ext uri="{FF2B5EF4-FFF2-40B4-BE49-F238E27FC236}">
                <a16:creationId xmlns:a16="http://schemas.microsoft.com/office/drawing/2014/main" id="{A5E7DC04-5D03-FF45-823B-D13A11E1ED80}"/>
              </a:ext>
            </a:extLst>
          </p:cNvPr>
          <p:cNvSpPr/>
          <p:nvPr/>
        </p:nvSpPr>
        <p:spPr>
          <a:xfrm>
            <a:off x="9059139" y="4088118"/>
            <a:ext cx="5588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0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4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6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3"/>
                </a:cubicBezTo>
                <a:cubicBezTo>
                  <a:pt x="13386" y="9109"/>
                  <a:pt x="13260" y="9535"/>
                  <a:pt x="13227" y="9619"/>
                </a:cubicBezTo>
                <a:cubicBezTo>
                  <a:pt x="13219" y="9631"/>
                  <a:pt x="13101" y="9813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0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8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4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80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7"/>
                </a:moveTo>
                <a:cubicBezTo>
                  <a:pt x="19516" y="15007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4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3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7"/>
                </a:cubicBezTo>
                <a:cubicBezTo>
                  <a:pt x="17950" y="4265"/>
                  <a:pt x="18131" y="4361"/>
                  <a:pt x="18562" y="5641"/>
                </a:cubicBezTo>
                <a:cubicBezTo>
                  <a:pt x="18822" y="6387"/>
                  <a:pt x="18452" y="7378"/>
                  <a:pt x="18253" y="7910"/>
                </a:cubicBezTo>
                <a:cubicBezTo>
                  <a:pt x="18161" y="8155"/>
                  <a:pt x="18130" y="8457"/>
                  <a:pt x="18182" y="8718"/>
                </a:cubicBezTo>
                <a:cubicBezTo>
                  <a:pt x="18316" y="9392"/>
                  <a:pt x="18254" y="9707"/>
                  <a:pt x="18232" y="9784"/>
                </a:cubicBezTo>
                <a:cubicBezTo>
                  <a:pt x="18230" y="9789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2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7"/>
                  <a:pt x="19516" y="15007"/>
                </a:cubicBezTo>
                <a:moveTo>
                  <a:pt x="2371" y="16155"/>
                </a:moveTo>
                <a:cubicBezTo>
                  <a:pt x="3030" y="15932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9"/>
                  <a:pt x="3367" y="9784"/>
                </a:cubicBezTo>
                <a:cubicBezTo>
                  <a:pt x="3346" y="9707"/>
                  <a:pt x="3283" y="9392"/>
                  <a:pt x="3418" y="8718"/>
                </a:cubicBezTo>
                <a:cubicBezTo>
                  <a:pt x="3470" y="8457"/>
                  <a:pt x="3439" y="8155"/>
                  <a:pt x="3347" y="7910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1"/>
                  <a:pt x="3649" y="4265"/>
                  <a:pt x="4133" y="4007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4"/>
                </a:cubicBezTo>
                <a:cubicBezTo>
                  <a:pt x="6045" y="3548"/>
                  <a:pt x="6096" y="3341"/>
                  <a:pt x="6165" y="3133"/>
                </a:cubicBezTo>
                <a:cubicBezTo>
                  <a:pt x="6225" y="2950"/>
                  <a:pt x="6289" y="2793"/>
                  <a:pt x="6351" y="2631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3"/>
                  <a:pt x="2130" y="5184"/>
                </a:cubicBezTo>
                <a:cubicBezTo>
                  <a:pt x="1700" y="6419"/>
                  <a:pt x="2212" y="7760"/>
                  <a:pt x="2464" y="8434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7"/>
                  <a:pt x="2084" y="15007"/>
                </a:cubicBezTo>
                <a:cubicBezTo>
                  <a:pt x="1191" y="15387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endParaRPr sz="15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70" name="What your product do?">
            <a:extLst>
              <a:ext uri="{FF2B5EF4-FFF2-40B4-BE49-F238E27FC236}">
                <a16:creationId xmlns:a16="http://schemas.microsoft.com/office/drawing/2014/main" id="{20C58D90-53A0-404E-958F-F45EFFE15EE3}"/>
              </a:ext>
            </a:extLst>
          </p:cNvPr>
          <p:cNvSpPr/>
          <p:nvPr/>
        </p:nvSpPr>
        <p:spPr>
          <a:xfrm>
            <a:off x="1435998" y="3995959"/>
            <a:ext cx="1676401" cy="229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t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323C40"/>
                </a:solidFill>
              </a:defRPr>
            </a:lvl1pPr>
          </a:lstStyle>
          <a:p>
            <a:r>
              <a:rPr sz="1100" dirty="0">
                <a:solidFill>
                  <a:srgbClr val="F1F4F4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What your product do?</a:t>
            </a:r>
          </a:p>
        </p:txBody>
      </p:sp>
      <p:sp>
        <p:nvSpPr>
          <p:cNvPr id="71" name="What does it feel like to use your product?">
            <a:extLst>
              <a:ext uri="{FF2B5EF4-FFF2-40B4-BE49-F238E27FC236}">
                <a16:creationId xmlns:a16="http://schemas.microsoft.com/office/drawing/2014/main" id="{43A2E7F0-477D-1B4A-B226-73B725B9810E}"/>
              </a:ext>
            </a:extLst>
          </p:cNvPr>
          <p:cNvSpPr/>
          <p:nvPr/>
        </p:nvSpPr>
        <p:spPr>
          <a:xfrm>
            <a:off x="4354607" y="5137963"/>
            <a:ext cx="1647493" cy="381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t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323C40"/>
                </a:solidFill>
              </a:defRPr>
            </a:lvl1pPr>
          </a:lstStyle>
          <a:p>
            <a:r>
              <a:rPr sz="1100" dirty="0">
                <a:solidFill>
                  <a:srgbClr val="F1F4F4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What does it feel like to use your product?</a:t>
            </a:r>
          </a:p>
        </p:txBody>
      </p:sp>
      <p:sp>
        <p:nvSpPr>
          <p:cNvPr id="72" name="How does your product work?">
            <a:extLst>
              <a:ext uri="{FF2B5EF4-FFF2-40B4-BE49-F238E27FC236}">
                <a16:creationId xmlns:a16="http://schemas.microsoft.com/office/drawing/2014/main" id="{908BC053-05F0-F14F-8172-A436E4FC04B3}"/>
              </a:ext>
            </a:extLst>
          </p:cNvPr>
          <p:cNvSpPr/>
          <p:nvPr/>
        </p:nvSpPr>
        <p:spPr>
          <a:xfrm>
            <a:off x="1435999" y="5649035"/>
            <a:ext cx="2048403" cy="229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t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323C40"/>
                </a:solidFill>
              </a:defRPr>
            </a:lvl1pPr>
          </a:lstStyle>
          <a:p>
            <a:r>
              <a:rPr sz="1100" dirty="0">
                <a:solidFill>
                  <a:srgbClr val="F1F4F4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How does your product work?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323D35A-32AB-A74C-8D89-ED2E7234A93E}"/>
              </a:ext>
            </a:extLst>
          </p:cNvPr>
          <p:cNvSpPr/>
          <p:nvPr/>
        </p:nvSpPr>
        <p:spPr>
          <a:xfrm>
            <a:off x="3336014" y="4076783"/>
            <a:ext cx="884529" cy="884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>
              <a:latin typeface="Heebo" pitchFamily="2" charset="-79"/>
              <a:cs typeface="Heebo" pitchFamily="2" charset="-79"/>
            </a:endParaRPr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00D2724B-DA38-E74A-857E-3F49B1A4B36B}"/>
              </a:ext>
            </a:extLst>
          </p:cNvPr>
          <p:cNvSpPr/>
          <p:nvPr/>
        </p:nvSpPr>
        <p:spPr>
          <a:xfrm>
            <a:off x="3550256" y="4311229"/>
            <a:ext cx="456045" cy="415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5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80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8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20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5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5"/>
                  <a:pt x="14024" y="-456"/>
                  <a:pt x="12380" y="566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2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2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5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0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0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endParaRPr sz="15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AA1403F-76A3-D946-A9C3-D47BD5E5DB7D}"/>
              </a:ext>
            </a:extLst>
          </p:cNvPr>
          <p:cNvSpPr/>
          <p:nvPr/>
        </p:nvSpPr>
        <p:spPr>
          <a:xfrm rot="10800000">
            <a:off x="0" y="5778865"/>
            <a:ext cx="1078914" cy="1079135"/>
          </a:xfrm>
          <a:custGeom>
            <a:avLst/>
            <a:gdLst>
              <a:gd name="connsiteX0" fmla="*/ 0 w 2668439"/>
              <a:gd name="connsiteY0" fmla="*/ 0 h 2668986"/>
              <a:gd name="connsiteX1" fmla="*/ 2668439 w 2668439"/>
              <a:gd name="connsiteY1" fmla="*/ 0 h 2668986"/>
              <a:gd name="connsiteX2" fmla="*/ 2668439 w 2668439"/>
              <a:gd name="connsiteY2" fmla="*/ 2668986 h 2668986"/>
              <a:gd name="connsiteX3" fmla="*/ 2542869 w 2668439"/>
              <a:gd name="connsiteY3" fmla="*/ 2637934 h 2668986"/>
              <a:gd name="connsiteX4" fmla="*/ 841920 w 2668439"/>
              <a:gd name="connsiteY4" fmla="*/ 1440799 h 2668986"/>
              <a:gd name="connsiteX5" fmla="*/ 63325 w 2668439"/>
              <a:gd name="connsiteY5" fmla="*/ 180610 h 2668986"/>
              <a:gd name="connsiteX6" fmla="*/ 0 w 2668439"/>
              <a:gd name="connsiteY6" fmla="*/ 0 h 266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8439" h="2668986">
                <a:moveTo>
                  <a:pt x="0" y="0"/>
                </a:moveTo>
                <a:lnTo>
                  <a:pt x="2668439" y="0"/>
                </a:lnTo>
                <a:lnTo>
                  <a:pt x="2668439" y="2668986"/>
                </a:lnTo>
                <a:lnTo>
                  <a:pt x="2542869" y="2637934"/>
                </a:lnTo>
                <a:cubicBezTo>
                  <a:pt x="1996758" y="2476113"/>
                  <a:pt x="1373663" y="2055211"/>
                  <a:pt x="841920" y="1440799"/>
                </a:cubicBezTo>
                <a:cubicBezTo>
                  <a:pt x="487424" y="1031191"/>
                  <a:pt x="223869" y="593745"/>
                  <a:pt x="63325" y="1806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EG"/>
          </a:p>
        </p:txBody>
      </p:sp>
      <p:grpSp>
        <p:nvGrpSpPr>
          <p:cNvPr id="39" name="Graphic 1019">
            <a:extLst>
              <a:ext uri="{FF2B5EF4-FFF2-40B4-BE49-F238E27FC236}">
                <a16:creationId xmlns:a16="http://schemas.microsoft.com/office/drawing/2014/main" id="{FB84D850-A727-A146-8241-42620EAE45D3}"/>
              </a:ext>
            </a:extLst>
          </p:cNvPr>
          <p:cNvGrpSpPr/>
          <p:nvPr/>
        </p:nvGrpSpPr>
        <p:grpSpPr>
          <a:xfrm>
            <a:off x="1436095" y="3354513"/>
            <a:ext cx="322438" cy="302537"/>
            <a:chOff x="1735859" y="1905692"/>
            <a:chExt cx="586384" cy="550192"/>
          </a:xfrm>
          <a:solidFill>
            <a:srgbClr val="F1F4F4"/>
          </a:solidFill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3CC93F5B-9AEA-CC40-8283-F2547CBFE65E}"/>
                </a:ext>
              </a:extLst>
            </p:cNvPr>
            <p:cNvSpPr/>
            <p:nvPr/>
          </p:nvSpPr>
          <p:spPr>
            <a:xfrm>
              <a:off x="1735859" y="2044589"/>
              <a:ext cx="476967" cy="411295"/>
            </a:xfrm>
            <a:custGeom>
              <a:avLst/>
              <a:gdLst>
                <a:gd name="connsiteX0" fmla="*/ 141979 w 476967"/>
                <a:gd name="connsiteY0" fmla="*/ 28383 h 411295"/>
                <a:gd name="connsiteX1" fmla="*/ 90162 w 476967"/>
                <a:gd name="connsiteY1" fmla="*/ 43573 h 411295"/>
                <a:gd name="connsiteX2" fmla="*/ 12386 w 476967"/>
                <a:gd name="connsiteY2" fmla="*/ 109407 h 411295"/>
                <a:gd name="connsiteX3" fmla="*/ 8962 w 476967"/>
                <a:gd name="connsiteY3" fmla="*/ 209819 h 411295"/>
                <a:gd name="connsiteX4" fmla="*/ 9537 w 476967"/>
                <a:gd name="connsiteY4" fmla="*/ 211143 h 411295"/>
                <a:gd name="connsiteX5" fmla="*/ 52510 w 476967"/>
                <a:gd name="connsiteY5" fmla="*/ 204122 h 411295"/>
                <a:gd name="connsiteX6" fmla="*/ 159942 w 476967"/>
                <a:gd name="connsiteY6" fmla="*/ 143311 h 411295"/>
                <a:gd name="connsiteX7" fmla="*/ 195295 w 476967"/>
                <a:gd name="connsiteY7" fmla="*/ 143686 h 411295"/>
                <a:gd name="connsiteX8" fmla="*/ 194920 w 476967"/>
                <a:gd name="connsiteY8" fmla="*/ 179039 h 411295"/>
                <a:gd name="connsiteX9" fmla="*/ 194920 w 476967"/>
                <a:gd name="connsiteY9" fmla="*/ 179039 h 411295"/>
                <a:gd name="connsiteX10" fmla="*/ 62628 w 476967"/>
                <a:gd name="connsiteY10" fmla="*/ 253017 h 411295"/>
                <a:gd name="connsiteX11" fmla="*/ 33347 w 476967"/>
                <a:gd name="connsiteY11" fmla="*/ 257865 h 411295"/>
                <a:gd name="connsiteX12" fmla="*/ 95308 w 476967"/>
                <a:gd name="connsiteY12" fmla="*/ 331069 h 411295"/>
                <a:gd name="connsiteX13" fmla="*/ 146600 w 476967"/>
                <a:gd name="connsiteY13" fmla="*/ 312031 h 411295"/>
                <a:gd name="connsiteX14" fmla="*/ 181579 w 476967"/>
                <a:gd name="connsiteY14" fmla="*/ 294542 h 411295"/>
                <a:gd name="connsiteX15" fmla="*/ 271297 w 476967"/>
                <a:gd name="connsiteY15" fmla="*/ 216142 h 411295"/>
                <a:gd name="connsiteX16" fmla="*/ 284264 w 476967"/>
                <a:gd name="connsiteY16" fmla="*/ 197128 h 411295"/>
                <a:gd name="connsiteX17" fmla="*/ 318787 w 476967"/>
                <a:gd name="connsiteY17" fmla="*/ 189603 h 411295"/>
                <a:gd name="connsiteX18" fmla="*/ 326313 w 476967"/>
                <a:gd name="connsiteY18" fmla="*/ 224125 h 411295"/>
                <a:gd name="connsiteX19" fmla="*/ 325538 w 476967"/>
                <a:gd name="connsiteY19" fmla="*/ 225260 h 411295"/>
                <a:gd name="connsiteX20" fmla="*/ 312596 w 476967"/>
                <a:gd name="connsiteY20" fmla="*/ 244274 h 411295"/>
                <a:gd name="connsiteX21" fmla="*/ 203990 w 476967"/>
                <a:gd name="connsiteY21" fmla="*/ 339214 h 411295"/>
                <a:gd name="connsiteX22" fmla="*/ 165263 w 476967"/>
                <a:gd name="connsiteY22" fmla="*/ 358527 h 411295"/>
                <a:gd name="connsiteX23" fmla="*/ 144202 w 476967"/>
                <a:gd name="connsiteY23" fmla="*/ 366323 h 411295"/>
                <a:gd name="connsiteX24" fmla="*/ 311446 w 476967"/>
                <a:gd name="connsiteY24" fmla="*/ 411294 h 411295"/>
                <a:gd name="connsiteX25" fmla="*/ 334532 w 476967"/>
                <a:gd name="connsiteY25" fmla="*/ 411294 h 411295"/>
                <a:gd name="connsiteX26" fmla="*/ 348973 w 476967"/>
                <a:gd name="connsiteY26" fmla="*/ 406747 h 411295"/>
                <a:gd name="connsiteX27" fmla="*/ 476968 w 476967"/>
                <a:gd name="connsiteY27" fmla="*/ 267185 h 411295"/>
                <a:gd name="connsiteX28" fmla="*/ 204839 w 476967"/>
                <a:gd name="connsiteY28" fmla="*/ 0 h 411295"/>
                <a:gd name="connsiteX29" fmla="*/ 141979 w 476967"/>
                <a:gd name="connsiteY29" fmla="*/ 28383 h 41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76967" h="411295">
                  <a:moveTo>
                    <a:pt x="141979" y="28383"/>
                  </a:moveTo>
                  <a:lnTo>
                    <a:pt x="90162" y="43573"/>
                  </a:lnTo>
                  <a:cubicBezTo>
                    <a:pt x="56113" y="53568"/>
                    <a:pt x="27868" y="77477"/>
                    <a:pt x="12386" y="109407"/>
                  </a:cubicBezTo>
                  <a:cubicBezTo>
                    <a:pt x="-2840" y="140903"/>
                    <a:pt x="-4083" y="177358"/>
                    <a:pt x="8962" y="209819"/>
                  </a:cubicBezTo>
                  <a:cubicBezTo>
                    <a:pt x="9137" y="210268"/>
                    <a:pt x="9362" y="210694"/>
                    <a:pt x="9537" y="211143"/>
                  </a:cubicBezTo>
                  <a:lnTo>
                    <a:pt x="52510" y="204122"/>
                  </a:lnTo>
                  <a:cubicBezTo>
                    <a:pt x="93014" y="193573"/>
                    <a:pt x="130051" y="172608"/>
                    <a:pt x="159942" y="143311"/>
                  </a:cubicBezTo>
                  <a:cubicBezTo>
                    <a:pt x="169808" y="133653"/>
                    <a:pt x="185635" y="133820"/>
                    <a:pt x="195295" y="143686"/>
                  </a:cubicBezTo>
                  <a:cubicBezTo>
                    <a:pt x="204953" y="153551"/>
                    <a:pt x="204786" y="169379"/>
                    <a:pt x="194920" y="179039"/>
                  </a:cubicBezTo>
                  <a:lnTo>
                    <a:pt x="194920" y="179039"/>
                  </a:lnTo>
                  <a:cubicBezTo>
                    <a:pt x="158131" y="214949"/>
                    <a:pt x="112486" y="240474"/>
                    <a:pt x="62628" y="253017"/>
                  </a:cubicBezTo>
                  <a:lnTo>
                    <a:pt x="33347" y="257865"/>
                  </a:lnTo>
                  <a:cubicBezTo>
                    <a:pt x="50196" y="285247"/>
                    <a:pt x="71085" y="309928"/>
                    <a:pt x="95308" y="331069"/>
                  </a:cubicBezTo>
                  <a:lnTo>
                    <a:pt x="146600" y="312031"/>
                  </a:lnTo>
                  <a:lnTo>
                    <a:pt x="181579" y="294542"/>
                  </a:lnTo>
                  <a:cubicBezTo>
                    <a:pt x="217637" y="276421"/>
                    <a:pt x="248507" y="249446"/>
                    <a:pt x="271297" y="216142"/>
                  </a:cubicBezTo>
                  <a:lnTo>
                    <a:pt x="284264" y="197128"/>
                  </a:lnTo>
                  <a:cubicBezTo>
                    <a:pt x="291719" y="185518"/>
                    <a:pt x="307175" y="182148"/>
                    <a:pt x="318787" y="189603"/>
                  </a:cubicBezTo>
                  <a:cubicBezTo>
                    <a:pt x="330397" y="197058"/>
                    <a:pt x="333767" y="212513"/>
                    <a:pt x="326313" y="224125"/>
                  </a:cubicBezTo>
                  <a:cubicBezTo>
                    <a:pt x="326065" y="224511"/>
                    <a:pt x="325807" y="224889"/>
                    <a:pt x="325538" y="225260"/>
                  </a:cubicBezTo>
                  <a:lnTo>
                    <a:pt x="312596" y="244274"/>
                  </a:lnTo>
                  <a:cubicBezTo>
                    <a:pt x="285028" y="284616"/>
                    <a:pt x="247654" y="317286"/>
                    <a:pt x="203990" y="339214"/>
                  </a:cubicBezTo>
                  <a:lnTo>
                    <a:pt x="165263" y="358527"/>
                  </a:lnTo>
                  <a:lnTo>
                    <a:pt x="144202" y="366323"/>
                  </a:lnTo>
                  <a:cubicBezTo>
                    <a:pt x="194960" y="395915"/>
                    <a:pt x="252691" y="411439"/>
                    <a:pt x="311446" y="411294"/>
                  </a:cubicBezTo>
                  <a:lnTo>
                    <a:pt x="334532" y="411294"/>
                  </a:lnTo>
                  <a:cubicBezTo>
                    <a:pt x="339697" y="411291"/>
                    <a:pt x="344737" y="409704"/>
                    <a:pt x="348973" y="406747"/>
                  </a:cubicBezTo>
                  <a:cubicBezTo>
                    <a:pt x="401886" y="370785"/>
                    <a:pt x="445705" y="323003"/>
                    <a:pt x="476968" y="267185"/>
                  </a:cubicBezTo>
                  <a:lnTo>
                    <a:pt x="204839" y="0"/>
                  </a:lnTo>
                  <a:cubicBezTo>
                    <a:pt x="184983" y="11724"/>
                    <a:pt x="163904" y="21241"/>
                    <a:pt x="141979" y="28383"/>
                  </a:cubicBezTo>
                  <a:close/>
                </a:path>
              </a:pathLst>
            </a:custGeom>
            <a:grpFill/>
            <a:ln w="11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1B9B7E4-2533-5448-853C-AD3D8871B44D}"/>
                </a:ext>
              </a:extLst>
            </p:cNvPr>
            <p:cNvSpPr/>
            <p:nvPr/>
          </p:nvSpPr>
          <p:spPr>
            <a:xfrm>
              <a:off x="1984570" y="1905692"/>
              <a:ext cx="337673" cy="357185"/>
            </a:xfrm>
            <a:custGeom>
              <a:avLst/>
              <a:gdLst>
                <a:gd name="connsiteX0" fmla="*/ 330268 w 337673"/>
                <a:gd name="connsiteY0" fmla="*/ 7381 h 357185"/>
                <a:gd name="connsiteX1" fmla="*/ 294540 w 337673"/>
                <a:gd name="connsiteY1" fmla="*/ 7381 h 357185"/>
                <a:gd name="connsiteX2" fmla="*/ 175515 w 337673"/>
                <a:gd name="connsiteY2" fmla="*/ 126406 h 357185"/>
                <a:gd name="connsiteX3" fmla="*/ 167520 w 337673"/>
                <a:gd name="connsiteY3" fmla="*/ 118586 h 357185"/>
                <a:gd name="connsiteX4" fmla="*/ 6896 w 337673"/>
                <a:gd name="connsiteY4" fmla="*/ 106618 h 357185"/>
                <a:gd name="connsiteX5" fmla="*/ 0 w 337673"/>
                <a:gd name="connsiteY5" fmla="*/ 111241 h 357185"/>
                <a:gd name="connsiteX6" fmla="*/ 250517 w 337673"/>
                <a:gd name="connsiteY6" fmla="*/ 357186 h 357185"/>
                <a:gd name="connsiteX7" fmla="*/ 268006 w 337673"/>
                <a:gd name="connsiteY7" fmla="*/ 290577 h 357185"/>
                <a:gd name="connsiteX8" fmla="*/ 231704 w 337673"/>
                <a:gd name="connsiteY8" fmla="*/ 181296 h 357185"/>
                <a:gd name="connsiteX9" fmla="*/ 211716 w 337673"/>
                <a:gd name="connsiteY9" fmla="*/ 161709 h 357185"/>
                <a:gd name="connsiteX10" fmla="*/ 330318 w 337673"/>
                <a:gd name="connsiteY10" fmla="*/ 43108 h 357185"/>
                <a:gd name="connsiteX11" fmla="*/ 330268 w 337673"/>
                <a:gd name="connsiteY11" fmla="*/ 7381 h 35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7673" h="357185">
                  <a:moveTo>
                    <a:pt x="330268" y="7381"/>
                  </a:moveTo>
                  <a:cubicBezTo>
                    <a:pt x="320392" y="-2460"/>
                    <a:pt x="304416" y="-2460"/>
                    <a:pt x="294540" y="7381"/>
                  </a:cubicBezTo>
                  <a:lnTo>
                    <a:pt x="175515" y="126406"/>
                  </a:lnTo>
                  <a:lnTo>
                    <a:pt x="167520" y="118586"/>
                  </a:lnTo>
                  <a:cubicBezTo>
                    <a:pt x="124005" y="76084"/>
                    <a:pt x="56229" y="71034"/>
                    <a:pt x="6896" y="106618"/>
                  </a:cubicBezTo>
                  <a:cubicBezTo>
                    <a:pt x="4597" y="108267"/>
                    <a:pt x="2324" y="109641"/>
                    <a:pt x="0" y="111241"/>
                  </a:cubicBezTo>
                  <a:lnTo>
                    <a:pt x="250517" y="357186"/>
                  </a:lnTo>
                  <a:cubicBezTo>
                    <a:pt x="258489" y="335602"/>
                    <a:pt x="264346" y="313294"/>
                    <a:pt x="268006" y="290577"/>
                  </a:cubicBezTo>
                  <a:cubicBezTo>
                    <a:pt x="274292" y="250422"/>
                    <a:pt x="260767" y="209708"/>
                    <a:pt x="231704" y="181296"/>
                  </a:cubicBezTo>
                  <a:lnTo>
                    <a:pt x="211716" y="161709"/>
                  </a:lnTo>
                  <a:lnTo>
                    <a:pt x="330318" y="43108"/>
                  </a:lnTo>
                  <a:cubicBezTo>
                    <a:pt x="340145" y="33218"/>
                    <a:pt x="340123" y="17243"/>
                    <a:pt x="330268" y="7381"/>
                  </a:cubicBezTo>
                  <a:close/>
                </a:path>
              </a:pathLst>
            </a:custGeom>
            <a:grpFill/>
            <a:ln w="11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42" name="Graphic 1029">
            <a:extLst>
              <a:ext uri="{FF2B5EF4-FFF2-40B4-BE49-F238E27FC236}">
                <a16:creationId xmlns:a16="http://schemas.microsoft.com/office/drawing/2014/main" id="{9DB568A2-3074-6D43-B58A-CFBD3A055C55}"/>
              </a:ext>
            </a:extLst>
          </p:cNvPr>
          <p:cNvSpPr/>
          <p:nvPr/>
        </p:nvSpPr>
        <p:spPr>
          <a:xfrm>
            <a:off x="1435998" y="4976021"/>
            <a:ext cx="322633" cy="322628"/>
          </a:xfrm>
          <a:custGeom>
            <a:avLst/>
            <a:gdLst>
              <a:gd name="connsiteX0" fmla="*/ 488950 w 586740"/>
              <a:gd name="connsiteY0" fmla="*/ 0 h 586731"/>
              <a:gd name="connsiteX1" fmla="*/ 97790 w 586740"/>
              <a:gd name="connsiteY1" fmla="*/ 0 h 586731"/>
              <a:gd name="connsiteX2" fmla="*/ 0 w 586740"/>
              <a:gd name="connsiteY2" fmla="*/ 97790 h 586731"/>
              <a:gd name="connsiteX3" fmla="*/ 0 w 586740"/>
              <a:gd name="connsiteY3" fmla="*/ 391160 h 586731"/>
              <a:gd name="connsiteX4" fmla="*/ 97790 w 586740"/>
              <a:gd name="connsiteY4" fmla="*/ 488950 h 586731"/>
              <a:gd name="connsiteX5" fmla="*/ 168688 w 586740"/>
              <a:gd name="connsiteY5" fmla="*/ 488950 h 586731"/>
              <a:gd name="connsiteX6" fmla="*/ 277504 w 586740"/>
              <a:gd name="connsiteY6" fmla="*/ 580946 h 586731"/>
              <a:gd name="connsiteX7" fmla="*/ 309090 w 586740"/>
              <a:gd name="connsiteY7" fmla="*/ 580946 h 586731"/>
              <a:gd name="connsiteX8" fmla="*/ 418052 w 586740"/>
              <a:gd name="connsiteY8" fmla="*/ 488950 h 586731"/>
              <a:gd name="connsiteX9" fmla="*/ 488950 w 586740"/>
              <a:gd name="connsiteY9" fmla="*/ 488950 h 586731"/>
              <a:gd name="connsiteX10" fmla="*/ 586740 w 586740"/>
              <a:gd name="connsiteY10" fmla="*/ 391160 h 586731"/>
              <a:gd name="connsiteX11" fmla="*/ 586740 w 586740"/>
              <a:gd name="connsiteY11" fmla="*/ 97790 h 586731"/>
              <a:gd name="connsiteX12" fmla="*/ 488950 w 586740"/>
              <a:gd name="connsiteY12" fmla="*/ 0 h 586731"/>
              <a:gd name="connsiteX13" fmla="*/ 171133 w 586740"/>
              <a:gd name="connsiteY13" fmla="*/ 122238 h 586731"/>
              <a:gd name="connsiteX14" fmla="*/ 293370 w 586740"/>
              <a:gd name="connsiteY14" fmla="*/ 122238 h 586731"/>
              <a:gd name="connsiteX15" fmla="*/ 317818 w 586740"/>
              <a:gd name="connsiteY15" fmla="*/ 146685 h 586731"/>
              <a:gd name="connsiteX16" fmla="*/ 293370 w 586740"/>
              <a:gd name="connsiteY16" fmla="*/ 171133 h 586731"/>
              <a:gd name="connsiteX17" fmla="*/ 171133 w 586740"/>
              <a:gd name="connsiteY17" fmla="*/ 171133 h 586731"/>
              <a:gd name="connsiteX18" fmla="*/ 146685 w 586740"/>
              <a:gd name="connsiteY18" fmla="*/ 146685 h 586731"/>
              <a:gd name="connsiteX19" fmla="*/ 171133 w 586740"/>
              <a:gd name="connsiteY19" fmla="*/ 122238 h 586731"/>
              <a:gd name="connsiteX20" fmla="*/ 415608 w 586740"/>
              <a:gd name="connsiteY20" fmla="*/ 366713 h 586731"/>
              <a:gd name="connsiteX21" fmla="*/ 171133 w 586740"/>
              <a:gd name="connsiteY21" fmla="*/ 366713 h 586731"/>
              <a:gd name="connsiteX22" fmla="*/ 146685 w 586740"/>
              <a:gd name="connsiteY22" fmla="*/ 342265 h 586731"/>
              <a:gd name="connsiteX23" fmla="*/ 171133 w 586740"/>
              <a:gd name="connsiteY23" fmla="*/ 317818 h 586731"/>
              <a:gd name="connsiteX24" fmla="*/ 415608 w 586740"/>
              <a:gd name="connsiteY24" fmla="*/ 317818 h 586731"/>
              <a:gd name="connsiteX25" fmla="*/ 440055 w 586740"/>
              <a:gd name="connsiteY25" fmla="*/ 342265 h 586731"/>
              <a:gd name="connsiteX26" fmla="*/ 415608 w 586740"/>
              <a:gd name="connsiteY26" fmla="*/ 366713 h 586731"/>
              <a:gd name="connsiteX27" fmla="*/ 415608 w 586740"/>
              <a:gd name="connsiteY27" fmla="*/ 268923 h 586731"/>
              <a:gd name="connsiteX28" fmla="*/ 171133 w 586740"/>
              <a:gd name="connsiteY28" fmla="*/ 268923 h 586731"/>
              <a:gd name="connsiteX29" fmla="*/ 146685 w 586740"/>
              <a:gd name="connsiteY29" fmla="*/ 244475 h 586731"/>
              <a:gd name="connsiteX30" fmla="*/ 171133 w 586740"/>
              <a:gd name="connsiteY30" fmla="*/ 220028 h 586731"/>
              <a:gd name="connsiteX31" fmla="*/ 415608 w 586740"/>
              <a:gd name="connsiteY31" fmla="*/ 220028 h 586731"/>
              <a:gd name="connsiteX32" fmla="*/ 440055 w 586740"/>
              <a:gd name="connsiteY32" fmla="*/ 244475 h 586731"/>
              <a:gd name="connsiteX33" fmla="*/ 415608 w 586740"/>
              <a:gd name="connsiteY33" fmla="*/ 268923 h 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86740" h="586731">
                <a:moveTo>
                  <a:pt x="488950" y="0"/>
                </a:moveTo>
                <a:lnTo>
                  <a:pt x="97790" y="0"/>
                </a:lnTo>
                <a:cubicBezTo>
                  <a:pt x="43782" y="0"/>
                  <a:pt x="0" y="43782"/>
                  <a:pt x="0" y="97790"/>
                </a:cubicBezTo>
                <a:lnTo>
                  <a:pt x="0" y="391160"/>
                </a:lnTo>
                <a:cubicBezTo>
                  <a:pt x="0" y="445168"/>
                  <a:pt x="43782" y="488950"/>
                  <a:pt x="97790" y="488950"/>
                </a:cubicBezTo>
                <a:lnTo>
                  <a:pt x="168688" y="488950"/>
                </a:lnTo>
                <a:lnTo>
                  <a:pt x="277504" y="580946"/>
                </a:lnTo>
                <a:cubicBezTo>
                  <a:pt x="286619" y="588660"/>
                  <a:pt x="299974" y="588660"/>
                  <a:pt x="309090" y="580946"/>
                </a:cubicBezTo>
                <a:lnTo>
                  <a:pt x="418052" y="488950"/>
                </a:lnTo>
                <a:lnTo>
                  <a:pt x="488950" y="488950"/>
                </a:lnTo>
                <a:cubicBezTo>
                  <a:pt x="542958" y="488950"/>
                  <a:pt x="586740" y="445168"/>
                  <a:pt x="586740" y="391160"/>
                </a:cubicBezTo>
                <a:lnTo>
                  <a:pt x="586740" y="97790"/>
                </a:lnTo>
                <a:cubicBezTo>
                  <a:pt x="586740" y="43782"/>
                  <a:pt x="542958" y="0"/>
                  <a:pt x="488950" y="0"/>
                </a:cubicBezTo>
                <a:close/>
                <a:moveTo>
                  <a:pt x="171133" y="122238"/>
                </a:moveTo>
                <a:lnTo>
                  <a:pt x="293370" y="122238"/>
                </a:lnTo>
                <a:cubicBezTo>
                  <a:pt x="306872" y="122238"/>
                  <a:pt x="317818" y="133183"/>
                  <a:pt x="317818" y="146685"/>
                </a:cubicBezTo>
                <a:cubicBezTo>
                  <a:pt x="317818" y="160187"/>
                  <a:pt x="306872" y="171133"/>
                  <a:pt x="293370" y="171133"/>
                </a:cubicBezTo>
                <a:lnTo>
                  <a:pt x="171133" y="171133"/>
                </a:lnTo>
                <a:cubicBezTo>
                  <a:pt x="157631" y="171133"/>
                  <a:pt x="146685" y="160187"/>
                  <a:pt x="146685" y="146685"/>
                </a:cubicBezTo>
                <a:cubicBezTo>
                  <a:pt x="146685" y="133183"/>
                  <a:pt x="157631" y="122238"/>
                  <a:pt x="171133" y="122238"/>
                </a:cubicBezTo>
                <a:close/>
                <a:moveTo>
                  <a:pt x="415608" y="366713"/>
                </a:moveTo>
                <a:lnTo>
                  <a:pt x="171133" y="366713"/>
                </a:lnTo>
                <a:cubicBezTo>
                  <a:pt x="157631" y="366713"/>
                  <a:pt x="146685" y="355767"/>
                  <a:pt x="146685" y="342265"/>
                </a:cubicBezTo>
                <a:cubicBezTo>
                  <a:pt x="146685" y="328763"/>
                  <a:pt x="157631" y="317818"/>
                  <a:pt x="171133" y="317818"/>
                </a:cubicBezTo>
                <a:lnTo>
                  <a:pt x="415608" y="317818"/>
                </a:lnTo>
                <a:cubicBezTo>
                  <a:pt x="429109" y="317818"/>
                  <a:pt x="440055" y="328763"/>
                  <a:pt x="440055" y="342265"/>
                </a:cubicBezTo>
                <a:cubicBezTo>
                  <a:pt x="440055" y="355767"/>
                  <a:pt x="429109" y="366713"/>
                  <a:pt x="415608" y="366713"/>
                </a:cubicBezTo>
                <a:close/>
                <a:moveTo>
                  <a:pt x="415608" y="268923"/>
                </a:moveTo>
                <a:lnTo>
                  <a:pt x="171133" y="268923"/>
                </a:lnTo>
                <a:cubicBezTo>
                  <a:pt x="157631" y="268923"/>
                  <a:pt x="146685" y="257977"/>
                  <a:pt x="146685" y="244475"/>
                </a:cubicBezTo>
                <a:cubicBezTo>
                  <a:pt x="146685" y="230973"/>
                  <a:pt x="157631" y="220028"/>
                  <a:pt x="171133" y="220028"/>
                </a:cubicBezTo>
                <a:lnTo>
                  <a:pt x="415608" y="220028"/>
                </a:lnTo>
                <a:cubicBezTo>
                  <a:pt x="429109" y="220028"/>
                  <a:pt x="440055" y="230973"/>
                  <a:pt x="440055" y="244475"/>
                </a:cubicBezTo>
                <a:cubicBezTo>
                  <a:pt x="440055" y="257977"/>
                  <a:pt x="429109" y="268923"/>
                  <a:pt x="415608" y="268923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43" name="Graphic 1033">
            <a:extLst>
              <a:ext uri="{FF2B5EF4-FFF2-40B4-BE49-F238E27FC236}">
                <a16:creationId xmlns:a16="http://schemas.microsoft.com/office/drawing/2014/main" id="{2CE04DD2-04B2-084B-9A89-20E143BF51CF}"/>
              </a:ext>
            </a:extLst>
          </p:cNvPr>
          <p:cNvSpPr/>
          <p:nvPr/>
        </p:nvSpPr>
        <p:spPr>
          <a:xfrm>
            <a:off x="4350727" y="4293732"/>
            <a:ext cx="436980" cy="436871"/>
          </a:xfrm>
          <a:custGeom>
            <a:avLst/>
            <a:gdLst>
              <a:gd name="connsiteX0" fmla="*/ 97790 w 586740"/>
              <a:gd name="connsiteY0" fmla="*/ 193918 h 586593"/>
              <a:gd name="connsiteX1" fmla="*/ 97790 w 586740"/>
              <a:gd name="connsiteY1" fmla="*/ 77425 h 586593"/>
              <a:gd name="connsiteX2" fmla="*/ 187586 w 586740"/>
              <a:gd name="connsiteY2" fmla="*/ 0 h 586593"/>
              <a:gd name="connsiteX3" fmla="*/ 216507 w 586740"/>
              <a:gd name="connsiteY3" fmla="*/ 2298 h 586593"/>
              <a:gd name="connsiteX4" fmla="*/ 268923 w 586740"/>
              <a:gd name="connsiteY4" fmla="*/ 71925 h 586593"/>
              <a:gd name="connsiteX5" fmla="*/ 268923 w 586740"/>
              <a:gd name="connsiteY5" fmla="*/ 265671 h 586593"/>
              <a:gd name="connsiteX6" fmla="*/ 317818 w 586740"/>
              <a:gd name="connsiteY6" fmla="*/ 265671 h 586593"/>
              <a:gd name="connsiteX7" fmla="*/ 317818 w 586740"/>
              <a:gd name="connsiteY7" fmla="*/ 71925 h 586593"/>
              <a:gd name="connsiteX8" fmla="*/ 370233 w 586740"/>
              <a:gd name="connsiteY8" fmla="*/ 2298 h 586593"/>
              <a:gd name="connsiteX9" fmla="*/ 399154 w 586740"/>
              <a:gd name="connsiteY9" fmla="*/ 98 h 586593"/>
              <a:gd name="connsiteX10" fmla="*/ 488950 w 586740"/>
              <a:gd name="connsiteY10" fmla="*/ 77425 h 586593"/>
              <a:gd name="connsiteX11" fmla="*/ 488950 w 586740"/>
              <a:gd name="connsiteY11" fmla="*/ 193918 h 586593"/>
              <a:gd name="connsiteX12" fmla="*/ 418052 w 586740"/>
              <a:gd name="connsiteY12" fmla="*/ 287918 h 586593"/>
              <a:gd name="connsiteX13" fmla="*/ 333684 w 586740"/>
              <a:gd name="connsiteY13" fmla="*/ 312048 h 586593"/>
              <a:gd name="connsiteX14" fmla="*/ 253007 w 586740"/>
              <a:gd name="connsiteY14" fmla="*/ 312048 h 586593"/>
              <a:gd name="connsiteX15" fmla="*/ 168688 w 586740"/>
              <a:gd name="connsiteY15" fmla="*/ 287918 h 586593"/>
              <a:gd name="connsiteX16" fmla="*/ 97790 w 586740"/>
              <a:gd name="connsiteY16" fmla="*/ 193918 h 586593"/>
              <a:gd name="connsiteX17" fmla="*/ 537845 w 586740"/>
              <a:gd name="connsiteY17" fmla="*/ 98279 h 586593"/>
              <a:gd name="connsiteX18" fmla="*/ 537845 w 586740"/>
              <a:gd name="connsiteY18" fmla="*/ 193918 h 586593"/>
              <a:gd name="connsiteX19" fmla="*/ 431425 w 586740"/>
              <a:gd name="connsiteY19" fmla="*/ 334931 h 586593"/>
              <a:gd name="connsiteX20" fmla="*/ 347106 w 586740"/>
              <a:gd name="connsiteY20" fmla="*/ 359036 h 586593"/>
              <a:gd name="connsiteX21" fmla="*/ 239683 w 586740"/>
              <a:gd name="connsiteY21" fmla="*/ 359036 h 586593"/>
              <a:gd name="connsiteX22" fmla="*/ 155291 w 586740"/>
              <a:gd name="connsiteY22" fmla="*/ 334906 h 586593"/>
              <a:gd name="connsiteX23" fmla="*/ 48895 w 586740"/>
              <a:gd name="connsiteY23" fmla="*/ 193918 h 586593"/>
              <a:gd name="connsiteX24" fmla="*/ 48895 w 586740"/>
              <a:gd name="connsiteY24" fmla="*/ 98279 h 586593"/>
              <a:gd name="connsiteX25" fmla="*/ 0 w 586740"/>
              <a:gd name="connsiteY25" fmla="*/ 195433 h 586593"/>
              <a:gd name="connsiteX26" fmla="*/ 0 w 586740"/>
              <a:gd name="connsiteY26" fmla="*/ 366566 h 586593"/>
              <a:gd name="connsiteX27" fmla="*/ 122238 w 586740"/>
              <a:gd name="connsiteY27" fmla="*/ 488803 h 586593"/>
              <a:gd name="connsiteX28" fmla="*/ 268923 w 586740"/>
              <a:gd name="connsiteY28" fmla="*/ 488803 h 586593"/>
              <a:gd name="connsiteX29" fmla="*/ 268923 w 586740"/>
              <a:gd name="connsiteY29" fmla="*/ 537698 h 586593"/>
              <a:gd name="connsiteX30" fmla="*/ 195580 w 586740"/>
              <a:gd name="connsiteY30" fmla="*/ 537698 h 586593"/>
              <a:gd name="connsiteX31" fmla="*/ 171133 w 586740"/>
              <a:gd name="connsiteY31" fmla="*/ 562146 h 586593"/>
              <a:gd name="connsiteX32" fmla="*/ 195580 w 586740"/>
              <a:gd name="connsiteY32" fmla="*/ 586593 h 586593"/>
              <a:gd name="connsiteX33" fmla="*/ 391160 w 586740"/>
              <a:gd name="connsiteY33" fmla="*/ 586593 h 586593"/>
              <a:gd name="connsiteX34" fmla="*/ 415608 w 586740"/>
              <a:gd name="connsiteY34" fmla="*/ 562146 h 586593"/>
              <a:gd name="connsiteX35" fmla="*/ 391160 w 586740"/>
              <a:gd name="connsiteY35" fmla="*/ 537698 h 586593"/>
              <a:gd name="connsiteX36" fmla="*/ 317818 w 586740"/>
              <a:gd name="connsiteY36" fmla="*/ 537698 h 586593"/>
              <a:gd name="connsiteX37" fmla="*/ 317818 w 586740"/>
              <a:gd name="connsiteY37" fmla="*/ 488803 h 586593"/>
              <a:gd name="connsiteX38" fmla="*/ 464503 w 586740"/>
              <a:gd name="connsiteY38" fmla="*/ 488803 h 586593"/>
              <a:gd name="connsiteX39" fmla="*/ 586740 w 586740"/>
              <a:gd name="connsiteY39" fmla="*/ 366566 h 586593"/>
              <a:gd name="connsiteX40" fmla="*/ 586740 w 586740"/>
              <a:gd name="connsiteY40" fmla="*/ 195433 h 586593"/>
              <a:gd name="connsiteX41" fmla="*/ 537845 w 586740"/>
              <a:gd name="connsiteY41" fmla="*/ 98279 h 5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86740" h="586593">
                <a:moveTo>
                  <a:pt x="97790" y="193918"/>
                </a:moveTo>
                <a:lnTo>
                  <a:pt x="97790" y="77425"/>
                </a:lnTo>
                <a:cubicBezTo>
                  <a:pt x="97790" y="48088"/>
                  <a:pt x="113290" y="0"/>
                  <a:pt x="187586" y="0"/>
                </a:cubicBezTo>
                <a:cubicBezTo>
                  <a:pt x="197267" y="100"/>
                  <a:pt x="206931" y="868"/>
                  <a:pt x="216507" y="2298"/>
                </a:cubicBezTo>
                <a:cubicBezTo>
                  <a:pt x="247489" y="11311"/>
                  <a:pt x="268829" y="39658"/>
                  <a:pt x="268923" y="71925"/>
                </a:cubicBezTo>
                <a:lnTo>
                  <a:pt x="268923" y="265671"/>
                </a:lnTo>
                <a:cubicBezTo>
                  <a:pt x="284958" y="269811"/>
                  <a:pt x="301782" y="269811"/>
                  <a:pt x="317818" y="265671"/>
                </a:cubicBezTo>
                <a:lnTo>
                  <a:pt x="317818" y="71925"/>
                </a:lnTo>
                <a:cubicBezTo>
                  <a:pt x="317911" y="39658"/>
                  <a:pt x="339251" y="11311"/>
                  <a:pt x="370233" y="2298"/>
                </a:cubicBezTo>
                <a:cubicBezTo>
                  <a:pt x="379811" y="901"/>
                  <a:pt x="389475" y="166"/>
                  <a:pt x="399154" y="98"/>
                </a:cubicBezTo>
                <a:cubicBezTo>
                  <a:pt x="473450" y="0"/>
                  <a:pt x="488950" y="48088"/>
                  <a:pt x="488950" y="77425"/>
                </a:cubicBezTo>
                <a:lnTo>
                  <a:pt x="488950" y="193918"/>
                </a:lnTo>
                <a:cubicBezTo>
                  <a:pt x="488827" y="237523"/>
                  <a:pt x="459945" y="275817"/>
                  <a:pt x="418052" y="287918"/>
                </a:cubicBezTo>
                <a:lnTo>
                  <a:pt x="333684" y="312048"/>
                </a:lnTo>
                <a:cubicBezTo>
                  <a:pt x="307317" y="319564"/>
                  <a:pt x="279374" y="319564"/>
                  <a:pt x="253007" y="312048"/>
                </a:cubicBezTo>
                <a:lnTo>
                  <a:pt x="168688" y="287918"/>
                </a:lnTo>
                <a:cubicBezTo>
                  <a:pt x="126795" y="275817"/>
                  <a:pt x="97913" y="237523"/>
                  <a:pt x="97790" y="193918"/>
                </a:cubicBezTo>
                <a:close/>
                <a:moveTo>
                  <a:pt x="537845" y="98279"/>
                </a:moveTo>
                <a:lnTo>
                  <a:pt x="537845" y="193918"/>
                </a:lnTo>
                <a:cubicBezTo>
                  <a:pt x="537648" y="259348"/>
                  <a:pt x="494292" y="316797"/>
                  <a:pt x="431425" y="334931"/>
                </a:cubicBezTo>
                <a:lnTo>
                  <a:pt x="347106" y="359036"/>
                </a:lnTo>
                <a:cubicBezTo>
                  <a:pt x="312000" y="369062"/>
                  <a:pt x="274789" y="369062"/>
                  <a:pt x="239683" y="359036"/>
                </a:cubicBezTo>
                <a:lnTo>
                  <a:pt x="155291" y="334906"/>
                </a:lnTo>
                <a:cubicBezTo>
                  <a:pt x="92446" y="316759"/>
                  <a:pt x="49108" y="259329"/>
                  <a:pt x="48895" y="193918"/>
                </a:cubicBezTo>
                <a:lnTo>
                  <a:pt x="48895" y="98279"/>
                </a:lnTo>
                <a:cubicBezTo>
                  <a:pt x="18224" y="121172"/>
                  <a:pt x="111" y="157161"/>
                  <a:pt x="0" y="195433"/>
                </a:cubicBezTo>
                <a:lnTo>
                  <a:pt x="0" y="366566"/>
                </a:lnTo>
                <a:cubicBezTo>
                  <a:pt x="81" y="434042"/>
                  <a:pt x="54761" y="488723"/>
                  <a:pt x="122238" y="488803"/>
                </a:cubicBezTo>
                <a:lnTo>
                  <a:pt x="268923" y="488803"/>
                </a:lnTo>
                <a:lnTo>
                  <a:pt x="268923" y="537698"/>
                </a:lnTo>
                <a:lnTo>
                  <a:pt x="195580" y="537698"/>
                </a:lnTo>
                <a:cubicBezTo>
                  <a:pt x="182078" y="537698"/>
                  <a:pt x="171133" y="548644"/>
                  <a:pt x="171133" y="562146"/>
                </a:cubicBezTo>
                <a:cubicBezTo>
                  <a:pt x="171133" y="575648"/>
                  <a:pt x="182078" y="586593"/>
                  <a:pt x="195580" y="586593"/>
                </a:cubicBezTo>
                <a:lnTo>
                  <a:pt x="391160" y="586593"/>
                </a:lnTo>
                <a:cubicBezTo>
                  <a:pt x="404662" y="586593"/>
                  <a:pt x="415608" y="575648"/>
                  <a:pt x="415608" y="562146"/>
                </a:cubicBezTo>
                <a:cubicBezTo>
                  <a:pt x="415608" y="548644"/>
                  <a:pt x="404662" y="537698"/>
                  <a:pt x="391160" y="537698"/>
                </a:cubicBezTo>
                <a:lnTo>
                  <a:pt x="317818" y="537698"/>
                </a:lnTo>
                <a:lnTo>
                  <a:pt x="317818" y="488803"/>
                </a:lnTo>
                <a:lnTo>
                  <a:pt x="464503" y="488803"/>
                </a:lnTo>
                <a:cubicBezTo>
                  <a:pt x="531979" y="488723"/>
                  <a:pt x="586659" y="434042"/>
                  <a:pt x="586740" y="366566"/>
                </a:cubicBezTo>
                <a:lnTo>
                  <a:pt x="586740" y="195433"/>
                </a:lnTo>
                <a:cubicBezTo>
                  <a:pt x="586629" y="157161"/>
                  <a:pt x="568516" y="121172"/>
                  <a:pt x="537845" y="98279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7140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96D8999F-0133-6740-88BD-53732BAD9518}"/>
              </a:ext>
            </a:extLst>
          </p:cNvPr>
          <p:cNvSpPr/>
          <p:nvPr/>
        </p:nvSpPr>
        <p:spPr>
          <a:xfrm>
            <a:off x="10175975" y="4918789"/>
            <a:ext cx="2364118" cy="236411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DF57EC-C17B-F04A-8BD4-E063E61F5084}"/>
              </a:ext>
            </a:extLst>
          </p:cNvPr>
          <p:cNvSpPr/>
          <p:nvPr/>
        </p:nvSpPr>
        <p:spPr>
          <a:xfrm>
            <a:off x="-291370" y="-287419"/>
            <a:ext cx="1205948" cy="12059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12F9349-367E-8046-BD3D-3704FB3CB154}"/>
              </a:ext>
            </a:extLst>
          </p:cNvPr>
          <p:cNvSpPr/>
          <p:nvPr/>
        </p:nvSpPr>
        <p:spPr>
          <a:xfrm>
            <a:off x="5401733" y="3223172"/>
            <a:ext cx="5846099" cy="2675467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914400" rtl="0" eaLnBrk="1" latinLnBrk="0" hangingPunct="1"/>
            <a:endParaRPr lang="en-EG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14A0B-B6B1-BB47-9FC6-B80ABB020EEA}"/>
              </a:ext>
            </a:extLst>
          </p:cNvPr>
          <p:cNvSpPr txBox="1"/>
          <p:nvPr/>
        </p:nvSpPr>
        <p:spPr>
          <a:xfrm>
            <a:off x="5401733" y="1769191"/>
            <a:ext cx="510076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Heebo Black" pitchFamily="2" charset="-79"/>
                <a:cs typeface="Heebo Black" pitchFamily="2" charset="-79"/>
              </a:rPr>
              <a:t>When you think positive, </a:t>
            </a:r>
          </a:p>
          <a:p>
            <a:r>
              <a:rPr lang="en-US" sz="2800" b="1" dirty="0">
                <a:latin typeface="Heebo Black" pitchFamily="2" charset="-79"/>
                <a:cs typeface="Heebo Black" pitchFamily="2" charset="-79"/>
              </a:rPr>
              <a:t>good things happen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EE384-7461-EE4F-AA12-F8D1BD0F2494}"/>
              </a:ext>
            </a:extLst>
          </p:cNvPr>
          <p:cNvSpPr txBox="1"/>
          <p:nvPr/>
        </p:nvSpPr>
        <p:spPr>
          <a:xfrm>
            <a:off x="6294562" y="3796776"/>
            <a:ext cx="4266376" cy="15946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error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laudantium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totam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rem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aperiam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eaque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ipsa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quae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ab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illo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inventore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veritatis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et quasi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architecto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beatae vitae dicta sunt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explicabo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Nemo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enim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ipsam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quia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aspernatur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odit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fugit, 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quia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consequuntur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eos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qui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ratione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B5E42-7453-6747-96F6-C76B443DAEF6}"/>
              </a:ext>
            </a:extLst>
          </p:cNvPr>
          <p:cNvSpPr txBox="1"/>
          <p:nvPr/>
        </p:nvSpPr>
        <p:spPr>
          <a:xfrm>
            <a:off x="5451769" y="1227325"/>
            <a:ext cx="4342384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Executive Summary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32C881-FE11-A645-86F3-B0EB392E3259}"/>
              </a:ext>
            </a:extLst>
          </p:cNvPr>
          <p:cNvGrpSpPr/>
          <p:nvPr/>
        </p:nvGrpSpPr>
        <p:grpSpPr>
          <a:xfrm>
            <a:off x="5787341" y="3464630"/>
            <a:ext cx="5074882" cy="2192551"/>
            <a:chOff x="5783555" y="3475354"/>
            <a:chExt cx="5074882" cy="2192551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C0A5B74-41D6-F246-8A6B-80634A1A58B4}"/>
                </a:ext>
              </a:extLst>
            </p:cNvPr>
            <p:cNvSpPr/>
            <p:nvPr/>
          </p:nvSpPr>
          <p:spPr>
            <a:xfrm rot="10800000" flipV="1">
              <a:off x="5783555" y="3475354"/>
              <a:ext cx="507221" cy="309666"/>
            </a:xfrm>
            <a:custGeom>
              <a:avLst/>
              <a:gdLst>
                <a:gd name="connsiteX0" fmla="*/ 386379 w 507221"/>
                <a:gd name="connsiteY0" fmla="*/ 0 h 309666"/>
                <a:gd name="connsiteX1" fmla="*/ 471830 w 507221"/>
                <a:gd name="connsiteY1" fmla="*/ 35255 h 309666"/>
                <a:gd name="connsiteX2" fmla="*/ 478453 w 507221"/>
                <a:gd name="connsiteY2" fmla="*/ 198373 h 309666"/>
                <a:gd name="connsiteX3" fmla="*/ 478690 w 507221"/>
                <a:gd name="connsiteY3" fmla="*/ 198703 h 309666"/>
                <a:gd name="connsiteX4" fmla="*/ 379757 w 507221"/>
                <a:gd name="connsiteY4" fmla="*/ 297281 h 309666"/>
                <a:gd name="connsiteX5" fmla="*/ 319621 w 507221"/>
                <a:gd name="connsiteY5" fmla="*/ 297281 h 309666"/>
                <a:gd name="connsiteX6" fmla="*/ 376729 w 507221"/>
                <a:gd name="connsiteY6" fmla="*/ 240425 h 309666"/>
                <a:gd name="connsiteX7" fmla="*/ 300959 w 507221"/>
                <a:gd name="connsiteY7" fmla="*/ 205556 h 309666"/>
                <a:gd name="connsiteX8" fmla="*/ 300937 w 507221"/>
                <a:gd name="connsiteY8" fmla="*/ 35277 h 309666"/>
                <a:gd name="connsiteX9" fmla="*/ 386379 w 507221"/>
                <a:gd name="connsiteY9" fmla="*/ 0 h 309666"/>
                <a:gd name="connsiteX10" fmla="*/ 120824 w 507221"/>
                <a:gd name="connsiteY10" fmla="*/ 0 h 309666"/>
                <a:gd name="connsiteX11" fmla="*/ 206275 w 507221"/>
                <a:gd name="connsiteY11" fmla="*/ 35255 h 309666"/>
                <a:gd name="connsiteX12" fmla="*/ 212898 w 507221"/>
                <a:gd name="connsiteY12" fmla="*/ 198373 h 309666"/>
                <a:gd name="connsiteX13" fmla="*/ 213135 w 507221"/>
                <a:gd name="connsiteY13" fmla="*/ 198703 h 309666"/>
                <a:gd name="connsiteX14" fmla="*/ 114202 w 507221"/>
                <a:gd name="connsiteY14" fmla="*/ 297281 h 309666"/>
                <a:gd name="connsiteX15" fmla="*/ 54066 w 507221"/>
                <a:gd name="connsiteY15" fmla="*/ 297281 h 309666"/>
                <a:gd name="connsiteX16" fmla="*/ 111174 w 507221"/>
                <a:gd name="connsiteY16" fmla="*/ 240425 h 309666"/>
                <a:gd name="connsiteX17" fmla="*/ 35404 w 507221"/>
                <a:gd name="connsiteY17" fmla="*/ 205556 h 309666"/>
                <a:gd name="connsiteX18" fmla="*/ 35382 w 507221"/>
                <a:gd name="connsiteY18" fmla="*/ 35277 h 309666"/>
                <a:gd name="connsiteX19" fmla="*/ 120824 w 507221"/>
                <a:gd name="connsiteY19" fmla="*/ 0 h 30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7221" h="309666">
                  <a:moveTo>
                    <a:pt x="386379" y="0"/>
                  </a:moveTo>
                  <a:cubicBezTo>
                    <a:pt x="417305" y="-4"/>
                    <a:pt x="448232" y="11748"/>
                    <a:pt x="471830" y="35255"/>
                  </a:cubicBezTo>
                  <a:cubicBezTo>
                    <a:pt x="516341" y="79609"/>
                    <a:pt x="519223" y="150581"/>
                    <a:pt x="478453" y="198373"/>
                  </a:cubicBezTo>
                  <a:lnTo>
                    <a:pt x="478690" y="198703"/>
                  </a:lnTo>
                  <a:lnTo>
                    <a:pt x="379757" y="297281"/>
                  </a:lnTo>
                  <a:cubicBezTo>
                    <a:pt x="363137" y="313795"/>
                    <a:pt x="336241" y="313795"/>
                    <a:pt x="319621" y="297281"/>
                  </a:cubicBezTo>
                  <a:lnTo>
                    <a:pt x="376729" y="240425"/>
                  </a:lnTo>
                  <a:cubicBezTo>
                    <a:pt x="348118" y="238138"/>
                    <a:pt x="321258" y="225777"/>
                    <a:pt x="300959" y="205556"/>
                  </a:cubicBezTo>
                  <a:cubicBezTo>
                    <a:pt x="253762" y="158541"/>
                    <a:pt x="253752" y="82304"/>
                    <a:pt x="300937" y="35277"/>
                  </a:cubicBezTo>
                  <a:cubicBezTo>
                    <a:pt x="324530" y="11764"/>
                    <a:pt x="355454" y="4"/>
                    <a:pt x="386379" y="0"/>
                  </a:cubicBezTo>
                  <a:close/>
                  <a:moveTo>
                    <a:pt x="120824" y="0"/>
                  </a:moveTo>
                  <a:cubicBezTo>
                    <a:pt x="151749" y="-4"/>
                    <a:pt x="182676" y="11748"/>
                    <a:pt x="206275" y="35255"/>
                  </a:cubicBezTo>
                  <a:cubicBezTo>
                    <a:pt x="250786" y="79609"/>
                    <a:pt x="253668" y="150581"/>
                    <a:pt x="212898" y="198373"/>
                  </a:cubicBezTo>
                  <a:lnTo>
                    <a:pt x="213135" y="198703"/>
                  </a:lnTo>
                  <a:lnTo>
                    <a:pt x="114202" y="297281"/>
                  </a:lnTo>
                  <a:cubicBezTo>
                    <a:pt x="97582" y="313795"/>
                    <a:pt x="70686" y="313795"/>
                    <a:pt x="54066" y="297281"/>
                  </a:cubicBezTo>
                  <a:lnTo>
                    <a:pt x="111174" y="240425"/>
                  </a:lnTo>
                  <a:cubicBezTo>
                    <a:pt x="82563" y="238138"/>
                    <a:pt x="55703" y="225777"/>
                    <a:pt x="35404" y="205556"/>
                  </a:cubicBezTo>
                  <a:cubicBezTo>
                    <a:pt x="-11793" y="158541"/>
                    <a:pt x="-11803" y="82304"/>
                    <a:pt x="35382" y="35277"/>
                  </a:cubicBezTo>
                  <a:cubicBezTo>
                    <a:pt x="58974" y="11764"/>
                    <a:pt x="89898" y="4"/>
                    <a:pt x="120824" y="0"/>
                  </a:cubicBezTo>
                  <a:close/>
                </a:path>
              </a:pathLst>
            </a:custGeom>
            <a:solidFill>
              <a:schemeClr val="accent1"/>
            </a:solidFill>
            <a:ln w="4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3DCF040-2FFE-4145-8336-F77B6040DA99}"/>
                </a:ext>
              </a:extLst>
            </p:cNvPr>
            <p:cNvSpPr/>
            <p:nvPr/>
          </p:nvSpPr>
          <p:spPr>
            <a:xfrm rot="10800000" flipH="1" flipV="1">
              <a:off x="10351216" y="5358239"/>
              <a:ext cx="507221" cy="309666"/>
            </a:xfrm>
            <a:custGeom>
              <a:avLst/>
              <a:gdLst>
                <a:gd name="connsiteX0" fmla="*/ 386379 w 507221"/>
                <a:gd name="connsiteY0" fmla="*/ 0 h 309666"/>
                <a:gd name="connsiteX1" fmla="*/ 471830 w 507221"/>
                <a:gd name="connsiteY1" fmla="*/ 35255 h 309666"/>
                <a:gd name="connsiteX2" fmla="*/ 478453 w 507221"/>
                <a:gd name="connsiteY2" fmla="*/ 198373 h 309666"/>
                <a:gd name="connsiteX3" fmla="*/ 478690 w 507221"/>
                <a:gd name="connsiteY3" fmla="*/ 198703 h 309666"/>
                <a:gd name="connsiteX4" fmla="*/ 379757 w 507221"/>
                <a:gd name="connsiteY4" fmla="*/ 297281 h 309666"/>
                <a:gd name="connsiteX5" fmla="*/ 319621 w 507221"/>
                <a:gd name="connsiteY5" fmla="*/ 297281 h 309666"/>
                <a:gd name="connsiteX6" fmla="*/ 376729 w 507221"/>
                <a:gd name="connsiteY6" fmla="*/ 240425 h 309666"/>
                <a:gd name="connsiteX7" fmla="*/ 300959 w 507221"/>
                <a:gd name="connsiteY7" fmla="*/ 205556 h 309666"/>
                <a:gd name="connsiteX8" fmla="*/ 300937 w 507221"/>
                <a:gd name="connsiteY8" fmla="*/ 35277 h 309666"/>
                <a:gd name="connsiteX9" fmla="*/ 386379 w 507221"/>
                <a:gd name="connsiteY9" fmla="*/ 0 h 309666"/>
                <a:gd name="connsiteX10" fmla="*/ 120824 w 507221"/>
                <a:gd name="connsiteY10" fmla="*/ 0 h 309666"/>
                <a:gd name="connsiteX11" fmla="*/ 206275 w 507221"/>
                <a:gd name="connsiteY11" fmla="*/ 35255 h 309666"/>
                <a:gd name="connsiteX12" fmla="*/ 212898 w 507221"/>
                <a:gd name="connsiteY12" fmla="*/ 198373 h 309666"/>
                <a:gd name="connsiteX13" fmla="*/ 213135 w 507221"/>
                <a:gd name="connsiteY13" fmla="*/ 198703 h 309666"/>
                <a:gd name="connsiteX14" fmla="*/ 114202 w 507221"/>
                <a:gd name="connsiteY14" fmla="*/ 297281 h 309666"/>
                <a:gd name="connsiteX15" fmla="*/ 54066 w 507221"/>
                <a:gd name="connsiteY15" fmla="*/ 297281 h 309666"/>
                <a:gd name="connsiteX16" fmla="*/ 111174 w 507221"/>
                <a:gd name="connsiteY16" fmla="*/ 240425 h 309666"/>
                <a:gd name="connsiteX17" fmla="*/ 35404 w 507221"/>
                <a:gd name="connsiteY17" fmla="*/ 205556 h 309666"/>
                <a:gd name="connsiteX18" fmla="*/ 35382 w 507221"/>
                <a:gd name="connsiteY18" fmla="*/ 35277 h 309666"/>
                <a:gd name="connsiteX19" fmla="*/ 120824 w 507221"/>
                <a:gd name="connsiteY19" fmla="*/ 0 h 30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7221" h="309666">
                  <a:moveTo>
                    <a:pt x="386379" y="0"/>
                  </a:moveTo>
                  <a:cubicBezTo>
                    <a:pt x="417305" y="-4"/>
                    <a:pt x="448232" y="11748"/>
                    <a:pt x="471830" y="35255"/>
                  </a:cubicBezTo>
                  <a:cubicBezTo>
                    <a:pt x="516341" y="79609"/>
                    <a:pt x="519223" y="150581"/>
                    <a:pt x="478453" y="198373"/>
                  </a:cubicBezTo>
                  <a:lnTo>
                    <a:pt x="478690" y="198703"/>
                  </a:lnTo>
                  <a:lnTo>
                    <a:pt x="379757" y="297281"/>
                  </a:lnTo>
                  <a:cubicBezTo>
                    <a:pt x="363137" y="313795"/>
                    <a:pt x="336241" y="313795"/>
                    <a:pt x="319621" y="297281"/>
                  </a:cubicBezTo>
                  <a:lnTo>
                    <a:pt x="376729" y="240425"/>
                  </a:lnTo>
                  <a:cubicBezTo>
                    <a:pt x="348118" y="238138"/>
                    <a:pt x="321258" y="225777"/>
                    <a:pt x="300959" y="205556"/>
                  </a:cubicBezTo>
                  <a:cubicBezTo>
                    <a:pt x="253762" y="158541"/>
                    <a:pt x="253752" y="82304"/>
                    <a:pt x="300937" y="35277"/>
                  </a:cubicBezTo>
                  <a:cubicBezTo>
                    <a:pt x="324530" y="11764"/>
                    <a:pt x="355454" y="4"/>
                    <a:pt x="386379" y="0"/>
                  </a:cubicBezTo>
                  <a:close/>
                  <a:moveTo>
                    <a:pt x="120824" y="0"/>
                  </a:moveTo>
                  <a:cubicBezTo>
                    <a:pt x="151749" y="-4"/>
                    <a:pt x="182676" y="11748"/>
                    <a:pt x="206275" y="35255"/>
                  </a:cubicBezTo>
                  <a:cubicBezTo>
                    <a:pt x="250786" y="79609"/>
                    <a:pt x="253668" y="150581"/>
                    <a:pt x="212898" y="198373"/>
                  </a:cubicBezTo>
                  <a:lnTo>
                    <a:pt x="213135" y="198703"/>
                  </a:lnTo>
                  <a:lnTo>
                    <a:pt x="114202" y="297281"/>
                  </a:lnTo>
                  <a:cubicBezTo>
                    <a:pt x="97582" y="313795"/>
                    <a:pt x="70686" y="313795"/>
                    <a:pt x="54066" y="297281"/>
                  </a:cubicBezTo>
                  <a:lnTo>
                    <a:pt x="111174" y="240425"/>
                  </a:lnTo>
                  <a:cubicBezTo>
                    <a:pt x="82563" y="238138"/>
                    <a:pt x="55703" y="225777"/>
                    <a:pt x="35404" y="205556"/>
                  </a:cubicBezTo>
                  <a:cubicBezTo>
                    <a:pt x="-11793" y="158541"/>
                    <a:pt x="-11803" y="82304"/>
                    <a:pt x="35382" y="35277"/>
                  </a:cubicBezTo>
                  <a:cubicBezTo>
                    <a:pt x="58974" y="11764"/>
                    <a:pt x="89898" y="4"/>
                    <a:pt x="120824" y="0"/>
                  </a:cubicBezTo>
                  <a:close/>
                </a:path>
              </a:pathLst>
            </a:custGeom>
            <a:solidFill>
              <a:schemeClr val="accent1"/>
            </a:solidFill>
            <a:ln w="4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6ED2022-699F-9444-9233-BA04EF10FE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4134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4A904A-0E88-284B-9C45-905B8BFC1E36}"/>
              </a:ext>
            </a:extLst>
          </p:cNvPr>
          <p:cNvSpPr txBox="1"/>
          <p:nvPr/>
        </p:nvSpPr>
        <p:spPr>
          <a:xfrm>
            <a:off x="2792723" y="982880"/>
            <a:ext cx="660609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 dirty="0">
                <a:latin typeface="Heebo Black" pitchFamily="2" charset="-79"/>
                <a:cs typeface="Heebo Black" pitchFamily="2" charset="-79"/>
              </a:rPr>
              <a:t>Target Social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386E6-5612-3345-B98D-C5CBC80E299D}"/>
              </a:ext>
            </a:extLst>
          </p:cNvPr>
          <p:cNvSpPr txBox="1"/>
          <p:nvPr/>
        </p:nvSpPr>
        <p:spPr>
          <a:xfrm>
            <a:off x="2793187" y="1585021"/>
            <a:ext cx="6605626" cy="579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error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laudantium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totam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rem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aperiam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eaque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ipsa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quae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ab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illo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inventore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veritatis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FF8314B-D6A9-6040-BD93-0A74B782488C}"/>
              </a:ext>
            </a:extLst>
          </p:cNvPr>
          <p:cNvSpPr/>
          <p:nvPr/>
        </p:nvSpPr>
        <p:spPr>
          <a:xfrm>
            <a:off x="1047750" y="2556694"/>
            <a:ext cx="2384535" cy="977462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6C899E6-A6ED-E346-8FC0-A209C403F7C7}"/>
              </a:ext>
            </a:extLst>
          </p:cNvPr>
          <p:cNvSpPr/>
          <p:nvPr/>
        </p:nvSpPr>
        <p:spPr>
          <a:xfrm>
            <a:off x="4903733" y="2556694"/>
            <a:ext cx="2384535" cy="977462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89471AC-B6F6-3C4F-9993-211F9B6F90CE}"/>
              </a:ext>
            </a:extLst>
          </p:cNvPr>
          <p:cNvSpPr/>
          <p:nvPr/>
        </p:nvSpPr>
        <p:spPr>
          <a:xfrm>
            <a:off x="8759716" y="2556694"/>
            <a:ext cx="2384535" cy="977462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EF8594-F6D9-3745-882C-41E7109BD25D}"/>
              </a:ext>
            </a:extLst>
          </p:cNvPr>
          <p:cNvSpPr/>
          <p:nvPr/>
        </p:nvSpPr>
        <p:spPr>
          <a:xfrm>
            <a:off x="1932994" y="4096545"/>
            <a:ext cx="614046" cy="614046"/>
          </a:xfrm>
          <a:prstGeom prst="ellipse">
            <a:avLst/>
          </a:prstGeom>
          <a:solidFill>
            <a:schemeClr val="accent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E2F689-6614-5D4D-A009-6B449C67763D}"/>
              </a:ext>
            </a:extLst>
          </p:cNvPr>
          <p:cNvSpPr/>
          <p:nvPr/>
        </p:nvSpPr>
        <p:spPr>
          <a:xfrm>
            <a:off x="5814431" y="4096545"/>
            <a:ext cx="614046" cy="614046"/>
          </a:xfrm>
          <a:prstGeom prst="ellipse">
            <a:avLst/>
          </a:prstGeom>
          <a:solidFill>
            <a:schemeClr val="accent2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BF742A-9921-8042-819C-05BBBF5D58AA}"/>
              </a:ext>
            </a:extLst>
          </p:cNvPr>
          <p:cNvSpPr/>
          <p:nvPr/>
        </p:nvSpPr>
        <p:spPr>
          <a:xfrm>
            <a:off x="4954639" y="4096545"/>
            <a:ext cx="614046" cy="614046"/>
          </a:xfrm>
          <a:prstGeom prst="ellipse">
            <a:avLst/>
          </a:prstGeom>
          <a:solidFill>
            <a:schemeClr val="accent2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7DE65E-EB9D-814B-894E-2171A050C05C}"/>
              </a:ext>
            </a:extLst>
          </p:cNvPr>
          <p:cNvSpPr/>
          <p:nvPr/>
        </p:nvSpPr>
        <p:spPr>
          <a:xfrm>
            <a:off x="6674222" y="4096545"/>
            <a:ext cx="614046" cy="614046"/>
          </a:xfrm>
          <a:prstGeom prst="ellipse">
            <a:avLst/>
          </a:prstGeom>
          <a:solidFill>
            <a:schemeClr val="accent2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3D0772-46A1-8E43-95FC-BB5849DF4AEE}"/>
              </a:ext>
            </a:extLst>
          </p:cNvPr>
          <p:cNvSpPr/>
          <p:nvPr/>
        </p:nvSpPr>
        <p:spPr>
          <a:xfrm>
            <a:off x="10084835" y="4096545"/>
            <a:ext cx="614046" cy="614046"/>
          </a:xfrm>
          <a:prstGeom prst="ellipse">
            <a:avLst/>
          </a:prstGeom>
          <a:solidFill>
            <a:schemeClr val="accent3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37C425-35CB-C844-B854-779BC63687B1}"/>
              </a:ext>
            </a:extLst>
          </p:cNvPr>
          <p:cNvSpPr/>
          <p:nvPr/>
        </p:nvSpPr>
        <p:spPr>
          <a:xfrm>
            <a:off x="9205085" y="4096545"/>
            <a:ext cx="614046" cy="614046"/>
          </a:xfrm>
          <a:prstGeom prst="ellipse">
            <a:avLst/>
          </a:prstGeom>
          <a:solidFill>
            <a:schemeClr val="accent3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F1668C-1005-C148-9BAE-401378EA7F1C}"/>
              </a:ext>
            </a:extLst>
          </p:cNvPr>
          <p:cNvSpPr/>
          <p:nvPr/>
        </p:nvSpPr>
        <p:spPr>
          <a:xfrm>
            <a:off x="4954639" y="5272979"/>
            <a:ext cx="2384535" cy="977462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32" name="Benefits">
            <a:extLst>
              <a:ext uri="{FF2B5EF4-FFF2-40B4-BE49-F238E27FC236}">
                <a16:creationId xmlns:a16="http://schemas.microsoft.com/office/drawing/2014/main" id="{19C78E94-D71C-6C46-9A1C-71087CAB9061}"/>
              </a:ext>
            </a:extLst>
          </p:cNvPr>
          <p:cNvSpPr/>
          <p:nvPr/>
        </p:nvSpPr>
        <p:spPr>
          <a:xfrm>
            <a:off x="1599142" y="2662206"/>
            <a:ext cx="1281751" cy="50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b">
            <a:spAutoFit/>
          </a:bodyPr>
          <a:lstStyle>
            <a:lvl1pPr defTabSz="914400">
              <a:lnSpc>
                <a:spcPct val="80000"/>
              </a:lnSpc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EG" sz="2800" b="0" dirty="0">
                <a:solidFill>
                  <a:schemeClr val="accent1"/>
                </a:solidFill>
                <a:latin typeface="Heebo Medium" pitchFamily="2" charset="-79"/>
                <a:ea typeface="Roboto" panose="02000000000000000000" pitchFamily="2" charset="0"/>
                <a:cs typeface="Heebo Medium" pitchFamily="2" charset="-79"/>
              </a:rPr>
              <a:t>25%</a:t>
            </a:r>
          </a:p>
        </p:txBody>
      </p:sp>
      <p:sp>
        <p:nvSpPr>
          <p:cNvPr id="33" name="What your product do?">
            <a:extLst>
              <a:ext uri="{FF2B5EF4-FFF2-40B4-BE49-F238E27FC236}">
                <a16:creationId xmlns:a16="http://schemas.microsoft.com/office/drawing/2014/main" id="{525014DB-E6AF-EE49-8490-27681645EFF7}"/>
              </a:ext>
            </a:extLst>
          </p:cNvPr>
          <p:cNvSpPr/>
          <p:nvPr/>
        </p:nvSpPr>
        <p:spPr>
          <a:xfrm>
            <a:off x="1599142" y="3162688"/>
            <a:ext cx="1281751" cy="241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t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323C40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100" dirty="0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 Ordinary Level</a:t>
            </a:r>
          </a:p>
        </p:txBody>
      </p:sp>
      <p:sp>
        <p:nvSpPr>
          <p:cNvPr id="34" name="Benefits">
            <a:extLst>
              <a:ext uri="{FF2B5EF4-FFF2-40B4-BE49-F238E27FC236}">
                <a16:creationId xmlns:a16="http://schemas.microsoft.com/office/drawing/2014/main" id="{ADE87660-6EE2-3C49-92D1-5E283B9CA368}"/>
              </a:ext>
            </a:extLst>
          </p:cNvPr>
          <p:cNvSpPr/>
          <p:nvPr/>
        </p:nvSpPr>
        <p:spPr>
          <a:xfrm>
            <a:off x="5455125" y="2671860"/>
            <a:ext cx="1281751" cy="50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b">
            <a:spAutoFit/>
          </a:bodyPr>
          <a:lstStyle>
            <a:lvl1pPr defTabSz="914400">
              <a:lnSpc>
                <a:spcPct val="80000"/>
              </a:lnSpc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EG" sz="2800" b="0" dirty="0">
                <a:solidFill>
                  <a:schemeClr val="accent1"/>
                </a:solidFill>
                <a:latin typeface="Heebo Medium" pitchFamily="2" charset="-79"/>
                <a:ea typeface="Roboto" panose="02000000000000000000" pitchFamily="2" charset="0"/>
                <a:cs typeface="Heebo Medium" pitchFamily="2" charset="-79"/>
              </a:rPr>
              <a:t>50%</a:t>
            </a:r>
          </a:p>
        </p:txBody>
      </p:sp>
      <p:sp>
        <p:nvSpPr>
          <p:cNvPr id="35" name="What your product do?">
            <a:extLst>
              <a:ext uri="{FF2B5EF4-FFF2-40B4-BE49-F238E27FC236}">
                <a16:creationId xmlns:a16="http://schemas.microsoft.com/office/drawing/2014/main" id="{86637642-0392-224A-AF43-3D97509CB9C7}"/>
              </a:ext>
            </a:extLst>
          </p:cNvPr>
          <p:cNvSpPr/>
          <p:nvPr/>
        </p:nvSpPr>
        <p:spPr>
          <a:xfrm>
            <a:off x="5455125" y="3172342"/>
            <a:ext cx="1281751" cy="241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t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323C40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100" dirty="0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 Middle Level</a:t>
            </a:r>
          </a:p>
        </p:txBody>
      </p:sp>
      <p:sp>
        <p:nvSpPr>
          <p:cNvPr id="36" name="Benefits">
            <a:extLst>
              <a:ext uri="{FF2B5EF4-FFF2-40B4-BE49-F238E27FC236}">
                <a16:creationId xmlns:a16="http://schemas.microsoft.com/office/drawing/2014/main" id="{2EDDB60A-E568-D84E-9A96-62DDFE48E4E8}"/>
              </a:ext>
            </a:extLst>
          </p:cNvPr>
          <p:cNvSpPr/>
          <p:nvPr/>
        </p:nvSpPr>
        <p:spPr>
          <a:xfrm>
            <a:off x="9311108" y="2687999"/>
            <a:ext cx="1281751" cy="50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b">
            <a:spAutoFit/>
          </a:bodyPr>
          <a:lstStyle>
            <a:lvl1pPr defTabSz="914400">
              <a:lnSpc>
                <a:spcPct val="80000"/>
              </a:lnSpc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EG" sz="2800" b="0" dirty="0">
                <a:solidFill>
                  <a:schemeClr val="accent1"/>
                </a:solidFill>
                <a:latin typeface="Heebo Medium" pitchFamily="2" charset="-79"/>
                <a:ea typeface="Roboto" panose="02000000000000000000" pitchFamily="2" charset="0"/>
                <a:cs typeface="Heebo Medium" pitchFamily="2" charset="-79"/>
              </a:rPr>
              <a:t>25%</a:t>
            </a:r>
          </a:p>
        </p:txBody>
      </p:sp>
      <p:sp>
        <p:nvSpPr>
          <p:cNvPr id="37" name="What your product do?">
            <a:extLst>
              <a:ext uri="{FF2B5EF4-FFF2-40B4-BE49-F238E27FC236}">
                <a16:creationId xmlns:a16="http://schemas.microsoft.com/office/drawing/2014/main" id="{E2916382-766A-AF4E-ADF8-90C619D478C2}"/>
              </a:ext>
            </a:extLst>
          </p:cNvPr>
          <p:cNvSpPr/>
          <p:nvPr/>
        </p:nvSpPr>
        <p:spPr>
          <a:xfrm>
            <a:off x="9311108" y="3188481"/>
            <a:ext cx="1281751" cy="241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t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323C40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100" dirty="0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High Level</a:t>
            </a:r>
          </a:p>
        </p:txBody>
      </p:sp>
      <p:sp>
        <p:nvSpPr>
          <p:cNvPr id="38" name="What your product do?">
            <a:extLst>
              <a:ext uri="{FF2B5EF4-FFF2-40B4-BE49-F238E27FC236}">
                <a16:creationId xmlns:a16="http://schemas.microsoft.com/office/drawing/2014/main" id="{F26EBCA1-0D8F-9E49-ABCA-3A2A92959FAF}"/>
              </a:ext>
            </a:extLst>
          </p:cNvPr>
          <p:cNvSpPr/>
          <p:nvPr/>
        </p:nvSpPr>
        <p:spPr>
          <a:xfrm>
            <a:off x="5212529" y="5586860"/>
            <a:ext cx="1868756" cy="34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ctr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323C40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 Middle 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D1EFBE-5BFB-D845-A909-E32163DA34C4}"/>
              </a:ext>
            </a:extLst>
          </p:cNvPr>
          <p:cNvCxnSpPr>
            <a:cxnSpLocks/>
          </p:cNvCxnSpPr>
          <p:nvPr/>
        </p:nvCxnSpPr>
        <p:spPr>
          <a:xfrm>
            <a:off x="2240017" y="3642846"/>
            <a:ext cx="0" cy="38549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6C3739-FCED-AE4B-BEBA-4B3E87F1D9E3}"/>
              </a:ext>
            </a:extLst>
          </p:cNvPr>
          <p:cNvCxnSpPr>
            <a:cxnSpLocks/>
          </p:cNvCxnSpPr>
          <p:nvPr/>
        </p:nvCxnSpPr>
        <p:spPr>
          <a:xfrm>
            <a:off x="5261662" y="3633221"/>
            <a:ext cx="0" cy="38549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947272-BD92-AF47-832B-9846C660E3E5}"/>
              </a:ext>
            </a:extLst>
          </p:cNvPr>
          <p:cNvCxnSpPr>
            <a:cxnSpLocks/>
          </p:cNvCxnSpPr>
          <p:nvPr/>
        </p:nvCxnSpPr>
        <p:spPr>
          <a:xfrm>
            <a:off x="6121453" y="3633221"/>
            <a:ext cx="0" cy="38549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301543-8A0C-4848-90B7-9E0FE3B23EFC}"/>
              </a:ext>
            </a:extLst>
          </p:cNvPr>
          <p:cNvCxnSpPr>
            <a:cxnSpLocks/>
          </p:cNvCxnSpPr>
          <p:nvPr/>
        </p:nvCxnSpPr>
        <p:spPr>
          <a:xfrm>
            <a:off x="6981245" y="3633221"/>
            <a:ext cx="0" cy="38549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56A730-D679-9845-99DB-13FD380A619F}"/>
              </a:ext>
            </a:extLst>
          </p:cNvPr>
          <p:cNvCxnSpPr>
            <a:cxnSpLocks/>
          </p:cNvCxnSpPr>
          <p:nvPr/>
        </p:nvCxnSpPr>
        <p:spPr>
          <a:xfrm>
            <a:off x="6146906" y="4799036"/>
            <a:ext cx="0" cy="38549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7366C44-C88C-074E-A506-8F3313A75462}"/>
              </a:ext>
            </a:extLst>
          </p:cNvPr>
          <p:cNvCxnSpPr>
            <a:cxnSpLocks/>
          </p:cNvCxnSpPr>
          <p:nvPr/>
        </p:nvCxnSpPr>
        <p:spPr>
          <a:xfrm>
            <a:off x="9512108" y="3642846"/>
            <a:ext cx="0" cy="38549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281EE0-B346-E24C-8DD2-9A76A1F6F4CD}"/>
              </a:ext>
            </a:extLst>
          </p:cNvPr>
          <p:cNvCxnSpPr>
            <a:cxnSpLocks/>
          </p:cNvCxnSpPr>
          <p:nvPr/>
        </p:nvCxnSpPr>
        <p:spPr>
          <a:xfrm>
            <a:off x="10391858" y="3642846"/>
            <a:ext cx="0" cy="38549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raphic 2">
            <a:extLst>
              <a:ext uri="{FF2B5EF4-FFF2-40B4-BE49-F238E27FC236}">
                <a16:creationId xmlns:a16="http://schemas.microsoft.com/office/drawing/2014/main" id="{4F0695D3-124F-8A4E-BB7D-38BE9A67B70C}"/>
              </a:ext>
            </a:extLst>
          </p:cNvPr>
          <p:cNvSpPr/>
          <p:nvPr/>
        </p:nvSpPr>
        <p:spPr>
          <a:xfrm rot="5400000">
            <a:off x="-140083" y="5324616"/>
            <a:ext cx="1673465" cy="1393302"/>
          </a:xfrm>
          <a:custGeom>
            <a:avLst/>
            <a:gdLst>
              <a:gd name="connsiteX0" fmla="*/ 2392989 w 2392988"/>
              <a:gd name="connsiteY0" fmla="*/ 34354 h 2042604"/>
              <a:gd name="connsiteX1" fmla="*/ 1789140 w 2392988"/>
              <a:gd name="connsiteY1" fmla="*/ 27476 h 2042604"/>
              <a:gd name="connsiteX2" fmla="*/ 1394590 w 2392988"/>
              <a:gd name="connsiteY2" fmla="*/ 212463 h 2042604"/>
              <a:gd name="connsiteX3" fmla="*/ 1051043 w 2392988"/>
              <a:gd name="connsiteY3" fmla="*/ 876209 h 2042604"/>
              <a:gd name="connsiteX4" fmla="*/ 1043392 w 2392988"/>
              <a:gd name="connsiteY4" fmla="*/ 1111515 h 2042604"/>
              <a:gd name="connsiteX5" fmla="*/ 892566 w 2392988"/>
              <a:gd name="connsiteY5" fmla="*/ 1324015 h 2042604"/>
              <a:gd name="connsiteX6" fmla="*/ 386718 w 2392988"/>
              <a:gd name="connsiteY6" fmla="*/ 1496151 h 2042604"/>
              <a:gd name="connsiteX7" fmla="*/ 100550 w 2392988"/>
              <a:gd name="connsiteY7" fmla="*/ 1734896 h 2042604"/>
              <a:gd name="connsiteX8" fmla="*/ 0 w 2392988"/>
              <a:gd name="connsiteY8" fmla="*/ 2042604 h 2042604"/>
              <a:gd name="connsiteX9" fmla="*/ 2390439 w 2392988"/>
              <a:gd name="connsiteY9" fmla="*/ 2042604 h 20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2988" h="2042604">
                <a:moveTo>
                  <a:pt x="2392989" y="34354"/>
                </a:moveTo>
                <a:cubicBezTo>
                  <a:pt x="2241617" y="-11078"/>
                  <a:pt x="1947070" y="-9449"/>
                  <a:pt x="1789140" y="27476"/>
                </a:cubicBezTo>
                <a:cubicBezTo>
                  <a:pt x="1645974" y="60823"/>
                  <a:pt x="1511519" y="123863"/>
                  <a:pt x="1394590" y="212463"/>
                </a:cubicBezTo>
                <a:cubicBezTo>
                  <a:pt x="1149589" y="398174"/>
                  <a:pt x="1052864" y="640540"/>
                  <a:pt x="1051043" y="876209"/>
                </a:cubicBezTo>
                <a:cubicBezTo>
                  <a:pt x="1051043" y="954584"/>
                  <a:pt x="1059422" y="1033321"/>
                  <a:pt x="1043392" y="1111515"/>
                </a:cubicBezTo>
                <a:cubicBezTo>
                  <a:pt x="1025606" y="1200349"/>
                  <a:pt x="970810" y="1277551"/>
                  <a:pt x="892566" y="1324015"/>
                </a:cubicBezTo>
                <a:cubicBezTo>
                  <a:pt x="757224" y="1407458"/>
                  <a:pt x="546469" y="1428817"/>
                  <a:pt x="386718" y="1496151"/>
                </a:cubicBezTo>
                <a:cubicBezTo>
                  <a:pt x="268956" y="1544702"/>
                  <a:pt x="169055" y="1628047"/>
                  <a:pt x="100550" y="1734896"/>
                </a:cubicBezTo>
                <a:cubicBezTo>
                  <a:pt x="42176" y="1827733"/>
                  <a:pt x="7648" y="1933404"/>
                  <a:pt x="0" y="2042604"/>
                </a:cubicBezTo>
                <a:lnTo>
                  <a:pt x="2390439" y="2042604"/>
                </a:lnTo>
                <a:close/>
              </a:path>
            </a:pathLst>
          </a:custGeom>
          <a:solidFill>
            <a:schemeClr val="accent2"/>
          </a:solidFill>
          <a:ln w="18177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29" name="Graphic 4">
            <a:extLst>
              <a:ext uri="{FF2B5EF4-FFF2-40B4-BE49-F238E27FC236}">
                <a16:creationId xmlns:a16="http://schemas.microsoft.com/office/drawing/2014/main" id="{679B0E53-F189-B147-A030-252D39A7987C}"/>
              </a:ext>
            </a:extLst>
          </p:cNvPr>
          <p:cNvSpPr/>
          <p:nvPr/>
        </p:nvSpPr>
        <p:spPr>
          <a:xfrm rot="2358174">
            <a:off x="10701490" y="187193"/>
            <a:ext cx="1862584" cy="912285"/>
          </a:xfrm>
          <a:custGeom>
            <a:avLst/>
            <a:gdLst>
              <a:gd name="connsiteX0" fmla="*/ 788447 w 1578805"/>
              <a:gd name="connsiteY0" fmla="*/ 518181 h 773292"/>
              <a:gd name="connsiteX1" fmla="*/ 260426 w 1578805"/>
              <a:gd name="connsiteY1" fmla="*/ 0 h 773292"/>
              <a:gd name="connsiteX2" fmla="*/ 0 w 1578805"/>
              <a:gd name="connsiteY2" fmla="*/ 0 h 773292"/>
              <a:gd name="connsiteX3" fmla="*/ 789403 w 1578805"/>
              <a:gd name="connsiteY3" fmla="*/ 773292 h 773292"/>
              <a:gd name="connsiteX4" fmla="*/ 1578805 w 1578805"/>
              <a:gd name="connsiteY4" fmla="*/ 0 h 773292"/>
              <a:gd name="connsiteX5" fmla="*/ 1318379 w 1578805"/>
              <a:gd name="connsiteY5" fmla="*/ 0 h 773292"/>
              <a:gd name="connsiteX6" fmla="*/ 789403 w 1578805"/>
              <a:gd name="connsiteY6" fmla="*/ 518181 h 773292"/>
              <a:gd name="connsiteX7" fmla="*/ 788447 w 1578805"/>
              <a:gd name="connsiteY7" fmla="*/ 518181 h 77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8805" h="773292">
                <a:moveTo>
                  <a:pt x="788447" y="518181"/>
                </a:moveTo>
                <a:cubicBezTo>
                  <a:pt x="496674" y="517663"/>
                  <a:pt x="260426" y="285819"/>
                  <a:pt x="260426" y="0"/>
                </a:cubicBezTo>
                <a:lnTo>
                  <a:pt x="0" y="0"/>
                </a:lnTo>
                <a:cubicBezTo>
                  <a:pt x="0" y="427078"/>
                  <a:pt x="353427" y="773292"/>
                  <a:pt x="789403" y="773292"/>
                </a:cubicBezTo>
                <a:cubicBezTo>
                  <a:pt x="1225378" y="773292"/>
                  <a:pt x="1578805" y="427078"/>
                  <a:pt x="1578805" y="0"/>
                </a:cubicBezTo>
                <a:lnTo>
                  <a:pt x="1318379" y="0"/>
                </a:lnTo>
                <a:cubicBezTo>
                  <a:pt x="1318379" y="286184"/>
                  <a:pt x="1081549" y="518181"/>
                  <a:pt x="789403" y="518181"/>
                </a:cubicBezTo>
                <a:cubicBezTo>
                  <a:pt x="789085" y="518181"/>
                  <a:pt x="788765" y="518181"/>
                  <a:pt x="788447" y="518181"/>
                </a:cubicBezTo>
                <a:close/>
              </a:path>
            </a:pathLst>
          </a:custGeom>
          <a:solidFill>
            <a:schemeClr val="accent1"/>
          </a:solidFill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30" name="Graphic 1019">
            <a:extLst>
              <a:ext uri="{FF2B5EF4-FFF2-40B4-BE49-F238E27FC236}">
                <a16:creationId xmlns:a16="http://schemas.microsoft.com/office/drawing/2014/main" id="{63122B73-D048-B64B-ABAC-BB155B6E5866}"/>
              </a:ext>
            </a:extLst>
          </p:cNvPr>
          <p:cNvGrpSpPr/>
          <p:nvPr/>
        </p:nvGrpSpPr>
        <p:grpSpPr>
          <a:xfrm>
            <a:off x="2115721" y="4283681"/>
            <a:ext cx="248592" cy="233249"/>
            <a:chOff x="1735859" y="1905692"/>
            <a:chExt cx="586384" cy="550192"/>
          </a:xfrm>
          <a:solidFill>
            <a:srgbClr val="F1F4F4"/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F21F233-9B85-F642-8EF5-057ADE851483}"/>
                </a:ext>
              </a:extLst>
            </p:cNvPr>
            <p:cNvSpPr/>
            <p:nvPr/>
          </p:nvSpPr>
          <p:spPr>
            <a:xfrm>
              <a:off x="1735859" y="2044589"/>
              <a:ext cx="476967" cy="411295"/>
            </a:xfrm>
            <a:custGeom>
              <a:avLst/>
              <a:gdLst>
                <a:gd name="connsiteX0" fmla="*/ 141979 w 476967"/>
                <a:gd name="connsiteY0" fmla="*/ 28383 h 411295"/>
                <a:gd name="connsiteX1" fmla="*/ 90162 w 476967"/>
                <a:gd name="connsiteY1" fmla="*/ 43573 h 411295"/>
                <a:gd name="connsiteX2" fmla="*/ 12386 w 476967"/>
                <a:gd name="connsiteY2" fmla="*/ 109407 h 411295"/>
                <a:gd name="connsiteX3" fmla="*/ 8962 w 476967"/>
                <a:gd name="connsiteY3" fmla="*/ 209819 h 411295"/>
                <a:gd name="connsiteX4" fmla="*/ 9537 w 476967"/>
                <a:gd name="connsiteY4" fmla="*/ 211143 h 411295"/>
                <a:gd name="connsiteX5" fmla="*/ 52510 w 476967"/>
                <a:gd name="connsiteY5" fmla="*/ 204122 h 411295"/>
                <a:gd name="connsiteX6" fmla="*/ 159942 w 476967"/>
                <a:gd name="connsiteY6" fmla="*/ 143311 h 411295"/>
                <a:gd name="connsiteX7" fmla="*/ 195295 w 476967"/>
                <a:gd name="connsiteY7" fmla="*/ 143686 h 411295"/>
                <a:gd name="connsiteX8" fmla="*/ 194920 w 476967"/>
                <a:gd name="connsiteY8" fmla="*/ 179039 h 411295"/>
                <a:gd name="connsiteX9" fmla="*/ 194920 w 476967"/>
                <a:gd name="connsiteY9" fmla="*/ 179039 h 411295"/>
                <a:gd name="connsiteX10" fmla="*/ 62628 w 476967"/>
                <a:gd name="connsiteY10" fmla="*/ 253017 h 411295"/>
                <a:gd name="connsiteX11" fmla="*/ 33347 w 476967"/>
                <a:gd name="connsiteY11" fmla="*/ 257865 h 411295"/>
                <a:gd name="connsiteX12" fmla="*/ 95308 w 476967"/>
                <a:gd name="connsiteY12" fmla="*/ 331069 h 411295"/>
                <a:gd name="connsiteX13" fmla="*/ 146600 w 476967"/>
                <a:gd name="connsiteY13" fmla="*/ 312031 h 411295"/>
                <a:gd name="connsiteX14" fmla="*/ 181579 w 476967"/>
                <a:gd name="connsiteY14" fmla="*/ 294542 h 411295"/>
                <a:gd name="connsiteX15" fmla="*/ 271297 w 476967"/>
                <a:gd name="connsiteY15" fmla="*/ 216142 h 411295"/>
                <a:gd name="connsiteX16" fmla="*/ 284264 w 476967"/>
                <a:gd name="connsiteY16" fmla="*/ 197128 h 411295"/>
                <a:gd name="connsiteX17" fmla="*/ 318787 w 476967"/>
                <a:gd name="connsiteY17" fmla="*/ 189603 h 411295"/>
                <a:gd name="connsiteX18" fmla="*/ 326313 w 476967"/>
                <a:gd name="connsiteY18" fmla="*/ 224125 h 411295"/>
                <a:gd name="connsiteX19" fmla="*/ 325538 w 476967"/>
                <a:gd name="connsiteY19" fmla="*/ 225260 h 411295"/>
                <a:gd name="connsiteX20" fmla="*/ 312596 w 476967"/>
                <a:gd name="connsiteY20" fmla="*/ 244274 h 411295"/>
                <a:gd name="connsiteX21" fmla="*/ 203990 w 476967"/>
                <a:gd name="connsiteY21" fmla="*/ 339214 h 411295"/>
                <a:gd name="connsiteX22" fmla="*/ 165263 w 476967"/>
                <a:gd name="connsiteY22" fmla="*/ 358527 h 411295"/>
                <a:gd name="connsiteX23" fmla="*/ 144202 w 476967"/>
                <a:gd name="connsiteY23" fmla="*/ 366323 h 411295"/>
                <a:gd name="connsiteX24" fmla="*/ 311446 w 476967"/>
                <a:gd name="connsiteY24" fmla="*/ 411294 h 411295"/>
                <a:gd name="connsiteX25" fmla="*/ 334532 w 476967"/>
                <a:gd name="connsiteY25" fmla="*/ 411294 h 411295"/>
                <a:gd name="connsiteX26" fmla="*/ 348973 w 476967"/>
                <a:gd name="connsiteY26" fmla="*/ 406747 h 411295"/>
                <a:gd name="connsiteX27" fmla="*/ 476968 w 476967"/>
                <a:gd name="connsiteY27" fmla="*/ 267185 h 411295"/>
                <a:gd name="connsiteX28" fmla="*/ 204839 w 476967"/>
                <a:gd name="connsiteY28" fmla="*/ 0 h 411295"/>
                <a:gd name="connsiteX29" fmla="*/ 141979 w 476967"/>
                <a:gd name="connsiteY29" fmla="*/ 28383 h 41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76967" h="411295">
                  <a:moveTo>
                    <a:pt x="141979" y="28383"/>
                  </a:moveTo>
                  <a:lnTo>
                    <a:pt x="90162" y="43573"/>
                  </a:lnTo>
                  <a:cubicBezTo>
                    <a:pt x="56113" y="53568"/>
                    <a:pt x="27868" y="77477"/>
                    <a:pt x="12386" y="109407"/>
                  </a:cubicBezTo>
                  <a:cubicBezTo>
                    <a:pt x="-2840" y="140903"/>
                    <a:pt x="-4083" y="177358"/>
                    <a:pt x="8962" y="209819"/>
                  </a:cubicBezTo>
                  <a:cubicBezTo>
                    <a:pt x="9137" y="210268"/>
                    <a:pt x="9362" y="210694"/>
                    <a:pt x="9537" y="211143"/>
                  </a:cubicBezTo>
                  <a:lnTo>
                    <a:pt x="52510" y="204122"/>
                  </a:lnTo>
                  <a:cubicBezTo>
                    <a:pt x="93014" y="193573"/>
                    <a:pt x="130051" y="172608"/>
                    <a:pt x="159942" y="143311"/>
                  </a:cubicBezTo>
                  <a:cubicBezTo>
                    <a:pt x="169808" y="133653"/>
                    <a:pt x="185635" y="133820"/>
                    <a:pt x="195295" y="143686"/>
                  </a:cubicBezTo>
                  <a:cubicBezTo>
                    <a:pt x="204953" y="153551"/>
                    <a:pt x="204786" y="169379"/>
                    <a:pt x="194920" y="179039"/>
                  </a:cubicBezTo>
                  <a:lnTo>
                    <a:pt x="194920" y="179039"/>
                  </a:lnTo>
                  <a:cubicBezTo>
                    <a:pt x="158131" y="214949"/>
                    <a:pt x="112486" y="240474"/>
                    <a:pt x="62628" y="253017"/>
                  </a:cubicBezTo>
                  <a:lnTo>
                    <a:pt x="33347" y="257865"/>
                  </a:lnTo>
                  <a:cubicBezTo>
                    <a:pt x="50196" y="285247"/>
                    <a:pt x="71085" y="309928"/>
                    <a:pt x="95308" y="331069"/>
                  </a:cubicBezTo>
                  <a:lnTo>
                    <a:pt x="146600" y="312031"/>
                  </a:lnTo>
                  <a:lnTo>
                    <a:pt x="181579" y="294542"/>
                  </a:lnTo>
                  <a:cubicBezTo>
                    <a:pt x="217637" y="276421"/>
                    <a:pt x="248507" y="249446"/>
                    <a:pt x="271297" y="216142"/>
                  </a:cubicBezTo>
                  <a:lnTo>
                    <a:pt x="284264" y="197128"/>
                  </a:lnTo>
                  <a:cubicBezTo>
                    <a:pt x="291719" y="185518"/>
                    <a:pt x="307175" y="182148"/>
                    <a:pt x="318787" y="189603"/>
                  </a:cubicBezTo>
                  <a:cubicBezTo>
                    <a:pt x="330397" y="197058"/>
                    <a:pt x="333767" y="212513"/>
                    <a:pt x="326313" y="224125"/>
                  </a:cubicBezTo>
                  <a:cubicBezTo>
                    <a:pt x="326065" y="224511"/>
                    <a:pt x="325807" y="224889"/>
                    <a:pt x="325538" y="225260"/>
                  </a:cubicBezTo>
                  <a:lnTo>
                    <a:pt x="312596" y="244274"/>
                  </a:lnTo>
                  <a:cubicBezTo>
                    <a:pt x="285028" y="284616"/>
                    <a:pt x="247654" y="317286"/>
                    <a:pt x="203990" y="339214"/>
                  </a:cubicBezTo>
                  <a:lnTo>
                    <a:pt x="165263" y="358527"/>
                  </a:lnTo>
                  <a:lnTo>
                    <a:pt x="144202" y="366323"/>
                  </a:lnTo>
                  <a:cubicBezTo>
                    <a:pt x="194960" y="395915"/>
                    <a:pt x="252691" y="411439"/>
                    <a:pt x="311446" y="411294"/>
                  </a:cubicBezTo>
                  <a:lnTo>
                    <a:pt x="334532" y="411294"/>
                  </a:lnTo>
                  <a:cubicBezTo>
                    <a:pt x="339697" y="411291"/>
                    <a:pt x="344737" y="409704"/>
                    <a:pt x="348973" y="406747"/>
                  </a:cubicBezTo>
                  <a:cubicBezTo>
                    <a:pt x="401886" y="370785"/>
                    <a:pt x="445705" y="323003"/>
                    <a:pt x="476968" y="267185"/>
                  </a:cubicBezTo>
                  <a:lnTo>
                    <a:pt x="204839" y="0"/>
                  </a:lnTo>
                  <a:cubicBezTo>
                    <a:pt x="184983" y="11724"/>
                    <a:pt x="163904" y="21241"/>
                    <a:pt x="141979" y="28383"/>
                  </a:cubicBezTo>
                  <a:close/>
                </a:path>
              </a:pathLst>
            </a:custGeom>
            <a:grpFill/>
            <a:ln w="11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EA02727-5CFC-DA41-93D6-179DB1F8FC04}"/>
                </a:ext>
              </a:extLst>
            </p:cNvPr>
            <p:cNvSpPr/>
            <p:nvPr/>
          </p:nvSpPr>
          <p:spPr>
            <a:xfrm>
              <a:off x="1984570" y="1905692"/>
              <a:ext cx="337673" cy="357185"/>
            </a:xfrm>
            <a:custGeom>
              <a:avLst/>
              <a:gdLst>
                <a:gd name="connsiteX0" fmla="*/ 330268 w 337673"/>
                <a:gd name="connsiteY0" fmla="*/ 7381 h 357185"/>
                <a:gd name="connsiteX1" fmla="*/ 294540 w 337673"/>
                <a:gd name="connsiteY1" fmla="*/ 7381 h 357185"/>
                <a:gd name="connsiteX2" fmla="*/ 175515 w 337673"/>
                <a:gd name="connsiteY2" fmla="*/ 126406 h 357185"/>
                <a:gd name="connsiteX3" fmla="*/ 167520 w 337673"/>
                <a:gd name="connsiteY3" fmla="*/ 118586 h 357185"/>
                <a:gd name="connsiteX4" fmla="*/ 6896 w 337673"/>
                <a:gd name="connsiteY4" fmla="*/ 106618 h 357185"/>
                <a:gd name="connsiteX5" fmla="*/ 0 w 337673"/>
                <a:gd name="connsiteY5" fmla="*/ 111241 h 357185"/>
                <a:gd name="connsiteX6" fmla="*/ 250517 w 337673"/>
                <a:gd name="connsiteY6" fmla="*/ 357186 h 357185"/>
                <a:gd name="connsiteX7" fmla="*/ 268006 w 337673"/>
                <a:gd name="connsiteY7" fmla="*/ 290577 h 357185"/>
                <a:gd name="connsiteX8" fmla="*/ 231704 w 337673"/>
                <a:gd name="connsiteY8" fmla="*/ 181296 h 357185"/>
                <a:gd name="connsiteX9" fmla="*/ 211716 w 337673"/>
                <a:gd name="connsiteY9" fmla="*/ 161709 h 357185"/>
                <a:gd name="connsiteX10" fmla="*/ 330318 w 337673"/>
                <a:gd name="connsiteY10" fmla="*/ 43108 h 357185"/>
                <a:gd name="connsiteX11" fmla="*/ 330268 w 337673"/>
                <a:gd name="connsiteY11" fmla="*/ 7381 h 35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7673" h="357185">
                  <a:moveTo>
                    <a:pt x="330268" y="7381"/>
                  </a:moveTo>
                  <a:cubicBezTo>
                    <a:pt x="320392" y="-2460"/>
                    <a:pt x="304416" y="-2460"/>
                    <a:pt x="294540" y="7381"/>
                  </a:cubicBezTo>
                  <a:lnTo>
                    <a:pt x="175515" y="126406"/>
                  </a:lnTo>
                  <a:lnTo>
                    <a:pt x="167520" y="118586"/>
                  </a:lnTo>
                  <a:cubicBezTo>
                    <a:pt x="124005" y="76084"/>
                    <a:pt x="56229" y="71034"/>
                    <a:pt x="6896" y="106618"/>
                  </a:cubicBezTo>
                  <a:cubicBezTo>
                    <a:pt x="4597" y="108267"/>
                    <a:pt x="2324" y="109641"/>
                    <a:pt x="0" y="111241"/>
                  </a:cubicBezTo>
                  <a:lnTo>
                    <a:pt x="250517" y="357186"/>
                  </a:lnTo>
                  <a:cubicBezTo>
                    <a:pt x="258489" y="335602"/>
                    <a:pt x="264346" y="313294"/>
                    <a:pt x="268006" y="290577"/>
                  </a:cubicBezTo>
                  <a:cubicBezTo>
                    <a:pt x="274292" y="250422"/>
                    <a:pt x="260767" y="209708"/>
                    <a:pt x="231704" y="181296"/>
                  </a:cubicBezTo>
                  <a:lnTo>
                    <a:pt x="211716" y="161709"/>
                  </a:lnTo>
                  <a:lnTo>
                    <a:pt x="330318" y="43108"/>
                  </a:lnTo>
                  <a:cubicBezTo>
                    <a:pt x="340145" y="33218"/>
                    <a:pt x="340123" y="17243"/>
                    <a:pt x="330268" y="7381"/>
                  </a:cubicBezTo>
                  <a:close/>
                </a:path>
              </a:pathLst>
            </a:custGeom>
            <a:grpFill/>
            <a:ln w="11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41" name="Graphic 1037">
            <a:extLst>
              <a:ext uri="{FF2B5EF4-FFF2-40B4-BE49-F238E27FC236}">
                <a16:creationId xmlns:a16="http://schemas.microsoft.com/office/drawing/2014/main" id="{9DB9A9E9-A8D8-074F-8741-8840E6ED559A}"/>
              </a:ext>
            </a:extLst>
          </p:cNvPr>
          <p:cNvSpPr/>
          <p:nvPr/>
        </p:nvSpPr>
        <p:spPr>
          <a:xfrm>
            <a:off x="9405975" y="4288671"/>
            <a:ext cx="207286" cy="248743"/>
          </a:xfrm>
          <a:custGeom>
            <a:avLst/>
            <a:gdLst>
              <a:gd name="connsiteX0" fmla="*/ 293370 w 488950"/>
              <a:gd name="connsiteY0" fmla="*/ 171133 h 586740"/>
              <a:gd name="connsiteX1" fmla="*/ 293370 w 488950"/>
              <a:gd name="connsiteY1" fmla="*/ 11246 h 586740"/>
              <a:gd name="connsiteX2" fmla="*/ 353633 w 488950"/>
              <a:gd name="connsiteY2" fmla="*/ 50117 h 586740"/>
              <a:gd name="connsiteX3" fmla="*/ 438808 w 488950"/>
              <a:gd name="connsiteY3" fmla="*/ 135341 h 586740"/>
              <a:gd name="connsiteX4" fmla="*/ 477704 w 488950"/>
              <a:gd name="connsiteY4" fmla="*/ 195580 h 586740"/>
              <a:gd name="connsiteX5" fmla="*/ 317818 w 488950"/>
              <a:gd name="connsiteY5" fmla="*/ 195580 h 586740"/>
              <a:gd name="connsiteX6" fmla="*/ 293370 w 488950"/>
              <a:gd name="connsiteY6" fmla="*/ 171133 h 586740"/>
              <a:gd name="connsiteX7" fmla="*/ 488950 w 488950"/>
              <a:gd name="connsiteY7" fmla="*/ 256332 h 586740"/>
              <a:gd name="connsiteX8" fmla="*/ 488950 w 488950"/>
              <a:gd name="connsiteY8" fmla="*/ 464503 h 586740"/>
              <a:gd name="connsiteX9" fmla="*/ 366713 w 488950"/>
              <a:gd name="connsiteY9" fmla="*/ 586740 h 586740"/>
              <a:gd name="connsiteX10" fmla="*/ 122238 w 488950"/>
              <a:gd name="connsiteY10" fmla="*/ 586740 h 586740"/>
              <a:gd name="connsiteX11" fmla="*/ 0 w 488950"/>
              <a:gd name="connsiteY11" fmla="*/ 464503 h 586740"/>
              <a:gd name="connsiteX12" fmla="*/ 0 w 488950"/>
              <a:gd name="connsiteY12" fmla="*/ 122238 h 586740"/>
              <a:gd name="connsiteX13" fmla="*/ 122238 w 488950"/>
              <a:gd name="connsiteY13" fmla="*/ 0 h 586740"/>
              <a:gd name="connsiteX14" fmla="*/ 232618 w 488950"/>
              <a:gd name="connsiteY14" fmla="*/ 0 h 586740"/>
              <a:gd name="connsiteX15" fmla="*/ 244475 w 488950"/>
              <a:gd name="connsiteY15" fmla="*/ 587 h 586740"/>
              <a:gd name="connsiteX16" fmla="*/ 244475 w 488950"/>
              <a:gd name="connsiteY16" fmla="*/ 171133 h 586740"/>
              <a:gd name="connsiteX17" fmla="*/ 317818 w 488950"/>
              <a:gd name="connsiteY17" fmla="*/ 244475 h 586740"/>
              <a:gd name="connsiteX18" fmla="*/ 488363 w 488950"/>
              <a:gd name="connsiteY18" fmla="*/ 244475 h 586740"/>
              <a:gd name="connsiteX19" fmla="*/ 488950 w 488950"/>
              <a:gd name="connsiteY19" fmla="*/ 256332 h 586740"/>
              <a:gd name="connsiteX20" fmla="*/ 293370 w 488950"/>
              <a:gd name="connsiteY20" fmla="*/ 464503 h 586740"/>
              <a:gd name="connsiteX21" fmla="*/ 268923 w 488950"/>
              <a:gd name="connsiteY21" fmla="*/ 440055 h 586740"/>
              <a:gd name="connsiteX22" fmla="*/ 146685 w 488950"/>
              <a:gd name="connsiteY22" fmla="*/ 440055 h 586740"/>
              <a:gd name="connsiteX23" fmla="*/ 122238 w 488950"/>
              <a:gd name="connsiteY23" fmla="*/ 464503 h 586740"/>
              <a:gd name="connsiteX24" fmla="*/ 146685 w 488950"/>
              <a:gd name="connsiteY24" fmla="*/ 488950 h 586740"/>
              <a:gd name="connsiteX25" fmla="*/ 268923 w 488950"/>
              <a:gd name="connsiteY25" fmla="*/ 488950 h 586740"/>
              <a:gd name="connsiteX26" fmla="*/ 293370 w 488950"/>
              <a:gd name="connsiteY26" fmla="*/ 464503 h 586740"/>
              <a:gd name="connsiteX27" fmla="*/ 366713 w 488950"/>
              <a:gd name="connsiteY27" fmla="*/ 366713 h 586740"/>
              <a:gd name="connsiteX28" fmla="*/ 342265 w 488950"/>
              <a:gd name="connsiteY28" fmla="*/ 342265 h 586740"/>
              <a:gd name="connsiteX29" fmla="*/ 146685 w 488950"/>
              <a:gd name="connsiteY29" fmla="*/ 342265 h 586740"/>
              <a:gd name="connsiteX30" fmla="*/ 122238 w 488950"/>
              <a:gd name="connsiteY30" fmla="*/ 366713 h 586740"/>
              <a:gd name="connsiteX31" fmla="*/ 146685 w 488950"/>
              <a:gd name="connsiteY31" fmla="*/ 391160 h 586740"/>
              <a:gd name="connsiteX32" fmla="*/ 342265 w 488950"/>
              <a:gd name="connsiteY32" fmla="*/ 391160 h 586740"/>
              <a:gd name="connsiteX33" fmla="*/ 366713 w 488950"/>
              <a:gd name="connsiteY33" fmla="*/ 366713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8950" h="586740">
                <a:moveTo>
                  <a:pt x="293370" y="171133"/>
                </a:moveTo>
                <a:lnTo>
                  <a:pt x="293370" y="11246"/>
                </a:lnTo>
                <a:cubicBezTo>
                  <a:pt x="315985" y="19786"/>
                  <a:pt x="336527" y="33036"/>
                  <a:pt x="353633" y="50117"/>
                </a:cubicBezTo>
                <a:lnTo>
                  <a:pt x="438808" y="135341"/>
                </a:lnTo>
                <a:cubicBezTo>
                  <a:pt x="455909" y="152427"/>
                  <a:pt x="469169" y="172964"/>
                  <a:pt x="477704" y="195580"/>
                </a:cubicBezTo>
                <a:lnTo>
                  <a:pt x="317818" y="195580"/>
                </a:lnTo>
                <a:cubicBezTo>
                  <a:pt x="304316" y="195580"/>
                  <a:pt x="293370" y="184634"/>
                  <a:pt x="293370" y="171133"/>
                </a:cubicBezTo>
                <a:close/>
                <a:moveTo>
                  <a:pt x="488950" y="256332"/>
                </a:moveTo>
                <a:lnTo>
                  <a:pt x="488950" y="464503"/>
                </a:lnTo>
                <a:cubicBezTo>
                  <a:pt x="488869" y="531979"/>
                  <a:pt x="434189" y="586659"/>
                  <a:pt x="366713" y="586740"/>
                </a:cubicBezTo>
                <a:lnTo>
                  <a:pt x="122238" y="586740"/>
                </a:lnTo>
                <a:cubicBezTo>
                  <a:pt x="54761" y="586659"/>
                  <a:pt x="81" y="531979"/>
                  <a:pt x="0" y="464503"/>
                </a:cubicBezTo>
                <a:lnTo>
                  <a:pt x="0" y="122238"/>
                </a:lnTo>
                <a:cubicBezTo>
                  <a:pt x="81" y="54761"/>
                  <a:pt x="54761" y="81"/>
                  <a:pt x="122238" y="0"/>
                </a:cubicBezTo>
                <a:lnTo>
                  <a:pt x="232618" y="0"/>
                </a:lnTo>
                <a:cubicBezTo>
                  <a:pt x="236603" y="0"/>
                  <a:pt x="240539" y="318"/>
                  <a:pt x="244475" y="587"/>
                </a:cubicBezTo>
                <a:lnTo>
                  <a:pt x="244475" y="171133"/>
                </a:lnTo>
                <a:cubicBezTo>
                  <a:pt x="244475" y="211638"/>
                  <a:pt x="277312" y="244475"/>
                  <a:pt x="317818" y="244475"/>
                </a:cubicBezTo>
                <a:lnTo>
                  <a:pt x="488363" y="244475"/>
                </a:lnTo>
                <a:cubicBezTo>
                  <a:pt x="488632" y="248411"/>
                  <a:pt x="488950" y="252347"/>
                  <a:pt x="488950" y="256332"/>
                </a:cubicBezTo>
                <a:close/>
                <a:moveTo>
                  <a:pt x="293370" y="464503"/>
                </a:moveTo>
                <a:cubicBezTo>
                  <a:pt x="293370" y="451001"/>
                  <a:pt x="282425" y="440055"/>
                  <a:pt x="268923" y="440055"/>
                </a:cubicBezTo>
                <a:lnTo>
                  <a:pt x="146685" y="440055"/>
                </a:lnTo>
                <a:cubicBezTo>
                  <a:pt x="133183" y="440055"/>
                  <a:pt x="122238" y="451001"/>
                  <a:pt x="122238" y="464503"/>
                </a:cubicBezTo>
                <a:cubicBezTo>
                  <a:pt x="122238" y="478004"/>
                  <a:pt x="133183" y="488950"/>
                  <a:pt x="146685" y="488950"/>
                </a:cubicBezTo>
                <a:lnTo>
                  <a:pt x="268923" y="488950"/>
                </a:lnTo>
                <a:cubicBezTo>
                  <a:pt x="282425" y="488950"/>
                  <a:pt x="293370" y="478004"/>
                  <a:pt x="293370" y="464503"/>
                </a:cubicBezTo>
                <a:close/>
                <a:moveTo>
                  <a:pt x="366713" y="366713"/>
                </a:moveTo>
                <a:cubicBezTo>
                  <a:pt x="366713" y="353211"/>
                  <a:pt x="355767" y="342265"/>
                  <a:pt x="342265" y="342265"/>
                </a:cubicBezTo>
                <a:lnTo>
                  <a:pt x="146685" y="342265"/>
                </a:lnTo>
                <a:cubicBezTo>
                  <a:pt x="133183" y="342265"/>
                  <a:pt x="122238" y="353211"/>
                  <a:pt x="122238" y="366713"/>
                </a:cubicBezTo>
                <a:cubicBezTo>
                  <a:pt x="122238" y="380215"/>
                  <a:pt x="133183" y="391160"/>
                  <a:pt x="146685" y="391160"/>
                </a:cubicBezTo>
                <a:lnTo>
                  <a:pt x="342265" y="391160"/>
                </a:lnTo>
                <a:cubicBezTo>
                  <a:pt x="355767" y="391160"/>
                  <a:pt x="366713" y="380215"/>
                  <a:pt x="366713" y="366713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48" name="Graphic 1057">
            <a:extLst>
              <a:ext uri="{FF2B5EF4-FFF2-40B4-BE49-F238E27FC236}">
                <a16:creationId xmlns:a16="http://schemas.microsoft.com/office/drawing/2014/main" id="{045B2152-E0B2-364B-B027-3ACFF6E7DAAD}"/>
              </a:ext>
            </a:extLst>
          </p:cNvPr>
          <p:cNvSpPr/>
          <p:nvPr/>
        </p:nvSpPr>
        <p:spPr>
          <a:xfrm>
            <a:off x="6874688" y="4286461"/>
            <a:ext cx="248765" cy="248743"/>
          </a:xfrm>
          <a:custGeom>
            <a:avLst/>
            <a:gdLst>
              <a:gd name="connsiteX0" fmla="*/ 562293 w 586792"/>
              <a:gd name="connsiteY0" fmla="*/ 391160 h 586740"/>
              <a:gd name="connsiteX1" fmla="*/ 551389 w 586792"/>
              <a:gd name="connsiteY1" fmla="*/ 388593 h 586740"/>
              <a:gd name="connsiteX2" fmla="*/ 502494 w 586792"/>
              <a:gd name="connsiteY2" fmla="*/ 364146 h 586740"/>
              <a:gd name="connsiteX3" fmla="*/ 491541 w 586792"/>
              <a:gd name="connsiteY3" fmla="*/ 331337 h 586740"/>
              <a:gd name="connsiteX4" fmla="*/ 524350 w 586792"/>
              <a:gd name="connsiteY4" fmla="*/ 320385 h 586740"/>
              <a:gd name="connsiteX5" fmla="*/ 573245 w 586792"/>
              <a:gd name="connsiteY5" fmla="*/ 344832 h 586740"/>
              <a:gd name="connsiteX6" fmla="*/ 584220 w 586792"/>
              <a:gd name="connsiteY6" fmla="*/ 377618 h 586740"/>
              <a:gd name="connsiteX7" fmla="*/ 562293 w 586792"/>
              <a:gd name="connsiteY7" fmla="*/ 391160 h 586740"/>
              <a:gd name="connsiteX8" fmla="*/ 524326 w 586792"/>
              <a:gd name="connsiteY8" fmla="*/ 168688 h 586740"/>
              <a:gd name="connsiteX9" fmla="*/ 573221 w 586792"/>
              <a:gd name="connsiteY9" fmla="*/ 144240 h 586740"/>
              <a:gd name="connsiteX10" fmla="*/ 584173 w 586792"/>
              <a:gd name="connsiteY10" fmla="*/ 111432 h 586740"/>
              <a:gd name="connsiteX11" fmla="*/ 551365 w 586792"/>
              <a:gd name="connsiteY11" fmla="*/ 100479 h 586740"/>
              <a:gd name="connsiteX12" fmla="*/ 502469 w 586792"/>
              <a:gd name="connsiteY12" fmla="*/ 124927 h 586740"/>
              <a:gd name="connsiteX13" fmla="*/ 491517 w 586792"/>
              <a:gd name="connsiteY13" fmla="*/ 157735 h 586740"/>
              <a:gd name="connsiteX14" fmla="*/ 524326 w 586792"/>
              <a:gd name="connsiteY14" fmla="*/ 168688 h 586740"/>
              <a:gd name="connsiteX15" fmla="*/ 586740 w 586792"/>
              <a:gd name="connsiteY15" fmla="*/ 244475 h 586740"/>
              <a:gd name="connsiteX16" fmla="*/ 562293 w 586792"/>
              <a:gd name="connsiteY16" fmla="*/ 220028 h 586740"/>
              <a:gd name="connsiteX17" fmla="*/ 513398 w 586792"/>
              <a:gd name="connsiteY17" fmla="*/ 220028 h 586740"/>
              <a:gd name="connsiteX18" fmla="*/ 488950 w 586792"/>
              <a:gd name="connsiteY18" fmla="*/ 244475 h 586740"/>
              <a:gd name="connsiteX19" fmla="*/ 513398 w 586792"/>
              <a:gd name="connsiteY19" fmla="*/ 268923 h 586740"/>
              <a:gd name="connsiteX20" fmla="*/ 562293 w 586792"/>
              <a:gd name="connsiteY20" fmla="*/ 268923 h 586740"/>
              <a:gd name="connsiteX21" fmla="*/ 586740 w 586792"/>
              <a:gd name="connsiteY21" fmla="*/ 244475 h 586740"/>
              <a:gd name="connsiteX22" fmla="*/ 440055 w 586792"/>
              <a:gd name="connsiteY22" fmla="*/ 464503 h 586740"/>
              <a:gd name="connsiteX23" fmla="*/ 440055 w 586792"/>
              <a:gd name="connsiteY23" fmla="*/ 24448 h 586740"/>
              <a:gd name="connsiteX24" fmla="*/ 415608 w 586792"/>
              <a:gd name="connsiteY24" fmla="*/ 0 h 586740"/>
              <a:gd name="connsiteX25" fmla="*/ 391160 w 586792"/>
              <a:gd name="connsiteY25" fmla="*/ 24448 h 586740"/>
              <a:gd name="connsiteX26" fmla="*/ 268923 w 586792"/>
              <a:gd name="connsiteY26" fmla="*/ 122238 h 586740"/>
              <a:gd name="connsiteX27" fmla="*/ 97790 w 586792"/>
              <a:gd name="connsiteY27" fmla="*/ 122238 h 586740"/>
              <a:gd name="connsiteX28" fmla="*/ 0 w 586792"/>
              <a:gd name="connsiteY28" fmla="*/ 220028 h 586740"/>
              <a:gd name="connsiteX29" fmla="*/ 0 w 586792"/>
              <a:gd name="connsiteY29" fmla="*/ 268923 h 586740"/>
              <a:gd name="connsiteX30" fmla="*/ 97790 w 586792"/>
              <a:gd name="connsiteY30" fmla="*/ 366713 h 586740"/>
              <a:gd name="connsiteX31" fmla="*/ 268923 w 586792"/>
              <a:gd name="connsiteY31" fmla="*/ 366713 h 586740"/>
              <a:gd name="connsiteX32" fmla="*/ 391160 w 586792"/>
              <a:gd name="connsiteY32" fmla="*/ 464503 h 586740"/>
              <a:gd name="connsiteX33" fmla="*/ 415608 w 586792"/>
              <a:gd name="connsiteY33" fmla="*/ 488950 h 586740"/>
              <a:gd name="connsiteX34" fmla="*/ 440055 w 586792"/>
              <a:gd name="connsiteY34" fmla="*/ 464503 h 586740"/>
              <a:gd name="connsiteX35" fmla="*/ 200127 w 586792"/>
              <a:gd name="connsiteY35" fmla="*/ 415608 h 586740"/>
              <a:gd name="connsiteX36" fmla="*/ 97790 w 586792"/>
              <a:gd name="connsiteY36" fmla="*/ 415608 h 586740"/>
              <a:gd name="connsiteX37" fmla="*/ 64004 w 586792"/>
              <a:gd name="connsiteY37" fmla="*/ 411525 h 586740"/>
              <a:gd name="connsiteX38" fmla="*/ 125122 w 586792"/>
              <a:gd name="connsiteY38" fmla="*/ 547991 h 586740"/>
              <a:gd name="connsiteX39" fmla="*/ 184774 w 586792"/>
              <a:gd name="connsiteY39" fmla="*/ 586740 h 586740"/>
              <a:gd name="connsiteX40" fmla="*/ 244883 w 586792"/>
              <a:gd name="connsiteY40" fmla="*/ 526470 h 586740"/>
              <a:gd name="connsiteX41" fmla="*/ 239586 w 586792"/>
              <a:gd name="connsiteY41" fmla="*/ 501858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86792" h="586740">
                <a:moveTo>
                  <a:pt x="562293" y="391160"/>
                </a:moveTo>
                <a:cubicBezTo>
                  <a:pt x="558508" y="391160"/>
                  <a:pt x="554776" y="390281"/>
                  <a:pt x="551389" y="388593"/>
                </a:cubicBezTo>
                <a:lnTo>
                  <a:pt x="502494" y="364146"/>
                </a:lnTo>
                <a:cubicBezTo>
                  <a:pt x="490410" y="358110"/>
                  <a:pt x="485506" y="343421"/>
                  <a:pt x="491541" y="331337"/>
                </a:cubicBezTo>
                <a:cubicBezTo>
                  <a:pt x="497577" y="319253"/>
                  <a:pt x="512266" y="314349"/>
                  <a:pt x="524350" y="320385"/>
                </a:cubicBezTo>
                <a:lnTo>
                  <a:pt x="573245" y="344832"/>
                </a:lnTo>
                <a:cubicBezTo>
                  <a:pt x="585329" y="350855"/>
                  <a:pt x="590243" y="365533"/>
                  <a:pt x="584220" y="377618"/>
                </a:cubicBezTo>
                <a:cubicBezTo>
                  <a:pt x="580077" y="385931"/>
                  <a:pt x="571581" y="391178"/>
                  <a:pt x="562293" y="391160"/>
                </a:cubicBezTo>
                <a:close/>
                <a:moveTo>
                  <a:pt x="524326" y="168688"/>
                </a:moveTo>
                <a:lnTo>
                  <a:pt x="573221" y="144240"/>
                </a:lnTo>
                <a:cubicBezTo>
                  <a:pt x="585305" y="138205"/>
                  <a:pt x="590208" y="123516"/>
                  <a:pt x="584173" y="111432"/>
                </a:cubicBezTo>
                <a:cubicBezTo>
                  <a:pt x="578138" y="99347"/>
                  <a:pt x="563449" y="94444"/>
                  <a:pt x="551365" y="100479"/>
                </a:cubicBezTo>
                <a:lnTo>
                  <a:pt x="502469" y="124927"/>
                </a:lnTo>
                <a:cubicBezTo>
                  <a:pt x="490385" y="130962"/>
                  <a:pt x="485482" y="145651"/>
                  <a:pt x="491517" y="157735"/>
                </a:cubicBezTo>
                <a:cubicBezTo>
                  <a:pt x="497552" y="169820"/>
                  <a:pt x="512241" y="174723"/>
                  <a:pt x="524326" y="168688"/>
                </a:cubicBezTo>
                <a:close/>
                <a:moveTo>
                  <a:pt x="586740" y="244475"/>
                </a:moveTo>
                <a:cubicBezTo>
                  <a:pt x="586740" y="230973"/>
                  <a:pt x="575795" y="220028"/>
                  <a:pt x="562293" y="220028"/>
                </a:cubicBezTo>
                <a:lnTo>
                  <a:pt x="513398" y="220028"/>
                </a:lnTo>
                <a:cubicBezTo>
                  <a:pt x="499896" y="220028"/>
                  <a:pt x="488950" y="230973"/>
                  <a:pt x="488950" y="244475"/>
                </a:cubicBezTo>
                <a:cubicBezTo>
                  <a:pt x="488950" y="257977"/>
                  <a:pt x="499896" y="268923"/>
                  <a:pt x="513398" y="268923"/>
                </a:cubicBezTo>
                <a:lnTo>
                  <a:pt x="562293" y="268923"/>
                </a:lnTo>
                <a:cubicBezTo>
                  <a:pt x="575795" y="268923"/>
                  <a:pt x="586740" y="257977"/>
                  <a:pt x="586740" y="244475"/>
                </a:cubicBezTo>
                <a:close/>
                <a:moveTo>
                  <a:pt x="440055" y="464503"/>
                </a:moveTo>
                <a:lnTo>
                  <a:pt x="440055" y="24448"/>
                </a:lnTo>
                <a:cubicBezTo>
                  <a:pt x="440055" y="10946"/>
                  <a:pt x="429109" y="0"/>
                  <a:pt x="415608" y="0"/>
                </a:cubicBezTo>
                <a:cubicBezTo>
                  <a:pt x="402106" y="0"/>
                  <a:pt x="391160" y="10946"/>
                  <a:pt x="391160" y="24448"/>
                </a:cubicBezTo>
                <a:cubicBezTo>
                  <a:pt x="391160" y="96543"/>
                  <a:pt x="328012" y="122238"/>
                  <a:pt x="268923" y="122238"/>
                </a:cubicBezTo>
                <a:lnTo>
                  <a:pt x="97790" y="122238"/>
                </a:lnTo>
                <a:cubicBezTo>
                  <a:pt x="43782" y="122238"/>
                  <a:pt x="0" y="166020"/>
                  <a:pt x="0" y="220028"/>
                </a:cubicBezTo>
                <a:lnTo>
                  <a:pt x="0" y="268923"/>
                </a:lnTo>
                <a:cubicBezTo>
                  <a:pt x="0" y="322930"/>
                  <a:pt x="43782" y="366713"/>
                  <a:pt x="97790" y="366713"/>
                </a:cubicBezTo>
                <a:lnTo>
                  <a:pt x="268923" y="366713"/>
                </a:lnTo>
                <a:cubicBezTo>
                  <a:pt x="328012" y="366713"/>
                  <a:pt x="391160" y="392407"/>
                  <a:pt x="391160" y="464503"/>
                </a:cubicBezTo>
                <a:cubicBezTo>
                  <a:pt x="391160" y="478004"/>
                  <a:pt x="402106" y="488950"/>
                  <a:pt x="415608" y="488950"/>
                </a:cubicBezTo>
                <a:cubicBezTo>
                  <a:pt x="429109" y="488950"/>
                  <a:pt x="440055" y="478004"/>
                  <a:pt x="440055" y="464503"/>
                </a:cubicBezTo>
                <a:close/>
                <a:moveTo>
                  <a:pt x="200127" y="415608"/>
                </a:moveTo>
                <a:lnTo>
                  <a:pt x="97790" y="415608"/>
                </a:lnTo>
                <a:cubicBezTo>
                  <a:pt x="86408" y="415562"/>
                  <a:pt x="75069" y="414192"/>
                  <a:pt x="64004" y="411525"/>
                </a:cubicBezTo>
                <a:lnTo>
                  <a:pt x="125122" y="547991"/>
                </a:lnTo>
                <a:cubicBezTo>
                  <a:pt x="135609" y="571554"/>
                  <a:pt x="158983" y="586738"/>
                  <a:pt x="184774" y="586740"/>
                </a:cubicBezTo>
                <a:cubicBezTo>
                  <a:pt x="218016" y="586696"/>
                  <a:pt x="244928" y="559712"/>
                  <a:pt x="244883" y="526470"/>
                </a:cubicBezTo>
                <a:cubicBezTo>
                  <a:pt x="244872" y="517984"/>
                  <a:pt x="243067" y="509597"/>
                  <a:pt x="239586" y="501858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49" name="Graphic 1059">
            <a:extLst>
              <a:ext uri="{FF2B5EF4-FFF2-40B4-BE49-F238E27FC236}">
                <a16:creationId xmlns:a16="http://schemas.microsoft.com/office/drawing/2014/main" id="{1E587E70-E5CE-7B40-92C6-4A262C4A3501}"/>
              </a:ext>
            </a:extLst>
          </p:cNvPr>
          <p:cNvSpPr/>
          <p:nvPr/>
        </p:nvSpPr>
        <p:spPr>
          <a:xfrm>
            <a:off x="10310709" y="4288665"/>
            <a:ext cx="186491" cy="248754"/>
          </a:xfrm>
          <a:custGeom>
            <a:avLst/>
            <a:gdLst>
              <a:gd name="connsiteX0" fmla="*/ 293518 w 439899"/>
              <a:gd name="connsiteY0" fmla="*/ 586766 h 586766"/>
              <a:gd name="connsiteX1" fmla="*/ 75593 w 439899"/>
              <a:gd name="connsiteY1" fmla="*/ 489807 h 586766"/>
              <a:gd name="connsiteX2" fmla="*/ 1762 w 439899"/>
              <a:gd name="connsiteY2" fmla="*/ 262225 h 586766"/>
              <a:gd name="connsiteX3" fmla="*/ 246701 w 439899"/>
              <a:gd name="connsiteY3" fmla="*/ 3742 h 586766"/>
              <a:gd name="connsiteX4" fmla="*/ 369697 w 439899"/>
              <a:gd name="connsiteY4" fmla="*/ 8754 h 586766"/>
              <a:gd name="connsiteX5" fmla="*/ 413684 w 439899"/>
              <a:gd name="connsiteY5" fmla="*/ 83159 h 586766"/>
              <a:gd name="connsiteX6" fmla="*/ 396785 w 439899"/>
              <a:gd name="connsiteY6" fmla="*/ 112069 h 586766"/>
              <a:gd name="connsiteX7" fmla="*/ 416514 w 439899"/>
              <a:gd name="connsiteY7" fmla="*/ 464357 h 586766"/>
              <a:gd name="connsiteX8" fmla="*/ 426857 w 439899"/>
              <a:gd name="connsiteY8" fmla="*/ 550171 h 586766"/>
              <a:gd name="connsiteX9" fmla="*/ 399401 w 439899"/>
              <a:gd name="connsiteY9" fmla="*/ 569971 h 586766"/>
              <a:gd name="connsiteX10" fmla="*/ 293518 w 439899"/>
              <a:gd name="connsiteY10" fmla="*/ 586766 h 58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9899" h="586766">
                <a:moveTo>
                  <a:pt x="293518" y="586766"/>
                </a:moveTo>
                <a:cubicBezTo>
                  <a:pt x="210437" y="586703"/>
                  <a:pt x="131264" y="551478"/>
                  <a:pt x="75593" y="489807"/>
                </a:cubicBezTo>
                <a:cubicBezTo>
                  <a:pt x="19484" y="428045"/>
                  <a:pt x="-7404" y="345164"/>
                  <a:pt x="1762" y="262225"/>
                </a:cubicBezTo>
                <a:cubicBezTo>
                  <a:pt x="16768" y="131147"/>
                  <a:pt x="116620" y="25775"/>
                  <a:pt x="246701" y="3742"/>
                </a:cubicBezTo>
                <a:cubicBezTo>
                  <a:pt x="287637" y="-2581"/>
                  <a:pt x="329412" y="-879"/>
                  <a:pt x="369697" y="8754"/>
                </a:cubicBezTo>
                <a:cubicBezTo>
                  <a:pt x="402390" y="17153"/>
                  <a:pt x="422084" y="50466"/>
                  <a:pt x="413684" y="83159"/>
                </a:cubicBezTo>
                <a:cubicBezTo>
                  <a:pt x="410852" y="94181"/>
                  <a:pt x="404999" y="104193"/>
                  <a:pt x="396785" y="112069"/>
                </a:cubicBezTo>
                <a:cubicBezTo>
                  <a:pt x="285304" y="213917"/>
                  <a:pt x="294985" y="372288"/>
                  <a:pt x="416514" y="464357"/>
                </a:cubicBezTo>
                <a:cubicBezTo>
                  <a:pt x="443067" y="485198"/>
                  <a:pt x="447698" y="523618"/>
                  <a:pt x="426857" y="550171"/>
                </a:cubicBezTo>
                <a:cubicBezTo>
                  <a:pt x="419752" y="559224"/>
                  <a:pt x="410234" y="566087"/>
                  <a:pt x="399401" y="569971"/>
                </a:cubicBezTo>
                <a:cubicBezTo>
                  <a:pt x="365218" y="581139"/>
                  <a:pt x="329479" y="586808"/>
                  <a:pt x="293518" y="586766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50" name="Graphic 1061">
            <a:extLst>
              <a:ext uri="{FF2B5EF4-FFF2-40B4-BE49-F238E27FC236}">
                <a16:creationId xmlns:a16="http://schemas.microsoft.com/office/drawing/2014/main" id="{78FFBF6F-8D3E-0140-928C-6936853D559B}"/>
              </a:ext>
            </a:extLst>
          </p:cNvPr>
          <p:cNvSpPr/>
          <p:nvPr/>
        </p:nvSpPr>
        <p:spPr>
          <a:xfrm>
            <a:off x="5971309" y="4286462"/>
            <a:ext cx="248918" cy="248744"/>
          </a:xfrm>
          <a:custGeom>
            <a:avLst/>
            <a:gdLst>
              <a:gd name="connsiteX0" fmla="*/ 488902 w 587153"/>
              <a:gd name="connsiteY0" fmla="*/ 195580 h 586742"/>
              <a:gd name="connsiteX1" fmla="*/ 391112 w 587153"/>
              <a:gd name="connsiteY1" fmla="*/ 97790 h 586742"/>
              <a:gd name="connsiteX2" fmla="*/ 488902 w 587153"/>
              <a:gd name="connsiteY2" fmla="*/ 0 h 586742"/>
              <a:gd name="connsiteX3" fmla="*/ 586692 w 587153"/>
              <a:gd name="connsiteY3" fmla="*/ 97790 h 586742"/>
              <a:gd name="connsiteX4" fmla="*/ 488902 w 587153"/>
              <a:gd name="connsiteY4" fmla="*/ 195580 h 586742"/>
              <a:gd name="connsiteX5" fmla="*/ 524400 w 587153"/>
              <a:gd name="connsiteY5" fmla="*/ 586740 h 586742"/>
              <a:gd name="connsiteX6" fmla="*/ 307722 w 587153"/>
              <a:gd name="connsiteY6" fmla="*/ 586740 h 586742"/>
              <a:gd name="connsiteX7" fmla="*/ 253424 w 587153"/>
              <a:gd name="connsiteY7" fmla="*/ 555936 h 586742"/>
              <a:gd name="connsiteX8" fmla="*/ 252715 w 587153"/>
              <a:gd name="connsiteY8" fmla="*/ 495526 h 586742"/>
              <a:gd name="connsiteX9" fmla="*/ 361164 w 587153"/>
              <a:gd name="connsiteY9" fmla="*/ 300949 h 586742"/>
              <a:gd name="connsiteX10" fmla="*/ 448023 w 587153"/>
              <a:gd name="connsiteY10" fmla="*/ 277794 h 586742"/>
              <a:gd name="connsiteX11" fmla="*/ 471178 w 587153"/>
              <a:gd name="connsiteY11" fmla="*/ 300949 h 586742"/>
              <a:gd name="connsiteX12" fmla="*/ 579358 w 587153"/>
              <a:gd name="connsiteY12" fmla="*/ 495380 h 586742"/>
              <a:gd name="connsiteX13" fmla="*/ 578673 w 587153"/>
              <a:gd name="connsiteY13" fmla="*/ 555887 h 586742"/>
              <a:gd name="connsiteX14" fmla="*/ 524400 w 587153"/>
              <a:gd name="connsiteY14" fmla="*/ 586740 h 586742"/>
              <a:gd name="connsiteX15" fmla="*/ 211276 w 587153"/>
              <a:gd name="connsiteY15" fmla="*/ 580726 h 586742"/>
              <a:gd name="connsiteX16" fmla="*/ 209981 w 587153"/>
              <a:gd name="connsiteY16" fmla="*/ 471837 h 586742"/>
              <a:gd name="connsiteX17" fmla="*/ 318454 w 587153"/>
              <a:gd name="connsiteY17" fmla="*/ 277235 h 586742"/>
              <a:gd name="connsiteX18" fmla="*/ 355297 w 587153"/>
              <a:gd name="connsiteY18" fmla="*/ 237996 h 586742"/>
              <a:gd name="connsiteX19" fmla="*/ 316401 w 587153"/>
              <a:gd name="connsiteY19" fmla="*/ 165143 h 586742"/>
              <a:gd name="connsiteX20" fmla="*/ 205624 w 587153"/>
              <a:gd name="connsiteY20" fmla="*/ 132046 h 586742"/>
              <a:gd name="connsiteX21" fmla="*/ 172527 w 587153"/>
              <a:gd name="connsiteY21" fmla="*/ 165143 h 586742"/>
              <a:gd name="connsiteX22" fmla="*/ 9878 w 587153"/>
              <a:gd name="connsiteY22" fmla="*/ 465847 h 586742"/>
              <a:gd name="connsiteX23" fmla="*/ 42970 w 587153"/>
              <a:gd name="connsiteY23" fmla="*/ 576878 h 586742"/>
              <a:gd name="connsiteX24" fmla="*/ 81851 w 587153"/>
              <a:gd name="connsiteY24" fmla="*/ 586740 h 586742"/>
              <a:gd name="connsiteX25" fmla="*/ 215090 w 587153"/>
              <a:gd name="connsiteY25" fmla="*/ 586740 h 586742"/>
              <a:gd name="connsiteX26" fmla="*/ 211276 w 587153"/>
              <a:gd name="connsiteY26" fmla="*/ 580726 h 58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7153" h="586742">
                <a:moveTo>
                  <a:pt x="488902" y="195580"/>
                </a:moveTo>
                <a:cubicBezTo>
                  <a:pt x="434894" y="195580"/>
                  <a:pt x="391112" y="151798"/>
                  <a:pt x="391112" y="97790"/>
                </a:cubicBezTo>
                <a:cubicBezTo>
                  <a:pt x="391112" y="43782"/>
                  <a:pt x="434894" y="0"/>
                  <a:pt x="488902" y="0"/>
                </a:cubicBezTo>
                <a:cubicBezTo>
                  <a:pt x="542910" y="0"/>
                  <a:pt x="586692" y="43782"/>
                  <a:pt x="586692" y="97790"/>
                </a:cubicBezTo>
                <a:cubicBezTo>
                  <a:pt x="586692" y="151798"/>
                  <a:pt x="542910" y="195580"/>
                  <a:pt x="488902" y="195580"/>
                </a:cubicBezTo>
                <a:close/>
                <a:moveTo>
                  <a:pt x="524400" y="586740"/>
                </a:moveTo>
                <a:lnTo>
                  <a:pt x="307722" y="586740"/>
                </a:lnTo>
                <a:cubicBezTo>
                  <a:pt x="285412" y="586937"/>
                  <a:pt x="264701" y="575187"/>
                  <a:pt x="253424" y="555936"/>
                </a:cubicBezTo>
                <a:cubicBezTo>
                  <a:pt x="242372" y="537384"/>
                  <a:pt x="242102" y="514333"/>
                  <a:pt x="252715" y="495526"/>
                </a:cubicBezTo>
                <a:lnTo>
                  <a:pt x="361164" y="300949"/>
                </a:lnTo>
                <a:cubicBezTo>
                  <a:pt x="378755" y="270569"/>
                  <a:pt x="417644" y="260203"/>
                  <a:pt x="448023" y="277794"/>
                </a:cubicBezTo>
                <a:cubicBezTo>
                  <a:pt x="457631" y="283358"/>
                  <a:pt x="465614" y="291341"/>
                  <a:pt x="471178" y="300949"/>
                </a:cubicBezTo>
                <a:lnTo>
                  <a:pt x="579358" y="495380"/>
                </a:lnTo>
                <a:cubicBezTo>
                  <a:pt x="589991" y="514214"/>
                  <a:pt x="589730" y="537299"/>
                  <a:pt x="578673" y="555887"/>
                </a:cubicBezTo>
                <a:cubicBezTo>
                  <a:pt x="567402" y="575138"/>
                  <a:pt x="546707" y="586903"/>
                  <a:pt x="524400" y="586740"/>
                </a:cubicBezTo>
                <a:close/>
                <a:moveTo>
                  <a:pt x="211276" y="580726"/>
                </a:moveTo>
                <a:cubicBezTo>
                  <a:pt x="191403" y="547273"/>
                  <a:pt x="190908" y="505753"/>
                  <a:pt x="209981" y="471837"/>
                </a:cubicBezTo>
                <a:lnTo>
                  <a:pt x="318454" y="277235"/>
                </a:lnTo>
                <a:cubicBezTo>
                  <a:pt x="327312" y="261318"/>
                  <a:pt x="339969" y="247839"/>
                  <a:pt x="355297" y="237996"/>
                </a:cubicBezTo>
                <a:lnTo>
                  <a:pt x="316401" y="165143"/>
                </a:lnTo>
                <a:cubicBezTo>
                  <a:pt x="294950" y="125413"/>
                  <a:pt x="245353" y="110595"/>
                  <a:pt x="205624" y="132046"/>
                </a:cubicBezTo>
                <a:cubicBezTo>
                  <a:pt x="191602" y="139617"/>
                  <a:pt x="180098" y="151121"/>
                  <a:pt x="172527" y="165143"/>
                </a:cubicBezTo>
                <a:lnTo>
                  <a:pt x="9878" y="465847"/>
                </a:lnTo>
                <a:cubicBezTo>
                  <a:pt x="-11644" y="505646"/>
                  <a:pt x="3171" y="555356"/>
                  <a:pt x="42970" y="576878"/>
                </a:cubicBezTo>
                <a:cubicBezTo>
                  <a:pt x="54913" y="583337"/>
                  <a:pt x="68274" y="586725"/>
                  <a:pt x="81851" y="586740"/>
                </a:cubicBezTo>
                <a:lnTo>
                  <a:pt x="215090" y="586740"/>
                </a:lnTo>
                <a:cubicBezTo>
                  <a:pt x="213746" y="584784"/>
                  <a:pt x="212474" y="582780"/>
                  <a:pt x="211276" y="580726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51" name="Graphic 1079">
            <a:extLst>
              <a:ext uri="{FF2B5EF4-FFF2-40B4-BE49-F238E27FC236}">
                <a16:creationId xmlns:a16="http://schemas.microsoft.com/office/drawing/2014/main" id="{9FF55E92-4718-B64A-AF96-F6B1B806C19C}"/>
              </a:ext>
            </a:extLst>
          </p:cNvPr>
          <p:cNvGrpSpPr/>
          <p:nvPr/>
        </p:nvGrpSpPr>
        <p:grpSpPr>
          <a:xfrm>
            <a:off x="5137290" y="4286461"/>
            <a:ext cx="248743" cy="248743"/>
            <a:chOff x="573925" y="5581996"/>
            <a:chExt cx="586740" cy="586740"/>
          </a:xfrm>
          <a:solidFill>
            <a:srgbClr val="F1F4F4"/>
          </a:solidFill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D3EF1B0D-B40A-3749-BF9B-AD90D13B9817}"/>
                </a:ext>
              </a:extLst>
            </p:cNvPr>
            <p:cNvSpPr/>
            <p:nvPr/>
          </p:nvSpPr>
          <p:spPr>
            <a:xfrm>
              <a:off x="769505" y="5592415"/>
              <a:ext cx="391273" cy="502977"/>
            </a:xfrm>
            <a:custGeom>
              <a:avLst/>
              <a:gdLst>
                <a:gd name="connsiteX0" fmla="*/ 361163 w 391273"/>
                <a:gd name="connsiteY0" fmla="*/ 178339 h 502977"/>
                <a:gd name="connsiteX1" fmla="*/ 268923 w 391273"/>
                <a:gd name="connsiteY1" fmla="*/ 136265 h 502977"/>
                <a:gd name="connsiteX2" fmla="*/ 171401 w 391273"/>
                <a:gd name="connsiteY2" fmla="*/ 136265 h 502977"/>
                <a:gd name="connsiteX3" fmla="*/ 179616 w 391273"/>
                <a:gd name="connsiteY3" fmla="*/ 86368 h 502977"/>
                <a:gd name="connsiteX4" fmla="*/ 118480 w 391273"/>
                <a:gd name="connsiteY4" fmla="*/ 1000 h 502977"/>
                <a:gd name="connsiteX5" fmla="*/ 39752 w 391273"/>
                <a:gd name="connsiteY5" fmla="*/ 41458 h 502977"/>
                <a:gd name="connsiteX6" fmla="*/ 0 w 391273"/>
                <a:gd name="connsiteY6" fmla="*/ 122012 h 502977"/>
                <a:gd name="connsiteX7" fmla="*/ 0 w 391273"/>
                <a:gd name="connsiteY7" fmla="*/ 502978 h 502977"/>
                <a:gd name="connsiteX8" fmla="*/ 251809 w 391273"/>
                <a:gd name="connsiteY8" fmla="*/ 502978 h 502977"/>
                <a:gd name="connsiteX9" fmla="*/ 372849 w 391273"/>
                <a:gd name="connsiteY9" fmla="*/ 397854 h 502977"/>
                <a:gd name="connsiteX10" fmla="*/ 390084 w 391273"/>
                <a:gd name="connsiteY10" fmla="*/ 275616 h 502977"/>
                <a:gd name="connsiteX11" fmla="*/ 361163 w 391273"/>
                <a:gd name="connsiteY11" fmla="*/ 178339 h 50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273" h="502977">
                  <a:moveTo>
                    <a:pt x="361163" y="178339"/>
                  </a:moveTo>
                  <a:cubicBezTo>
                    <a:pt x="337967" y="151608"/>
                    <a:pt x="304315" y="136258"/>
                    <a:pt x="268923" y="136265"/>
                  </a:cubicBezTo>
                  <a:lnTo>
                    <a:pt x="171401" y="136265"/>
                  </a:lnTo>
                  <a:lnTo>
                    <a:pt x="179616" y="86368"/>
                  </a:lnTo>
                  <a:cubicBezTo>
                    <a:pt x="186307" y="45912"/>
                    <a:pt x="158936" y="7691"/>
                    <a:pt x="118480" y="1000"/>
                  </a:cubicBezTo>
                  <a:cubicBezTo>
                    <a:pt x="86190" y="-4342"/>
                    <a:pt x="54207" y="12093"/>
                    <a:pt x="39752" y="41458"/>
                  </a:cubicBezTo>
                  <a:lnTo>
                    <a:pt x="0" y="122012"/>
                  </a:lnTo>
                  <a:lnTo>
                    <a:pt x="0" y="502978"/>
                  </a:lnTo>
                  <a:lnTo>
                    <a:pt x="251809" y="502978"/>
                  </a:lnTo>
                  <a:cubicBezTo>
                    <a:pt x="312615" y="502728"/>
                    <a:pt x="364087" y="458026"/>
                    <a:pt x="372849" y="397854"/>
                  </a:cubicBezTo>
                  <a:lnTo>
                    <a:pt x="390084" y="275616"/>
                  </a:lnTo>
                  <a:cubicBezTo>
                    <a:pt x="395015" y="240529"/>
                    <a:pt x="384461" y="205032"/>
                    <a:pt x="361163" y="178339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1F148F1C-6D65-DC49-83D4-814CADDDA706}"/>
                </a:ext>
              </a:extLst>
            </p:cNvPr>
            <p:cNvSpPr/>
            <p:nvPr/>
          </p:nvSpPr>
          <p:spPr>
            <a:xfrm>
              <a:off x="573925" y="5728681"/>
              <a:ext cx="146685" cy="366712"/>
            </a:xfrm>
            <a:custGeom>
              <a:avLst/>
              <a:gdLst>
                <a:gd name="connsiteX0" fmla="*/ 0 w 146685"/>
                <a:gd name="connsiteY0" fmla="*/ 122238 h 366712"/>
                <a:gd name="connsiteX1" fmla="*/ 0 w 146685"/>
                <a:gd name="connsiteY1" fmla="*/ 244475 h 366712"/>
                <a:gd name="connsiteX2" fmla="*/ 122238 w 146685"/>
                <a:gd name="connsiteY2" fmla="*/ 366713 h 366712"/>
                <a:gd name="connsiteX3" fmla="*/ 146685 w 146685"/>
                <a:gd name="connsiteY3" fmla="*/ 366713 h 366712"/>
                <a:gd name="connsiteX4" fmla="*/ 146685 w 146685"/>
                <a:gd name="connsiteY4" fmla="*/ 0 h 366712"/>
                <a:gd name="connsiteX5" fmla="*/ 122238 w 146685"/>
                <a:gd name="connsiteY5" fmla="*/ 0 h 366712"/>
                <a:gd name="connsiteX6" fmla="*/ 0 w 146685"/>
                <a:gd name="connsiteY6" fmla="*/ 122238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685" h="366712">
                  <a:moveTo>
                    <a:pt x="0" y="122238"/>
                  </a:moveTo>
                  <a:lnTo>
                    <a:pt x="0" y="244475"/>
                  </a:lnTo>
                  <a:cubicBezTo>
                    <a:pt x="81" y="311953"/>
                    <a:pt x="54761" y="366632"/>
                    <a:pt x="122238" y="366713"/>
                  </a:cubicBezTo>
                  <a:lnTo>
                    <a:pt x="146685" y="366713"/>
                  </a:lnTo>
                  <a:lnTo>
                    <a:pt x="146685" y="0"/>
                  </a:lnTo>
                  <a:lnTo>
                    <a:pt x="122238" y="0"/>
                  </a:lnTo>
                  <a:cubicBezTo>
                    <a:pt x="54761" y="81"/>
                    <a:pt x="81" y="54761"/>
                    <a:pt x="0" y="122238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42508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7">
            <a:extLst>
              <a:ext uri="{FF2B5EF4-FFF2-40B4-BE49-F238E27FC236}">
                <a16:creationId xmlns:a16="http://schemas.microsoft.com/office/drawing/2014/main" id="{544C4B60-2E5E-074E-88FA-270B220FC70A}"/>
              </a:ext>
            </a:extLst>
          </p:cNvPr>
          <p:cNvSpPr/>
          <p:nvPr/>
        </p:nvSpPr>
        <p:spPr>
          <a:xfrm>
            <a:off x="1240331" y="3670803"/>
            <a:ext cx="2058415" cy="1814231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139700" dist="190500" dir="738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5" name="Freeform: Shape 166">
            <a:extLst>
              <a:ext uri="{FF2B5EF4-FFF2-40B4-BE49-F238E27FC236}">
                <a16:creationId xmlns:a16="http://schemas.microsoft.com/office/drawing/2014/main" id="{043CB51E-20ED-4B41-8CE1-59CA9D7459FD}"/>
              </a:ext>
            </a:extLst>
          </p:cNvPr>
          <p:cNvSpPr/>
          <p:nvPr/>
        </p:nvSpPr>
        <p:spPr>
          <a:xfrm flipH="1">
            <a:off x="1240331" y="1695364"/>
            <a:ext cx="2058427" cy="1818302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139700" dist="190500" dir="1398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eebo" pitchFamily="2" charset="-79"/>
              <a:cs typeface="Heebo" pitchFamily="2" charset="-79"/>
            </a:endParaRPr>
          </a:p>
        </p:txBody>
      </p:sp>
      <p:sp>
        <p:nvSpPr>
          <p:cNvPr id="6" name="Freeform: Shape 175">
            <a:extLst>
              <a:ext uri="{FF2B5EF4-FFF2-40B4-BE49-F238E27FC236}">
                <a16:creationId xmlns:a16="http://schemas.microsoft.com/office/drawing/2014/main" id="{FACB3D60-EB52-9D4A-BE3B-5B9AB8864B67}"/>
              </a:ext>
            </a:extLst>
          </p:cNvPr>
          <p:cNvSpPr/>
          <p:nvPr/>
        </p:nvSpPr>
        <p:spPr>
          <a:xfrm flipH="1">
            <a:off x="3506081" y="3665226"/>
            <a:ext cx="2058415" cy="1818302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139700" dist="190500" dir="24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7" name="Freeform: Shape 184">
            <a:extLst>
              <a:ext uri="{FF2B5EF4-FFF2-40B4-BE49-F238E27FC236}">
                <a16:creationId xmlns:a16="http://schemas.microsoft.com/office/drawing/2014/main" id="{B89E8422-AB07-4040-ACFC-8AC27A7788B8}"/>
              </a:ext>
            </a:extLst>
          </p:cNvPr>
          <p:cNvSpPr/>
          <p:nvPr/>
        </p:nvSpPr>
        <p:spPr>
          <a:xfrm>
            <a:off x="3506082" y="1693856"/>
            <a:ext cx="2058427" cy="1818302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139700" dist="190500" dir="19920000" algn="tl" rotWithShape="0">
              <a:prstClr val="black">
                <a:alpha val="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Heebo" pitchFamily="2" charset="-79"/>
              <a:cs typeface="Heebo" pitchFamily="2" charset="-79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69C363-35F2-2848-B7C4-FCC5EBEA530B}"/>
              </a:ext>
            </a:extLst>
          </p:cNvPr>
          <p:cNvCxnSpPr>
            <a:cxnSpLocks/>
            <a:endCxn id="36" idx="3"/>
          </p:cNvCxnSpPr>
          <p:nvPr/>
        </p:nvCxnSpPr>
        <p:spPr>
          <a:xfrm>
            <a:off x="685947" y="1562500"/>
            <a:ext cx="0" cy="467235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FBF073-7F28-B345-AEC7-FDCF8689E0A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40336" y="6017601"/>
            <a:ext cx="443799" cy="2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53273E-A2D1-3042-BFB5-580938F954CF}"/>
              </a:ext>
            </a:extLst>
          </p:cNvPr>
          <p:cNvGrpSpPr/>
          <p:nvPr/>
        </p:nvGrpSpPr>
        <p:grpSpPr>
          <a:xfrm>
            <a:off x="1684135" y="5879101"/>
            <a:ext cx="3464869" cy="277001"/>
            <a:chOff x="1596413" y="6152536"/>
            <a:chExt cx="3464869" cy="2770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3C6AC5-1278-584D-A4E3-DF49B674C667}"/>
                </a:ext>
              </a:extLst>
            </p:cNvPr>
            <p:cNvSpPr txBox="1"/>
            <p:nvPr/>
          </p:nvSpPr>
          <p:spPr>
            <a:xfrm>
              <a:off x="1596413" y="6152538"/>
              <a:ext cx="99539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  <a:latin typeface="Heebo" pitchFamily="2" charset="-79"/>
                  <a:cs typeface="Heebo" pitchFamily="2" charset="-79"/>
                </a:rPr>
                <a:t>Low Quality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E2E314-E4E7-464A-A670-F25CCC0D7071}"/>
                </a:ext>
              </a:extLst>
            </p:cNvPr>
            <p:cNvSpPr txBox="1"/>
            <p:nvPr/>
          </p:nvSpPr>
          <p:spPr>
            <a:xfrm>
              <a:off x="4009308" y="6152536"/>
              <a:ext cx="10519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  <a:latin typeface="Heebo" pitchFamily="2" charset="-79"/>
                  <a:cs typeface="Heebo" pitchFamily="2" charset="-79"/>
                </a:rPr>
                <a:t>High Quality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DCC58D-4213-B04C-B92E-15C39A071013}"/>
              </a:ext>
            </a:extLst>
          </p:cNvPr>
          <p:cNvGrpSpPr/>
          <p:nvPr/>
        </p:nvGrpSpPr>
        <p:grpSpPr>
          <a:xfrm>
            <a:off x="547446" y="2029735"/>
            <a:ext cx="277000" cy="3123491"/>
            <a:chOff x="568037" y="2435127"/>
            <a:chExt cx="277000" cy="312349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AAA271-D424-7D42-A328-634DB16498AA}"/>
                </a:ext>
              </a:extLst>
            </p:cNvPr>
            <p:cNvSpPr txBox="1"/>
            <p:nvPr/>
          </p:nvSpPr>
          <p:spPr>
            <a:xfrm rot="16200000">
              <a:off x="132510" y="4846092"/>
              <a:ext cx="114805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  <a:latin typeface="Heebo" pitchFamily="2" charset="-79"/>
                  <a:cs typeface="Heebo" pitchFamily="2" charset="-79"/>
                </a:rPr>
                <a:t>Low Price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D5FAD70-9215-B944-9E6C-28861E418750}"/>
                </a:ext>
              </a:extLst>
            </p:cNvPr>
            <p:cNvSpPr txBox="1"/>
            <p:nvPr/>
          </p:nvSpPr>
          <p:spPr>
            <a:xfrm rot="16200000">
              <a:off x="132511" y="2870654"/>
              <a:ext cx="114805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  <a:latin typeface="Heebo" pitchFamily="2" charset="-79"/>
                  <a:cs typeface="Heebo" pitchFamily="2" charset="-79"/>
                </a:rPr>
                <a:t>High Price</a:t>
              </a:r>
            </a:p>
          </p:txBody>
        </p:sp>
      </p:grpSp>
      <p:sp>
        <p:nvSpPr>
          <p:cNvPr id="41" name="What your product do?">
            <a:extLst>
              <a:ext uri="{FF2B5EF4-FFF2-40B4-BE49-F238E27FC236}">
                <a16:creationId xmlns:a16="http://schemas.microsoft.com/office/drawing/2014/main" id="{A42E0E98-A735-D340-873B-579912F80493}"/>
              </a:ext>
            </a:extLst>
          </p:cNvPr>
          <p:cNvSpPr/>
          <p:nvPr/>
        </p:nvSpPr>
        <p:spPr>
          <a:xfrm>
            <a:off x="1628669" y="2110612"/>
            <a:ext cx="1281751" cy="257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t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323C40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b="1" dirty="0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Economy</a:t>
            </a:r>
          </a:p>
        </p:txBody>
      </p:sp>
      <p:sp>
        <p:nvSpPr>
          <p:cNvPr id="42" name="What your product do?">
            <a:extLst>
              <a:ext uri="{FF2B5EF4-FFF2-40B4-BE49-F238E27FC236}">
                <a16:creationId xmlns:a16="http://schemas.microsoft.com/office/drawing/2014/main" id="{1F58A955-655F-3348-BC84-6C16823453DB}"/>
              </a:ext>
            </a:extLst>
          </p:cNvPr>
          <p:cNvSpPr/>
          <p:nvPr/>
        </p:nvSpPr>
        <p:spPr>
          <a:xfrm>
            <a:off x="3894420" y="2110612"/>
            <a:ext cx="1281751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t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323C40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b="1" dirty="0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Market</a:t>
            </a:r>
          </a:p>
          <a:p>
            <a:pPr algn="ctr">
              <a:lnSpc>
                <a:spcPct val="100000"/>
              </a:lnSpc>
            </a:pPr>
            <a:r>
              <a:rPr lang="en-US" sz="1200" b="1" dirty="0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Penetration</a:t>
            </a:r>
          </a:p>
        </p:txBody>
      </p:sp>
      <p:sp>
        <p:nvSpPr>
          <p:cNvPr id="43" name="What your product do?">
            <a:extLst>
              <a:ext uri="{FF2B5EF4-FFF2-40B4-BE49-F238E27FC236}">
                <a16:creationId xmlns:a16="http://schemas.microsoft.com/office/drawing/2014/main" id="{C6AAE855-0F90-7D4D-9EB1-F3BA98935D41}"/>
              </a:ext>
            </a:extLst>
          </p:cNvPr>
          <p:cNvSpPr/>
          <p:nvPr/>
        </p:nvSpPr>
        <p:spPr>
          <a:xfrm>
            <a:off x="1628679" y="4843712"/>
            <a:ext cx="1281751" cy="257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t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323C40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b="1" dirty="0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Skimming</a:t>
            </a:r>
          </a:p>
        </p:txBody>
      </p:sp>
      <p:sp>
        <p:nvSpPr>
          <p:cNvPr id="44" name="What your product do?">
            <a:extLst>
              <a:ext uri="{FF2B5EF4-FFF2-40B4-BE49-F238E27FC236}">
                <a16:creationId xmlns:a16="http://schemas.microsoft.com/office/drawing/2014/main" id="{D38A8115-8D62-3547-8E10-F0CB6F8B1F91}"/>
              </a:ext>
            </a:extLst>
          </p:cNvPr>
          <p:cNvSpPr/>
          <p:nvPr/>
        </p:nvSpPr>
        <p:spPr>
          <a:xfrm>
            <a:off x="3894428" y="4806764"/>
            <a:ext cx="1281751" cy="257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t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323C40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b="1" dirty="0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Premium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55DFF11-16E7-7C4C-B87A-D706AAA3F0E0}"/>
              </a:ext>
            </a:extLst>
          </p:cNvPr>
          <p:cNvSpPr/>
          <p:nvPr/>
        </p:nvSpPr>
        <p:spPr>
          <a:xfrm>
            <a:off x="2998460" y="3178069"/>
            <a:ext cx="807929" cy="826822"/>
          </a:xfrm>
          <a:prstGeom prst="roundRect">
            <a:avLst>
              <a:gd name="adj" fmla="val 1725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>
              <a:latin typeface="Heebo" pitchFamily="2" charset="-79"/>
              <a:cs typeface="Heebo" pitchFamily="2" charset="-79"/>
            </a:endParaRPr>
          </a:p>
        </p:txBody>
      </p:sp>
      <p:sp>
        <p:nvSpPr>
          <p:cNvPr id="50" name="What your product do?">
            <a:extLst>
              <a:ext uri="{FF2B5EF4-FFF2-40B4-BE49-F238E27FC236}">
                <a16:creationId xmlns:a16="http://schemas.microsoft.com/office/drawing/2014/main" id="{986DD1D9-1623-814B-8DDA-B5BEFE8EF961}"/>
              </a:ext>
            </a:extLst>
          </p:cNvPr>
          <p:cNvSpPr/>
          <p:nvPr/>
        </p:nvSpPr>
        <p:spPr>
          <a:xfrm>
            <a:off x="2916110" y="3370463"/>
            <a:ext cx="972628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t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323C40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b="1" dirty="0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Our</a:t>
            </a:r>
            <a:br>
              <a:rPr lang="en-US" sz="1200" b="1" dirty="0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</a:br>
            <a:r>
              <a:rPr lang="en-US" sz="1200" b="1" dirty="0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Product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9780DB-1BAA-314C-ABCF-D1B5D2D26BB1}"/>
              </a:ext>
            </a:extLst>
          </p:cNvPr>
          <p:cNvSpPr txBox="1"/>
          <p:nvPr/>
        </p:nvSpPr>
        <p:spPr>
          <a:xfrm>
            <a:off x="6291508" y="3191508"/>
            <a:ext cx="4998822" cy="13407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error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laudantium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totam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rem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aperiam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eaque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ipsa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quae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ab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illo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inventore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veritatis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et quasi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architecto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beatae vitae dicta sunt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explicabo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Nemo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enim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ipsam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quia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aspernatur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odit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fugit, 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quia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consequuntur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eos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qui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ratione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D84DC4-4FC7-2A46-89F8-0C85EE8AB86E}"/>
              </a:ext>
            </a:extLst>
          </p:cNvPr>
          <p:cNvSpPr txBox="1"/>
          <p:nvPr/>
        </p:nvSpPr>
        <p:spPr>
          <a:xfrm>
            <a:off x="6291507" y="1533367"/>
            <a:ext cx="4998822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Pricing Strategy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1268-E20B-0843-93EC-BCC4BD1953BF}"/>
              </a:ext>
            </a:extLst>
          </p:cNvPr>
          <p:cNvSpPr txBox="1"/>
          <p:nvPr/>
        </p:nvSpPr>
        <p:spPr>
          <a:xfrm>
            <a:off x="6291508" y="2130097"/>
            <a:ext cx="4998822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dirty="0">
                <a:latin typeface="Heebo Black" pitchFamily="2" charset="-79"/>
                <a:cs typeface="Heebo Black" pitchFamily="2" charset="-79"/>
              </a:rPr>
              <a:t>Opportunities don't happen.  You create them</a:t>
            </a:r>
          </a:p>
        </p:txBody>
      </p:sp>
      <p:sp>
        <p:nvSpPr>
          <p:cNvPr id="54" name="Benefits">
            <a:extLst>
              <a:ext uri="{FF2B5EF4-FFF2-40B4-BE49-F238E27FC236}">
                <a16:creationId xmlns:a16="http://schemas.microsoft.com/office/drawing/2014/main" id="{1F535403-65E2-774C-8DD2-DE3D37E137B4}"/>
              </a:ext>
            </a:extLst>
          </p:cNvPr>
          <p:cNvSpPr/>
          <p:nvPr/>
        </p:nvSpPr>
        <p:spPr>
          <a:xfrm>
            <a:off x="6377700" y="4949383"/>
            <a:ext cx="843157" cy="565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ctr">
            <a:spAutoFit/>
          </a:bodyPr>
          <a:lstStyle>
            <a:lvl1pPr defTabSz="914400">
              <a:lnSpc>
                <a:spcPct val="80000"/>
              </a:lnSpc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>
              <a:lnSpc>
                <a:spcPct val="100000"/>
              </a:lnSpc>
            </a:pPr>
            <a:r>
              <a:rPr lang="en-EG" sz="3200" dirty="0">
                <a:solidFill>
                  <a:schemeClr val="accent1"/>
                </a:solidFill>
                <a:latin typeface="Heebo ExtraBold" pitchFamily="2" charset="-79"/>
                <a:ea typeface="Roboto" panose="02000000000000000000" pitchFamily="2" charset="0"/>
                <a:cs typeface="Heebo ExtraBold" pitchFamily="2" charset="-79"/>
              </a:rPr>
              <a:t>34K</a:t>
            </a:r>
          </a:p>
        </p:txBody>
      </p:sp>
      <p:sp>
        <p:nvSpPr>
          <p:cNvPr id="55" name="What your product do?">
            <a:extLst>
              <a:ext uri="{FF2B5EF4-FFF2-40B4-BE49-F238E27FC236}">
                <a16:creationId xmlns:a16="http://schemas.microsoft.com/office/drawing/2014/main" id="{9C0C3052-3F54-D24C-BE1D-4F73C546D374}"/>
              </a:ext>
            </a:extLst>
          </p:cNvPr>
          <p:cNvSpPr/>
          <p:nvPr/>
        </p:nvSpPr>
        <p:spPr>
          <a:xfrm>
            <a:off x="7251762" y="4980162"/>
            <a:ext cx="1393128" cy="50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ctr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323C40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400" b="1" dirty="0" err="1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Eaque</a:t>
            </a:r>
            <a:r>
              <a:rPr lang="en-US" sz="1400" b="1" dirty="0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ipsa</a:t>
            </a:r>
            <a:r>
              <a:rPr lang="en-US" sz="1400" b="1" dirty="0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quae</a:t>
            </a:r>
            <a:r>
              <a:rPr lang="en-US" sz="1400" b="1" dirty="0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.</a:t>
            </a:r>
          </a:p>
        </p:txBody>
      </p:sp>
      <p:sp>
        <p:nvSpPr>
          <p:cNvPr id="61" name="Benefits">
            <a:extLst>
              <a:ext uri="{FF2B5EF4-FFF2-40B4-BE49-F238E27FC236}">
                <a16:creationId xmlns:a16="http://schemas.microsoft.com/office/drawing/2014/main" id="{DEDDFF2F-6EBB-004B-8723-56BAFAD8FB4F}"/>
              </a:ext>
            </a:extLst>
          </p:cNvPr>
          <p:cNvSpPr/>
          <p:nvPr/>
        </p:nvSpPr>
        <p:spPr>
          <a:xfrm>
            <a:off x="8990272" y="4949383"/>
            <a:ext cx="843158" cy="565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ctr">
            <a:spAutoFit/>
          </a:bodyPr>
          <a:lstStyle>
            <a:lvl1pPr defTabSz="914400">
              <a:lnSpc>
                <a:spcPct val="80000"/>
              </a:lnSpc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>
              <a:lnSpc>
                <a:spcPct val="100000"/>
              </a:lnSpc>
            </a:pPr>
            <a:r>
              <a:rPr lang="en-EG" sz="3200" dirty="0">
                <a:solidFill>
                  <a:schemeClr val="accent2"/>
                </a:solidFill>
                <a:latin typeface="Heebo ExtraBold" pitchFamily="2" charset="-79"/>
                <a:ea typeface="Roboto" panose="02000000000000000000" pitchFamily="2" charset="0"/>
                <a:cs typeface="Heebo ExtraBold" pitchFamily="2" charset="-79"/>
              </a:rPr>
              <a:t>75K</a:t>
            </a:r>
          </a:p>
        </p:txBody>
      </p:sp>
      <p:sp>
        <p:nvSpPr>
          <p:cNvPr id="62" name="What your product do?">
            <a:extLst>
              <a:ext uri="{FF2B5EF4-FFF2-40B4-BE49-F238E27FC236}">
                <a16:creationId xmlns:a16="http://schemas.microsoft.com/office/drawing/2014/main" id="{99764A07-CB3B-1B4E-920C-3D84D5303E04}"/>
              </a:ext>
            </a:extLst>
          </p:cNvPr>
          <p:cNvSpPr/>
          <p:nvPr/>
        </p:nvSpPr>
        <p:spPr>
          <a:xfrm>
            <a:off x="9842562" y="4980162"/>
            <a:ext cx="1393128" cy="503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36000" anchor="ctr">
            <a:spAutoFit/>
          </a:bodyPr>
          <a:lstStyle>
            <a:lvl1pPr defTabSz="914400">
              <a:lnSpc>
                <a:spcPct val="90000"/>
              </a:lnSpc>
              <a:defRPr sz="3000">
                <a:solidFill>
                  <a:srgbClr val="323C40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400" b="1" dirty="0" err="1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dolores</a:t>
            </a:r>
            <a:r>
              <a:rPr lang="en-US" sz="1400" b="1" dirty="0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eos</a:t>
            </a:r>
            <a:r>
              <a:rPr lang="en-US" sz="1400" b="1" dirty="0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 qui </a:t>
            </a:r>
            <a:r>
              <a:rPr lang="en-US" sz="1400" b="1" dirty="0" err="1">
                <a:solidFill>
                  <a:schemeClr val="tx1"/>
                </a:solidFill>
                <a:latin typeface="Heebo" pitchFamily="2" charset="-79"/>
                <a:ea typeface="Roboto" panose="02000000000000000000" pitchFamily="2" charset="0"/>
                <a:cs typeface="Heebo" pitchFamily="2" charset="-79"/>
              </a:rPr>
              <a:t>ratione</a:t>
            </a:r>
            <a:endParaRPr lang="en-US" sz="1400" b="1" dirty="0">
              <a:solidFill>
                <a:schemeClr val="tx1"/>
              </a:solidFill>
              <a:latin typeface="Heebo" pitchFamily="2" charset="-79"/>
              <a:ea typeface="Roboto" panose="02000000000000000000" pitchFamily="2" charset="0"/>
              <a:cs typeface="Heebo" pitchFamily="2" charset="-79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7B1A78-3D8B-2342-B24C-BC424DAA1205}"/>
              </a:ext>
            </a:extLst>
          </p:cNvPr>
          <p:cNvSpPr/>
          <p:nvPr/>
        </p:nvSpPr>
        <p:spPr>
          <a:xfrm>
            <a:off x="-180373" y="-390771"/>
            <a:ext cx="1420704" cy="14207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60B848B-78D8-6F44-AA96-E99F919914D6}"/>
              </a:ext>
            </a:extLst>
          </p:cNvPr>
          <p:cNvSpPr/>
          <p:nvPr/>
        </p:nvSpPr>
        <p:spPr>
          <a:xfrm rot="5400000">
            <a:off x="10951795" y="5575161"/>
            <a:ext cx="1282708" cy="1282971"/>
          </a:xfrm>
          <a:custGeom>
            <a:avLst/>
            <a:gdLst>
              <a:gd name="connsiteX0" fmla="*/ 0 w 2668439"/>
              <a:gd name="connsiteY0" fmla="*/ 0 h 2668986"/>
              <a:gd name="connsiteX1" fmla="*/ 2668439 w 2668439"/>
              <a:gd name="connsiteY1" fmla="*/ 0 h 2668986"/>
              <a:gd name="connsiteX2" fmla="*/ 2668439 w 2668439"/>
              <a:gd name="connsiteY2" fmla="*/ 2668986 h 2668986"/>
              <a:gd name="connsiteX3" fmla="*/ 2542869 w 2668439"/>
              <a:gd name="connsiteY3" fmla="*/ 2637934 h 2668986"/>
              <a:gd name="connsiteX4" fmla="*/ 841920 w 2668439"/>
              <a:gd name="connsiteY4" fmla="*/ 1440799 h 2668986"/>
              <a:gd name="connsiteX5" fmla="*/ 63325 w 2668439"/>
              <a:gd name="connsiteY5" fmla="*/ 180610 h 2668986"/>
              <a:gd name="connsiteX6" fmla="*/ 0 w 2668439"/>
              <a:gd name="connsiteY6" fmla="*/ 0 h 266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8439" h="2668986">
                <a:moveTo>
                  <a:pt x="0" y="0"/>
                </a:moveTo>
                <a:lnTo>
                  <a:pt x="2668439" y="0"/>
                </a:lnTo>
                <a:lnTo>
                  <a:pt x="2668439" y="2668986"/>
                </a:lnTo>
                <a:lnTo>
                  <a:pt x="2542869" y="2637934"/>
                </a:lnTo>
                <a:cubicBezTo>
                  <a:pt x="1996758" y="2476113"/>
                  <a:pt x="1373663" y="2055211"/>
                  <a:pt x="841920" y="1440799"/>
                </a:cubicBezTo>
                <a:cubicBezTo>
                  <a:pt x="487424" y="1031191"/>
                  <a:pt x="223869" y="593745"/>
                  <a:pt x="63325" y="1806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EG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58CC74-5889-D640-B5F3-02E66CEA8FD0}"/>
              </a:ext>
            </a:extLst>
          </p:cNvPr>
          <p:cNvCxnSpPr>
            <a:cxnSpLocks/>
            <a:stCxn id="36" idx="1"/>
            <a:endCxn id="35" idx="3"/>
          </p:cNvCxnSpPr>
          <p:nvPr/>
        </p:nvCxnSpPr>
        <p:spPr>
          <a:xfrm flipH="1">
            <a:off x="685946" y="3177788"/>
            <a:ext cx="1" cy="827385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FCBBC4-0C22-CF46-ADD3-E97DAB6E0F3B}"/>
              </a:ext>
            </a:extLst>
          </p:cNvPr>
          <p:cNvCxnSpPr>
            <a:cxnSpLocks/>
          </p:cNvCxnSpPr>
          <p:nvPr/>
        </p:nvCxnSpPr>
        <p:spPr>
          <a:xfrm>
            <a:off x="685945" y="5064133"/>
            <a:ext cx="0" cy="863701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5795AF-B94D-DF43-B09D-68543E5F7505}"/>
              </a:ext>
            </a:extLst>
          </p:cNvPr>
          <p:cNvCxnSpPr>
            <a:cxnSpLocks/>
            <a:stCxn id="10" idx="3"/>
            <a:endCxn id="34" idx="1"/>
          </p:cNvCxnSpPr>
          <p:nvPr/>
        </p:nvCxnSpPr>
        <p:spPr>
          <a:xfrm flipV="1">
            <a:off x="2679531" y="6017601"/>
            <a:ext cx="1417499" cy="2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17FDA73-07E4-A740-B367-02E655592C34}"/>
              </a:ext>
            </a:extLst>
          </p:cNvPr>
          <p:cNvCxnSpPr>
            <a:cxnSpLocks/>
          </p:cNvCxnSpPr>
          <p:nvPr/>
        </p:nvCxnSpPr>
        <p:spPr>
          <a:xfrm>
            <a:off x="5169590" y="6012771"/>
            <a:ext cx="443799" cy="2"/>
          </a:xfrm>
          <a:prstGeom prst="line">
            <a:avLst/>
          </a:prstGeom>
          <a:ln w="9525">
            <a:solidFill>
              <a:schemeClr val="tx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aphic 1043">
            <a:extLst>
              <a:ext uri="{FF2B5EF4-FFF2-40B4-BE49-F238E27FC236}">
                <a16:creationId xmlns:a16="http://schemas.microsoft.com/office/drawing/2014/main" id="{E4074087-5E5A-0A46-BF36-B9C5A943A834}"/>
              </a:ext>
            </a:extLst>
          </p:cNvPr>
          <p:cNvGrpSpPr/>
          <p:nvPr/>
        </p:nvGrpSpPr>
        <p:grpSpPr>
          <a:xfrm>
            <a:off x="2048236" y="2642670"/>
            <a:ext cx="442616" cy="442340"/>
            <a:chOff x="5221660" y="3135813"/>
            <a:chExt cx="586740" cy="586374"/>
          </a:xfrm>
          <a:solidFill>
            <a:schemeClr val="tx1"/>
          </a:solidFill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47109DD-052E-9640-89E6-AD84E0681EDA}"/>
                </a:ext>
              </a:extLst>
            </p:cNvPr>
            <p:cNvSpPr/>
            <p:nvPr/>
          </p:nvSpPr>
          <p:spPr>
            <a:xfrm>
              <a:off x="5441688" y="3502160"/>
              <a:ext cx="146685" cy="220027"/>
            </a:xfrm>
            <a:custGeom>
              <a:avLst/>
              <a:gdLst>
                <a:gd name="connsiteX0" fmla="*/ 73343 w 146685"/>
                <a:gd name="connsiteY0" fmla="*/ 0 h 220027"/>
                <a:gd name="connsiteX1" fmla="*/ 0 w 146685"/>
                <a:gd name="connsiteY1" fmla="*/ 73343 h 220027"/>
                <a:gd name="connsiteX2" fmla="*/ 0 w 146685"/>
                <a:gd name="connsiteY2" fmla="*/ 220028 h 220027"/>
                <a:gd name="connsiteX3" fmla="*/ 146685 w 146685"/>
                <a:gd name="connsiteY3" fmla="*/ 220028 h 220027"/>
                <a:gd name="connsiteX4" fmla="*/ 146685 w 146685"/>
                <a:gd name="connsiteY4" fmla="*/ 73343 h 220027"/>
                <a:gd name="connsiteX5" fmla="*/ 73343 w 146685"/>
                <a:gd name="connsiteY5" fmla="*/ 0 h 220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685" h="220027">
                  <a:moveTo>
                    <a:pt x="73343" y="0"/>
                  </a:moveTo>
                  <a:cubicBezTo>
                    <a:pt x="32837" y="0"/>
                    <a:pt x="0" y="32837"/>
                    <a:pt x="0" y="73343"/>
                  </a:cubicBezTo>
                  <a:lnTo>
                    <a:pt x="0" y="220028"/>
                  </a:lnTo>
                  <a:lnTo>
                    <a:pt x="146685" y="220028"/>
                  </a:lnTo>
                  <a:lnTo>
                    <a:pt x="146685" y="73343"/>
                  </a:lnTo>
                  <a:cubicBezTo>
                    <a:pt x="146685" y="32837"/>
                    <a:pt x="113848" y="0"/>
                    <a:pt x="73343" y="0"/>
                  </a:cubicBezTo>
                  <a:close/>
                </a:path>
              </a:pathLst>
            </a:custGeom>
            <a:grpFill/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grpSp>
          <p:nvGrpSpPr>
            <p:cNvPr id="56" name="Graphic 1043">
              <a:extLst>
                <a:ext uri="{FF2B5EF4-FFF2-40B4-BE49-F238E27FC236}">
                  <a16:creationId xmlns:a16="http://schemas.microsoft.com/office/drawing/2014/main" id="{4E7D2DD5-73F0-B848-9E0B-4B71678D4DF6}"/>
                </a:ext>
              </a:extLst>
            </p:cNvPr>
            <p:cNvGrpSpPr/>
            <p:nvPr/>
          </p:nvGrpSpPr>
          <p:grpSpPr>
            <a:xfrm>
              <a:off x="5221660" y="3135813"/>
              <a:ext cx="586740" cy="586374"/>
              <a:chOff x="5221660" y="3135813"/>
              <a:chExt cx="586740" cy="586374"/>
            </a:xfrm>
            <a:grpFill/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801BE994-4A09-834B-84A5-80A0D71FEA11}"/>
                  </a:ext>
                </a:extLst>
              </p:cNvPr>
              <p:cNvSpPr/>
              <p:nvPr/>
            </p:nvSpPr>
            <p:spPr>
              <a:xfrm>
                <a:off x="5221660" y="3135813"/>
                <a:ext cx="586740" cy="586374"/>
              </a:xfrm>
              <a:custGeom>
                <a:avLst/>
                <a:gdLst>
                  <a:gd name="connsiteX0" fmla="*/ 415608 w 586740"/>
                  <a:gd name="connsiteY0" fmla="*/ 439690 h 586374"/>
                  <a:gd name="connsiteX1" fmla="*/ 415608 w 586740"/>
                  <a:gd name="connsiteY1" fmla="*/ 586375 h 586374"/>
                  <a:gd name="connsiteX2" fmla="*/ 513398 w 586740"/>
                  <a:gd name="connsiteY2" fmla="*/ 586375 h 586374"/>
                  <a:gd name="connsiteX3" fmla="*/ 586740 w 586740"/>
                  <a:gd name="connsiteY3" fmla="*/ 513032 h 586374"/>
                  <a:gd name="connsiteX4" fmla="*/ 586740 w 586740"/>
                  <a:gd name="connsiteY4" fmla="*/ 290047 h 586374"/>
                  <a:gd name="connsiteX5" fmla="*/ 572976 w 586740"/>
                  <a:gd name="connsiteY5" fmla="*/ 256016 h 586374"/>
                  <a:gd name="connsiteX6" fmla="*/ 365222 w 586740"/>
                  <a:gd name="connsiteY6" fmla="*/ 31416 h 586374"/>
                  <a:gd name="connsiteX7" fmla="*/ 227033 w 586740"/>
                  <a:gd name="connsiteY7" fmla="*/ 25976 h 586374"/>
                  <a:gd name="connsiteX8" fmla="*/ 221593 w 586740"/>
                  <a:gd name="connsiteY8" fmla="*/ 31416 h 586374"/>
                  <a:gd name="connsiteX9" fmla="*/ 14204 w 586740"/>
                  <a:gd name="connsiteY9" fmla="*/ 255943 h 586374"/>
                  <a:gd name="connsiteX10" fmla="*/ 0 w 586740"/>
                  <a:gd name="connsiteY10" fmla="*/ 290414 h 586374"/>
                  <a:gd name="connsiteX11" fmla="*/ 0 w 586740"/>
                  <a:gd name="connsiteY11" fmla="*/ 513032 h 586374"/>
                  <a:gd name="connsiteX12" fmla="*/ 73343 w 586740"/>
                  <a:gd name="connsiteY12" fmla="*/ 586375 h 586374"/>
                  <a:gd name="connsiteX13" fmla="*/ 171132 w 586740"/>
                  <a:gd name="connsiteY13" fmla="*/ 586375 h 586374"/>
                  <a:gd name="connsiteX14" fmla="*/ 171132 w 586740"/>
                  <a:gd name="connsiteY14" fmla="*/ 439690 h 586374"/>
                  <a:gd name="connsiteX15" fmla="*/ 290397 w 586740"/>
                  <a:gd name="connsiteY15" fmla="*/ 317020 h 586374"/>
                  <a:gd name="connsiteX16" fmla="*/ 415608 w 586740"/>
                  <a:gd name="connsiteY16" fmla="*/ 439690 h 586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6740" h="586374">
                    <a:moveTo>
                      <a:pt x="415608" y="439690"/>
                    </a:moveTo>
                    <a:lnTo>
                      <a:pt x="415608" y="586375"/>
                    </a:lnTo>
                    <a:lnTo>
                      <a:pt x="513398" y="586375"/>
                    </a:lnTo>
                    <a:cubicBezTo>
                      <a:pt x="553903" y="586375"/>
                      <a:pt x="586740" y="553538"/>
                      <a:pt x="586740" y="513032"/>
                    </a:cubicBezTo>
                    <a:lnTo>
                      <a:pt x="586740" y="290047"/>
                    </a:lnTo>
                    <a:cubicBezTo>
                      <a:pt x="586746" y="277346"/>
                      <a:pt x="581810" y="265141"/>
                      <a:pt x="572976" y="256016"/>
                    </a:cubicBezTo>
                    <a:lnTo>
                      <a:pt x="365222" y="31416"/>
                    </a:lnTo>
                    <a:cubicBezTo>
                      <a:pt x="328564" y="-8246"/>
                      <a:pt x="266695" y="-10681"/>
                      <a:pt x="227033" y="25976"/>
                    </a:cubicBezTo>
                    <a:cubicBezTo>
                      <a:pt x="225149" y="27718"/>
                      <a:pt x="223334" y="29532"/>
                      <a:pt x="221593" y="31416"/>
                    </a:cubicBezTo>
                    <a:lnTo>
                      <a:pt x="14204" y="255943"/>
                    </a:lnTo>
                    <a:cubicBezTo>
                      <a:pt x="5103" y="265106"/>
                      <a:pt x="-3" y="277498"/>
                      <a:pt x="0" y="290414"/>
                    </a:cubicBezTo>
                    <a:lnTo>
                      <a:pt x="0" y="513032"/>
                    </a:lnTo>
                    <a:cubicBezTo>
                      <a:pt x="0" y="553538"/>
                      <a:pt x="32837" y="586375"/>
                      <a:pt x="73343" y="586375"/>
                    </a:cubicBezTo>
                    <a:lnTo>
                      <a:pt x="171132" y="586375"/>
                    </a:lnTo>
                    <a:lnTo>
                      <a:pt x="171132" y="439690"/>
                    </a:lnTo>
                    <a:cubicBezTo>
                      <a:pt x="171589" y="373026"/>
                      <a:pt x="225412" y="318587"/>
                      <a:pt x="290397" y="317020"/>
                    </a:cubicBezTo>
                    <a:cubicBezTo>
                      <a:pt x="357556" y="315399"/>
                      <a:pt x="415096" y="370765"/>
                      <a:pt x="415608" y="439690"/>
                    </a:cubicBez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EG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FA15D3F4-8165-2C43-B67A-156504E8DE85}"/>
                  </a:ext>
                </a:extLst>
              </p:cNvPr>
              <p:cNvSpPr/>
              <p:nvPr/>
            </p:nvSpPr>
            <p:spPr>
              <a:xfrm>
                <a:off x="5441688" y="3502160"/>
                <a:ext cx="146685" cy="220027"/>
              </a:xfrm>
              <a:custGeom>
                <a:avLst/>
                <a:gdLst>
                  <a:gd name="connsiteX0" fmla="*/ 73343 w 146685"/>
                  <a:gd name="connsiteY0" fmla="*/ 0 h 220027"/>
                  <a:gd name="connsiteX1" fmla="*/ 0 w 146685"/>
                  <a:gd name="connsiteY1" fmla="*/ 73343 h 220027"/>
                  <a:gd name="connsiteX2" fmla="*/ 0 w 146685"/>
                  <a:gd name="connsiteY2" fmla="*/ 220028 h 220027"/>
                  <a:gd name="connsiteX3" fmla="*/ 146685 w 146685"/>
                  <a:gd name="connsiteY3" fmla="*/ 220028 h 220027"/>
                  <a:gd name="connsiteX4" fmla="*/ 146685 w 146685"/>
                  <a:gd name="connsiteY4" fmla="*/ 73343 h 220027"/>
                  <a:gd name="connsiteX5" fmla="*/ 73343 w 146685"/>
                  <a:gd name="connsiteY5" fmla="*/ 0 h 220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685" h="220027">
                    <a:moveTo>
                      <a:pt x="73343" y="0"/>
                    </a:moveTo>
                    <a:cubicBezTo>
                      <a:pt x="32837" y="0"/>
                      <a:pt x="0" y="32837"/>
                      <a:pt x="0" y="73343"/>
                    </a:cubicBezTo>
                    <a:lnTo>
                      <a:pt x="0" y="220028"/>
                    </a:lnTo>
                    <a:lnTo>
                      <a:pt x="146685" y="220028"/>
                    </a:lnTo>
                    <a:lnTo>
                      <a:pt x="146685" y="73343"/>
                    </a:lnTo>
                    <a:cubicBezTo>
                      <a:pt x="146685" y="32837"/>
                      <a:pt x="113848" y="0"/>
                      <a:pt x="73343" y="0"/>
                    </a:cubicBez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EG"/>
              </a:p>
            </p:txBody>
          </p:sp>
        </p:grpSp>
      </p:grpSp>
      <p:sp>
        <p:nvSpPr>
          <p:cNvPr id="59" name="Graphic 1045">
            <a:extLst>
              <a:ext uri="{FF2B5EF4-FFF2-40B4-BE49-F238E27FC236}">
                <a16:creationId xmlns:a16="http://schemas.microsoft.com/office/drawing/2014/main" id="{00040936-7BDA-F74A-97B7-53B48EDA9A98}"/>
              </a:ext>
            </a:extLst>
          </p:cNvPr>
          <p:cNvSpPr/>
          <p:nvPr/>
        </p:nvSpPr>
        <p:spPr>
          <a:xfrm>
            <a:off x="4369276" y="4152885"/>
            <a:ext cx="332025" cy="442616"/>
          </a:xfrm>
          <a:custGeom>
            <a:avLst/>
            <a:gdLst>
              <a:gd name="connsiteX0" fmla="*/ 331264 w 440139"/>
              <a:gd name="connsiteY0" fmla="*/ 293370 h 586740"/>
              <a:gd name="connsiteX1" fmla="*/ 438980 w 440139"/>
              <a:gd name="connsiteY1" fmla="*/ 111261 h 586740"/>
              <a:gd name="connsiteX2" fmla="*/ 416537 w 440139"/>
              <a:gd name="connsiteY2" fmla="*/ 34227 h 586740"/>
              <a:gd name="connsiteX3" fmla="*/ 342241 w 440139"/>
              <a:gd name="connsiteY3" fmla="*/ 0 h 586740"/>
              <a:gd name="connsiteX4" fmla="*/ 97889 w 440139"/>
              <a:gd name="connsiteY4" fmla="*/ 0 h 586740"/>
              <a:gd name="connsiteX5" fmla="*/ 23470 w 440139"/>
              <a:gd name="connsiteY5" fmla="*/ 34227 h 586740"/>
              <a:gd name="connsiteX6" fmla="*/ 1052 w 440139"/>
              <a:gd name="connsiteY6" fmla="*/ 111432 h 586740"/>
              <a:gd name="connsiteX7" fmla="*/ 108646 w 440139"/>
              <a:gd name="connsiteY7" fmla="*/ 293370 h 586740"/>
              <a:gd name="connsiteX8" fmla="*/ 1077 w 440139"/>
              <a:gd name="connsiteY8" fmla="*/ 475357 h 586740"/>
              <a:gd name="connsiteX9" fmla="*/ 23470 w 440139"/>
              <a:gd name="connsiteY9" fmla="*/ 552514 h 586740"/>
              <a:gd name="connsiteX10" fmla="*/ 97889 w 440139"/>
              <a:gd name="connsiteY10" fmla="*/ 586740 h 586740"/>
              <a:gd name="connsiteX11" fmla="*/ 342241 w 440139"/>
              <a:gd name="connsiteY11" fmla="*/ 586740 h 586740"/>
              <a:gd name="connsiteX12" fmla="*/ 416660 w 440139"/>
              <a:gd name="connsiteY12" fmla="*/ 552514 h 586740"/>
              <a:gd name="connsiteX13" fmla="*/ 439102 w 440139"/>
              <a:gd name="connsiteY13" fmla="*/ 475357 h 586740"/>
              <a:gd name="connsiteX14" fmla="*/ 331264 w 440139"/>
              <a:gd name="connsiteY14" fmla="*/ 293370 h 586740"/>
              <a:gd name="connsiteX15" fmla="*/ 362484 w 440139"/>
              <a:gd name="connsiteY15" fmla="*/ 502616 h 586740"/>
              <a:gd name="connsiteX16" fmla="*/ 342241 w 440139"/>
              <a:gd name="connsiteY16" fmla="*/ 513398 h 586740"/>
              <a:gd name="connsiteX17" fmla="*/ 97766 w 440139"/>
              <a:gd name="connsiteY17" fmla="*/ 513398 h 586740"/>
              <a:gd name="connsiteX18" fmla="*/ 73305 w 440139"/>
              <a:gd name="connsiteY18" fmla="*/ 488964 h 586740"/>
              <a:gd name="connsiteX19" fmla="*/ 75079 w 440139"/>
              <a:gd name="connsiteY19" fmla="*/ 479807 h 586740"/>
              <a:gd name="connsiteX20" fmla="*/ 187538 w 440139"/>
              <a:gd name="connsiteY20" fmla="*/ 341532 h 586740"/>
              <a:gd name="connsiteX21" fmla="*/ 204651 w 440139"/>
              <a:gd name="connsiteY21" fmla="*/ 327865 h 586740"/>
              <a:gd name="connsiteX22" fmla="*/ 235088 w 440139"/>
              <a:gd name="connsiteY22" fmla="*/ 327865 h 586740"/>
              <a:gd name="connsiteX23" fmla="*/ 251957 w 440139"/>
              <a:gd name="connsiteY23" fmla="*/ 341336 h 586740"/>
              <a:gd name="connsiteX24" fmla="*/ 364660 w 440139"/>
              <a:gd name="connsiteY24" fmla="*/ 479758 h 586740"/>
              <a:gd name="connsiteX25" fmla="*/ 362484 w 440139"/>
              <a:gd name="connsiteY25" fmla="*/ 502616 h 586740"/>
              <a:gd name="connsiteX26" fmla="*/ 301879 w 440139"/>
              <a:gd name="connsiteY26" fmla="*/ 464503 h 586740"/>
              <a:gd name="connsiteX27" fmla="*/ 138080 w 440139"/>
              <a:gd name="connsiteY27" fmla="*/ 464503 h 586740"/>
              <a:gd name="connsiteX28" fmla="*/ 218048 w 440139"/>
              <a:gd name="connsiteY28" fmla="*/ 379865 h 586740"/>
              <a:gd name="connsiteX29" fmla="*/ 220004 w 440139"/>
              <a:gd name="connsiteY29" fmla="*/ 378252 h 586740"/>
              <a:gd name="connsiteX30" fmla="*/ 221740 w 440139"/>
              <a:gd name="connsiteY30" fmla="*/ 379596 h 586740"/>
              <a:gd name="connsiteX31" fmla="*/ 301879 w 440139"/>
              <a:gd name="connsiteY31" fmla="*/ 464503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0139" h="586740">
                <a:moveTo>
                  <a:pt x="331264" y="293370"/>
                </a:moveTo>
                <a:cubicBezTo>
                  <a:pt x="387617" y="247350"/>
                  <a:pt x="425791" y="182811"/>
                  <a:pt x="438980" y="111261"/>
                </a:cubicBezTo>
                <a:cubicBezTo>
                  <a:pt x="443049" y="83541"/>
                  <a:pt x="434857" y="55423"/>
                  <a:pt x="416537" y="34227"/>
                </a:cubicBezTo>
                <a:cubicBezTo>
                  <a:pt x="397928" y="12556"/>
                  <a:pt x="370806" y="61"/>
                  <a:pt x="342241" y="0"/>
                </a:cubicBezTo>
                <a:lnTo>
                  <a:pt x="97889" y="0"/>
                </a:lnTo>
                <a:cubicBezTo>
                  <a:pt x="69279" y="16"/>
                  <a:pt x="42101" y="12515"/>
                  <a:pt x="23470" y="34227"/>
                </a:cubicBezTo>
                <a:cubicBezTo>
                  <a:pt x="5102" y="55464"/>
                  <a:pt x="-3085" y="83659"/>
                  <a:pt x="1052" y="111432"/>
                </a:cubicBezTo>
                <a:cubicBezTo>
                  <a:pt x="14178" y="182929"/>
                  <a:pt x="52318" y="247422"/>
                  <a:pt x="108646" y="293370"/>
                </a:cubicBezTo>
                <a:cubicBezTo>
                  <a:pt x="52317" y="339335"/>
                  <a:pt x="14185" y="403846"/>
                  <a:pt x="1077" y="475357"/>
                </a:cubicBezTo>
                <a:cubicBezTo>
                  <a:pt x="-3053" y="503110"/>
                  <a:pt x="5124" y="531284"/>
                  <a:pt x="23470" y="552514"/>
                </a:cubicBezTo>
                <a:cubicBezTo>
                  <a:pt x="42101" y="574225"/>
                  <a:pt x="69279" y="586725"/>
                  <a:pt x="97889" y="586740"/>
                </a:cubicBezTo>
                <a:lnTo>
                  <a:pt x="342241" y="586740"/>
                </a:lnTo>
                <a:cubicBezTo>
                  <a:pt x="370849" y="586715"/>
                  <a:pt x="398023" y="574217"/>
                  <a:pt x="416660" y="552514"/>
                </a:cubicBezTo>
                <a:cubicBezTo>
                  <a:pt x="435011" y="531286"/>
                  <a:pt x="443205" y="503116"/>
                  <a:pt x="439102" y="475357"/>
                </a:cubicBezTo>
                <a:cubicBezTo>
                  <a:pt x="425852" y="403835"/>
                  <a:pt x="387636" y="339341"/>
                  <a:pt x="331264" y="293370"/>
                </a:cubicBezTo>
                <a:close/>
                <a:moveTo>
                  <a:pt x="362484" y="502616"/>
                </a:moveTo>
                <a:cubicBezTo>
                  <a:pt x="357945" y="509348"/>
                  <a:pt x="350361" y="513388"/>
                  <a:pt x="342241" y="513398"/>
                </a:cubicBezTo>
                <a:lnTo>
                  <a:pt x="97766" y="513398"/>
                </a:lnTo>
                <a:cubicBezTo>
                  <a:pt x="84264" y="513405"/>
                  <a:pt x="73313" y="502466"/>
                  <a:pt x="73305" y="488964"/>
                </a:cubicBezTo>
                <a:cubicBezTo>
                  <a:pt x="73303" y="485826"/>
                  <a:pt x="73905" y="482717"/>
                  <a:pt x="75079" y="479807"/>
                </a:cubicBezTo>
                <a:cubicBezTo>
                  <a:pt x="100498" y="425090"/>
                  <a:pt x="139148" y="377567"/>
                  <a:pt x="187538" y="341532"/>
                </a:cubicBezTo>
                <a:lnTo>
                  <a:pt x="204651" y="327865"/>
                </a:lnTo>
                <a:cubicBezTo>
                  <a:pt x="213559" y="320780"/>
                  <a:pt x="226179" y="320780"/>
                  <a:pt x="235088" y="327865"/>
                </a:cubicBezTo>
                <a:lnTo>
                  <a:pt x="251957" y="341336"/>
                </a:lnTo>
                <a:cubicBezTo>
                  <a:pt x="300343" y="377499"/>
                  <a:pt x="339055" y="425046"/>
                  <a:pt x="364660" y="479758"/>
                </a:cubicBezTo>
                <a:cubicBezTo>
                  <a:pt x="367780" y="487265"/>
                  <a:pt x="366965" y="495832"/>
                  <a:pt x="362484" y="502616"/>
                </a:cubicBezTo>
                <a:close/>
                <a:moveTo>
                  <a:pt x="301879" y="464503"/>
                </a:moveTo>
                <a:lnTo>
                  <a:pt x="138080" y="464503"/>
                </a:lnTo>
                <a:cubicBezTo>
                  <a:pt x="160046" y="432201"/>
                  <a:pt x="187044" y="403627"/>
                  <a:pt x="218048" y="379865"/>
                </a:cubicBezTo>
                <a:lnTo>
                  <a:pt x="220004" y="378252"/>
                </a:lnTo>
                <a:lnTo>
                  <a:pt x="221740" y="379596"/>
                </a:lnTo>
                <a:cubicBezTo>
                  <a:pt x="252732" y="403529"/>
                  <a:pt x="279775" y="432180"/>
                  <a:pt x="301879" y="464503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60" name="Graphic 1047">
            <a:extLst>
              <a:ext uri="{FF2B5EF4-FFF2-40B4-BE49-F238E27FC236}">
                <a16:creationId xmlns:a16="http://schemas.microsoft.com/office/drawing/2014/main" id="{F24154C1-92B0-7646-B2DC-3BDE2B90EECD}"/>
              </a:ext>
            </a:extLst>
          </p:cNvPr>
          <p:cNvSpPr/>
          <p:nvPr/>
        </p:nvSpPr>
        <p:spPr>
          <a:xfrm>
            <a:off x="4314024" y="2643999"/>
            <a:ext cx="442542" cy="439683"/>
          </a:xfrm>
          <a:custGeom>
            <a:avLst/>
            <a:gdLst>
              <a:gd name="connsiteX0" fmla="*/ 171035 w 586642"/>
              <a:gd name="connsiteY0" fmla="*/ 582853 h 582852"/>
              <a:gd name="connsiteX1" fmla="*/ 158151 w 586642"/>
              <a:gd name="connsiteY1" fmla="*/ 579870 h 582852"/>
              <a:gd name="connsiteX2" fmla="*/ 88011 w 586642"/>
              <a:gd name="connsiteY2" fmla="*/ 557868 h 582852"/>
              <a:gd name="connsiteX3" fmla="*/ 0 w 586642"/>
              <a:gd name="connsiteY3" fmla="*/ 440520 h 582852"/>
              <a:gd name="connsiteX4" fmla="*/ 0 w 586642"/>
              <a:gd name="connsiteY4" fmla="*/ 145389 h 582852"/>
              <a:gd name="connsiteX5" fmla="*/ 122392 w 586642"/>
              <a:gd name="connsiteY5" fmla="*/ 23307 h 582852"/>
              <a:gd name="connsiteX6" fmla="*/ 169079 w 586642"/>
              <a:gd name="connsiteY6" fmla="*/ 32637 h 582852"/>
              <a:gd name="connsiteX7" fmla="*/ 171035 w 586642"/>
              <a:gd name="connsiteY7" fmla="*/ 33542 h 582852"/>
              <a:gd name="connsiteX8" fmla="*/ 505477 w 586642"/>
              <a:gd name="connsiteY8" fmla="*/ 27235 h 582852"/>
              <a:gd name="connsiteX9" fmla="*/ 504963 w 586642"/>
              <a:gd name="connsiteY9" fmla="*/ 27063 h 582852"/>
              <a:gd name="connsiteX10" fmla="*/ 438588 w 586642"/>
              <a:gd name="connsiteY10" fmla="*/ 5061 h 582852"/>
              <a:gd name="connsiteX11" fmla="*/ 415510 w 586642"/>
              <a:gd name="connsiteY11" fmla="*/ 0 h 582852"/>
              <a:gd name="connsiteX12" fmla="*/ 415510 w 586642"/>
              <a:gd name="connsiteY12" fmla="*/ 544250 h 582852"/>
              <a:gd name="connsiteX13" fmla="*/ 465725 w 586642"/>
              <a:gd name="connsiteY13" fmla="*/ 558723 h 582852"/>
              <a:gd name="connsiteX14" fmla="*/ 583868 w 586642"/>
              <a:gd name="connsiteY14" fmla="*/ 486835 h 582852"/>
              <a:gd name="connsiteX15" fmla="*/ 586642 w 586642"/>
              <a:gd name="connsiteY15" fmla="*/ 463720 h 582852"/>
              <a:gd name="connsiteX16" fmla="*/ 586642 w 586642"/>
              <a:gd name="connsiteY16" fmla="*/ 142358 h 582852"/>
              <a:gd name="connsiteX17" fmla="*/ 505477 w 586642"/>
              <a:gd name="connsiteY17" fmla="*/ 27235 h 582852"/>
              <a:gd name="connsiteX18" fmla="*/ 366615 w 586642"/>
              <a:gd name="connsiteY18" fmla="*/ 3349 h 582852"/>
              <a:gd name="connsiteX19" fmla="*/ 219930 w 586642"/>
              <a:gd name="connsiteY19" fmla="*/ 44666 h 582852"/>
              <a:gd name="connsiteX20" fmla="*/ 219930 w 586642"/>
              <a:gd name="connsiteY20" fmla="*/ 582511 h 582852"/>
              <a:gd name="connsiteX21" fmla="*/ 366615 w 586642"/>
              <a:gd name="connsiteY21" fmla="*/ 542514 h 58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86642" h="582852">
                <a:moveTo>
                  <a:pt x="171035" y="582853"/>
                </a:moveTo>
                <a:cubicBezTo>
                  <a:pt x="166685" y="582114"/>
                  <a:pt x="162383" y="581118"/>
                  <a:pt x="158151" y="579870"/>
                </a:cubicBezTo>
                <a:lnTo>
                  <a:pt x="88011" y="557868"/>
                </a:lnTo>
                <a:cubicBezTo>
                  <a:pt x="35920" y="542564"/>
                  <a:pt x="106" y="494812"/>
                  <a:pt x="0" y="440520"/>
                </a:cubicBezTo>
                <a:lnTo>
                  <a:pt x="0" y="145389"/>
                </a:lnTo>
                <a:cubicBezTo>
                  <a:pt x="85" y="77879"/>
                  <a:pt x="54882" y="23221"/>
                  <a:pt x="122392" y="23307"/>
                </a:cubicBezTo>
                <a:cubicBezTo>
                  <a:pt x="138415" y="23327"/>
                  <a:pt x="154279" y="26497"/>
                  <a:pt x="169079" y="32637"/>
                </a:cubicBezTo>
                <a:lnTo>
                  <a:pt x="171035" y="33542"/>
                </a:lnTo>
                <a:close/>
                <a:moveTo>
                  <a:pt x="505477" y="27235"/>
                </a:moveTo>
                <a:lnTo>
                  <a:pt x="504963" y="27063"/>
                </a:lnTo>
                <a:lnTo>
                  <a:pt x="438588" y="5061"/>
                </a:lnTo>
                <a:cubicBezTo>
                  <a:pt x="431079" y="2625"/>
                  <a:pt x="423349" y="930"/>
                  <a:pt x="415510" y="0"/>
                </a:cubicBezTo>
                <a:lnTo>
                  <a:pt x="415510" y="544250"/>
                </a:lnTo>
                <a:lnTo>
                  <a:pt x="465725" y="558723"/>
                </a:lnTo>
                <a:cubicBezTo>
                  <a:pt x="518201" y="571496"/>
                  <a:pt x="571095" y="539310"/>
                  <a:pt x="583868" y="486835"/>
                </a:cubicBezTo>
                <a:cubicBezTo>
                  <a:pt x="585710" y="479268"/>
                  <a:pt x="586641" y="471508"/>
                  <a:pt x="586642" y="463720"/>
                </a:cubicBezTo>
                <a:lnTo>
                  <a:pt x="586642" y="142358"/>
                </a:lnTo>
                <a:cubicBezTo>
                  <a:pt x="586566" y="90708"/>
                  <a:pt x="554099" y="44657"/>
                  <a:pt x="505477" y="27235"/>
                </a:cubicBezTo>
                <a:close/>
                <a:moveTo>
                  <a:pt x="366615" y="3349"/>
                </a:moveTo>
                <a:cubicBezTo>
                  <a:pt x="366615" y="3349"/>
                  <a:pt x="223768" y="44250"/>
                  <a:pt x="219930" y="44666"/>
                </a:cubicBezTo>
                <a:lnTo>
                  <a:pt x="219930" y="582511"/>
                </a:lnTo>
                <a:cubicBezTo>
                  <a:pt x="222374" y="581997"/>
                  <a:pt x="366615" y="542514"/>
                  <a:pt x="366615" y="542514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63" name="Graphic 1049">
            <a:extLst>
              <a:ext uri="{FF2B5EF4-FFF2-40B4-BE49-F238E27FC236}">
                <a16:creationId xmlns:a16="http://schemas.microsoft.com/office/drawing/2014/main" id="{351CA5D4-28AC-A749-849A-5BD83F01275C}"/>
              </a:ext>
            </a:extLst>
          </p:cNvPr>
          <p:cNvSpPr/>
          <p:nvPr/>
        </p:nvSpPr>
        <p:spPr>
          <a:xfrm>
            <a:off x="2048317" y="4152980"/>
            <a:ext cx="442442" cy="442426"/>
          </a:xfrm>
          <a:custGeom>
            <a:avLst/>
            <a:gdLst>
              <a:gd name="connsiteX0" fmla="*/ 564953 w 586509"/>
              <a:gd name="connsiteY0" fmla="*/ 21314 h 586488"/>
              <a:gd name="connsiteX1" fmla="*/ 506157 w 586509"/>
              <a:gd name="connsiteY1" fmla="*/ 362 h 586488"/>
              <a:gd name="connsiteX2" fmla="*/ 119544 w 586509"/>
              <a:gd name="connsiteY2" fmla="*/ 123993 h 586488"/>
              <a:gd name="connsiteX3" fmla="*/ 103140 w 586509"/>
              <a:gd name="connsiteY3" fmla="*/ 448680 h 586488"/>
              <a:gd name="connsiteX4" fmla="*/ 373529 w 586509"/>
              <a:gd name="connsiteY4" fmla="*/ 178291 h 586488"/>
              <a:gd name="connsiteX5" fmla="*/ 408098 w 586509"/>
              <a:gd name="connsiteY5" fmla="*/ 178892 h 586488"/>
              <a:gd name="connsiteX6" fmla="*/ 408098 w 586509"/>
              <a:gd name="connsiteY6" fmla="*/ 212860 h 586488"/>
              <a:gd name="connsiteX7" fmla="*/ 137807 w 586509"/>
              <a:gd name="connsiteY7" fmla="*/ 483249 h 586488"/>
              <a:gd name="connsiteX8" fmla="*/ 462494 w 586509"/>
              <a:gd name="connsiteY8" fmla="*/ 466943 h 586488"/>
              <a:gd name="connsiteX9" fmla="*/ 586174 w 586509"/>
              <a:gd name="connsiteY9" fmla="*/ 80110 h 586488"/>
              <a:gd name="connsiteX10" fmla="*/ 564953 w 586509"/>
              <a:gd name="connsiteY10" fmla="*/ 21314 h 586488"/>
              <a:gd name="connsiteX11" fmla="*/ 119544 w 586509"/>
              <a:gd name="connsiteY11" fmla="*/ 466943 h 586488"/>
              <a:gd name="connsiteX12" fmla="*/ 137709 w 586509"/>
              <a:gd name="connsiteY12" fmla="*/ 483347 h 586488"/>
              <a:gd name="connsiteX13" fmla="*/ 41386 w 586509"/>
              <a:gd name="connsiteY13" fmla="*/ 579670 h 586488"/>
              <a:gd name="connsiteX14" fmla="*/ 6819 w 586509"/>
              <a:gd name="connsiteY14" fmla="*/ 578979 h 586488"/>
              <a:gd name="connsiteX15" fmla="*/ 6915 w 586509"/>
              <a:gd name="connsiteY15" fmla="*/ 545003 h 586488"/>
              <a:gd name="connsiteX16" fmla="*/ 103238 w 586509"/>
              <a:gd name="connsiteY16" fmla="*/ 448680 h 586488"/>
              <a:gd name="connsiteX17" fmla="*/ 119544 w 586509"/>
              <a:gd name="connsiteY17" fmla="*/ 466943 h 5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6509" h="586488">
                <a:moveTo>
                  <a:pt x="564953" y="21314"/>
                </a:moveTo>
                <a:cubicBezTo>
                  <a:pt x="549481" y="5878"/>
                  <a:pt x="527905" y="-1811"/>
                  <a:pt x="506157" y="362"/>
                </a:cubicBezTo>
                <a:cubicBezTo>
                  <a:pt x="437875" y="6963"/>
                  <a:pt x="208240" y="35395"/>
                  <a:pt x="119544" y="123993"/>
                </a:cubicBezTo>
                <a:cubicBezTo>
                  <a:pt x="31728" y="212048"/>
                  <a:pt x="24646" y="352222"/>
                  <a:pt x="103140" y="448680"/>
                </a:cubicBezTo>
                <a:lnTo>
                  <a:pt x="373529" y="178291"/>
                </a:lnTo>
                <a:cubicBezTo>
                  <a:pt x="383241" y="168911"/>
                  <a:pt x="398718" y="169180"/>
                  <a:pt x="408098" y="178892"/>
                </a:cubicBezTo>
                <a:cubicBezTo>
                  <a:pt x="417249" y="188366"/>
                  <a:pt x="417249" y="203386"/>
                  <a:pt x="408098" y="212860"/>
                </a:cubicBezTo>
                <a:lnTo>
                  <a:pt x="137807" y="483249"/>
                </a:lnTo>
                <a:cubicBezTo>
                  <a:pt x="234233" y="561792"/>
                  <a:pt x="374423" y="554751"/>
                  <a:pt x="462494" y="466943"/>
                </a:cubicBezTo>
                <a:cubicBezTo>
                  <a:pt x="552363" y="377049"/>
                  <a:pt x="579842" y="148123"/>
                  <a:pt x="586174" y="80110"/>
                </a:cubicBezTo>
                <a:cubicBezTo>
                  <a:pt x="588270" y="58321"/>
                  <a:pt x="580482" y="36741"/>
                  <a:pt x="564953" y="21314"/>
                </a:cubicBezTo>
                <a:close/>
                <a:moveTo>
                  <a:pt x="119544" y="466943"/>
                </a:moveTo>
                <a:cubicBezTo>
                  <a:pt x="125379" y="472761"/>
                  <a:pt x="131434" y="478229"/>
                  <a:pt x="137709" y="483347"/>
                </a:cubicBezTo>
                <a:lnTo>
                  <a:pt x="41386" y="579670"/>
                </a:lnTo>
                <a:cubicBezTo>
                  <a:pt x="31650" y="589025"/>
                  <a:pt x="16173" y="588716"/>
                  <a:pt x="6819" y="578979"/>
                </a:cubicBezTo>
                <a:cubicBezTo>
                  <a:pt x="-2310" y="569479"/>
                  <a:pt x="-2268" y="554453"/>
                  <a:pt x="6915" y="545003"/>
                </a:cubicBezTo>
                <a:lnTo>
                  <a:pt x="103238" y="448680"/>
                </a:lnTo>
                <a:cubicBezTo>
                  <a:pt x="108356" y="454939"/>
                  <a:pt x="113791" y="461026"/>
                  <a:pt x="119544" y="466943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49481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3B19373-EE75-5D40-9DB4-2AA1BC6EC2A2}"/>
              </a:ext>
            </a:extLst>
          </p:cNvPr>
          <p:cNvGrpSpPr/>
          <p:nvPr/>
        </p:nvGrpSpPr>
        <p:grpSpPr>
          <a:xfrm>
            <a:off x="927684" y="2100961"/>
            <a:ext cx="2839413" cy="2656078"/>
            <a:chOff x="995608" y="1933575"/>
            <a:chExt cx="2839413" cy="26560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8F924E8-DF2A-6040-993F-A30683BC8310}"/>
                </a:ext>
              </a:extLst>
            </p:cNvPr>
            <p:cNvSpPr txBox="1"/>
            <p:nvPr/>
          </p:nvSpPr>
          <p:spPr>
            <a:xfrm>
              <a:off x="995608" y="2994986"/>
              <a:ext cx="2839413" cy="159466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latin typeface="Heebo" pitchFamily="2" charset="-79"/>
                  <a:cs typeface="Heebo" pitchFamily="2" charset="-79"/>
                </a:rPr>
                <a:t>Sed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ut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perspiciatis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unde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omnis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iste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natus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error sit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voluptatem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accusantium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doloremque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laudantium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,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totam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rem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aperiam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,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eaque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ipsa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quae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ab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illo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inventore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veritatis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et quasi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architecto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beatae vitae dicta sunt.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8062B1-E1CE-924B-8DE6-7041755FF01E}"/>
                </a:ext>
              </a:extLst>
            </p:cNvPr>
            <p:cNvSpPr txBox="1"/>
            <p:nvPr/>
          </p:nvSpPr>
          <p:spPr>
            <a:xfrm>
              <a:off x="995608" y="1933575"/>
              <a:ext cx="2839413" cy="1077218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3200" b="1" dirty="0">
                  <a:latin typeface="Heebo Black" pitchFamily="2" charset="-79"/>
                  <a:cs typeface="Heebo Black" pitchFamily="2" charset="-79"/>
                </a:rPr>
                <a:t>Distribution Channels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7DB59B3-4A4F-274F-A595-0F90D875840B}"/>
              </a:ext>
            </a:extLst>
          </p:cNvPr>
          <p:cNvSpPr/>
          <p:nvPr/>
        </p:nvSpPr>
        <p:spPr>
          <a:xfrm>
            <a:off x="6926825" y="882693"/>
            <a:ext cx="990600" cy="990600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1632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914400" rtl="0" eaLnBrk="1" latinLnBrk="0" hangingPunct="1"/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09F60FF-84C0-854C-ABE4-50480732E24F}"/>
              </a:ext>
            </a:extLst>
          </p:cNvPr>
          <p:cNvSpPr/>
          <p:nvPr/>
        </p:nvSpPr>
        <p:spPr>
          <a:xfrm>
            <a:off x="6926825" y="3708779"/>
            <a:ext cx="990600" cy="990600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594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FFB8E5-75F9-374A-BB0C-4333F97A10DD}"/>
              </a:ext>
            </a:extLst>
          </p:cNvPr>
          <p:cNvSpPr/>
          <p:nvPr/>
        </p:nvSpPr>
        <p:spPr>
          <a:xfrm>
            <a:off x="9630168" y="882693"/>
            <a:ext cx="990600" cy="990600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1992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3D03B6B-CEB0-FE45-943C-990482FFD4F4}"/>
              </a:ext>
            </a:extLst>
          </p:cNvPr>
          <p:cNvSpPr/>
          <p:nvPr/>
        </p:nvSpPr>
        <p:spPr>
          <a:xfrm>
            <a:off x="9630168" y="3708779"/>
            <a:ext cx="990600" cy="990600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4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r" defTabSz="914400" rtl="1" eaLnBrk="1" latinLnBrk="0" hangingPunct="1"/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52E3051-6CE1-404A-91C2-23718EEF963D}"/>
              </a:ext>
            </a:extLst>
          </p:cNvPr>
          <p:cNvSpPr/>
          <p:nvPr/>
        </p:nvSpPr>
        <p:spPr>
          <a:xfrm>
            <a:off x="4223481" y="882693"/>
            <a:ext cx="990600" cy="990600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1398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r" defTabSz="914400" rtl="1" eaLnBrk="1" latinLnBrk="0" hangingPunct="1"/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45714FA-D7D3-FC4A-AAD7-1D6981807452}"/>
              </a:ext>
            </a:extLst>
          </p:cNvPr>
          <p:cNvSpPr/>
          <p:nvPr/>
        </p:nvSpPr>
        <p:spPr>
          <a:xfrm>
            <a:off x="4223481" y="3708779"/>
            <a:ext cx="990600" cy="990600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738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BA3276-EF6E-EF45-8A1F-9DD3593265BC}"/>
              </a:ext>
            </a:extLst>
          </p:cNvPr>
          <p:cNvSpPr txBox="1"/>
          <p:nvPr/>
        </p:nvSpPr>
        <p:spPr>
          <a:xfrm>
            <a:off x="4226119" y="2030100"/>
            <a:ext cx="210419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latin typeface="Heebo" pitchFamily="2" charset="-79"/>
                <a:cs typeface="Heebo" pitchFamily="2" charset="-79"/>
              </a:rPr>
              <a:t>Direct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4E0F99-94AA-2B4C-9FED-98586611FF4B}"/>
              </a:ext>
            </a:extLst>
          </p:cNvPr>
          <p:cNvSpPr txBox="1"/>
          <p:nvPr/>
        </p:nvSpPr>
        <p:spPr>
          <a:xfrm>
            <a:off x="6955588" y="2016644"/>
            <a:ext cx="210419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latin typeface="Heebo" pitchFamily="2" charset="-79"/>
                <a:cs typeface="Heebo" pitchFamily="2" charset="-79"/>
              </a:rPr>
              <a:t>Wholesale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2EA9AC-2E60-D240-892A-09FCCA763C7C}"/>
              </a:ext>
            </a:extLst>
          </p:cNvPr>
          <p:cNvSpPr txBox="1"/>
          <p:nvPr/>
        </p:nvSpPr>
        <p:spPr>
          <a:xfrm>
            <a:off x="9728596" y="2030100"/>
            <a:ext cx="220606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latin typeface="Heebo" pitchFamily="2" charset="-79"/>
                <a:cs typeface="Heebo" pitchFamily="2" charset="-79"/>
              </a:rPr>
              <a:t>Independent Representatives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891B29-A4EA-5446-80E7-04E9B325D4B3}"/>
              </a:ext>
            </a:extLst>
          </p:cNvPr>
          <p:cNvSpPr txBox="1"/>
          <p:nvPr/>
        </p:nvSpPr>
        <p:spPr>
          <a:xfrm>
            <a:off x="4226119" y="4849458"/>
            <a:ext cx="210419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latin typeface="Heebo" pitchFamily="2" charset="-79"/>
                <a:cs typeface="Heebo" pitchFamily="2" charset="-79"/>
              </a:rPr>
              <a:t>Agents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B1766A-AFC1-0D47-9F7C-67A0F6ED3F83}"/>
              </a:ext>
            </a:extLst>
          </p:cNvPr>
          <p:cNvSpPr txBox="1"/>
          <p:nvPr/>
        </p:nvSpPr>
        <p:spPr>
          <a:xfrm>
            <a:off x="6955588" y="4849458"/>
            <a:ext cx="210419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latin typeface="Heebo" pitchFamily="2" charset="-79"/>
                <a:cs typeface="Heebo" pitchFamily="2" charset="-79"/>
              </a:rPr>
              <a:t>Retail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548CB4-0859-E24F-9F01-7EDAB6BDC180}"/>
              </a:ext>
            </a:extLst>
          </p:cNvPr>
          <p:cNvSpPr txBox="1"/>
          <p:nvPr/>
        </p:nvSpPr>
        <p:spPr>
          <a:xfrm>
            <a:off x="9728596" y="4849458"/>
            <a:ext cx="210419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latin typeface="Heebo" pitchFamily="2" charset="-79"/>
                <a:cs typeface="Heebo" pitchFamily="2" charset="-79"/>
              </a:rPr>
              <a:t>Own Sales Force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28D0E4-3A4C-A04A-AF2E-242A2A156426}"/>
              </a:ext>
            </a:extLst>
          </p:cNvPr>
          <p:cNvSpPr txBox="1"/>
          <p:nvPr/>
        </p:nvSpPr>
        <p:spPr>
          <a:xfrm>
            <a:off x="4226119" y="2323030"/>
            <a:ext cx="2104192" cy="83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erroconsequuntur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eos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qui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ratione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7ACD3A-D2E0-CF40-82D0-20E2BA8221DA}"/>
              </a:ext>
            </a:extLst>
          </p:cNvPr>
          <p:cNvSpPr txBox="1"/>
          <p:nvPr/>
        </p:nvSpPr>
        <p:spPr>
          <a:xfrm>
            <a:off x="6955588" y="2309574"/>
            <a:ext cx="2104192" cy="83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erroconsequuntur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eos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qui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ratione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20839B-0714-A64D-B410-0761D270616E}"/>
              </a:ext>
            </a:extLst>
          </p:cNvPr>
          <p:cNvSpPr txBox="1"/>
          <p:nvPr/>
        </p:nvSpPr>
        <p:spPr>
          <a:xfrm>
            <a:off x="9728596" y="2584288"/>
            <a:ext cx="2206063" cy="83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erroconsequuntur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eos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qui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ratione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83090C-22B1-6440-B957-07AE4ACB4BD8}"/>
              </a:ext>
            </a:extLst>
          </p:cNvPr>
          <p:cNvSpPr txBox="1"/>
          <p:nvPr/>
        </p:nvSpPr>
        <p:spPr>
          <a:xfrm>
            <a:off x="4226119" y="5142388"/>
            <a:ext cx="2104192" cy="83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erroconsequuntur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eos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qui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ratione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767DA3-4E75-DC42-9291-00E5A9BBBD31}"/>
              </a:ext>
            </a:extLst>
          </p:cNvPr>
          <p:cNvSpPr txBox="1"/>
          <p:nvPr/>
        </p:nvSpPr>
        <p:spPr>
          <a:xfrm>
            <a:off x="6955588" y="5142388"/>
            <a:ext cx="2104192" cy="83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erroconsequuntur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eos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qui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ratione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8B853E-9262-1F4B-8401-069D350752AE}"/>
              </a:ext>
            </a:extLst>
          </p:cNvPr>
          <p:cNvSpPr txBox="1"/>
          <p:nvPr/>
        </p:nvSpPr>
        <p:spPr>
          <a:xfrm>
            <a:off x="9728596" y="5142388"/>
            <a:ext cx="2104192" cy="83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erroconsequuntur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eos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qui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ratione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24" name="Graphic 2">
            <a:extLst>
              <a:ext uri="{FF2B5EF4-FFF2-40B4-BE49-F238E27FC236}">
                <a16:creationId xmlns:a16="http://schemas.microsoft.com/office/drawing/2014/main" id="{4895DF1E-85B0-4A43-9783-A22866BB076D}"/>
              </a:ext>
            </a:extLst>
          </p:cNvPr>
          <p:cNvSpPr/>
          <p:nvPr/>
        </p:nvSpPr>
        <p:spPr>
          <a:xfrm rot="5400000">
            <a:off x="-153182" y="4918835"/>
            <a:ext cx="2092346" cy="1785983"/>
          </a:xfrm>
          <a:custGeom>
            <a:avLst/>
            <a:gdLst>
              <a:gd name="connsiteX0" fmla="*/ 2392989 w 2392988"/>
              <a:gd name="connsiteY0" fmla="*/ 34354 h 2042604"/>
              <a:gd name="connsiteX1" fmla="*/ 1789140 w 2392988"/>
              <a:gd name="connsiteY1" fmla="*/ 27476 h 2042604"/>
              <a:gd name="connsiteX2" fmla="*/ 1394590 w 2392988"/>
              <a:gd name="connsiteY2" fmla="*/ 212463 h 2042604"/>
              <a:gd name="connsiteX3" fmla="*/ 1051043 w 2392988"/>
              <a:gd name="connsiteY3" fmla="*/ 876209 h 2042604"/>
              <a:gd name="connsiteX4" fmla="*/ 1043392 w 2392988"/>
              <a:gd name="connsiteY4" fmla="*/ 1111515 h 2042604"/>
              <a:gd name="connsiteX5" fmla="*/ 892566 w 2392988"/>
              <a:gd name="connsiteY5" fmla="*/ 1324015 h 2042604"/>
              <a:gd name="connsiteX6" fmla="*/ 386718 w 2392988"/>
              <a:gd name="connsiteY6" fmla="*/ 1496151 h 2042604"/>
              <a:gd name="connsiteX7" fmla="*/ 100550 w 2392988"/>
              <a:gd name="connsiteY7" fmla="*/ 1734896 h 2042604"/>
              <a:gd name="connsiteX8" fmla="*/ 0 w 2392988"/>
              <a:gd name="connsiteY8" fmla="*/ 2042604 h 2042604"/>
              <a:gd name="connsiteX9" fmla="*/ 2390439 w 2392988"/>
              <a:gd name="connsiteY9" fmla="*/ 2042604 h 20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2988" h="2042604">
                <a:moveTo>
                  <a:pt x="2392989" y="34354"/>
                </a:moveTo>
                <a:cubicBezTo>
                  <a:pt x="2241617" y="-11078"/>
                  <a:pt x="1947070" y="-9449"/>
                  <a:pt x="1789140" y="27476"/>
                </a:cubicBezTo>
                <a:cubicBezTo>
                  <a:pt x="1645974" y="60823"/>
                  <a:pt x="1511519" y="123863"/>
                  <a:pt x="1394590" y="212463"/>
                </a:cubicBezTo>
                <a:cubicBezTo>
                  <a:pt x="1149589" y="398174"/>
                  <a:pt x="1052864" y="640540"/>
                  <a:pt x="1051043" y="876209"/>
                </a:cubicBezTo>
                <a:cubicBezTo>
                  <a:pt x="1051043" y="954584"/>
                  <a:pt x="1059422" y="1033321"/>
                  <a:pt x="1043392" y="1111515"/>
                </a:cubicBezTo>
                <a:cubicBezTo>
                  <a:pt x="1025606" y="1200349"/>
                  <a:pt x="970810" y="1277551"/>
                  <a:pt x="892566" y="1324015"/>
                </a:cubicBezTo>
                <a:cubicBezTo>
                  <a:pt x="757224" y="1407458"/>
                  <a:pt x="546469" y="1428817"/>
                  <a:pt x="386718" y="1496151"/>
                </a:cubicBezTo>
                <a:cubicBezTo>
                  <a:pt x="268956" y="1544702"/>
                  <a:pt x="169055" y="1628047"/>
                  <a:pt x="100550" y="1734896"/>
                </a:cubicBezTo>
                <a:cubicBezTo>
                  <a:pt x="42176" y="1827733"/>
                  <a:pt x="7648" y="1933404"/>
                  <a:pt x="0" y="2042604"/>
                </a:cubicBezTo>
                <a:lnTo>
                  <a:pt x="2390439" y="2042604"/>
                </a:lnTo>
                <a:close/>
              </a:path>
            </a:pathLst>
          </a:custGeom>
          <a:solidFill>
            <a:schemeClr val="accent1"/>
          </a:solidFill>
          <a:ln w="18177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25" name="Graphic 1087">
            <a:extLst>
              <a:ext uri="{FF2B5EF4-FFF2-40B4-BE49-F238E27FC236}">
                <a16:creationId xmlns:a16="http://schemas.microsoft.com/office/drawing/2014/main" id="{826A1DA7-DA1C-704F-8486-ABE800D57B92}"/>
              </a:ext>
            </a:extLst>
          </p:cNvPr>
          <p:cNvGrpSpPr/>
          <p:nvPr/>
        </p:nvGrpSpPr>
        <p:grpSpPr>
          <a:xfrm>
            <a:off x="4476327" y="1135539"/>
            <a:ext cx="484909" cy="484909"/>
            <a:chOff x="5221661" y="5581996"/>
            <a:chExt cx="586740" cy="586740"/>
          </a:xfrm>
          <a:solidFill>
            <a:schemeClr val="tx1"/>
          </a:solidFill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3BC6AEE-8BB7-774F-BE6C-E9391EE3DCC5}"/>
                </a:ext>
              </a:extLst>
            </p:cNvPr>
            <p:cNvSpPr/>
            <p:nvPr/>
          </p:nvSpPr>
          <p:spPr>
            <a:xfrm>
              <a:off x="5221661" y="5723204"/>
              <a:ext cx="445531" cy="445531"/>
            </a:xfrm>
            <a:custGeom>
              <a:avLst/>
              <a:gdLst>
                <a:gd name="connsiteX0" fmla="*/ 28652 w 445531"/>
                <a:gd name="connsiteY0" fmla="*/ 326203 h 445531"/>
                <a:gd name="connsiteX1" fmla="*/ 0 w 445531"/>
                <a:gd name="connsiteY1" fmla="*/ 395341 h 445531"/>
                <a:gd name="connsiteX2" fmla="*/ 0 w 445531"/>
                <a:gd name="connsiteY2" fmla="*/ 445531 h 445531"/>
                <a:gd name="connsiteX3" fmla="*/ 50191 w 445531"/>
                <a:gd name="connsiteY3" fmla="*/ 445531 h 445531"/>
                <a:gd name="connsiteX4" fmla="*/ 119328 w 445531"/>
                <a:gd name="connsiteY4" fmla="*/ 416879 h 445531"/>
                <a:gd name="connsiteX5" fmla="*/ 445531 w 445531"/>
                <a:gd name="connsiteY5" fmla="*/ 90676 h 445531"/>
                <a:gd name="connsiteX6" fmla="*/ 354855 w 445531"/>
                <a:gd name="connsiteY6" fmla="*/ 0 h 44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5531" h="445531">
                  <a:moveTo>
                    <a:pt x="28652" y="326203"/>
                  </a:moveTo>
                  <a:cubicBezTo>
                    <a:pt x="10312" y="344539"/>
                    <a:pt x="6" y="369407"/>
                    <a:pt x="0" y="395341"/>
                  </a:cubicBezTo>
                  <a:lnTo>
                    <a:pt x="0" y="445531"/>
                  </a:lnTo>
                  <a:lnTo>
                    <a:pt x="50191" y="445531"/>
                  </a:lnTo>
                  <a:cubicBezTo>
                    <a:pt x="76124" y="445526"/>
                    <a:pt x="100993" y="435219"/>
                    <a:pt x="119328" y="416879"/>
                  </a:cubicBezTo>
                  <a:lnTo>
                    <a:pt x="445531" y="90676"/>
                  </a:lnTo>
                  <a:lnTo>
                    <a:pt x="354855" y="0"/>
                  </a:ln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DF22CC51-DC68-FC4E-B5D7-42EEA5420F0D}"/>
                </a:ext>
              </a:extLst>
            </p:cNvPr>
            <p:cNvSpPr/>
            <p:nvPr/>
          </p:nvSpPr>
          <p:spPr>
            <a:xfrm>
              <a:off x="5611085" y="5584100"/>
              <a:ext cx="195212" cy="195211"/>
            </a:xfrm>
            <a:custGeom>
              <a:avLst/>
              <a:gdLst>
                <a:gd name="connsiteX0" fmla="*/ 176413 w 195212"/>
                <a:gd name="connsiteY0" fmla="*/ 18798 h 195211"/>
                <a:gd name="connsiteX1" fmla="*/ 85759 w 195212"/>
                <a:gd name="connsiteY1" fmla="*/ 18751 h 195211"/>
                <a:gd name="connsiteX2" fmla="*/ 85713 w 195212"/>
                <a:gd name="connsiteY2" fmla="*/ 18798 h 195211"/>
                <a:gd name="connsiteX3" fmla="*/ 0 w 195212"/>
                <a:gd name="connsiteY3" fmla="*/ 104536 h 195211"/>
                <a:gd name="connsiteX4" fmla="*/ 90676 w 195212"/>
                <a:gd name="connsiteY4" fmla="*/ 195212 h 195211"/>
                <a:gd name="connsiteX5" fmla="*/ 176413 w 195212"/>
                <a:gd name="connsiteY5" fmla="*/ 109499 h 195211"/>
                <a:gd name="connsiteX6" fmla="*/ 176460 w 195212"/>
                <a:gd name="connsiteY6" fmla="*/ 18846 h 195211"/>
                <a:gd name="connsiteX7" fmla="*/ 176413 w 195212"/>
                <a:gd name="connsiteY7" fmla="*/ 18798 h 19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212" h="195211">
                  <a:moveTo>
                    <a:pt x="176413" y="18798"/>
                  </a:moveTo>
                  <a:cubicBezTo>
                    <a:pt x="151394" y="-6248"/>
                    <a:pt x="110806" y="-6269"/>
                    <a:pt x="85759" y="18751"/>
                  </a:cubicBezTo>
                  <a:cubicBezTo>
                    <a:pt x="85745" y="18767"/>
                    <a:pt x="85728" y="18783"/>
                    <a:pt x="85713" y="18798"/>
                  </a:cubicBezTo>
                  <a:lnTo>
                    <a:pt x="0" y="104536"/>
                  </a:lnTo>
                  <a:lnTo>
                    <a:pt x="90676" y="195212"/>
                  </a:lnTo>
                  <a:lnTo>
                    <a:pt x="176413" y="109499"/>
                  </a:lnTo>
                  <a:cubicBezTo>
                    <a:pt x="201460" y="84479"/>
                    <a:pt x="201482" y="43892"/>
                    <a:pt x="176460" y="18846"/>
                  </a:cubicBezTo>
                  <a:cubicBezTo>
                    <a:pt x="176445" y="18830"/>
                    <a:pt x="176428" y="18814"/>
                    <a:pt x="176413" y="18798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28" name="Graphic 1089">
            <a:extLst>
              <a:ext uri="{FF2B5EF4-FFF2-40B4-BE49-F238E27FC236}">
                <a16:creationId xmlns:a16="http://schemas.microsoft.com/office/drawing/2014/main" id="{F12FB75F-DD14-0C45-B662-9129A0122D47}"/>
              </a:ext>
            </a:extLst>
          </p:cNvPr>
          <p:cNvGrpSpPr/>
          <p:nvPr/>
        </p:nvGrpSpPr>
        <p:grpSpPr>
          <a:xfrm>
            <a:off x="7179671" y="1155744"/>
            <a:ext cx="484909" cy="444499"/>
            <a:chOff x="6383595" y="5606444"/>
            <a:chExt cx="586740" cy="537844"/>
          </a:xfrm>
          <a:solidFill>
            <a:schemeClr val="tx1"/>
          </a:solidFill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16B4F45-BE65-2A44-AE63-8665DAB99B61}"/>
                </a:ext>
              </a:extLst>
            </p:cNvPr>
            <p:cNvSpPr/>
            <p:nvPr/>
          </p:nvSpPr>
          <p:spPr>
            <a:xfrm>
              <a:off x="6383595" y="5799089"/>
              <a:ext cx="586740" cy="345199"/>
            </a:xfrm>
            <a:custGeom>
              <a:avLst/>
              <a:gdLst>
                <a:gd name="connsiteX0" fmla="*/ 0 w 586740"/>
                <a:gd name="connsiteY0" fmla="*/ 2714 h 345199"/>
                <a:gd name="connsiteX1" fmla="*/ 0 w 586740"/>
                <a:gd name="connsiteY1" fmla="*/ 222961 h 345199"/>
                <a:gd name="connsiteX2" fmla="*/ 122238 w 586740"/>
                <a:gd name="connsiteY2" fmla="*/ 345199 h 345199"/>
                <a:gd name="connsiteX3" fmla="*/ 464503 w 586740"/>
                <a:gd name="connsiteY3" fmla="*/ 345199 h 345199"/>
                <a:gd name="connsiteX4" fmla="*/ 586740 w 586740"/>
                <a:gd name="connsiteY4" fmla="*/ 222961 h 345199"/>
                <a:gd name="connsiteX5" fmla="*/ 586740 w 586740"/>
                <a:gd name="connsiteY5" fmla="*/ 0 h 345199"/>
                <a:gd name="connsiteX6" fmla="*/ 0 w 586740"/>
                <a:gd name="connsiteY6" fmla="*/ 2714 h 34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40" h="345199">
                  <a:moveTo>
                    <a:pt x="0" y="2714"/>
                  </a:moveTo>
                  <a:lnTo>
                    <a:pt x="0" y="222961"/>
                  </a:lnTo>
                  <a:cubicBezTo>
                    <a:pt x="81" y="290437"/>
                    <a:pt x="54762" y="345118"/>
                    <a:pt x="122238" y="345199"/>
                  </a:cubicBezTo>
                  <a:lnTo>
                    <a:pt x="464503" y="345199"/>
                  </a:lnTo>
                  <a:cubicBezTo>
                    <a:pt x="531978" y="345118"/>
                    <a:pt x="586660" y="290437"/>
                    <a:pt x="586740" y="222961"/>
                  </a:cubicBezTo>
                  <a:lnTo>
                    <a:pt x="586740" y="0"/>
                  </a:lnTo>
                  <a:lnTo>
                    <a:pt x="0" y="2714"/>
                  </a:lnTo>
                  <a:close/>
                </a:path>
              </a:pathLst>
            </a:custGeom>
            <a:grpFill/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D30007E-24DF-854E-971A-AC9C0E471556}"/>
                </a:ext>
              </a:extLst>
            </p:cNvPr>
            <p:cNvSpPr/>
            <p:nvPr/>
          </p:nvSpPr>
          <p:spPr>
            <a:xfrm>
              <a:off x="6383595" y="5606444"/>
              <a:ext cx="583390" cy="146463"/>
            </a:xfrm>
            <a:custGeom>
              <a:avLst/>
              <a:gdLst>
                <a:gd name="connsiteX0" fmla="*/ 464502 w 583390"/>
                <a:gd name="connsiteY0" fmla="*/ 48894 h 146463"/>
                <a:gd name="connsiteX1" fmla="*/ 304909 w 583390"/>
                <a:gd name="connsiteY1" fmla="*/ 48894 h 146463"/>
                <a:gd name="connsiteX2" fmla="*/ 293981 w 583390"/>
                <a:gd name="connsiteY2" fmla="*/ 46450 h 146463"/>
                <a:gd name="connsiteX3" fmla="*/ 216825 w 583390"/>
                <a:gd name="connsiteY3" fmla="*/ 7725 h 146463"/>
                <a:gd name="connsiteX4" fmla="*/ 184040 w 583390"/>
                <a:gd name="connsiteY4" fmla="*/ 0 h 146463"/>
                <a:gd name="connsiteX5" fmla="*/ 122237 w 583390"/>
                <a:gd name="connsiteY5" fmla="*/ 0 h 146463"/>
                <a:gd name="connsiteX6" fmla="*/ 0 w 583390"/>
                <a:gd name="connsiteY6" fmla="*/ 122237 h 146463"/>
                <a:gd name="connsiteX7" fmla="*/ 0 w 583390"/>
                <a:gd name="connsiteY7" fmla="*/ 146464 h 146463"/>
                <a:gd name="connsiteX8" fmla="*/ 583390 w 583390"/>
                <a:gd name="connsiteY8" fmla="*/ 143750 h 146463"/>
                <a:gd name="connsiteX9" fmla="*/ 464502 w 583390"/>
                <a:gd name="connsiteY9" fmla="*/ 48894 h 14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3390" h="146463">
                  <a:moveTo>
                    <a:pt x="464502" y="48894"/>
                  </a:moveTo>
                  <a:lnTo>
                    <a:pt x="304909" y="48894"/>
                  </a:lnTo>
                  <a:cubicBezTo>
                    <a:pt x="301128" y="48919"/>
                    <a:pt x="297391" y="48083"/>
                    <a:pt x="293981" y="46450"/>
                  </a:cubicBezTo>
                  <a:lnTo>
                    <a:pt x="216825" y="7725"/>
                  </a:lnTo>
                  <a:cubicBezTo>
                    <a:pt x="206639" y="2653"/>
                    <a:pt x="195419" y="9"/>
                    <a:pt x="184040" y="0"/>
                  </a:cubicBezTo>
                  <a:lnTo>
                    <a:pt x="122237" y="0"/>
                  </a:lnTo>
                  <a:cubicBezTo>
                    <a:pt x="54762" y="80"/>
                    <a:pt x="81" y="54760"/>
                    <a:pt x="0" y="122237"/>
                  </a:cubicBezTo>
                  <a:lnTo>
                    <a:pt x="0" y="146464"/>
                  </a:lnTo>
                  <a:lnTo>
                    <a:pt x="583390" y="143750"/>
                  </a:lnTo>
                  <a:cubicBezTo>
                    <a:pt x="570652" y="88325"/>
                    <a:pt x="521372" y="49008"/>
                    <a:pt x="464502" y="48894"/>
                  </a:cubicBezTo>
                  <a:close/>
                </a:path>
              </a:pathLst>
            </a:custGeom>
            <a:grpFill/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32" name="Graphic 1091">
            <a:extLst>
              <a:ext uri="{FF2B5EF4-FFF2-40B4-BE49-F238E27FC236}">
                <a16:creationId xmlns:a16="http://schemas.microsoft.com/office/drawing/2014/main" id="{583630FB-D23A-2F4E-BB07-D70DA24D8D81}"/>
              </a:ext>
            </a:extLst>
          </p:cNvPr>
          <p:cNvGrpSpPr/>
          <p:nvPr/>
        </p:nvGrpSpPr>
        <p:grpSpPr>
          <a:xfrm>
            <a:off x="9883014" y="1135539"/>
            <a:ext cx="484909" cy="484909"/>
            <a:chOff x="7545529" y="5581996"/>
            <a:chExt cx="586740" cy="586740"/>
          </a:xfrm>
          <a:solidFill>
            <a:schemeClr val="tx1"/>
          </a:solidFill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B593345-8A8E-6E4B-8A04-D7113DC3C674}"/>
                </a:ext>
              </a:extLst>
            </p:cNvPr>
            <p:cNvSpPr/>
            <p:nvPr/>
          </p:nvSpPr>
          <p:spPr>
            <a:xfrm>
              <a:off x="7863346" y="5752566"/>
              <a:ext cx="245135" cy="413089"/>
            </a:xfrm>
            <a:custGeom>
              <a:avLst/>
              <a:gdLst>
                <a:gd name="connsiteX0" fmla="*/ 43076 w 245135"/>
                <a:gd name="connsiteY0" fmla="*/ 112703 h 413089"/>
                <a:gd name="connsiteX1" fmla="*/ 0 w 245135"/>
                <a:gd name="connsiteY1" fmla="*/ 128252 h 413089"/>
                <a:gd name="connsiteX2" fmla="*/ 0 w 245135"/>
                <a:gd name="connsiteY2" fmla="*/ 413089 h 413089"/>
                <a:gd name="connsiteX3" fmla="*/ 36671 w 245135"/>
                <a:gd name="connsiteY3" fmla="*/ 399472 h 413089"/>
                <a:gd name="connsiteX4" fmla="*/ 184016 w 245135"/>
                <a:gd name="connsiteY4" fmla="*/ 314419 h 413089"/>
                <a:gd name="connsiteX5" fmla="*/ 245135 w 245135"/>
                <a:gd name="connsiteY5" fmla="*/ 208537 h 413089"/>
                <a:gd name="connsiteX6" fmla="*/ 245135 w 245135"/>
                <a:gd name="connsiteY6" fmla="*/ 38383 h 413089"/>
                <a:gd name="connsiteX7" fmla="*/ 238656 w 245135"/>
                <a:gd name="connsiteY7" fmla="*/ 0 h 413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135" h="413089">
                  <a:moveTo>
                    <a:pt x="43076" y="112703"/>
                  </a:moveTo>
                  <a:cubicBezTo>
                    <a:pt x="29713" y="120311"/>
                    <a:pt x="15143" y="125570"/>
                    <a:pt x="0" y="128252"/>
                  </a:cubicBezTo>
                  <a:lnTo>
                    <a:pt x="0" y="413089"/>
                  </a:lnTo>
                  <a:cubicBezTo>
                    <a:pt x="12884" y="410581"/>
                    <a:pt x="25271" y="405980"/>
                    <a:pt x="36671" y="399472"/>
                  </a:cubicBezTo>
                  <a:lnTo>
                    <a:pt x="184016" y="314419"/>
                  </a:lnTo>
                  <a:cubicBezTo>
                    <a:pt x="221785" y="292522"/>
                    <a:pt x="245062" y="252196"/>
                    <a:pt x="245135" y="208537"/>
                  </a:cubicBezTo>
                  <a:lnTo>
                    <a:pt x="245135" y="38383"/>
                  </a:lnTo>
                  <a:cubicBezTo>
                    <a:pt x="245057" y="25323"/>
                    <a:pt x="242869" y="12362"/>
                    <a:pt x="238656" y="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9EE02F-1462-CD4F-9871-D1FF8BD9B0CB}"/>
                </a:ext>
              </a:extLst>
            </p:cNvPr>
            <p:cNvSpPr/>
            <p:nvPr/>
          </p:nvSpPr>
          <p:spPr>
            <a:xfrm>
              <a:off x="7601098" y="5583693"/>
              <a:ext cx="476481" cy="250775"/>
            </a:xfrm>
            <a:custGeom>
              <a:avLst/>
              <a:gdLst>
                <a:gd name="connsiteX0" fmla="*/ 194822 w 476481"/>
                <a:gd name="connsiteY0" fmla="*/ 239281 h 250775"/>
                <a:gd name="connsiteX1" fmla="*/ 280902 w 476481"/>
                <a:gd name="connsiteY1" fmla="*/ 239281 h 250775"/>
                <a:gd name="connsiteX2" fmla="*/ 476482 w 476481"/>
                <a:gd name="connsiteY2" fmla="*/ 126578 h 250775"/>
                <a:gd name="connsiteX3" fmla="*/ 446216 w 476481"/>
                <a:gd name="connsiteY3" fmla="*/ 101471 h 250775"/>
                <a:gd name="connsiteX4" fmla="*/ 298920 w 476481"/>
                <a:gd name="connsiteY4" fmla="*/ 16320 h 250775"/>
                <a:gd name="connsiteX5" fmla="*/ 176682 w 476481"/>
                <a:gd name="connsiteY5" fmla="*/ 16320 h 250775"/>
                <a:gd name="connsiteX6" fmla="*/ 29337 w 476481"/>
                <a:gd name="connsiteY6" fmla="*/ 101397 h 250775"/>
                <a:gd name="connsiteX7" fmla="*/ 0 w 476481"/>
                <a:gd name="connsiteY7" fmla="*/ 125429 h 25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481" h="250775">
                  <a:moveTo>
                    <a:pt x="194822" y="239281"/>
                  </a:moveTo>
                  <a:cubicBezTo>
                    <a:pt x="221470" y="254608"/>
                    <a:pt x="254254" y="254608"/>
                    <a:pt x="280902" y="239281"/>
                  </a:cubicBezTo>
                  <a:lnTo>
                    <a:pt x="476482" y="126578"/>
                  </a:lnTo>
                  <a:cubicBezTo>
                    <a:pt x="467820" y="116625"/>
                    <a:pt x="457599" y="108146"/>
                    <a:pt x="446216" y="101471"/>
                  </a:cubicBezTo>
                  <a:lnTo>
                    <a:pt x="298920" y="16320"/>
                  </a:lnTo>
                  <a:cubicBezTo>
                    <a:pt x="261080" y="-5440"/>
                    <a:pt x="214522" y="-5440"/>
                    <a:pt x="176682" y="16320"/>
                  </a:cubicBezTo>
                  <a:lnTo>
                    <a:pt x="29337" y="101397"/>
                  </a:lnTo>
                  <a:cubicBezTo>
                    <a:pt x="18361" y="107824"/>
                    <a:pt x="8462" y="115934"/>
                    <a:pt x="0" y="125429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47980CE-CDAB-FD4B-B570-922F6E02B51F}"/>
                </a:ext>
              </a:extLst>
            </p:cNvPr>
            <p:cNvSpPr/>
            <p:nvPr/>
          </p:nvSpPr>
          <p:spPr>
            <a:xfrm>
              <a:off x="7569316" y="5751246"/>
              <a:ext cx="245135" cy="414409"/>
            </a:xfrm>
            <a:custGeom>
              <a:avLst/>
              <a:gdLst>
                <a:gd name="connsiteX0" fmla="*/ 245135 w 245135"/>
                <a:gd name="connsiteY0" fmla="*/ 129572 h 414409"/>
                <a:gd name="connsiteX1" fmla="*/ 202034 w 245135"/>
                <a:gd name="connsiteY1" fmla="*/ 114023 h 414409"/>
                <a:gd name="connsiteX2" fmla="*/ 6943 w 245135"/>
                <a:gd name="connsiteY2" fmla="*/ 0 h 414409"/>
                <a:gd name="connsiteX3" fmla="*/ 0 w 245135"/>
                <a:gd name="connsiteY3" fmla="*/ 39703 h 414409"/>
                <a:gd name="connsiteX4" fmla="*/ 0 w 245135"/>
                <a:gd name="connsiteY4" fmla="*/ 209857 h 414409"/>
                <a:gd name="connsiteX5" fmla="*/ 61119 w 245135"/>
                <a:gd name="connsiteY5" fmla="*/ 315739 h 414409"/>
                <a:gd name="connsiteX6" fmla="*/ 208464 w 245135"/>
                <a:gd name="connsiteY6" fmla="*/ 400792 h 414409"/>
                <a:gd name="connsiteX7" fmla="*/ 245135 w 245135"/>
                <a:gd name="connsiteY7" fmla="*/ 414410 h 41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135" h="414409">
                  <a:moveTo>
                    <a:pt x="245135" y="129572"/>
                  </a:moveTo>
                  <a:cubicBezTo>
                    <a:pt x="229983" y="126897"/>
                    <a:pt x="215404" y="121636"/>
                    <a:pt x="202034" y="114023"/>
                  </a:cubicBezTo>
                  <a:lnTo>
                    <a:pt x="6943" y="0"/>
                  </a:lnTo>
                  <a:cubicBezTo>
                    <a:pt x="2428" y="12754"/>
                    <a:pt x="81" y="26174"/>
                    <a:pt x="0" y="39703"/>
                  </a:cubicBezTo>
                  <a:lnTo>
                    <a:pt x="0" y="209857"/>
                  </a:lnTo>
                  <a:cubicBezTo>
                    <a:pt x="73" y="253516"/>
                    <a:pt x="23351" y="293842"/>
                    <a:pt x="61119" y="315739"/>
                  </a:cubicBezTo>
                  <a:lnTo>
                    <a:pt x="208464" y="400792"/>
                  </a:lnTo>
                  <a:cubicBezTo>
                    <a:pt x="219863" y="407300"/>
                    <a:pt x="232251" y="411901"/>
                    <a:pt x="245135" y="41441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36" name="Graphic 1093">
            <a:extLst>
              <a:ext uri="{FF2B5EF4-FFF2-40B4-BE49-F238E27FC236}">
                <a16:creationId xmlns:a16="http://schemas.microsoft.com/office/drawing/2014/main" id="{C2742FCE-C123-644D-B722-4942EDC47765}"/>
              </a:ext>
            </a:extLst>
          </p:cNvPr>
          <p:cNvSpPr/>
          <p:nvPr/>
        </p:nvSpPr>
        <p:spPr>
          <a:xfrm>
            <a:off x="4476327" y="3961625"/>
            <a:ext cx="484909" cy="484909"/>
          </a:xfrm>
          <a:custGeom>
            <a:avLst/>
            <a:gdLst>
              <a:gd name="connsiteX0" fmla="*/ 366713 w 586740"/>
              <a:gd name="connsiteY0" fmla="*/ 488950 h 586740"/>
              <a:gd name="connsiteX1" fmla="*/ 122238 w 586740"/>
              <a:gd name="connsiteY1" fmla="*/ 488950 h 586740"/>
              <a:gd name="connsiteX2" fmla="*/ 0 w 586740"/>
              <a:gd name="connsiteY2" fmla="*/ 366713 h 586740"/>
              <a:gd name="connsiteX3" fmla="*/ 0 w 586740"/>
              <a:gd name="connsiteY3" fmla="*/ 122238 h 586740"/>
              <a:gd name="connsiteX4" fmla="*/ 122238 w 586740"/>
              <a:gd name="connsiteY4" fmla="*/ 0 h 586740"/>
              <a:gd name="connsiteX5" fmla="*/ 366713 w 586740"/>
              <a:gd name="connsiteY5" fmla="*/ 0 h 586740"/>
              <a:gd name="connsiteX6" fmla="*/ 488950 w 586740"/>
              <a:gd name="connsiteY6" fmla="*/ 122238 h 586740"/>
              <a:gd name="connsiteX7" fmla="*/ 488950 w 586740"/>
              <a:gd name="connsiteY7" fmla="*/ 366713 h 586740"/>
              <a:gd name="connsiteX8" fmla="*/ 366713 w 586740"/>
              <a:gd name="connsiteY8" fmla="*/ 488950 h 586740"/>
              <a:gd name="connsiteX9" fmla="*/ 586740 w 586740"/>
              <a:gd name="connsiteY9" fmla="*/ 464503 h 586740"/>
              <a:gd name="connsiteX10" fmla="*/ 586740 w 586740"/>
              <a:gd name="connsiteY10" fmla="*/ 146685 h 586740"/>
              <a:gd name="connsiteX11" fmla="*/ 562293 w 586740"/>
              <a:gd name="connsiteY11" fmla="*/ 122238 h 586740"/>
              <a:gd name="connsiteX12" fmla="*/ 537845 w 586740"/>
              <a:gd name="connsiteY12" fmla="*/ 146685 h 586740"/>
              <a:gd name="connsiteX13" fmla="*/ 537845 w 586740"/>
              <a:gd name="connsiteY13" fmla="*/ 464503 h 586740"/>
              <a:gd name="connsiteX14" fmla="*/ 464503 w 586740"/>
              <a:gd name="connsiteY14" fmla="*/ 537845 h 586740"/>
              <a:gd name="connsiteX15" fmla="*/ 146685 w 586740"/>
              <a:gd name="connsiteY15" fmla="*/ 537845 h 586740"/>
              <a:gd name="connsiteX16" fmla="*/ 122238 w 586740"/>
              <a:gd name="connsiteY16" fmla="*/ 562293 h 586740"/>
              <a:gd name="connsiteX17" fmla="*/ 146685 w 586740"/>
              <a:gd name="connsiteY17" fmla="*/ 586740 h 586740"/>
              <a:gd name="connsiteX18" fmla="*/ 464503 w 586740"/>
              <a:gd name="connsiteY18" fmla="*/ 586740 h 586740"/>
              <a:gd name="connsiteX19" fmla="*/ 586740 w 586740"/>
              <a:gd name="connsiteY19" fmla="*/ 464503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86740" h="586740">
                <a:moveTo>
                  <a:pt x="366713" y="488950"/>
                </a:moveTo>
                <a:lnTo>
                  <a:pt x="122238" y="488950"/>
                </a:lnTo>
                <a:cubicBezTo>
                  <a:pt x="54761" y="488869"/>
                  <a:pt x="81" y="434190"/>
                  <a:pt x="0" y="366713"/>
                </a:cubicBezTo>
                <a:lnTo>
                  <a:pt x="0" y="122238"/>
                </a:lnTo>
                <a:cubicBezTo>
                  <a:pt x="81" y="54761"/>
                  <a:pt x="54761" y="81"/>
                  <a:pt x="122238" y="0"/>
                </a:cubicBezTo>
                <a:lnTo>
                  <a:pt x="366713" y="0"/>
                </a:lnTo>
                <a:cubicBezTo>
                  <a:pt x="434190" y="81"/>
                  <a:pt x="488869" y="54761"/>
                  <a:pt x="488950" y="122238"/>
                </a:cubicBezTo>
                <a:lnTo>
                  <a:pt x="488950" y="366713"/>
                </a:lnTo>
                <a:cubicBezTo>
                  <a:pt x="488869" y="434190"/>
                  <a:pt x="434190" y="488869"/>
                  <a:pt x="366713" y="488950"/>
                </a:cubicBezTo>
                <a:close/>
                <a:moveTo>
                  <a:pt x="586740" y="464503"/>
                </a:moveTo>
                <a:lnTo>
                  <a:pt x="586740" y="146685"/>
                </a:lnTo>
                <a:cubicBezTo>
                  <a:pt x="586740" y="133183"/>
                  <a:pt x="575795" y="122238"/>
                  <a:pt x="562293" y="122238"/>
                </a:cubicBezTo>
                <a:cubicBezTo>
                  <a:pt x="548790" y="122238"/>
                  <a:pt x="537845" y="133183"/>
                  <a:pt x="537845" y="146685"/>
                </a:cubicBezTo>
                <a:lnTo>
                  <a:pt x="537845" y="464503"/>
                </a:lnTo>
                <a:cubicBezTo>
                  <a:pt x="537845" y="505010"/>
                  <a:pt x="505010" y="537845"/>
                  <a:pt x="464503" y="537845"/>
                </a:cubicBezTo>
                <a:lnTo>
                  <a:pt x="146685" y="537845"/>
                </a:lnTo>
                <a:cubicBezTo>
                  <a:pt x="133183" y="537845"/>
                  <a:pt x="122238" y="548790"/>
                  <a:pt x="122238" y="562293"/>
                </a:cubicBezTo>
                <a:cubicBezTo>
                  <a:pt x="122238" y="575795"/>
                  <a:pt x="133183" y="586740"/>
                  <a:pt x="146685" y="586740"/>
                </a:cubicBezTo>
                <a:lnTo>
                  <a:pt x="464503" y="586740"/>
                </a:lnTo>
                <a:cubicBezTo>
                  <a:pt x="531980" y="586659"/>
                  <a:pt x="586659" y="531980"/>
                  <a:pt x="586740" y="464503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42" name="Graphic 1095">
            <a:extLst>
              <a:ext uri="{FF2B5EF4-FFF2-40B4-BE49-F238E27FC236}">
                <a16:creationId xmlns:a16="http://schemas.microsoft.com/office/drawing/2014/main" id="{972D3E02-B8EC-1F4E-8A8A-98A910667ACC}"/>
              </a:ext>
            </a:extLst>
          </p:cNvPr>
          <p:cNvGrpSpPr/>
          <p:nvPr/>
        </p:nvGrpSpPr>
        <p:grpSpPr>
          <a:xfrm>
            <a:off x="7179671" y="3961625"/>
            <a:ext cx="484909" cy="484909"/>
            <a:chOff x="9869397" y="5581996"/>
            <a:chExt cx="586740" cy="586740"/>
          </a:xfrm>
          <a:solidFill>
            <a:schemeClr val="tx1"/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9A746AF-C4B5-E442-A2FA-33F639308F39}"/>
                </a:ext>
              </a:extLst>
            </p:cNvPr>
            <p:cNvSpPr/>
            <p:nvPr/>
          </p:nvSpPr>
          <p:spPr>
            <a:xfrm>
              <a:off x="10022902" y="5581995"/>
              <a:ext cx="279728" cy="73342"/>
            </a:xfrm>
            <a:custGeom>
              <a:avLst/>
              <a:gdLst>
                <a:gd name="connsiteX0" fmla="*/ 279728 w 279728"/>
                <a:gd name="connsiteY0" fmla="*/ 73343 h 73342"/>
                <a:gd name="connsiteX1" fmla="*/ 245184 w 279728"/>
                <a:gd name="connsiteY1" fmla="*/ 28555 h 73342"/>
                <a:gd name="connsiteX2" fmla="*/ 187097 w 279728"/>
                <a:gd name="connsiteY2" fmla="*/ 0 h 73342"/>
                <a:gd name="connsiteX3" fmla="*/ 92632 w 279728"/>
                <a:gd name="connsiteY3" fmla="*/ 0 h 73342"/>
                <a:gd name="connsiteX4" fmla="*/ 34544 w 279728"/>
                <a:gd name="connsiteY4" fmla="*/ 28555 h 73342"/>
                <a:gd name="connsiteX5" fmla="*/ 0 w 279728"/>
                <a:gd name="connsiteY5" fmla="*/ 73343 h 7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728" h="73342">
                  <a:moveTo>
                    <a:pt x="279728" y="73343"/>
                  </a:moveTo>
                  <a:lnTo>
                    <a:pt x="245184" y="28555"/>
                  </a:lnTo>
                  <a:cubicBezTo>
                    <a:pt x="231242" y="10613"/>
                    <a:pt x="209818" y="82"/>
                    <a:pt x="187097" y="0"/>
                  </a:cubicBezTo>
                  <a:lnTo>
                    <a:pt x="92632" y="0"/>
                  </a:lnTo>
                  <a:cubicBezTo>
                    <a:pt x="69909" y="82"/>
                    <a:pt x="48487" y="10613"/>
                    <a:pt x="34544" y="28555"/>
                  </a:cubicBezTo>
                  <a:lnTo>
                    <a:pt x="0" y="73343"/>
                  </a:ln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57955DF2-6FE7-F14F-82CC-8D0D002A33FB}"/>
                </a:ext>
              </a:extLst>
            </p:cNvPr>
            <p:cNvSpPr/>
            <p:nvPr/>
          </p:nvSpPr>
          <p:spPr>
            <a:xfrm>
              <a:off x="10064977" y="5826471"/>
              <a:ext cx="195580" cy="195580"/>
            </a:xfrm>
            <a:custGeom>
              <a:avLst/>
              <a:gdLst>
                <a:gd name="connsiteX0" fmla="*/ 195580 w 195580"/>
                <a:gd name="connsiteY0" fmla="*/ 97790 h 195580"/>
                <a:gd name="connsiteX1" fmla="*/ 97790 w 195580"/>
                <a:gd name="connsiteY1" fmla="*/ 195580 h 195580"/>
                <a:gd name="connsiteX2" fmla="*/ 0 w 195580"/>
                <a:gd name="connsiteY2" fmla="*/ 97790 h 195580"/>
                <a:gd name="connsiteX3" fmla="*/ 97790 w 195580"/>
                <a:gd name="connsiteY3" fmla="*/ 0 h 195580"/>
                <a:gd name="connsiteX4" fmla="*/ 195580 w 195580"/>
                <a:gd name="connsiteY4" fmla="*/ 97790 h 19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580" h="195580">
                  <a:moveTo>
                    <a:pt x="195580" y="97790"/>
                  </a:moveTo>
                  <a:cubicBezTo>
                    <a:pt x="195580" y="151798"/>
                    <a:pt x="151798" y="195580"/>
                    <a:pt x="97790" y="195580"/>
                  </a:cubicBezTo>
                  <a:cubicBezTo>
                    <a:pt x="43782" y="195580"/>
                    <a:pt x="0" y="151798"/>
                    <a:pt x="0" y="97790"/>
                  </a:cubicBezTo>
                  <a:cubicBezTo>
                    <a:pt x="0" y="43782"/>
                    <a:pt x="43782" y="0"/>
                    <a:pt x="97790" y="0"/>
                  </a:cubicBezTo>
                  <a:cubicBezTo>
                    <a:pt x="151798" y="0"/>
                    <a:pt x="195580" y="43782"/>
                    <a:pt x="195580" y="9779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FB1EA872-C906-4D4B-B625-BC145208ED9F}"/>
                </a:ext>
              </a:extLst>
            </p:cNvPr>
            <p:cNvSpPr/>
            <p:nvPr/>
          </p:nvSpPr>
          <p:spPr>
            <a:xfrm>
              <a:off x="9869397" y="5704233"/>
              <a:ext cx="586740" cy="464502"/>
            </a:xfrm>
            <a:custGeom>
              <a:avLst/>
              <a:gdLst>
                <a:gd name="connsiteX0" fmla="*/ 464503 w 586740"/>
                <a:gd name="connsiteY0" fmla="*/ 0 h 464502"/>
                <a:gd name="connsiteX1" fmla="*/ 122238 w 586740"/>
                <a:gd name="connsiteY1" fmla="*/ 0 h 464502"/>
                <a:gd name="connsiteX2" fmla="*/ 0 w 586740"/>
                <a:gd name="connsiteY2" fmla="*/ 122238 h 464502"/>
                <a:gd name="connsiteX3" fmla="*/ 0 w 586740"/>
                <a:gd name="connsiteY3" fmla="*/ 342265 h 464502"/>
                <a:gd name="connsiteX4" fmla="*/ 122238 w 586740"/>
                <a:gd name="connsiteY4" fmla="*/ 464503 h 464502"/>
                <a:gd name="connsiteX5" fmla="*/ 464503 w 586740"/>
                <a:gd name="connsiteY5" fmla="*/ 464503 h 464502"/>
                <a:gd name="connsiteX6" fmla="*/ 586740 w 586740"/>
                <a:gd name="connsiteY6" fmla="*/ 342265 h 464502"/>
                <a:gd name="connsiteX7" fmla="*/ 586740 w 586740"/>
                <a:gd name="connsiteY7" fmla="*/ 122238 h 464502"/>
                <a:gd name="connsiteX8" fmla="*/ 464503 w 586740"/>
                <a:gd name="connsiteY8" fmla="*/ 0 h 464502"/>
                <a:gd name="connsiteX9" fmla="*/ 293370 w 586740"/>
                <a:gd name="connsiteY9" fmla="*/ 366713 h 464502"/>
                <a:gd name="connsiteX10" fmla="*/ 146685 w 586740"/>
                <a:gd name="connsiteY10" fmla="*/ 220028 h 464502"/>
                <a:gd name="connsiteX11" fmla="*/ 293370 w 586740"/>
                <a:gd name="connsiteY11" fmla="*/ 73343 h 464502"/>
                <a:gd name="connsiteX12" fmla="*/ 440055 w 586740"/>
                <a:gd name="connsiteY12" fmla="*/ 220028 h 464502"/>
                <a:gd name="connsiteX13" fmla="*/ 293370 w 586740"/>
                <a:gd name="connsiteY13" fmla="*/ 366713 h 46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740" h="464502">
                  <a:moveTo>
                    <a:pt x="464503" y="0"/>
                  </a:moveTo>
                  <a:lnTo>
                    <a:pt x="122238" y="0"/>
                  </a:lnTo>
                  <a:cubicBezTo>
                    <a:pt x="54761" y="81"/>
                    <a:pt x="81" y="54761"/>
                    <a:pt x="0" y="122238"/>
                  </a:cubicBezTo>
                  <a:lnTo>
                    <a:pt x="0" y="342265"/>
                  </a:lnTo>
                  <a:cubicBezTo>
                    <a:pt x="81" y="409743"/>
                    <a:pt x="54761" y="464422"/>
                    <a:pt x="122238" y="464503"/>
                  </a:cubicBezTo>
                  <a:lnTo>
                    <a:pt x="464503" y="464503"/>
                  </a:lnTo>
                  <a:cubicBezTo>
                    <a:pt x="531980" y="464422"/>
                    <a:pt x="586659" y="409743"/>
                    <a:pt x="586740" y="342265"/>
                  </a:cubicBezTo>
                  <a:lnTo>
                    <a:pt x="586740" y="122238"/>
                  </a:lnTo>
                  <a:cubicBezTo>
                    <a:pt x="586659" y="54761"/>
                    <a:pt x="531980" y="81"/>
                    <a:pt x="464503" y="0"/>
                  </a:cubicBezTo>
                  <a:close/>
                  <a:moveTo>
                    <a:pt x="293370" y="366713"/>
                  </a:moveTo>
                  <a:cubicBezTo>
                    <a:pt x="212358" y="366713"/>
                    <a:pt x="146685" y="301039"/>
                    <a:pt x="146685" y="220028"/>
                  </a:cubicBezTo>
                  <a:cubicBezTo>
                    <a:pt x="146685" y="139016"/>
                    <a:pt x="212358" y="73343"/>
                    <a:pt x="293370" y="73343"/>
                  </a:cubicBezTo>
                  <a:cubicBezTo>
                    <a:pt x="374382" y="73343"/>
                    <a:pt x="440055" y="139016"/>
                    <a:pt x="440055" y="220028"/>
                  </a:cubicBezTo>
                  <a:cubicBezTo>
                    <a:pt x="439974" y="301005"/>
                    <a:pt x="374347" y="366632"/>
                    <a:pt x="293370" y="366713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46" name="Graphic 1097">
            <a:extLst>
              <a:ext uri="{FF2B5EF4-FFF2-40B4-BE49-F238E27FC236}">
                <a16:creationId xmlns:a16="http://schemas.microsoft.com/office/drawing/2014/main" id="{AE4370A0-74EA-284A-8BDB-BB864AF8B362}"/>
              </a:ext>
            </a:extLst>
          </p:cNvPr>
          <p:cNvGrpSpPr/>
          <p:nvPr/>
        </p:nvGrpSpPr>
        <p:grpSpPr>
          <a:xfrm>
            <a:off x="9883014" y="3961625"/>
            <a:ext cx="484909" cy="484909"/>
            <a:chOff x="11031335" y="5581996"/>
            <a:chExt cx="586740" cy="586740"/>
          </a:xfrm>
          <a:solidFill>
            <a:schemeClr val="tx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B0CDC58-9F11-F745-B9EF-9E55AF72EB0B}"/>
                </a:ext>
              </a:extLst>
            </p:cNvPr>
            <p:cNvSpPr/>
            <p:nvPr/>
          </p:nvSpPr>
          <p:spPr>
            <a:xfrm>
              <a:off x="11232195" y="5581923"/>
              <a:ext cx="374266" cy="265303"/>
            </a:xfrm>
            <a:custGeom>
              <a:avLst/>
              <a:gdLst>
                <a:gd name="connsiteX0" fmla="*/ 99844 w 374266"/>
                <a:gd name="connsiteY0" fmla="*/ 248899 h 265303"/>
                <a:gd name="connsiteX1" fmla="*/ 108718 w 374266"/>
                <a:gd name="connsiteY1" fmla="*/ 265304 h 265303"/>
                <a:gd name="connsiteX2" fmla="*/ 374267 w 374266"/>
                <a:gd name="connsiteY2" fmla="*/ 212473 h 265303"/>
                <a:gd name="connsiteX3" fmla="*/ 12950 w 374266"/>
                <a:gd name="connsiteY3" fmla="*/ 11243 h 265303"/>
                <a:gd name="connsiteX4" fmla="*/ 0 w 374266"/>
                <a:gd name="connsiteY4" fmla="*/ 15255 h 26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266" h="265303">
                  <a:moveTo>
                    <a:pt x="99844" y="248899"/>
                  </a:moveTo>
                  <a:cubicBezTo>
                    <a:pt x="102379" y="254586"/>
                    <a:pt x="105347" y="260069"/>
                    <a:pt x="108718" y="265304"/>
                  </a:cubicBezTo>
                  <a:lnTo>
                    <a:pt x="374267" y="212473"/>
                  </a:lnTo>
                  <a:cubicBezTo>
                    <a:pt x="330061" y="57129"/>
                    <a:pt x="168292" y="-32964"/>
                    <a:pt x="12950" y="11243"/>
                  </a:cubicBezTo>
                  <a:cubicBezTo>
                    <a:pt x="8603" y="12480"/>
                    <a:pt x="4285" y="13817"/>
                    <a:pt x="0" y="15255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AB4B31E-CB06-2B42-909B-3356E1C10EEB}"/>
                </a:ext>
              </a:extLst>
            </p:cNvPr>
            <p:cNvSpPr/>
            <p:nvPr/>
          </p:nvSpPr>
          <p:spPr>
            <a:xfrm>
              <a:off x="11030954" y="5616369"/>
              <a:ext cx="511064" cy="552415"/>
            </a:xfrm>
            <a:custGeom>
              <a:avLst/>
              <a:gdLst>
                <a:gd name="connsiteX0" fmla="*/ 309177 w 511064"/>
                <a:gd name="connsiteY0" fmla="*/ 301584 h 552415"/>
                <a:gd name="connsiteX1" fmla="*/ 256150 w 511064"/>
                <a:gd name="connsiteY1" fmla="*/ 233791 h 552415"/>
                <a:gd name="connsiteX2" fmla="*/ 156282 w 511064"/>
                <a:gd name="connsiteY2" fmla="*/ 0 h 552415"/>
                <a:gd name="connsiteX3" fmla="*/ 34002 w 511064"/>
                <a:gd name="connsiteY3" fmla="*/ 396133 h 552415"/>
                <a:gd name="connsiteX4" fmla="*/ 430136 w 511064"/>
                <a:gd name="connsiteY4" fmla="*/ 518414 h 552415"/>
                <a:gd name="connsiteX5" fmla="*/ 511064 w 511064"/>
                <a:gd name="connsiteY5" fmla="*/ 455359 h 55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064" h="552415">
                  <a:moveTo>
                    <a:pt x="309177" y="301584"/>
                  </a:moveTo>
                  <a:cubicBezTo>
                    <a:pt x="286020" y="283867"/>
                    <a:pt x="267770" y="260532"/>
                    <a:pt x="256150" y="233791"/>
                  </a:cubicBezTo>
                  <a:lnTo>
                    <a:pt x="156282" y="0"/>
                  </a:lnTo>
                  <a:cubicBezTo>
                    <a:pt x="13127" y="75622"/>
                    <a:pt x="-41620" y="252978"/>
                    <a:pt x="34002" y="396133"/>
                  </a:cubicBezTo>
                  <a:cubicBezTo>
                    <a:pt x="109625" y="539290"/>
                    <a:pt x="286979" y="594035"/>
                    <a:pt x="430136" y="518414"/>
                  </a:cubicBezTo>
                  <a:cubicBezTo>
                    <a:pt x="460607" y="502315"/>
                    <a:pt x="488003" y="480970"/>
                    <a:pt x="511064" y="455359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87CD6196-469A-4B46-8EEE-04F867E86994}"/>
                </a:ext>
              </a:extLst>
            </p:cNvPr>
            <p:cNvSpPr/>
            <p:nvPr/>
          </p:nvSpPr>
          <p:spPr>
            <a:xfrm>
              <a:off x="11382523" y="5842337"/>
              <a:ext cx="235551" cy="190690"/>
            </a:xfrm>
            <a:custGeom>
              <a:avLst/>
              <a:gdLst>
                <a:gd name="connsiteX0" fmla="*/ 0 w 235551"/>
                <a:gd name="connsiteY0" fmla="*/ 46450 h 190690"/>
                <a:gd name="connsiteX1" fmla="*/ 189248 w 235551"/>
                <a:gd name="connsiteY1" fmla="*/ 190690 h 190690"/>
                <a:gd name="connsiteX2" fmla="*/ 235552 w 235551"/>
                <a:gd name="connsiteY2" fmla="*/ 33029 h 190690"/>
                <a:gd name="connsiteX3" fmla="*/ 233571 w 235551"/>
                <a:gd name="connsiteY3" fmla="*/ 0 h 19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551" h="190690">
                  <a:moveTo>
                    <a:pt x="0" y="46450"/>
                  </a:moveTo>
                  <a:lnTo>
                    <a:pt x="189248" y="190690"/>
                  </a:lnTo>
                  <a:cubicBezTo>
                    <a:pt x="219492" y="143668"/>
                    <a:pt x="235566" y="88938"/>
                    <a:pt x="235552" y="33029"/>
                  </a:cubicBezTo>
                  <a:cubicBezTo>
                    <a:pt x="235510" y="21991"/>
                    <a:pt x="234850" y="10965"/>
                    <a:pt x="233571" y="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91977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9F56CB0-165A-A641-A8A9-1640E3E38CFB}"/>
              </a:ext>
            </a:extLst>
          </p:cNvPr>
          <p:cNvSpPr/>
          <p:nvPr/>
        </p:nvSpPr>
        <p:spPr>
          <a:xfrm>
            <a:off x="789992" y="2586127"/>
            <a:ext cx="6631533" cy="3619694"/>
          </a:xfrm>
          <a:prstGeom prst="roundRect">
            <a:avLst>
              <a:gd name="adj" fmla="val 7414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914400" rtl="0" eaLnBrk="1" latinLnBrk="0" hangingPunct="1"/>
            <a:endParaRPr lang="en-EG">
              <a:solidFill>
                <a:schemeClr val="tx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D974FC4-3ABC-ED44-9EF7-E9D65158AC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767632"/>
              </p:ext>
            </p:extLst>
          </p:nvPr>
        </p:nvGraphicFramePr>
        <p:xfrm>
          <a:off x="1100288" y="2907802"/>
          <a:ext cx="6010940" cy="2987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CE49BF-9CA2-0F4C-A2E4-3A214A958412}"/>
              </a:ext>
            </a:extLst>
          </p:cNvPr>
          <p:cNvSpPr txBox="1"/>
          <p:nvPr/>
        </p:nvSpPr>
        <p:spPr>
          <a:xfrm>
            <a:off x="963919" y="982880"/>
            <a:ext cx="579463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>
                <a:latin typeface="Heebo Black" pitchFamily="2" charset="-79"/>
                <a:cs typeface="Heebo Black" pitchFamily="2" charset="-79"/>
              </a:rPr>
              <a:t>Sales Forecast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8BA1C-856C-0B4C-AB62-5AA085C98E53}"/>
              </a:ext>
            </a:extLst>
          </p:cNvPr>
          <p:cNvSpPr txBox="1"/>
          <p:nvPr/>
        </p:nvSpPr>
        <p:spPr>
          <a:xfrm>
            <a:off x="964383" y="1585021"/>
            <a:ext cx="5794226" cy="579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error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laudantium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totam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rem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aperiam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eaque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ipsa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quae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ab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illo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inventore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veritatis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B3912F5-6568-9040-B6D1-53279C751247}"/>
              </a:ext>
            </a:extLst>
          </p:cNvPr>
          <p:cNvSpPr/>
          <p:nvPr/>
        </p:nvSpPr>
        <p:spPr>
          <a:xfrm>
            <a:off x="7986548" y="1060655"/>
            <a:ext cx="3415459" cy="1089873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25400" dist="12700" dir="1740000" algn="tl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914400" rtl="0" eaLnBrk="1" latinLnBrk="0" hangingPunct="1"/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1B0631-44B9-B54C-864D-A81F490F9E98}"/>
              </a:ext>
            </a:extLst>
          </p:cNvPr>
          <p:cNvSpPr/>
          <p:nvPr/>
        </p:nvSpPr>
        <p:spPr>
          <a:xfrm>
            <a:off x="7986547" y="2351265"/>
            <a:ext cx="3415459" cy="1089873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25400" dist="12700" dir="1740000" algn="tl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r" defTabSz="914400" rtl="1" eaLnBrk="1" latinLnBrk="0" hangingPunct="1"/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7D27DA-DD03-0148-A6D5-70354355324A}"/>
              </a:ext>
            </a:extLst>
          </p:cNvPr>
          <p:cNvSpPr/>
          <p:nvPr/>
        </p:nvSpPr>
        <p:spPr>
          <a:xfrm>
            <a:off x="7986547" y="3692812"/>
            <a:ext cx="3415459" cy="1089873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25400" dist="12700" dir="1740000" algn="tl" rotWithShape="0">
              <a:prstClr val="black">
                <a:alpha val="13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914400" rtl="0" eaLnBrk="1" latinLnBrk="0" hangingPunct="1"/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73CB60B-B131-3645-9934-52BECD27A918}"/>
              </a:ext>
            </a:extLst>
          </p:cNvPr>
          <p:cNvSpPr/>
          <p:nvPr/>
        </p:nvSpPr>
        <p:spPr>
          <a:xfrm>
            <a:off x="7986546" y="5115948"/>
            <a:ext cx="3415459" cy="1089873"/>
          </a:xfrm>
          <a:prstGeom prst="roundRect">
            <a:avLst/>
          </a:prstGeom>
          <a:solidFill>
            <a:schemeClr val="accent2"/>
          </a:solidFill>
          <a:ln w="2741" cap="flat">
            <a:noFill/>
            <a:prstDash val="solid"/>
            <a:miter/>
          </a:ln>
          <a:effectLst>
            <a:outerShdw blurRad="355600" dist="317500" dir="1632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914400" rtl="0" eaLnBrk="1" latinLnBrk="0" hangingPunct="1"/>
            <a:endParaRPr lang="en-EG" dirty="0">
              <a:latin typeface="Heebo" pitchFamily="2" charset="-79"/>
              <a:cs typeface="Heebo" pitchFamily="2" charset="-79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577EC0-2285-E04F-A0FD-50E8BBB83AA3}"/>
              </a:ext>
            </a:extLst>
          </p:cNvPr>
          <p:cNvGrpSpPr/>
          <p:nvPr/>
        </p:nvGrpSpPr>
        <p:grpSpPr>
          <a:xfrm>
            <a:off x="8304658" y="1350015"/>
            <a:ext cx="2757153" cy="528794"/>
            <a:chOff x="8304658" y="1350015"/>
            <a:chExt cx="2757153" cy="528794"/>
          </a:xfrm>
        </p:grpSpPr>
        <p:sp>
          <p:nvSpPr>
            <p:cNvPr id="12" name="Benefits">
              <a:extLst>
                <a:ext uri="{FF2B5EF4-FFF2-40B4-BE49-F238E27FC236}">
                  <a16:creationId xmlns:a16="http://schemas.microsoft.com/office/drawing/2014/main" id="{0CD6F379-6D57-C24E-BF54-855D3BA6E79B}"/>
                </a:ext>
              </a:extLst>
            </p:cNvPr>
            <p:cNvSpPr/>
            <p:nvPr/>
          </p:nvSpPr>
          <p:spPr>
            <a:xfrm>
              <a:off x="8304658" y="1350015"/>
              <a:ext cx="1163608" cy="5287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6000" tIns="36000" rIns="36000" bIns="0" anchor="ctr">
              <a:spAutoFit/>
            </a:bodyPr>
            <a:lstStyle>
              <a:lvl1pPr defTabSz="914400">
                <a:lnSpc>
                  <a:spcPct val="80000"/>
                </a:lnSpc>
                <a:defRPr sz="3000" b="1">
                  <a:solidFill>
                    <a:srgbClr val="323C40"/>
                  </a:solidFill>
                  <a:latin typeface="Ubuntu"/>
                  <a:ea typeface="Ubuntu"/>
                  <a:cs typeface="Ubuntu"/>
                  <a:sym typeface="Ubuntu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EG" sz="3200" dirty="0">
                  <a:solidFill>
                    <a:schemeClr val="accent1"/>
                  </a:solidFill>
                  <a:latin typeface="Heebo ExtraBold" pitchFamily="2" charset="-79"/>
                  <a:ea typeface="Roboto" panose="02000000000000000000" pitchFamily="2" charset="0"/>
                  <a:cs typeface="Heebo ExtraBold" pitchFamily="2" charset="-79"/>
                </a:rPr>
                <a:t>2018</a:t>
              </a:r>
            </a:p>
          </p:txBody>
        </p:sp>
        <p:sp>
          <p:nvSpPr>
            <p:cNvPr id="13" name="What your product do?">
              <a:extLst>
                <a:ext uri="{FF2B5EF4-FFF2-40B4-BE49-F238E27FC236}">
                  <a16:creationId xmlns:a16="http://schemas.microsoft.com/office/drawing/2014/main" id="{EFC1BB41-9680-344B-9E05-5B1863477655}"/>
                </a:ext>
              </a:extLst>
            </p:cNvPr>
            <p:cNvSpPr/>
            <p:nvPr/>
          </p:nvSpPr>
          <p:spPr>
            <a:xfrm>
              <a:off x="9500460" y="1380793"/>
              <a:ext cx="1561351" cy="4672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6000" tIns="36000" rIns="36000" bIns="0" anchor="ctr">
              <a:spAutoFit/>
            </a:bodyPr>
            <a:lstStyle>
              <a:lvl1pPr defTabSz="914400">
                <a:lnSpc>
                  <a:spcPct val="90000"/>
                </a:lnSpc>
                <a:defRPr sz="3000">
                  <a:solidFill>
                    <a:srgbClr val="323C40"/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Heebo Thin" pitchFamily="2" charset="-79"/>
                  <a:ea typeface="Roboto" panose="02000000000000000000" pitchFamily="2" charset="0"/>
                  <a:cs typeface="Heebo Thin" pitchFamily="2" charset="-79"/>
                </a:rPr>
                <a:t>$45,000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CB1E0C-98D0-0E44-ADAC-957CB281BC39}"/>
              </a:ext>
            </a:extLst>
          </p:cNvPr>
          <p:cNvGrpSpPr/>
          <p:nvPr/>
        </p:nvGrpSpPr>
        <p:grpSpPr>
          <a:xfrm>
            <a:off x="8248014" y="2644741"/>
            <a:ext cx="2757153" cy="528794"/>
            <a:chOff x="8304658" y="1350015"/>
            <a:chExt cx="2757153" cy="528794"/>
          </a:xfrm>
        </p:grpSpPr>
        <p:sp>
          <p:nvSpPr>
            <p:cNvPr id="18" name="Benefits">
              <a:extLst>
                <a:ext uri="{FF2B5EF4-FFF2-40B4-BE49-F238E27FC236}">
                  <a16:creationId xmlns:a16="http://schemas.microsoft.com/office/drawing/2014/main" id="{D1647C84-ADE2-964E-8320-266CD4D0A709}"/>
                </a:ext>
              </a:extLst>
            </p:cNvPr>
            <p:cNvSpPr/>
            <p:nvPr/>
          </p:nvSpPr>
          <p:spPr>
            <a:xfrm>
              <a:off x="8304658" y="1350015"/>
              <a:ext cx="1163608" cy="5287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6000" tIns="36000" rIns="36000" bIns="0" anchor="ctr">
              <a:spAutoFit/>
            </a:bodyPr>
            <a:lstStyle>
              <a:lvl1pPr defTabSz="914400">
                <a:lnSpc>
                  <a:spcPct val="80000"/>
                </a:lnSpc>
                <a:defRPr sz="3000" b="1">
                  <a:solidFill>
                    <a:srgbClr val="323C40"/>
                  </a:solidFill>
                  <a:latin typeface="Ubuntu"/>
                  <a:ea typeface="Ubuntu"/>
                  <a:cs typeface="Ubuntu"/>
                  <a:sym typeface="Ubuntu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EG" sz="3200" dirty="0">
                  <a:solidFill>
                    <a:schemeClr val="accent2"/>
                  </a:solidFill>
                  <a:latin typeface="Heebo ExtraBold" pitchFamily="2" charset="-79"/>
                  <a:ea typeface="Roboto" panose="02000000000000000000" pitchFamily="2" charset="0"/>
                  <a:cs typeface="Heebo ExtraBold" pitchFamily="2" charset="-79"/>
                </a:rPr>
                <a:t>2019</a:t>
              </a:r>
            </a:p>
          </p:txBody>
        </p:sp>
        <p:sp>
          <p:nvSpPr>
            <p:cNvPr id="19" name="What your product do?">
              <a:extLst>
                <a:ext uri="{FF2B5EF4-FFF2-40B4-BE49-F238E27FC236}">
                  <a16:creationId xmlns:a16="http://schemas.microsoft.com/office/drawing/2014/main" id="{811ED3F2-2FF7-6243-841D-F16B1DBD4156}"/>
                </a:ext>
              </a:extLst>
            </p:cNvPr>
            <p:cNvSpPr/>
            <p:nvPr/>
          </p:nvSpPr>
          <p:spPr>
            <a:xfrm>
              <a:off x="9500460" y="1380793"/>
              <a:ext cx="1561351" cy="4672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6000" tIns="36000" rIns="36000" bIns="0" anchor="ctr">
              <a:spAutoFit/>
            </a:bodyPr>
            <a:lstStyle>
              <a:lvl1pPr defTabSz="914400">
                <a:lnSpc>
                  <a:spcPct val="90000"/>
                </a:lnSpc>
                <a:defRPr sz="3000">
                  <a:solidFill>
                    <a:srgbClr val="323C40"/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Heebo Thin" pitchFamily="2" charset="-79"/>
                  <a:ea typeface="Roboto" panose="02000000000000000000" pitchFamily="2" charset="0"/>
                  <a:cs typeface="Heebo Thin" pitchFamily="2" charset="-79"/>
                </a:rPr>
                <a:t>$56,921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F01CEF-A272-E940-BCDA-D5AF1838622A}"/>
              </a:ext>
            </a:extLst>
          </p:cNvPr>
          <p:cNvGrpSpPr/>
          <p:nvPr/>
        </p:nvGrpSpPr>
        <p:grpSpPr>
          <a:xfrm>
            <a:off x="8231829" y="3971834"/>
            <a:ext cx="2757153" cy="528794"/>
            <a:chOff x="8304658" y="1350015"/>
            <a:chExt cx="2757153" cy="528794"/>
          </a:xfrm>
        </p:grpSpPr>
        <p:sp>
          <p:nvSpPr>
            <p:cNvPr id="21" name="Benefits">
              <a:extLst>
                <a:ext uri="{FF2B5EF4-FFF2-40B4-BE49-F238E27FC236}">
                  <a16:creationId xmlns:a16="http://schemas.microsoft.com/office/drawing/2014/main" id="{1980DA36-1110-DB48-BB1E-65BA509D99B2}"/>
                </a:ext>
              </a:extLst>
            </p:cNvPr>
            <p:cNvSpPr/>
            <p:nvPr/>
          </p:nvSpPr>
          <p:spPr>
            <a:xfrm>
              <a:off x="8304658" y="1350015"/>
              <a:ext cx="1163608" cy="5287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6000" tIns="36000" rIns="36000" bIns="0" anchor="ctr">
              <a:spAutoFit/>
            </a:bodyPr>
            <a:lstStyle>
              <a:lvl1pPr defTabSz="914400">
                <a:lnSpc>
                  <a:spcPct val="80000"/>
                </a:lnSpc>
                <a:defRPr sz="3000" b="1">
                  <a:solidFill>
                    <a:srgbClr val="323C40"/>
                  </a:solidFill>
                  <a:latin typeface="Ubuntu"/>
                  <a:ea typeface="Ubuntu"/>
                  <a:cs typeface="Ubuntu"/>
                  <a:sym typeface="Ubuntu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EG" sz="3200" dirty="0">
                  <a:solidFill>
                    <a:schemeClr val="accent3"/>
                  </a:solidFill>
                  <a:latin typeface="Heebo ExtraBold" pitchFamily="2" charset="-79"/>
                  <a:ea typeface="Roboto" panose="02000000000000000000" pitchFamily="2" charset="0"/>
                  <a:cs typeface="Heebo ExtraBold" pitchFamily="2" charset="-79"/>
                </a:rPr>
                <a:t>2020</a:t>
              </a:r>
            </a:p>
          </p:txBody>
        </p:sp>
        <p:sp>
          <p:nvSpPr>
            <p:cNvPr id="22" name="What your product do?">
              <a:extLst>
                <a:ext uri="{FF2B5EF4-FFF2-40B4-BE49-F238E27FC236}">
                  <a16:creationId xmlns:a16="http://schemas.microsoft.com/office/drawing/2014/main" id="{828BFCD9-71BB-C544-9228-000A96A845D3}"/>
                </a:ext>
              </a:extLst>
            </p:cNvPr>
            <p:cNvSpPr/>
            <p:nvPr/>
          </p:nvSpPr>
          <p:spPr>
            <a:xfrm>
              <a:off x="9500460" y="1380793"/>
              <a:ext cx="1561351" cy="4672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6000" tIns="36000" rIns="36000" bIns="0" anchor="ctr">
              <a:spAutoFit/>
            </a:bodyPr>
            <a:lstStyle>
              <a:lvl1pPr defTabSz="914400">
                <a:lnSpc>
                  <a:spcPct val="90000"/>
                </a:lnSpc>
                <a:defRPr sz="3000">
                  <a:solidFill>
                    <a:srgbClr val="323C40"/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Heebo Thin" pitchFamily="2" charset="-79"/>
                  <a:ea typeface="Roboto" panose="02000000000000000000" pitchFamily="2" charset="0"/>
                  <a:cs typeface="Heebo Thin" pitchFamily="2" charset="-79"/>
                </a:rPr>
                <a:t>$78,123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0BCE91-7E84-7244-8BE3-BA63DAB30A36}"/>
              </a:ext>
            </a:extLst>
          </p:cNvPr>
          <p:cNvGrpSpPr/>
          <p:nvPr/>
        </p:nvGrpSpPr>
        <p:grpSpPr>
          <a:xfrm>
            <a:off x="8288473" y="5396033"/>
            <a:ext cx="2757153" cy="528794"/>
            <a:chOff x="8304658" y="1350015"/>
            <a:chExt cx="2757153" cy="528794"/>
          </a:xfrm>
        </p:grpSpPr>
        <p:sp>
          <p:nvSpPr>
            <p:cNvPr id="24" name="Benefits">
              <a:extLst>
                <a:ext uri="{FF2B5EF4-FFF2-40B4-BE49-F238E27FC236}">
                  <a16:creationId xmlns:a16="http://schemas.microsoft.com/office/drawing/2014/main" id="{AB0290F0-A8E6-7348-AA62-F0569E15BE6D}"/>
                </a:ext>
              </a:extLst>
            </p:cNvPr>
            <p:cNvSpPr/>
            <p:nvPr/>
          </p:nvSpPr>
          <p:spPr>
            <a:xfrm>
              <a:off x="8304658" y="1350015"/>
              <a:ext cx="1163608" cy="5287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6000" tIns="36000" rIns="36000" bIns="0" anchor="ctr">
              <a:spAutoFit/>
            </a:bodyPr>
            <a:lstStyle>
              <a:lvl1pPr defTabSz="914400">
                <a:lnSpc>
                  <a:spcPct val="80000"/>
                </a:lnSpc>
                <a:defRPr sz="3000" b="1">
                  <a:solidFill>
                    <a:srgbClr val="323C40"/>
                  </a:solidFill>
                  <a:latin typeface="Ubuntu"/>
                  <a:ea typeface="Ubuntu"/>
                  <a:cs typeface="Ubuntu"/>
                  <a:sym typeface="Ubuntu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EG" sz="3200" dirty="0">
                  <a:solidFill>
                    <a:srgbClr val="F1F4F4"/>
                  </a:solidFill>
                  <a:latin typeface="Heebo ExtraBold" pitchFamily="2" charset="-79"/>
                  <a:ea typeface="Roboto" panose="02000000000000000000" pitchFamily="2" charset="0"/>
                  <a:cs typeface="Heebo ExtraBold" pitchFamily="2" charset="-79"/>
                </a:rPr>
                <a:t>2021</a:t>
              </a:r>
            </a:p>
          </p:txBody>
        </p:sp>
        <p:sp>
          <p:nvSpPr>
            <p:cNvPr id="25" name="What your product do?">
              <a:extLst>
                <a:ext uri="{FF2B5EF4-FFF2-40B4-BE49-F238E27FC236}">
                  <a16:creationId xmlns:a16="http://schemas.microsoft.com/office/drawing/2014/main" id="{367BAC40-833D-8C41-B9F9-12722DEB6053}"/>
                </a:ext>
              </a:extLst>
            </p:cNvPr>
            <p:cNvSpPr/>
            <p:nvPr/>
          </p:nvSpPr>
          <p:spPr>
            <a:xfrm>
              <a:off x="9500460" y="1380793"/>
              <a:ext cx="1561351" cy="4672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6000" tIns="36000" rIns="36000" bIns="0" anchor="ctr">
              <a:spAutoFit/>
            </a:bodyPr>
            <a:lstStyle>
              <a:lvl1pPr defTabSz="914400">
                <a:lnSpc>
                  <a:spcPct val="90000"/>
                </a:lnSpc>
                <a:defRPr sz="3000">
                  <a:solidFill>
                    <a:srgbClr val="323C40"/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800" dirty="0">
                  <a:solidFill>
                    <a:srgbClr val="F1F4F4"/>
                  </a:solidFill>
                  <a:latin typeface="Heebo Thin" pitchFamily="2" charset="-79"/>
                  <a:ea typeface="Roboto" panose="02000000000000000000" pitchFamily="2" charset="0"/>
                  <a:cs typeface="Heebo Thin" pitchFamily="2" charset="-79"/>
                </a:rPr>
                <a:t>$102,300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7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534482A-8B62-5244-9936-D566EB1C1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392862"/>
              </p:ext>
            </p:extLst>
          </p:nvPr>
        </p:nvGraphicFramePr>
        <p:xfrm>
          <a:off x="927667" y="2516296"/>
          <a:ext cx="4929432" cy="3511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716">
                  <a:extLst>
                    <a:ext uri="{9D8B030D-6E8A-4147-A177-3AD203B41FA5}">
                      <a16:colId xmlns:a16="http://schemas.microsoft.com/office/drawing/2014/main" val="1943395728"/>
                    </a:ext>
                  </a:extLst>
                </a:gridCol>
                <a:gridCol w="2464716">
                  <a:extLst>
                    <a:ext uri="{9D8B030D-6E8A-4147-A177-3AD203B41FA5}">
                      <a16:colId xmlns:a16="http://schemas.microsoft.com/office/drawing/2014/main" val="739630805"/>
                    </a:ext>
                  </a:extLst>
                </a:gridCol>
              </a:tblGrid>
              <a:tr h="50170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1F4F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Start-Up Assets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dirty="0">
                        <a:solidFill>
                          <a:srgbClr val="F1F4F4"/>
                        </a:solidFill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128250"/>
                  </a:ext>
                </a:extLst>
              </a:tr>
              <a:tr h="501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Office Rent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855231"/>
                  </a:ext>
                </a:extLst>
              </a:tr>
              <a:tr h="501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Equipment Sample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087319"/>
                  </a:ext>
                </a:extLst>
              </a:tr>
              <a:tr h="501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Equipment Sample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57767"/>
                  </a:ext>
                </a:extLst>
              </a:tr>
              <a:tr h="501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Equipment Sample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634974"/>
                  </a:ext>
                </a:extLst>
              </a:tr>
              <a:tr h="501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Freelance Workers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70087"/>
                  </a:ext>
                </a:extLst>
              </a:tr>
              <a:tr h="501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Total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6766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6F208113-E44B-3F48-9D58-BBF081A76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910601"/>
              </p:ext>
            </p:extLst>
          </p:nvPr>
        </p:nvGraphicFramePr>
        <p:xfrm>
          <a:off x="6339928" y="2505449"/>
          <a:ext cx="4929432" cy="3528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716">
                  <a:extLst>
                    <a:ext uri="{9D8B030D-6E8A-4147-A177-3AD203B41FA5}">
                      <a16:colId xmlns:a16="http://schemas.microsoft.com/office/drawing/2014/main" val="1943395728"/>
                    </a:ext>
                  </a:extLst>
                </a:gridCol>
                <a:gridCol w="2464716">
                  <a:extLst>
                    <a:ext uri="{9D8B030D-6E8A-4147-A177-3AD203B41FA5}">
                      <a16:colId xmlns:a16="http://schemas.microsoft.com/office/drawing/2014/main" val="739630805"/>
                    </a:ext>
                  </a:extLst>
                </a:gridCol>
              </a:tblGrid>
              <a:tr h="50170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1F4F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Start-Up Expenses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dirty="0"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128250"/>
                  </a:ext>
                </a:extLst>
              </a:tr>
              <a:tr h="501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Graphic Design Services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855231"/>
                  </a:ext>
                </a:extLst>
              </a:tr>
              <a:tr h="501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Permits + Lease Deposit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087319"/>
                  </a:ext>
                </a:extLst>
              </a:tr>
              <a:tr h="501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Contingency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57767"/>
                  </a:ext>
                </a:extLst>
              </a:tr>
              <a:tr h="501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Outdoor Sign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634974"/>
                  </a:ext>
                </a:extLst>
              </a:tr>
              <a:tr h="501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PreOpening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 Expenses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70087"/>
                  </a:ext>
                </a:extLst>
              </a:tr>
              <a:tr h="501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Total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676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B80253-1D1E-4449-A4AA-5C6965B997AB}"/>
              </a:ext>
            </a:extLst>
          </p:cNvPr>
          <p:cNvSpPr txBox="1"/>
          <p:nvPr/>
        </p:nvSpPr>
        <p:spPr>
          <a:xfrm>
            <a:off x="2792723" y="958166"/>
            <a:ext cx="660609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 dirty="0">
                <a:latin typeface="Heebo Black" pitchFamily="2" charset="-79"/>
                <a:cs typeface="Heebo Black" pitchFamily="2" charset="-79"/>
              </a:rPr>
              <a:t>Target Social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02763-2762-A04D-95CD-EBB021D7F0F4}"/>
              </a:ext>
            </a:extLst>
          </p:cNvPr>
          <p:cNvSpPr txBox="1"/>
          <p:nvPr/>
        </p:nvSpPr>
        <p:spPr>
          <a:xfrm>
            <a:off x="2793187" y="1560307"/>
            <a:ext cx="6605626" cy="579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error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laudantium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totam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rem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aperiam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eaque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ipsa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quae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ab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illo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inventore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veritatis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38DCD7B-0EC2-3F45-90AF-72DB8513BE8D}"/>
              </a:ext>
            </a:extLst>
          </p:cNvPr>
          <p:cNvSpPr/>
          <p:nvPr/>
        </p:nvSpPr>
        <p:spPr>
          <a:xfrm>
            <a:off x="10909292" y="0"/>
            <a:ext cx="1282708" cy="1282971"/>
          </a:xfrm>
          <a:custGeom>
            <a:avLst/>
            <a:gdLst>
              <a:gd name="connsiteX0" fmla="*/ 0 w 2668439"/>
              <a:gd name="connsiteY0" fmla="*/ 0 h 2668986"/>
              <a:gd name="connsiteX1" fmla="*/ 2668439 w 2668439"/>
              <a:gd name="connsiteY1" fmla="*/ 0 h 2668986"/>
              <a:gd name="connsiteX2" fmla="*/ 2668439 w 2668439"/>
              <a:gd name="connsiteY2" fmla="*/ 2668986 h 2668986"/>
              <a:gd name="connsiteX3" fmla="*/ 2542869 w 2668439"/>
              <a:gd name="connsiteY3" fmla="*/ 2637934 h 2668986"/>
              <a:gd name="connsiteX4" fmla="*/ 841920 w 2668439"/>
              <a:gd name="connsiteY4" fmla="*/ 1440799 h 2668986"/>
              <a:gd name="connsiteX5" fmla="*/ 63325 w 2668439"/>
              <a:gd name="connsiteY5" fmla="*/ 180610 h 2668986"/>
              <a:gd name="connsiteX6" fmla="*/ 0 w 2668439"/>
              <a:gd name="connsiteY6" fmla="*/ 0 h 266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8439" h="2668986">
                <a:moveTo>
                  <a:pt x="0" y="0"/>
                </a:moveTo>
                <a:lnTo>
                  <a:pt x="2668439" y="0"/>
                </a:lnTo>
                <a:lnTo>
                  <a:pt x="2668439" y="2668986"/>
                </a:lnTo>
                <a:lnTo>
                  <a:pt x="2542869" y="2637934"/>
                </a:lnTo>
                <a:cubicBezTo>
                  <a:pt x="1996758" y="2476113"/>
                  <a:pt x="1373663" y="2055211"/>
                  <a:pt x="841920" y="1440799"/>
                </a:cubicBezTo>
                <a:cubicBezTo>
                  <a:pt x="487424" y="1031191"/>
                  <a:pt x="223869" y="593745"/>
                  <a:pt x="63325" y="1806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92083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C9751F72-3B4B-334E-8458-807EEA791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13262"/>
              </p:ext>
            </p:extLst>
          </p:nvPr>
        </p:nvGraphicFramePr>
        <p:xfrm>
          <a:off x="840377" y="1727927"/>
          <a:ext cx="10511244" cy="4450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74">
                  <a:extLst>
                    <a:ext uri="{9D8B030D-6E8A-4147-A177-3AD203B41FA5}">
                      <a16:colId xmlns:a16="http://schemas.microsoft.com/office/drawing/2014/main" val="1943395728"/>
                    </a:ext>
                  </a:extLst>
                </a:gridCol>
                <a:gridCol w="1751874">
                  <a:extLst>
                    <a:ext uri="{9D8B030D-6E8A-4147-A177-3AD203B41FA5}">
                      <a16:colId xmlns:a16="http://schemas.microsoft.com/office/drawing/2014/main" val="739630805"/>
                    </a:ext>
                  </a:extLst>
                </a:gridCol>
                <a:gridCol w="1751874">
                  <a:extLst>
                    <a:ext uri="{9D8B030D-6E8A-4147-A177-3AD203B41FA5}">
                      <a16:colId xmlns:a16="http://schemas.microsoft.com/office/drawing/2014/main" val="582469948"/>
                    </a:ext>
                  </a:extLst>
                </a:gridCol>
                <a:gridCol w="1751874">
                  <a:extLst>
                    <a:ext uri="{9D8B030D-6E8A-4147-A177-3AD203B41FA5}">
                      <a16:colId xmlns:a16="http://schemas.microsoft.com/office/drawing/2014/main" val="2151890204"/>
                    </a:ext>
                  </a:extLst>
                </a:gridCol>
                <a:gridCol w="1751874">
                  <a:extLst>
                    <a:ext uri="{9D8B030D-6E8A-4147-A177-3AD203B41FA5}">
                      <a16:colId xmlns:a16="http://schemas.microsoft.com/office/drawing/2014/main" val="736793217"/>
                    </a:ext>
                  </a:extLst>
                </a:gridCol>
                <a:gridCol w="1751874">
                  <a:extLst>
                    <a:ext uri="{9D8B030D-6E8A-4147-A177-3AD203B41FA5}">
                      <a16:colId xmlns:a16="http://schemas.microsoft.com/office/drawing/2014/main" val="3489457914"/>
                    </a:ext>
                  </a:extLst>
                </a:gridCol>
              </a:tblGrid>
              <a:tr h="311052">
                <a:tc>
                  <a:txBody>
                    <a:bodyPr/>
                    <a:lstStyle/>
                    <a:p>
                      <a:endParaRPr lang="en-EG" sz="1400" dirty="0">
                        <a:solidFill>
                          <a:srgbClr val="F1F4F4"/>
                        </a:solidFill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solidFill>
                            <a:srgbClr val="F1F4F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solidFill>
                            <a:srgbClr val="F1F4F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solidFill>
                            <a:srgbClr val="F1F4F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solidFill>
                            <a:srgbClr val="F1F4F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dirty="0">
                          <a:solidFill>
                            <a:srgbClr val="F1F4F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128250"/>
                  </a:ext>
                </a:extLst>
              </a:tr>
              <a:tr h="295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2A395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Income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1" dirty="0">
                          <a:solidFill>
                            <a:srgbClr val="2A395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1,564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1" dirty="0">
                          <a:solidFill>
                            <a:srgbClr val="2A395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2,234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1" dirty="0">
                          <a:solidFill>
                            <a:srgbClr val="2A395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5,443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1" dirty="0">
                          <a:solidFill>
                            <a:srgbClr val="2A395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6,345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1" dirty="0">
                          <a:solidFill>
                            <a:srgbClr val="2A395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6,612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855231"/>
                  </a:ext>
                </a:extLst>
              </a:tr>
              <a:tr h="295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Sales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1,564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2,354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3,215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6,452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7,565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087319"/>
                  </a:ext>
                </a:extLst>
              </a:tr>
              <a:tr h="295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Cost of Goods Sold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1,235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2,155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3,215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6,324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7,663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57767"/>
                  </a:ext>
                </a:extLst>
              </a:tr>
              <a:tr h="295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Gross Profit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1,235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2,365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3,654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6,554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7,559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634974"/>
                  </a:ext>
                </a:extLst>
              </a:tr>
              <a:tr h="295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2A395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Expenses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100" b="1" dirty="0">
                        <a:solidFill>
                          <a:srgbClr val="2A3954"/>
                        </a:solidFill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100" b="1" dirty="0">
                        <a:solidFill>
                          <a:srgbClr val="2A3954"/>
                        </a:solidFill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100" b="1" dirty="0">
                        <a:solidFill>
                          <a:srgbClr val="2A3954"/>
                        </a:solidFill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100" b="1" dirty="0">
                        <a:solidFill>
                          <a:srgbClr val="2A3954"/>
                        </a:solidFill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100" b="1" dirty="0">
                        <a:solidFill>
                          <a:srgbClr val="2A3954"/>
                        </a:solidFill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70087"/>
                  </a:ext>
                </a:extLst>
              </a:tr>
              <a:tr h="295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Accounting / Legal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2,565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2,456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3,456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6,321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8,562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67666"/>
                  </a:ext>
                </a:extLst>
              </a:tr>
              <a:tr h="295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Bad Debts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3,123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2,698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3,155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6,544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4,899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059959"/>
                  </a:ext>
                </a:extLst>
              </a:tr>
              <a:tr h="295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Shrinkage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4,234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3,652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3,295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6,332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6,521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04477"/>
                  </a:ext>
                </a:extLst>
              </a:tr>
              <a:tr h="295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Credit Card Fees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5,321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3,254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4,215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6,998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6,544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595722"/>
                  </a:ext>
                </a:extLst>
              </a:tr>
              <a:tr h="295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Rent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6,321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2,365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3,215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6,999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7,562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27603"/>
                  </a:ext>
                </a:extLst>
              </a:tr>
              <a:tr h="295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Salaries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9,235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3,214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5,321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7.023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7,543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24917"/>
                  </a:ext>
                </a:extLst>
              </a:tr>
              <a:tr h="295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Wages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7,654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3,211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5,233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6,,112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9,654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88335"/>
                  </a:ext>
                </a:extLst>
              </a:tr>
              <a:tr h="295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2A395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Total Expenses: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solidFill>
                            <a:srgbClr val="2A395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32,456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solidFill>
                            <a:srgbClr val="2A395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32,154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solidFill>
                            <a:srgbClr val="2A395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44,233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solidFill>
                            <a:srgbClr val="2A395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63,111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solidFill>
                            <a:srgbClr val="2A395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78,3215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980082"/>
                  </a:ext>
                </a:extLst>
              </a:tr>
              <a:tr h="295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2A395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Net Profit: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solidFill>
                            <a:srgbClr val="2A395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36,452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solidFill>
                            <a:srgbClr val="2A395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,32,564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solidFill>
                            <a:srgbClr val="2A395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43,212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solidFill>
                            <a:srgbClr val="2A395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63,456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100" b="0" dirty="0">
                          <a:solidFill>
                            <a:srgbClr val="2A3954"/>
                          </a:solidFill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45,656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0376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0848CD-70BD-2944-813B-B04C6BDCBEF5}"/>
              </a:ext>
            </a:extLst>
          </p:cNvPr>
          <p:cNvSpPr txBox="1"/>
          <p:nvPr/>
        </p:nvSpPr>
        <p:spPr>
          <a:xfrm>
            <a:off x="2792723" y="801415"/>
            <a:ext cx="660609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 dirty="0">
                <a:latin typeface="Heebo Black" pitchFamily="2" charset="-79"/>
                <a:cs typeface="Heebo Black" pitchFamily="2" charset="-79"/>
              </a:rPr>
              <a:t>Target Social Group</a:t>
            </a:r>
          </a:p>
        </p:txBody>
      </p:sp>
    </p:spTree>
    <p:extLst>
      <p:ext uri="{BB962C8B-B14F-4D97-AF65-F5344CB8AC3E}">
        <p14:creationId xmlns:p14="http://schemas.microsoft.com/office/powerpoint/2010/main" val="273813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9279F2-49AE-8C43-AB7F-D5462EE3E701}"/>
              </a:ext>
            </a:extLst>
          </p:cNvPr>
          <p:cNvSpPr/>
          <p:nvPr/>
        </p:nvSpPr>
        <p:spPr>
          <a:xfrm>
            <a:off x="1024191" y="992777"/>
            <a:ext cx="10143619" cy="5213044"/>
          </a:xfrm>
          <a:prstGeom prst="roundRect">
            <a:avLst>
              <a:gd name="adj" fmla="val 7163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279400" dir="1380000" algn="tl" rotWithShape="0">
              <a:prstClr val="black">
                <a:alpha val="14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914400" rtl="0" eaLnBrk="1" latinLnBrk="0" hangingPunct="1"/>
            <a:endParaRPr lang="en-EG">
              <a:solidFill>
                <a:schemeClr val="tx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557C985-7C0A-9F43-892F-BA36CA080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593426"/>
              </p:ext>
            </p:extLst>
          </p:nvPr>
        </p:nvGraphicFramePr>
        <p:xfrm>
          <a:off x="4877423" y="2765606"/>
          <a:ext cx="5919651" cy="2792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95782D-E8E7-F24E-977B-CEFC0A2C506E}"/>
              </a:ext>
            </a:extLst>
          </p:cNvPr>
          <p:cNvSpPr txBox="1"/>
          <p:nvPr/>
        </p:nvSpPr>
        <p:spPr>
          <a:xfrm>
            <a:off x="4877422" y="1439458"/>
            <a:ext cx="5919651" cy="971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amet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600" dirty="0">
              <a:latin typeface="Heebo" pitchFamily="2" charset="-79"/>
              <a:cs typeface="Heebo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Cum sociis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natoque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penatibus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dis parturient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montes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nascetur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ridiculus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F38C0D-9B51-644D-A18D-88E0A6FF8F44}"/>
              </a:ext>
            </a:extLst>
          </p:cNvPr>
          <p:cNvSpPr/>
          <p:nvPr/>
        </p:nvSpPr>
        <p:spPr>
          <a:xfrm>
            <a:off x="1407384" y="4483947"/>
            <a:ext cx="2716110" cy="1149099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88900" dir="1632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914400" rtl="0" eaLnBrk="1" latinLnBrk="0" hangingPunct="1"/>
            <a:endParaRPr lang="en-EG" dirty="0">
              <a:solidFill>
                <a:schemeClr val="accent1"/>
              </a:solidFill>
              <a:latin typeface="Heebo" pitchFamily="2" charset="-79"/>
              <a:cs typeface="Heebo" pitchFamily="2" charset="-79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B1B364-AF6A-C647-B3E8-96657053D8AF}"/>
              </a:ext>
            </a:extLst>
          </p:cNvPr>
          <p:cNvGrpSpPr/>
          <p:nvPr/>
        </p:nvGrpSpPr>
        <p:grpSpPr>
          <a:xfrm>
            <a:off x="1511139" y="4714612"/>
            <a:ext cx="2508600" cy="687768"/>
            <a:chOff x="6650558" y="926404"/>
            <a:chExt cx="4020688" cy="68776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75B4E1-D67E-5548-A41D-5422129F196B}"/>
                </a:ext>
              </a:extLst>
            </p:cNvPr>
            <p:cNvSpPr txBox="1"/>
            <p:nvPr/>
          </p:nvSpPr>
          <p:spPr>
            <a:xfrm>
              <a:off x="6650558" y="926404"/>
              <a:ext cx="4020688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2000" b="1" dirty="0">
                  <a:latin typeface="Heebo" pitchFamily="2" charset="-79"/>
                  <a:cs typeface="Heebo" pitchFamily="2" charset="-79"/>
                </a:rPr>
                <a:t>Donald Frank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520731-9F66-CB47-9D4E-482143F4AA65}"/>
                </a:ext>
              </a:extLst>
            </p:cNvPr>
            <p:cNvSpPr txBox="1"/>
            <p:nvPr/>
          </p:nvSpPr>
          <p:spPr>
            <a:xfrm>
              <a:off x="6650558" y="1225604"/>
              <a:ext cx="4020688" cy="3885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latin typeface="Heebo" pitchFamily="2" charset="-79"/>
                  <a:cs typeface="Heebo" pitchFamily="2" charset="-79"/>
                </a:rPr>
                <a:t>Designer</a:t>
              </a:r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DC07FD-5147-004D-808C-45CAA5B8E3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5876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A0E889E-C523-C245-8C78-E3BFBCBCF2A6}"/>
              </a:ext>
            </a:extLst>
          </p:cNvPr>
          <p:cNvSpPr/>
          <p:nvPr/>
        </p:nvSpPr>
        <p:spPr>
          <a:xfrm>
            <a:off x="4114800" y="607219"/>
            <a:ext cx="7215188" cy="1714500"/>
          </a:xfrm>
          <a:prstGeom prst="roundRect">
            <a:avLst>
              <a:gd name="adj" fmla="val 13151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279400" dir="1800000" algn="tl" rotWithShape="0">
              <a:prstClr val="black">
                <a:alpha val="14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E1089BB-E086-C448-BD11-23E3700D1870}"/>
              </a:ext>
            </a:extLst>
          </p:cNvPr>
          <p:cNvSpPr/>
          <p:nvPr/>
        </p:nvSpPr>
        <p:spPr>
          <a:xfrm>
            <a:off x="685800" y="2557463"/>
            <a:ext cx="7215188" cy="1714500"/>
          </a:xfrm>
          <a:prstGeom prst="roundRect">
            <a:avLst/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279400" dir="9960000" algn="tl" rotWithShape="0">
              <a:prstClr val="black">
                <a:alpha val="14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CDE9A95-FA62-B441-AA4C-AF5BD610759F}"/>
              </a:ext>
            </a:extLst>
          </p:cNvPr>
          <p:cNvSpPr/>
          <p:nvPr/>
        </p:nvSpPr>
        <p:spPr>
          <a:xfrm>
            <a:off x="4114800" y="4495596"/>
            <a:ext cx="7215188" cy="1714500"/>
          </a:xfrm>
          <a:prstGeom prst="roundRect">
            <a:avLst>
              <a:gd name="adj" fmla="val 10806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279400" dir="1800000" algn="tl" rotWithShape="0">
              <a:prstClr val="black">
                <a:alpha val="14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latin typeface="Heebo" pitchFamily="2" charset="-79"/>
              <a:cs typeface="Heebo" pitchFamily="2" charset="-79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531E417-57DD-9348-A276-A46A2E23904D}"/>
              </a:ext>
            </a:extLst>
          </p:cNvPr>
          <p:cNvSpPr/>
          <p:nvPr/>
        </p:nvSpPr>
        <p:spPr>
          <a:xfrm>
            <a:off x="7634247" y="2557463"/>
            <a:ext cx="255805" cy="1714500"/>
          </a:xfrm>
          <a:prstGeom prst="roundRect">
            <a:avLst>
              <a:gd name="adj" fmla="val 3207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3C923C1-9385-5346-AB6E-F4B246A7A431}"/>
              </a:ext>
            </a:extLst>
          </p:cNvPr>
          <p:cNvSpPr/>
          <p:nvPr/>
        </p:nvSpPr>
        <p:spPr>
          <a:xfrm>
            <a:off x="4114799" y="607218"/>
            <a:ext cx="255805" cy="1714500"/>
          </a:xfrm>
          <a:prstGeom prst="roundRect">
            <a:avLst>
              <a:gd name="adj" fmla="val 320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195130-156E-BF45-A7D3-79EA9DCA67A8}"/>
              </a:ext>
            </a:extLst>
          </p:cNvPr>
          <p:cNvSpPr/>
          <p:nvPr/>
        </p:nvSpPr>
        <p:spPr>
          <a:xfrm>
            <a:off x="4125929" y="4495596"/>
            <a:ext cx="255805" cy="1714500"/>
          </a:xfrm>
          <a:prstGeom prst="roundRect">
            <a:avLst>
              <a:gd name="adj" fmla="val 320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BFA8BE-D2E7-1A4D-BEF8-6527CE0AA6E5}"/>
              </a:ext>
            </a:extLst>
          </p:cNvPr>
          <p:cNvGrpSpPr/>
          <p:nvPr/>
        </p:nvGrpSpPr>
        <p:grpSpPr>
          <a:xfrm>
            <a:off x="5014207" y="963216"/>
            <a:ext cx="2402594" cy="1055514"/>
            <a:chOff x="6650558" y="987960"/>
            <a:chExt cx="4252217" cy="105551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7F0D22-4AC6-0940-9103-A8FFE18AF9AF}"/>
                </a:ext>
              </a:extLst>
            </p:cNvPr>
            <p:cNvSpPr txBox="1"/>
            <p:nvPr/>
          </p:nvSpPr>
          <p:spPr>
            <a:xfrm>
              <a:off x="6650558" y="987960"/>
              <a:ext cx="4020688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b="1" dirty="0">
                  <a:latin typeface="Heebo" pitchFamily="2" charset="-79"/>
                  <a:cs typeface="Heebo" pitchFamily="2" charset="-79"/>
                </a:rPr>
                <a:t>Stive Shimon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D2BC4C-3476-A84F-866D-02BC92738485}"/>
                </a:ext>
              </a:extLst>
            </p:cNvPr>
            <p:cNvSpPr txBox="1"/>
            <p:nvPr/>
          </p:nvSpPr>
          <p:spPr>
            <a:xfrm>
              <a:off x="6650558" y="1225604"/>
              <a:ext cx="4020688" cy="32508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latin typeface="Heebo" pitchFamily="2" charset="-79"/>
                  <a:cs typeface="Heebo" pitchFamily="2" charset="-79"/>
                </a:rPr>
                <a:t>Designer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67D649-EF61-384D-9CC6-506DF4C32B47}"/>
                </a:ext>
              </a:extLst>
            </p:cNvPr>
            <p:cNvSpPr txBox="1"/>
            <p:nvPr/>
          </p:nvSpPr>
          <p:spPr>
            <a:xfrm>
              <a:off x="6650559" y="1464469"/>
              <a:ext cx="4252216" cy="5790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adipiscing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massa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1270C1-A4D6-E34E-930A-BCF548ABE433}"/>
              </a:ext>
            </a:extLst>
          </p:cNvPr>
          <p:cNvGrpSpPr/>
          <p:nvPr/>
        </p:nvGrpSpPr>
        <p:grpSpPr>
          <a:xfrm>
            <a:off x="4921443" y="4812766"/>
            <a:ext cx="2402594" cy="1055514"/>
            <a:chOff x="6650558" y="987960"/>
            <a:chExt cx="4252217" cy="105551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8E8D41-E2BD-574D-B1D6-1AB200F035D9}"/>
                </a:ext>
              </a:extLst>
            </p:cNvPr>
            <p:cNvSpPr txBox="1"/>
            <p:nvPr/>
          </p:nvSpPr>
          <p:spPr>
            <a:xfrm>
              <a:off x="6650558" y="987960"/>
              <a:ext cx="4020688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b="1" dirty="0">
                  <a:latin typeface="Heebo" pitchFamily="2" charset="-79"/>
                  <a:cs typeface="Heebo" pitchFamily="2" charset="-79"/>
                </a:rPr>
                <a:t>Sara Steven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CE23B5-9BF9-AC40-A515-4E86D605945A}"/>
                </a:ext>
              </a:extLst>
            </p:cNvPr>
            <p:cNvSpPr txBox="1"/>
            <p:nvPr/>
          </p:nvSpPr>
          <p:spPr>
            <a:xfrm>
              <a:off x="6650558" y="1225604"/>
              <a:ext cx="4020688" cy="32508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latin typeface="Heebo" pitchFamily="2" charset="-79"/>
                  <a:cs typeface="Heebo" pitchFamily="2" charset="-79"/>
                </a:rPr>
                <a:t>Designer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AE8CA1-9835-4947-A563-D955FB6842AA}"/>
                </a:ext>
              </a:extLst>
            </p:cNvPr>
            <p:cNvSpPr txBox="1"/>
            <p:nvPr/>
          </p:nvSpPr>
          <p:spPr>
            <a:xfrm>
              <a:off x="6650559" y="1464469"/>
              <a:ext cx="4252216" cy="5790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adipiscing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massa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046B37-C961-D742-A9BE-4ED2F2B2457C}"/>
              </a:ext>
            </a:extLst>
          </p:cNvPr>
          <p:cNvGrpSpPr/>
          <p:nvPr/>
        </p:nvGrpSpPr>
        <p:grpSpPr>
          <a:xfrm>
            <a:off x="4623514" y="2868378"/>
            <a:ext cx="2412941" cy="1055514"/>
            <a:chOff x="6650558" y="987960"/>
            <a:chExt cx="4252217" cy="105551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B3AAF5-9A66-9944-BD3B-92E7B7407268}"/>
                </a:ext>
              </a:extLst>
            </p:cNvPr>
            <p:cNvSpPr txBox="1"/>
            <p:nvPr/>
          </p:nvSpPr>
          <p:spPr>
            <a:xfrm>
              <a:off x="6650558" y="987960"/>
              <a:ext cx="4252216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b="1" dirty="0">
                  <a:latin typeface="Heebo" pitchFamily="2" charset="-79"/>
                  <a:cs typeface="Heebo" pitchFamily="2" charset="-79"/>
                </a:rPr>
                <a:t>Lara Lord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527259-A74E-2C49-8EC4-8EDCBE00272B}"/>
                </a:ext>
              </a:extLst>
            </p:cNvPr>
            <p:cNvSpPr txBox="1"/>
            <p:nvPr/>
          </p:nvSpPr>
          <p:spPr>
            <a:xfrm>
              <a:off x="6650558" y="1225604"/>
              <a:ext cx="4252216" cy="32508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100" dirty="0">
                  <a:latin typeface="Heebo" pitchFamily="2" charset="-79"/>
                  <a:cs typeface="Heebo" pitchFamily="2" charset="-79"/>
                </a:rPr>
                <a:t>Designer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383CA1-848A-8846-AB97-4FA6EBA397E6}"/>
                </a:ext>
              </a:extLst>
            </p:cNvPr>
            <p:cNvSpPr txBox="1"/>
            <p:nvPr/>
          </p:nvSpPr>
          <p:spPr>
            <a:xfrm>
              <a:off x="6650559" y="1464469"/>
              <a:ext cx="4252216" cy="5790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adipiscing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massa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</a:t>
              </a:r>
            </a:p>
          </p:txBody>
        </p:sp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BB88C9EC-219A-B444-A080-3752DDB31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122513"/>
              </p:ext>
            </p:extLst>
          </p:nvPr>
        </p:nvGraphicFramePr>
        <p:xfrm>
          <a:off x="7324037" y="704367"/>
          <a:ext cx="3750364" cy="131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9D6890D9-DD50-2749-9B51-DF8A838F5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1819551"/>
              </p:ext>
            </p:extLst>
          </p:nvPr>
        </p:nvGraphicFramePr>
        <p:xfrm>
          <a:off x="914400" y="2781222"/>
          <a:ext cx="3808428" cy="131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04AE92DE-E475-E84A-B8B2-A856EBD837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7330788"/>
              </p:ext>
            </p:extLst>
          </p:nvPr>
        </p:nvGraphicFramePr>
        <p:xfrm>
          <a:off x="7299045" y="4695664"/>
          <a:ext cx="3808428" cy="131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C05226-7325-D140-95D5-81F5D449A9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2BF10D7-1FD6-3846-8C0E-8133D3CB52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2889CD-6BFB-C64F-B6A4-796924D54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4331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622DD8-602A-3743-833A-A8783B544026}"/>
              </a:ext>
            </a:extLst>
          </p:cNvPr>
          <p:cNvSpPr/>
          <p:nvPr/>
        </p:nvSpPr>
        <p:spPr>
          <a:xfrm>
            <a:off x="685799" y="657726"/>
            <a:ext cx="10800347" cy="4347411"/>
          </a:xfrm>
          <a:prstGeom prst="roundRect">
            <a:avLst>
              <a:gd name="adj" fmla="val 10586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279400" dir="2700000" algn="tl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DCBC5-06D2-1A4B-B586-4036212A83FC}"/>
              </a:ext>
            </a:extLst>
          </p:cNvPr>
          <p:cNvSpPr txBox="1"/>
          <p:nvPr/>
        </p:nvSpPr>
        <p:spPr>
          <a:xfrm>
            <a:off x="2792723" y="5291097"/>
            <a:ext cx="660609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 dirty="0">
                <a:latin typeface="Heebo Black" pitchFamily="2" charset="-79"/>
                <a:cs typeface="Heebo Black" pitchFamily="2" charset="-79"/>
              </a:rPr>
              <a:t>Our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70D32-A208-4149-9DB1-C18AD8CA4638}"/>
              </a:ext>
            </a:extLst>
          </p:cNvPr>
          <p:cNvSpPr txBox="1"/>
          <p:nvPr/>
        </p:nvSpPr>
        <p:spPr>
          <a:xfrm>
            <a:off x="2793187" y="5893238"/>
            <a:ext cx="6605626" cy="579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error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laudantium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totam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rem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aperiam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eaque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ipsa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quae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ab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illo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inventore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veritatis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4DF12DA-7831-F441-93B4-18D03858C3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91C836E-7240-8846-8129-90368633EB5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58B2F7-05EB-4B47-80C5-F2BBCF91DD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E95F0C9-D9F1-C34F-9F33-8E315530EE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B80B158-5BB5-0C4C-AE58-0CC10BA5A9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8270073-435F-814E-808E-A87DF4595B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6FB9E18-D684-A940-B9A7-B2923A3F5C3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D3A2716A-024E-B843-A1F4-440511B51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96125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1A0687-8FEE-A64A-B949-F19CA4D3956D}"/>
              </a:ext>
            </a:extLst>
          </p:cNvPr>
          <p:cNvCxnSpPr>
            <a:cxnSpLocks/>
          </p:cNvCxnSpPr>
          <p:nvPr/>
        </p:nvCxnSpPr>
        <p:spPr>
          <a:xfrm>
            <a:off x="6096000" y="1099751"/>
            <a:ext cx="0" cy="5758249"/>
          </a:xfrm>
          <a:prstGeom prst="line">
            <a:avLst/>
          </a:prstGeom>
          <a:ln w="22225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523F365-9DC0-EC48-A744-66D44449F9FD}"/>
              </a:ext>
            </a:extLst>
          </p:cNvPr>
          <p:cNvSpPr/>
          <p:nvPr/>
        </p:nvSpPr>
        <p:spPr>
          <a:xfrm>
            <a:off x="5946721" y="950471"/>
            <a:ext cx="298559" cy="2985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2F7E66-063A-6945-BE9B-0B51955712FE}"/>
              </a:ext>
            </a:extLst>
          </p:cNvPr>
          <p:cNvSpPr/>
          <p:nvPr/>
        </p:nvSpPr>
        <p:spPr>
          <a:xfrm>
            <a:off x="5994040" y="4393770"/>
            <a:ext cx="203920" cy="2039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72D1E5-B4C4-D644-8FE9-ACAE2F33C094}"/>
              </a:ext>
            </a:extLst>
          </p:cNvPr>
          <p:cNvGrpSpPr/>
          <p:nvPr/>
        </p:nvGrpSpPr>
        <p:grpSpPr>
          <a:xfrm>
            <a:off x="648115" y="996237"/>
            <a:ext cx="4021008" cy="1181146"/>
            <a:chOff x="6665407" y="871506"/>
            <a:chExt cx="5794632" cy="118114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A63835-1003-BA4B-9123-B06BFB8F8935}"/>
                </a:ext>
              </a:extLst>
            </p:cNvPr>
            <p:cNvSpPr txBox="1"/>
            <p:nvPr/>
          </p:nvSpPr>
          <p:spPr>
            <a:xfrm>
              <a:off x="6665407" y="871506"/>
              <a:ext cx="5794632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600" b="1" dirty="0">
                  <a:latin typeface="Heebo Black" pitchFamily="2" charset="-79"/>
                  <a:cs typeface="Heebo Black" pitchFamily="2" charset="-79"/>
                </a:rPr>
                <a:t>Our History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23B1B7-C8EC-D346-A623-E697995675B1}"/>
                </a:ext>
              </a:extLst>
            </p:cNvPr>
            <p:cNvSpPr txBox="1"/>
            <p:nvPr/>
          </p:nvSpPr>
          <p:spPr>
            <a:xfrm>
              <a:off x="6665407" y="1473647"/>
              <a:ext cx="5794226" cy="5790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latin typeface="Heebo" pitchFamily="2" charset="-79"/>
                  <a:cs typeface="Heebo" pitchFamily="2" charset="-79"/>
                </a:rPr>
                <a:t>Sed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ut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perspiciatis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unde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omnis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iste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natus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error sit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voluptatem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accusantium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doloremque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laudantium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,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totam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rem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aperiam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,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eaque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ipsa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quae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ab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illo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inventore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veritatis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13A6345-3D3E-D24A-8B30-B41CE0EB173C}"/>
              </a:ext>
            </a:extLst>
          </p:cNvPr>
          <p:cNvGrpSpPr/>
          <p:nvPr/>
        </p:nvGrpSpPr>
        <p:grpSpPr>
          <a:xfrm>
            <a:off x="6538376" y="947793"/>
            <a:ext cx="3001658" cy="1876687"/>
            <a:chOff x="2726930" y="958464"/>
            <a:chExt cx="3001658" cy="18766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00D69E-89F2-2A46-AA01-7B75AA2D8B6E}"/>
                </a:ext>
              </a:extLst>
            </p:cNvPr>
            <p:cNvSpPr txBox="1"/>
            <p:nvPr/>
          </p:nvSpPr>
          <p:spPr>
            <a:xfrm>
              <a:off x="2726930" y="1664149"/>
              <a:ext cx="3001658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b="1" dirty="0">
                  <a:latin typeface="Heebo" pitchFamily="2" charset="-79"/>
                  <a:cs typeface="Heebo" pitchFamily="2" charset="-79"/>
                </a:rPr>
                <a:t>New Project Approved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B10382-6F73-BE4E-A581-1AA7E01F97A5}"/>
                </a:ext>
              </a:extLst>
            </p:cNvPr>
            <p:cNvSpPr txBox="1"/>
            <p:nvPr/>
          </p:nvSpPr>
          <p:spPr>
            <a:xfrm>
              <a:off x="2726930" y="2002231"/>
              <a:ext cx="3001658" cy="8329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latin typeface="Heebo" pitchFamily="2" charset="-79"/>
                  <a:cs typeface="Heebo" pitchFamily="2" charset="-79"/>
                </a:rPr>
                <a:t>Sed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ut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perspiciatis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unde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omnis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iste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natus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erroconsequuntur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magni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dolores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eos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qui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ratione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</a:t>
              </a:r>
            </a:p>
          </p:txBody>
        </p:sp>
        <p:sp>
          <p:nvSpPr>
            <p:cNvPr id="39" name="Benefits">
              <a:extLst>
                <a:ext uri="{FF2B5EF4-FFF2-40B4-BE49-F238E27FC236}">
                  <a16:creationId xmlns:a16="http://schemas.microsoft.com/office/drawing/2014/main" id="{BC466EE2-AB5B-D24D-80B2-D08A2CF11EC2}"/>
                </a:ext>
              </a:extLst>
            </p:cNvPr>
            <p:cNvSpPr/>
            <p:nvPr/>
          </p:nvSpPr>
          <p:spPr>
            <a:xfrm>
              <a:off x="2726930" y="958464"/>
              <a:ext cx="3001658" cy="4056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6000" tIns="36000" rIns="36000" bIns="0" anchor="b">
              <a:spAutoFit/>
            </a:bodyPr>
            <a:lstStyle>
              <a:lvl1pPr defTabSz="914400">
                <a:lnSpc>
                  <a:spcPct val="80000"/>
                </a:lnSpc>
                <a:defRPr sz="3000" b="1">
                  <a:solidFill>
                    <a:srgbClr val="323C40"/>
                  </a:solidFill>
                  <a:latin typeface="Ubuntu"/>
                  <a:ea typeface="Ubuntu"/>
                  <a:cs typeface="Ubuntu"/>
                  <a:sym typeface="Ubuntu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EG" sz="2400" dirty="0">
                  <a:solidFill>
                    <a:schemeClr val="accent1"/>
                  </a:solidFill>
                  <a:latin typeface="Heebo ExtraBold" pitchFamily="2" charset="-79"/>
                  <a:ea typeface="Roboto" panose="02000000000000000000" pitchFamily="2" charset="0"/>
                  <a:cs typeface="Heebo ExtraBold" pitchFamily="2" charset="-79"/>
                </a:rPr>
                <a:t>2018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B56CAE-3679-4D4D-8273-E6946E2F4EEF}"/>
                </a:ext>
              </a:extLst>
            </p:cNvPr>
            <p:cNvSpPr txBox="1"/>
            <p:nvPr/>
          </p:nvSpPr>
          <p:spPr>
            <a:xfrm>
              <a:off x="2726930" y="1381220"/>
              <a:ext cx="30016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latin typeface="Heebo" pitchFamily="2" charset="-79"/>
                  <a:cs typeface="Heebo" pitchFamily="2" charset="-79"/>
                </a:rPr>
                <a:t>2-23-2018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C47722E-0BCC-6440-B90D-D68EC17116AB}"/>
              </a:ext>
            </a:extLst>
          </p:cNvPr>
          <p:cNvSpPr txBox="1"/>
          <p:nvPr/>
        </p:nvSpPr>
        <p:spPr>
          <a:xfrm>
            <a:off x="6489132" y="5033959"/>
            <a:ext cx="300165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latin typeface="Heebo" pitchFamily="2" charset="-79"/>
                <a:cs typeface="Heebo" pitchFamily="2" charset="-79"/>
              </a:rPr>
              <a:t>Important Partnership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9DD925-1A34-8D42-B64E-10D92A8BBE1F}"/>
              </a:ext>
            </a:extLst>
          </p:cNvPr>
          <p:cNvSpPr txBox="1"/>
          <p:nvPr/>
        </p:nvSpPr>
        <p:spPr>
          <a:xfrm>
            <a:off x="6489132" y="5372041"/>
            <a:ext cx="3001658" cy="83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erroconsequuntur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eos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qui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ratione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44" name="Benefits">
            <a:extLst>
              <a:ext uri="{FF2B5EF4-FFF2-40B4-BE49-F238E27FC236}">
                <a16:creationId xmlns:a16="http://schemas.microsoft.com/office/drawing/2014/main" id="{D077242B-E751-7547-8633-8BBCEC8B1401}"/>
              </a:ext>
            </a:extLst>
          </p:cNvPr>
          <p:cNvSpPr/>
          <p:nvPr/>
        </p:nvSpPr>
        <p:spPr>
          <a:xfrm>
            <a:off x="6489132" y="4328274"/>
            <a:ext cx="3001658" cy="405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6000" tIns="36000" rIns="36000" bIns="0" anchor="b">
            <a:spAutoFit/>
          </a:bodyPr>
          <a:lstStyle>
            <a:lvl1pPr defTabSz="914400">
              <a:lnSpc>
                <a:spcPct val="80000"/>
              </a:lnSpc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>
              <a:lnSpc>
                <a:spcPct val="100000"/>
              </a:lnSpc>
            </a:pPr>
            <a:r>
              <a:rPr lang="en-EG" sz="2400" dirty="0">
                <a:solidFill>
                  <a:schemeClr val="accent1"/>
                </a:solidFill>
                <a:latin typeface="Heebo ExtraBold" pitchFamily="2" charset="-79"/>
                <a:ea typeface="Roboto" panose="02000000000000000000" pitchFamily="2" charset="0"/>
                <a:cs typeface="Heebo ExtraBold" pitchFamily="2" charset="-79"/>
              </a:rPr>
              <a:t>2019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25B150-B196-C740-B75D-8CED5F28940F}"/>
              </a:ext>
            </a:extLst>
          </p:cNvPr>
          <p:cNvSpPr txBox="1"/>
          <p:nvPr/>
        </p:nvSpPr>
        <p:spPr>
          <a:xfrm>
            <a:off x="6489132" y="4751030"/>
            <a:ext cx="30016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Heebo" pitchFamily="2" charset="-79"/>
                <a:cs typeface="Heebo" pitchFamily="2" charset="-79"/>
              </a:rPr>
              <a:t>4-06-2019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BF2319-E500-F145-BE2D-31928BC1A21F}"/>
              </a:ext>
            </a:extLst>
          </p:cNvPr>
          <p:cNvGrpSpPr/>
          <p:nvPr/>
        </p:nvGrpSpPr>
        <p:grpSpPr>
          <a:xfrm rot="5400000">
            <a:off x="8460744" y="2314397"/>
            <a:ext cx="6166280" cy="2229206"/>
            <a:chOff x="4739168" y="1819313"/>
            <a:chExt cx="4029802" cy="1456834"/>
          </a:xfrm>
          <a:solidFill>
            <a:schemeClr val="tx1">
              <a:alpha val="5000"/>
            </a:schemeClr>
          </a:solidFill>
          <a:effectLst>
            <a:outerShdw blurRad="177800" dist="165100" dir="16260000" algn="tl" rotWithShape="0">
              <a:prstClr val="black">
                <a:alpha val="5000"/>
              </a:prstClr>
            </a:outerShdw>
          </a:effectLst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6ADD324-AD68-6746-ABAA-72BE685879CF}"/>
                </a:ext>
              </a:extLst>
            </p:cNvPr>
            <p:cNvSpPr/>
            <p:nvPr/>
          </p:nvSpPr>
          <p:spPr>
            <a:xfrm>
              <a:off x="4739168" y="1825095"/>
              <a:ext cx="913417" cy="1445273"/>
            </a:xfrm>
            <a:custGeom>
              <a:avLst/>
              <a:gdLst>
                <a:gd name="connsiteX0" fmla="*/ 458636 w 913416"/>
                <a:gd name="connsiteY0" fmla="*/ 0 h 1445273"/>
                <a:gd name="connsiteX1" fmla="*/ 678450 w 913416"/>
                <a:gd name="connsiteY1" fmla="*/ 49425 h 1445273"/>
                <a:gd name="connsiteX2" fmla="*/ 845954 w 913416"/>
                <a:gd name="connsiteY2" fmla="*/ 189724 h 1445273"/>
                <a:gd name="connsiteX3" fmla="*/ 909560 w 913416"/>
                <a:gd name="connsiteY3" fmla="*/ 408531 h 1445273"/>
                <a:gd name="connsiteX4" fmla="*/ 863475 w 913416"/>
                <a:gd name="connsiteY4" fmla="*/ 601640 h 1445273"/>
                <a:gd name="connsiteX5" fmla="*/ 746019 w 913416"/>
                <a:gd name="connsiteY5" fmla="*/ 757203 h 1445273"/>
                <a:gd name="connsiteX6" fmla="*/ 596147 w 913416"/>
                <a:gd name="connsiteY6" fmla="*/ 881843 h 1445273"/>
                <a:gd name="connsiteX7" fmla="*/ 449287 w 913416"/>
                <a:gd name="connsiteY7" fmla="*/ 983614 h 1445273"/>
                <a:gd name="connsiteX8" fmla="*/ 339805 w 913416"/>
                <a:gd name="connsiteY8" fmla="*/ 1073040 h 1445273"/>
                <a:gd name="connsiteX9" fmla="*/ 298690 w 913416"/>
                <a:gd name="connsiteY9" fmla="*/ 1160073 h 1445273"/>
                <a:gd name="connsiteX10" fmla="*/ 298690 w 913416"/>
                <a:gd name="connsiteY10" fmla="*/ 1188977 h 1445273"/>
                <a:gd name="connsiteX11" fmla="*/ 815134 w 913416"/>
                <a:gd name="connsiteY11" fmla="*/ 1188977 h 1445273"/>
                <a:gd name="connsiteX12" fmla="*/ 885668 w 913416"/>
                <a:gd name="connsiteY12" fmla="*/ 1227126 h 1445273"/>
                <a:gd name="connsiteX13" fmla="*/ 913416 w 913416"/>
                <a:gd name="connsiteY13" fmla="*/ 1314235 h 1445273"/>
                <a:gd name="connsiteX14" fmla="*/ 885699 w 913416"/>
                <a:gd name="connsiteY14" fmla="*/ 1404852 h 1445273"/>
                <a:gd name="connsiteX15" fmla="*/ 815134 w 913416"/>
                <a:gd name="connsiteY15" fmla="*/ 1445273 h 1445273"/>
                <a:gd name="connsiteX16" fmla="*/ 129114 w 913416"/>
                <a:gd name="connsiteY16" fmla="*/ 1445273 h 1445273"/>
                <a:gd name="connsiteX17" fmla="*/ 45452 w 913416"/>
                <a:gd name="connsiteY17" fmla="*/ 1419136 h 1445273"/>
                <a:gd name="connsiteX18" fmla="*/ 0 w 913416"/>
                <a:gd name="connsiteY18" fmla="*/ 1346995 h 1445273"/>
                <a:gd name="connsiteX19" fmla="*/ 0 w 913416"/>
                <a:gd name="connsiteY19" fmla="*/ 1160073 h 1445273"/>
                <a:gd name="connsiteX20" fmla="*/ 46402 w 913416"/>
                <a:gd name="connsiteY20" fmla="*/ 1008411 h 1445273"/>
                <a:gd name="connsiteX21" fmla="*/ 164358 w 913416"/>
                <a:gd name="connsiteY21" fmla="*/ 878847 h 1445273"/>
                <a:gd name="connsiteX22" fmla="*/ 315913 w 913416"/>
                <a:gd name="connsiteY22" fmla="*/ 762307 h 1445273"/>
                <a:gd name="connsiteX23" fmla="*/ 465396 w 913416"/>
                <a:gd name="connsiteY23" fmla="*/ 648611 h 1445273"/>
                <a:gd name="connsiteX24" fmla="*/ 577691 w 913416"/>
                <a:gd name="connsiteY24" fmla="*/ 535037 h 1445273"/>
                <a:gd name="connsiteX25" fmla="*/ 620505 w 913416"/>
                <a:gd name="connsiteY25" fmla="*/ 416238 h 1445273"/>
                <a:gd name="connsiteX26" fmla="*/ 604140 w 913416"/>
                <a:gd name="connsiteY26" fmla="*/ 345329 h 1445273"/>
                <a:gd name="connsiteX27" fmla="*/ 552833 w 913416"/>
                <a:gd name="connsiteY27" fmla="*/ 287009 h 1445273"/>
                <a:gd name="connsiteX28" fmla="*/ 460563 w 913416"/>
                <a:gd name="connsiteY28" fmla="*/ 264003 h 1445273"/>
                <a:gd name="connsiteX29" fmla="*/ 353101 w 913416"/>
                <a:gd name="connsiteY29" fmla="*/ 298644 h 1445273"/>
                <a:gd name="connsiteX30" fmla="*/ 308325 w 913416"/>
                <a:gd name="connsiteY30" fmla="*/ 414314 h 1445273"/>
                <a:gd name="connsiteX31" fmla="*/ 267496 w 913416"/>
                <a:gd name="connsiteY31" fmla="*/ 492055 h 1445273"/>
                <a:gd name="connsiteX32" fmla="*/ 158018 w 913416"/>
                <a:gd name="connsiteY32" fmla="*/ 526078 h 1445273"/>
                <a:gd name="connsiteX33" fmla="*/ 63549 w 913416"/>
                <a:gd name="connsiteY33" fmla="*/ 491784 h 1445273"/>
                <a:gd name="connsiteX34" fmla="*/ 26980 w 913416"/>
                <a:gd name="connsiteY34" fmla="*/ 371916 h 1445273"/>
                <a:gd name="connsiteX35" fmla="*/ 87789 w 913416"/>
                <a:gd name="connsiteY35" fmla="*/ 172951 h 1445273"/>
                <a:gd name="connsiteX36" fmla="*/ 248513 w 913416"/>
                <a:gd name="connsiteY36" fmla="*/ 44429 h 1445273"/>
                <a:gd name="connsiteX37" fmla="*/ 458636 w 913416"/>
                <a:gd name="connsiteY37" fmla="*/ 0 h 144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3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6"/>
                    <a:pt x="803548" y="129140"/>
                    <a:pt x="845954" y="189724"/>
                  </a:cubicBezTo>
                  <a:cubicBezTo>
                    <a:pt x="888355" y="250303"/>
                    <a:pt x="909560" y="323239"/>
                    <a:pt x="909560" y="408531"/>
                  </a:cubicBezTo>
                  <a:cubicBezTo>
                    <a:pt x="909560" y="479832"/>
                    <a:pt x="894200" y="544202"/>
                    <a:pt x="863475" y="601640"/>
                  </a:cubicBezTo>
                  <a:cubicBezTo>
                    <a:pt x="832754" y="659082"/>
                    <a:pt x="793601" y="710935"/>
                    <a:pt x="746019" y="757203"/>
                  </a:cubicBezTo>
                  <a:cubicBezTo>
                    <a:pt x="698433" y="803472"/>
                    <a:pt x="648477" y="845018"/>
                    <a:pt x="596147" y="881843"/>
                  </a:cubicBezTo>
                  <a:cubicBezTo>
                    <a:pt x="543817" y="918668"/>
                    <a:pt x="494861" y="952592"/>
                    <a:pt x="449287" y="983614"/>
                  </a:cubicBezTo>
                  <a:cubicBezTo>
                    <a:pt x="403710" y="1014637"/>
                    <a:pt x="367217" y="1044445"/>
                    <a:pt x="339805" y="1073040"/>
                  </a:cubicBezTo>
                  <a:cubicBezTo>
                    <a:pt x="312398" y="1101635"/>
                    <a:pt x="298690" y="1130646"/>
                    <a:pt x="298690" y="1160073"/>
                  </a:cubicBezTo>
                  <a:lnTo>
                    <a:pt x="298690" y="1188977"/>
                  </a:lnTo>
                  <a:lnTo>
                    <a:pt x="815134" y="1188977"/>
                  </a:lnTo>
                  <a:cubicBezTo>
                    <a:pt x="843660" y="1188977"/>
                    <a:pt x="867170" y="1201696"/>
                    <a:pt x="885668" y="1227126"/>
                  </a:cubicBezTo>
                  <a:cubicBezTo>
                    <a:pt x="904166" y="1252560"/>
                    <a:pt x="913416" y="1281594"/>
                    <a:pt x="913416" y="1314235"/>
                  </a:cubicBezTo>
                  <a:cubicBezTo>
                    <a:pt x="913416" y="1347697"/>
                    <a:pt x="904174" y="1377903"/>
                    <a:pt x="885699" y="1404852"/>
                  </a:cubicBezTo>
                  <a:cubicBezTo>
                    <a:pt x="867219" y="1431798"/>
                    <a:pt x="843698" y="1445273"/>
                    <a:pt x="815134" y="1445273"/>
                  </a:cubicBezTo>
                  <a:lnTo>
                    <a:pt x="129114" y="1445273"/>
                  </a:lnTo>
                  <a:cubicBezTo>
                    <a:pt x="103642" y="1445273"/>
                    <a:pt x="75753" y="1436562"/>
                    <a:pt x="45452" y="1419136"/>
                  </a:cubicBezTo>
                  <a:cubicBezTo>
                    <a:pt x="15151" y="1401714"/>
                    <a:pt x="0" y="1377666"/>
                    <a:pt x="0" y="1346995"/>
                  </a:cubicBezTo>
                  <a:lnTo>
                    <a:pt x="0" y="1160073"/>
                  </a:lnTo>
                  <a:cubicBezTo>
                    <a:pt x="0" y="1105372"/>
                    <a:pt x="15468" y="1054817"/>
                    <a:pt x="46402" y="1008411"/>
                  </a:cubicBezTo>
                  <a:cubicBezTo>
                    <a:pt x="77333" y="962001"/>
                    <a:pt x="116651" y="918813"/>
                    <a:pt x="164358" y="878847"/>
                  </a:cubicBezTo>
                  <a:cubicBezTo>
                    <a:pt x="212062" y="838880"/>
                    <a:pt x="262579" y="800032"/>
                    <a:pt x="315913" y="762307"/>
                  </a:cubicBezTo>
                  <a:cubicBezTo>
                    <a:pt x="369248" y="724577"/>
                    <a:pt x="419074" y="686680"/>
                    <a:pt x="465396" y="648611"/>
                  </a:cubicBezTo>
                  <a:cubicBezTo>
                    <a:pt x="511714" y="610542"/>
                    <a:pt x="549146" y="572686"/>
                    <a:pt x="577691" y="535037"/>
                  </a:cubicBezTo>
                  <a:cubicBezTo>
                    <a:pt x="606232" y="497392"/>
                    <a:pt x="620505" y="457792"/>
                    <a:pt x="620505" y="416238"/>
                  </a:cubicBezTo>
                  <a:cubicBezTo>
                    <a:pt x="620505" y="392514"/>
                    <a:pt x="615050" y="368877"/>
                    <a:pt x="604140" y="345329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37" y="271672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4"/>
                  </a:cubicBezTo>
                  <a:cubicBezTo>
                    <a:pt x="308325" y="443458"/>
                    <a:pt x="294716" y="469373"/>
                    <a:pt x="267496" y="492055"/>
                  </a:cubicBezTo>
                  <a:cubicBezTo>
                    <a:pt x="240279" y="514737"/>
                    <a:pt x="203786" y="526082"/>
                    <a:pt x="158018" y="526078"/>
                  </a:cubicBezTo>
                  <a:cubicBezTo>
                    <a:pt x="119418" y="526082"/>
                    <a:pt x="87926" y="514649"/>
                    <a:pt x="63549" y="491784"/>
                  </a:cubicBezTo>
                  <a:cubicBezTo>
                    <a:pt x="39169" y="468923"/>
                    <a:pt x="26980" y="428964"/>
                    <a:pt x="26980" y="371916"/>
                  </a:cubicBezTo>
                  <a:cubicBezTo>
                    <a:pt x="26980" y="295339"/>
                    <a:pt x="47250" y="229018"/>
                    <a:pt x="87789" y="172951"/>
                  </a:cubicBezTo>
                  <a:cubicBezTo>
                    <a:pt x="128324" y="116887"/>
                    <a:pt x="181902" y="74047"/>
                    <a:pt x="248513" y="44429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D19B365-FD5F-2D4C-AFBB-30D76F12D1F4}"/>
                </a:ext>
              </a:extLst>
            </p:cNvPr>
            <p:cNvSpPr/>
            <p:nvPr/>
          </p:nvSpPr>
          <p:spPr>
            <a:xfrm>
              <a:off x="5768331" y="1819313"/>
              <a:ext cx="942319" cy="1456834"/>
            </a:xfrm>
            <a:custGeom>
              <a:avLst/>
              <a:gdLst>
                <a:gd name="connsiteX0" fmla="*/ 470194 w 942319"/>
                <a:gd name="connsiteY0" fmla="*/ 0 h 1456835"/>
                <a:gd name="connsiteX1" fmla="*/ 709056 w 942319"/>
                <a:gd name="connsiteY1" fmla="*/ 45559 h 1456835"/>
                <a:gd name="connsiteX2" fmla="*/ 879839 w 942319"/>
                <a:gd name="connsiteY2" fmla="*/ 192884 h 1456835"/>
                <a:gd name="connsiteX3" fmla="*/ 942319 w 942319"/>
                <a:gd name="connsiteY3" fmla="*/ 458635 h 1456835"/>
                <a:gd name="connsiteX4" fmla="*/ 942319 w 942319"/>
                <a:gd name="connsiteY4" fmla="*/ 996276 h 1456835"/>
                <a:gd name="connsiteX5" fmla="*/ 879537 w 942319"/>
                <a:gd name="connsiteY5" fmla="*/ 1263833 h 1456835"/>
                <a:gd name="connsiteX6" fmla="*/ 708892 w 942319"/>
                <a:gd name="connsiteY6" fmla="*/ 1411475 h 1456835"/>
                <a:gd name="connsiteX7" fmla="*/ 470194 w 942319"/>
                <a:gd name="connsiteY7" fmla="*/ 1456835 h 1456835"/>
                <a:gd name="connsiteX8" fmla="*/ 232041 w 942319"/>
                <a:gd name="connsiteY8" fmla="*/ 1411551 h 1456835"/>
                <a:gd name="connsiteX9" fmla="*/ 62675 w 942319"/>
                <a:gd name="connsiteY9" fmla="*/ 1264161 h 1456835"/>
                <a:gd name="connsiteX10" fmla="*/ 0 w 942319"/>
                <a:gd name="connsiteY10" fmla="*/ 996276 h 1456835"/>
                <a:gd name="connsiteX11" fmla="*/ 0 w 942319"/>
                <a:gd name="connsiteY11" fmla="*/ 458635 h 1456835"/>
                <a:gd name="connsiteX12" fmla="*/ 62358 w 942319"/>
                <a:gd name="connsiteY12" fmla="*/ 192567 h 1456835"/>
                <a:gd name="connsiteX13" fmla="*/ 231877 w 942319"/>
                <a:gd name="connsiteY13" fmla="*/ 45482 h 1456835"/>
                <a:gd name="connsiteX14" fmla="*/ 470194 w 942319"/>
                <a:gd name="connsiteY14" fmla="*/ 0 h 1456835"/>
                <a:gd name="connsiteX15" fmla="*/ 470194 w 942319"/>
                <a:gd name="connsiteY15" fmla="*/ 256296 h 1456835"/>
                <a:gd name="connsiteX16" fmla="*/ 336373 w 942319"/>
                <a:gd name="connsiteY16" fmla="*/ 304488 h 1456835"/>
                <a:gd name="connsiteX17" fmla="*/ 289055 w 942319"/>
                <a:gd name="connsiteY17" fmla="*/ 458635 h 1456835"/>
                <a:gd name="connsiteX18" fmla="*/ 289055 w 942319"/>
                <a:gd name="connsiteY18" fmla="*/ 996276 h 1456835"/>
                <a:gd name="connsiteX19" fmla="*/ 336522 w 942319"/>
                <a:gd name="connsiteY19" fmla="*/ 1152198 h 1456835"/>
                <a:gd name="connsiteX20" fmla="*/ 470194 w 942319"/>
                <a:gd name="connsiteY20" fmla="*/ 1200539 h 1456835"/>
                <a:gd name="connsiteX21" fmla="*/ 604591 w 942319"/>
                <a:gd name="connsiteY21" fmla="*/ 1151866 h 1456835"/>
                <a:gd name="connsiteX22" fmla="*/ 653264 w 942319"/>
                <a:gd name="connsiteY22" fmla="*/ 996276 h 1456835"/>
                <a:gd name="connsiteX23" fmla="*/ 653264 w 942319"/>
                <a:gd name="connsiteY23" fmla="*/ 458635 h 1456835"/>
                <a:gd name="connsiteX24" fmla="*/ 604728 w 942319"/>
                <a:gd name="connsiteY24" fmla="*/ 304832 h 1456835"/>
                <a:gd name="connsiteX25" fmla="*/ 470194 w 942319"/>
                <a:gd name="connsiteY25" fmla="*/ 256296 h 14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2319" h="1456835">
                  <a:moveTo>
                    <a:pt x="470194" y="0"/>
                  </a:moveTo>
                  <a:cubicBezTo>
                    <a:pt x="557234" y="0"/>
                    <a:pt x="636854" y="15185"/>
                    <a:pt x="709056" y="45559"/>
                  </a:cubicBezTo>
                  <a:cubicBezTo>
                    <a:pt x="781259" y="75928"/>
                    <a:pt x="838189" y="125037"/>
                    <a:pt x="879839" y="192884"/>
                  </a:cubicBezTo>
                  <a:cubicBezTo>
                    <a:pt x="921492" y="260732"/>
                    <a:pt x="942319" y="349314"/>
                    <a:pt x="942319" y="458635"/>
                  </a:cubicBezTo>
                  <a:lnTo>
                    <a:pt x="942319" y="996276"/>
                  </a:lnTo>
                  <a:cubicBezTo>
                    <a:pt x="942319" y="1106456"/>
                    <a:pt x="921393" y="1195642"/>
                    <a:pt x="879537" y="1263833"/>
                  </a:cubicBezTo>
                  <a:cubicBezTo>
                    <a:pt x="837685" y="1332020"/>
                    <a:pt x="780805" y="1381235"/>
                    <a:pt x="708892" y="1411475"/>
                  </a:cubicBezTo>
                  <a:cubicBezTo>
                    <a:pt x="636980" y="1441715"/>
                    <a:pt x="557413" y="1456835"/>
                    <a:pt x="470194" y="1456835"/>
                  </a:cubicBezTo>
                  <a:cubicBezTo>
                    <a:pt x="382554" y="1456835"/>
                    <a:pt x="303171" y="1441742"/>
                    <a:pt x="232041" y="1411551"/>
                  </a:cubicBezTo>
                  <a:cubicBezTo>
                    <a:pt x="160911" y="1381361"/>
                    <a:pt x="104458" y="1332230"/>
                    <a:pt x="62675" y="1264161"/>
                  </a:cubicBezTo>
                  <a:cubicBezTo>
                    <a:pt x="20892" y="1196092"/>
                    <a:pt x="0" y="1106800"/>
                    <a:pt x="0" y="996276"/>
                  </a:cubicBezTo>
                  <a:lnTo>
                    <a:pt x="0" y="458635"/>
                  </a:lnTo>
                  <a:cubicBezTo>
                    <a:pt x="0" y="348993"/>
                    <a:pt x="20785" y="260304"/>
                    <a:pt x="62358" y="192567"/>
                  </a:cubicBezTo>
                  <a:cubicBezTo>
                    <a:pt x="103931" y="124831"/>
                    <a:pt x="160434" y="75802"/>
                    <a:pt x="231877" y="45482"/>
                  </a:cubicBezTo>
                  <a:cubicBezTo>
                    <a:pt x="303316" y="15162"/>
                    <a:pt x="382757" y="0"/>
                    <a:pt x="470194" y="0"/>
                  </a:cubicBezTo>
                  <a:close/>
                  <a:moveTo>
                    <a:pt x="470194" y="256296"/>
                  </a:moveTo>
                  <a:cubicBezTo>
                    <a:pt x="412523" y="256296"/>
                    <a:pt x="367919" y="272359"/>
                    <a:pt x="336373" y="304488"/>
                  </a:cubicBezTo>
                  <a:cubicBezTo>
                    <a:pt x="304828" y="336614"/>
                    <a:pt x="289055" y="387998"/>
                    <a:pt x="289055" y="458635"/>
                  </a:cubicBezTo>
                  <a:lnTo>
                    <a:pt x="289055" y="996276"/>
                  </a:lnTo>
                  <a:cubicBezTo>
                    <a:pt x="289055" y="1067998"/>
                    <a:pt x="304878" y="1119973"/>
                    <a:pt x="336522" y="1152198"/>
                  </a:cubicBezTo>
                  <a:cubicBezTo>
                    <a:pt x="368167" y="1184427"/>
                    <a:pt x="412726" y="1200539"/>
                    <a:pt x="470194" y="1200539"/>
                  </a:cubicBezTo>
                  <a:cubicBezTo>
                    <a:pt x="527345" y="1200539"/>
                    <a:pt x="572140" y="1184316"/>
                    <a:pt x="604591" y="1151866"/>
                  </a:cubicBezTo>
                  <a:cubicBezTo>
                    <a:pt x="637041" y="1119419"/>
                    <a:pt x="653264" y="1067555"/>
                    <a:pt x="653264" y="996276"/>
                  </a:cubicBezTo>
                  <a:lnTo>
                    <a:pt x="653264" y="458635"/>
                  </a:lnTo>
                  <a:cubicBezTo>
                    <a:pt x="653264" y="388460"/>
                    <a:pt x="637083" y="337191"/>
                    <a:pt x="604728" y="304832"/>
                  </a:cubicBezTo>
                  <a:cubicBezTo>
                    <a:pt x="572369" y="272473"/>
                    <a:pt x="527525" y="256296"/>
                    <a:pt x="470194" y="256296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A9C0F29-4332-B849-81FE-3BF1C7A92CDB}"/>
                </a:ext>
              </a:extLst>
            </p:cNvPr>
            <p:cNvSpPr/>
            <p:nvPr/>
          </p:nvSpPr>
          <p:spPr>
            <a:xfrm>
              <a:off x="6130613" y="2450246"/>
              <a:ext cx="217753" cy="215825"/>
            </a:xfrm>
            <a:custGeom>
              <a:avLst/>
              <a:gdLst>
                <a:gd name="connsiteX0" fmla="*/ 107913 w 217753"/>
                <a:gd name="connsiteY0" fmla="*/ 0 h 215826"/>
                <a:gd name="connsiteX1" fmla="*/ 188231 w 217753"/>
                <a:gd name="connsiteY1" fmla="*/ 29523 h 215826"/>
                <a:gd name="connsiteX2" fmla="*/ 217753 w 217753"/>
                <a:gd name="connsiteY2" fmla="*/ 105986 h 215826"/>
                <a:gd name="connsiteX3" fmla="*/ 188174 w 217753"/>
                <a:gd name="connsiteY3" fmla="*/ 183880 h 215826"/>
                <a:gd name="connsiteX4" fmla="*/ 107913 w 217753"/>
                <a:gd name="connsiteY4" fmla="*/ 215826 h 215826"/>
                <a:gd name="connsiteX5" fmla="*/ 29435 w 217753"/>
                <a:gd name="connsiteY5" fmla="*/ 184032 h 215826"/>
                <a:gd name="connsiteX6" fmla="*/ 0 w 217753"/>
                <a:gd name="connsiteY6" fmla="*/ 105986 h 215826"/>
                <a:gd name="connsiteX7" fmla="*/ 29373 w 217753"/>
                <a:gd name="connsiteY7" fmla="*/ 29370 h 215826"/>
                <a:gd name="connsiteX8" fmla="*/ 107913 w 217753"/>
                <a:gd name="connsiteY8" fmla="*/ 0 h 21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753" h="215826">
                  <a:moveTo>
                    <a:pt x="107913" y="0"/>
                  </a:moveTo>
                  <a:cubicBezTo>
                    <a:pt x="141779" y="0"/>
                    <a:pt x="168549" y="9841"/>
                    <a:pt x="188231" y="29523"/>
                  </a:cubicBezTo>
                  <a:cubicBezTo>
                    <a:pt x="207913" y="49204"/>
                    <a:pt x="217753" y="74692"/>
                    <a:pt x="217753" y="105986"/>
                  </a:cubicBezTo>
                  <a:cubicBezTo>
                    <a:pt x="217753" y="136619"/>
                    <a:pt x="207893" y="162584"/>
                    <a:pt x="188174" y="183880"/>
                  </a:cubicBezTo>
                  <a:cubicBezTo>
                    <a:pt x="168450" y="205176"/>
                    <a:pt x="141699" y="215826"/>
                    <a:pt x="107913" y="215826"/>
                  </a:cubicBezTo>
                  <a:cubicBezTo>
                    <a:pt x="75214" y="215826"/>
                    <a:pt x="49055" y="205230"/>
                    <a:pt x="29435" y="184032"/>
                  </a:cubicBezTo>
                  <a:cubicBezTo>
                    <a:pt x="9810" y="162832"/>
                    <a:pt x="0" y="136817"/>
                    <a:pt x="0" y="105986"/>
                  </a:cubicBezTo>
                  <a:cubicBezTo>
                    <a:pt x="0" y="74490"/>
                    <a:pt x="9791" y="48952"/>
                    <a:pt x="29373" y="29370"/>
                  </a:cubicBezTo>
                  <a:cubicBezTo>
                    <a:pt x="48956" y="9792"/>
                    <a:pt x="75134" y="0"/>
                    <a:pt x="107913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8E0814D-BB52-EF4D-B1B9-927BE45EFAC0}"/>
                </a:ext>
              </a:extLst>
            </p:cNvPr>
            <p:cNvSpPr/>
            <p:nvPr/>
          </p:nvSpPr>
          <p:spPr>
            <a:xfrm>
              <a:off x="6826396" y="1825093"/>
              <a:ext cx="913412" cy="1445271"/>
            </a:xfrm>
            <a:custGeom>
              <a:avLst/>
              <a:gdLst>
                <a:gd name="connsiteX0" fmla="*/ 458632 w 913412"/>
                <a:gd name="connsiteY0" fmla="*/ 0 h 1445272"/>
                <a:gd name="connsiteX1" fmla="*/ 678446 w 913412"/>
                <a:gd name="connsiteY1" fmla="*/ 49425 h 1445272"/>
                <a:gd name="connsiteX2" fmla="*/ 845950 w 913412"/>
                <a:gd name="connsiteY2" fmla="*/ 189723 h 1445272"/>
                <a:gd name="connsiteX3" fmla="*/ 909556 w 913412"/>
                <a:gd name="connsiteY3" fmla="*/ 408530 h 1445272"/>
                <a:gd name="connsiteX4" fmla="*/ 863471 w 913412"/>
                <a:gd name="connsiteY4" fmla="*/ 601640 h 1445272"/>
                <a:gd name="connsiteX5" fmla="*/ 746015 w 913412"/>
                <a:gd name="connsiteY5" fmla="*/ 757203 h 1445272"/>
                <a:gd name="connsiteX6" fmla="*/ 596143 w 913412"/>
                <a:gd name="connsiteY6" fmla="*/ 881843 h 1445272"/>
                <a:gd name="connsiteX7" fmla="*/ 449283 w 913412"/>
                <a:gd name="connsiteY7" fmla="*/ 983614 h 1445272"/>
                <a:gd name="connsiteX8" fmla="*/ 339802 w 913412"/>
                <a:gd name="connsiteY8" fmla="*/ 1073040 h 1445272"/>
                <a:gd name="connsiteX9" fmla="*/ 298686 w 913412"/>
                <a:gd name="connsiteY9" fmla="*/ 1160072 h 1445272"/>
                <a:gd name="connsiteX10" fmla="*/ 298686 w 913412"/>
                <a:gd name="connsiteY10" fmla="*/ 1188976 h 1445272"/>
                <a:gd name="connsiteX11" fmla="*/ 815130 w 913412"/>
                <a:gd name="connsiteY11" fmla="*/ 1188976 h 1445272"/>
                <a:gd name="connsiteX12" fmla="*/ 885664 w 913412"/>
                <a:gd name="connsiteY12" fmla="*/ 1227126 h 1445272"/>
                <a:gd name="connsiteX13" fmla="*/ 913412 w 913412"/>
                <a:gd name="connsiteY13" fmla="*/ 1314235 h 1445272"/>
                <a:gd name="connsiteX14" fmla="*/ 885695 w 913412"/>
                <a:gd name="connsiteY14" fmla="*/ 1404852 h 1445272"/>
                <a:gd name="connsiteX15" fmla="*/ 815130 w 913412"/>
                <a:gd name="connsiteY15" fmla="*/ 1445272 h 1445272"/>
                <a:gd name="connsiteX16" fmla="*/ 129110 w 913412"/>
                <a:gd name="connsiteY16" fmla="*/ 1445272 h 1445272"/>
                <a:gd name="connsiteX17" fmla="*/ 45448 w 913412"/>
                <a:gd name="connsiteY17" fmla="*/ 1419136 h 1445272"/>
                <a:gd name="connsiteX18" fmla="*/ 0 w 913412"/>
                <a:gd name="connsiteY18" fmla="*/ 1346994 h 1445272"/>
                <a:gd name="connsiteX19" fmla="*/ 0 w 913412"/>
                <a:gd name="connsiteY19" fmla="*/ 1160072 h 1445272"/>
                <a:gd name="connsiteX20" fmla="*/ 46399 w 913412"/>
                <a:gd name="connsiteY20" fmla="*/ 1008410 h 1445272"/>
                <a:gd name="connsiteX21" fmla="*/ 164355 w 913412"/>
                <a:gd name="connsiteY21" fmla="*/ 878846 h 1445272"/>
                <a:gd name="connsiteX22" fmla="*/ 315910 w 913412"/>
                <a:gd name="connsiteY22" fmla="*/ 762306 h 1445272"/>
                <a:gd name="connsiteX23" fmla="*/ 465392 w 913412"/>
                <a:gd name="connsiteY23" fmla="*/ 648610 h 1445272"/>
                <a:gd name="connsiteX24" fmla="*/ 577687 w 913412"/>
                <a:gd name="connsiteY24" fmla="*/ 535037 h 1445272"/>
                <a:gd name="connsiteX25" fmla="*/ 620501 w 913412"/>
                <a:gd name="connsiteY25" fmla="*/ 416237 h 1445272"/>
                <a:gd name="connsiteX26" fmla="*/ 604137 w 913412"/>
                <a:gd name="connsiteY26" fmla="*/ 345328 h 1445272"/>
                <a:gd name="connsiteX27" fmla="*/ 552829 w 913412"/>
                <a:gd name="connsiteY27" fmla="*/ 287009 h 1445272"/>
                <a:gd name="connsiteX28" fmla="*/ 460559 w 913412"/>
                <a:gd name="connsiteY28" fmla="*/ 264003 h 1445272"/>
                <a:gd name="connsiteX29" fmla="*/ 353097 w 913412"/>
                <a:gd name="connsiteY29" fmla="*/ 298644 h 1445272"/>
                <a:gd name="connsiteX30" fmla="*/ 308321 w 913412"/>
                <a:gd name="connsiteY30" fmla="*/ 414313 h 1445272"/>
                <a:gd name="connsiteX31" fmla="*/ 267492 w 913412"/>
                <a:gd name="connsiteY31" fmla="*/ 492055 h 1445272"/>
                <a:gd name="connsiteX32" fmla="*/ 158014 w 913412"/>
                <a:gd name="connsiteY32" fmla="*/ 526078 h 1445272"/>
                <a:gd name="connsiteX33" fmla="*/ 63546 w 913412"/>
                <a:gd name="connsiteY33" fmla="*/ 491784 h 1445272"/>
                <a:gd name="connsiteX34" fmla="*/ 26977 w 913412"/>
                <a:gd name="connsiteY34" fmla="*/ 371915 h 1445272"/>
                <a:gd name="connsiteX35" fmla="*/ 87785 w 913412"/>
                <a:gd name="connsiteY35" fmla="*/ 172950 h 1445272"/>
                <a:gd name="connsiteX36" fmla="*/ 248509 w 913412"/>
                <a:gd name="connsiteY36" fmla="*/ 44428 h 1445272"/>
                <a:gd name="connsiteX37" fmla="*/ 458632 w 913412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2" h="1445272">
                  <a:moveTo>
                    <a:pt x="458632" y="0"/>
                  </a:moveTo>
                  <a:cubicBezTo>
                    <a:pt x="535911" y="0"/>
                    <a:pt x="609187" y="16475"/>
                    <a:pt x="678446" y="49425"/>
                  </a:cubicBezTo>
                  <a:cubicBezTo>
                    <a:pt x="747710" y="82375"/>
                    <a:pt x="803544" y="129140"/>
                    <a:pt x="845950" y="189723"/>
                  </a:cubicBezTo>
                  <a:cubicBezTo>
                    <a:pt x="888352" y="250303"/>
                    <a:pt x="909556" y="323238"/>
                    <a:pt x="909556" y="408530"/>
                  </a:cubicBezTo>
                  <a:cubicBezTo>
                    <a:pt x="909556" y="479832"/>
                    <a:pt x="894196" y="544202"/>
                    <a:pt x="863471" y="601640"/>
                  </a:cubicBezTo>
                  <a:cubicBezTo>
                    <a:pt x="832750" y="659081"/>
                    <a:pt x="793597" y="710934"/>
                    <a:pt x="746015" y="757203"/>
                  </a:cubicBezTo>
                  <a:cubicBezTo>
                    <a:pt x="698430" y="803471"/>
                    <a:pt x="648474" y="845018"/>
                    <a:pt x="596143" y="881843"/>
                  </a:cubicBezTo>
                  <a:cubicBezTo>
                    <a:pt x="543813" y="918667"/>
                    <a:pt x="494857" y="952591"/>
                    <a:pt x="449283" y="983614"/>
                  </a:cubicBezTo>
                  <a:cubicBezTo>
                    <a:pt x="403706" y="1014636"/>
                    <a:pt x="367213" y="1044445"/>
                    <a:pt x="339802" y="1073040"/>
                  </a:cubicBezTo>
                  <a:cubicBezTo>
                    <a:pt x="312394" y="1101634"/>
                    <a:pt x="298686" y="1130645"/>
                    <a:pt x="298686" y="1160072"/>
                  </a:cubicBezTo>
                  <a:lnTo>
                    <a:pt x="298686" y="1188976"/>
                  </a:lnTo>
                  <a:lnTo>
                    <a:pt x="815130" y="1188976"/>
                  </a:lnTo>
                  <a:cubicBezTo>
                    <a:pt x="843656" y="1188976"/>
                    <a:pt x="867166" y="1201695"/>
                    <a:pt x="885664" y="1227126"/>
                  </a:cubicBezTo>
                  <a:cubicBezTo>
                    <a:pt x="904163" y="1252560"/>
                    <a:pt x="913408" y="1281593"/>
                    <a:pt x="913412" y="1314235"/>
                  </a:cubicBezTo>
                  <a:cubicBezTo>
                    <a:pt x="913408" y="1347696"/>
                    <a:pt x="904170" y="1377902"/>
                    <a:pt x="885695" y="1404852"/>
                  </a:cubicBezTo>
                  <a:cubicBezTo>
                    <a:pt x="867216" y="1431797"/>
                    <a:pt x="843694" y="1445272"/>
                    <a:pt x="815130" y="1445272"/>
                  </a:cubicBezTo>
                  <a:lnTo>
                    <a:pt x="129110" y="1445272"/>
                  </a:lnTo>
                  <a:cubicBezTo>
                    <a:pt x="103638" y="1445272"/>
                    <a:pt x="75749" y="1436561"/>
                    <a:pt x="45448" y="1419136"/>
                  </a:cubicBezTo>
                  <a:cubicBezTo>
                    <a:pt x="15147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4" y="1054816"/>
                    <a:pt x="46399" y="1008410"/>
                  </a:cubicBezTo>
                  <a:cubicBezTo>
                    <a:pt x="77330" y="962000"/>
                    <a:pt x="116647" y="918812"/>
                    <a:pt x="164355" y="878846"/>
                  </a:cubicBezTo>
                  <a:cubicBezTo>
                    <a:pt x="212055" y="838880"/>
                    <a:pt x="262575" y="800032"/>
                    <a:pt x="315910" y="762306"/>
                  </a:cubicBezTo>
                  <a:cubicBezTo>
                    <a:pt x="369244" y="724577"/>
                    <a:pt x="419070" y="686680"/>
                    <a:pt x="465392" y="648610"/>
                  </a:cubicBezTo>
                  <a:cubicBezTo>
                    <a:pt x="511710" y="610541"/>
                    <a:pt x="549142" y="572686"/>
                    <a:pt x="577687" y="535037"/>
                  </a:cubicBezTo>
                  <a:cubicBezTo>
                    <a:pt x="606228" y="497391"/>
                    <a:pt x="620501" y="457791"/>
                    <a:pt x="620501" y="416237"/>
                  </a:cubicBezTo>
                  <a:cubicBezTo>
                    <a:pt x="620501" y="392513"/>
                    <a:pt x="615046" y="368877"/>
                    <a:pt x="604137" y="345328"/>
                  </a:cubicBezTo>
                  <a:cubicBezTo>
                    <a:pt x="593227" y="321784"/>
                    <a:pt x="576126" y="302343"/>
                    <a:pt x="552829" y="287009"/>
                  </a:cubicBezTo>
                  <a:cubicBezTo>
                    <a:pt x="529533" y="271671"/>
                    <a:pt x="498777" y="264003"/>
                    <a:pt x="460559" y="264003"/>
                  </a:cubicBezTo>
                  <a:cubicBezTo>
                    <a:pt x="418765" y="264003"/>
                    <a:pt x="382944" y="275550"/>
                    <a:pt x="353097" y="298644"/>
                  </a:cubicBezTo>
                  <a:cubicBezTo>
                    <a:pt x="323246" y="321738"/>
                    <a:pt x="308321" y="360296"/>
                    <a:pt x="308321" y="414313"/>
                  </a:cubicBezTo>
                  <a:cubicBezTo>
                    <a:pt x="308321" y="443458"/>
                    <a:pt x="294713" y="469373"/>
                    <a:pt x="267492" y="492055"/>
                  </a:cubicBezTo>
                  <a:cubicBezTo>
                    <a:pt x="240275" y="514737"/>
                    <a:pt x="203783" y="526081"/>
                    <a:pt x="158014" y="526078"/>
                  </a:cubicBezTo>
                  <a:cubicBezTo>
                    <a:pt x="119414" y="526081"/>
                    <a:pt x="87922" y="514649"/>
                    <a:pt x="63546" y="491784"/>
                  </a:cubicBezTo>
                  <a:cubicBezTo>
                    <a:pt x="39165" y="468922"/>
                    <a:pt x="26977" y="428964"/>
                    <a:pt x="26977" y="371915"/>
                  </a:cubicBezTo>
                  <a:cubicBezTo>
                    <a:pt x="26977" y="295338"/>
                    <a:pt x="47246" y="229018"/>
                    <a:pt x="87785" y="172950"/>
                  </a:cubicBezTo>
                  <a:cubicBezTo>
                    <a:pt x="128320" y="116887"/>
                    <a:pt x="181898" y="74046"/>
                    <a:pt x="248509" y="44428"/>
                  </a:cubicBezTo>
                  <a:cubicBezTo>
                    <a:pt x="315123" y="14811"/>
                    <a:pt x="385162" y="0"/>
                    <a:pt x="458632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2B9BBFC1-2ED0-3044-832D-FA05ECFF2E9F}"/>
                </a:ext>
              </a:extLst>
            </p:cNvPr>
            <p:cNvSpPr/>
            <p:nvPr/>
          </p:nvSpPr>
          <p:spPr>
            <a:xfrm>
              <a:off x="7855553" y="1825093"/>
              <a:ext cx="913417" cy="1445271"/>
            </a:xfrm>
            <a:custGeom>
              <a:avLst/>
              <a:gdLst>
                <a:gd name="connsiteX0" fmla="*/ 458636 w 913416"/>
                <a:gd name="connsiteY0" fmla="*/ 0 h 1445272"/>
                <a:gd name="connsiteX1" fmla="*/ 678450 w 913416"/>
                <a:gd name="connsiteY1" fmla="*/ 49425 h 1445272"/>
                <a:gd name="connsiteX2" fmla="*/ 845954 w 913416"/>
                <a:gd name="connsiteY2" fmla="*/ 189723 h 1445272"/>
                <a:gd name="connsiteX3" fmla="*/ 909560 w 913416"/>
                <a:gd name="connsiteY3" fmla="*/ 408530 h 1445272"/>
                <a:gd name="connsiteX4" fmla="*/ 863479 w 913416"/>
                <a:gd name="connsiteY4" fmla="*/ 601640 h 1445272"/>
                <a:gd name="connsiteX5" fmla="*/ 746019 w 913416"/>
                <a:gd name="connsiteY5" fmla="*/ 757203 h 1445272"/>
                <a:gd name="connsiteX6" fmla="*/ 596147 w 913416"/>
                <a:gd name="connsiteY6" fmla="*/ 881843 h 1445272"/>
                <a:gd name="connsiteX7" fmla="*/ 449287 w 913416"/>
                <a:gd name="connsiteY7" fmla="*/ 983614 h 1445272"/>
                <a:gd name="connsiteX8" fmla="*/ 339806 w 913416"/>
                <a:gd name="connsiteY8" fmla="*/ 1073040 h 1445272"/>
                <a:gd name="connsiteX9" fmla="*/ 298690 w 913416"/>
                <a:gd name="connsiteY9" fmla="*/ 1160072 h 1445272"/>
                <a:gd name="connsiteX10" fmla="*/ 298690 w 913416"/>
                <a:gd name="connsiteY10" fmla="*/ 1188976 h 1445272"/>
                <a:gd name="connsiteX11" fmla="*/ 815137 w 913416"/>
                <a:gd name="connsiteY11" fmla="*/ 1188976 h 1445272"/>
                <a:gd name="connsiteX12" fmla="*/ 885668 w 913416"/>
                <a:gd name="connsiteY12" fmla="*/ 1227126 h 1445272"/>
                <a:gd name="connsiteX13" fmla="*/ 913416 w 913416"/>
                <a:gd name="connsiteY13" fmla="*/ 1314235 h 1445272"/>
                <a:gd name="connsiteX14" fmla="*/ 885699 w 913416"/>
                <a:gd name="connsiteY14" fmla="*/ 1404852 h 1445272"/>
                <a:gd name="connsiteX15" fmla="*/ 815137 w 913416"/>
                <a:gd name="connsiteY15" fmla="*/ 1445272 h 1445272"/>
                <a:gd name="connsiteX16" fmla="*/ 129114 w 913416"/>
                <a:gd name="connsiteY16" fmla="*/ 1445272 h 1445272"/>
                <a:gd name="connsiteX17" fmla="*/ 45452 w 913416"/>
                <a:gd name="connsiteY17" fmla="*/ 1419136 h 1445272"/>
                <a:gd name="connsiteX18" fmla="*/ 0 w 913416"/>
                <a:gd name="connsiteY18" fmla="*/ 1346994 h 1445272"/>
                <a:gd name="connsiteX19" fmla="*/ 0 w 913416"/>
                <a:gd name="connsiteY19" fmla="*/ 1160072 h 1445272"/>
                <a:gd name="connsiteX20" fmla="*/ 46402 w 913416"/>
                <a:gd name="connsiteY20" fmla="*/ 1008410 h 1445272"/>
                <a:gd name="connsiteX21" fmla="*/ 164355 w 913416"/>
                <a:gd name="connsiteY21" fmla="*/ 878846 h 1445272"/>
                <a:gd name="connsiteX22" fmla="*/ 315914 w 913416"/>
                <a:gd name="connsiteY22" fmla="*/ 762306 h 1445272"/>
                <a:gd name="connsiteX23" fmla="*/ 465396 w 913416"/>
                <a:gd name="connsiteY23" fmla="*/ 648610 h 1445272"/>
                <a:gd name="connsiteX24" fmla="*/ 577691 w 913416"/>
                <a:gd name="connsiteY24" fmla="*/ 535037 h 1445272"/>
                <a:gd name="connsiteX25" fmla="*/ 620505 w 913416"/>
                <a:gd name="connsiteY25" fmla="*/ 416237 h 1445272"/>
                <a:gd name="connsiteX26" fmla="*/ 604140 w 913416"/>
                <a:gd name="connsiteY26" fmla="*/ 345328 h 1445272"/>
                <a:gd name="connsiteX27" fmla="*/ 552833 w 913416"/>
                <a:gd name="connsiteY27" fmla="*/ 287009 h 1445272"/>
                <a:gd name="connsiteX28" fmla="*/ 460563 w 913416"/>
                <a:gd name="connsiteY28" fmla="*/ 264003 h 1445272"/>
                <a:gd name="connsiteX29" fmla="*/ 353101 w 913416"/>
                <a:gd name="connsiteY29" fmla="*/ 298644 h 1445272"/>
                <a:gd name="connsiteX30" fmla="*/ 308325 w 913416"/>
                <a:gd name="connsiteY30" fmla="*/ 414313 h 1445272"/>
                <a:gd name="connsiteX31" fmla="*/ 267496 w 913416"/>
                <a:gd name="connsiteY31" fmla="*/ 492055 h 1445272"/>
                <a:gd name="connsiteX32" fmla="*/ 158018 w 913416"/>
                <a:gd name="connsiteY32" fmla="*/ 526078 h 1445272"/>
                <a:gd name="connsiteX33" fmla="*/ 63549 w 913416"/>
                <a:gd name="connsiteY33" fmla="*/ 491784 h 1445272"/>
                <a:gd name="connsiteX34" fmla="*/ 26980 w 913416"/>
                <a:gd name="connsiteY34" fmla="*/ 371915 h 1445272"/>
                <a:gd name="connsiteX35" fmla="*/ 87789 w 913416"/>
                <a:gd name="connsiteY35" fmla="*/ 172950 h 1445272"/>
                <a:gd name="connsiteX36" fmla="*/ 248513 w 913416"/>
                <a:gd name="connsiteY36" fmla="*/ 44428 h 1445272"/>
                <a:gd name="connsiteX37" fmla="*/ 458636 w 913416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2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5"/>
                    <a:pt x="803548" y="129140"/>
                    <a:pt x="845954" y="189723"/>
                  </a:cubicBezTo>
                  <a:cubicBezTo>
                    <a:pt x="888359" y="250303"/>
                    <a:pt x="909560" y="323238"/>
                    <a:pt x="909560" y="408530"/>
                  </a:cubicBezTo>
                  <a:cubicBezTo>
                    <a:pt x="909560" y="479832"/>
                    <a:pt x="894200" y="544202"/>
                    <a:pt x="863479" y="601640"/>
                  </a:cubicBezTo>
                  <a:cubicBezTo>
                    <a:pt x="832754" y="659081"/>
                    <a:pt x="793601" y="710934"/>
                    <a:pt x="746019" y="757203"/>
                  </a:cubicBezTo>
                  <a:cubicBezTo>
                    <a:pt x="698433" y="803471"/>
                    <a:pt x="648478" y="845018"/>
                    <a:pt x="596147" y="881843"/>
                  </a:cubicBezTo>
                  <a:cubicBezTo>
                    <a:pt x="543817" y="918667"/>
                    <a:pt x="494861" y="952591"/>
                    <a:pt x="449287" y="983614"/>
                  </a:cubicBezTo>
                  <a:cubicBezTo>
                    <a:pt x="403710" y="1014636"/>
                    <a:pt x="367217" y="1044445"/>
                    <a:pt x="339806" y="1073040"/>
                  </a:cubicBezTo>
                  <a:cubicBezTo>
                    <a:pt x="312398" y="1101634"/>
                    <a:pt x="298690" y="1130645"/>
                    <a:pt x="298690" y="1160072"/>
                  </a:cubicBezTo>
                  <a:lnTo>
                    <a:pt x="298690" y="1188976"/>
                  </a:lnTo>
                  <a:lnTo>
                    <a:pt x="815137" y="1188976"/>
                  </a:lnTo>
                  <a:cubicBezTo>
                    <a:pt x="843660" y="1188976"/>
                    <a:pt x="867170" y="1201695"/>
                    <a:pt x="885668" y="1227126"/>
                  </a:cubicBezTo>
                  <a:cubicBezTo>
                    <a:pt x="904166" y="1252560"/>
                    <a:pt x="913416" y="1281593"/>
                    <a:pt x="913416" y="1314235"/>
                  </a:cubicBezTo>
                  <a:cubicBezTo>
                    <a:pt x="913416" y="1347696"/>
                    <a:pt x="904174" y="1377902"/>
                    <a:pt x="885699" y="1404852"/>
                  </a:cubicBezTo>
                  <a:cubicBezTo>
                    <a:pt x="867220" y="1431797"/>
                    <a:pt x="843698" y="1445272"/>
                    <a:pt x="815137" y="1445272"/>
                  </a:cubicBezTo>
                  <a:lnTo>
                    <a:pt x="129114" y="1445272"/>
                  </a:lnTo>
                  <a:cubicBezTo>
                    <a:pt x="103638" y="1445272"/>
                    <a:pt x="75753" y="1436561"/>
                    <a:pt x="45452" y="1419136"/>
                  </a:cubicBezTo>
                  <a:cubicBezTo>
                    <a:pt x="15151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8" y="1054816"/>
                    <a:pt x="46402" y="1008410"/>
                  </a:cubicBezTo>
                  <a:cubicBezTo>
                    <a:pt x="77333" y="962000"/>
                    <a:pt x="116651" y="918812"/>
                    <a:pt x="164355" y="878846"/>
                  </a:cubicBezTo>
                  <a:cubicBezTo>
                    <a:pt x="212062" y="838880"/>
                    <a:pt x="262579" y="800032"/>
                    <a:pt x="315914" y="762306"/>
                  </a:cubicBezTo>
                  <a:cubicBezTo>
                    <a:pt x="369248" y="724577"/>
                    <a:pt x="419074" y="686680"/>
                    <a:pt x="465396" y="648610"/>
                  </a:cubicBezTo>
                  <a:cubicBezTo>
                    <a:pt x="511714" y="610541"/>
                    <a:pt x="549146" y="572686"/>
                    <a:pt x="577691" y="535037"/>
                  </a:cubicBezTo>
                  <a:cubicBezTo>
                    <a:pt x="606232" y="497391"/>
                    <a:pt x="620505" y="457791"/>
                    <a:pt x="620505" y="416237"/>
                  </a:cubicBezTo>
                  <a:cubicBezTo>
                    <a:pt x="620505" y="392513"/>
                    <a:pt x="615050" y="368877"/>
                    <a:pt x="604140" y="345328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41" y="271671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3"/>
                  </a:cubicBezTo>
                  <a:cubicBezTo>
                    <a:pt x="308325" y="443458"/>
                    <a:pt x="294717" y="469373"/>
                    <a:pt x="267496" y="492055"/>
                  </a:cubicBezTo>
                  <a:cubicBezTo>
                    <a:pt x="240279" y="514737"/>
                    <a:pt x="203786" y="526081"/>
                    <a:pt x="158018" y="526078"/>
                  </a:cubicBezTo>
                  <a:cubicBezTo>
                    <a:pt x="119418" y="526081"/>
                    <a:pt x="87926" y="514649"/>
                    <a:pt x="63549" y="491784"/>
                  </a:cubicBezTo>
                  <a:cubicBezTo>
                    <a:pt x="39169" y="468922"/>
                    <a:pt x="26980" y="428964"/>
                    <a:pt x="26980" y="371915"/>
                  </a:cubicBezTo>
                  <a:cubicBezTo>
                    <a:pt x="26980" y="295338"/>
                    <a:pt x="47250" y="229018"/>
                    <a:pt x="87789" y="172950"/>
                  </a:cubicBezTo>
                  <a:cubicBezTo>
                    <a:pt x="128324" y="116887"/>
                    <a:pt x="181899" y="74046"/>
                    <a:pt x="248513" y="44428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05C5738-A011-0A45-ABBD-71F9AF6FE37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982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F312B1-B609-F34A-B8CC-8966862E28BB}"/>
              </a:ext>
            </a:extLst>
          </p:cNvPr>
          <p:cNvSpPr txBox="1"/>
          <p:nvPr/>
        </p:nvSpPr>
        <p:spPr>
          <a:xfrm>
            <a:off x="848139" y="2756247"/>
            <a:ext cx="4342384" cy="1225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amet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600" dirty="0">
              <a:latin typeface="Heebo" pitchFamily="2" charset="-79"/>
              <a:cs typeface="Heebo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Cum sociis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natoque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penatibus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dis parturient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montes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nascetur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ridiculus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77054-63F6-0F43-AC23-3339E199AB52}"/>
              </a:ext>
            </a:extLst>
          </p:cNvPr>
          <p:cNvSpPr txBox="1"/>
          <p:nvPr/>
        </p:nvSpPr>
        <p:spPr>
          <a:xfrm>
            <a:off x="848139" y="1184462"/>
            <a:ext cx="4342384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Mission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13F42-40E3-EB4D-8C77-28E53A6A96E1}"/>
              </a:ext>
            </a:extLst>
          </p:cNvPr>
          <p:cNvSpPr txBox="1"/>
          <p:nvPr/>
        </p:nvSpPr>
        <p:spPr>
          <a:xfrm>
            <a:off x="848139" y="1726328"/>
            <a:ext cx="510076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Heebo Black" pitchFamily="2" charset="-79"/>
                <a:cs typeface="Heebo Black" pitchFamily="2" charset="-79"/>
              </a:rPr>
              <a:t>Change your thoughts and you change your world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A1BABD7-F8CF-DA4B-836F-363A57E09792}"/>
              </a:ext>
            </a:extLst>
          </p:cNvPr>
          <p:cNvSpPr/>
          <p:nvPr/>
        </p:nvSpPr>
        <p:spPr>
          <a:xfrm>
            <a:off x="848139" y="4338370"/>
            <a:ext cx="5416875" cy="1749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EB2395-514C-5047-B397-18A5C1ACB5A8}"/>
              </a:ext>
            </a:extLst>
          </p:cNvPr>
          <p:cNvCxnSpPr>
            <a:cxnSpLocks/>
          </p:cNvCxnSpPr>
          <p:nvPr/>
        </p:nvCxnSpPr>
        <p:spPr>
          <a:xfrm>
            <a:off x="3556576" y="4587133"/>
            <a:ext cx="0" cy="1252435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9B37D3-8CE6-1F41-AD82-3CC9256FE54F}"/>
              </a:ext>
            </a:extLst>
          </p:cNvPr>
          <p:cNvSpPr txBox="1"/>
          <p:nvPr/>
        </p:nvSpPr>
        <p:spPr>
          <a:xfrm>
            <a:off x="1375269" y="4717061"/>
            <a:ext cx="1970029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amet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600" dirty="0">
              <a:latin typeface="Heebo" pitchFamily="2" charset="-79"/>
              <a:cs typeface="Heebo" pitchFamily="2" charset="-79"/>
            </a:endParaRPr>
          </a:p>
          <a:p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43FCD-4692-CF43-932E-E4213ECA0A0E}"/>
              </a:ext>
            </a:extLst>
          </p:cNvPr>
          <p:cNvSpPr txBox="1"/>
          <p:nvPr/>
        </p:nvSpPr>
        <p:spPr>
          <a:xfrm>
            <a:off x="3811165" y="4782463"/>
            <a:ext cx="198798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b="1" dirty="0"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amet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</a:t>
            </a:r>
          </a:p>
          <a:p>
            <a:endParaRPr lang="en-US" sz="600" dirty="0">
              <a:latin typeface="Heebo" pitchFamily="2" charset="-79"/>
              <a:cs typeface="Heebo" pitchFamily="2" charset="-79"/>
            </a:endParaRPr>
          </a:p>
          <a:p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E9C693-374B-7A45-8A92-8908FF6094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60969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1A0687-8FEE-A64A-B949-F19CA4D3956D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4492922"/>
          </a:xfrm>
          <a:prstGeom prst="line">
            <a:avLst/>
          </a:prstGeom>
          <a:ln w="22225">
            <a:solidFill>
              <a:schemeClr val="accent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523F365-9DC0-EC48-A744-66D44449F9FD}"/>
              </a:ext>
            </a:extLst>
          </p:cNvPr>
          <p:cNvSpPr/>
          <p:nvPr/>
        </p:nvSpPr>
        <p:spPr>
          <a:xfrm>
            <a:off x="5946721" y="4365652"/>
            <a:ext cx="298559" cy="2985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2F7E66-063A-6945-BE9B-0B51955712FE}"/>
              </a:ext>
            </a:extLst>
          </p:cNvPr>
          <p:cNvSpPr/>
          <p:nvPr/>
        </p:nvSpPr>
        <p:spPr>
          <a:xfrm>
            <a:off x="5994040" y="1063973"/>
            <a:ext cx="203920" cy="2039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13A6345-3D3E-D24A-8B30-B41CE0EB173C}"/>
              </a:ext>
            </a:extLst>
          </p:cNvPr>
          <p:cNvGrpSpPr/>
          <p:nvPr/>
        </p:nvGrpSpPr>
        <p:grpSpPr>
          <a:xfrm>
            <a:off x="6538376" y="947793"/>
            <a:ext cx="3001658" cy="1876687"/>
            <a:chOff x="2726930" y="958464"/>
            <a:chExt cx="3001658" cy="18766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00D69E-89F2-2A46-AA01-7B75AA2D8B6E}"/>
                </a:ext>
              </a:extLst>
            </p:cNvPr>
            <p:cNvSpPr txBox="1"/>
            <p:nvPr/>
          </p:nvSpPr>
          <p:spPr>
            <a:xfrm>
              <a:off x="2726930" y="1664149"/>
              <a:ext cx="3001658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b="1" dirty="0">
                  <a:latin typeface="Heebo" pitchFamily="2" charset="-79"/>
                  <a:cs typeface="Heebo" pitchFamily="2" charset="-79"/>
                </a:rPr>
                <a:t>#1 Award Winner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B10382-6F73-BE4E-A581-1AA7E01F97A5}"/>
                </a:ext>
              </a:extLst>
            </p:cNvPr>
            <p:cNvSpPr txBox="1"/>
            <p:nvPr/>
          </p:nvSpPr>
          <p:spPr>
            <a:xfrm>
              <a:off x="2726930" y="2002231"/>
              <a:ext cx="3001658" cy="8329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latin typeface="Heebo" pitchFamily="2" charset="-79"/>
                  <a:cs typeface="Heebo" pitchFamily="2" charset="-79"/>
                </a:rPr>
                <a:t>Sed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ut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perspiciatis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unde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omnis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iste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natus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erroconsequuntur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magni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dolores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eos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qui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ratione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</a:t>
              </a:r>
            </a:p>
          </p:txBody>
        </p:sp>
        <p:sp>
          <p:nvSpPr>
            <p:cNvPr id="39" name="Benefits">
              <a:extLst>
                <a:ext uri="{FF2B5EF4-FFF2-40B4-BE49-F238E27FC236}">
                  <a16:creationId xmlns:a16="http://schemas.microsoft.com/office/drawing/2014/main" id="{BC466EE2-AB5B-D24D-80B2-D08A2CF11EC2}"/>
                </a:ext>
              </a:extLst>
            </p:cNvPr>
            <p:cNvSpPr/>
            <p:nvPr/>
          </p:nvSpPr>
          <p:spPr>
            <a:xfrm>
              <a:off x="2726930" y="958464"/>
              <a:ext cx="3001658" cy="4056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6000" tIns="36000" rIns="36000" bIns="0" anchor="b">
              <a:spAutoFit/>
            </a:bodyPr>
            <a:lstStyle>
              <a:lvl1pPr defTabSz="914400">
                <a:lnSpc>
                  <a:spcPct val="80000"/>
                </a:lnSpc>
                <a:defRPr sz="3000" b="1">
                  <a:solidFill>
                    <a:srgbClr val="323C40"/>
                  </a:solidFill>
                  <a:latin typeface="Ubuntu"/>
                  <a:ea typeface="Ubuntu"/>
                  <a:cs typeface="Ubuntu"/>
                  <a:sym typeface="Ubuntu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EG" sz="2400" dirty="0">
                  <a:solidFill>
                    <a:schemeClr val="accent1"/>
                  </a:solidFill>
                  <a:latin typeface="Heebo ExtraBold" pitchFamily="2" charset="-79"/>
                  <a:ea typeface="Roboto" panose="02000000000000000000" pitchFamily="2" charset="0"/>
                  <a:cs typeface="Heebo ExtraBold" pitchFamily="2" charset="-79"/>
                </a:rPr>
                <a:t>2020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B56CAE-3679-4D4D-8273-E6946E2F4EEF}"/>
                </a:ext>
              </a:extLst>
            </p:cNvPr>
            <p:cNvSpPr txBox="1"/>
            <p:nvPr/>
          </p:nvSpPr>
          <p:spPr>
            <a:xfrm>
              <a:off x="2726930" y="1381220"/>
              <a:ext cx="30016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latin typeface="Heebo" pitchFamily="2" charset="-79"/>
                  <a:cs typeface="Heebo" pitchFamily="2" charset="-79"/>
                </a:rPr>
                <a:t>6-11-2020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C47722E-0BCC-6440-B90D-D68EC17116AB}"/>
              </a:ext>
            </a:extLst>
          </p:cNvPr>
          <p:cNvSpPr txBox="1"/>
          <p:nvPr/>
        </p:nvSpPr>
        <p:spPr>
          <a:xfrm>
            <a:off x="6489132" y="5033959"/>
            <a:ext cx="300165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 dirty="0">
                <a:latin typeface="Heebo" pitchFamily="2" charset="-79"/>
                <a:cs typeface="Heebo" pitchFamily="2" charset="-79"/>
              </a:rPr>
              <a:t>Product Launch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9DD925-1A34-8D42-B64E-10D92A8BBE1F}"/>
              </a:ext>
            </a:extLst>
          </p:cNvPr>
          <p:cNvSpPr txBox="1"/>
          <p:nvPr/>
        </p:nvSpPr>
        <p:spPr>
          <a:xfrm>
            <a:off x="6489132" y="5372041"/>
            <a:ext cx="3001658" cy="83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erroconsequuntur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eos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qui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ratione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44" name="Benefits">
            <a:extLst>
              <a:ext uri="{FF2B5EF4-FFF2-40B4-BE49-F238E27FC236}">
                <a16:creationId xmlns:a16="http://schemas.microsoft.com/office/drawing/2014/main" id="{D077242B-E751-7547-8633-8BBCEC8B1401}"/>
              </a:ext>
            </a:extLst>
          </p:cNvPr>
          <p:cNvSpPr/>
          <p:nvPr/>
        </p:nvSpPr>
        <p:spPr>
          <a:xfrm>
            <a:off x="6489132" y="4328274"/>
            <a:ext cx="3001658" cy="405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6000" tIns="36000" rIns="36000" bIns="0" anchor="b">
            <a:spAutoFit/>
          </a:bodyPr>
          <a:lstStyle>
            <a:lvl1pPr defTabSz="914400">
              <a:lnSpc>
                <a:spcPct val="80000"/>
              </a:lnSpc>
              <a:defRPr sz="3000" b="1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>
              <a:lnSpc>
                <a:spcPct val="100000"/>
              </a:lnSpc>
            </a:pPr>
            <a:r>
              <a:rPr lang="en-EG" sz="2400" dirty="0">
                <a:solidFill>
                  <a:schemeClr val="accent1"/>
                </a:solidFill>
                <a:latin typeface="Heebo ExtraBold" pitchFamily="2" charset="-79"/>
                <a:ea typeface="Roboto" panose="02000000000000000000" pitchFamily="2" charset="0"/>
                <a:cs typeface="Heebo ExtraBold" pitchFamily="2" charset="-79"/>
              </a:rPr>
              <a:t>2021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25B150-B196-C740-B75D-8CED5F28940F}"/>
              </a:ext>
            </a:extLst>
          </p:cNvPr>
          <p:cNvSpPr txBox="1"/>
          <p:nvPr/>
        </p:nvSpPr>
        <p:spPr>
          <a:xfrm>
            <a:off x="6489132" y="4751030"/>
            <a:ext cx="30016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Heebo" pitchFamily="2" charset="-79"/>
                <a:cs typeface="Heebo" pitchFamily="2" charset="-79"/>
              </a:rPr>
              <a:t>4-26-2021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ECA8AB-B707-4842-A547-566DBDED5F7D}"/>
              </a:ext>
            </a:extLst>
          </p:cNvPr>
          <p:cNvGrpSpPr/>
          <p:nvPr/>
        </p:nvGrpSpPr>
        <p:grpSpPr>
          <a:xfrm rot="5400000">
            <a:off x="8460744" y="2314397"/>
            <a:ext cx="6166280" cy="2229206"/>
            <a:chOff x="4739168" y="1819313"/>
            <a:chExt cx="4029802" cy="1456834"/>
          </a:xfrm>
          <a:solidFill>
            <a:schemeClr val="tx1">
              <a:alpha val="5000"/>
            </a:schemeClr>
          </a:solidFill>
          <a:effectLst>
            <a:outerShdw blurRad="177800" dist="165100" dir="16260000" algn="tl" rotWithShape="0">
              <a:prstClr val="black">
                <a:alpha val="5000"/>
              </a:prstClr>
            </a:outerShdw>
          </a:effectLst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4B25501-C5DC-6846-8E77-9E0526B5940D}"/>
                </a:ext>
              </a:extLst>
            </p:cNvPr>
            <p:cNvSpPr/>
            <p:nvPr/>
          </p:nvSpPr>
          <p:spPr>
            <a:xfrm>
              <a:off x="4739168" y="1825095"/>
              <a:ext cx="913417" cy="1445273"/>
            </a:xfrm>
            <a:custGeom>
              <a:avLst/>
              <a:gdLst>
                <a:gd name="connsiteX0" fmla="*/ 458636 w 913416"/>
                <a:gd name="connsiteY0" fmla="*/ 0 h 1445273"/>
                <a:gd name="connsiteX1" fmla="*/ 678450 w 913416"/>
                <a:gd name="connsiteY1" fmla="*/ 49425 h 1445273"/>
                <a:gd name="connsiteX2" fmla="*/ 845954 w 913416"/>
                <a:gd name="connsiteY2" fmla="*/ 189724 h 1445273"/>
                <a:gd name="connsiteX3" fmla="*/ 909560 w 913416"/>
                <a:gd name="connsiteY3" fmla="*/ 408531 h 1445273"/>
                <a:gd name="connsiteX4" fmla="*/ 863475 w 913416"/>
                <a:gd name="connsiteY4" fmla="*/ 601640 h 1445273"/>
                <a:gd name="connsiteX5" fmla="*/ 746019 w 913416"/>
                <a:gd name="connsiteY5" fmla="*/ 757203 h 1445273"/>
                <a:gd name="connsiteX6" fmla="*/ 596147 w 913416"/>
                <a:gd name="connsiteY6" fmla="*/ 881843 h 1445273"/>
                <a:gd name="connsiteX7" fmla="*/ 449287 w 913416"/>
                <a:gd name="connsiteY7" fmla="*/ 983614 h 1445273"/>
                <a:gd name="connsiteX8" fmla="*/ 339805 w 913416"/>
                <a:gd name="connsiteY8" fmla="*/ 1073040 h 1445273"/>
                <a:gd name="connsiteX9" fmla="*/ 298690 w 913416"/>
                <a:gd name="connsiteY9" fmla="*/ 1160073 h 1445273"/>
                <a:gd name="connsiteX10" fmla="*/ 298690 w 913416"/>
                <a:gd name="connsiteY10" fmla="*/ 1188977 h 1445273"/>
                <a:gd name="connsiteX11" fmla="*/ 815134 w 913416"/>
                <a:gd name="connsiteY11" fmla="*/ 1188977 h 1445273"/>
                <a:gd name="connsiteX12" fmla="*/ 885668 w 913416"/>
                <a:gd name="connsiteY12" fmla="*/ 1227126 h 1445273"/>
                <a:gd name="connsiteX13" fmla="*/ 913416 w 913416"/>
                <a:gd name="connsiteY13" fmla="*/ 1314235 h 1445273"/>
                <a:gd name="connsiteX14" fmla="*/ 885699 w 913416"/>
                <a:gd name="connsiteY14" fmla="*/ 1404852 h 1445273"/>
                <a:gd name="connsiteX15" fmla="*/ 815134 w 913416"/>
                <a:gd name="connsiteY15" fmla="*/ 1445273 h 1445273"/>
                <a:gd name="connsiteX16" fmla="*/ 129114 w 913416"/>
                <a:gd name="connsiteY16" fmla="*/ 1445273 h 1445273"/>
                <a:gd name="connsiteX17" fmla="*/ 45452 w 913416"/>
                <a:gd name="connsiteY17" fmla="*/ 1419136 h 1445273"/>
                <a:gd name="connsiteX18" fmla="*/ 0 w 913416"/>
                <a:gd name="connsiteY18" fmla="*/ 1346995 h 1445273"/>
                <a:gd name="connsiteX19" fmla="*/ 0 w 913416"/>
                <a:gd name="connsiteY19" fmla="*/ 1160073 h 1445273"/>
                <a:gd name="connsiteX20" fmla="*/ 46402 w 913416"/>
                <a:gd name="connsiteY20" fmla="*/ 1008411 h 1445273"/>
                <a:gd name="connsiteX21" fmla="*/ 164358 w 913416"/>
                <a:gd name="connsiteY21" fmla="*/ 878847 h 1445273"/>
                <a:gd name="connsiteX22" fmla="*/ 315913 w 913416"/>
                <a:gd name="connsiteY22" fmla="*/ 762307 h 1445273"/>
                <a:gd name="connsiteX23" fmla="*/ 465396 w 913416"/>
                <a:gd name="connsiteY23" fmla="*/ 648611 h 1445273"/>
                <a:gd name="connsiteX24" fmla="*/ 577691 w 913416"/>
                <a:gd name="connsiteY24" fmla="*/ 535037 h 1445273"/>
                <a:gd name="connsiteX25" fmla="*/ 620505 w 913416"/>
                <a:gd name="connsiteY25" fmla="*/ 416238 h 1445273"/>
                <a:gd name="connsiteX26" fmla="*/ 604140 w 913416"/>
                <a:gd name="connsiteY26" fmla="*/ 345329 h 1445273"/>
                <a:gd name="connsiteX27" fmla="*/ 552833 w 913416"/>
                <a:gd name="connsiteY27" fmla="*/ 287009 h 1445273"/>
                <a:gd name="connsiteX28" fmla="*/ 460563 w 913416"/>
                <a:gd name="connsiteY28" fmla="*/ 264003 h 1445273"/>
                <a:gd name="connsiteX29" fmla="*/ 353101 w 913416"/>
                <a:gd name="connsiteY29" fmla="*/ 298644 h 1445273"/>
                <a:gd name="connsiteX30" fmla="*/ 308325 w 913416"/>
                <a:gd name="connsiteY30" fmla="*/ 414314 h 1445273"/>
                <a:gd name="connsiteX31" fmla="*/ 267496 w 913416"/>
                <a:gd name="connsiteY31" fmla="*/ 492055 h 1445273"/>
                <a:gd name="connsiteX32" fmla="*/ 158018 w 913416"/>
                <a:gd name="connsiteY32" fmla="*/ 526078 h 1445273"/>
                <a:gd name="connsiteX33" fmla="*/ 63549 w 913416"/>
                <a:gd name="connsiteY33" fmla="*/ 491784 h 1445273"/>
                <a:gd name="connsiteX34" fmla="*/ 26980 w 913416"/>
                <a:gd name="connsiteY34" fmla="*/ 371916 h 1445273"/>
                <a:gd name="connsiteX35" fmla="*/ 87789 w 913416"/>
                <a:gd name="connsiteY35" fmla="*/ 172951 h 1445273"/>
                <a:gd name="connsiteX36" fmla="*/ 248513 w 913416"/>
                <a:gd name="connsiteY36" fmla="*/ 44429 h 1445273"/>
                <a:gd name="connsiteX37" fmla="*/ 458636 w 913416"/>
                <a:gd name="connsiteY37" fmla="*/ 0 h 144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3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6"/>
                    <a:pt x="803548" y="129140"/>
                    <a:pt x="845954" y="189724"/>
                  </a:cubicBezTo>
                  <a:cubicBezTo>
                    <a:pt x="888355" y="250303"/>
                    <a:pt x="909560" y="323239"/>
                    <a:pt x="909560" y="408531"/>
                  </a:cubicBezTo>
                  <a:cubicBezTo>
                    <a:pt x="909560" y="479832"/>
                    <a:pt x="894200" y="544202"/>
                    <a:pt x="863475" y="601640"/>
                  </a:cubicBezTo>
                  <a:cubicBezTo>
                    <a:pt x="832754" y="659082"/>
                    <a:pt x="793601" y="710935"/>
                    <a:pt x="746019" y="757203"/>
                  </a:cubicBezTo>
                  <a:cubicBezTo>
                    <a:pt x="698433" y="803472"/>
                    <a:pt x="648477" y="845018"/>
                    <a:pt x="596147" y="881843"/>
                  </a:cubicBezTo>
                  <a:cubicBezTo>
                    <a:pt x="543817" y="918668"/>
                    <a:pt x="494861" y="952592"/>
                    <a:pt x="449287" y="983614"/>
                  </a:cubicBezTo>
                  <a:cubicBezTo>
                    <a:pt x="403710" y="1014637"/>
                    <a:pt x="367217" y="1044445"/>
                    <a:pt x="339805" y="1073040"/>
                  </a:cubicBezTo>
                  <a:cubicBezTo>
                    <a:pt x="312398" y="1101635"/>
                    <a:pt x="298690" y="1130646"/>
                    <a:pt x="298690" y="1160073"/>
                  </a:cubicBezTo>
                  <a:lnTo>
                    <a:pt x="298690" y="1188977"/>
                  </a:lnTo>
                  <a:lnTo>
                    <a:pt x="815134" y="1188977"/>
                  </a:lnTo>
                  <a:cubicBezTo>
                    <a:pt x="843660" y="1188977"/>
                    <a:pt x="867170" y="1201696"/>
                    <a:pt x="885668" y="1227126"/>
                  </a:cubicBezTo>
                  <a:cubicBezTo>
                    <a:pt x="904166" y="1252560"/>
                    <a:pt x="913416" y="1281594"/>
                    <a:pt x="913416" y="1314235"/>
                  </a:cubicBezTo>
                  <a:cubicBezTo>
                    <a:pt x="913416" y="1347697"/>
                    <a:pt x="904174" y="1377903"/>
                    <a:pt x="885699" y="1404852"/>
                  </a:cubicBezTo>
                  <a:cubicBezTo>
                    <a:pt x="867219" y="1431798"/>
                    <a:pt x="843698" y="1445273"/>
                    <a:pt x="815134" y="1445273"/>
                  </a:cubicBezTo>
                  <a:lnTo>
                    <a:pt x="129114" y="1445273"/>
                  </a:lnTo>
                  <a:cubicBezTo>
                    <a:pt x="103642" y="1445273"/>
                    <a:pt x="75753" y="1436562"/>
                    <a:pt x="45452" y="1419136"/>
                  </a:cubicBezTo>
                  <a:cubicBezTo>
                    <a:pt x="15151" y="1401714"/>
                    <a:pt x="0" y="1377666"/>
                    <a:pt x="0" y="1346995"/>
                  </a:cubicBezTo>
                  <a:lnTo>
                    <a:pt x="0" y="1160073"/>
                  </a:lnTo>
                  <a:cubicBezTo>
                    <a:pt x="0" y="1105372"/>
                    <a:pt x="15468" y="1054817"/>
                    <a:pt x="46402" y="1008411"/>
                  </a:cubicBezTo>
                  <a:cubicBezTo>
                    <a:pt x="77333" y="962001"/>
                    <a:pt x="116651" y="918813"/>
                    <a:pt x="164358" y="878847"/>
                  </a:cubicBezTo>
                  <a:cubicBezTo>
                    <a:pt x="212062" y="838880"/>
                    <a:pt x="262579" y="800032"/>
                    <a:pt x="315913" y="762307"/>
                  </a:cubicBezTo>
                  <a:cubicBezTo>
                    <a:pt x="369248" y="724577"/>
                    <a:pt x="419074" y="686680"/>
                    <a:pt x="465396" y="648611"/>
                  </a:cubicBezTo>
                  <a:cubicBezTo>
                    <a:pt x="511714" y="610542"/>
                    <a:pt x="549146" y="572686"/>
                    <a:pt x="577691" y="535037"/>
                  </a:cubicBezTo>
                  <a:cubicBezTo>
                    <a:pt x="606232" y="497392"/>
                    <a:pt x="620505" y="457792"/>
                    <a:pt x="620505" y="416238"/>
                  </a:cubicBezTo>
                  <a:cubicBezTo>
                    <a:pt x="620505" y="392514"/>
                    <a:pt x="615050" y="368877"/>
                    <a:pt x="604140" y="345329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37" y="271672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4"/>
                  </a:cubicBezTo>
                  <a:cubicBezTo>
                    <a:pt x="308325" y="443458"/>
                    <a:pt x="294716" y="469373"/>
                    <a:pt x="267496" y="492055"/>
                  </a:cubicBezTo>
                  <a:cubicBezTo>
                    <a:pt x="240279" y="514737"/>
                    <a:pt x="203786" y="526082"/>
                    <a:pt x="158018" y="526078"/>
                  </a:cubicBezTo>
                  <a:cubicBezTo>
                    <a:pt x="119418" y="526082"/>
                    <a:pt x="87926" y="514649"/>
                    <a:pt x="63549" y="491784"/>
                  </a:cubicBezTo>
                  <a:cubicBezTo>
                    <a:pt x="39169" y="468923"/>
                    <a:pt x="26980" y="428964"/>
                    <a:pt x="26980" y="371916"/>
                  </a:cubicBezTo>
                  <a:cubicBezTo>
                    <a:pt x="26980" y="295339"/>
                    <a:pt x="47250" y="229018"/>
                    <a:pt x="87789" y="172951"/>
                  </a:cubicBezTo>
                  <a:cubicBezTo>
                    <a:pt x="128324" y="116887"/>
                    <a:pt x="181902" y="74047"/>
                    <a:pt x="248513" y="44429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A96E585A-4F3D-DE40-AFBF-195E5AB4F3F3}"/>
                </a:ext>
              </a:extLst>
            </p:cNvPr>
            <p:cNvSpPr/>
            <p:nvPr/>
          </p:nvSpPr>
          <p:spPr>
            <a:xfrm>
              <a:off x="5768331" y="1819313"/>
              <a:ext cx="942319" cy="1456834"/>
            </a:xfrm>
            <a:custGeom>
              <a:avLst/>
              <a:gdLst>
                <a:gd name="connsiteX0" fmla="*/ 470194 w 942319"/>
                <a:gd name="connsiteY0" fmla="*/ 0 h 1456835"/>
                <a:gd name="connsiteX1" fmla="*/ 709056 w 942319"/>
                <a:gd name="connsiteY1" fmla="*/ 45559 h 1456835"/>
                <a:gd name="connsiteX2" fmla="*/ 879839 w 942319"/>
                <a:gd name="connsiteY2" fmla="*/ 192884 h 1456835"/>
                <a:gd name="connsiteX3" fmla="*/ 942319 w 942319"/>
                <a:gd name="connsiteY3" fmla="*/ 458635 h 1456835"/>
                <a:gd name="connsiteX4" fmla="*/ 942319 w 942319"/>
                <a:gd name="connsiteY4" fmla="*/ 996276 h 1456835"/>
                <a:gd name="connsiteX5" fmla="*/ 879537 w 942319"/>
                <a:gd name="connsiteY5" fmla="*/ 1263833 h 1456835"/>
                <a:gd name="connsiteX6" fmla="*/ 708892 w 942319"/>
                <a:gd name="connsiteY6" fmla="*/ 1411475 h 1456835"/>
                <a:gd name="connsiteX7" fmla="*/ 470194 w 942319"/>
                <a:gd name="connsiteY7" fmla="*/ 1456835 h 1456835"/>
                <a:gd name="connsiteX8" fmla="*/ 232041 w 942319"/>
                <a:gd name="connsiteY8" fmla="*/ 1411551 h 1456835"/>
                <a:gd name="connsiteX9" fmla="*/ 62675 w 942319"/>
                <a:gd name="connsiteY9" fmla="*/ 1264161 h 1456835"/>
                <a:gd name="connsiteX10" fmla="*/ 0 w 942319"/>
                <a:gd name="connsiteY10" fmla="*/ 996276 h 1456835"/>
                <a:gd name="connsiteX11" fmla="*/ 0 w 942319"/>
                <a:gd name="connsiteY11" fmla="*/ 458635 h 1456835"/>
                <a:gd name="connsiteX12" fmla="*/ 62358 w 942319"/>
                <a:gd name="connsiteY12" fmla="*/ 192567 h 1456835"/>
                <a:gd name="connsiteX13" fmla="*/ 231877 w 942319"/>
                <a:gd name="connsiteY13" fmla="*/ 45482 h 1456835"/>
                <a:gd name="connsiteX14" fmla="*/ 470194 w 942319"/>
                <a:gd name="connsiteY14" fmla="*/ 0 h 1456835"/>
                <a:gd name="connsiteX15" fmla="*/ 470194 w 942319"/>
                <a:gd name="connsiteY15" fmla="*/ 256296 h 1456835"/>
                <a:gd name="connsiteX16" fmla="*/ 336373 w 942319"/>
                <a:gd name="connsiteY16" fmla="*/ 304488 h 1456835"/>
                <a:gd name="connsiteX17" fmla="*/ 289055 w 942319"/>
                <a:gd name="connsiteY17" fmla="*/ 458635 h 1456835"/>
                <a:gd name="connsiteX18" fmla="*/ 289055 w 942319"/>
                <a:gd name="connsiteY18" fmla="*/ 996276 h 1456835"/>
                <a:gd name="connsiteX19" fmla="*/ 336522 w 942319"/>
                <a:gd name="connsiteY19" fmla="*/ 1152198 h 1456835"/>
                <a:gd name="connsiteX20" fmla="*/ 470194 w 942319"/>
                <a:gd name="connsiteY20" fmla="*/ 1200539 h 1456835"/>
                <a:gd name="connsiteX21" fmla="*/ 604591 w 942319"/>
                <a:gd name="connsiteY21" fmla="*/ 1151866 h 1456835"/>
                <a:gd name="connsiteX22" fmla="*/ 653264 w 942319"/>
                <a:gd name="connsiteY22" fmla="*/ 996276 h 1456835"/>
                <a:gd name="connsiteX23" fmla="*/ 653264 w 942319"/>
                <a:gd name="connsiteY23" fmla="*/ 458635 h 1456835"/>
                <a:gd name="connsiteX24" fmla="*/ 604728 w 942319"/>
                <a:gd name="connsiteY24" fmla="*/ 304832 h 1456835"/>
                <a:gd name="connsiteX25" fmla="*/ 470194 w 942319"/>
                <a:gd name="connsiteY25" fmla="*/ 256296 h 14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2319" h="1456835">
                  <a:moveTo>
                    <a:pt x="470194" y="0"/>
                  </a:moveTo>
                  <a:cubicBezTo>
                    <a:pt x="557234" y="0"/>
                    <a:pt x="636854" y="15185"/>
                    <a:pt x="709056" y="45559"/>
                  </a:cubicBezTo>
                  <a:cubicBezTo>
                    <a:pt x="781259" y="75928"/>
                    <a:pt x="838189" y="125037"/>
                    <a:pt x="879839" y="192884"/>
                  </a:cubicBezTo>
                  <a:cubicBezTo>
                    <a:pt x="921492" y="260732"/>
                    <a:pt x="942319" y="349314"/>
                    <a:pt x="942319" y="458635"/>
                  </a:cubicBezTo>
                  <a:lnTo>
                    <a:pt x="942319" y="996276"/>
                  </a:lnTo>
                  <a:cubicBezTo>
                    <a:pt x="942319" y="1106456"/>
                    <a:pt x="921393" y="1195642"/>
                    <a:pt x="879537" y="1263833"/>
                  </a:cubicBezTo>
                  <a:cubicBezTo>
                    <a:pt x="837685" y="1332020"/>
                    <a:pt x="780805" y="1381235"/>
                    <a:pt x="708892" y="1411475"/>
                  </a:cubicBezTo>
                  <a:cubicBezTo>
                    <a:pt x="636980" y="1441715"/>
                    <a:pt x="557413" y="1456835"/>
                    <a:pt x="470194" y="1456835"/>
                  </a:cubicBezTo>
                  <a:cubicBezTo>
                    <a:pt x="382554" y="1456835"/>
                    <a:pt x="303171" y="1441742"/>
                    <a:pt x="232041" y="1411551"/>
                  </a:cubicBezTo>
                  <a:cubicBezTo>
                    <a:pt x="160911" y="1381361"/>
                    <a:pt x="104458" y="1332230"/>
                    <a:pt x="62675" y="1264161"/>
                  </a:cubicBezTo>
                  <a:cubicBezTo>
                    <a:pt x="20892" y="1196092"/>
                    <a:pt x="0" y="1106800"/>
                    <a:pt x="0" y="996276"/>
                  </a:cubicBezTo>
                  <a:lnTo>
                    <a:pt x="0" y="458635"/>
                  </a:lnTo>
                  <a:cubicBezTo>
                    <a:pt x="0" y="348993"/>
                    <a:pt x="20785" y="260304"/>
                    <a:pt x="62358" y="192567"/>
                  </a:cubicBezTo>
                  <a:cubicBezTo>
                    <a:pt x="103931" y="124831"/>
                    <a:pt x="160434" y="75802"/>
                    <a:pt x="231877" y="45482"/>
                  </a:cubicBezTo>
                  <a:cubicBezTo>
                    <a:pt x="303316" y="15162"/>
                    <a:pt x="382757" y="0"/>
                    <a:pt x="470194" y="0"/>
                  </a:cubicBezTo>
                  <a:close/>
                  <a:moveTo>
                    <a:pt x="470194" y="256296"/>
                  </a:moveTo>
                  <a:cubicBezTo>
                    <a:pt x="412523" y="256296"/>
                    <a:pt x="367919" y="272359"/>
                    <a:pt x="336373" y="304488"/>
                  </a:cubicBezTo>
                  <a:cubicBezTo>
                    <a:pt x="304828" y="336614"/>
                    <a:pt x="289055" y="387998"/>
                    <a:pt x="289055" y="458635"/>
                  </a:cubicBezTo>
                  <a:lnTo>
                    <a:pt x="289055" y="996276"/>
                  </a:lnTo>
                  <a:cubicBezTo>
                    <a:pt x="289055" y="1067998"/>
                    <a:pt x="304878" y="1119973"/>
                    <a:pt x="336522" y="1152198"/>
                  </a:cubicBezTo>
                  <a:cubicBezTo>
                    <a:pt x="368167" y="1184427"/>
                    <a:pt x="412726" y="1200539"/>
                    <a:pt x="470194" y="1200539"/>
                  </a:cubicBezTo>
                  <a:cubicBezTo>
                    <a:pt x="527345" y="1200539"/>
                    <a:pt x="572140" y="1184316"/>
                    <a:pt x="604591" y="1151866"/>
                  </a:cubicBezTo>
                  <a:cubicBezTo>
                    <a:pt x="637041" y="1119419"/>
                    <a:pt x="653264" y="1067555"/>
                    <a:pt x="653264" y="996276"/>
                  </a:cubicBezTo>
                  <a:lnTo>
                    <a:pt x="653264" y="458635"/>
                  </a:lnTo>
                  <a:cubicBezTo>
                    <a:pt x="653264" y="388460"/>
                    <a:pt x="637083" y="337191"/>
                    <a:pt x="604728" y="304832"/>
                  </a:cubicBezTo>
                  <a:cubicBezTo>
                    <a:pt x="572369" y="272473"/>
                    <a:pt x="527525" y="256296"/>
                    <a:pt x="470194" y="256296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D104E240-38F0-5A44-8731-76079F21F714}"/>
                </a:ext>
              </a:extLst>
            </p:cNvPr>
            <p:cNvSpPr/>
            <p:nvPr/>
          </p:nvSpPr>
          <p:spPr>
            <a:xfrm>
              <a:off x="6130613" y="2450246"/>
              <a:ext cx="217753" cy="215825"/>
            </a:xfrm>
            <a:custGeom>
              <a:avLst/>
              <a:gdLst>
                <a:gd name="connsiteX0" fmla="*/ 107913 w 217753"/>
                <a:gd name="connsiteY0" fmla="*/ 0 h 215826"/>
                <a:gd name="connsiteX1" fmla="*/ 188231 w 217753"/>
                <a:gd name="connsiteY1" fmla="*/ 29523 h 215826"/>
                <a:gd name="connsiteX2" fmla="*/ 217753 w 217753"/>
                <a:gd name="connsiteY2" fmla="*/ 105986 h 215826"/>
                <a:gd name="connsiteX3" fmla="*/ 188174 w 217753"/>
                <a:gd name="connsiteY3" fmla="*/ 183880 h 215826"/>
                <a:gd name="connsiteX4" fmla="*/ 107913 w 217753"/>
                <a:gd name="connsiteY4" fmla="*/ 215826 h 215826"/>
                <a:gd name="connsiteX5" fmla="*/ 29435 w 217753"/>
                <a:gd name="connsiteY5" fmla="*/ 184032 h 215826"/>
                <a:gd name="connsiteX6" fmla="*/ 0 w 217753"/>
                <a:gd name="connsiteY6" fmla="*/ 105986 h 215826"/>
                <a:gd name="connsiteX7" fmla="*/ 29373 w 217753"/>
                <a:gd name="connsiteY7" fmla="*/ 29370 h 215826"/>
                <a:gd name="connsiteX8" fmla="*/ 107913 w 217753"/>
                <a:gd name="connsiteY8" fmla="*/ 0 h 21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753" h="215826">
                  <a:moveTo>
                    <a:pt x="107913" y="0"/>
                  </a:moveTo>
                  <a:cubicBezTo>
                    <a:pt x="141779" y="0"/>
                    <a:pt x="168549" y="9841"/>
                    <a:pt x="188231" y="29523"/>
                  </a:cubicBezTo>
                  <a:cubicBezTo>
                    <a:pt x="207913" y="49204"/>
                    <a:pt x="217753" y="74692"/>
                    <a:pt x="217753" y="105986"/>
                  </a:cubicBezTo>
                  <a:cubicBezTo>
                    <a:pt x="217753" y="136619"/>
                    <a:pt x="207893" y="162584"/>
                    <a:pt x="188174" y="183880"/>
                  </a:cubicBezTo>
                  <a:cubicBezTo>
                    <a:pt x="168450" y="205176"/>
                    <a:pt x="141699" y="215826"/>
                    <a:pt x="107913" y="215826"/>
                  </a:cubicBezTo>
                  <a:cubicBezTo>
                    <a:pt x="75214" y="215826"/>
                    <a:pt x="49055" y="205230"/>
                    <a:pt x="29435" y="184032"/>
                  </a:cubicBezTo>
                  <a:cubicBezTo>
                    <a:pt x="9810" y="162832"/>
                    <a:pt x="0" y="136817"/>
                    <a:pt x="0" y="105986"/>
                  </a:cubicBezTo>
                  <a:cubicBezTo>
                    <a:pt x="0" y="74490"/>
                    <a:pt x="9791" y="48952"/>
                    <a:pt x="29373" y="29370"/>
                  </a:cubicBezTo>
                  <a:cubicBezTo>
                    <a:pt x="48956" y="9792"/>
                    <a:pt x="75134" y="0"/>
                    <a:pt x="107913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E410666-8049-D84F-8F26-70E1FB88071F}"/>
                </a:ext>
              </a:extLst>
            </p:cNvPr>
            <p:cNvSpPr/>
            <p:nvPr/>
          </p:nvSpPr>
          <p:spPr>
            <a:xfrm>
              <a:off x="6826396" y="1825093"/>
              <a:ext cx="913412" cy="1445271"/>
            </a:xfrm>
            <a:custGeom>
              <a:avLst/>
              <a:gdLst>
                <a:gd name="connsiteX0" fmla="*/ 458632 w 913412"/>
                <a:gd name="connsiteY0" fmla="*/ 0 h 1445272"/>
                <a:gd name="connsiteX1" fmla="*/ 678446 w 913412"/>
                <a:gd name="connsiteY1" fmla="*/ 49425 h 1445272"/>
                <a:gd name="connsiteX2" fmla="*/ 845950 w 913412"/>
                <a:gd name="connsiteY2" fmla="*/ 189723 h 1445272"/>
                <a:gd name="connsiteX3" fmla="*/ 909556 w 913412"/>
                <a:gd name="connsiteY3" fmla="*/ 408530 h 1445272"/>
                <a:gd name="connsiteX4" fmla="*/ 863471 w 913412"/>
                <a:gd name="connsiteY4" fmla="*/ 601640 h 1445272"/>
                <a:gd name="connsiteX5" fmla="*/ 746015 w 913412"/>
                <a:gd name="connsiteY5" fmla="*/ 757203 h 1445272"/>
                <a:gd name="connsiteX6" fmla="*/ 596143 w 913412"/>
                <a:gd name="connsiteY6" fmla="*/ 881843 h 1445272"/>
                <a:gd name="connsiteX7" fmla="*/ 449283 w 913412"/>
                <a:gd name="connsiteY7" fmla="*/ 983614 h 1445272"/>
                <a:gd name="connsiteX8" fmla="*/ 339802 w 913412"/>
                <a:gd name="connsiteY8" fmla="*/ 1073040 h 1445272"/>
                <a:gd name="connsiteX9" fmla="*/ 298686 w 913412"/>
                <a:gd name="connsiteY9" fmla="*/ 1160072 h 1445272"/>
                <a:gd name="connsiteX10" fmla="*/ 298686 w 913412"/>
                <a:gd name="connsiteY10" fmla="*/ 1188976 h 1445272"/>
                <a:gd name="connsiteX11" fmla="*/ 815130 w 913412"/>
                <a:gd name="connsiteY11" fmla="*/ 1188976 h 1445272"/>
                <a:gd name="connsiteX12" fmla="*/ 885664 w 913412"/>
                <a:gd name="connsiteY12" fmla="*/ 1227126 h 1445272"/>
                <a:gd name="connsiteX13" fmla="*/ 913412 w 913412"/>
                <a:gd name="connsiteY13" fmla="*/ 1314235 h 1445272"/>
                <a:gd name="connsiteX14" fmla="*/ 885695 w 913412"/>
                <a:gd name="connsiteY14" fmla="*/ 1404852 h 1445272"/>
                <a:gd name="connsiteX15" fmla="*/ 815130 w 913412"/>
                <a:gd name="connsiteY15" fmla="*/ 1445272 h 1445272"/>
                <a:gd name="connsiteX16" fmla="*/ 129110 w 913412"/>
                <a:gd name="connsiteY16" fmla="*/ 1445272 h 1445272"/>
                <a:gd name="connsiteX17" fmla="*/ 45448 w 913412"/>
                <a:gd name="connsiteY17" fmla="*/ 1419136 h 1445272"/>
                <a:gd name="connsiteX18" fmla="*/ 0 w 913412"/>
                <a:gd name="connsiteY18" fmla="*/ 1346994 h 1445272"/>
                <a:gd name="connsiteX19" fmla="*/ 0 w 913412"/>
                <a:gd name="connsiteY19" fmla="*/ 1160072 h 1445272"/>
                <a:gd name="connsiteX20" fmla="*/ 46399 w 913412"/>
                <a:gd name="connsiteY20" fmla="*/ 1008410 h 1445272"/>
                <a:gd name="connsiteX21" fmla="*/ 164355 w 913412"/>
                <a:gd name="connsiteY21" fmla="*/ 878846 h 1445272"/>
                <a:gd name="connsiteX22" fmla="*/ 315910 w 913412"/>
                <a:gd name="connsiteY22" fmla="*/ 762306 h 1445272"/>
                <a:gd name="connsiteX23" fmla="*/ 465392 w 913412"/>
                <a:gd name="connsiteY23" fmla="*/ 648610 h 1445272"/>
                <a:gd name="connsiteX24" fmla="*/ 577687 w 913412"/>
                <a:gd name="connsiteY24" fmla="*/ 535037 h 1445272"/>
                <a:gd name="connsiteX25" fmla="*/ 620501 w 913412"/>
                <a:gd name="connsiteY25" fmla="*/ 416237 h 1445272"/>
                <a:gd name="connsiteX26" fmla="*/ 604137 w 913412"/>
                <a:gd name="connsiteY26" fmla="*/ 345328 h 1445272"/>
                <a:gd name="connsiteX27" fmla="*/ 552829 w 913412"/>
                <a:gd name="connsiteY27" fmla="*/ 287009 h 1445272"/>
                <a:gd name="connsiteX28" fmla="*/ 460559 w 913412"/>
                <a:gd name="connsiteY28" fmla="*/ 264003 h 1445272"/>
                <a:gd name="connsiteX29" fmla="*/ 353097 w 913412"/>
                <a:gd name="connsiteY29" fmla="*/ 298644 h 1445272"/>
                <a:gd name="connsiteX30" fmla="*/ 308321 w 913412"/>
                <a:gd name="connsiteY30" fmla="*/ 414313 h 1445272"/>
                <a:gd name="connsiteX31" fmla="*/ 267492 w 913412"/>
                <a:gd name="connsiteY31" fmla="*/ 492055 h 1445272"/>
                <a:gd name="connsiteX32" fmla="*/ 158014 w 913412"/>
                <a:gd name="connsiteY32" fmla="*/ 526078 h 1445272"/>
                <a:gd name="connsiteX33" fmla="*/ 63546 w 913412"/>
                <a:gd name="connsiteY33" fmla="*/ 491784 h 1445272"/>
                <a:gd name="connsiteX34" fmla="*/ 26977 w 913412"/>
                <a:gd name="connsiteY34" fmla="*/ 371915 h 1445272"/>
                <a:gd name="connsiteX35" fmla="*/ 87785 w 913412"/>
                <a:gd name="connsiteY35" fmla="*/ 172950 h 1445272"/>
                <a:gd name="connsiteX36" fmla="*/ 248509 w 913412"/>
                <a:gd name="connsiteY36" fmla="*/ 44428 h 1445272"/>
                <a:gd name="connsiteX37" fmla="*/ 458632 w 913412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2" h="1445272">
                  <a:moveTo>
                    <a:pt x="458632" y="0"/>
                  </a:moveTo>
                  <a:cubicBezTo>
                    <a:pt x="535911" y="0"/>
                    <a:pt x="609187" y="16475"/>
                    <a:pt x="678446" y="49425"/>
                  </a:cubicBezTo>
                  <a:cubicBezTo>
                    <a:pt x="747710" y="82375"/>
                    <a:pt x="803544" y="129140"/>
                    <a:pt x="845950" y="189723"/>
                  </a:cubicBezTo>
                  <a:cubicBezTo>
                    <a:pt x="888352" y="250303"/>
                    <a:pt x="909556" y="323238"/>
                    <a:pt x="909556" y="408530"/>
                  </a:cubicBezTo>
                  <a:cubicBezTo>
                    <a:pt x="909556" y="479832"/>
                    <a:pt x="894196" y="544202"/>
                    <a:pt x="863471" y="601640"/>
                  </a:cubicBezTo>
                  <a:cubicBezTo>
                    <a:pt x="832750" y="659081"/>
                    <a:pt x="793597" y="710934"/>
                    <a:pt x="746015" y="757203"/>
                  </a:cubicBezTo>
                  <a:cubicBezTo>
                    <a:pt x="698430" y="803471"/>
                    <a:pt x="648474" y="845018"/>
                    <a:pt x="596143" y="881843"/>
                  </a:cubicBezTo>
                  <a:cubicBezTo>
                    <a:pt x="543813" y="918667"/>
                    <a:pt x="494857" y="952591"/>
                    <a:pt x="449283" y="983614"/>
                  </a:cubicBezTo>
                  <a:cubicBezTo>
                    <a:pt x="403706" y="1014636"/>
                    <a:pt x="367213" y="1044445"/>
                    <a:pt x="339802" y="1073040"/>
                  </a:cubicBezTo>
                  <a:cubicBezTo>
                    <a:pt x="312394" y="1101634"/>
                    <a:pt x="298686" y="1130645"/>
                    <a:pt x="298686" y="1160072"/>
                  </a:cubicBezTo>
                  <a:lnTo>
                    <a:pt x="298686" y="1188976"/>
                  </a:lnTo>
                  <a:lnTo>
                    <a:pt x="815130" y="1188976"/>
                  </a:lnTo>
                  <a:cubicBezTo>
                    <a:pt x="843656" y="1188976"/>
                    <a:pt x="867166" y="1201695"/>
                    <a:pt x="885664" y="1227126"/>
                  </a:cubicBezTo>
                  <a:cubicBezTo>
                    <a:pt x="904163" y="1252560"/>
                    <a:pt x="913408" y="1281593"/>
                    <a:pt x="913412" y="1314235"/>
                  </a:cubicBezTo>
                  <a:cubicBezTo>
                    <a:pt x="913408" y="1347696"/>
                    <a:pt x="904170" y="1377902"/>
                    <a:pt x="885695" y="1404852"/>
                  </a:cubicBezTo>
                  <a:cubicBezTo>
                    <a:pt x="867216" y="1431797"/>
                    <a:pt x="843694" y="1445272"/>
                    <a:pt x="815130" y="1445272"/>
                  </a:cubicBezTo>
                  <a:lnTo>
                    <a:pt x="129110" y="1445272"/>
                  </a:lnTo>
                  <a:cubicBezTo>
                    <a:pt x="103638" y="1445272"/>
                    <a:pt x="75749" y="1436561"/>
                    <a:pt x="45448" y="1419136"/>
                  </a:cubicBezTo>
                  <a:cubicBezTo>
                    <a:pt x="15147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4" y="1054816"/>
                    <a:pt x="46399" y="1008410"/>
                  </a:cubicBezTo>
                  <a:cubicBezTo>
                    <a:pt x="77330" y="962000"/>
                    <a:pt x="116647" y="918812"/>
                    <a:pt x="164355" y="878846"/>
                  </a:cubicBezTo>
                  <a:cubicBezTo>
                    <a:pt x="212055" y="838880"/>
                    <a:pt x="262575" y="800032"/>
                    <a:pt x="315910" y="762306"/>
                  </a:cubicBezTo>
                  <a:cubicBezTo>
                    <a:pt x="369244" y="724577"/>
                    <a:pt x="419070" y="686680"/>
                    <a:pt x="465392" y="648610"/>
                  </a:cubicBezTo>
                  <a:cubicBezTo>
                    <a:pt x="511710" y="610541"/>
                    <a:pt x="549142" y="572686"/>
                    <a:pt x="577687" y="535037"/>
                  </a:cubicBezTo>
                  <a:cubicBezTo>
                    <a:pt x="606228" y="497391"/>
                    <a:pt x="620501" y="457791"/>
                    <a:pt x="620501" y="416237"/>
                  </a:cubicBezTo>
                  <a:cubicBezTo>
                    <a:pt x="620501" y="392513"/>
                    <a:pt x="615046" y="368877"/>
                    <a:pt x="604137" y="345328"/>
                  </a:cubicBezTo>
                  <a:cubicBezTo>
                    <a:pt x="593227" y="321784"/>
                    <a:pt x="576126" y="302343"/>
                    <a:pt x="552829" y="287009"/>
                  </a:cubicBezTo>
                  <a:cubicBezTo>
                    <a:pt x="529533" y="271671"/>
                    <a:pt x="498777" y="264003"/>
                    <a:pt x="460559" y="264003"/>
                  </a:cubicBezTo>
                  <a:cubicBezTo>
                    <a:pt x="418765" y="264003"/>
                    <a:pt x="382944" y="275550"/>
                    <a:pt x="353097" y="298644"/>
                  </a:cubicBezTo>
                  <a:cubicBezTo>
                    <a:pt x="323246" y="321738"/>
                    <a:pt x="308321" y="360296"/>
                    <a:pt x="308321" y="414313"/>
                  </a:cubicBezTo>
                  <a:cubicBezTo>
                    <a:pt x="308321" y="443458"/>
                    <a:pt x="294713" y="469373"/>
                    <a:pt x="267492" y="492055"/>
                  </a:cubicBezTo>
                  <a:cubicBezTo>
                    <a:pt x="240275" y="514737"/>
                    <a:pt x="203783" y="526081"/>
                    <a:pt x="158014" y="526078"/>
                  </a:cubicBezTo>
                  <a:cubicBezTo>
                    <a:pt x="119414" y="526081"/>
                    <a:pt x="87922" y="514649"/>
                    <a:pt x="63546" y="491784"/>
                  </a:cubicBezTo>
                  <a:cubicBezTo>
                    <a:pt x="39165" y="468922"/>
                    <a:pt x="26977" y="428964"/>
                    <a:pt x="26977" y="371915"/>
                  </a:cubicBezTo>
                  <a:cubicBezTo>
                    <a:pt x="26977" y="295338"/>
                    <a:pt x="47246" y="229018"/>
                    <a:pt x="87785" y="172950"/>
                  </a:cubicBezTo>
                  <a:cubicBezTo>
                    <a:pt x="128320" y="116887"/>
                    <a:pt x="181898" y="74046"/>
                    <a:pt x="248509" y="44428"/>
                  </a:cubicBezTo>
                  <a:cubicBezTo>
                    <a:pt x="315123" y="14811"/>
                    <a:pt x="385162" y="0"/>
                    <a:pt x="458632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 dirty="0">
                <a:solidFill>
                  <a:schemeClr val="tx1"/>
                </a:solidFill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0E1E87A-E2ED-4B4E-8B59-9F79912E32C5}"/>
                </a:ext>
              </a:extLst>
            </p:cNvPr>
            <p:cNvSpPr/>
            <p:nvPr/>
          </p:nvSpPr>
          <p:spPr>
            <a:xfrm>
              <a:off x="7855553" y="1825093"/>
              <a:ext cx="913417" cy="1445271"/>
            </a:xfrm>
            <a:custGeom>
              <a:avLst/>
              <a:gdLst>
                <a:gd name="connsiteX0" fmla="*/ 458636 w 913416"/>
                <a:gd name="connsiteY0" fmla="*/ 0 h 1445272"/>
                <a:gd name="connsiteX1" fmla="*/ 678450 w 913416"/>
                <a:gd name="connsiteY1" fmla="*/ 49425 h 1445272"/>
                <a:gd name="connsiteX2" fmla="*/ 845954 w 913416"/>
                <a:gd name="connsiteY2" fmla="*/ 189723 h 1445272"/>
                <a:gd name="connsiteX3" fmla="*/ 909560 w 913416"/>
                <a:gd name="connsiteY3" fmla="*/ 408530 h 1445272"/>
                <a:gd name="connsiteX4" fmla="*/ 863479 w 913416"/>
                <a:gd name="connsiteY4" fmla="*/ 601640 h 1445272"/>
                <a:gd name="connsiteX5" fmla="*/ 746019 w 913416"/>
                <a:gd name="connsiteY5" fmla="*/ 757203 h 1445272"/>
                <a:gd name="connsiteX6" fmla="*/ 596147 w 913416"/>
                <a:gd name="connsiteY6" fmla="*/ 881843 h 1445272"/>
                <a:gd name="connsiteX7" fmla="*/ 449287 w 913416"/>
                <a:gd name="connsiteY7" fmla="*/ 983614 h 1445272"/>
                <a:gd name="connsiteX8" fmla="*/ 339806 w 913416"/>
                <a:gd name="connsiteY8" fmla="*/ 1073040 h 1445272"/>
                <a:gd name="connsiteX9" fmla="*/ 298690 w 913416"/>
                <a:gd name="connsiteY9" fmla="*/ 1160072 h 1445272"/>
                <a:gd name="connsiteX10" fmla="*/ 298690 w 913416"/>
                <a:gd name="connsiteY10" fmla="*/ 1188976 h 1445272"/>
                <a:gd name="connsiteX11" fmla="*/ 815137 w 913416"/>
                <a:gd name="connsiteY11" fmla="*/ 1188976 h 1445272"/>
                <a:gd name="connsiteX12" fmla="*/ 885668 w 913416"/>
                <a:gd name="connsiteY12" fmla="*/ 1227126 h 1445272"/>
                <a:gd name="connsiteX13" fmla="*/ 913416 w 913416"/>
                <a:gd name="connsiteY13" fmla="*/ 1314235 h 1445272"/>
                <a:gd name="connsiteX14" fmla="*/ 885699 w 913416"/>
                <a:gd name="connsiteY14" fmla="*/ 1404852 h 1445272"/>
                <a:gd name="connsiteX15" fmla="*/ 815137 w 913416"/>
                <a:gd name="connsiteY15" fmla="*/ 1445272 h 1445272"/>
                <a:gd name="connsiteX16" fmla="*/ 129114 w 913416"/>
                <a:gd name="connsiteY16" fmla="*/ 1445272 h 1445272"/>
                <a:gd name="connsiteX17" fmla="*/ 45452 w 913416"/>
                <a:gd name="connsiteY17" fmla="*/ 1419136 h 1445272"/>
                <a:gd name="connsiteX18" fmla="*/ 0 w 913416"/>
                <a:gd name="connsiteY18" fmla="*/ 1346994 h 1445272"/>
                <a:gd name="connsiteX19" fmla="*/ 0 w 913416"/>
                <a:gd name="connsiteY19" fmla="*/ 1160072 h 1445272"/>
                <a:gd name="connsiteX20" fmla="*/ 46402 w 913416"/>
                <a:gd name="connsiteY20" fmla="*/ 1008410 h 1445272"/>
                <a:gd name="connsiteX21" fmla="*/ 164355 w 913416"/>
                <a:gd name="connsiteY21" fmla="*/ 878846 h 1445272"/>
                <a:gd name="connsiteX22" fmla="*/ 315914 w 913416"/>
                <a:gd name="connsiteY22" fmla="*/ 762306 h 1445272"/>
                <a:gd name="connsiteX23" fmla="*/ 465396 w 913416"/>
                <a:gd name="connsiteY23" fmla="*/ 648610 h 1445272"/>
                <a:gd name="connsiteX24" fmla="*/ 577691 w 913416"/>
                <a:gd name="connsiteY24" fmla="*/ 535037 h 1445272"/>
                <a:gd name="connsiteX25" fmla="*/ 620505 w 913416"/>
                <a:gd name="connsiteY25" fmla="*/ 416237 h 1445272"/>
                <a:gd name="connsiteX26" fmla="*/ 604140 w 913416"/>
                <a:gd name="connsiteY26" fmla="*/ 345328 h 1445272"/>
                <a:gd name="connsiteX27" fmla="*/ 552833 w 913416"/>
                <a:gd name="connsiteY27" fmla="*/ 287009 h 1445272"/>
                <a:gd name="connsiteX28" fmla="*/ 460563 w 913416"/>
                <a:gd name="connsiteY28" fmla="*/ 264003 h 1445272"/>
                <a:gd name="connsiteX29" fmla="*/ 353101 w 913416"/>
                <a:gd name="connsiteY29" fmla="*/ 298644 h 1445272"/>
                <a:gd name="connsiteX30" fmla="*/ 308325 w 913416"/>
                <a:gd name="connsiteY30" fmla="*/ 414313 h 1445272"/>
                <a:gd name="connsiteX31" fmla="*/ 267496 w 913416"/>
                <a:gd name="connsiteY31" fmla="*/ 492055 h 1445272"/>
                <a:gd name="connsiteX32" fmla="*/ 158018 w 913416"/>
                <a:gd name="connsiteY32" fmla="*/ 526078 h 1445272"/>
                <a:gd name="connsiteX33" fmla="*/ 63549 w 913416"/>
                <a:gd name="connsiteY33" fmla="*/ 491784 h 1445272"/>
                <a:gd name="connsiteX34" fmla="*/ 26980 w 913416"/>
                <a:gd name="connsiteY34" fmla="*/ 371915 h 1445272"/>
                <a:gd name="connsiteX35" fmla="*/ 87789 w 913416"/>
                <a:gd name="connsiteY35" fmla="*/ 172950 h 1445272"/>
                <a:gd name="connsiteX36" fmla="*/ 248513 w 913416"/>
                <a:gd name="connsiteY36" fmla="*/ 44428 h 1445272"/>
                <a:gd name="connsiteX37" fmla="*/ 458636 w 913416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2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5"/>
                    <a:pt x="803548" y="129140"/>
                    <a:pt x="845954" y="189723"/>
                  </a:cubicBezTo>
                  <a:cubicBezTo>
                    <a:pt x="888359" y="250303"/>
                    <a:pt x="909560" y="323238"/>
                    <a:pt x="909560" y="408530"/>
                  </a:cubicBezTo>
                  <a:cubicBezTo>
                    <a:pt x="909560" y="479832"/>
                    <a:pt x="894200" y="544202"/>
                    <a:pt x="863479" y="601640"/>
                  </a:cubicBezTo>
                  <a:cubicBezTo>
                    <a:pt x="832754" y="659081"/>
                    <a:pt x="793601" y="710934"/>
                    <a:pt x="746019" y="757203"/>
                  </a:cubicBezTo>
                  <a:cubicBezTo>
                    <a:pt x="698433" y="803471"/>
                    <a:pt x="648478" y="845018"/>
                    <a:pt x="596147" y="881843"/>
                  </a:cubicBezTo>
                  <a:cubicBezTo>
                    <a:pt x="543817" y="918667"/>
                    <a:pt x="494861" y="952591"/>
                    <a:pt x="449287" y="983614"/>
                  </a:cubicBezTo>
                  <a:cubicBezTo>
                    <a:pt x="403710" y="1014636"/>
                    <a:pt x="367217" y="1044445"/>
                    <a:pt x="339806" y="1073040"/>
                  </a:cubicBezTo>
                  <a:cubicBezTo>
                    <a:pt x="312398" y="1101634"/>
                    <a:pt x="298690" y="1130645"/>
                    <a:pt x="298690" y="1160072"/>
                  </a:cubicBezTo>
                  <a:lnTo>
                    <a:pt x="298690" y="1188976"/>
                  </a:lnTo>
                  <a:lnTo>
                    <a:pt x="815137" y="1188976"/>
                  </a:lnTo>
                  <a:cubicBezTo>
                    <a:pt x="843660" y="1188976"/>
                    <a:pt x="867170" y="1201695"/>
                    <a:pt x="885668" y="1227126"/>
                  </a:cubicBezTo>
                  <a:cubicBezTo>
                    <a:pt x="904166" y="1252560"/>
                    <a:pt x="913416" y="1281593"/>
                    <a:pt x="913416" y="1314235"/>
                  </a:cubicBezTo>
                  <a:cubicBezTo>
                    <a:pt x="913416" y="1347696"/>
                    <a:pt x="904174" y="1377902"/>
                    <a:pt x="885699" y="1404852"/>
                  </a:cubicBezTo>
                  <a:cubicBezTo>
                    <a:pt x="867220" y="1431797"/>
                    <a:pt x="843698" y="1445272"/>
                    <a:pt x="815137" y="1445272"/>
                  </a:cubicBezTo>
                  <a:lnTo>
                    <a:pt x="129114" y="1445272"/>
                  </a:lnTo>
                  <a:cubicBezTo>
                    <a:pt x="103638" y="1445272"/>
                    <a:pt x="75753" y="1436561"/>
                    <a:pt x="45452" y="1419136"/>
                  </a:cubicBezTo>
                  <a:cubicBezTo>
                    <a:pt x="15151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8" y="1054816"/>
                    <a:pt x="46402" y="1008410"/>
                  </a:cubicBezTo>
                  <a:cubicBezTo>
                    <a:pt x="77333" y="962000"/>
                    <a:pt x="116651" y="918812"/>
                    <a:pt x="164355" y="878846"/>
                  </a:cubicBezTo>
                  <a:cubicBezTo>
                    <a:pt x="212062" y="838880"/>
                    <a:pt x="262579" y="800032"/>
                    <a:pt x="315914" y="762306"/>
                  </a:cubicBezTo>
                  <a:cubicBezTo>
                    <a:pt x="369248" y="724577"/>
                    <a:pt x="419074" y="686680"/>
                    <a:pt x="465396" y="648610"/>
                  </a:cubicBezTo>
                  <a:cubicBezTo>
                    <a:pt x="511714" y="610541"/>
                    <a:pt x="549146" y="572686"/>
                    <a:pt x="577691" y="535037"/>
                  </a:cubicBezTo>
                  <a:cubicBezTo>
                    <a:pt x="606232" y="497391"/>
                    <a:pt x="620505" y="457791"/>
                    <a:pt x="620505" y="416237"/>
                  </a:cubicBezTo>
                  <a:cubicBezTo>
                    <a:pt x="620505" y="392513"/>
                    <a:pt x="615050" y="368877"/>
                    <a:pt x="604140" y="345328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41" y="271671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3"/>
                  </a:cubicBezTo>
                  <a:cubicBezTo>
                    <a:pt x="308325" y="443458"/>
                    <a:pt x="294717" y="469373"/>
                    <a:pt x="267496" y="492055"/>
                  </a:cubicBezTo>
                  <a:cubicBezTo>
                    <a:pt x="240279" y="514737"/>
                    <a:pt x="203786" y="526081"/>
                    <a:pt x="158018" y="526078"/>
                  </a:cubicBezTo>
                  <a:cubicBezTo>
                    <a:pt x="119418" y="526081"/>
                    <a:pt x="87926" y="514649"/>
                    <a:pt x="63549" y="491784"/>
                  </a:cubicBezTo>
                  <a:cubicBezTo>
                    <a:pt x="39169" y="468922"/>
                    <a:pt x="26980" y="428964"/>
                    <a:pt x="26980" y="371915"/>
                  </a:cubicBezTo>
                  <a:cubicBezTo>
                    <a:pt x="26980" y="295338"/>
                    <a:pt x="47250" y="229018"/>
                    <a:pt x="87789" y="172950"/>
                  </a:cubicBezTo>
                  <a:cubicBezTo>
                    <a:pt x="128324" y="116887"/>
                    <a:pt x="181899" y="74046"/>
                    <a:pt x="248513" y="44428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9215DAB-3431-C54E-BEFA-6C572B6C931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A87FF48-0B8E-7E4C-BB66-CD351FA897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4245678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CB84F15-A3F7-C34A-9430-69EFD4440DC2}"/>
              </a:ext>
            </a:extLst>
          </p:cNvPr>
          <p:cNvGrpSpPr/>
          <p:nvPr/>
        </p:nvGrpSpPr>
        <p:grpSpPr>
          <a:xfrm>
            <a:off x="-243091" y="-703792"/>
            <a:ext cx="3147667" cy="2341862"/>
            <a:chOff x="6826396" y="1825093"/>
            <a:chExt cx="1942574" cy="1445271"/>
          </a:xfrm>
          <a:solidFill>
            <a:schemeClr val="tx1">
              <a:alpha val="5000"/>
            </a:schemeClr>
          </a:solidFill>
          <a:effectLst>
            <a:outerShdw blurRad="419100" dist="279400" dir="16260000" algn="tl" rotWithShape="0">
              <a:prstClr val="black">
                <a:alpha val="1000"/>
              </a:prstClr>
            </a:outerShdw>
          </a:effectLst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3E5B6BA-D3A5-F04D-AF8D-6037677295A5}"/>
                </a:ext>
              </a:extLst>
            </p:cNvPr>
            <p:cNvSpPr/>
            <p:nvPr/>
          </p:nvSpPr>
          <p:spPr>
            <a:xfrm>
              <a:off x="6826396" y="1825093"/>
              <a:ext cx="913412" cy="1445271"/>
            </a:xfrm>
            <a:custGeom>
              <a:avLst/>
              <a:gdLst>
                <a:gd name="connsiteX0" fmla="*/ 458632 w 913412"/>
                <a:gd name="connsiteY0" fmla="*/ 0 h 1445272"/>
                <a:gd name="connsiteX1" fmla="*/ 678446 w 913412"/>
                <a:gd name="connsiteY1" fmla="*/ 49425 h 1445272"/>
                <a:gd name="connsiteX2" fmla="*/ 845950 w 913412"/>
                <a:gd name="connsiteY2" fmla="*/ 189723 h 1445272"/>
                <a:gd name="connsiteX3" fmla="*/ 909556 w 913412"/>
                <a:gd name="connsiteY3" fmla="*/ 408530 h 1445272"/>
                <a:gd name="connsiteX4" fmla="*/ 863471 w 913412"/>
                <a:gd name="connsiteY4" fmla="*/ 601640 h 1445272"/>
                <a:gd name="connsiteX5" fmla="*/ 746015 w 913412"/>
                <a:gd name="connsiteY5" fmla="*/ 757203 h 1445272"/>
                <a:gd name="connsiteX6" fmla="*/ 596143 w 913412"/>
                <a:gd name="connsiteY6" fmla="*/ 881843 h 1445272"/>
                <a:gd name="connsiteX7" fmla="*/ 449283 w 913412"/>
                <a:gd name="connsiteY7" fmla="*/ 983614 h 1445272"/>
                <a:gd name="connsiteX8" fmla="*/ 339802 w 913412"/>
                <a:gd name="connsiteY8" fmla="*/ 1073040 h 1445272"/>
                <a:gd name="connsiteX9" fmla="*/ 298686 w 913412"/>
                <a:gd name="connsiteY9" fmla="*/ 1160072 h 1445272"/>
                <a:gd name="connsiteX10" fmla="*/ 298686 w 913412"/>
                <a:gd name="connsiteY10" fmla="*/ 1188976 h 1445272"/>
                <a:gd name="connsiteX11" fmla="*/ 815130 w 913412"/>
                <a:gd name="connsiteY11" fmla="*/ 1188976 h 1445272"/>
                <a:gd name="connsiteX12" fmla="*/ 885664 w 913412"/>
                <a:gd name="connsiteY12" fmla="*/ 1227126 h 1445272"/>
                <a:gd name="connsiteX13" fmla="*/ 913412 w 913412"/>
                <a:gd name="connsiteY13" fmla="*/ 1314235 h 1445272"/>
                <a:gd name="connsiteX14" fmla="*/ 885695 w 913412"/>
                <a:gd name="connsiteY14" fmla="*/ 1404852 h 1445272"/>
                <a:gd name="connsiteX15" fmla="*/ 815130 w 913412"/>
                <a:gd name="connsiteY15" fmla="*/ 1445272 h 1445272"/>
                <a:gd name="connsiteX16" fmla="*/ 129110 w 913412"/>
                <a:gd name="connsiteY16" fmla="*/ 1445272 h 1445272"/>
                <a:gd name="connsiteX17" fmla="*/ 45448 w 913412"/>
                <a:gd name="connsiteY17" fmla="*/ 1419136 h 1445272"/>
                <a:gd name="connsiteX18" fmla="*/ 0 w 913412"/>
                <a:gd name="connsiteY18" fmla="*/ 1346994 h 1445272"/>
                <a:gd name="connsiteX19" fmla="*/ 0 w 913412"/>
                <a:gd name="connsiteY19" fmla="*/ 1160072 h 1445272"/>
                <a:gd name="connsiteX20" fmla="*/ 46399 w 913412"/>
                <a:gd name="connsiteY20" fmla="*/ 1008410 h 1445272"/>
                <a:gd name="connsiteX21" fmla="*/ 164355 w 913412"/>
                <a:gd name="connsiteY21" fmla="*/ 878846 h 1445272"/>
                <a:gd name="connsiteX22" fmla="*/ 315910 w 913412"/>
                <a:gd name="connsiteY22" fmla="*/ 762306 h 1445272"/>
                <a:gd name="connsiteX23" fmla="*/ 465392 w 913412"/>
                <a:gd name="connsiteY23" fmla="*/ 648610 h 1445272"/>
                <a:gd name="connsiteX24" fmla="*/ 577687 w 913412"/>
                <a:gd name="connsiteY24" fmla="*/ 535037 h 1445272"/>
                <a:gd name="connsiteX25" fmla="*/ 620501 w 913412"/>
                <a:gd name="connsiteY25" fmla="*/ 416237 h 1445272"/>
                <a:gd name="connsiteX26" fmla="*/ 604137 w 913412"/>
                <a:gd name="connsiteY26" fmla="*/ 345328 h 1445272"/>
                <a:gd name="connsiteX27" fmla="*/ 552829 w 913412"/>
                <a:gd name="connsiteY27" fmla="*/ 287009 h 1445272"/>
                <a:gd name="connsiteX28" fmla="*/ 460559 w 913412"/>
                <a:gd name="connsiteY28" fmla="*/ 264003 h 1445272"/>
                <a:gd name="connsiteX29" fmla="*/ 353097 w 913412"/>
                <a:gd name="connsiteY29" fmla="*/ 298644 h 1445272"/>
                <a:gd name="connsiteX30" fmla="*/ 308321 w 913412"/>
                <a:gd name="connsiteY30" fmla="*/ 414313 h 1445272"/>
                <a:gd name="connsiteX31" fmla="*/ 267492 w 913412"/>
                <a:gd name="connsiteY31" fmla="*/ 492055 h 1445272"/>
                <a:gd name="connsiteX32" fmla="*/ 158014 w 913412"/>
                <a:gd name="connsiteY32" fmla="*/ 526078 h 1445272"/>
                <a:gd name="connsiteX33" fmla="*/ 63546 w 913412"/>
                <a:gd name="connsiteY33" fmla="*/ 491784 h 1445272"/>
                <a:gd name="connsiteX34" fmla="*/ 26977 w 913412"/>
                <a:gd name="connsiteY34" fmla="*/ 371915 h 1445272"/>
                <a:gd name="connsiteX35" fmla="*/ 87785 w 913412"/>
                <a:gd name="connsiteY35" fmla="*/ 172950 h 1445272"/>
                <a:gd name="connsiteX36" fmla="*/ 248509 w 913412"/>
                <a:gd name="connsiteY36" fmla="*/ 44428 h 1445272"/>
                <a:gd name="connsiteX37" fmla="*/ 458632 w 913412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2" h="1445272">
                  <a:moveTo>
                    <a:pt x="458632" y="0"/>
                  </a:moveTo>
                  <a:cubicBezTo>
                    <a:pt x="535911" y="0"/>
                    <a:pt x="609187" y="16475"/>
                    <a:pt x="678446" y="49425"/>
                  </a:cubicBezTo>
                  <a:cubicBezTo>
                    <a:pt x="747710" y="82375"/>
                    <a:pt x="803544" y="129140"/>
                    <a:pt x="845950" y="189723"/>
                  </a:cubicBezTo>
                  <a:cubicBezTo>
                    <a:pt x="888352" y="250303"/>
                    <a:pt x="909556" y="323238"/>
                    <a:pt x="909556" y="408530"/>
                  </a:cubicBezTo>
                  <a:cubicBezTo>
                    <a:pt x="909556" y="479832"/>
                    <a:pt x="894196" y="544202"/>
                    <a:pt x="863471" y="601640"/>
                  </a:cubicBezTo>
                  <a:cubicBezTo>
                    <a:pt x="832750" y="659081"/>
                    <a:pt x="793597" y="710934"/>
                    <a:pt x="746015" y="757203"/>
                  </a:cubicBezTo>
                  <a:cubicBezTo>
                    <a:pt x="698430" y="803471"/>
                    <a:pt x="648474" y="845018"/>
                    <a:pt x="596143" y="881843"/>
                  </a:cubicBezTo>
                  <a:cubicBezTo>
                    <a:pt x="543813" y="918667"/>
                    <a:pt x="494857" y="952591"/>
                    <a:pt x="449283" y="983614"/>
                  </a:cubicBezTo>
                  <a:cubicBezTo>
                    <a:pt x="403706" y="1014636"/>
                    <a:pt x="367213" y="1044445"/>
                    <a:pt x="339802" y="1073040"/>
                  </a:cubicBezTo>
                  <a:cubicBezTo>
                    <a:pt x="312394" y="1101634"/>
                    <a:pt x="298686" y="1130645"/>
                    <a:pt x="298686" y="1160072"/>
                  </a:cubicBezTo>
                  <a:lnTo>
                    <a:pt x="298686" y="1188976"/>
                  </a:lnTo>
                  <a:lnTo>
                    <a:pt x="815130" y="1188976"/>
                  </a:lnTo>
                  <a:cubicBezTo>
                    <a:pt x="843656" y="1188976"/>
                    <a:pt x="867166" y="1201695"/>
                    <a:pt x="885664" y="1227126"/>
                  </a:cubicBezTo>
                  <a:cubicBezTo>
                    <a:pt x="904163" y="1252560"/>
                    <a:pt x="913408" y="1281593"/>
                    <a:pt x="913412" y="1314235"/>
                  </a:cubicBezTo>
                  <a:cubicBezTo>
                    <a:pt x="913408" y="1347696"/>
                    <a:pt x="904170" y="1377902"/>
                    <a:pt x="885695" y="1404852"/>
                  </a:cubicBezTo>
                  <a:cubicBezTo>
                    <a:pt x="867216" y="1431797"/>
                    <a:pt x="843694" y="1445272"/>
                    <a:pt x="815130" y="1445272"/>
                  </a:cubicBezTo>
                  <a:lnTo>
                    <a:pt x="129110" y="1445272"/>
                  </a:lnTo>
                  <a:cubicBezTo>
                    <a:pt x="103638" y="1445272"/>
                    <a:pt x="75749" y="1436561"/>
                    <a:pt x="45448" y="1419136"/>
                  </a:cubicBezTo>
                  <a:cubicBezTo>
                    <a:pt x="15147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4" y="1054816"/>
                    <a:pt x="46399" y="1008410"/>
                  </a:cubicBezTo>
                  <a:cubicBezTo>
                    <a:pt x="77330" y="962000"/>
                    <a:pt x="116647" y="918812"/>
                    <a:pt x="164355" y="878846"/>
                  </a:cubicBezTo>
                  <a:cubicBezTo>
                    <a:pt x="212055" y="838880"/>
                    <a:pt x="262575" y="800032"/>
                    <a:pt x="315910" y="762306"/>
                  </a:cubicBezTo>
                  <a:cubicBezTo>
                    <a:pt x="369244" y="724577"/>
                    <a:pt x="419070" y="686680"/>
                    <a:pt x="465392" y="648610"/>
                  </a:cubicBezTo>
                  <a:cubicBezTo>
                    <a:pt x="511710" y="610541"/>
                    <a:pt x="549142" y="572686"/>
                    <a:pt x="577687" y="535037"/>
                  </a:cubicBezTo>
                  <a:cubicBezTo>
                    <a:pt x="606228" y="497391"/>
                    <a:pt x="620501" y="457791"/>
                    <a:pt x="620501" y="416237"/>
                  </a:cubicBezTo>
                  <a:cubicBezTo>
                    <a:pt x="620501" y="392513"/>
                    <a:pt x="615046" y="368877"/>
                    <a:pt x="604137" y="345328"/>
                  </a:cubicBezTo>
                  <a:cubicBezTo>
                    <a:pt x="593227" y="321784"/>
                    <a:pt x="576126" y="302343"/>
                    <a:pt x="552829" y="287009"/>
                  </a:cubicBezTo>
                  <a:cubicBezTo>
                    <a:pt x="529533" y="271671"/>
                    <a:pt x="498777" y="264003"/>
                    <a:pt x="460559" y="264003"/>
                  </a:cubicBezTo>
                  <a:cubicBezTo>
                    <a:pt x="418765" y="264003"/>
                    <a:pt x="382944" y="275550"/>
                    <a:pt x="353097" y="298644"/>
                  </a:cubicBezTo>
                  <a:cubicBezTo>
                    <a:pt x="323246" y="321738"/>
                    <a:pt x="308321" y="360296"/>
                    <a:pt x="308321" y="414313"/>
                  </a:cubicBezTo>
                  <a:cubicBezTo>
                    <a:pt x="308321" y="443458"/>
                    <a:pt x="294713" y="469373"/>
                    <a:pt x="267492" y="492055"/>
                  </a:cubicBezTo>
                  <a:cubicBezTo>
                    <a:pt x="240275" y="514737"/>
                    <a:pt x="203783" y="526081"/>
                    <a:pt x="158014" y="526078"/>
                  </a:cubicBezTo>
                  <a:cubicBezTo>
                    <a:pt x="119414" y="526081"/>
                    <a:pt x="87922" y="514649"/>
                    <a:pt x="63546" y="491784"/>
                  </a:cubicBezTo>
                  <a:cubicBezTo>
                    <a:pt x="39165" y="468922"/>
                    <a:pt x="26977" y="428964"/>
                    <a:pt x="26977" y="371915"/>
                  </a:cubicBezTo>
                  <a:cubicBezTo>
                    <a:pt x="26977" y="295338"/>
                    <a:pt x="47246" y="229018"/>
                    <a:pt x="87785" y="172950"/>
                  </a:cubicBezTo>
                  <a:cubicBezTo>
                    <a:pt x="128320" y="116887"/>
                    <a:pt x="181898" y="74046"/>
                    <a:pt x="248509" y="44428"/>
                  </a:cubicBezTo>
                  <a:cubicBezTo>
                    <a:pt x="315123" y="14811"/>
                    <a:pt x="385162" y="0"/>
                    <a:pt x="458632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FED3FA7-DC29-964D-8D35-F0A874D7F738}"/>
                </a:ext>
              </a:extLst>
            </p:cNvPr>
            <p:cNvSpPr/>
            <p:nvPr/>
          </p:nvSpPr>
          <p:spPr>
            <a:xfrm>
              <a:off x="7855553" y="1825093"/>
              <a:ext cx="913417" cy="1445271"/>
            </a:xfrm>
            <a:custGeom>
              <a:avLst/>
              <a:gdLst>
                <a:gd name="connsiteX0" fmla="*/ 458636 w 913416"/>
                <a:gd name="connsiteY0" fmla="*/ 0 h 1445272"/>
                <a:gd name="connsiteX1" fmla="*/ 678450 w 913416"/>
                <a:gd name="connsiteY1" fmla="*/ 49425 h 1445272"/>
                <a:gd name="connsiteX2" fmla="*/ 845954 w 913416"/>
                <a:gd name="connsiteY2" fmla="*/ 189723 h 1445272"/>
                <a:gd name="connsiteX3" fmla="*/ 909560 w 913416"/>
                <a:gd name="connsiteY3" fmla="*/ 408530 h 1445272"/>
                <a:gd name="connsiteX4" fmla="*/ 863479 w 913416"/>
                <a:gd name="connsiteY4" fmla="*/ 601640 h 1445272"/>
                <a:gd name="connsiteX5" fmla="*/ 746019 w 913416"/>
                <a:gd name="connsiteY5" fmla="*/ 757203 h 1445272"/>
                <a:gd name="connsiteX6" fmla="*/ 596147 w 913416"/>
                <a:gd name="connsiteY6" fmla="*/ 881843 h 1445272"/>
                <a:gd name="connsiteX7" fmla="*/ 449287 w 913416"/>
                <a:gd name="connsiteY7" fmla="*/ 983614 h 1445272"/>
                <a:gd name="connsiteX8" fmla="*/ 339806 w 913416"/>
                <a:gd name="connsiteY8" fmla="*/ 1073040 h 1445272"/>
                <a:gd name="connsiteX9" fmla="*/ 298690 w 913416"/>
                <a:gd name="connsiteY9" fmla="*/ 1160072 h 1445272"/>
                <a:gd name="connsiteX10" fmla="*/ 298690 w 913416"/>
                <a:gd name="connsiteY10" fmla="*/ 1188976 h 1445272"/>
                <a:gd name="connsiteX11" fmla="*/ 815137 w 913416"/>
                <a:gd name="connsiteY11" fmla="*/ 1188976 h 1445272"/>
                <a:gd name="connsiteX12" fmla="*/ 885668 w 913416"/>
                <a:gd name="connsiteY12" fmla="*/ 1227126 h 1445272"/>
                <a:gd name="connsiteX13" fmla="*/ 913416 w 913416"/>
                <a:gd name="connsiteY13" fmla="*/ 1314235 h 1445272"/>
                <a:gd name="connsiteX14" fmla="*/ 885699 w 913416"/>
                <a:gd name="connsiteY14" fmla="*/ 1404852 h 1445272"/>
                <a:gd name="connsiteX15" fmla="*/ 815137 w 913416"/>
                <a:gd name="connsiteY15" fmla="*/ 1445272 h 1445272"/>
                <a:gd name="connsiteX16" fmla="*/ 129114 w 913416"/>
                <a:gd name="connsiteY16" fmla="*/ 1445272 h 1445272"/>
                <a:gd name="connsiteX17" fmla="*/ 45452 w 913416"/>
                <a:gd name="connsiteY17" fmla="*/ 1419136 h 1445272"/>
                <a:gd name="connsiteX18" fmla="*/ 0 w 913416"/>
                <a:gd name="connsiteY18" fmla="*/ 1346994 h 1445272"/>
                <a:gd name="connsiteX19" fmla="*/ 0 w 913416"/>
                <a:gd name="connsiteY19" fmla="*/ 1160072 h 1445272"/>
                <a:gd name="connsiteX20" fmla="*/ 46402 w 913416"/>
                <a:gd name="connsiteY20" fmla="*/ 1008410 h 1445272"/>
                <a:gd name="connsiteX21" fmla="*/ 164355 w 913416"/>
                <a:gd name="connsiteY21" fmla="*/ 878846 h 1445272"/>
                <a:gd name="connsiteX22" fmla="*/ 315914 w 913416"/>
                <a:gd name="connsiteY22" fmla="*/ 762306 h 1445272"/>
                <a:gd name="connsiteX23" fmla="*/ 465396 w 913416"/>
                <a:gd name="connsiteY23" fmla="*/ 648610 h 1445272"/>
                <a:gd name="connsiteX24" fmla="*/ 577691 w 913416"/>
                <a:gd name="connsiteY24" fmla="*/ 535037 h 1445272"/>
                <a:gd name="connsiteX25" fmla="*/ 620505 w 913416"/>
                <a:gd name="connsiteY25" fmla="*/ 416237 h 1445272"/>
                <a:gd name="connsiteX26" fmla="*/ 604140 w 913416"/>
                <a:gd name="connsiteY26" fmla="*/ 345328 h 1445272"/>
                <a:gd name="connsiteX27" fmla="*/ 552833 w 913416"/>
                <a:gd name="connsiteY27" fmla="*/ 287009 h 1445272"/>
                <a:gd name="connsiteX28" fmla="*/ 460563 w 913416"/>
                <a:gd name="connsiteY28" fmla="*/ 264003 h 1445272"/>
                <a:gd name="connsiteX29" fmla="*/ 353101 w 913416"/>
                <a:gd name="connsiteY29" fmla="*/ 298644 h 1445272"/>
                <a:gd name="connsiteX30" fmla="*/ 308325 w 913416"/>
                <a:gd name="connsiteY30" fmla="*/ 414313 h 1445272"/>
                <a:gd name="connsiteX31" fmla="*/ 267496 w 913416"/>
                <a:gd name="connsiteY31" fmla="*/ 492055 h 1445272"/>
                <a:gd name="connsiteX32" fmla="*/ 158018 w 913416"/>
                <a:gd name="connsiteY32" fmla="*/ 526078 h 1445272"/>
                <a:gd name="connsiteX33" fmla="*/ 63549 w 913416"/>
                <a:gd name="connsiteY33" fmla="*/ 491784 h 1445272"/>
                <a:gd name="connsiteX34" fmla="*/ 26980 w 913416"/>
                <a:gd name="connsiteY34" fmla="*/ 371915 h 1445272"/>
                <a:gd name="connsiteX35" fmla="*/ 87789 w 913416"/>
                <a:gd name="connsiteY35" fmla="*/ 172950 h 1445272"/>
                <a:gd name="connsiteX36" fmla="*/ 248513 w 913416"/>
                <a:gd name="connsiteY36" fmla="*/ 44428 h 1445272"/>
                <a:gd name="connsiteX37" fmla="*/ 458636 w 913416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2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5"/>
                    <a:pt x="803548" y="129140"/>
                    <a:pt x="845954" y="189723"/>
                  </a:cubicBezTo>
                  <a:cubicBezTo>
                    <a:pt x="888359" y="250303"/>
                    <a:pt x="909560" y="323238"/>
                    <a:pt x="909560" y="408530"/>
                  </a:cubicBezTo>
                  <a:cubicBezTo>
                    <a:pt x="909560" y="479832"/>
                    <a:pt x="894200" y="544202"/>
                    <a:pt x="863479" y="601640"/>
                  </a:cubicBezTo>
                  <a:cubicBezTo>
                    <a:pt x="832754" y="659081"/>
                    <a:pt x="793601" y="710934"/>
                    <a:pt x="746019" y="757203"/>
                  </a:cubicBezTo>
                  <a:cubicBezTo>
                    <a:pt x="698433" y="803471"/>
                    <a:pt x="648478" y="845018"/>
                    <a:pt x="596147" y="881843"/>
                  </a:cubicBezTo>
                  <a:cubicBezTo>
                    <a:pt x="543817" y="918667"/>
                    <a:pt x="494861" y="952591"/>
                    <a:pt x="449287" y="983614"/>
                  </a:cubicBezTo>
                  <a:cubicBezTo>
                    <a:pt x="403710" y="1014636"/>
                    <a:pt x="367217" y="1044445"/>
                    <a:pt x="339806" y="1073040"/>
                  </a:cubicBezTo>
                  <a:cubicBezTo>
                    <a:pt x="312398" y="1101634"/>
                    <a:pt x="298690" y="1130645"/>
                    <a:pt x="298690" y="1160072"/>
                  </a:cubicBezTo>
                  <a:lnTo>
                    <a:pt x="298690" y="1188976"/>
                  </a:lnTo>
                  <a:lnTo>
                    <a:pt x="815137" y="1188976"/>
                  </a:lnTo>
                  <a:cubicBezTo>
                    <a:pt x="843660" y="1188976"/>
                    <a:pt x="867170" y="1201695"/>
                    <a:pt x="885668" y="1227126"/>
                  </a:cubicBezTo>
                  <a:cubicBezTo>
                    <a:pt x="904166" y="1252560"/>
                    <a:pt x="913416" y="1281593"/>
                    <a:pt x="913416" y="1314235"/>
                  </a:cubicBezTo>
                  <a:cubicBezTo>
                    <a:pt x="913416" y="1347696"/>
                    <a:pt x="904174" y="1377902"/>
                    <a:pt x="885699" y="1404852"/>
                  </a:cubicBezTo>
                  <a:cubicBezTo>
                    <a:pt x="867220" y="1431797"/>
                    <a:pt x="843698" y="1445272"/>
                    <a:pt x="815137" y="1445272"/>
                  </a:cubicBezTo>
                  <a:lnTo>
                    <a:pt x="129114" y="1445272"/>
                  </a:lnTo>
                  <a:cubicBezTo>
                    <a:pt x="103638" y="1445272"/>
                    <a:pt x="75753" y="1436561"/>
                    <a:pt x="45452" y="1419136"/>
                  </a:cubicBezTo>
                  <a:cubicBezTo>
                    <a:pt x="15151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8" y="1054816"/>
                    <a:pt x="46402" y="1008410"/>
                  </a:cubicBezTo>
                  <a:cubicBezTo>
                    <a:pt x="77333" y="962000"/>
                    <a:pt x="116651" y="918812"/>
                    <a:pt x="164355" y="878846"/>
                  </a:cubicBezTo>
                  <a:cubicBezTo>
                    <a:pt x="212062" y="838880"/>
                    <a:pt x="262579" y="800032"/>
                    <a:pt x="315914" y="762306"/>
                  </a:cubicBezTo>
                  <a:cubicBezTo>
                    <a:pt x="369248" y="724577"/>
                    <a:pt x="419074" y="686680"/>
                    <a:pt x="465396" y="648610"/>
                  </a:cubicBezTo>
                  <a:cubicBezTo>
                    <a:pt x="511714" y="610541"/>
                    <a:pt x="549146" y="572686"/>
                    <a:pt x="577691" y="535037"/>
                  </a:cubicBezTo>
                  <a:cubicBezTo>
                    <a:pt x="606232" y="497391"/>
                    <a:pt x="620505" y="457791"/>
                    <a:pt x="620505" y="416237"/>
                  </a:cubicBezTo>
                  <a:cubicBezTo>
                    <a:pt x="620505" y="392513"/>
                    <a:pt x="615050" y="368877"/>
                    <a:pt x="604140" y="345328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41" y="271671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3"/>
                  </a:cubicBezTo>
                  <a:cubicBezTo>
                    <a:pt x="308325" y="443458"/>
                    <a:pt x="294717" y="469373"/>
                    <a:pt x="267496" y="492055"/>
                  </a:cubicBezTo>
                  <a:cubicBezTo>
                    <a:pt x="240279" y="514737"/>
                    <a:pt x="203786" y="526081"/>
                    <a:pt x="158018" y="526078"/>
                  </a:cubicBezTo>
                  <a:cubicBezTo>
                    <a:pt x="119418" y="526081"/>
                    <a:pt x="87926" y="514649"/>
                    <a:pt x="63549" y="491784"/>
                  </a:cubicBezTo>
                  <a:cubicBezTo>
                    <a:pt x="39169" y="468922"/>
                    <a:pt x="26980" y="428964"/>
                    <a:pt x="26980" y="371915"/>
                  </a:cubicBezTo>
                  <a:cubicBezTo>
                    <a:pt x="26980" y="295338"/>
                    <a:pt x="47250" y="229018"/>
                    <a:pt x="87789" y="172950"/>
                  </a:cubicBezTo>
                  <a:cubicBezTo>
                    <a:pt x="128324" y="116887"/>
                    <a:pt x="181899" y="74046"/>
                    <a:pt x="248513" y="44428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5402E3F-1EBB-DC4D-A0B3-80D6EF2B75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014" y="467139"/>
            <a:ext cx="4895052" cy="5923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2CDD1B-3541-D946-9350-8DE3D4C515DA}"/>
              </a:ext>
            </a:extLst>
          </p:cNvPr>
          <p:cNvSpPr txBox="1"/>
          <p:nvPr/>
        </p:nvSpPr>
        <p:spPr>
          <a:xfrm>
            <a:off x="700440" y="1957263"/>
            <a:ext cx="4895052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dirty="0">
                <a:latin typeface="Heebo Black" pitchFamily="2" charset="-79"/>
                <a:cs typeface="Heebo Black" pitchFamily="2" charset="-79"/>
              </a:rPr>
              <a:t>We Lunched  Our </a:t>
            </a:r>
            <a:r>
              <a:rPr lang="en-US" sz="4400" b="1" dirty="0">
                <a:solidFill>
                  <a:schemeClr val="accent1"/>
                </a:solidFill>
                <a:latin typeface="Heebo Black" pitchFamily="2" charset="-79"/>
                <a:cs typeface="Heebo Black" pitchFamily="2" charset="-79"/>
              </a:rPr>
              <a:t>New app for Apple watch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4F0A5-F730-594F-A131-303818D78E83}"/>
              </a:ext>
            </a:extLst>
          </p:cNvPr>
          <p:cNvSpPr txBox="1"/>
          <p:nvPr/>
        </p:nvSpPr>
        <p:spPr>
          <a:xfrm>
            <a:off x="700440" y="4080921"/>
            <a:ext cx="4408272" cy="1523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error sit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laudantium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totam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rem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aperiam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eaque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ipsa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quae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ab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illo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inventore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veritatis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et quasi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architecto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beatae vitae dicta sunt.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FFA05B-6C38-6C44-916D-E2E4F45DA9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73769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82A421-B3E0-CC46-BDFD-3E66F779BD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8242" y="329179"/>
            <a:ext cx="3159758" cy="6199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ED10B9-1CD7-914C-9FD9-9DA3950DF11F}"/>
              </a:ext>
            </a:extLst>
          </p:cNvPr>
          <p:cNvSpPr txBox="1"/>
          <p:nvPr/>
        </p:nvSpPr>
        <p:spPr>
          <a:xfrm>
            <a:off x="700440" y="1454343"/>
            <a:ext cx="461832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dirty="0">
                <a:latin typeface="Heebo Black" pitchFamily="2" charset="-79"/>
                <a:cs typeface="Heebo Black" pitchFamily="2" charset="-79"/>
              </a:rPr>
              <a:t>Now You Can  Use Our New Our </a:t>
            </a:r>
            <a:r>
              <a:rPr lang="en-US" sz="4400" b="1" dirty="0">
                <a:solidFill>
                  <a:schemeClr val="accent1"/>
                </a:solidFill>
                <a:latin typeface="Heebo Black" pitchFamily="2" charset="-79"/>
                <a:cs typeface="Heebo Black" pitchFamily="2" charset="-79"/>
              </a:rPr>
              <a:t>IOS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ECE26-70DA-8F47-AB65-9F4EF7D0CB1D}"/>
              </a:ext>
            </a:extLst>
          </p:cNvPr>
          <p:cNvSpPr txBox="1"/>
          <p:nvPr/>
        </p:nvSpPr>
        <p:spPr>
          <a:xfrm>
            <a:off x="700440" y="3578001"/>
            <a:ext cx="4839454" cy="1523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error sit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laudantium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totam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rem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aperiam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eaque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ipsa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quae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ab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illo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inventore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veritatis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et quasi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architecto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beatae vitae dicta sunt.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4DB25A-BBA2-4A4E-A2F0-F93AD429F53E}"/>
              </a:ext>
            </a:extLst>
          </p:cNvPr>
          <p:cNvGrpSpPr/>
          <p:nvPr/>
        </p:nvGrpSpPr>
        <p:grpSpPr>
          <a:xfrm>
            <a:off x="-355633" y="5236069"/>
            <a:ext cx="3147667" cy="2341862"/>
            <a:chOff x="6826396" y="1825093"/>
            <a:chExt cx="1942574" cy="1445271"/>
          </a:xfrm>
          <a:solidFill>
            <a:schemeClr val="accent2">
              <a:alpha val="4000"/>
            </a:schemeClr>
          </a:solidFill>
          <a:effectLst>
            <a:outerShdw blurRad="419100" dist="279400" dir="16260000" algn="tl" rotWithShape="0">
              <a:prstClr val="black">
                <a:alpha val="8000"/>
              </a:prstClr>
            </a:outerShdw>
          </a:effectLst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5815FAF-800E-CC44-9F46-FB2BAA5B70D0}"/>
                </a:ext>
              </a:extLst>
            </p:cNvPr>
            <p:cNvSpPr/>
            <p:nvPr/>
          </p:nvSpPr>
          <p:spPr>
            <a:xfrm>
              <a:off x="6826396" y="1825093"/>
              <a:ext cx="913412" cy="1445271"/>
            </a:xfrm>
            <a:custGeom>
              <a:avLst/>
              <a:gdLst>
                <a:gd name="connsiteX0" fmla="*/ 458632 w 913412"/>
                <a:gd name="connsiteY0" fmla="*/ 0 h 1445272"/>
                <a:gd name="connsiteX1" fmla="*/ 678446 w 913412"/>
                <a:gd name="connsiteY1" fmla="*/ 49425 h 1445272"/>
                <a:gd name="connsiteX2" fmla="*/ 845950 w 913412"/>
                <a:gd name="connsiteY2" fmla="*/ 189723 h 1445272"/>
                <a:gd name="connsiteX3" fmla="*/ 909556 w 913412"/>
                <a:gd name="connsiteY3" fmla="*/ 408530 h 1445272"/>
                <a:gd name="connsiteX4" fmla="*/ 863471 w 913412"/>
                <a:gd name="connsiteY4" fmla="*/ 601640 h 1445272"/>
                <a:gd name="connsiteX5" fmla="*/ 746015 w 913412"/>
                <a:gd name="connsiteY5" fmla="*/ 757203 h 1445272"/>
                <a:gd name="connsiteX6" fmla="*/ 596143 w 913412"/>
                <a:gd name="connsiteY6" fmla="*/ 881843 h 1445272"/>
                <a:gd name="connsiteX7" fmla="*/ 449283 w 913412"/>
                <a:gd name="connsiteY7" fmla="*/ 983614 h 1445272"/>
                <a:gd name="connsiteX8" fmla="*/ 339802 w 913412"/>
                <a:gd name="connsiteY8" fmla="*/ 1073040 h 1445272"/>
                <a:gd name="connsiteX9" fmla="*/ 298686 w 913412"/>
                <a:gd name="connsiteY9" fmla="*/ 1160072 h 1445272"/>
                <a:gd name="connsiteX10" fmla="*/ 298686 w 913412"/>
                <a:gd name="connsiteY10" fmla="*/ 1188976 h 1445272"/>
                <a:gd name="connsiteX11" fmla="*/ 815130 w 913412"/>
                <a:gd name="connsiteY11" fmla="*/ 1188976 h 1445272"/>
                <a:gd name="connsiteX12" fmla="*/ 885664 w 913412"/>
                <a:gd name="connsiteY12" fmla="*/ 1227126 h 1445272"/>
                <a:gd name="connsiteX13" fmla="*/ 913412 w 913412"/>
                <a:gd name="connsiteY13" fmla="*/ 1314235 h 1445272"/>
                <a:gd name="connsiteX14" fmla="*/ 885695 w 913412"/>
                <a:gd name="connsiteY14" fmla="*/ 1404852 h 1445272"/>
                <a:gd name="connsiteX15" fmla="*/ 815130 w 913412"/>
                <a:gd name="connsiteY15" fmla="*/ 1445272 h 1445272"/>
                <a:gd name="connsiteX16" fmla="*/ 129110 w 913412"/>
                <a:gd name="connsiteY16" fmla="*/ 1445272 h 1445272"/>
                <a:gd name="connsiteX17" fmla="*/ 45448 w 913412"/>
                <a:gd name="connsiteY17" fmla="*/ 1419136 h 1445272"/>
                <a:gd name="connsiteX18" fmla="*/ 0 w 913412"/>
                <a:gd name="connsiteY18" fmla="*/ 1346994 h 1445272"/>
                <a:gd name="connsiteX19" fmla="*/ 0 w 913412"/>
                <a:gd name="connsiteY19" fmla="*/ 1160072 h 1445272"/>
                <a:gd name="connsiteX20" fmla="*/ 46399 w 913412"/>
                <a:gd name="connsiteY20" fmla="*/ 1008410 h 1445272"/>
                <a:gd name="connsiteX21" fmla="*/ 164355 w 913412"/>
                <a:gd name="connsiteY21" fmla="*/ 878846 h 1445272"/>
                <a:gd name="connsiteX22" fmla="*/ 315910 w 913412"/>
                <a:gd name="connsiteY22" fmla="*/ 762306 h 1445272"/>
                <a:gd name="connsiteX23" fmla="*/ 465392 w 913412"/>
                <a:gd name="connsiteY23" fmla="*/ 648610 h 1445272"/>
                <a:gd name="connsiteX24" fmla="*/ 577687 w 913412"/>
                <a:gd name="connsiteY24" fmla="*/ 535037 h 1445272"/>
                <a:gd name="connsiteX25" fmla="*/ 620501 w 913412"/>
                <a:gd name="connsiteY25" fmla="*/ 416237 h 1445272"/>
                <a:gd name="connsiteX26" fmla="*/ 604137 w 913412"/>
                <a:gd name="connsiteY26" fmla="*/ 345328 h 1445272"/>
                <a:gd name="connsiteX27" fmla="*/ 552829 w 913412"/>
                <a:gd name="connsiteY27" fmla="*/ 287009 h 1445272"/>
                <a:gd name="connsiteX28" fmla="*/ 460559 w 913412"/>
                <a:gd name="connsiteY28" fmla="*/ 264003 h 1445272"/>
                <a:gd name="connsiteX29" fmla="*/ 353097 w 913412"/>
                <a:gd name="connsiteY29" fmla="*/ 298644 h 1445272"/>
                <a:gd name="connsiteX30" fmla="*/ 308321 w 913412"/>
                <a:gd name="connsiteY30" fmla="*/ 414313 h 1445272"/>
                <a:gd name="connsiteX31" fmla="*/ 267492 w 913412"/>
                <a:gd name="connsiteY31" fmla="*/ 492055 h 1445272"/>
                <a:gd name="connsiteX32" fmla="*/ 158014 w 913412"/>
                <a:gd name="connsiteY32" fmla="*/ 526078 h 1445272"/>
                <a:gd name="connsiteX33" fmla="*/ 63546 w 913412"/>
                <a:gd name="connsiteY33" fmla="*/ 491784 h 1445272"/>
                <a:gd name="connsiteX34" fmla="*/ 26977 w 913412"/>
                <a:gd name="connsiteY34" fmla="*/ 371915 h 1445272"/>
                <a:gd name="connsiteX35" fmla="*/ 87785 w 913412"/>
                <a:gd name="connsiteY35" fmla="*/ 172950 h 1445272"/>
                <a:gd name="connsiteX36" fmla="*/ 248509 w 913412"/>
                <a:gd name="connsiteY36" fmla="*/ 44428 h 1445272"/>
                <a:gd name="connsiteX37" fmla="*/ 458632 w 913412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2" h="1445272">
                  <a:moveTo>
                    <a:pt x="458632" y="0"/>
                  </a:moveTo>
                  <a:cubicBezTo>
                    <a:pt x="535911" y="0"/>
                    <a:pt x="609187" y="16475"/>
                    <a:pt x="678446" y="49425"/>
                  </a:cubicBezTo>
                  <a:cubicBezTo>
                    <a:pt x="747710" y="82375"/>
                    <a:pt x="803544" y="129140"/>
                    <a:pt x="845950" y="189723"/>
                  </a:cubicBezTo>
                  <a:cubicBezTo>
                    <a:pt x="888352" y="250303"/>
                    <a:pt x="909556" y="323238"/>
                    <a:pt x="909556" y="408530"/>
                  </a:cubicBezTo>
                  <a:cubicBezTo>
                    <a:pt x="909556" y="479832"/>
                    <a:pt x="894196" y="544202"/>
                    <a:pt x="863471" y="601640"/>
                  </a:cubicBezTo>
                  <a:cubicBezTo>
                    <a:pt x="832750" y="659081"/>
                    <a:pt x="793597" y="710934"/>
                    <a:pt x="746015" y="757203"/>
                  </a:cubicBezTo>
                  <a:cubicBezTo>
                    <a:pt x="698430" y="803471"/>
                    <a:pt x="648474" y="845018"/>
                    <a:pt x="596143" y="881843"/>
                  </a:cubicBezTo>
                  <a:cubicBezTo>
                    <a:pt x="543813" y="918667"/>
                    <a:pt x="494857" y="952591"/>
                    <a:pt x="449283" y="983614"/>
                  </a:cubicBezTo>
                  <a:cubicBezTo>
                    <a:pt x="403706" y="1014636"/>
                    <a:pt x="367213" y="1044445"/>
                    <a:pt x="339802" y="1073040"/>
                  </a:cubicBezTo>
                  <a:cubicBezTo>
                    <a:pt x="312394" y="1101634"/>
                    <a:pt x="298686" y="1130645"/>
                    <a:pt x="298686" y="1160072"/>
                  </a:cubicBezTo>
                  <a:lnTo>
                    <a:pt x="298686" y="1188976"/>
                  </a:lnTo>
                  <a:lnTo>
                    <a:pt x="815130" y="1188976"/>
                  </a:lnTo>
                  <a:cubicBezTo>
                    <a:pt x="843656" y="1188976"/>
                    <a:pt x="867166" y="1201695"/>
                    <a:pt x="885664" y="1227126"/>
                  </a:cubicBezTo>
                  <a:cubicBezTo>
                    <a:pt x="904163" y="1252560"/>
                    <a:pt x="913408" y="1281593"/>
                    <a:pt x="913412" y="1314235"/>
                  </a:cubicBezTo>
                  <a:cubicBezTo>
                    <a:pt x="913408" y="1347696"/>
                    <a:pt x="904170" y="1377902"/>
                    <a:pt x="885695" y="1404852"/>
                  </a:cubicBezTo>
                  <a:cubicBezTo>
                    <a:pt x="867216" y="1431797"/>
                    <a:pt x="843694" y="1445272"/>
                    <a:pt x="815130" y="1445272"/>
                  </a:cubicBezTo>
                  <a:lnTo>
                    <a:pt x="129110" y="1445272"/>
                  </a:lnTo>
                  <a:cubicBezTo>
                    <a:pt x="103638" y="1445272"/>
                    <a:pt x="75749" y="1436561"/>
                    <a:pt x="45448" y="1419136"/>
                  </a:cubicBezTo>
                  <a:cubicBezTo>
                    <a:pt x="15147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4" y="1054816"/>
                    <a:pt x="46399" y="1008410"/>
                  </a:cubicBezTo>
                  <a:cubicBezTo>
                    <a:pt x="77330" y="962000"/>
                    <a:pt x="116647" y="918812"/>
                    <a:pt x="164355" y="878846"/>
                  </a:cubicBezTo>
                  <a:cubicBezTo>
                    <a:pt x="212055" y="838880"/>
                    <a:pt x="262575" y="800032"/>
                    <a:pt x="315910" y="762306"/>
                  </a:cubicBezTo>
                  <a:cubicBezTo>
                    <a:pt x="369244" y="724577"/>
                    <a:pt x="419070" y="686680"/>
                    <a:pt x="465392" y="648610"/>
                  </a:cubicBezTo>
                  <a:cubicBezTo>
                    <a:pt x="511710" y="610541"/>
                    <a:pt x="549142" y="572686"/>
                    <a:pt x="577687" y="535037"/>
                  </a:cubicBezTo>
                  <a:cubicBezTo>
                    <a:pt x="606228" y="497391"/>
                    <a:pt x="620501" y="457791"/>
                    <a:pt x="620501" y="416237"/>
                  </a:cubicBezTo>
                  <a:cubicBezTo>
                    <a:pt x="620501" y="392513"/>
                    <a:pt x="615046" y="368877"/>
                    <a:pt x="604137" y="345328"/>
                  </a:cubicBezTo>
                  <a:cubicBezTo>
                    <a:pt x="593227" y="321784"/>
                    <a:pt x="576126" y="302343"/>
                    <a:pt x="552829" y="287009"/>
                  </a:cubicBezTo>
                  <a:cubicBezTo>
                    <a:pt x="529533" y="271671"/>
                    <a:pt x="498777" y="264003"/>
                    <a:pt x="460559" y="264003"/>
                  </a:cubicBezTo>
                  <a:cubicBezTo>
                    <a:pt x="418765" y="264003"/>
                    <a:pt x="382944" y="275550"/>
                    <a:pt x="353097" y="298644"/>
                  </a:cubicBezTo>
                  <a:cubicBezTo>
                    <a:pt x="323246" y="321738"/>
                    <a:pt x="308321" y="360296"/>
                    <a:pt x="308321" y="414313"/>
                  </a:cubicBezTo>
                  <a:cubicBezTo>
                    <a:pt x="308321" y="443458"/>
                    <a:pt x="294713" y="469373"/>
                    <a:pt x="267492" y="492055"/>
                  </a:cubicBezTo>
                  <a:cubicBezTo>
                    <a:pt x="240275" y="514737"/>
                    <a:pt x="203783" y="526081"/>
                    <a:pt x="158014" y="526078"/>
                  </a:cubicBezTo>
                  <a:cubicBezTo>
                    <a:pt x="119414" y="526081"/>
                    <a:pt x="87922" y="514649"/>
                    <a:pt x="63546" y="491784"/>
                  </a:cubicBezTo>
                  <a:cubicBezTo>
                    <a:pt x="39165" y="468922"/>
                    <a:pt x="26977" y="428964"/>
                    <a:pt x="26977" y="371915"/>
                  </a:cubicBezTo>
                  <a:cubicBezTo>
                    <a:pt x="26977" y="295338"/>
                    <a:pt x="47246" y="229018"/>
                    <a:pt x="87785" y="172950"/>
                  </a:cubicBezTo>
                  <a:cubicBezTo>
                    <a:pt x="128320" y="116887"/>
                    <a:pt x="181898" y="74046"/>
                    <a:pt x="248509" y="44428"/>
                  </a:cubicBezTo>
                  <a:cubicBezTo>
                    <a:pt x="315123" y="14811"/>
                    <a:pt x="385162" y="0"/>
                    <a:pt x="458632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DC66C38-1E1E-1A41-8A00-265012FBF50D}"/>
                </a:ext>
              </a:extLst>
            </p:cNvPr>
            <p:cNvSpPr/>
            <p:nvPr/>
          </p:nvSpPr>
          <p:spPr>
            <a:xfrm>
              <a:off x="7855553" y="1825093"/>
              <a:ext cx="913417" cy="1445271"/>
            </a:xfrm>
            <a:custGeom>
              <a:avLst/>
              <a:gdLst>
                <a:gd name="connsiteX0" fmla="*/ 458636 w 913416"/>
                <a:gd name="connsiteY0" fmla="*/ 0 h 1445272"/>
                <a:gd name="connsiteX1" fmla="*/ 678450 w 913416"/>
                <a:gd name="connsiteY1" fmla="*/ 49425 h 1445272"/>
                <a:gd name="connsiteX2" fmla="*/ 845954 w 913416"/>
                <a:gd name="connsiteY2" fmla="*/ 189723 h 1445272"/>
                <a:gd name="connsiteX3" fmla="*/ 909560 w 913416"/>
                <a:gd name="connsiteY3" fmla="*/ 408530 h 1445272"/>
                <a:gd name="connsiteX4" fmla="*/ 863479 w 913416"/>
                <a:gd name="connsiteY4" fmla="*/ 601640 h 1445272"/>
                <a:gd name="connsiteX5" fmla="*/ 746019 w 913416"/>
                <a:gd name="connsiteY5" fmla="*/ 757203 h 1445272"/>
                <a:gd name="connsiteX6" fmla="*/ 596147 w 913416"/>
                <a:gd name="connsiteY6" fmla="*/ 881843 h 1445272"/>
                <a:gd name="connsiteX7" fmla="*/ 449287 w 913416"/>
                <a:gd name="connsiteY7" fmla="*/ 983614 h 1445272"/>
                <a:gd name="connsiteX8" fmla="*/ 339806 w 913416"/>
                <a:gd name="connsiteY8" fmla="*/ 1073040 h 1445272"/>
                <a:gd name="connsiteX9" fmla="*/ 298690 w 913416"/>
                <a:gd name="connsiteY9" fmla="*/ 1160072 h 1445272"/>
                <a:gd name="connsiteX10" fmla="*/ 298690 w 913416"/>
                <a:gd name="connsiteY10" fmla="*/ 1188976 h 1445272"/>
                <a:gd name="connsiteX11" fmla="*/ 815137 w 913416"/>
                <a:gd name="connsiteY11" fmla="*/ 1188976 h 1445272"/>
                <a:gd name="connsiteX12" fmla="*/ 885668 w 913416"/>
                <a:gd name="connsiteY12" fmla="*/ 1227126 h 1445272"/>
                <a:gd name="connsiteX13" fmla="*/ 913416 w 913416"/>
                <a:gd name="connsiteY13" fmla="*/ 1314235 h 1445272"/>
                <a:gd name="connsiteX14" fmla="*/ 885699 w 913416"/>
                <a:gd name="connsiteY14" fmla="*/ 1404852 h 1445272"/>
                <a:gd name="connsiteX15" fmla="*/ 815137 w 913416"/>
                <a:gd name="connsiteY15" fmla="*/ 1445272 h 1445272"/>
                <a:gd name="connsiteX16" fmla="*/ 129114 w 913416"/>
                <a:gd name="connsiteY16" fmla="*/ 1445272 h 1445272"/>
                <a:gd name="connsiteX17" fmla="*/ 45452 w 913416"/>
                <a:gd name="connsiteY17" fmla="*/ 1419136 h 1445272"/>
                <a:gd name="connsiteX18" fmla="*/ 0 w 913416"/>
                <a:gd name="connsiteY18" fmla="*/ 1346994 h 1445272"/>
                <a:gd name="connsiteX19" fmla="*/ 0 w 913416"/>
                <a:gd name="connsiteY19" fmla="*/ 1160072 h 1445272"/>
                <a:gd name="connsiteX20" fmla="*/ 46402 w 913416"/>
                <a:gd name="connsiteY20" fmla="*/ 1008410 h 1445272"/>
                <a:gd name="connsiteX21" fmla="*/ 164355 w 913416"/>
                <a:gd name="connsiteY21" fmla="*/ 878846 h 1445272"/>
                <a:gd name="connsiteX22" fmla="*/ 315914 w 913416"/>
                <a:gd name="connsiteY22" fmla="*/ 762306 h 1445272"/>
                <a:gd name="connsiteX23" fmla="*/ 465396 w 913416"/>
                <a:gd name="connsiteY23" fmla="*/ 648610 h 1445272"/>
                <a:gd name="connsiteX24" fmla="*/ 577691 w 913416"/>
                <a:gd name="connsiteY24" fmla="*/ 535037 h 1445272"/>
                <a:gd name="connsiteX25" fmla="*/ 620505 w 913416"/>
                <a:gd name="connsiteY25" fmla="*/ 416237 h 1445272"/>
                <a:gd name="connsiteX26" fmla="*/ 604140 w 913416"/>
                <a:gd name="connsiteY26" fmla="*/ 345328 h 1445272"/>
                <a:gd name="connsiteX27" fmla="*/ 552833 w 913416"/>
                <a:gd name="connsiteY27" fmla="*/ 287009 h 1445272"/>
                <a:gd name="connsiteX28" fmla="*/ 460563 w 913416"/>
                <a:gd name="connsiteY28" fmla="*/ 264003 h 1445272"/>
                <a:gd name="connsiteX29" fmla="*/ 353101 w 913416"/>
                <a:gd name="connsiteY29" fmla="*/ 298644 h 1445272"/>
                <a:gd name="connsiteX30" fmla="*/ 308325 w 913416"/>
                <a:gd name="connsiteY30" fmla="*/ 414313 h 1445272"/>
                <a:gd name="connsiteX31" fmla="*/ 267496 w 913416"/>
                <a:gd name="connsiteY31" fmla="*/ 492055 h 1445272"/>
                <a:gd name="connsiteX32" fmla="*/ 158018 w 913416"/>
                <a:gd name="connsiteY32" fmla="*/ 526078 h 1445272"/>
                <a:gd name="connsiteX33" fmla="*/ 63549 w 913416"/>
                <a:gd name="connsiteY33" fmla="*/ 491784 h 1445272"/>
                <a:gd name="connsiteX34" fmla="*/ 26980 w 913416"/>
                <a:gd name="connsiteY34" fmla="*/ 371915 h 1445272"/>
                <a:gd name="connsiteX35" fmla="*/ 87789 w 913416"/>
                <a:gd name="connsiteY35" fmla="*/ 172950 h 1445272"/>
                <a:gd name="connsiteX36" fmla="*/ 248513 w 913416"/>
                <a:gd name="connsiteY36" fmla="*/ 44428 h 1445272"/>
                <a:gd name="connsiteX37" fmla="*/ 458636 w 913416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2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5"/>
                    <a:pt x="803548" y="129140"/>
                    <a:pt x="845954" y="189723"/>
                  </a:cubicBezTo>
                  <a:cubicBezTo>
                    <a:pt x="888359" y="250303"/>
                    <a:pt x="909560" y="323238"/>
                    <a:pt x="909560" y="408530"/>
                  </a:cubicBezTo>
                  <a:cubicBezTo>
                    <a:pt x="909560" y="479832"/>
                    <a:pt x="894200" y="544202"/>
                    <a:pt x="863479" y="601640"/>
                  </a:cubicBezTo>
                  <a:cubicBezTo>
                    <a:pt x="832754" y="659081"/>
                    <a:pt x="793601" y="710934"/>
                    <a:pt x="746019" y="757203"/>
                  </a:cubicBezTo>
                  <a:cubicBezTo>
                    <a:pt x="698433" y="803471"/>
                    <a:pt x="648478" y="845018"/>
                    <a:pt x="596147" y="881843"/>
                  </a:cubicBezTo>
                  <a:cubicBezTo>
                    <a:pt x="543817" y="918667"/>
                    <a:pt x="494861" y="952591"/>
                    <a:pt x="449287" y="983614"/>
                  </a:cubicBezTo>
                  <a:cubicBezTo>
                    <a:pt x="403710" y="1014636"/>
                    <a:pt x="367217" y="1044445"/>
                    <a:pt x="339806" y="1073040"/>
                  </a:cubicBezTo>
                  <a:cubicBezTo>
                    <a:pt x="312398" y="1101634"/>
                    <a:pt x="298690" y="1130645"/>
                    <a:pt x="298690" y="1160072"/>
                  </a:cubicBezTo>
                  <a:lnTo>
                    <a:pt x="298690" y="1188976"/>
                  </a:lnTo>
                  <a:lnTo>
                    <a:pt x="815137" y="1188976"/>
                  </a:lnTo>
                  <a:cubicBezTo>
                    <a:pt x="843660" y="1188976"/>
                    <a:pt x="867170" y="1201695"/>
                    <a:pt x="885668" y="1227126"/>
                  </a:cubicBezTo>
                  <a:cubicBezTo>
                    <a:pt x="904166" y="1252560"/>
                    <a:pt x="913416" y="1281593"/>
                    <a:pt x="913416" y="1314235"/>
                  </a:cubicBezTo>
                  <a:cubicBezTo>
                    <a:pt x="913416" y="1347696"/>
                    <a:pt x="904174" y="1377902"/>
                    <a:pt x="885699" y="1404852"/>
                  </a:cubicBezTo>
                  <a:cubicBezTo>
                    <a:pt x="867220" y="1431797"/>
                    <a:pt x="843698" y="1445272"/>
                    <a:pt x="815137" y="1445272"/>
                  </a:cubicBezTo>
                  <a:lnTo>
                    <a:pt x="129114" y="1445272"/>
                  </a:lnTo>
                  <a:cubicBezTo>
                    <a:pt x="103638" y="1445272"/>
                    <a:pt x="75753" y="1436561"/>
                    <a:pt x="45452" y="1419136"/>
                  </a:cubicBezTo>
                  <a:cubicBezTo>
                    <a:pt x="15151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8" y="1054816"/>
                    <a:pt x="46402" y="1008410"/>
                  </a:cubicBezTo>
                  <a:cubicBezTo>
                    <a:pt x="77333" y="962000"/>
                    <a:pt x="116651" y="918812"/>
                    <a:pt x="164355" y="878846"/>
                  </a:cubicBezTo>
                  <a:cubicBezTo>
                    <a:pt x="212062" y="838880"/>
                    <a:pt x="262579" y="800032"/>
                    <a:pt x="315914" y="762306"/>
                  </a:cubicBezTo>
                  <a:cubicBezTo>
                    <a:pt x="369248" y="724577"/>
                    <a:pt x="419074" y="686680"/>
                    <a:pt x="465396" y="648610"/>
                  </a:cubicBezTo>
                  <a:cubicBezTo>
                    <a:pt x="511714" y="610541"/>
                    <a:pt x="549146" y="572686"/>
                    <a:pt x="577691" y="535037"/>
                  </a:cubicBezTo>
                  <a:cubicBezTo>
                    <a:pt x="606232" y="497391"/>
                    <a:pt x="620505" y="457791"/>
                    <a:pt x="620505" y="416237"/>
                  </a:cubicBezTo>
                  <a:cubicBezTo>
                    <a:pt x="620505" y="392513"/>
                    <a:pt x="615050" y="368877"/>
                    <a:pt x="604140" y="345328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41" y="271671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3"/>
                  </a:cubicBezTo>
                  <a:cubicBezTo>
                    <a:pt x="308325" y="443458"/>
                    <a:pt x="294717" y="469373"/>
                    <a:pt x="267496" y="492055"/>
                  </a:cubicBezTo>
                  <a:cubicBezTo>
                    <a:pt x="240279" y="514737"/>
                    <a:pt x="203786" y="526081"/>
                    <a:pt x="158018" y="526078"/>
                  </a:cubicBezTo>
                  <a:cubicBezTo>
                    <a:pt x="119418" y="526081"/>
                    <a:pt x="87926" y="514649"/>
                    <a:pt x="63549" y="491784"/>
                  </a:cubicBezTo>
                  <a:cubicBezTo>
                    <a:pt x="39169" y="468922"/>
                    <a:pt x="26980" y="428964"/>
                    <a:pt x="26980" y="371915"/>
                  </a:cubicBezTo>
                  <a:cubicBezTo>
                    <a:pt x="26980" y="295338"/>
                    <a:pt x="47250" y="229018"/>
                    <a:pt x="87789" y="172950"/>
                  </a:cubicBezTo>
                  <a:cubicBezTo>
                    <a:pt x="128324" y="116887"/>
                    <a:pt x="181899" y="74046"/>
                    <a:pt x="248513" y="44428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6BC62F-6603-4B47-91EB-8374CBEF3551}"/>
              </a:ext>
            </a:extLst>
          </p:cNvPr>
          <p:cNvGrpSpPr/>
          <p:nvPr/>
        </p:nvGrpSpPr>
        <p:grpSpPr>
          <a:xfrm rot="5400000">
            <a:off x="8641542" y="2297716"/>
            <a:ext cx="6166280" cy="2229206"/>
            <a:chOff x="4739168" y="1819313"/>
            <a:chExt cx="4029802" cy="1456834"/>
          </a:xfrm>
          <a:solidFill>
            <a:schemeClr val="tx1">
              <a:alpha val="3000"/>
            </a:schemeClr>
          </a:solidFill>
          <a:effectLst>
            <a:outerShdw blurRad="177800" dist="165100" dir="16260000" algn="tl" rotWithShape="0">
              <a:prstClr val="black">
                <a:alpha val="5000"/>
              </a:prstClr>
            </a:outerShdw>
          </a:effectLst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6542D92-A175-8141-9DCD-606AEFD2BA00}"/>
                </a:ext>
              </a:extLst>
            </p:cNvPr>
            <p:cNvSpPr/>
            <p:nvPr/>
          </p:nvSpPr>
          <p:spPr>
            <a:xfrm>
              <a:off x="4739168" y="1825095"/>
              <a:ext cx="913417" cy="1445273"/>
            </a:xfrm>
            <a:custGeom>
              <a:avLst/>
              <a:gdLst>
                <a:gd name="connsiteX0" fmla="*/ 458636 w 913416"/>
                <a:gd name="connsiteY0" fmla="*/ 0 h 1445273"/>
                <a:gd name="connsiteX1" fmla="*/ 678450 w 913416"/>
                <a:gd name="connsiteY1" fmla="*/ 49425 h 1445273"/>
                <a:gd name="connsiteX2" fmla="*/ 845954 w 913416"/>
                <a:gd name="connsiteY2" fmla="*/ 189724 h 1445273"/>
                <a:gd name="connsiteX3" fmla="*/ 909560 w 913416"/>
                <a:gd name="connsiteY3" fmla="*/ 408531 h 1445273"/>
                <a:gd name="connsiteX4" fmla="*/ 863475 w 913416"/>
                <a:gd name="connsiteY4" fmla="*/ 601640 h 1445273"/>
                <a:gd name="connsiteX5" fmla="*/ 746019 w 913416"/>
                <a:gd name="connsiteY5" fmla="*/ 757203 h 1445273"/>
                <a:gd name="connsiteX6" fmla="*/ 596147 w 913416"/>
                <a:gd name="connsiteY6" fmla="*/ 881843 h 1445273"/>
                <a:gd name="connsiteX7" fmla="*/ 449287 w 913416"/>
                <a:gd name="connsiteY7" fmla="*/ 983614 h 1445273"/>
                <a:gd name="connsiteX8" fmla="*/ 339805 w 913416"/>
                <a:gd name="connsiteY8" fmla="*/ 1073040 h 1445273"/>
                <a:gd name="connsiteX9" fmla="*/ 298690 w 913416"/>
                <a:gd name="connsiteY9" fmla="*/ 1160073 h 1445273"/>
                <a:gd name="connsiteX10" fmla="*/ 298690 w 913416"/>
                <a:gd name="connsiteY10" fmla="*/ 1188977 h 1445273"/>
                <a:gd name="connsiteX11" fmla="*/ 815134 w 913416"/>
                <a:gd name="connsiteY11" fmla="*/ 1188977 h 1445273"/>
                <a:gd name="connsiteX12" fmla="*/ 885668 w 913416"/>
                <a:gd name="connsiteY12" fmla="*/ 1227126 h 1445273"/>
                <a:gd name="connsiteX13" fmla="*/ 913416 w 913416"/>
                <a:gd name="connsiteY13" fmla="*/ 1314235 h 1445273"/>
                <a:gd name="connsiteX14" fmla="*/ 885699 w 913416"/>
                <a:gd name="connsiteY14" fmla="*/ 1404852 h 1445273"/>
                <a:gd name="connsiteX15" fmla="*/ 815134 w 913416"/>
                <a:gd name="connsiteY15" fmla="*/ 1445273 h 1445273"/>
                <a:gd name="connsiteX16" fmla="*/ 129114 w 913416"/>
                <a:gd name="connsiteY16" fmla="*/ 1445273 h 1445273"/>
                <a:gd name="connsiteX17" fmla="*/ 45452 w 913416"/>
                <a:gd name="connsiteY17" fmla="*/ 1419136 h 1445273"/>
                <a:gd name="connsiteX18" fmla="*/ 0 w 913416"/>
                <a:gd name="connsiteY18" fmla="*/ 1346995 h 1445273"/>
                <a:gd name="connsiteX19" fmla="*/ 0 w 913416"/>
                <a:gd name="connsiteY19" fmla="*/ 1160073 h 1445273"/>
                <a:gd name="connsiteX20" fmla="*/ 46402 w 913416"/>
                <a:gd name="connsiteY20" fmla="*/ 1008411 h 1445273"/>
                <a:gd name="connsiteX21" fmla="*/ 164358 w 913416"/>
                <a:gd name="connsiteY21" fmla="*/ 878847 h 1445273"/>
                <a:gd name="connsiteX22" fmla="*/ 315913 w 913416"/>
                <a:gd name="connsiteY22" fmla="*/ 762307 h 1445273"/>
                <a:gd name="connsiteX23" fmla="*/ 465396 w 913416"/>
                <a:gd name="connsiteY23" fmla="*/ 648611 h 1445273"/>
                <a:gd name="connsiteX24" fmla="*/ 577691 w 913416"/>
                <a:gd name="connsiteY24" fmla="*/ 535037 h 1445273"/>
                <a:gd name="connsiteX25" fmla="*/ 620505 w 913416"/>
                <a:gd name="connsiteY25" fmla="*/ 416238 h 1445273"/>
                <a:gd name="connsiteX26" fmla="*/ 604140 w 913416"/>
                <a:gd name="connsiteY26" fmla="*/ 345329 h 1445273"/>
                <a:gd name="connsiteX27" fmla="*/ 552833 w 913416"/>
                <a:gd name="connsiteY27" fmla="*/ 287009 h 1445273"/>
                <a:gd name="connsiteX28" fmla="*/ 460563 w 913416"/>
                <a:gd name="connsiteY28" fmla="*/ 264003 h 1445273"/>
                <a:gd name="connsiteX29" fmla="*/ 353101 w 913416"/>
                <a:gd name="connsiteY29" fmla="*/ 298644 h 1445273"/>
                <a:gd name="connsiteX30" fmla="*/ 308325 w 913416"/>
                <a:gd name="connsiteY30" fmla="*/ 414314 h 1445273"/>
                <a:gd name="connsiteX31" fmla="*/ 267496 w 913416"/>
                <a:gd name="connsiteY31" fmla="*/ 492055 h 1445273"/>
                <a:gd name="connsiteX32" fmla="*/ 158018 w 913416"/>
                <a:gd name="connsiteY32" fmla="*/ 526078 h 1445273"/>
                <a:gd name="connsiteX33" fmla="*/ 63549 w 913416"/>
                <a:gd name="connsiteY33" fmla="*/ 491784 h 1445273"/>
                <a:gd name="connsiteX34" fmla="*/ 26980 w 913416"/>
                <a:gd name="connsiteY34" fmla="*/ 371916 h 1445273"/>
                <a:gd name="connsiteX35" fmla="*/ 87789 w 913416"/>
                <a:gd name="connsiteY35" fmla="*/ 172951 h 1445273"/>
                <a:gd name="connsiteX36" fmla="*/ 248513 w 913416"/>
                <a:gd name="connsiteY36" fmla="*/ 44429 h 1445273"/>
                <a:gd name="connsiteX37" fmla="*/ 458636 w 913416"/>
                <a:gd name="connsiteY37" fmla="*/ 0 h 144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3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6"/>
                    <a:pt x="803548" y="129140"/>
                    <a:pt x="845954" y="189724"/>
                  </a:cubicBezTo>
                  <a:cubicBezTo>
                    <a:pt x="888355" y="250303"/>
                    <a:pt x="909560" y="323239"/>
                    <a:pt x="909560" y="408531"/>
                  </a:cubicBezTo>
                  <a:cubicBezTo>
                    <a:pt x="909560" y="479832"/>
                    <a:pt x="894200" y="544202"/>
                    <a:pt x="863475" y="601640"/>
                  </a:cubicBezTo>
                  <a:cubicBezTo>
                    <a:pt x="832754" y="659082"/>
                    <a:pt x="793601" y="710935"/>
                    <a:pt x="746019" y="757203"/>
                  </a:cubicBezTo>
                  <a:cubicBezTo>
                    <a:pt x="698433" y="803472"/>
                    <a:pt x="648477" y="845018"/>
                    <a:pt x="596147" y="881843"/>
                  </a:cubicBezTo>
                  <a:cubicBezTo>
                    <a:pt x="543817" y="918668"/>
                    <a:pt x="494861" y="952592"/>
                    <a:pt x="449287" y="983614"/>
                  </a:cubicBezTo>
                  <a:cubicBezTo>
                    <a:pt x="403710" y="1014637"/>
                    <a:pt x="367217" y="1044445"/>
                    <a:pt x="339805" y="1073040"/>
                  </a:cubicBezTo>
                  <a:cubicBezTo>
                    <a:pt x="312398" y="1101635"/>
                    <a:pt x="298690" y="1130646"/>
                    <a:pt x="298690" y="1160073"/>
                  </a:cubicBezTo>
                  <a:lnTo>
                    <a:pt x="298690" y="1188977"/>
                  </a:lnTo>
                  <a:lnTo>
                    <a:pt x="815134" y="1188977"/>
                  </a:lnTo>
                  <a:cubicBezTo>
                    <a:pt x="843660" y="1188977"/>
                    <a:pt x="867170" y="1201696"/>
                    <a:pt x="885668" y="1227126"/>
                  </a:cubicBezTo>
                  <a:cubicBezTo>
                    <a:pt x="904166" y="1252560"/>
                    <a:pt x="913416" y="1281594"/>
                    <a:pt x="913416" y="1314235"/>
                  </a:cubicBezTo>
                  <a:cubicBezTo>
                    <a:pt x="913416" y="1347697"/>
                    <a:pt x="904174" y="1377903"/>
                    <a:pt x="885699" y="1404852"/>
                  </a:cubicBezTo>
                  <a:cubicBezTo>
                    <a:pt x="867219" y="1431798"/>
                    <a:pt x="843698" y="1445273"/>
                    <a:pt x="815134" y="1445273"/>
                  </a:cubicBezTo>
                  <a:lnTo>
                    <a:pt x="129114" y="1445273"/>
                  </a:lnTo>
                  <a:cubicBezTo>
                    <a:pt x="103642" y="1445273"/>
                    <a:pt x="75753" y="1436562"/>
                    <a:pt x="45452" y="1419136"/>
                  </a:cubicBezTo>
                  <a:cubicBezTo>
                    <a:pt x="15151" y="1401714"/>
                    <a:pt x="0" y="1377666"/>
                    <a:pt x="0" y="1346995"/>
                  </a:cubicBezTo>
                  <a:lnTo>
                    <a:pt x="0" y="1160073"/>
                  </a:lnTo>
                  <a:cubicBezTo>
                    <a:pt x="0" y="1105372"/>
                    <a:pt x="15468" y="1054817"/>
                    <a:pt x="46402" y="1008411"/>
                  </a:cubicBezTo>
                  <a:cubicBezTo>
                    <a:pt x="77333" y="962001"/>
                    <a:pt x="116651" y="918813"/>
                    <a:pt x="164358" y="878847"/>
                  </a:cubicBezTo>
                  <a:cubicBezTo>
                    <a:pt x="212062" y="838880"/>
                    <a:pt x="262579" y="800032"/>
                    <a:pt x="315913" y="762307"/>
                  </a:cubicBezTo>
                  <a:cubicBezTo>
                    <a:pt x="369248" y="724577"/>
                    <a:pt x="419074" y="686680"/>
                    <a:pt x="465396" y="648611"/>
                  </a:cubicBezTo>
                  <a:cubicBezTo>
                    <a:pt x="511714" y="610542"/>
                    <a:pt x="549146" y="572686"/>
                    <a:pt x="577691" y="535037"/>
                  </a:cubicBezTo>
                  <a:cubicBezTo>
                    <a:pt x="606232" y="497392"/>
                    <a:pt x="620505" y="457792"/>
                    <a:pt x="620505" y="416238"/>
                  </a:cubicBezTo>
                  <a:cubicBezTo>
                    <a:pt x="620505" y="392514"/>
                    <a:pt x="615050" y="368877"/>
                    <a:pt x="604140" y="345329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37" y="271672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4"/>
                  </a:cubicBezTo>
                  <a:cubicBezTo>
                    <a:pt x="308325" y="443458"/>
                    <a:pt x="294716" y="469373"/>
                    <a:pt x="267496" y="492055"/>
                  </a:cubicBezTo>
                  <a:cubicBezTo>
                    <a:pt x="240279" y="514737"/>
                    <a:pt x="203786" y="526082"/>
                    <a:pt x="158018" y="526078"/>
                  </a:cubicBezTo>
                  <a:cubicBezTo>
                    <a:pt x="119418" y="526082"/>
                    <a:pt x="87926" y="514649"/>
                    <a:pt x="63549" y="491784"/>
                  </a:cubicBezTo>
                  <a:cubicBezTo>
                    <a:pt x="39169" y="468923"/>
                    <a:pt x="26980" y="428964"/>
                    <a:pt x="26980" y="371916"/>
                  </a:cubicBezTo>
                  <a:cubicBezTo>
                    <a:pt x="26980" y="295339"/>
                    <a:pt x="47250" y="229018"/>
                    <a:pt x="87789" y="172951"/>
                  </a:cubicBezTo>
                  <a:cubicBezTo>
                    <a:pt x="128324" y="116887"/>
                    <a:pt x="181902" y="74047"/>
                    <a:pt x="248513" y="44429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606BEFB-B440-5345-816B-DA6390EA6C3C}"/>
                </a:ext>
              </a:extLst>
            </p:cNvPr>
            <p:cNvSpPr/>
            <p:nvPr/>
          </p:nvSpPr>
          <p:spPr>
            <a:xfrm>
              <a:off x="5768331" y="1819313"/>
              <a:ext cx="942319" cy="1456834"/>
            </a:xfrm>
            <a:custGeom>
              <a:avLst/>
              <a:gdLst>
                <a:gd name="connsiteX0" fmla="*/ 470194 w 942319"/>
                <a:gd name="connsiteY0" fmla="*/ 0 h 1456835"/>
                <a:gd name="connsiteX1" fmla="*/ 709056 w 942319"/>
                <a:gd name="connsiteY1" fmla="*/ 45559 h 1456835"/>
                <a:gd name="connsiteX2" fmla="*/ 879839 w 942319"/>
                <a:gd name="connsiteY2" fmla="*/ 192884 h 1456835"/>
                <a:gd name="connsiteX3" fmla="*/ 942319 w 942319"/>
                <a:gd name="connsiteY3" fmla="*/ 458635 h 1456835"/>
                <a:gd name="connsiteX4" fmla="*/ 942319 w 942319"/>
                <a:gd name="connsiteY4" fmla="*/ 996276 h 1456835"/>
                <a:gd name="connsiteX5" fmla="*/ 879537 w 942319"/>
                <a:gd name="connsiteY5" fmla="*/ 1263833 h 1456835"/>
                <a:gd name="connsiteX6" fmla="*/ 708892 w 942319"/>
                <a:gd name="connsiteY6" fmla="*/ 1411475 h 1456835"/>
                <a:gd name="connsiteX7" fmla="*/ 470194 w 942319"/>
                <a:gd name="connsiteY7" fmla="*/ 1456835 h 1456835"/>
                <a:gd name="connsiteX8" fmla="*/ 232041 w 942319"/>
                <a:gd name="connsiteY8" fmla="*/ 1411551 h 1456835"/>
                <a:gd name="connsiteX9" fmla="*/ 62675 w 942319"/>
                <a:gd name="connsiteY9" fmla="*/ 1264161 h 1456835"/>
                <a:gd name="connsiteX10" fmla="*/ 0 w 942319"/>
                <a:gd name="connsiteY10" fmla="*/ 996276 h 1456835"/>
                <a:gd name="connsiteX11" fmla="*/ 0 w 942319"/>
                <a:gd name="connsiteY11" fmla="*/ 458635 h 1456835"/>
                <a:gd name="connsiteX12" fmla="*/ 62358 w 942319"/>
                <a:gd name="connsiteY12" fmla="*/ 192567 h 1456835"/>
                <a:gd name="connsiteX13" fmla="*/ 231877 w 942319"/>
                <a:gd name="connsiteY13" fmla="*/ 45482 h 1456835"/>
                <a:gd name="connsiteX14" fmla="*/ 470194 w 942319"/>
                <a:gd name="connsiteY14" fmla="*/ 0 h 1456835"/>
                <a:gd name="connsiteX15" fmla="*/ 470194 w 942319"/>
                <a:gd name="connsiteY15" fmla="*/ 256296 h 1456835"/>
                <a:gd name="connsiteX16" fmla="*/ 336373 w 942319"/>
                <a:gd name="connsiteY16" fmla="*/ 304488 h 1456835"/>
                <a:gd name="connsiteX17" fmla="*/ 289055 w 942319"/>
                <a:gd name="connsiteY17" fmla="*/ 458635 h 1456835"/>
                <a:gd name="connsiteX18" fmla="*/ 289055 w 942319"/>
                <a:gd name="connsiteY18" fmla="*/ 996276 h 1456835"/>
                <a:gd name="connsiteX19" fmla="*/ 336522 w 942319"/>
                <a:gd name="connsiteY19" fmla="*/ 1152198 h 1456835"/>
                <a:gd name="connsiteX20" fmla="*/ 470194 w 942319"/>
                <a:gd name="connsiteY20" fmla="*/ 1200539 h 1456835"/>
                <a:gd name="connsiteX21" fmla="*/ 604591 w 942319"/>
                <a:gd name="connsiteY21" fmla="*/ 1151866 h 1456835"/>
                <a:gd name="connsiteX22" fmla="*/ 653264 w 942319"/>
                <a:gd name="connsiteY22" fmla="*/ 996276 h 1456835"/>
                <a:gd name="connsiteX23" fmla="*/ 653264 w 942319"/>
                <a:gd name="connsiteY23" fmla="*/ 458635 h 1456835"/>
                <a:gd name="connsiteX24" fmla="*/ 604728 w 942319"/>
                <a:gd name="connsiteY24" fmla="*/ 304832 h 1456835"/>
                <a:gd name="connsiteX25" fmla="*/ 470194 w 942319"/>
                <a:gd name="connsiteY25" fmla="*/ 256296 h 14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2319" h="1456835">
                  <a:moveTo>
                    <a:pt x="470194" y="0"/>
                  </a:moveTo>
                  <a:cubicBezTo>
                    <a:pt x="557234" y="0"/>
                    <a:pt x="636854" y="15185"/>
                    <a:pt x="709056" y="45559"/>
                  </a:cubicBezTo>
                  <a:cubicBezTo>
                    <a:pt x="781259" y="75928"/>
                    <a:pt x="838189" y="125037"/>
                    <a:pt x="879839" y="192884"/>
                  </a:cubicBezTo>
                  <a:cubicBezTo>
                    <a:pt x="921492" y="260732"/>
                    <a:pt x="942319" y="349314"/>
                    <a:pt x="942319" y="458635"/>
                  </a:cubicBezTo>
                  <a:lnTo>
                    <a:pt x="942319" y="996276"/>
                  </a:lnTo>
                  <a:cubicBezTo>
                    <a:pt x="942319" y="1106456"/>
                    <a:pt x="921393" y="1195642"/>
                    <a:pt x="879537" y="1263833"/>
                  </a:cubicBezTo>
                  <a:cubicBezTo>
                    <a:pt x="837685" y="1332020"/>
                    <a:pt x="780805" y="1381235"/>
                    <a:pt x="708892" y="1411475"/>
                  </a:cubicBezTo>
                  <a:cubicBezTo>
                    <a:pt x="636980" y="1441715"/>
                    <a:pt x="557413" y="1456835"/>
                    <a:pt x="470194" y="1456835"/>
                  </a:cubicBezTo>
                  <a:cubicBezTo>
                    <a:pt x="382554" y="1456835"/>
                    <a:pt x="303171" y="1441742"/>
                    <a:pt x="232041" y="1411551"/>
                  </a:cubicBezTo>
                  <a:cubicBezTo>
                    <a:pt x="160911" y="1381361"/>
                    <a:pt x="104458" y="1332230"/>
                    <a:pt x="62675" y="1264161"/>
                  </a:cubicBezTo>
                  <a:cubicBezTo>
                    <a:pt x="20892" y="1196092"/>
                    <a:pt x="0" y="1106800"/>
                    <a:pt x="0" y="996276"/>
                  </a:cubicBezTo>
                  <a:lnTo>
                    <a:pt x="0" y="458635"/>
                  </a:lnTo>
                  <a:cubicBezTo>
                    <a:pt x="0" y="348993"/>
                    <a:pt x="20785" y="260304"/>
                    <a:pt x="62358" y="192567"/>
                  </a:cubicBezTo>
                  <a:cubicBezTo>
                    <a:pt x="103931" y="124831"/>
                    <a:pt x="160434" y="75802"/>
                    <a:pt x="231877" y="45482"/>
                  </a:cubicBezTo>
                  <a:cubicBezTo>
                    <a:pt x="303316" y="15162"/>
                    <a:pt x="382757" y="0"/>
                    <a:pt x="470194" y="0"/>
                  </a:cubicBezTo>
                  <a:close/>
                  <a:moveTo>
                    <a:pt x="470194" y="256296"/>
                  </a:moveTo>
                  <a:cubicBezTo>
                    <a:pt x="412523" y="256296"/>
                    <a:pt x="367919" y="272359"/>
                    <a:pt x="336373" y="304488"/>
                  </a:cubicBezTo>
                  <a:cubicBezTo>
                    <a:pt x="304828" y="336614"/>
                    <a:pt x="289055" y="387998"/>
                    <a:pt x="289055" y="458635"/>
                  </a:cubicBezTo>
                  <a:lnTo>
                    <a:pt x="289055" y="996276"/>
                  </a:lnTo>
                  <a:cubicBezTo>
                    <a:pt x="289055" y="1067998"/>
                    <a:pt x="304878" y="1119973"/>
                    <a:pt x="336522" y="1152198"/>
                  </a:cubicBezTo>
                  <a:cubicBezTo>
                    <a:pt x="368167" y="1184427"/>
                    <a:pt x="412726" y="1200539"/>
                    <a:pt x="470194" y="1200539"/>
                  </a:cubicBezTo>
                  <a:cubicBezTo>
                    <a:pt x="527345" y="1200539"/>
                    <a:pt x="572140" y="1184316"/>
                    <a:pt x="604591" y="1151866"/>
                  </a:cubicBezTo>
                  <a:cubicBezTo>
                    <a:pt x="637041" y="1119419"/>
                    <a:pt x="653264" y="1067555"/>
                    <a:pt x="653264" y="996276"/>
                  </a:cubicBezTo>
                  <a:lnTo>
                    <a:pt x="653264" y="458635"/>
                  </a:lnTo>
                  <a:cubicBezTo>
                    <a:pt x="653264" y="388460"/>
                    <a:pt x="637083" y="337191"/>
                    <a:pt x="604728" y="304832"/>
                  </a:cubicBezTo>
                  <a:cubicBezTo>
                    <a:pt x="572369" y="272473"/>
                    <a:pt x="527525" y="256296"/>
                    <a:pt x="470194" y="256296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74AFA4E-1645-8248-9329-3DA15B7DB517}"/>
                </a:ext>
              </a:extLst>
            </p:cNvPr>
            <p:cNvSpPr/>
            <p:nvPr/>
          </p:nvSpPr>
          <p:spPr>
            <a:xfrm>
              <a:off x="6130613" y="2450246"/>
              <a:ext cx="217753" cy="215825"/>
            </a:xfrm>
            <a:custGeom>
              <a:avLst/>
              <a:gdLst>
                <a:gd name="connsiteX0" fmla="*/ 107913 w 217753"/>
                <a:gd name="connsiteY0" fmla="*/ 0 h 215826"/>
                <a:gd name="connsiteX1" fmla="*/ 188231 w 217753"/>
                <a:gd name="connsiteY1" fmla="*/ 29523 h 215826"/>
                <a:gd name="connsiteX2" fmla="*/ 217753 w 217753"/>
                <a:gd name="connsiteY2" fmla="*/ 105986 h 215826"/>
                <a:gd name="connsiteX3" fmla="*/ 188174 w 217753"/>
                <a:gd name="connsiteY3" fmla="*/ 183880 h 215826"/>
                <a:gd name="connsiteX4" fmla="*/ 107913 w 217753"/>
                <a:gd name="connsiteY4" fmla="*/ 215826 h 215826"/>
                <a:gd name="connsiteX5" fmla="*/ 29435 w 217753"/>
                <a:gd name="connsiteY5" fmla="*/ 184032 h 215826"/>
                <a:gd name="connsiteX6" fmla="*/ 0 w 217753"/>
                <a:gd name="connsiteY6" fmla="*/ 105986 h 215826"/>
                <a:gd name="connsiteX7" fmla="*/ 29373 w 217753"/>
                <a:gd name="connsiteY7" fmla="*/ 29370 h 215826"/>
                <a:gd name="connsiteX8" fmla="*/ 107913 w 217753"/>
                <a:gd name="connsiteY8" fmla="*/ 0 h 21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753" h="215826">
                  <a:moveTo>
                    <a:pt x="107913" y="0"/>
                  </a:moveTo>
                  <a:cubicBezTo>
                    <a:pt x="141779" y="0"/>
                    <a:pt x="168549" y="9841"/>
                    <a:pt x="188231" y="29523"/>
                  </a:cubicBezTo>
                  <a:cubicBezTo>
                    <a:pt x="207913" y="49204"/>
                    <a:pt x="217753" y="74692"/>
                    <a:pt x="217753" y="105986"/>
                  </a:cubicBezTo>
                  <a:cubicBezTo>
                    <a:pt x="217753" y="136619"/>
                    <a:pt x="207893" y="162584"/>
                    <a:pt x="188174" y="183880"/>
                  </a:cubicBezTo>
                  <a:cubicBezTo>
                    <a:pt x="168450" y="205176"/>
                    <a:pt x="141699" y="215826"/>
                    <a:pt x="107913" y="215826"/>
                  </a:cubicBezTo>
                  <a:cubicBezTo>
                    <a:pt x="75214" y="215826"/>
                    <a:pt x="49055" y="205230"/>
                    <a:pt x="29435" y="184032"/>
                  </a:cubicBezTo>
                  <a:cubicBezTo>
                    <a:pt x="9810" y="162832"/>
                    <a:pt x="0" y="136817"/>
                    <a:pt x="0" y="105986"/>
                  </a:cubicBezTo>
                  <a:cubicBezTo>
                    <a:pt x="0" y="74490"/>
                    <a:pt x="9791" y="48952"/>
                    <a:pt x="29373" y="29370"/>
                  </a:cubicBezTo>
                  <a:cubicBezTo>
                    <a:pt x="48956" y="9792"/>
                    <a:pt x="75134" y="0"/>
                    <a:pt x="107913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4172C69-C2B3-7E42-A7FA-7B7F245A0E2D}"/>
                </a:ext>
              </a:extLst>
            </p:cNvPr>
            <p:cNvSpPr/>
            <p:nvPr/>
          </p:nvSpPr>
          <p:spPr>
            <a:xfrm>
              <a:off x="6826396" y="1825093"/>
              <a:ext cx="913412" cy="1445271"/>
            </a:xfrm>
            <a:custGeom>
              <a:avLst/>
              <a:gdLst>
                <a:gd name="connsiteX0" fmla="*/ 458632 w 913412"/>
                <a:gd name="connsiteY0" fmla="*/ 0 h 1445272"/>
                <a:gd name="connsiteX1" fmla="*/ 678446 w 913412"/>
                <a:gd name="connsiteY1" fmla="*/ 49425 h 1445272"/>
                <a:gd name="connsiteX2" fmla="*/ 845950 w 913412"/>
                <a:gd name="connsiteY2" fmla="*/ 189723 h 1445272"/>
                <a:gd name="connsiteX3" fmla="*/ 909556 w 913412"/>
                <a:gd name="connsiteY3" fmla="*/ 408530 h 1445272"/>
                <a:gd name="connsiteX4" fmla="*/ 863471 w 913412"/>
                <a:gd name="connsiteY4" fmla="*/ 601640 h 1445272"/>
                <a:gd name="connsiteX5" fmla="*/ 746015 w 913412"/>
                <a:gd name="connsiteY5" fmla="*/ 757203 h 1445272"/>
                <a:gd name="connsiteX6" fmla="*/ 596143 w 913412"/>
                <a:gd name="connsiteY6" fmla="*/ 881843 h 1445272"/>
                <a:gd name="connsiteX7" fmla="*/ 449283 w 913412"/>
                <a:gd name="connsiteY7" fmla="*/ 983614 h 1445272"/>
                <a:gd name="connsiteX8" fmla="*/ 339802 w 913412"/>
                <a:gd name="connsiteY8" fmla="*/ 1073040 h 1445272"/>
                <a:gd name="connsiteX9" fmla="*/ 298686 w 913412"/>
                <a:gd name="connsiteY9" fmla="*/ 1160072 h 1445272"/>
                <a:gd name="connsiteX10" fmla="*/ 298686 w 913412"/>
                <a:gd name="connsiteY10" fmla="*/ 1188976 h 1445272"/>
                <a:gd name="connsiteX11" fmla="*/ 815130 w 913412"/>
                <a:gd name="connsiteY11" fmla="*/ 1188976 h 1445272"/>
                <a:gd name="connsiteX12" fmla="*/ 885664 w 913412"/>
                <a:gd name="connsiteY12" fmla="*/ 1227126 h 1445272"/>
                <a:gd name="connsiteX13" fmla="*/ 913412 w 913412"/>
                <a:gd name="connsiteY13" fmla="*/ 1314235 h 1445272"/>
                <a:gd name="connsiteX14" fmla="*/ 885695 w 913412"/>
                <a:gd name="connsiteY14" fmla="*/ 1404852 h 1445272"/>
                <a:gd name="connsiteX15" fmla="*/ 815130 w 913412"/>
                <a:gd name="connsiteY15" fmla="*/ 1445272 h 1445272"/>
                <a:gd name="connsiteX16" fmla="*/ 129110 w 913412"/>
                <a:gd name="connsiteY16" fmla="*/ 1445272 h 1445272"/>
                <a:gd name="connsiteX17" fmla="*/ 45448 w 913412"/>
                <a:gd name="connsiteY17" fmla="*/ 1419136 h 1445272"/>
                <a:gd name="connsiteX18" fmla="*/ 0 w 913412"/>
                <a:gd name="connsiteY18" fmla="*/ 1346994 h 1445272"/>
                <a:gd name="connsiteX19" fmla="*/ 0 w 913412"/>
                <a:gd name="connsiteY19" fmla="*/ 1160072 h 1445272"/>
                <a:gd name="connsiteX20" fmla="*/ 46399 w 913412"/>
                <a:gd name="connsiteY20" fmla="*/ 1008410 h 1445272"/>
                <a:gd name="connsiteX21" fmla="*/ 164355 w 913412"/>
                <a:gd name="connsiteY21" fmla="*/ 878846 h 1445272"/>
                <a:gd name="connsiteX22" fmla="*/ 315910 w 913412"/>
                <a:gd name="connsiteY22" fmla="*/ 762306 h 1445272"/>
                <a:gd name="connsiteX23" fmla="*/ 465392 w 913412"/>
                <a:gd name="connsiteY23" fmla="*/ 648610 h 1445272"/>
                <a:gd name="connsiteX24" fmla="*/ 577687 w 913412"/>
                <a:gd name="connsiteY24" fmla="*/ 535037 h 1445272"/>
                <a:gd name="connsiteX25" fmla="*/ 620501 w 913412"/>
                <a:gd name="connsiteY25" fmla="*/ 416237 h 1445272"/>
                <a:gd name="connsiteX26" fmla="*/ 604137 w 913412"/>
                <a:gd name="connsiteY26" fmla="*/ 345328 h 1445272"/>
                <a:gd name="connsiteX27" fmla="*/ 552829 w 913412"/>
                <a:gd name="connsiteY27" fmla="*/ 287009 h 1445272"/>
                <a:gd name="connsiteX28" fmla="*/ 460559 w 913412"/>
                <a:gd name="connsiteY28" fmla="*/ 264003 h 1445272"/>
                <a:gd name="connsiteX29" fmla="*/ 353097 w 913412"/>
                <a:gd name="connsiteY29" fmla="*/ 298644 h 1445272"/>
                <a:gd name="connsiteX30" fmla="*/ 308321 w 913412"/>
                <a:gd name="connsiteY30" fmla="*/ 414313 h 1445272"/>
                <a:gd name="connsiteX31" fmla="*/ 267492 w 913412"/>
                <a:gd name="connsiteY31" fmla="*/ 492055 h 1445272"/>
                <a:gd name="connsiteX32" fmla="*/ 158014 w 913412"/>
                <a:gd name="connsiteY32" fmla="*/ 526078 h 1445272"/>
                <a:gd name="connsiteX33" fmla="*/ 63546 w 913412"/>
                <a:gd name="connsiteY33" fmla="*/ 491784 h 1445272"/>
                <a:gd name="connsiteX34" fmla="*/ 26977 w 913412"/>
                <a:gd name="connsiteY34" fmla="*/ 371915 h 1445272"/>
                <a:gd name="connsiteX35" fmla="*/ 87785 w 913412"/>
                <a:gd name="connsiteY35" fmla="*/ 172950 h 1445272"/>
                <a:gd name="connsiteX36" fmla="*/ 248509 w 913412"/>
                <a:gd name="connsiteY36" fmla="*/ 44428 h 1445272"/>
                <a:gd name="connsiteX37" fmla="*/ 458632 w 913412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2" h="1445272">
                  <a:moveTo>
                    <a:pt x="458632" y="0"/>
                  </a:moveTo>
                  <a:cubicBezTo>
                    <a:pt x="535911" y="0"/>
                    <a:pt x="609187" y="16475"/>
                    <a:pt x="678446" y="49425"/>
                  </a:cubicBezTo>
                  <a:cubicBezTo>
                    <a:pt x="747710" y="82375"/>
                    <a:pt x="803544" y="129140"/>
                    <a:pt x="845950" y="189723"/>
                  </a:cubicBezTo>
                  <a:cubicBezTo>
                    <a:pt x="888352" y="250303"/>
                    <a:pt x="909556" y="323238"/>
                    <a:pt x="909556" y="408530"/>
                  </a:cubicBezTo>
                  <a:cubicBezTo>
                    <a:pt x="909556" y="479832"/>
                    <a:pt x="894196" y="544202"/>
                    <a:pt x="863471" y="601640"/>
                  </a:cubicBezTo>
                  <a:cubicBezTo>
                    <a:pt x="832750" y="659081"/>
                    <a:pt x="793597" y="710934"/>
                    <a:pt x="746015" y="757203"/>
                  </a:cubicBezTo>
                  <a:cubicBezTo>
                    <a:pt x="698430" y="803471"/>
                    <a:pt x="648474" y="845018"/>
                    <a:pt x="596143" y="881843"/>
                  </a:cubicBezTo>
                  <a:cubicBezTo>
                    <a:pt x="543813" y="918667"/>
                    <a:pt x="494857" y="952591"/>
                    <a:pt x="449283" y="983614"/>
                  </a:cubicBezTo>
                  <a:cubicBezTo>
                    <a:pt x="403706" y="1014636"/>
                    <a:pt x="367213" y="1044445"/>
                    <a:pt x="339802" y="1073040"/>
                  </a:cubicBezTo>
                  <a:cubicBezTo>
                    <a:pt x="312394" y="1101634"/>
                    <a:pt x="298686" y="1130645"/>
                    <a:pt x="298686" y="1160072"/>
                  </a:cubicBezTo>
                  <a:lnTo>
                    <a:pt x="298686" y="1188976"/>
                  </a:lnTo>
                  <a:lnTo>
                    <a:pt x="815130" y="1188976"/>
                  </a:lnTo>
                  <a:cubicBezTo>
                    <a:pt x="843656" y="1188976"/>
                    <a:pt x="867166" y="1201695"/>
                    <a:pt x="885664" y="1227126"/>
                  </a:cubicBezTo>
                  <a:cubicBezTo>
                    <a:pt x="904163" y="1252560"/>
                    <a:pt x="913408" y="1281593"/>
                    <a:pt x="913412" y="1314235"/>
                  </a:cubicBezTo>
                  <a:cubicBezTo>
                    <a:pt x="913408" y="1347696"/>
                    <a:pt x="904170" y="1377902"/>
                    <a:pt x="885695" y="1404852"/>
                  </a:cubicBezTo>
                  <a:cubicBezTo>
                    <a:pt x="867216" y="1431797"/>
                    <a:pt x="843694" y="1445272"/>
                    <a:pt x="815130" y="1445272"/>
                  </a:cubicBezTo>
                  <a:lnTo>
                    <a:pt x="129110" y="1445272"/>
                  </a:lnTo>
                  <a:cubicBezTo>
                    <a:pt x="103638" y="1445272"/>
                    <a:pt x="75749" y="1436561"/>
                    <a:pt x="45448" y="1419136"/>
                  </a:cubicBezTo>
                  <a:cubicBezTo>
                    <a:pt x="15147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4" y="1054816"/>
                    <a:pt x="46399" y="1008410"/>
                  </a:cubicBezTo>
                  <a:cubicBezTo>
                    <a:pt x="77330" y="962000"/>
                    <a:pt x="116647" y="918812"/>
                    <a:pt x="164355" y="878846"/>
                  </a:cubicBezTo>
                  <a:cubicBezTo>
                    <a:pt x="212055" y="838880"/>
                    <a:pt x="262575" y="800032"/>
                    <a:pt x="315910" y="762306"/>
                  </a:cubicBezTo>
                  <a:cubicBezTo>
                    <a:pt x="369244" y="724577"/>
                    <a:pt x="419070" y="686680"/>
                    <a:pt x="465392" y="648610"/>
                  </a:cubicBezTo>
                  <a:cubicBezTo>
                    <a:pt x="511710" y="610541"/>
                    <a:pt x="549142" y="572686"/>
                    <a:pt x="577687" y="535037"/>
                  </a:cubicBezTo>
                  <a:cubicBezTo>
                    <a:pt x="606228" y="497391"/>
                    <a:pt x="620501" y="457791"/>
                    <a:pt x="620501" y="416237"/>
                  </a:cubicBezTo>
                  <a:cubicBezTo>
                    <a:pt x="620501" y="392513"/>
                    <a:pt x="615046" y="368877"/>
                    <a:pt x="604137" y="345328"/>
                  </a:cubicBezTo>
                  <a:cubicBezTo>
                    <a:pt x="593227" y="321784"/>
                    <a:pt x="576126" y="302343"/>
                    <a:pt x="552829" y="287009"/>
                  </a:cubicBezTo>
                  <a:cubicBezTo>
                    <a:pt x="529533" y="271671"/>
                    <a:pt x="498777" y="264003"/>
                    <a:pt x="460559" y="264003"/>
                  </a:cubicBezTo>
                  <a:cubicBezTo>
                    <a:pt x="418765" y="264003"/>
                    <a:pt x="382944" y="275550"/>
                    <a:pt x="353097" y="298644"/>
                  </a:cubicBezTo>
                  <a:cubicBezTo>
                    <a:pt x="323246" y="321738"/>
                    <a:pt x="308321" y="360296"/>
                    <a:pt x="308321" y="414313"/>
                  </a:cubicBezTo>
                  <a:cubicBezTo>
                    <a:pt x="308321" y="443458"/>
                    <a:pt x="294713" y="469373"/>
                    <a:pt x="267492" y="492055"/>
                  </a:cubicBezTo>
                  <a:cubicBezTo>
                    <a:pt x="240275" y="514737"/>
                    <a:pt x="203783" y="526081"/>
                    <a:pt x="158014" y="526078"/>
                  </a:cubicBezTo>
                  <a:cubicBezTo>
                    <a:pt x="119414" y="526081"/>
                    <a:pt x="87922" y="514649"/>
                    <a:pt x="63546" y="491784"/>
                  </a:cubicBezTo>
                  <a:cubicBezTo>
                    <a:pt x="39165" y="468922"/>
                    <a:pt x="26977" y="428964"/>
                    <a:pt x="26977" y="371915"/>
                  </a:cubicBezTo>
                  <a:cubicBezTo>
                    <a:pt x="26977" y="295338"/>
                    <a:pt x="47246" y="229018"/>
                    <a:pt x="87785" y="172950"/>
                  </a:cubicBezTo>
                  <a:cubicBezTo>
                    <a:pt x="128320" y="116887"/>
                    <a:pt x="181898" y="74046"/>
                    <a:pt x="248509" y="44428"/>
                  </a:cubicBezTo>
                  <a:cubicBezTo>
                    <a:pt x="315123" y="14811"/>
                    <a:pt x="385162" y="0"/>
                    <a:pt x="458632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78FAC48-0765-6544-9612-00A974C537C4}"/>
                </a:ext>
              </a:extLst>
            </p:cNvPr>
            <p:cNvSpPr/>
            <p:nvPr/>
          </p:nvSpPr>
          <p:spPr>
            <a:xfrm>
              <a:off x="7855553" y="1825093"/>
              <a:ext cx="913417" cy="1445271"/>
            </a:xfrm>
            <a:custGeom>
              <a:avLst/>
              <a:gdLst>
                <a:gd name="connsiteX0" fmla="*/ 458636 w 913416"/>
                <a:gd name="connsiteY0" fmla="*/ 0 h 1445272"/>
                <a:gd name="connsiteX1" fmla="*/ 678450 w 913416"/>
                <a:gd name="connsiteY1" fmla="*/ 49425 h 1445272"/>
                <a:gd name="connsiteX2" fmla="*/ 845954 w 913416"/>
                <a:gd name="connsiteY2" fmla="*/ 189723 h 1445272"/>
                <a:gd name="connsiteX3" fmla="*/ 909560 w 913416"/>
                <a:gd name="connsiteY3" fmla="*/ 408530 h 1445272"/>
                <a:gd name="connsiteX4" fmla="*/ 863479 w 913416"/>
                <a:gd name="connsiteY4" fmla="*/ 601640 h 1445272"/>
                <a:gd name="connsiteX5" fmla="*/ 746019 w 913416"/>
                <a:gd name="connsiteY5" fmla="*/ 757203 h 1445272"/>
                <a:gd name="connsiteX6" fmla="*/ 596147 w 913416"/>
                <a:gd name="connsiteY6" fmla="*/ 881843 h 1445272"/>
                <a:gd name="connsiteX7" fmla="*/ 449287 w 913416"/>
                <a:gd name="connsiteY7" fmla="*/ 983614 h 1445272"/>
                <a:gd name="connsiteX8" fmla="*/ 339806 w 913416"/>
                <a:gd name="connsiteY8" fmla="*/ 1073040 h 1445272"/>
                <a:gd name="connsiteX9" fmla="*/ 298690 w 913416"/>
                <a:gd name="connsiteY9" fmla="*/ 1160072 h 1445272"/>
                <a:gd name="connsiteX10" fmla="*/ 298690 w 913416"/>
                <a:gd name="connsiteY10" fmla="*/ 1188976 h 1445272"/>
                <a:gd name="connsiteX11" fmla="*/ 815137 w 913416"/>
                <a:gd name="connsiteY11" fmla="*/ 1188976 h 1445272"/>
                <a:gd name="connsiteX12" fmla="*/ 885668 w 913416"/>
                <a:gd name="connsiteY12" fmla="*/ 1227126 h 1445272"/>
                <a:gd name="connsiteX13" fmla="*/ 913416 w 913416"/>
                <a:gd name="connsiteY13" fmla="*/ 1314235 h 1445272"/>
                <a:gd name="connsiteX14" fmla="*/ 885699 w 913416"/>
                <a:gd name="connsiteY14" fmla="*/ 1404852 h 1445272"/>
                <a:gd name="connsiteX15" fmla="*/ 815137 w 913416"/>
                <a:gd name="connsiteY15" fmla="*/ 1445272 h 1445272"/>
                <a:gd name="connsiteX16" fmla="*/ 129114 w 913416"/>
                <a:gd name="connsiteY16" fmla="*/ 1445272 h 1445272"/>
                <a:gd name="connsiteX17" fmla="*/ 45452 w 913416"/>
                <a:gd name="connsiteY17" fmla="*/ 1419136 h 1445272"/>
                <a:gd name="connsiteX18" fmla="*/ 0 w 913416"/>
                <a:gd name="connsiteY18" fmla="*/ 1346994 h 1445272"/>
                <a:gd name="connsiteX19" fmla="*/ 0 w 913416"/>
                <a:gd name="connsiteY19" fmla="*/ 1160072 h 1445272"/>
                <a:gd name="connsiteX20" fmla="*/ 46402 w 913416"/>
                <a:gd name="connsiteY20" fmla="*/ 1008410 h 1445272"/>
                <a:gd name="connsiteX21" fmla="*/ 164355 w 913416"/>
                <a:gd name="connsiteY21" fmla="*/ 878846 h 1445272"/>
                <a:gd name="connsiteX22" fmla="*/ 315914 w 913416"/>
                <a:gd name="connsiteY22" fmla="*/ 762306 h 1445272"/>
                <a:gd name="connsiteX23" fmla="*/ 465396 w 913416"/>
                <a:gd name="connsiteY23" fmla="*/ 648610 h 1445272"/>
                <a:gd name="connsiteX24" fmla="*/ 577691 w 913416"/>
                <a:gd name="connsiteY24" fmla="*/ 535037 h 1445272"/>
                <a:gd name="connsiteX25" fmla="*/ 620505 w 913416"/>
                <a:gd name="connsiteY25" fmla="*/ 416237 h 1445272"/>
                <a:gd name="connsiteX26" fmla="*/ 604140 w 913416"/>
                <a:gd name="connsiteY26" fmla="*/ 345328 h 1445272"/>
                <a:gd name="connsiteX27" fmla="*/ 552833 w 913416"/>
                <a:gd name="connsiteY27" fmla="*/ 287009 h 1445272"/>
                <a:gd name="connsiteX28" fmla="*/ 460563 w 913416"/>
                <a:gd name="connsiteY28" fmla="*/ 264003 h 1445272"/>
                <a:gd name="connsiteX29" fmla="*/ 353101 w 913416"/>
                <a:gd name="connsiteY29" fmla="*/ 298644 h 1445272"/>
                <a:gd name="connsiteX30" fmla="*/ 308325 w 913416"/>
                <a:gd name="connsiteY30" fmla="*/ 414313 h 1445272"/>
                <a:gd name="connsiteX31" fmla="*/ 267496 w 913416"/>
                <a:gd name="connsiteY31" fmla="*/ 492055 h 1445272"/>
                <a:gd name="connsiteX32" fmla="*/ 158018 w 913416"/>
                <a:gd name="connsiteY32" fmla="*/ 526078 h 1445272"/>
                <a:gd name="connsiteX33" fmla="*/ 63549 w 913416"/>
                <a:gd name="connsiteY33" fmla="*/ 491784 h 1445272"/>
                <a:gd name="connsiteX34" fmla="*/ 26980 w 913416"/>
                <a:gd name="connsiteY34" fmla="*/ 371915 h 1445272"/>
                <a:gd name="connsiteX35" fmla="*/ 87789 w 913416"/>
                <a:gd name="connsiteY35" fmla="*/ 172950 h 1445272"/>
                <a:gd name="connsiteX36" fmla="*/ 248513 w 913416"/>
                <a:gd name="connsiteY36" fmla="*/ 44428 h 1445272"/>
                <a:gd name="connsiteX37" fmla="*/ 458636 w 913416"/>
                <a:gd name="connsiteY37" fmla="*/ 0 h 144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13416" h="1445272">
                  <a:moveTo>
                    <a:pt x="458636" y="0"/>
                  </a:moveTo>
                  <a:cubicBezTo>
                    <a:pt x="535915" y="0"/>
                    <a:pt x="609191" y="16475"/>
                    <a:pt x="678450" y="49425"/>
                  </a:cubicBezTo>
                  <a:cubicBezTo>
                    <a:pt x="747714" y="82375"/>
                    <a:pt x="803548" y="129140"/>
                    <a:pt x="845954" y="189723"/>
                  </a:cubicBezTo>
                  <a:cubicBezTo>
                    <a:pt x="888359" y="250303"/>
                    <a:pt x="909560" y="323238"/>
                    <a:pt x="909560" y="408530"/>
                  </a:cubicBezTo>
                  <a:cubicBezTo>
                    <a:pt x="909560" y="479832"/>
                    <a:pt x="894200" y="544202"/>
                    <a:pt x="863479" y="601640"/>
                  </a:cubicBezTo>
                  <a:cubicBezTo>
                    <a:pt x="832754" y="659081"/>
                    <a:pt x="793601" y="710934"/>
                    <a:pt x="746019" y="757203"/>
                  </a:cubicBezTo>
                  <a:cubicBezTo>
                    <a:pt x="698433" y="803471"/>
                    <a:pt x="648478" y="845018"/>
                    <a:pt x="596147" y="881843"/>
                  </a:cubicBezTo>
                  <a:cubicBezTo>
                    <a:pt x="543817" y="918667"/>
                    <a:pt x="494861" y="952591"/>
                    <a:pt x="449287" y="983614"/>
                  </a:cubicBezTo>
                  <a:cubicBezTo>
                    <a:pt x="403710" y="1014636"/>
                    <a:pt x="367217" y="1044445"/>
                    <a:pt x="339806" y="1073040"/>
                  </a:cubicBezTo>
                  <a:cubicBezTo>
                    <a:pt x="312398" y="1101634"/>
                    <a:pt x="298690" y="1130645"/>
                    <a:pt x="298690" y="1160072"/>
                  </a:cubicBezTo>
                  <a:lnTo>
                    <a:pt x="298690" y="1188976"/>
                  </a:lnTo>
                  <a:lnTo>
                    <a:pt x="815137" y="1188976"/>
                  </a:lnTo>
                  <a:cubicBezTo>
                    <a:pt x="843660" y="1188976"/>
                    <a:pt x="867170" y="1201695"/>
                    <a:pt x="885668" y="1227126"/>
                  </a:cubicBezTo>
                  <a:cubicBezTo>
                    <a:pt x="904166" y="1252560"/>
                    <a:pt x="913416" y="1281593"/>
                    <a:pt x="913416" y="1314235"/>
                  </a:cubicBezTo>
                  <a:cubicBezTo>
                    <a:pt x="913416" y="1347696"/>
                    <a:pt x="904174" y="1377902"/>
                    <a:pt x="885699" y="1404852"/>
                  </a:cubicBezTo>
                  <a:cubicBezTo>
                    <a:pt x="867220" y="1431797"/>
                    <a:pt x="843698" y="1445272"/>
                    <a:pt x="815137" y="1445272"/>
                  </a:cubicBezTo>
                  <a:lnTo>
                    <a:pt x="129114" y="1445272"/>
                  </a:lnTo>
                  <a:cubicBezTo>
                    <a:pt x="103638" y="1445272"/>
                    <a:pt x="75753" y="1436561"/>
                    <a:pt x="45452" y="1419136"/>
                  </a:cubicBezTo>
                  <a:cubicBezTo>
                    <a:pt x="15151" y="1401714"/>
                    <a:pt x="0" y="1377665"/>
                    <a:pt x="0" y="1346994"/>
                  </a:cubicBezTo>
                  <a:lnTo>
                    <a:pt x="0" y="1160072"/>
                  </a:lnTo>
                  <a:cubicBezTo>
                    <a:pt x="0" y="1105371"/>
                    <a:pt x="15468" y="1054816"/>
                    <a:pt x="46402" y="1008410"/>
                  </a:cubicBezTo>
                  <a:cubicBezTo>
                    <a:pt x="77333" y="962000"/>
                    <a:pt x="116651" y="918812"/>
                    <a:pt x="164355" y="878846"/>
                  </a:cubicBezTo>
                  <a:cubicBezTo>
                    <a:pt x="212062" y="838880"/>
                    <a:pt x="262579" y="800032"/>
                    <a:pt x="315914" y="762306"/>
                  </a:cubicBezTo>
                  <a:cubicBezTo>
                    <a:pt x="369248" y="724577"/>
                    <a:pt x="419074" y="686680"/>
                    <a:pt x="465396" y="648610"/>
                  </a:cubicBezTo>
                  <a:cubicBezTo>
                    <a:pt x="511714" y="610541"/>
                    <a:pt x="549146" y="572686"/>
                    <a:pt x="577691" y="535037"/>
                  </a:cubicBezTo>
                  <a:cubicBezTo>
                    <a:pt x="606232" y="497391"/>
                    <a:pt x="620505" y="457791"/>
                    <a:pt x="620505" y="416237"/>
                  </a:cubicBezTo>
                  <a:cubicBezTo>
                    <a:pt x="620505" y="392513"/>
                    <a:pt x="615050" y="368877"/>
                    <a:pt x="604140" y="345328"/>
                  </a:cubicBezTo>
                  <a:cubicBezTo>
                    <a:pt x="593231" y="321784"/>
                    <a:pt x="576130" y="302343"/>
                    <a:pt x="552833" y="287009"/>
                  </a:cubicBezTo>
                  <a:cubicBezTo>
                    <a:pt x="529541" y="271671"/>
                    <a:pt x="498781" y="264003"/>
                    <a:pt x="460563" y="264003"/>
                  </a:cubicBezTo>
                  <a:cubicBezTo>
                    <a:pt x="418769" y="264003"/>
                    <a:pt x="382948" y="275550"/>
                    <a:pt x="353101" y="298644"/>
                  </a:cubicBezTo>
                  <a:cubicBezTo>
                    <a:pt x="323250" y="321738"/>
                    <a:pt x="308325" y="360296"/>
                    <a:pt x="308325" y="414313"/>
                  </a:cubicBezTo>
                  <a:cubicBezTo>
                    <a:pt x="308325" y="443458"/>
                    <a:pt x="294717" y="469373"/>
                    <a:pt x="267496" y="492055"/>
                  </a:cubicBezTo>
                  <a:cubicBezTo>
                    <a:pt x="240279" y="514737"/>
                    <a:pt x="203786" y="526081"/>
                    <a:pt x="158018" y="526078"/>
                  </a:cubicBezTo>
                  <a:cubicBezTo>
                    <a:pt x="119418" y="526081"/>
                    <a:pt x="87926" y="514649"/>
                    <a:pt x="63549" y="491784"/>
                  </a:cubicBezTo>
                  <a:cubicBezTo>
                    <a:pt x="39169" y="468922"/>
                    <a:pt x="26980" y="428964"/>
                    <a:pt x="26980" y="371915"/>
                  </a:cubicBezTo>
                  <a:cubicBezTo>
                    <a:pt x="26980" y="295338"/>
                    <a:pt x="47250" y="229018"/>
                    <a:pt x="87789" y="172950"/>
                  </a:cubicBezTo>
                  <a:cubicBezTo>
                    <a:pt x="128324" y="116887"/>
                    <a:pt x="181899" y="74046"/>
                    <a:pt x="248513" y="44428"/>
                  </a:cubicBezTo>
                  <a:cubicBezTo>
                    <a:pt x="315127" y="14811"/>
                    <a:pt x="385166" y="0"/>
                    <a:pt x="458636" y="0"/>
                  </a:cubicBezTo>
                  <a:close/>
                </a:path>
              </a:pathLst>
            </a:custGeom>
            <a:grpFill/>
            <a:ln w="2741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EG">
                <a:solidFill>
                  <a:schemeClr val="tx1"/>
                </a:solidFill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8BA80-BD20-3D47-922B-76F13A1B3C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28726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Shape, rectangle&#10;&#10;Description automatically generated">
            <a:extLst>
              <a:ext uri="{FF2B5EF4-FFF2-40B4-BE49-F238E27FC236}">
                <a16:creationId xmlns:a16="http://schemas.microsoft.com/office/drawing/2014/main" id="{4841E69A-03B3-CB49-A257-94421E8353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712769" y="2208103"/>
            <a:ext cx="6766463" cy="3890251"/>
          </a:xfrm>
          <a:custGeom>
            <a:avLst/>
            <a:gdLst>
              <a:gd name="connsiteX0" fmla="*/ 0 w 6766463"/>
              <a:gd name="connsiteY0" fmla="*/ 0 h 3890251"/>
              <a:gd name="connsiteX1" fmla="*/ 6766463 w 6766463"/>
              <a:gd name="connsiteY1" fmla="*/ 0 h 3890251"/>
              <a:gd name="connsiteX2" fmla="*/ 6766463 w 6766463"/>
              <a:gd name="connsiteY2" fmla="*/ 3890251 h 3890251"/>
              <a:gd name="connsiteX3" fmla="*/ 0 w 6766463"/>
              <a:gd name="connsiteY3" fmla="*/ 3890251 h 3890251"/>
              <a:gd name="connsiteX4" fmla="*/ 0 w 6766463"/>
              <a:gd name="connsiteY4" fmla="*/ 0 h 3890251"/>
              <a:gd name="connsiteX5" fmla="*/ 834325 w 6766463"/>
              <a:gd name="connsiteY5" fmla="*/ 42728 h 3890251"/>
              <a:gd name="connsiteX6" fmla="*/ 675200 w 6766463"/>
              <a:gd name="connsiteY6" fmla="*/ 202062 h 3890251"/>
              <a:gd name="connsiteX7" fmla="*/ 675200 w 6766463"/>
              <a:gd name="connsiteY7" fmla="*/ 3613639 h 3890251"/>
              <a:gd name="connsiteX8" fmla="*/ 6091262 w 6766463"/>
              <a:gd name="connsiteY8" fmla="*/ 3613639 h 3890251"/>
              <a:gd name="connsiteX9" fmla="*/ 6091262 w 6766463"/>
              <a:gd name="connsiteY9" fmla="*/ 202062 h 3890251"/>
              <a:gd name="connsiteX10" fmla="*/ 5932137 w 6766463"/>
              <a:gd name="connsiteY10" fmla="*/ 42728 h 3890251"/>
              <a:gd name="connsiteX11" fmla="*/ 3600672 w 6766463"/>
              <a:gd name="connsiteY11" fmla="*/ 42728 h 3890251"/>
              <a:gd name="connsiteX12" fmla="*/ 3600672 w 6766463"/>
              <a:gd name="connsiteY12" fmla="*/ 109362 h 3890251"/>
              <a:gd name="connsiteX13" fmla="*/ 3559265 w 6766463"/>
              <a:gd name="connsiteY13" fmla="*/ 150823 h 3890251"/>
              <a:gd name="connsiteX14" fmla="*/ 3208908 w 6766463"/>
              <a:gd name="connsiteY14" fmla="*/ 150823 h 3890251"/>
              <a:gd name="connsiteX15" fmla="*/ 3167501 w 6766463"/>
              <a:gd name="connsiteY15" fmla="*/ 109362 h 3890251"/>
              <a:gd name="connsiteX16" fmla="*/ 3167501 w 6766463"/>
              <a:gd name="connsiteY16" fmla="*/ 42728 h 3890251"/>
              <a:gd name="connsiteX17" fmla="*/ 834325 w 6766463"/>
              <a:gd name="connsiteY17" fmla="*/ 42728 h 389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66463" h="3890251">
                <a:moveTo>
                  <a:pt x="0" y="0"/>
                </a:moveTo>
                <a:lnTo>
                  <a:pt x="6766463" y="0"/>
                </a:lnTo>
                <a:lnTo>
                  <a:pt x="6766463" y="3890251"/>
                </a:lnTo>
                <a:lnTo>
                  <a:pt x="0" y="3890251"/>
                </a:lnTo>
                <a:lnTo>
                  <a:pt x="0" y="0"/>
                </a:lnTo>
                <a:close/>
                <a:moveTo>
                  <a:pt x="834325" y="42728"/>
                </a:moveTo>
                <a:cubicBezTo>
                  <a:pt x="746443" y="42728"/>
                  <a:pt x="675200" y="114065"/>
                  <a:pt x="675200" y="202062"/>
                </a:cubicBezTo>
                <a:lnTo>
                  <a:pt x="675200" y="3613639"/>
                </a:lnTo>
                <a:lnTo>
                  <a:pt x="6091262" y="3613639"/>
                </a:lnTo>
                <a:lnTo>
                  <a:pt x="6091262" y="202062"/>
                </a:lnTo>
                <a:cubicBezTo>
                  <a:pt x="6091262" y="114065"/>
                  <a:pt x="6020019" y="42728"/>
                  <a:pt x="5932137" y="42728"/>
                </a:cubicBezTo>
                <a:lnTo>
                  <a:pt x="3600672" y="42728"/>
                </a:lnTo>
                <a:lnTo>
                  <a:pt x="3600672" y="109362"/>
                </a:lnTo>
                <a:cubicBezTo>
                  <a:pt x="3600672" y="132261"/>
                  <a:pt x="3582134" y="150823"/>
                  <a:pt x="3559265" y="150823"/>
                </a:cubicBezTo>
                <a:lnTo>
                  <a:pt x="3208908" y="150823"/>
                </a:lnTo>
                <a:cubicBezTo>
                  <a:pt x="3186039" y="150823"/>
                  <a:pt x="3167501" y="132261"/>
                  <a:pt x="3167501" y="109362"/>
                </a:cubicBezTo>
                <a:lnTo>
                  <a:pt x="3167501" y="42728"/>
                </a:lnTo>
                <a:lnTo>
                  <a:pt x="834325" y="42728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698D29-9695-3B40-B98F-F71F7BD23290}"/>
              </a:ext>
            </a:extLst>
          </p:cNvPr>
          <p:cNvSpPr txBox="1"/>
          <p:nvPr/>
        </p:nvSpPr>
        <p:spPr>
          <a:xfrm>
            <a:off x="2792955" y="708424"/>
            <a:ext cx="660609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 dirty="0">
                <a:latin typeface="Heebo Black" pitchFamily="2" charset="-79"/>
                <a:cs typeface="Heebo Black" pitchFamily="2" charset="-79"/>
              </a:rPr>
              <a:t>All Features In Our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E26C0-1D8E-FF42-B50E-E0C4954A00FE}"/>
              </a:ext>
            </a:extLst>
          </p:cNvPr>
          <p:cNvSpPr txBox="1"/>
          <p:nvPr/>
        </p:nvSpPr>
        <p:spPr>
          <a:xfrm>
            <a:off x="2793419" y="1310565"/>
            <a:ext cx="6605626" cy="579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latin typeface="Heebo" pitchFamily="2" charset="-79"/>
                <a:cs typeface="Heebo" pitchFamily="2" charset="-79"/>
              </a:rPr>
              <a:t>Sed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perspiciatis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unde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omnis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iste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error sit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voluptatem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accusantium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doloremque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laudantium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totam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rem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aperiam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eaque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ipsa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quae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ab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illo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inventore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veritatis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53562-3D6C-1941-9C8D-04A8647C73AB}"/>
              </a:ext>
            </a:extLst>
          </p:cNvPr>
          <p:cNvGrpSpPr/>
          <p:nvPr/>
        </p:nvGrpSpPr>
        <p:grpSpPr>
          <a:xfrm>
            <a:off x="550306" y="3177911"/>
            <a:ext cx="2349329" cy="2008908"/>
            <a:chOff x="443626" y="2943586"/>
            <a:chExt cx="2349329" cy="2008908"/>
          </a:xfrm>
        </p:grpSpPr>
        <p:sp>
          <p:nvSpPr>
            <p:cNvPr id="25" name="What your product do?">
              <a:extLst>
                <a:ext uri="{FF2B5EF4-FFF2-40B4-BE49-F238E27FC236}">
                  <a16:creationId xmlns:a16="http://schemas.microsoft.com/office/drawing/2014/main" id="{ECDC59EF-50BA-AE46-B73A-0A5C4E256E83}"/>
                </a:ext>
              </a:extLst>
            </p:cNvPr>
            <p:cNvSpPr/>
            <p:nvPr/>
          </p:nvSpPr>
          <p:spPr>
            <a:xfrm>
              <a:off x="443626" y="2943586"/>
              <a:ext cx="2349329" cy="503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914400">
                <a:lnSpc>
                  <a:spcPct val="90000"/>
                </a:lnSpc>
                <a:defRPr sz="3000">
                  <a:solidFill>
                    <a:srgbClr val="323C40"/>
                  </a:solidFill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sz="2800" dirty="0">
                  <a:solidFill>
                    <a:schemeClr val="accent1"/>
                  </a:solidFill>
                  <a:latin typeface="Heebo Medium" pitchFamily="2" charset="-79"/>
                  <a:ea typeface="Roboto" panose="02000000000000000000" pitchFamily="2" charset="0"/>
                  <a:cs typeface="Heebo Medium" pitchFamily="2" charset="-79"/>
                </a:rPr>
                <a:t>3,334 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FF0B80-6D13-C544-A832-18921D120A15}"/>
                </a:ext>
              </a:extLst>
            </p:cNvPr>
            <p:cNvSpPr txBox="1"/>
            <p:nvPr/>
          </p:nvSpPr>
          <p:spPr>
            <a:xfrm>
              <a:off x="443626" y="3429000"/>
              <a:ext cx="2349329" cy="152349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t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sz="1200" dirty="0">
                  <a:latin typeface="Heebo" pitchFamily="2" charset="-79"/>
                  <a:cs typeface="Heebo" pitchFamily="2" charset="-79"/>
                </a:rPr>
                <a:t>Sed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ut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perspiciatis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unde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omnis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iste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natus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error sit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voluptatem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accusantium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doloremque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laudantium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,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totam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F8AE47-5404-DC40-9AA2-EF0DAE680A4A}"/>
              </a:ext>
            </a:extLst>
          </p:cNvPr>
          <p:cNvGrpSpPr/>
          <p:nvPr/>
        </p:nvGrpSpPr>
        <p:grpSpPr>
          <a:xfrm>
            <a:off x="9336453" y="3177911"/>
            <a:ext cx="2349329" cy="2008908"/>
            <a:chOff x="9092613" y="3137917"/>
            <a:chExt cx="2349329" cy="2008908"/>
          </a:xfrm>
        </p:grpSpPr>
        <p:sp>
          <p:nvSpPr>
            <p:cNvPr id="27" name="What your product do?">
              <a:extLst>
                <a:ext uri="{FF2B5EF4-FFF2-40B4-BE49-F238E27FC236}">
                  <a16:creationId xmlns:a16="http://schemas.microsoft.com/office/drawing/2014/main" id="{CC1095E1-D9B8-1347-972F-6EAEE639C71F}"/>
                </a:ext>
              </a:extLst>
            </p:cNvPr>
            <p:cNvSpPr/>
            <p:nvPr/>
          </p:nvSpPr>
          <p:spPr>
            <a:xfrm>
              <a:off x="9092613" y="3137917"/>
              <a:ext cx="2349329" cy="503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914400">
                <a:lnSpc>
                  <a:spcPct val="90000"/>
                </a:lnSpc>
                <a:defRPr sz="3000">
                  <a:solidFill>
                    <a:srgbClr val="323C40"/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800" dirty="0">
                  <a:solidFill>
                    <a:schemeClr val="accent1"/>
                  </a:solidFill>
                  <a:latin typeface="Heebo Medium" pitchFamily="2" charset="-79"/>
                  <a:ea typeface="Roboto" panose="02000000000000000000" pitchFamily="2" charset="0"/>
                  <a:cs typeface="Heebo Medium" pitchFamily="2" charset="-79"/>
                </a:rPr>
                <a:t>4,567 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AC25E4-760C-6B44-9344-F65D28023246}"/>
                </a:ext>
              </a:extLst>
            </p:cNvPr>
            <p:cNvSpPr txBox="1"/>
            <p:nvPr/>
          </p:nvSpPr>
          <p:spPr>
            <a:xfrm>
              <a:off x="9092613" y="3623331"/>
              <a:ext cx="2349329" cy="152349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t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200" dirty="0">
                  <a:latin typeface="Heebo" pitchFamily="2" charset="-79"/>
                  <a:cs typeface="Heebo" pitchFamily="2" charset="-79"/>
                </a:rPr>
                <a:t>Sed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ut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perspiciatis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unde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omnis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iste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natus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error sit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voluptatem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accusantium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doloremque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laudantium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,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totam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.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6C24B-3D54-5146-AB75-8CA67A1FFE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86125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hape, square&#10;&#10;Description automatically generated">
            <a:extLst>
              <a:ext uri="{FF2B5EF4-FFF2-40B4-BE49-F238E27FC236}">
                <a16:creationId xmlns:a16="http://schemas.microsoft.com/office/drawing/2014/main" id="{685F2007-5ADA-184D-B504-023AE904A02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62782" y="1115463"/>
            <a:ext cx="3737931" cy="4627075"/>
          </a:xfrm>
          <a:custGeom>
            <a:avLst/>
            <a:gdLst>
              <a:gd name="connsiteX0" fmla="*/ 0 w 3887698"/>
              <a:gd name="connsiteY0" fmla="*/ 0 h 4812467"/>
              <a:gd name="connsiteX1" fmla="*/ 3887698 w 3887698"/>
              <a:gd name="connsiteY1" fmla="*/ 0 h 4812467"/>
              <a:gd name="connsiteX2" fmla="*/ 3887698 w 3887698"/>
              <a:gd name="connsiteY2" fmla="*/ 4812467 h 4812467"/>
              <a:gd name="connsiteX3" fmla="*/ 0 w 3887698"/>
              <a:gd name="connsiteY3" fmla="*/ 4812467 h 4812467"/>
              <a:gd name="connsiteX4" fmla="*/ 0 w 3887698"/>
              <a:gd name="connsiteY4" fmla="*/ 0 h 4812467"/>
              <a:gd name="connsiteX5" fmla="*/ 195848 w 3887698"/>
              <a:gd name="connsiteY5" fmla="*/ 102648 h 4812467"/>
              <a:gd name="connsiteX6" fmla="*/ 93109 w 3887698"/>
              <a:gd name="connsiteY6" fmla="*/ 205387 h 4812467"/>
              <a:gd name="connsiteX7" fmla="*/ 93109 w 3887698"/>
              <a:gd name="connsiteY7" fmla="*/ 4610820 h 4812467"/>
              <a:gd name="connsiteX8" fmla="*/ 195848 w 3887698"/>
              <a:gd name="connsiteY8" fmla="*/ 4713559 h 4812467"/>
              <a:gd name="connsiteX9" fmla="*/ 3682017 w 3887698"/>
              <a:gd name="connsiteY9" fmla="*/ 4713559 h 4812467"/>
              <a:gd name="connsiteX10" fmla="*/ 3784756 w 3887698"/>
              <a:gd name="connsiteY10" fmla="*/ 4610820 h 4812467"/>
              <a:gd name="connsiteX11" fmla="*/ 3784756 w 3887698"/>
              <a:gd name="connsiteY11" fmla="*/ 205387 h 4812467"/>
              <a:gd name="connsiteX12" fmla="*/ 3682017 w 3887698"/>
              <a:gd name="connsiteY12" fmla="*/ 102648 h 4812467"/>
              <a:gd name="connsiteX13" fmla="*/ 195848 w 3887698"/>
              <a:gd name="connsiteY13" fmla="*/ 102648 h 481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87698" h="4812467">
                <a:moveTo>
                  <a:pt x="0" y="0"/>
                </a:moveTo>
                <a:lnTo>
                  <a:pt x="3887698" y="0"/>
                </a:lnTo>
                <a:lnTo>
                  <a:pt x="3887698" y="4812467"/>
                </a:lnTo>
                <a:lnTo>
                  <a:pt x="0" y="4812467"/>
                </a:lnTo>
                <a:lnTo>
                  <a:pt x="0" y="0"/>
                </a:lnTo>
                <a:close/>
                <a:moveTo>
                  <a:pt x="195848" y="102648"/>
                </a:moveTo>
                <a:cubicBezTo>
                  <a:pt x="139107" y="102648"/>
                  <a:pt x="93109" y="148646"/>
                  <a:pt x="93109" y="205387"/>
                </a:cubicBezTo>
                <a:lnTo>
                  <a:pt x="93109" y="4610820"/>
                </a:lnTo>
                <a:cubicBezTo>
                  <a:pt x="93109" y="4667561"/>
                  <a:pt x="139107" y="4713559"/>
                  <a:pt x="195848" y="4713559"/>
                </a:cubicBezTo>
                <a:lnTo>
                  <a:pt x="3682017" y="4713559"/>
                </a:lnTo>
                <a:cubicBezTo>
                  <a:pt x="3738758" y="4713559"/>
                  <a:pt x="3784756" y="4667561"/>
                  <a:pt x="3784756" y="4610820"/>
                </a:cubicBezTo>
                <a:lnTo>
                  <a:pt x="3784756" y="205387"/>
                </a:lnTo>
                <a:cubicBezTo>
                  <a:pt x="3784756" y="148646"/>
                  <a:pt x="3738758" y="102648"/>
                  <a:pt x="3682017" y="102648"/>
                </a:cubicBezTo>
                <a:lnTo>
                  <a:pt x="195848" y="102648"/>
                </a:lnTo>
                <a:close/>
              </a:path>
            </a:pathLst>
          </a:custGeom>
        </p:spPr>
      </p:pic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A3131350-DEF1-6147-9257-EC211CD945E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" t="-1" r="2" b="-17"/>
          <a:stretch>
            <a:fillRect/>
          </a:stretch>
        </p:blipFill>
        <p:spPr>
          <a:xfrm>
            <a:off x="9593839" y="1115463"/>
            <a:ext cx="1962687" cy="4627075"/>
          </a:xfrm>
          <a:custGeom>
            <a:avLst/>
            <a:gdLst>
              <a:gd name="connsiteX0" fmla="*/ 1100490 w 2041326"/>
              <a:gd name="connsiteY0" fmla="*/ 192881 h 4812467"/>
              <a:gd name="connsiteX1" fmla="*/ 1158109 w 2041326"/>
              <a:gd name="connsiteY1" fmla="*/ 250500 h 4812467"/>
              <a:gd name="connsiteX2" fmla="*/ 1100490 w 2041326"/>
              <a:gd name="connsiteY2" fmla="*/ 308119 h 4812467"/>
              <a:gd name="connsiteX3" fmla="*/ 1042871 w 2041326"/>
              <a:gd name="connsiteY3" fmla="*/ 250500 h 4812467"/>
              <a:gd name="connsiteX4" fmla="*/ 1100490 w 2041326"/>
              <a:gd name="connsiteY4" fmla="*/ 192881 h 4812467"/>
              <a:gd name="connsiteX5" fmla="*/ 386031 w 2041326"/>
              <a:gd name="connsiteY5" fmla="*/ 146100 h 4812467"/>
              <a:gd name="connsiteX6" fmla="*/ 273036 w 2041326"/>
              <a:gd name="connsiteY6" fmla="*/ 259095 h 4812467"/>
              <a:gd name="connsiteX7" fmla="*/ 273036 w 2041326"/>
              <a:gd name="connsiteY7" fmla="*/ 4559709 h 4812467"/>
              <a:gd name="connsiteX8" fmla="*/ 386031 w 2041326"/>
              <a:gd name="connsiteY8" fmla="*/ 4672704 h 4812467"/>
              <a:gd name="connsiteX9" fmla="*/ 1811532 w 2041326"/>
              <a:gd name="connsiteY9" fmla="*/ 4672704 h 4812467"/>
              <a:gd name="connsiteX10" fmla="*/ 1924527 w 2041326"/>
              <a:gd name="connsiteY10" fmla="*/ 4559709 h 4812467"/>
              <a:gd name="connsiteX11" fmla="*/ 1924527 w 2041326"/>
              <a:gd name="connsiteY11" fmla="*/ 259095 h 4812467"/>
              <a:gd name="connsiteX12" fmla="*/ 1811532 w 2041326"/>
              <a:gd name="connsiteY12" fmla="*/ 146100 h 4812467"/>
              <a:gd name="connsiteX13" fmla="*/ 0 w 2041326"/>
              <a:gd name="connsiteY13" fmla="*/ 0 h 4812467"/>
              <a:gd name="connsiteX14" fmla="*/ 2041326 w 2041326"/>
              <a:gd name="connsiteY14" fmla="*/ 0 h 4812467"/>
              <a:gd name="connsiteX15" fmla="*/ 2041326 w 2041326"/>
              <a:gd name="connsiteY15" fmla="*/ 4812467 h 4812467"/>
              <a:gd name="connsiteX16" fmla="*/ 0 w 2041326"/>
              <a:gd name="connsiteY16" fmla="*/ 4812467 h 481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1326" h="4812467">
                <a:moveTo>
                  <a:pt x="1100490" y="192881"/>
                </a:moveTo>
                <a:cubicBezTo>
                  <a:pt x="1132312" y="192881"/>
                  <a:pt x="1158109" y="218678"/>
                  <a:pt x="1158109" y="250500"/>
                </a:cubicBezTo>
                <a:cubicBezTo>
                  <a:pt x="1158109" y="282322"/>
                  <a:pt x="1132312" y="308119"/>
                  <a:pt x="1100490" y="308119"/>
                </a:cubicBezTo>
                <a:cubicBezTo>
                  <a:pt x="1068668" y="308119"/>
                  <a:pt x="1042871" y="282322"/>
                  <a:pt x="1042871" y="250500"/>
                </a:cubicBezTo>
                <a:cubicBezTo>
                  <a:pt x="1042871" y="218678"/>
                  <a:pt x="1068668" y="192881"/>
                  <a:pt x="1100490" y="192881"/>
                </a:cubicBezTo>
                <a:close/>
                <a:moveTo>
                  <a:pt x="386031" y="146100"/>
                </a:moveTo>
                <a:cubicBezTo>
                  <a:pt x="323626" y="146100"/>
                  <a:pt x="273036" y="196690"/>
                  <a:pt x="273036" y="259095"/>
                </a:cubicBezTo>
                <a:lnTo>
                  <a:pt x="273036" y="4559709"/>
                </a:lnTo>
                <a:cubicBezTo>
                  <a:pt x="273036" y="4622114"/>
                  <a:pt x="323626" y="4672704"/>
                  <a:pt x="386031" y="4672704"/>
                </a:cubicBezTo>
                <a:lnTo>
                  <a:pt x="1811532" y="4672704"/>
                </a:lnTo>
                <a:cubicBezTo>
                  <a:pt x="1873937" y="4672704"/>
                  <a:pt x="1924527" y="4622114"/>
                  <a:pt x="1924527" y="4559709"/>
                </a:cubicBezTo>
                <a:lnTo>
                  <a:pt x="1924527" y="259095"/>
                </a:lnTo>
                <a:cubicBezTo>
                  <a:pt x="1924527" y="196690"/>
                  <a:pt x="1873937" y="146100"/>
                  <a:pt x="1811532" y="146100"/>
                </a:cubicBezTo>
                <a:close/>
                <a:moveTo>
                  <a:pt x="0" y="0"/>
                </a:moveTo>
                <a:lnTo>
                  <a:pt x="2041326" y="0"/>
                </a:lnTo>
                <a:lnTo>
                  <a:pt x="2041326" y="4812467"/>
                </a:lnTo>
                <a:lnTo>
                  <a:pt x="0" y="4812467"/>
                </a:lnTo>
                <a:close/>
              </a:path>
            </a:pathLst>
          </a:cu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50E28E5-0B53-9D49-852B-8C0E28E434B2}"/>
              </a:ext>
            </a:extLst>
          </p:cNvPr>
          <p:cNvGrpSpPr/>
          <p:nvPr/>
        </p:nvGrpSpPr>
        <p:grpSpPr>
          <a:xfrm>
            <a:off x="749396" y="1605424"/>
            <a:ext cx="4273342" cy="3647152"/>
            <a:chOff x="700440" y="1454343"/>
            <a:chExt cx="4273342" cy="364715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A67E52-77EB-BB44-898C-4131A8033C36}"/>
                </a:ext>
              </a:extLst>
            </p:cNvPr>
            <p:cNvSpPr txBox="1"/>
            <p:nvPr/>
          </p:nvSpPr>
          <p:spPr>
            <a:xfrm>
              <a:off x="700440" y="1454343"/>
              <a:ext cx="4273341" cy="212365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4400" b="1" dirty="0">
                  <a:latin typeface="Heebo Black" pitchFamily="2" charset="-79"/>
                  <a:cs typeface="Heebo Black" pitchFamily="2" charset="-79"/>
                </a:rPr>
                <a:t>Our Android App Works With </a:t>
              </a:r>
              <a:r>
                <a:rPr lang="en-US" sz="4400" b="1" dirty="0">
                  <a:solidFill>
                    <a:schemeClr val="accent1"/>
                  </a:solidFill>
                  <a:latin typeface="Heebo Black" pitchFamily="2" charset="-79"/>
                  <a:cs typeface="Heebo Black" pitchFamily="2" charset="-79"/>
                </a:rPr>
                <a:t>Foldable Phone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F27041-A437-F54D-BC29-42489375FADD}"/>
                </a:ext>
              </a:extLst>
            </p:cNvPr>
            <p:cNvSpPr txBox="1"/>
            <p:nvPr/>
          </p:nvSpPr>
          <p:spPr>
            <a:xfrm>
              <a:off x="700441" y="3578001"/>
              <a:ext cx="4273341" cy="15234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200" dirty="0">
                  <a:latin typeface="Heebo" pitchFamily="2" charset="-79"/>
                  <a:cs typeface="Heebo" pitchFamily="2" charset="-79"/>
                </a:rPr>
                <a:t>Sed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ut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perspiciatis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unde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omnis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iste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natus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error sit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voluptatem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accusantium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doloremque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laudantium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,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totam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rem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aperiam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,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eaque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ipsa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quae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ab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illo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inventore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veritatis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et quasi </a:t>
              </a:r>
              <a:r>
                <a:rPr lang="en-US" sz="1200" dirty="0" err="1">
                  <a:latin typeface="Heebo" pitchFamily="2" charset="-79"/>
                  <a:cs typeface="Heebo" pitchFamily="2" charset="-79"/>
                </a:rPr>
                <a:t>architecto</a:t>
              </a:r>
              <a:r>
                <a:rPr lang="en-US" sz="1200" dirty="0">
                  <a:latin typeface="Heebo" pitchFamily="2" charset="-79"/>
                  <a:cs typeface="Heebo" pitchFamily="2" charset="-79"/>
                </a:rPr>
                <a:t> beatae vitae dicta sunt.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8E945-A97B-AC45-B207-71343963E7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FFD94A5-EE78-D149-9B0D-D8DAD1405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6102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E4008C-C493-F44E-AD64-B2E5A1514192}"/>
              </a:ext>
            </a:extLst>
          </p:cNvPr>
          <p:cNvSpPr/>
          <p:nvPr/>
        </p:nvSpPr>
        <p:spPr>
          <a:xfrm>
            <a:off x="1904998" y="1828800"/>
            <a:ext cx="2087882" cy="3063240"/>
          </a:xfrm>
          <a:prstGeom prst="roundRect">
            <a:avLst>
              <a:gd name="adj" fmla="val 109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128368-4B33-EB48-825F-94F9774D3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36119"/>
              </p:ext>
            </p:extLst>
          </p:nvPr>
        </p:nvGraphicFramePr>
        <p:xfrm>
          <a:off x="6120798" y="1529676"/>
          <a:ext cx="5485319" cy="275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17">
                  <a:extLst>
                    <a:ext uri="{9D8B030D-6E8A-4147-A177-3AD203B41FA5}">
                      <a16:colId xmlns:a16="http://schemas.microsoft.com/office/drawing/2014/main" val="213491613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32803679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325274695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716637510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586442771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549994218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756695928"/>
                    </a:ext>
                  </a:extLst>
                </a:gridCol>
              </a:tblGrid>
              <a:tr h="392907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Su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Mo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We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Fr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129922"/>
                  </a:ext>
                </a:extLst>
              </a:tr>
              <a:tr h="392907"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accent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980004"/>
                  </a:ext>
                </a:extLst>
              </a:tr>
              <a:tr h="392907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348750"/>
                  </a:ext>
                </a:extLst>
              </a:tr>
              <a:tr h="392907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343057"/>
                  </a:ext>
                </a:extLst>
              </a:tr>
              <a:tr h="392907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390506"/>
                  </a:ext>
                </a:extLst>
              </a:tr>
              <a:tr h="392907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420385"/>
                  </a:ext>
                </a:extLst>
              </a:tr>
              <a:tr h="392907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>
                            <a:alpha val="6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6077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084FCC-BC69-D148-A745-7CF3E42E817A}"/>
              </a:ext>
            </a:extLst>
          </p:cNvPr>
          <p:cNvSpPr txBox="1"/>
          <p:nvPr/>
        </p:nvSpPr>
        <p:spPr>
          <a:xfrm>
            <a:off x="6007512" y="936769"/>
            <a:ext cx="28558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Heebo" pitchFamily="2" charset="-79"/>
                <a:cs typeface="Heebo" pitchFamily="2" charset="-79"/>
              </a:rPr>
              <a:t>Jan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16A36D-3C98-B847-BE28-F52A02C1E937}"/>
              </a:ext>
            </a:extLst>
          </p:cNvPr>
          <p:cNvGrpSpPr/>
          <p:nvPr/>
        </p:nvGrpSpPr>
        <p:grpSpPr>
          <a:xfrm>
            <a:off x="2248824" y="2240096"/>
            <a:ext cx="1400230" cy="2240648"/>
            <a:chOff x="2356492" y="2287903"/>
            <a:chExt cx="1156942" cy="1851338"/>
          </a:xfrm>
          <a:solidFill>
            <a:srgbClr val="F1F4F4"/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32D47EF-8764-2E4B-92AC-27597E0718C7}"/>
                </a:ext>
              </a:extLst>
            </p:cNvPr>
            <p:cNvGrpSpPr/>
            <p:nvPr/>
          </p:nvGrpSpPr>
          <p:grpSpPr>
            <a:xfrm>
              <a:off x="2356492" y="2287903"/>
              <a:ext cx="1156942" cy="854928"/>
              <a:chOff x="2199537" y="2711975"/>
              <a:chExt cx="1156942" cy="854928"/>
            </a:xfrm>
            <a:grpFill/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D152A06-B10C-5B40-AB3E-4510B9008DD9}"/>
                  </a:ext>
                </a:extLst>
              </p:cNvPr>
              <p:cNvSpPr/>
              <p:nvPr/>
            </p:nvSpPr>
            <p:spPr>
              <a:xfrm>
                <a:off x="2199537" y="2715368"/>
                <a:ext cx="536028" cy="848144"/>
              </a:xfrm>
              <a:custGeom>
                <a:avLst/>
                <a:gdLst>
                  <a:gd name="connsiteX0" fmla="*/ 458636 w 913416"/>
                  <a:gd name="connsiteY0" fmla="*/ 0 h 1445273"/>
                  <a:gd name="connsiteX1" fmla="*/ 678450 w 913416"/>
                  <a:gd name="connsiteY1" fmla="*/ 49425 h 1445273"/>
                  <a:gd name="connsiteX2" fmla="*/ 845954 w 913416"/>
                  <a:gd name="connsiteY2" fmla="*/ 189724 h 1445273"/>
                  <a:gd name="connsiteX3" fmla="*/ 909560 w 913416"/>
                  <a:gd name="connsiteY3" fmla="*/ 408531 h 1445273"/>
                  <a:gd name="connsiteX4" fmla="*/ 863475 w 913416"/>
                  <a:gd name="connsiteY4" fmla="*/ 601640 h 1445273"/>
                  <a:gd name="connsiteX5" fmla="*/ 746019 w 913416"/>
                  <a:gd name="connsiteY5" fmla="*/ 757203 h 1445273"/>
                  <a:gd name="connsiteX6" fmla="*/ 596147 w 913416"/>
                  <a:gd name="connsiteY6" fmla="*/ 881843 h 1445273"/>
                  <a:gd name="connsiteX7" fmla="*/ 449287 w 913416"/>
                  <a:gd name="connsiteY7" fmla="*/ 983614 h 1445273"/>
                  <a:gd name="connsiteX8" fmla="*/ 339805 w 913416"/>
                  <a:gd name="connsiteY8" fmla="*/ 1073040 h 1445273"/>
                  <a:gd name="connsiteX9" fmla="*/ 298690 w 913416"/>
                  <a:gd name="connsiteY9" fmla="*/ 1160073 h 1445273"/>
                  <a:gd name="connsiteX10" fmla="*/ 298690 w 913416"/>
                  <a:gd name="connsiteY10" fmla="*/ 1188977 h 1445273"/>
                  <a:gd name="connsiteX11" fmla="*/ 815134 w 913416"/>
                  <a:gd name="connsiteY11" fmla="*/ 1188977 h 1445273"/>
                  <a:gd name="connsiteX12" fmla="*/ 885668 w 913416"/>
                  <a:gd name="connsiteY12" fmla="*/ 1227126 h 1445273"/>
                  <a:gd name="connsiteX13" fmla="*/ 913416 w 913416"/>
                  <a:gd name="connsiteY13" fmla="*/ 1314235 h 1445273"/>
                  <a:gd name="connsiteX14" fmla="*/ 885699 w 913416"/>
                  <a:gd name="connsiteY14" fmla="*/ 1404852 h 1445273"/>
                  <a:gd name="connsiteX15" fmla="*/ 815134 w 913416"/>
                  <a:gd name="connsiteY15" fmla="*/ 1445273 h 1445273"/>
                  <a:gd name="connsiteX16" fmla="*/ 129114 w 913416"/>
                  <a:gd name="connsiteY16" fmla="*/ 1445273 h 1445273"/>
                  <a:gd name="connsiteX17" fmla="*/ 45452 w 913416"/>
                  <a:gd name="connsiteY17" fmla="*/ 1419136 h 1445273"/>
                  <a:gd name="connsiteX18" fmla="*/ 0 w 913416"/>
                  <a:gd name="connsiteY18" fmla="*/ 1346995 h 1445273"/>
                  <a:gd name="connsiteX19" fmla="*/ 0 w 913416"/>
                  <a:gd name="connsiteY19" fmla="*/ 1160073 h 1445273"/>
                  <a:gd name="connsiteX20" fmla="*/ 46402 w 913416"/>
                  <a:gd name="connsiteY20" fmla="*/ 1008411 h 1445273"/>
                  <a:gd name="connsiteX21" fmla="*/ 164358 w 913416"/>
                  <a:gd name="connsiteY21" fmla="*/ 878847 h 1445273"/>
                  <a:gd name="connsiteX22" fmla="*/ 315913 w 913416"/>
                  <a:gd name="connsiteY22" fmla="*/ 762307 h 1445273"/>
                  <a:gd name="connsiteX23" fmla="*/ 465396 w 913416"/>
                  <a:gd name="connsiteY23" fmla="*/ 648611 h 1445273"/>
                  <a:gd name="connsiteX24" fmla="*/ 577691 w 913416"/>
                  <a:gd name="connsiteY24" fmla="*/ 535037 h 1445273"/>
                  <a:gd name="connsiteX25" fmla="*/ 620505 w 913416"/>
                  <a:gd name="connsiteY25" fmla="*/ 416238 h 1445273"/>
                  <a:gd name="connsiteX26" fmla="*/ 604140 w 913416"/>
                  <a:gd name="connsiteY26" fmla="*/ 345329 h 1445273"/>
                  <a:gd name="connsiteX27" fmla="*/ 552833 w 913416"/>
                  <a:gd name="connsiteY27" fmla="*/ 287009 h 1445273"/>
                  <a:gd name="connsiteX28" fmla="*/ 460563 w 913416"/>
                  <a:gd name="connsiteY28" fmla="*/ 264003 h 1445273"/>
                  <a:gd name="connsiteX29" fmla="*/ 353101 w 913416"/>
                  <a:gd name="connsiteY29" fmla="*/ 298644 h 1445273"/>
                  <a:gd name="connsiteX30" fmla="*/ 308325 w 913416"/>
                  <a:gd name="connsiteY30" fmla="*/ 414314 h 1445273"/>
                  <a:gd name="connsiteX31" fmla="*/ 267496 w 913416"/>
                  <a:gd name="connsiteY31" fmla="*/ 492055 h 1445273"/>
                  <a:gd name="connsiteX32" fmla="*/ 158018 w 913416"/>
                  <a:gd name="connsiteY32" fmla="*/ 526078 h 1445273"/>
                  <a:gd name="connsiteX33" fmla="*/ 63549 w 913416"/>
                  <a:gd name="connsiteY33" fmla="*/ 491784 h 1445273"/>
                  <a:gd name="connsiteX34" fmla="*/ 26980 w 913416"/>
                  <a:gd name="connsiteY34" fmla="*/ 371916 h 1445273"/>
                  <a:gd name="connsiteX35" fmla="*/ 87789 w 913416"/>
                  <a:gd name="connsiteY35" fmla="*/ 172951 h 1445273"/>
                  <a:gd name="connsiteX36" fmla="*/ 248513 w 913416"/>
                  <a:gd name="connsiteY36" fmla="*/ 44429 h 1445273"/>
                  <a:gd name="connsiteX37" fmla="*/ 458636 w 913416"/>
                  <a:gd name="connsiteY37" fmla="*/ 0 h 1445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3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6"/>
                      <a:pt x="803548" y="129140"/>
                      <a:pt x="845954" y="189724"/>
                    </a:cubicBezTo>
                    <a:cubicBezTo>
                      <a:pt x="888355" y="250303"/>
                      <a:pt x="909560" y="323239"/>
                      <a:pt x="909560" y="408531"/>
                    </a:cubicBezTo>
                    <a:cubicBezTo>
                      <a:pt x="909560" y="479832"/>
                      <a:pt x="894200" y="544202"/>
                      <a:pt x="863475" y="601640"/>
                    </a:cubicBezTo>
                    <a:cubicBezTo>
                      <a:pt x="832754" y="659082"/>
                      <a:pt x="793601" y="710935"/>
                      <a:pt x="746019" y="757203"/>
                    </a:cubicBezTo>
                    <a:cubicBezTo>
                      <a:pt x="698433" y="803472"/>
                      <a:pt x="648477" y="845018"/>
                      <a:pt x="596147" y="881843"/>
                    </a:cubicBezTo>
                    <a:cubicBezTo>
                      <a:pt x="543817" y="918668"/>
                      <a:pt x="494861" y="952592"/>
                      <a:pt x="449287" y="983614"/>
                    </a:cubicBezTo>
                    <a:cubicBezTo>
                      <a:pt x="403710" y="1014637"/>
                      <a:pt x="367217" y="1044445"/>
                      <a:pt x="339805" y="1073040"/>
                    </a:cubicBezTo>
                    <a:cubicBezTo>
                      <a:pt x="312398" y="1101635"/>
                      <a:pt x="298690" y="1130646"/>
                      <a:pt x="298690" y="1160073"/>
                    </a:cubicBezTo>
                    <a:lnTo>
                      <a:pt x="298690" y="1188977"/>
                    </a:lnTo>
                    <a:lnTo>
                      <a:pt x="815134" y="1188977"/>
                    </a:lnTo>
                    <a:cubicBezTo>
                      <a:pt x="843660" y="1188977"/>
                      <a:pt x="867170" y="1201696"/>
                      <a:pt x="885668" y="1227126"/>
                    </a:cubicBezTo>
                    <a:cubicBezTo>
                      <a:pt x="904166" y="1252560"/>
                      <a:pt x="913416" y="1281594"/>
                      <a:pt x="913416" y="1314235"/>
                    </a:cubicBezTo>
                    <a:cubicBezTo>
                      <a:pt x="913416" y="1347697"/>
                      <a:pt x="904174" y="1377903"/>
                      <a:pt x="885699" y="1404852"/>
                    </a:cubicBezTo>
                    <a:cubicBezTo>
                      <a:pt x="867219" y="1431798"/>
                      <a:pt x="843698" y="1445273"/>
                      <a:pt x="815134" y="1445273"/>
                    </a:cubicBezTo>
                    <a:lnTo>
                      <a:pt x="129114" y="1445273"/>
                    </a:lnTo>
                    <a:cubicBezTo>
                      <a:pt x="103642" y="1445273"/>
                      <a:pt x="75753" y="1436562"/>
                      <a:pt x="45452" y="1419136"/>
                    </a:cubicBezTo>
                    <a:cubicBezTo>
                      <a:pt x="15151" y="1401714"/>
                      <a:pt x="0" y="1377666"/>
                      <a:pt x="0" y="1346995"/>
                    </a:cubicBezTo>
                    <a:lnTo>
                      <a:pt x="0" y="1160073"/>
                    </a:lnTo>
                    <a:cubicBezTo>
                      <a:pt x="0" y="1105372"/>
                      <a:pt x="15468" y="1054817"/>
                      <a:pt x="46402" y="1008411"/>
                    </a:cubicBezTo>
                    <a:cubicBezTo>
                      <a:pt x="77333" y="962001"/>
                      <a:pt x="116651" y="918813"/>
                      <a:pt x="164358" y="878847"/>
                    </a:cubicBezTo>
                    <a:cubicBezTo>
                      <a:pt x="212062" y="838880"/>
                      <a:pt x="262579" y="800032"/>
                      <a:pt x="315913" y="762307"/>
                    </a:cubicBezTo>
                    <a:cubicBezTo>
                      <a:pt x="369248" y="724577"/>
                      <a:pt x="419074" y="686680"/>
                      <a:pt x="465396" y="648611"/>
                    </a:cubicBezTo>
                    <a:cubicBezTo>
                      <a:pt x="511714" y="610542"/>
                      <a:pt x="549146" y="572686"/>
                      <a:pt x="577691" y="535037"/>
                    </a:cubicBezTo>
                    <a:cubicBezTo>
                      <a:pt x="606232" y="497392"/>
                      <a:pt x="620505" y="457792"/>
                      <a:pt x="620505" y="416238"/>
                    </a:cubicBezTo>
                    <a:cubicBezTo>
                      <a:pt x="620505" y="392514"/>
                      <a:pt x="615050" y="368877"/>
                      <a:pt x="604140" y="345329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37" y="271672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4"/>
                    </a:cubicBezTo>
                    <a:cubicBezTo>
                      <a:pt x="308325" y="443458"/>
                      <a:pt x="294716" y="469373"/>
                      <a:pt x="267496" y="492055"/>
                    </a:cubicBezTo>
                    <a:cubicBezTo>
                      <a:pt x="240279" y="514737"/>
                      <a:pt x="203786" y="526082"/>
                      <a:pt x="158018" y="526078"/>
                    </a:cubicBezTo>
                    <a:cubicBezTo>
                      <a:pt x="119418" y="526082"/>
                      <a:pt x="87926" y="514649"/>
                      <a:pt x="63549" y="491784"/>
                    </a:cubicBezTo>
                    <a:cubicBezTo>
                      <a:pt x="39169" y="468923"/>
                      <a:pt x="26980" y="428964"/>
                      <a:pt x="26980" y="371916"/>
                    </a:cubicBezTo>
                    <a:cubicBezTo>
                      <a:pt x="26980" y="295339"/>
                      <a:pt x="47250" y="229018"/>
                      <a:pt x="87789" y="172951"/>
                    </a:cubicBezTo>
                    <a:cubicBezTo>
                      <a:pt x="128324" y="116887"/>
                      <a:pt x="181902" y="74047"/>
                      <a:pt x="248513" y="44429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628A436-9D75-3241-B27E-E22A47827B36}"/>
                  </a:ext>
                </a:extLst>
              </p:cNvPr>
              <p:cNvGrpSpPr/>
              <p:nvPr/>
            </p:nvGrpSpPr>
            <p:grpSpPr>
              <a:xfrm>
                <a:off x="2803490" y="2711975"/>
                <a:ext cx="552989" cy="854928"/>
                <a:chOff x="2803490" y="2711975"/>
                <a:chExt cx="552989" cy="854928"/>
              </a:xfrm>
              <a:grpFill/>
            </p:grpSpPr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CA08C2C2-E124-8946-8840-3B30FA96B6A6}"/>
                    </a:ext>
                  </a:extLst>
                </p:cNvPr>
                <p:cNvSpPr/>
                <p:nvPr/>
              </p:nvSpPr>
              <p:spPr>
                <a:xfrm>
                  <a:off x="2803490" y="2711975"/>
                  <a:ext cx="552989" cy="854928"/>
                </a:xfrm>
                <a:custGeom>
                  <a:avLst/>
                  <a:gdLst>
                    <a:gd name="connsiteX0" fmla="*/ 470194 w 942319"/>
                    <a:gd name="connsiteY0" fmla="*/ 0 h 1456835"/>
                    <a:gd name="connsiteX1" fmla="*/ 709056 w 942319"/>
                    <a:gd name="connsiteY1" fmla="*/ 45559 h 1456835"/>
                    <a:gd name="connsiteX2" fmla="*/ 879839 w 942319"/>
                    <a:gd name="connsiteY2" fmla="*/ 192884 h 1456835"/>
                    <a:gd name="connsiteX3" fmla="*/ 942319 w 942319"/>
                    <a:gd name="connsiteY3" fmla="*/ 458635 h 1456835"/>
                    <a:gd name="connsiteX4" fmla="*/ 942319 w 942319"/>
                    <a:gd name="connsiteY4" fmla="*/ 996276 h 1456835"/>
                    <a:gd name="connsiteX5" fmla="*/ 879537 w 942319"/>
                    <a:gd name="connsiteY5" fmla="*/ 1263833 h 1456835"/>
                    <a:gd name="connsiteX6" fmla="*/ 708892 w 942319"/>
                    <a:gd name="connsiteY6" fmla="*/ 1411475 h 1456835"/>
                    <a:gd name="connsiteX7" fmla="*/ 470194 w 942319"/>
                    <a:gd name="connsiteY7" fmla="*/ 1456835 h 1456835"/>
                    <a:gd name="connsiteX8" fmla="*/ 232041 w 942319"/>
                    <a:gd name="connsiteY8" fmla="*/ 1411551 h 1456835"/>
                    <a:gd name="connsiteX9" fmla="*/ 62675 w 942319"/>
                    <a:gd name="connsiteY9" fmla="*/ 1264161 h 1456835"/>
                    <a:gd name="connsiteX10" fmla="*/ 0 w 942319"/>
                    <a:gd name="connsiteY10" fmla="*/ 996276 h 1456835"/>
                    <a:gd name="connsiteX11" fmla="*/ 0 w 942319"/>
                    <a:gd name="connsiteY11" fmla="*/ 458635 h 1456835"/>
                    <a:gd name="connsiteX12" fmla="*/ 62358 w 942319"/>
                    <a:gd name="connsiteY12" fmla="*/ 192567 h 1456835"/>
                    <a:gd name="connsiteX13" fmla="*/ 231877 w 942319"/>
                    <a:gd name="connsiteY13" fmla="*/ 45482 h 1456835"/>
                    <a:gd name="connsiteX14" fmla="*/ 470194 w 942319"/>
                    <a:gd name="connsiteY14" fmla="*/ 0 h 1456835"/>
                    <a:gd name="connsiteX15" fmla="*/ 470194 w 942319"/>
                    <a:gd name="connsiteY15" fmla="*/ 256296 h 1456835"/>
                    <a:gd name="connsiteX16" fmla="*/ 336373 w 942319"/>
                    <a:gd name="connsiteY16" fmla="*/ 304488 h 1456835"/>
                    <a:gd name="connsiteX17" fmla="*/ 289055 w 942319"/>
                    <a:gd name="connsiteY17" fmla="*/ 458635 h 1456835"/>
                    <a:gd name="connsiteX18" fmla="*/ 289055 w 942319"/>
                    <a:gd name="connsiteY18" fmla="*/ 996276 h 1456835"/>
                    <a:gd name="connsiteX19" fmla="*/ 336522 w 942319"/>
                    <a:gd name="connsiteY19" fmla="*/ 1152198 h 1456835"/>
                    <a:gd name="connsiteX20" fmla="*/ 470194 w 942319"/>
                    <a:gd name="connsiteY20" fmla="*/ 1200539 h 1456835"/>
                    <a:gd name="connsiteX21" fmla="*/ 604591 w 942319"/>
                    <a:gd name="connsiteY21" fmla="*/ 1151866 h 1456835"/>
                    <a:gd name="connsiteX22" fmla="*/ 653264 w 942319"/>
                    <a:gd name="connsiteY22" fmla="*/ 996276 h 1456835"/>
                    <a:gd name="connsiteX23" fmla="*/ 653264 w 942319"/>
                    <a:gd name="connsiteY23" fmla="*/ 458635 h 1456835"/>
                    <a:gd name="connsiteX24" fmla="*/ 604728 w 942319"/>
                    <a:gd name="connsiteY24" fmla="*/ 304832 h 1456835"/>
                    <a:gd name="connsiteX25" fmla="*/ 470194 w 942319"/>
                    <a:gd name="connsiteY25" fmla="*/ 256296 h 1456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942319" h="1456835">
                      <a:moveTo>
                        <a:pt x="470194" y="0"/>
                      </a:moveTo>
                      <a:cubicBezTo>
                        <a:pt x="557234" y="0"/>
                        <a:pt x="636854" y="15185"/>
                        <a:pt x="709056" y="45559"/>
                      </a:cubicBezTo>
                      <a:cubicBezTo>
                        <a:pt x="781259" y="75928"/>
                        <a:pt x="838189" y="125037"/>
                        <a:pt x="879839" y="192884"/>
                      </a:cubicBezTo>
                      <a:cubicBezTo>
                        <a:pt x="921492" y="260732"/>
                        <a:pt x="942319" y="349314"/>
                        <a:pt x="942319" y="458635"/>
                      </a:cubicBezTo>
                      <a:lnTo>
                        <a:pt x="942319" y="996276"/>
                      </a:lnTo>
                      <a:cubicBezTo>
                        <a:pt x="942319" y="1106456"/>
                        <a:pt x="921393" y="1195642"/>
                        <a:pt x="879537" y="1263833"/>
                      </a:cubicBezTo>
                      <a:cubicBezTo>
                        <a:pt x="837685" y="1332020"/>
                        <a:pt x="780805" y="1381235"/>
                        <a:pt x="708892" y="1411475"/>
                      </a:cubicBezTo>
                      <a:cubicBezTo>
                        <a:pt x="636980" y="1441715"/>
                        <a:pt x="557413" y="1456835"/>
                        <a:pt x="470194" y="1456835"/>
                      </a:cubicBezTo>
                      <a:cubicBezTo>
                        <a:pt x="382554" y="1456835"/>
                        <a:pt x="303171" y="1441742"/>
                        <a:pt x="232041" y="1411551"/>
                      </a:cubicBezTo>
                      <a:cubicBezTo>
                        <a:pt x="160911" y="1381361"/>
                        <a:pt x="104458" y="1332230"/>
                        <a:pt x="62675" y="1264161"/>
                      </a:cubicBezTo>
                      <a:cubicBezTo>
                        <a:pt x="20892" y="1196092"/>
                        <a:pt x="0" y="1106800"/>
                        <a:pt x="0" y="996276"/>
                      </a:cubicBezTo>
                      <a:lnTo>
                        <a:pt x="0" y="458635"/>
                      </a:lnTo>
                      <a:cubicBezTo>
                        <a:pt x="0" y="348993"/>
                        <a:pt x="20785" y="260304"/>
                        <a:pt x="62358" y="192567"/>
                      </a:cubicBezTo>
                      <a:cubicBezTo>
                        <a:pt x="103931" y="124831"/>
                        <a:pt x="160434" y="75802"/>
                        <a:pt x="231877" y="45482"/>
                      </a:cubicBezTo>
                      <a:cubicBezTo>
                        <a:pt x="303316" y="15162"/>
                        <a:pt x="382757" y="0"/>
                        <a:pt x="470194" y="0"/>
                      </a:cubicBezTo>
                      <a:close/>
                      <a:moveTo>
                        <a:pt x="470194" y="256296"/>
                      </a:moveTo>
                      <a:cubicBezTo>
                        <a:pt x="412523" y="256296"/>
                        <a:pt x="367919" y="272359"/>
                        <a:pt x="336373" y="304488"/>
                      </a:cubicBezTo>
                      <a:cubicBezTo>
                        <a:pt x="304828" y="336614"/>
                        <a:pt x="289055" y="387998"/>
                        <a:pt x="289055" y="458635"/>
                      </a:cubicBezTo>
                      <a:lnTo>
                        <a:pt x="289055" y="996276"/>
                      </a:lnTo>
                      <a:cubicBezTo>
                        <a:pt x="289055" y="1067998"/>
                        <a:pt x="304878" y="1119973"/>
                        <a:pt x="336522" y="1152198"/>
                      </a:cubicBezTo>
                      <a:cubicBezTo>
                        <a:pt x="368167" y="1184427"/>
                        <a:pt x="412726" y="1200539"/>
                        <a:pt x="470194" y="1200539"/>
                      </a:cubicBezTo>
                      <a:cubicBezTo>
                        <a:pt x="527345" y="1200539"/>
                        <a:pt x="572140" y="1184316"/>
                        <a:pt x="604591" y="1151866"/>
                      </a:cubicBezTo>
                      <a:cubicBezTo>
                        <a:pt x="637041" y="1119419"/>
                        <a:pt x="653264" y="1067555"/>
                        <a:pt x="653264" y="996276"/>
                      </a:cubicBezTo>
                      <a:lnTo>
                        <a:pt x="653264" y="458635"/>
                      </a:lnTo>
                      <a:cubicBezTo>
                        <a:pt x="653264" y="388460"/>
                        <a:pt x="637083" y="337191"/>
                        <a:pt x="604728" y="304832"/>
                      </a:cubicBezTo>
                      <a:cubicBezTo>
                        <a:pt x="572369" y="272473"/>
                        <a:pt x="527525" y="256296"/>
                        <a:pt x="470194" y="256296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675DFFF7-21AB-424F-AFF2-4BB062DDF33A}"/>
                    </a:ext>
                  </a:extLst>
                </p:cNvPr>
                <p:cNvSpPr/>
                <p:nvPr/>
              </p:nvSpPr>
              <p:spPr>
                <a:xfrm>
                  <a:off x="3016091" y="3082232"/>
                  <a:ext cx="127786" cy="126655"/>
                </a:xfrm>
                <a:custGeom>
                  <a:avLst/>
                  <a:gdLst>
                    <a:gd name="connsiteX0" fmla="*/ 107913 w 217753"/>
                    <a:gd name="connsiteY0" fmla="*/ 0 h 215826"/>
                    <a:gd name="connsiteX1" fmla="*/ 188231 w 217753"/>
                    <a:gd name="connsiteY1" fmla="*/ 29523 h 215826"/>
                    <a:gd name="connsiteX2" fmla="*/ 217753 w 217753"/>
                    <a:gd name="connsiteY2" fmla="*/ 105986 h 215826"/>
                    <a:gd name="connsiteX3" fmla="*/ 188174 w 217753"/>
                    <a:gd name="connsiteY3" fmla="*/ 183880 h 215826"/>
                    <a:gd name="connsiteX4" fmla="*/ 107913 w 217753"/>
                    <a:gd name="connsiteY4" fmla="*/ 215826 h 215826"/>
                    <a:gd name="connsiteX5" fmla="*/ 29435 w 217753"/>
                    <a:gd name="connsiteY5" fmla="*/ 184032 h 215826"/>
                    <a:gd name="connsiteX6" fmla="*/ 0 w 217753"/>
                    <a:gd name="connsiteY6" fmla="*/ 105986 h 215826"/>
                    <a:gd name="connsiteX7" fmla="*/ 29373 w 217753"/>
                    <a:gd name="connsiteY7" fmla="*/ 29370 h 215826"/>
                    <a:gd name="connsiteX8" fmla="*/ 107913 w 217753"/>
                    <a:gd name="connsiteY8" fmla="*/ 0 h 215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7753" h="215826">
                      <a:moveTo>
                        <a:pt x="107913" y="0"/>
                      </a:moveTo>
                      <a:cubicBezTo>
                        <a:pt x="141779" y="0"/>
                        <a:pt x="168549" y="9841"/>
                        <a:pt x="188231" y="29523"/>
                      </a:cubicBezTo>
                      <a:cubicBezTo>
                        <a:pt x="207913" y="49204"/>
                        <a:pt x="217753" y="74692"/>
                        <a:pt x="217753" y="105986"/>
                      </a:cubicBezTo>
                      <a:cubicBezTo>
                        <a:pt x="217753" y="136619"/>
                        <a:pt x="207893" y="162584"/>
                        <a:pt x="188174" y="183880"/>
                      </a:cubicBezTo>
                      <a:cubicBezTo>
                        <a:pt x="168450" y="205176"/>
                        <a:pt x="141699" y="215826"/>
                        <a:pt x="107913" y="215826"/>
                      </a:cubicBezTo>
                      <a:cubicBezTo>
                        <a:pt x="75214" y="215826"/>
                        <a:pt x="49055" y="205230"/>
                        <a:pt x="29435" y="184032"/>
                      </a:cubicBezTo>
                      <a:cubicBezTo>
                        <a:pt x="9810" y="162832"/>
                        <a:pt x="0" y="136817"/>
                        <a:pt x="0" y="105986"/>
                      </a:cubicBezTo>
                      <a:cubicBezTo>
                        <a:pt x="0" y="74490"/>
                        <a:pt x="9791" y="48952"/>
                        <a:pt x="29373" y="29370"/>
                      </a:cubicBezTo>
                      <a:cubicBezTo>
                        <a:pt x="48956" y="9792"/>
                        <a:pt x="75134" y="0"/>
                        <a:pt x="107913" y="0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9A08E3-4417-BA44-B950-4C7FE738A274}"/>
                </a:ext>
              </a:extLst>
            </p:cNvPr>
            <p:cNvGrpSpPr/>
            <p:nvPr/>
          </p:nvGrpSpPr>
          <p:grpSpPr>
            <a:xfrm>
              <a:off x="2364974" y="3291099"/>
              <a:ext cx="1139978" cy="848142"/>
              <a:chOff x="3424403" y="2715367"/>
              <a:chExt cx="1139978" cy="84814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EB926C7-662E-2643-8808-31BD3C18741D}"/>
                  </a:ext>
                </a:extLst>
              </p:cNvPr>
              <p:cNvSpPr/>
              <p:nvPr/>
            </p:nvSpPr>
            <p:spPr>
              <a:xfrm>
                <a:off x="3424403" y="2715367"/>
                <a:ext cx="536026" cy="848142"/>
              </a:xfrm>
              <a:custGeom>
                <a:avLst/>
                <a:gdLst>
                  <a:gd name="connsiteX0" fmla="*/ 458632 w 913412"/>
                  <a:gd name="connsiteY0" fmla="*/ 0 h 1445272"/>
                  <a:gd name="connsiteX1" fmla="*/ 678446 w 913412"/>
                  <a:gd name="connsiteY1" fmla="*/ 49425 h 1445272"/>
                  <a:gd name="connsiteX2" fmla="*/ 845950 w 913412"/>
                  <a:gd name="connsiteY2" fmla="*/ 189723 h 1445272"/>
                  <a:gd name="connsiteX3" fmla="*/ 909556 w 913412"/>
                  <a:gd name="connsiteY3" fmla="*/ 408530 h 1445272"/>
                  <a:gd name="connsiteX4" fmla="*/ 863471 w 913412"/>
                  <a:gd name="connsiteY4" fmla="*/ 601640 h 1445272"/>
                  <a:gd name="connsiteX5" fmla="*/ 746015 w 913412"/>
                  <a:gd name="connsiteY5" fmla="*/ 757203 h 1445272"/>
                  <a:gd name="connsiteX6" fmla="*/ 596143 w 913412"/>
                  <a:gd name="connsiteY6" fmla="*/ 881843 h 1445272"/>
                  <a:gd name="connsiteX7" fmla="*/ 449283 w 913412"/>
                  <a:gd name="connsiteY7" fmla="*/ 983614 h 1445272"/>
                  <a:gd name="connsiteX8" fmla="*/ 339802 w 913412"/>
                  <a:gd name="connsiteY8" fmla="*/ 1073040 h 1445272"/>
                  <a:gd name="connsiteX9" fmla="*/ 298686 w 913412"/>
                  <a:gd name="connsiteY9" fmla="*/ 1160072 h 1445272"/>
                  <a:gd name="connsiteX10" fmla="*/ 298686 w 913412"/>
                  <a:gd name="connsiteY10" fmla="*/ 1188976 h 1445272"/>
                  <a:gd name="connsiteX11" fmla="*/ 815130 w 913412"/>
                  <a:gd name="connsiteY11" fmla="*/ 1188976 h 1445272"/>
                  <a:gd name="connsiteX12" fmla="*/ 885664 w 913412"/>
                  <a:gd name="connsiteY12" fmla="*/ 1227126 h 1445272"/>
                  <a:gd name="connsiteX13" fmla="*/ 913412 w 913412"/>
                  <a:gd name="connsiteY13" fmla="*/ 1314235 h 1445272"/>
                  <a:gd name="connsiteX14" fmla="*/ 885695 w 913412"/>
                  <a:gd name="connsiteY14" fmla="*/ 1404852 h 1445272"/>
                  <a:gd name="connsiteX15" fmla="*/ 815130 w 913412"/>
                  <a:gd name="connsiteY15" fmla="*/ 1445272 h 1445272"/>
                  <a:gd name="connsiteX16" fmla="*/ 129110 w 913412"/>
                  <a:gd name="connsiteY16" fmla="*/ 1445272 h 1445272"/>
                  <a:gd name="connsiteX17" fmla="*/ 45448 w 913412"/>
                  <a:gd name="connsiteY17" fmla="*/ 1419136 h 1445272"/>
                  <a:gd name="connsiteX18" fmla="*/ 0 w 913412"/>
                  <a:gd name="connsiteY18" fmla="*/ 1346994 h 1445272"/>
                  <a:gd name="connsiteX19" fmla="*/ 0 w 913412"/>
                  <a:gd name="connsiteY19" fmla="*/ 1160072 h 1445272"/>
                  <a:gd name="connsiteX20" fmla="*/ 46399 w 913412"/>
                  <a:gd name="connsiteY20" fmla="*/ 1008410 h 1445272"/>
                  <a:gd name="connsiteX21" fmla="*/ 164355 w 913412"/>
                  <a:gd name="connsiteY21" fmla="*/ 878846 h 1445272"/>
                  <a:gd name="connsiteX22" fmla="*/ 315910 w 913412"/>
                  <a:gd name="connsiteY22" fmla="*/ 762306 h 1445272"/>
                  <a:gd name="connsiteX23" fmla="*/ 465392 w 913412"/>
                  <a:gd name="connsiteY23" fmla="*/ 648610 h 1445272"/>
                  <a:gd name="connsiteX24" fmla="*/ 577687 w 913412"/>
                  <a:gd name="connsiteY24" fmla="*/ 535037 h 1445272"/>
                  <a:gd name="connsiteX25" fmla="*/ 620501 w 913412"/>
                  <a:gd name="connsiteY25" fmla="*/ 416237 h 1445272"/>
                  <a:gd name="connsiteX26" fmla="*/ 604137 w 913412"/>
                  <a:gd name="connsiteY26" fmla="*/ 345328 h 1445272"/>
                  <a:gd name="connsiteX27" fmla="*/ 552829 w 913412"/>
                  <a:gd name="connsiteY27" fmla="*/ 287009 h 1445272"/>
                  <a:gd name="connsiteX28" fmla="*/ 460559 w 913412"/>
                  <a:gd name="connsiteY28" fmla="*/ 264003 h 1445272"/>
                  <a:gd name="connsiteX29" fmla="*/ 353097 w 913412"/>
                  <a:gd name="connsiteY29" fmla="*/ 298644 h 1445272"/>
                  <a:gd name="connsiteX30" fmla="*/ 308321 w 913412"/>
                  <a:gd name="connsiteY30" fmla="*/ 414313 h 1445272"/>
                  <a:gd name="connsiteX31" fmla="*/ 267492 w 913412"/>
                  <a:gd name="connsiteY31" fmla="*/ 492055 h 1445272"/>
                  <a:gd name="connsiteX32" fmla="*/ 158014 w 913412"/>
                  <a:gd name="connsiteY32" fmla="*/ 526078 h 1445272"/>
                  <a:gd name="connsiteX33" fmla="*/ 63546 w 913412"/>
                  <a:gd name="connsiteY33" fmla="*/ 491784 h 1445272"/>
                  <a:gd name="connsiteX34" fmla="*/ 26977 w 913412"/>
                  <a:gd name="connsiteY34" fmla="*/ 371915 h 1445272"/>
                  <a:gd name="connsiteX35" fmla="*/ 87785 w 913412"/>
                  <a:gd name="connsiteY35" fmla="*/ 172950 h 1445272"/>
                  <a:gd name="connsiteX36" fmla="*/ 248509 w 913412"/>
                  <a:gd name="connsiteY36" fmla="*/ 44428 h 1445272"/>
                  <a:gd name="connsiteX37" fmla="*/ 458632 w 913412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2" h="1445272">
                    <a:moveTo>
                      <a:pt x="458632" y="0"/>
                    </a:moveTo>
                    <a:cubicBezTo>
                      <a:pt x="535911" y="0"/>
                      <a:pt x="609187" y="16475"/>
                      <a:pt x="678446" y="49425"/>
                    </a:cubicBezTo>
                    <a:cubicBezTo>
                      <a:pt x="747710" y="82375"/>
                      <a:pt x="803544" y="129140"/>
                      <a:pt x="845950" y="189723"/>
                    </a:cubicBezTo>
                    <a:cubicBezTo>
                      <a:pt x="888352" y="250303"/>
                      <a:pt x="909556" y="323238"/>
                      <a:pt x="909556" y="408530"/>
                    </a:cubicBezTo>
                    <a:cubicBezTo>
                      <a:pt x="909556" y="479832"/>
                      <a:pt x="894196" y="544202"/>
                      <a:pt x="863471" y="601640"/>
                    </a:cubicBezTo>
                    <a:cubicBezTo>
                      <a:pt x="832750" y="659081"/>
                      <a:pt x="793597" y="710934"/>
                      <a:pt x="746015" y="757203"/>
                    </a:cubicBezTo>
                    <a:cubicBezTo>
                      <a:pt x="698430" y="803471"/>
                      <a:pt x="648474" y="845018"/>
                      <a:pt x="596143" y="881843"/>
                    </a:cubicBezTo>
                    <a:cubicBezTo>
                      <a:pt x="543813" y="918667"/>
                      <a:pt x="494857" y="952591"/>
                      <a:pt x="449283" y="983614"/>
                    </a:cubicBezTo>
                    <a:cubicBezTo>
                      <a:pt x="403706" y="1014636"/>
                      <a:pt x="367213" y="1044445"/>
                      <a:pt x="339802" y="1073040"/>
                    </a:cubicBezTo>
                    <a:cubicBezTo>
                      <a:pt x="312394" y="1101634"/>
                      <a:pt x="298686" y="1130645"/>
                      <a:pt x="298686" y="1160072"/>
                    </a:cubicBezTo>
                    <a:lnTo>
                      <a:pt x="298686" y="1188976"/>
                    </a:lnTo>
                    <a:lnTo>
                      <a:pt x="815130" y="1188976"/>
                    </a:lnTo>
                    <a:cubicBezTo>
                      <a:pt x="843656" y="1188976"/>
                      <a:pt x="867166" y="1201695"/>
                      <a:pt x="885664" y="1227126"/>
                    </a:cubicBezTo>
                    <a:cubicBezTo>
                      <a:pt x="904163" y="1252560"/>
                      <a:pt x="913408" y="1281593"/>
                      <a:pt x="913412" y="1314235"/>
                    </a:cubicBezTo>
                    <a:cubicBezTo>
                      <a:pt x="913408" y="1347696"/>
                      <a:pt x="904170" y="1377902"/>
                      <a:pt x="885695" y="1404852"/>
                    </a:cubicBezTo>
                    <a:cubicBezTo>
                      <a:pt x="867216" y="1431797"/>
                      <a:pt x="843694" y="1445272"/>
                      <a:pt x="815130" y="1445272"/>
                    </a:cubicBezTo>
                    <a:lnTo>
                      <a:pt x="129110" y="1445272"/>
                    </a:lnTo>
                    <a:cubicBezTo>
                      <a:pt x="103638" y="1445272"/>
                      <a:pt x="75749" y="1436561"/>
                      <a:pt x="45448" y="1419136"/>
                    </a:cubicBezTo>
                    <a:cubicBezTo>
                      <a:pt x="15147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4" y="1054816"/>
                      <a:pt x="46399" y="1008410"/>
                    </a:cubicBezTo>
                    <a:cubicBezTo>
                      <a:pt x="77330" y="962000"/>
                      <a:pt x="116647" y="918812"/>
                      <a:pt x="164355" y="878846"/>
                    </a:cubicBezTo>
                    <a:cubicBezTo>
                      <a:pt x="212055" y="838880"/>
                      <a:pt x="262575" y="800032"/>
                      <a:pt x="315910" y="762306"/>
                    </a:cubicBezTo>
                    <a:cubicBezTo>
                      <a:pt x="369244" y="724577"/>
                      <a:pt x="419070" y="686680"/>
                      <a:pt x="465392" y="648610"/>
                    </a:cubicBezTo>
                    <a:cubicBezTo>
                      <a:pt x="511710" y="610541"/>
                      <a:pt x="549142" y="572686"/>
                      <a:pt x="577687" y="535037"/>
                    </a:cubicBezTo>
                    <a:cubicBezTo>
                      <a:pt x="606228" y="497391"/>
                      <a:pt x="620501" y="457791"/>
                      <a:pt x="620501" y="416237"/>
                    </a:cubicBezTo>
                    <a:cubicBezTo>
                      <a:pt x="620501" y="392513"/>
                      <a:pt x="615046" y="368877"/>
                      <a:pt x="604137" y="345328"/>
                    </a:cubicBezTo>
                    <a:cubicBezTo>
                      <a:pt x="593227" y="321784"/>
                      <a:pt x="576126" y="302343"/>
                      <a:pt x="552829" y="287009"/>
                    </a:cubicBezTo>
                    <a:cubicBezTo>
                      <a:pt x="529533" y="271671"/>
                      <a:pt x="498777" y="264003"/>
                      <a:pt x="460559" y="264003"/>
                    </a:cubicBezTo>
                    <a:cubicBezTo>
                      <a:pt x="418765" y="264003"/>
                      <a:pt x="382944" y="275550"/>
                      <a:pt x="353097" y="298644"/>
                    </a:cubicBezTo>
                    <a:cubicBezTo>
                      <a:pt x="323246" y="321738"/>
                      <a:pt x="308321" y="360296"/>
                      <a:pt x="308321" y="414313"/>
                    </a:cubicBezTo>
                    <a:cubicBezTo>
                      <a:pt x="308321" y="443458"/>
                      <a:pt x="294713" y="469373"/>
                      <a:pt x="267492" y="492055"/>
                    </a:cubicBezTo>
                    <a:cubicBezTo>
                      <a:pt x="240275" y="514737"/>
                      <a:pt x="203783" y="526081"/>
                      <a:pt x="158014" y="526078"/>
                    </a:cubicBezTo>
                    <a:cubicBezTo>
                      <a:pt x="119414" y="526081"/>
                      <a:pt x="87922" y="514649"/>
                      <a:pt x="63546" y="491784"/>
                    </a:cubicBezTo>
                    <a:cubicBezTo>
                      <a:pt x="39165" y="468922"/>
                      <a:pt x="26977" y="428964"/>
                      <a:pt x="26977" y="371915"/>
                    </a:cubicBezTo>
                    <a:cubicBezTo>
                      <a:pt x="26977" y="295338"/>
                      <a:pt x="47246" y="229018"/>
                      <a:pt x="87785" y="172950"/>
                    </a:cubicBezTo>
                    <a:cubicBezTo>
                      <a:pt x="128320" y="116887"/>
                      <a:pt x="181898" y="74046"/>
                      <a:pt x="248509" y="44428"/>
                    </a:cubicBezTo>
                    <a:cubicBezTo>
                      <a:pt x="315123" y="14811"/>
                      <a:pt x="385162" y="0"/>
                      <a:pt x="458632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5D144B6-24F9-1241-88A2-5EA43A139A23}"/>
                  </a:ext>
                </a:extLst>
              </p:cNvPr>
              <p:cNvSpPr/>
              <p:nvPr/>
            </p:nvSpPr>
            <p:spPr>
              <a:xfrm>
                <a:off x="4028353" y="2715367"/>
                <a:ext cx="536028" cy="848142"/>
              </a:xfrm>
              <a:custGeom>
                <a:avLst/>
                <a:gdLst>
                  <a:gd name="connsiteX0" fmla="*/ 458636 w 913416"/>
                  <a:gd name="connsiteY0" fmla="*/ 0 h 1445272"/>
                  <a:gd name="connsiteX1" fmla="*/ 678450 w 913416"/>
                  <a:gd name="connsiteY1" fmla="*/ 49425 h 1445272"/>
                  <a:gd name="connsiteX2" fmla="*/ 845954 w 913416"/>
                  <a:gd name="connsiteY2" fmla="*/ 189723 h 1445272"/>
                  <a:gd name="connsiteX3" fmla="*/ 909560 w 913416"/>
                  <a:gd name="connsiteY3" fmla="*/ 408530 h 1445272"/>
                  <a:gd name="connsiteX4" fmla="*/ 863479 w 913416"/>
                  <a:gd name="connsiteY4" fmla="*/ 601640 h 1445272"/>
                  <a:gd name="connsiteX5" fmla="*/ 746019 w 913416"/>
                  <a:gd name="connsiteY5" fmla="*/ 757203 h 1445272"/>
                  <a:gd name="connsiteX6" fmla="*/ 596147 w 913416"/>
                  <a:gd name="connsiteY6" fmla="*/ 881843 h 1445272"/>
                  <a:gd name="connsiteX7" fmla="*/ 449287 w 913416"/>
                  <a:gd name="connsiteY7" fmla="*/ 983614 h 1445272"/>
                  <a:gd name="connsiteX8" fmla="*/ 339806 w 913416"/>
                  <a:gd name="connsiteY8" fmla="*/ 1073040 h 1445272"/>
                  <a:gd name="connsiteX9" fmla="*/ 298690 w 913416"/>
                  <a:gd name="connsiteY9" fmla="*/ 1160072 h 1445272"/>
                  <a:gd name="connsiteX10" fmla="*/ 298690 w 913416"/>
                  <a:gd name="connsiteY10" fmla="*/ 1188976 h 1445272"/>
                  <a:gd name="connsiteX11" fmla="*/ 815137 w 913416"/>
                  <a:gd name="connsiteY11" fmla="*/ 1188976 h 1445272"/>
                  <a:gd name="connsiteX12" fmla="*/ 885668 w 913416"/>
                  <a:gd name="connsiteY12" fmla="*/ 1227126 h 1445272"/>
                  <a:gd name="connsiteX13" fmla="*/ 913416 w 913416"/>
                  <a:gd name="connsiteY13" fmla="*/ 1314235 h 1445272"/>
                  <a:gd name="connsiteX14" fmla="*/ 885699 w 913416"/>
                  <a:gd name="connsiteY14" fmla="*/ 1404852 h 1445272"/>
                  <a:gd name="connsiteX15" fmla="*/ 815137 w 913416"/>
                  <a:gd name="connsiteY15" fmla="*/ 1445272 h 1445272"/>
                  <a:gd name="connsiteX16" fmla="*/ 129114 w 913416"/>
                  <a:gd name="connsiteY16" fmla="*/ 1445272 h 1445272"/>
                  <a:gd name="connsiteX17" fmla="*/ 45452 w 913416"/>
                  <a:gd name="connsiteY17" fmla="*/ 1419136 h 1445272"/>
                  <a:gd name="connsiteX18" fmla="*/ 0 w 913416"/>
                  <a:gd name="connsiteY18" fmla="*/ 1346994 h 1445272"/>
                  <a:gd name="connsiteX19" fmla="*/ 0 w 913416"/>
                  <a:gd name="connsiteY19" fmla="*/ 1160072 h 1445272"/>
                  <a:gd name="connsiteX20" fmla="*/ 46402 w 913416"/>
                  <a:gd name="connsiteY20" fmla="*/ 1008410 h 1445272"/>
                  <a:gd name="connsiteX21" fmla="*/ 164355 w 913416"/>
                  <a:gd name="connsiteY21" fmla="*/ 878846 h 1445272"/>
                  <a:gd name="connsiteX22" fmla="*/ 315914 w 913416"/>
                  <a:gd name="connsiteY22" fmla="*/ 762306 h 1445272"/>
                  <a:gd name="connsiteX23" fmla="*/ 465396 w 913416"/>
                  <a:gd name="connsiteY23" fmla="*/ 648610 h 1445272"/>
                  <a:gd name="connsiteX24" fmla="*/ 577691 w 913416"/>
                  <a:gd name="connsiteY24" fmla="*/ 535037 h 1445272"/>
                  <a:gd name="connsiteX25" fmla="*/ 620505 w 913416"/>
                  <a:gd name="connsiteY25" fmla="*/ 416237 h 1445272"/>
                  <a:gd name="connsiteX26" fmla="*/ 604140 w 913416"/>
                  <a:gd name="connsiteY26" fmla="*/ 345328 h 1445272"/>
                  <a:gd name="connsiteX27" fmla="*/ 552833 w 913416"/>
                  <a:gd name="connsiteY27" fmla="*/ 287009 h 1445272"/>
                  <a:gd name="connsiteX28" fmla="*/ 460563 w 913416"/>
                  <a:gd name="connsiteY28" fmla="*/ 264003 h 1445272"/>
                  <a:gd name="connsiteX29" fmla="*/ 353101 w 913416"/>
                  <a:gd name="connsiteY29" fmla="*/ 298644 h 1445272"/>
                  <a:gd name="connsiteX30" fmla="*/ 308325 w 913416"/>
                  <a:gd name="connsiteY30" fmla="*/ 414313 h 1445272"/>
                  <a:gd name="connsiteX31" fmla="*/ 267496 w 913416"/>
                  <a:gd name="connsiteY31" fmla="*/ 492055 h 1445272"/>
                  <a:gd name="connsiteX32" fmla="*/ 158018 w 913416"/>
                  <a:gd name="connsiteY32" fmla="*/ 526078 h 1445272"/>
                  <a:gd name="connsiteX33" fmla="*/ 63549 w 913416"/>
                  <a:gd name="connsiteY33" fmla="*/ 491784 h 1445272"/>
                  <a:gd name="connsiteX34" fmla="*/ 26980 w 913416"/>
                  <a:gd name="connsiteY34" fmla="*/ 371915 h 1445272"/>
                  <a:gd name="connsiteX35" fmla="*/ 87789 w 913416"/>
                  <a:gd name="connsiteY35" fmla="*/ 172950 h 1445272"/>
                  <a:gd name="connsiteX36" fmla="*/ 248513 w 913416"/>
                  <a:gd name="connsiteY36" fmla="*/ 44428 h 1445272"/>
                  <a:gd name="connsiteX37" fmla="*/ 458636 w 913416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2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5"/>
                      <a:pt x="803548" y="129140"/>
                      <a:pt x="845954" y="189723"/>
                    </a:cubicBezTo>
                    <a:cubicBezTo>
                      <a:pt x="888359" y="250303"/>
                      <a:pt x="909560" y="323238"/>
                      <a:pt x="909560" y="408530"/>
                    </a:cubicBezTo>
                    <a:cubicBezTo>
                      <a:pt x="909560" y="479832"/>
                      <a:pt x="894200" y="544202"/>
                      <a:pt x="863479" y="601640"/>
                    </a:cubicBezTo>
                    <a:cubicBezTo>
                      <a:pt x="832754" y="659081"/>
                      <a:pt x="793601" y="710934"/>
                      <a:pt x="746019" y="757203"/>
                    </a:cubicBezTo>
                    <a:cubicBezTo>
                      <a:pt x="698433" y="803471"/>
                      <a:pt x="648478" y="845018"/>
                      <a:pt x="596147" y="881843"/>
                    </a:cubicBezTo>
                    <a:cubicBezTo>
                      <a:pt x="543817" y="918667"/>
                      <a:pt x="494861" y="952591"/>
                      <a:pt x="449287" y="983614"/>
                    </a:cubicBezTo>
                    <a:cubicBezTo>
                      <a:pt x="403710" y="1014636"/>
                      <a:pt x="367217" y="1044445"/>
                      <a:pt x="339806" y="1073040"/>
                    </a:cubicBezTo>
                    <a:cubicBezTo>
                      <a:pt x="312398" y="1101634"/>
                      <a:pt x="298690" y="1130645"/>
                      <a:pt x="298690" y="1160072"/>
                    </a:cubicBezTo>
                    <a:lnTo>
                      <a:pt x="298690" y="1188976"/>
                    </a:lnTo>
                    <a:lnTo>
                      <a:pt x="815137" y="1188976"/>
                    </a:lnTo>
                    <a:cubicBezTo>
                      <a:pt x="843660" y="1188976"/>
                      <a:pt x="867170" y="1201695"/>
                      <a:pt x="885668" y="1227126"/>
                    </a:cubicBezTo>
                    <a:cubicBezTo>
                      <a:pt x="904166" y="1252560"/>
                      <a:pt x="913416" y="1281593"/>
                      <a:pt x="913416" y="1314235"/>
                    </a:cubicBezTo>
                    <a:cubicBezTo>
                      <a:pt x="913416" y="1347696"/>
                      <a:pt x="904174" y="1377902"/>
                      <a:pt x="885699" y="1404852"/>
                    </a:cubicBezTo>
                    <a:cubicBezTo>
                      <a:pt x="867220" y="1431797"/>
                      <a:pt x="843698" y="1445272"/>
                      <a:pt x="815137" y="1445272"/>
                    </a:cubicBezTo>
                    <a:lnTo>
                      <a:pt x="129114" y="1445272"/>
                    </a:lnTo>
                    <a:cubicBezTo>
                      <a:pt x="103638" y="1445272"/>
                      <a:pt x="75753" y="1436561"/>
                      <a:pt x="45452" y="1419136"/>
                    </a:cubicBezTo>
                    <a:cubicBezTo>
                      <a:pt x="15151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8" y="1054816"/>
                      <a:pt x="46402" y="1008410"/>
                    </a:cubicBezTo>
                    <a:cubicBezTo>
                      <a:pt x="77333" y="962000"/>
                      <a:pt x="116651" y="918812"/>
                      <a:pt x="164355" y="878846"/>
                    </a:cubicBezTo>
                    <a:cubicBezTo>
                      <a:pt x="212062" y="838880"/>
                      <a:pt x="262579" y="800032"/>
                      <a:pt x="315914" y="762306"/>
                    </a:cubicBezTo>
                    <a:cubicBezTo>
                      <a:pt x="369248" y="724577"/>
                      <a:pt x="419074" y="686680"/>
                      <a:pt x="465396" y="648610"/>
                    </a:cubicBezTo>
                    <a:cubicBezTo>
                      <a:pt x="511714" y="610541"/>
                      <a:pt x="549146" y="572686"/>
                      <a:pt x="577691" y="535037"/>
                    </a:cubicBezTo>
                    <a:cubicBezTo>
                      <a:pt x="606232" y="497391"/>
                      <a:pt x="620505" y="457791"/>
                      <a:pt x="620505" y="416237"/>
                    </a:cubicBezTo>
                    <a:cubicBezTo>
                      <a:pt x="620505" y="392513"/>
                      <a:pt x="615050" y="368877"/>
                      <a:pt x="604140" y="345328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41" y="271671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3"/>
                    </a:cubicBezTo>
                    <a:cubicBezTo>
                      <a:pt x="308325" y="443458"/>
                      <a:pt x="294717" y="469373"/>
                      <a:pt x="267496" y="492055"/>
                    </a:cubicBezTo>
                    <a:cubicBezTo>
                      <a:pt x="240279" y="514737"/>
                      <a:pt x="203786" y="526081"/>
                      <a:pt x="158018" y="526078"/>
                    </a:cubicBezTo>
                    <a:cubicBezTo>
                      <a:pt x="119418" y="526081"/>
                      <a:pt x="87926" y="514649"/>
                      <a:pt x="63549" y="491784"/>
                    </a:cubicBezTo>
                    <a:cubicBezTo>
                      <a:pt x="39169" y="468922"/>
                      <a:pt x="26980" y="428964"/>
                      <a:pt x="26980" y="371915"/>
                    </a:cubicBezTo>
                    <a:cubicBezTo>
                      <a:pt x="26980" y="295338"/>
                      <a:pt x="47250" y="229018"/>
                      <a:pt x="87789" y="172950"/>
                    </a:cubicBezTo>
                    <a:cubicBezTo>
                      <a:pt x="128324" y="116887"/>
                      <a:pt x="181899" y="74046"/>
                      <a:pt x="248513" y="44428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0745769-12C1-6A45-8294-03116F77677A}"/>
              </a:ext>
            </a:extLst>
          </p:cNvPr>
          <p:cNvSpPr/>
          <p:nvPr/>
        </p:nvSpPr>
        <p:spPr>
          <a:xfrm>
            <a:off x="6199721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F3C6C-F189-A344-802C-5CF3BBB1D7F8}"/>
              </a:ext>
            </a:extLst>
          </p:cNvPr>
          <p:cNvSpPr/>
          <p:nvPr/>
        </p:nvSpPr>
        <p:spPr>
          <a:xfrm>
            <a:off x="6199721" y="5460943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47B1F8-AC0E-C548-8497-79C4402F57FE}"/>
              </a:ext>
            </a:extLst>
          </p:cNvPr>
          <p:cNvSpPr/>
          <p:nvPr/>
        </p:nvSpPr>
        <p:spPr>
          <a:xfrm>
            <a:off x="8922230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B9654-0889-ED46-8D23-59AE628DC050}"/>
              </a:ext>
            </a:extLst>
          </p:cNvPr>
          <p:cNvSpPr txBox="1"/>
          <p:nvPr/>
        </p:nvSpPr>
        <p:spPr>
          <a:xfrm>
            <a:off x="6646576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E8E094-E719-4941-B38E-4B5AA5D370D1}"/>
              </a:ext>
            </a:extLst>
          </p:cNvPr>
          <p:cNvSpPr txBox="1"/>
          <p:nvPr/>
        </p:nvSpPr>
        <p:spPr>
          <a:xfrm>
            <a:off x="6646576" y="549305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0ADC7-8B79-214B-A4C1-11DE12870BB7}"/>
              </a:ext>
            </a:extLst>
          </p:cNvPr>
          <p:cNvSpPr txBox="1"/>
          <p:nvPr/>
        </p:nvSpPr>
        <p:spPr>
          <a:xfrm>
            <a:off x="9353104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0E7EB9-EDEB-C543-9F89-8061419232E0}"/>
              </a:ext>
            </a:extLst>
          </p:cNvPr>
          <p:cNvSpPr/>
          <p:nvPr/>
        </p:nvSpPr>
        <p:spPr>
          <a:xfrm rot="10800000">
            <a:off x="6330872" y="4725212"/>
            <a:ext cx="127004" cy="233184"/>
          </a:xfrm>
          <a:custGeom>
            <a:avLst/>
            <a:gdLst>
              <a:gd name="connsiteX0" fmla="*/ 163045 w 199732"/>
              <a:gd name="connsiteY0" fmla="*/ 366716 h 366715"/>
              <a:gd name="connsiteX1" fmla="*/ 137131 w 199732"/>
              <a:gd name="connsiteY1" fmla="*/ 355983 h 366715"/>
              <a:gd name="connsiteX2" fmla="*/ 25014 w 199732"/>
              <a:gd name="connsiteY2" fmla="*/ 243867 h 366715"/>
              <a:gd name="connsiteX3" fmla="*/ 25014 w 199732"/>
              <a:gd name="connsiteY3" fmla="*/ 122852 h 366715"/>
              <a:gd name="connsiteX4" fmla="*/ 137131 w 199732"/>
              <a:gd name="connsiteY4" fmla="*/ 10736 h 366715"/>
              <a:gd name="connsiteX5" fmla="*/ 188996 w 199732"/>
              <a:gd name="connsiteY5" fmla="*/ 10748 h 366715"/>
              <a:gd name="connsiteX6" fmla="*/ 188984 w 199732"/>
              <a:gd name="connsiteY6" fmla="*/ 62613 h 366715"/>
              <a:gd name="connsiteX7" fmla="*/ 76867 w 199732"/>
              <a:gd name="connsiteY7" fmla="*/ 174705 h 366715"/>
              <a:gd name="connsiteX8" fmla="*/ 76846 w 199732"/>
              <a:gd name="connsiteY8" fmla="*/ 191992 h 366715"/>
              <a:gd name="connsiteX9" fmla="*/ 76867 w 199732"/>
              <a:gd name="connsiteY9" fmla="*/ 192014 h 366715"/>
              <a:gd name="connsiteX10" fmla="*/ 188984 w 199732"/>
              <a:gd name="connsiteY10" fmla="*/ 304106 h 366715"/>
              <a:gd name="connsiteX11" fmla="*/ 189000 w 199732"/>
              <a:gd name="connsiteY11" fmla="*/ 355967 h 366715"/>
              <a:gd name="connsiteX12" fmla="*/ 163045 w 199732"/>
              <a:gd name="connsiteY12" fmla="*/ 366716 h 36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732" h="366715">
                <a:moveTo>
                  <a:pt x="163045" y="366716"/>
                </a:moveTo>
                <a:cubicBezTo>
                  <a:pt x="153326" y="366714"/>
                  <a:pt x="144005" y="362853"/>
                  <a:pt x="137131" y="355983"/>
                </a:cubicBezTo>
                <a:lnTo>
                  <a:pt x="25014" y="243867"/>
                </a:lnTo>
                <a:cubicBezTo>
                  <a:pt x="-8338" y="210423"/>
                  <a:pt x="-8338" y="156296"/>
                  <a:pt x="25014" y="122852"/>
                </a:cubicBezTo>
                <a:lnTo>
                  <a:pt x="137131" y="10736"/>
                </a:lnTo>
                <a:cubicBezTo>
                  <a:pt x="151456" y="-3583"/>
                  <a:pt x="174677" y="-3578"/>
                  <a:pt x="188996" y="10748"/>
                </a:cubicBezTo>
                <a:cubicBezTo>
                  <a:pt x="203315" y="25073"/>
                  <a:pt x="203309" y="48294"/>
                  <a:pt x="188984" y="62613"/>
                </a:cubicBezTo>
                <a:lnTo>
                  <a:pt x="76867" y="174705"/>
                </a:lnTo>
                <a:cubicBezTo>
                  <a:pt x="72088" y="179473"/>
                  <a:pt x="72078" y="187212"/>
                  <a:pt x="76846" y="191992"/>
                </a:cubicBezTo>
                <a:cubicBezTo>
                  <a:pt x="76853" y="191999"/>
                  <a:pt x="76860" y="192007"/>
                  <a:pt x="76867" y="192014"/>
                </a:cubicBezTo>
                <a:lnTo>
                  <a:pt x="188984" y="304106"/>
                </a:lnTo>
                <a:cubicBezTo>
                  <a:pt x="203309" y="318422"/>
                  <a:pt x="203317" y="341641"/>
                  <a:pt x="189000" y="355967"/>
                </a:cubicBezTo>
                <a:cubicBezTo>
                  <a:pt x="182118" y="362853"/>
                  <a:pt x="172781" y="366720"/>
                  <a:pt x="163045" y="366716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E7879D-7553-CA49-B3EB-0CE3F38C206D}"/>
              </a:ext>
            </a:extLst>
          </p:cNvPr>
          <p:cNvGrpSpPr/>
          <p:nvPr/>
        </p:nvGrpSpPr>
        <p:grpSpPr>
          <a:xfrm>
            <a:off x="9005766" y="4737047"/>
            <a:ext cx="222232" cy="209515"/>
            <a:chOff x="9045574" y="4734286"/>
            <a:chExt cx="222232" cy="209515"/>
          </a:xfrm>
          <a:solidFill>
            <a:srgbClr val="F1F4F4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62AA7BC-947D-534B-BF1F-A9D2D08CF637}"/>
                </a:ext>
              </a:extLst>
            </p:cNvPr>
            <p:cNvSpPr/>
            <p:nvPr/>
          </p:nvSpPr>
          <p:spPr>
            <a:xfrm rot="10800000">
              <a:off x="9143999" y="4734286"/>
              <a:ext cx="123807" cy="206340"/>
            </a:xfrm>
            <a:custGeom>
              <a:avLst/>
              <a:gdLst>
                <a:gd name="connsiteX0" fmla="*/ 183348 w 220035"/>
                <a:gd name="connsiteY0" fmla="*/ 366716 h 366715"/>
                <a:gd name="connsiteX1" fmla="*/ 157434 w 220035"/>
                <a:gd name="connsiteY1" fmla="*/ 355983 h 366715"/>
                <a:gd name="connsiteX2" fmla="*/ 10749 w 220035"/>
                <a:gd name="connsiteY2" fmla="*/ 209298 h 366715"/>
                <a:gd name="connsiteX3" fmla="*/ 10732 w 220035"/>
                <a:gd name="connsiteY3" fmla="*/ 157437 h 366715"/>
                <a:gd name="connsiteX4" fmla="*/ 10749 w 220035"/>
                <a:gd name="connsiteY4" fmla="*/ 157421 h 366715"/>
                <a:gd name="connsiteX5" fmla="*/ 157434 w 220035"/>
                <a:gd name="connsiteY5" fmla="*/ 10736 h 366715"/>
                <a:gd name="connsiteX6" fmla="*/ 209299 w 220035"/>
                <a:gd name="connsiteY6" fmla="*/ 10748 h 366715"/>
                <a:gd name="connsiteX7" fmla="*/ 209287 w 220035"/>
                <a:gd name="connsiteY7" fmla="*/ 62613 h 366715"/>
                <a:gd name="connsiteX8" fmla="*/ 88443 w 220035"/>
                <a:gd name="connsiteY8" fmla="*/ 183359 h 366715"/>
                <a:gd name="connsiteX9" fmla="*/ 209189 w 220035"/>
                <a:gd name="connsiteY9" fmla="*/ 304106 h 366715"/>
                <a:gd name="connsiteX10" fmla="*/ 209206 w 220035"/>
                <a:gd name="connsiteY10" fmla="*/ 355967 h 366715"/>
                <a:gd name="connsiteX11" fmla="*/ 183348 w 220035"/>
                <a:gd name="connsiteY11" fmla="*/ 366716 h 36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035" h="366715">
                  <a:moveTo>
                    <a:pt x="183348" y="366716"/>
                  </a:moveTo>
                  <a:cubicBezTo>
                    <a:pt x="173629" y="366714"/>
                    <a:pt x="164309" y="362853"/>
                    <a:pt x="157434" y="355983"/>
                  </a:cubicBezTo>
                  <a:lnTo>
                    <a:pt x="10749" y="209298"/>
                  </a:lnTo>
                  <a:cubicBezTo>
                    <a:pt x="-3577" y="194982"/>
                    <a:pt x="-3584" y="171763"/>
                    <a:pt x="10732" y="157437"/>
                  </a:cubicBezTo>
                  <a:cubicBezTo>
                    <a:pt x="10738" y="157432"/>
                    <a:pt x="10744" y="157426"/>
                    <a:pt x="10749" y="157421"/>
                  </a:cubicBezTo>
                  <a:lnTo>
                    <a:pt x="157434" y="10736"/>
                  </a:lnTo>
                  <a:cubicBezTo>
                    <a:pt x="171760" y="-3583"/>
                    <a:pt x="194981" y="-3578"/>
                    <a:pt x="209299" y="10748"/>
                  </a:cubicBezTo>
                  <a:cubicBezTo>
                    <a:pt x="223618" y="25073"/>
                    <a:pt x="223613" y="48294"/>
                    <a:pt x="209287" y="62613"/>
                  </a:cubicBezTo>
                  <a:lnTo>
                    <a:pt x="88443" y="183359"/>
                  </a:lnTo>
                  <a:lnTo>
                    <a:pt x="209189" y="304106"/>
                  </a:lnTo>
                  <a:cubicBezTo>
                    <a:pt x="223515" y="318422"/>
                    <a:pt x="223523" y="341641"/>
                    <a:pt x="209206" y="355967"/>
                  </a:cubicBezTo>
                  <a:cubicBezTo>
                    <a:pt x="202348" y="362829"/>
                    <a:pt x="193050" y="366694"/>
                    <a:pt x="183348" y="366716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DC43E26-09A5-484B-9D2B-542002BC6076}"/>
                </a:ext>
              </a:extLst>
            </p:cNvPr>
            <p:cNvSpPr/>
            <p:nvPr/>
          </p:nvSpPr>
          <p:spPr>
            <a:xfrm rot="10800000">
              <a:off x="9045574" y="4737461"/>
              <a:ext cx="123807" cy="206340"/>
            </a:xfrm>
            <a:custGeom>
              <a:avLst/>
              <a:gdLst>
                <a:gd name="connsiteX0" fmla="*/ 183348 w 220035"/>
                <a:gd name="connsiteY0" fmla="*/ 366716 h 366715"/>
                <a:gd name="connsiteX1" fmla="*/ 157434 w 220035"/>
                <a:gd name="connsiteY1" fmla="*/ 355983 h 366715"/>
                <a:gd name="connsiteX2" fmla="*/ 10749 w 220035"/>
                <a:gd name="connsiteY2" fmla="*/ 209298 h 366715"/>
                <a:gd name="connsiteX3" fmla="*/ 10732 w 220035"/>
                <a:gd name="connsiteY3" fmla="*/ 157437 h 366715"/>
                <a:gd name="connsiteX4" fmla="*/ 10749 w 220035"/>
                <a:gd name="connsiteY4" fmla="*/ 157421 h 366715"/>
                <a:gd name="connsiteX5" fmla="*/ 157434 w 220035"/>
                <a:gd name="connsiteY5" fmla="*/ 10736 h 366715"/>
                <a:gd name="connsiteX6" fmla="*/ 209299 w 220035"/>
                <a:gd name="connsiteY6" fmla="*/ 10748 h 366715"/>
                <a:gd name="connsiteX7" fmla="*/ 209287 w 220035"/>
                <a:gd name="connsiteY7" fmla="*/ 62613 h 366715"/>
                <a:gd name="connsiteX8" fmla="*/ 88443 w 220035"/>
                <a:gd name="connsiteY8" fmla="*/ 183359 h 366715"/>
                <a:gd name="connsiteX9" fmla="*/ 209189 w 220035"/>
                <a:gd name="connsiteY9" fmla="*/ 304106 h 366715"/>
                <a:gd name="connsiteX10" fmla="*/ 209206 w 220035"/>
                <a:gd name="connsiteY10" fmla="*/ 355967 h 366715"/>
                <a:gd name="connsiteX11" fmla="*/ 183348 w 220035"/>
                <a:gd name="connsiteY11" fmla="*/ 366716 h 36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035" h="366715">
                  <a:moveTo>
                    <a:pt x="183348" y="366716"/>
                  </a:moveTo>
                  <a:cubicBezTo>
                    <a:pt x="173629" y="366714"/>
                    <a:pt x="164309" y="362853"/>
                    <a:pt x="157434" y="355983"/>
                  </a:cubicBezTo>
                  <a:lnTo>
                    <a:pt x="10749" y="209298"/>
                  </a:lnTo>
                  <a:cubicBezTo>
                    <a:pt x="-3577" y="194982"/>
                    <a:pt x="-3584" y="171763"/>
                    <a:pt x="10732" y="157437"/>
                  </a:cubicBezTo>
                  <a:cubicBezTo>
                    <a:pt x="10738" y="157432"/>
                    <a:pt x="10744" y="157426"/>
                    <a:pt x="10749" y="157421"/>
                  </a:cubicBezTo>
                  <a:lnTo>
                    <a:pt x="157434" y="10736"/>
                  </a:lnTo>
                  <a:cubicBezTo>
                    <a:pt x="171760" y="-3583"/>
                    <a:pt x="194981" y="-3578"/>
                    <a:pt x="209299" y="10748"/>
                  </a:cubicBezTo>
                  <a:cubicBezTo>
                    <a:pt x="223618" y="25073"/>
                    <a:pt x="223613" y="48294"/>
                    <a:pt x="209287" y="62613"/>
                  </a:cubicBezTo>
                  <a:lnTo>
                    <a:pt x="88443" y="183359"/>
                  </a:lnTo>
                  <a:lnTo>
                    <a:pt x="209189" y="304106"/>
                  </a:lnTo>
                  <a:cubicBezTo>
                    <a:pt x="223515" y="318422"/>
                    <a:pt x="223523" y="341641"/>
                    <a:pt x="209206" y="355967"/>
                  </a:cubicBezTo>
                  <a:cubicBezTo>
                    <a:pt x="202348" y="362829"/>
                    <a:pt x="193050" y="366694"/>
                    <a:pt x="183348" y="366716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CBC349-2F64-AF49-8F5E-5E80848262D1}"/>
              </a:ext>
            </a:extLst>
          </p:cNvPr>
          <p:cNvGrpSpPr/>
          <p:nvPr/>
        </p:nvGrpSpPr>
        <p:grpSpPr>
          <a:xfrm>
            <a:off x="6267171" y="5568828"/>
            <a:ext cx="254404" cy="173531"/>
            <a:chOff x="8965303" y="4737619"/>
            <a:chExt cx="302503" cy="206340"/>
          </a:xfrm>
          <a:solidFill>
            <a:srgbClr val="F1F4F4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9EBAD35-EA62-8F44-B528-FC8A6B84EDD3}"/>
                </a:ext>
              </a:extLst>
            </p:cNvPr>
            <p:cNvSpPr/>
            <p:nvPr/>
          </p:nvSpPr>
          <p:spPr>
            <a:xfrm rot="10800000">
              <a:off x="9143999" y="4737619"/>
              <a:ext cx="123807" cy="206340"/>
            </a:xfrm>
            <a:custGeom>
              <a:avLst/>
              <a:gdLst>
                <a:gd name="connsiteX0" fmla="*/ 183348 w 220035"/>
                <a:gd name="connsiteY0" fmla="*/ 366716 h 366715"/>
                <a:gd name="connsiteX1" fmla="*/ 157434 w 220035"/>
                <a:gd name="connsiteY1" fmla="*/ 355983 h 366715"/>
                <a:gd name="connsiteX2" fmla="*/ 10749 w 220035"/>
                <a:gd name="connsiteY2" fmla="*/ 209298 h 366715"/>
                <a:gd name="connsiteX3" fmla="*/ 10732 w 220035"/>
                <a:gd name="connsiteY3" fmla="*/ 157437 h 366715"/>
                <a:gd name="connsiteX4" fmla="*/ 10749 w 220035"/>
                <a:gd name="connsiteY4" fmla="*/ 157421 h 366715"/>
                <a:gd name="connsiteX5" fmla="*/ 157434 w 220035"/>
                <a:gd name="connsiteY5" fmla="*/ 10736 h 366715"/>
                <a:gd name="connsiteX6" fmla="*/ 209299 w 220035"/>
                <a:gd name="connsiteY6" fmla="*/ 10748 h 366715"/>
                <a:gd name="connsiteX7" fmla="*/ 209287 w 220035"/>
                <a:gd name="connsiteY7" fmla="*/ 62613 h 366715"/>
                <a:gd name="connsiteX8" fmla="*/ 88443 w 220035"/>
                <a:gd name="connsiteY8" fmla="*/ 183359 h 366715"/>
                <a:gd name="connsiteX9" fmla="*/ 209189 w 220035"/>
                <a:gd name="connsiteY9" fmla="*/ 304106 h 366715"/>
                <a:gd name="connsiteX10" fmla="*/ 209206 w 220035"/>
                <a:gd name="connsiteY10" fmla="*/ 355967 h 366715"/>
                <a:gd name="connsiteX11" fmla="*/ 183348 w 220035"/>
                <a:gd name="connsiteY11" fmla="*/ 366716 h 36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035" h="366715">
                  <a:moveTo>
                    <a:pt x="183348" y="366716"/>
                  </a:moveTo>
                  <a:cubicBezTo>
                    <a:pt x="173629" y="366714"/>
                    <a:pt x="164309" y="362853"/>
                    <a:pt x="157434" y="355983"/>
                  </a:cubicBezTo>
                  <a:lnTo>
                    <a:pt x="10749" y="209298"/>
                  </a:lnTo>
                  <a:cubicBezTo>
                    <a:pt x="-3577" y="194982"/>
                    <a:pt x="-3584" y="171763"/>
                    <a:pt x="10732" y="157437"/>
                  </a:cubicBezTo>
                  <a:cubicBezTo>
                    <a:pt x="10738" y="157432"/>
                    <a:pt x="10744" y="157426"/>
                    <a:pt x="10749" y="157421"/>
                  </a:cubicBezTo>
                  <a:lnTo>
                    <a:pt x="157434" y="10736"/>
                  </a:lnTo>
                  <a:cubicBezTo>
                    <a:pt x="171760" y="-3583"/>
                    <a:pt x="194981" y="-3578"/>
                    <a:pt x="209299" y="10748"/>
                  </a:cubicBezTo>
                  <a:cubicBezTo>
                    <a:pt x="223618" y="25073"/>
                    <a:pt x="223613" y="48294"/>
                    <a:pt x="209287" y="62613"/>
                  </a:cubicBezTo>
                  <a:lnTo>
                    <a:pt x="88443" y="183359"/>
                  </a:lnTo>
                  <a:lnTo>
                    <a:pt x="209189" y="304106"/>
                  </a:lnTo>
                  <a:cubicBezTo>
                    <a:pt x="223515" y="318422"/>
                    <a:pt x="223523" y="341641"/>
                    <a:pt x="209206" y="355967"/>
                  </a:cubicBezTo>
                  <a:cubicBezTo>
                    <a:pt x="202348" y="362829"/>
                    <a:pt x="193050" y="366694"/>
                    <a:pt x="183348" y="366716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3DDCB25-F095-3549-A152-3FB7C18F70CA}"/>
                </a:ext>
              </a:extLst>
            </p:cNvPr>
            <p:cNvSpPr/>
            <p:nvPr/>
          </p:nvSpPr>
          <p:spPr>
            <a:xfrm rot="10800000">
              <a:off x="9054651" y="4737619"/>
              <a:ext cx="123807" cy="206340"/>
            </a:xfrm>
            <a:custGeom>
              <a:avLst/>
              <a:gdLst>
                <a:gd name="connsiteX0" fmla="*/ 183348 w 220035"/>
                <a:gd name="connsiteY0" fmla="*/ 366716 h 366715"/>
                <a:gd name="connsiteX1" fmla="*/ 157434 w 220035"/>
                <a:gd name="connsiteY1" fmla="*/ 355983 h 366715"/>
                <a:gd name="connsiteX2" fmla="*/ 10749 w 220035"/>
                <a:gd name="connsiteY2" fmla="*/ 209298 h 366715"/>
                <a:gd name="connsiteX3" fmla="*/ 10732 w 220035"/>
                <a:gd name="connsiteY3" fmla="*/ 157437 h 366715"/>
                <a:gd name="connsiteX4" fmla="*/ 10749 w 220035"/>
                <a:gd name="connsiteY4" fmla="*/ 157421 h 366715"/>
                <a:gd name="connsiteX5" fmla="*/ 157434 w 220035"/>
                <a:gd name="connsiteY5" fmla="*/ 10736 h 366715"/>
                <a:gd name="connsiteX6" fmla="*/ 209299 w 220035"/>
                <a:gd name="connsiteY6" fmla="*/ 10748 h 366715"/>
                <a:gd name="connsiteX7" fmla="*/ 209287 w 220035"/>
                <a:gd name="connsiteY7" fmla="*/ 62613 h 366715"/>
                <a:gd name="connsiteX8" fmla="*/ 88443 w 220035"/>
                <a:gd name="connsiteY8" fmla="*/ 183359 h 366715"/>
                <a:gd name="connsiteX9" fmla="*/ 209189 w 220035"/>
                <a:gd name="connsiteY9" fmla="*/ 304106 h 366715"/>
                <a:gd name="connsiteX10" fmla="*/ 209206 w 220035"/>
                <a:gd name="connsiteY10" fmla="*/ 355967 h 366715"/>
                <a:gd name="connsiteX11" fmla="*/ 183348 w 220035"/>
                <a:gd name="connsiteY11" fmla="*/ 366716 h 36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035" h="366715">
                  <a:moveTo>
                    <a:pt x="183348" y="366716"/>
                  </a:moveTo>
                  <a:cubicBezTo>
                    <a:pt x="173629" y="366714"/>
                    <a:pt x="164309" y="362853"/>
                    <a:pt x="157434" y="355983"/>
                  </a:cubicBezTo>
                  <a:lnTo>
                    <a:pt x="10749" y="209298"/>
                  </a:lnTo>
                  <a:cubicBezTo>
                    <a:pt x="-3577" y="194982"/>
                    <a:pt x="-3584" y="171763"/>
                    <a:pt x="10732" y="157437"/>
                  </a:cubicBezTo>
                  <a:cubicBezTo>
                    <a:pt x="10738" y="157432"/>
                    <a:pt x="10744" y="157426"/>
                    <a:pt x="10749" y="157421"/>
                  </a:cubicBezTo>
                  <a:lnTo>
                    <a:pt x="157434" y="10736"/>
                  </a:lnTo>
                  <a:cubicBezTo>
                    <a:pt x="171760" y="-3583"/>
                    <a:pt x="194981" y="-3578"/>
                    <a:pt x="209299" y="10748"/>
                  </a:cubicBezTo>
                  <a:cubicBezTo>
                    <a:pt x="223618" y="25073"/>
                    <a:pt x="223613" y="48294"/>
                    <a:pt x="209287" y="62613"/>
                  </a:cubicBezTo>
                  <a:lnTo>
                    <a:pt x="88443" y="183359"/>
                  </a:lnTo>
                  <a:lnTo>
                    <a:pt x="209189" y="304106"/>
                  </a:lnTo>
                  <a:cubicBezTo>
                    <a:pt x="223515" y="318422"/>
                    <a:pt x="223523" y="341641"/>
                    <a:pt x="209206" y="355967"/>
                  </a:cubicBezTo>
                  <a:cubicBezTo>
                    <a:pt x="202348" y="362829"/>
                    <a:pt x="193050" y="366694"/>
                    <a:pt x="183348" y="366716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5C13B6D-67E8-5442-9424-296ABD1EA5B8}"/>
                </a:ext>
              </a:extLst>
            </p:cNvPr>
            <p:cNvSpPr/>
            <p:nvPr/>
          </p:nvSpPr>
          <p:spPr>
            <a:xfrm rot="10800000">
              <a:off x="8965303" y="4737619"/>
              <a:ext cx="123807" cy="206340"/>
            </a:xfrm>
            <a:custGeom>
              <a:avLst/>
              <a:gdLst>
                <a:gd name="connsiteX0" fmla="*/ 183348 w 220035"/>
                <a:gd name="connsiteY0" fmla="*/ 366716 h 366715"/>
                <a:gd name="connsiteX1" fmla="*/ 157434 w 220035"/>
                <a:gd name="connsiteY1" fmla="*/ 355983 h 366715"/>
                <a:gd name="connsiteX2" fmla="*/ 10749 w 220035"/>
                <a:gd name="connsiteY2" fmla="*/ 209298 h 366715"/>
                <a:gd name="connsiteX3" fmla="*/ 10732 w 220035"/>
                <a:gd name="connsiteY3" fmla="*/ 157437 h 366715"/>
                <a:gd name="connsiteX4" fmla="*/ 10749 w 220035"/>
                <a:gd name="connsiteY4" fmla="*/ 157421 h 366715"/>
                <a:gd name="connsiteX5" fmla="*/ 157434 w 220035"/>
                <a:gd name="connsiteY5" fmla="*/ 10736 h 366715"/>
                <a:gd name="connsiteX6" fmla="*/ 209299 w 220035"/>
                <a:gd name="connsiteY6" fmla="*/ 10748 h 366715"/>
                <a:gd name="connsiteX7" fmla="*/ 209287 w 220035"/>
                <a:gd name="connsiteY7" fmla="*/ 62613 h 366715"/>
                <a:gd name="connsiteX8" fmla="*/ 88443 w 220035"/>
                <a:gd name="connsiteY8" fmla="*/ 183359 h 366715"/>
                <a:gd name="connsiteX9" fmla="*/ 209189 w 220035"/>
                <a:gd name="connsiteY9" fmla="*/ 304106 h 366715"/>
                <a:gd name="connsiteX10" fmla="*/ 209206 w 220035"/>
                <a:gd name="connsiteY10" fmla="*/ 355967 h 366715"/>
                <a:gd name="connsiteX11" fmla="*/ 183348 w 220035"/>
                <a:gd name="connsiteY11" fmla="*/ 366716 h 36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035" h="366715">
                  <a:moveTo>
                    <a:pt x="183348" y="366716"/>
                  </a:moveTo>
                  <a:cubicBezTo>
                    <a:pt x="173629" y="366714"/>
                    <a:pt x="164309" y="362853"/>
                    <a:pt x="157434" y="355983"/>
                  </a:cubicBezTo>
                  <a:lnTo>
                    <a:pt x="10749" y="209298"/>
                  </a:lnTo>
                  <a:cubicBezTo>
                    <a:pt x="-3577" y="194982"/>
                    <a:pt x="-3584" y="171763"/>
                    <a:pt x="10732" y="157437"/>
                  </a:cubicBezTo>
                  <a:cubicBezTo>
                    <a:pt x="10738" y="157432"/>
                    <a:pt x="10744" y="157426"/>
                    <a:pt x="10749" y="157421"/>
                  </a:cubicBezTo>
                  <a:lnTo>
                    <a:pt x="157434" y="10736"/>
                  </a:lnTo>
                  <a:cubicBezTo>
                    <a:pt x="171760" y="-3583"/>
                    <a:pt x="194981" y="-3578"/>
                    <a:pt x="209299" y="10748"/>
                  </a:cubicBezTo>
                  <a:cubicBezTo>
                    <a:pt x="223618" y="25073"/>
                    <a:pt x="223613" y="48294"/>
                    <a:pt x="209287" y="62613"/>
                  </a:cubicBezTo>
                  <a:lnTo>
                    <a:pt x="88443" y="183359"/>
                  </a:lnTo>
                  <a:lnTo>
                    <a:pt x="209189" y="304106"/>
                  </a:lnTo>
                  <a:cubicBezTo>
                    <a:pt x="223515" y="318422"/>
                    <a:pt x="223523" y="341641"/>
                    <a:pt x="209206" y="355967"/>
                  </a:cubicBezTo>
                  <a:cubicBezTo>
                    <a:pt x="202348" y="362829"/>
                    <a:pt x="193050" y="366694"/>
                    <a:pt x="183348" y="366716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BEF69BE-5019-4B43-8B3B-BC5DE0F57A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45281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128368-4B33-EB48-825F-94F9774D3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30647"/>
              </p:ext>
            </p:extLst>
          </p:nvPr>
        </p:nvGraphicFramePr>
        <p:xfrm>
          <a:off x="6120798" y="1529675"/>
          <a:ext cx="5485319" cy="271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17">
                  <a:extLst>
                    <a:ext uri="{9D8B030D-6E8A-4147-A177-3AD203B41FA5}">
                      <a16:colId xmlns:a16="http://schemas.microsoft.com/office/drawing/2014/main" val="213491613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32803679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325274695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716637510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586442771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549994218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756695928"/>
                    </a:ext>
                  </a:extLst>
                </a:gridCol>
              </a:tblGrid>
              <a:tr h="453040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Su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Mo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We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Fr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129922"/>
                  </a:ext>
                </a:extLst>
              </a:tr>
              <a:tr h="453040"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accent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latin typeface="Heebo" pitchFamily="2" charset="-79"/>
                          <a:cs typeface="Heebo" pitchFamily="2" charset="-79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latin typeface="Heebo" pitchFamily="2" charset="-79"/>
                          <a:cs typeface="Heebo" pitchFamily="2" charset="-79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latin typeface="Heebo" pitchFamily="2" charset="-79"/>
                          <a:cs typeface="Heebo" pitchFamily="2" charset="-79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latin typeface="Heebo" pitchFamily="2" charset="-79"/>
                          <a:cs typeface="Heebo" pitchFamily="2" charset="-79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980004"/>
                  </a:ext>
                </a:extLst>
              </a:tr>
              <a:tr h="453040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348750"/>
                  </a:ext>
                </a:extLst>
              </a:tr>
              <a:tr h="453040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343057"/>
                  </a:ext>
                </a:extLst>
              </a:tr>
              <a:tr h="453040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390506"/>
                  </a:ext>
                </a:extLst>
              </a:tr>
              <a:tr h="453040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4203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084FCC-BC69-D148-A745-7CF3E42E817A}"/>
              </a:ext>
            </a:extLst>
          </p:cNvPr>
          <p:cNvSpPr txBox="1"/>
          <p:nvPr/>
        </p:nvSpPr>
        <p:spPr>
          <a:xfrm>
            <a:off x="6007512" y="936769"/>
            <a:ext cx="28558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Heebo" pitchFamily="2" charset="-79"/>
                <a:cs typeface="Heebo" pitchFamily="2" charset="-79"/>
              </a:rPr>
              <a:t>FEB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E4008C-C493-F44E-AD64-B2E5A1514192}"/>
              </a:ext>
            </a:extLst>
          </p:cNvPr>
          <p:cNvSpPr/>
          <p:nvPr/>
        </p:nvSpPr>
        <p:spPr>
          <a:xfrm>
            <a:off x="1904998" y="1828800"/>
            <a:ext cx="2087882" cy="3063240"/>
          </a:xfrm>
          <a:prstGeom prst="roundRect">
            <a:avLst>
              <a:gd name="adj" fmla="val 109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16A36D-3C98-B847-BE28-F52A02C1E937}"/>
              </a:ext>
            </a:extLst>
          </p:cNvPr>
          <p:cNvGrpSpPr/>
          <p:nvPr/>
        </p:nvGrpSpPr>
        <p:grpSpPr>
          <a:xfrm>
            <a:off x="2248824" y="2240096"/>
            <a:ext cx="1400230" cy="2240648"/>
            <a:chOff x="2356492" y="2287903"/>
            <a:chExt cx="1156942" cy="1851338"/>
          </a:xfrm>
          <a:solidFill>
            <a:srgbClr val="F1F4F4"/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32D47EF-8764-2E4B-92AC-27597E0718C7}"/>
                </a:ext>
              </a:extLst>
            </p:cNvPr>
            <p:cNvGrpSpPr/>
            <p:nvPr/>
          </p:nvGrpSpPr>
          <p:grpSpPr>
            <a:xfrm>
              <a:off x="2356492" y="2287903"/>
              <a:ext cx="1156942" cy="854928"/>
              <a:chOff x="2199537" y="2711975"/>
              <a:chExt cx="1156942" cy="854928"/>
            </a:xfrm>
            <a:grpFill/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D152A06-B10C-5B40-AB3E-4510B9008DD9}"/>
                  </a:ext>
                </a:extLst>
              </p:cNvPr>
              <p:cNvSpPr/>
              <p:nvPr/>
            </p:nvSpPr>
            <p:spPr>
              <a:xfrm>
                <a:off x="2199537" y="2715368"/>
                <a:ext cx="536028" cy="848144"/>
              </a:xfrm>
              <a:custGeom>
                <a:avLst/>
                <a:gdLst>
                  <a:gd name="connsiteX0" fmla="*/ 458636 w 913416"/>
                  <a:gd name="connsiteY0" fmla="*/ 0 h 1445273"/>
                  <a:gd name="connsiteX1" fmla="*/ 678450 w 913416"/>
                  <a:gd name="connsiteY1" fmla="*/ 49425 h 1445273"/>
                  <a:gd name="connsiteX2" fmla="*/ 845954 w 913416"/>
                  <a:gd name="connsiteY2" fmla="*/ 189724 h 1445273"/>
                  <a:gd name="connsiteX3" fmla="*/ 909560 w 913416"/>
                  <a:gd name="connsiteY3" fmla="*/ 408531 h 1445273"/>
                  <a:gd name="connsiteX4" fmla="*/ 863475 w 913416"/>
                  <a:gd name="connsiteY4" fmla="*/ 601640 h 1445273"/>
                  <a:gd name="connsiteX5" fmla="*/ 746019 w 913416"/>
                  <a:gd name="connsiteY5" fmla="*/ 757203 h 1445273"/>
                  <a:gd name="connsiteX6" fmla="*/ 596147 w 913416"/>
                  <a:gd name="connsiteY6" fmla="*/ 881843 h 1445273"/>
                  <a:gd name="connsiteX7" fmla="*/ 449287 w 913416"/>
                  <a:gd name="connsiteY7" fmla="*/ 983614 h 1445273"/>
                  <a:gd name="connsiteX8" fmla="*/ 339805 w 913416"/>
                  <a:gd name="connsiteY8" fmla="*/ 1073040 h 1445273"/>
                  <a:gd name="connsiteX9" fmla="*/ 298690 w 913416"/>
                  <a:gd name="connsiteY9" fmla="*/ 1160073 h 1445273"/>
                  <a:gd name="connsiteX10" fmla="*/ 298690 w 913416"/>
                  <a:gd name="connsiteY10" fmla="*/ 1188977 h 1445273"/>
                  <a:gd name="connsiteX11" fmla="*/ 815134 w 913416"/>
                  <a:gd name="connsiteY11" fmla="*/ 1188977 h 1445273"/>
                  <a:gd name="connsiteX12" fmla="*/ 885668 w 913416"/>
                  <a:gd name="connsiteY12" fmla="*/ 1227126 h 1445273"/>
                  <a:gd name="connsiteX13" fmla="*/ 913416 w 913416"/>
                  <a:gd name="connsiteY13" fmla="*/ 1314235 h 1445273"/>
                  <a:gd name="connsiteX14" fmla="*/ 885699 w 913416"/>
                  <a:gd name="connsiteY14" fmla="*/ 1404852 h 1445273"/>
                  <a:gd name="connsiteX15" fmla="*/ 815134 w 913416"/>
                  <a:gd name="connsiteY15" fmla="*/ 1445273 h 1445273"/>
                  <a:gd name="connsiteX16" fmla="*/ 129114 w 913416"/>
                  <a:gd name="connsiteY16" fmla="*/ 1445273 h 1445273"/>
                  <a:gd name="connsiteX17" fmla="*/ 45452 w 913416"/>
                  <a:gd name="connsiteY17" fmla="*/ 1419136 h 1445273"/>
                  <a:gd name="connsiteX18" fmla="*/ 0 w 913416"/>
                  <a:gd name="connsiteY18" fmla="*/ 1346995 h 1445273"/>
                  <a:gd name="connsiteX19" fmla="*/ 0 w 913416"/>
                  <a:gd name="connsiteY19" fmla="*/ 1160073 h 1445273"/>
                  <a:gd name="connsiteX20" fmla="*/ 46402 w 913416"/>
                  <a:gd name="connsiteY20" fmla="*/ 1008411 h 1445273"/>
                  <a:gd name="connsiteX21" fmla="*/ 164358 w 913416"/>
                  <a:gd name="connsiteY21" fmla="*/ 878847 h 1445273"/>
                  <a:gd name="connsiteX22" fmla="*/ 315913 w 913416"/>
                  <a:gd name="connsiteY22" fmla="*/ 762307 h 1445273"/>
                  <a:gd name="connsiteX23" fmla="*/ 465396 w 913416"/>
                  <a:gd name="connsiteY23" fmla="*/ 648611 h 1445273"/>
                  <a:gd name="connsiteX24" fmla="*/ 577691 w 913416"/>
                  <a:gd name="connsiteY24" fmla="*/ 535037 h 1445273"/>
                  <a:gd name="connsiteX25" fmla="*/ 620505 w 913416"/>
                  <a:gd name="connsiteY25" fmla="*/ 416238 h 1445273"/>
                  <a:gd name="connsiteX26" fmla="*/ 604140 w 913416"/>
                  <a:gd name="connsiteY26" fmla="*/ 345329 h 1445273"/>
                  <a:gd name="connsiteX27" fmla="*/ 552833 w 913416"/>
                  <a:gd name="connsiteY27" fmla="*/ 287009 h 1445273"/>
                  <a:gd name="connsiteX28" fmla="*/ 460563 w 913416"/>
                  <a:gd name="connsiteY28" fmla="*/ 264003 h 1445273"/>
                  <a:gd name="connsiteX29" fmla="*/ 353101 w 913416"/>
                  <a:gd name="connsiteY29" fmla="*/ 298644 h 1445273"/>
                  <a:gd name="connsiteX30" fmla="*/ 308325 w 913416"/>
                  <a:gd name="connsiteY30" fmla="*/ 414314 h 1445273"/>
                  <a:gd name="connsiteX31" fmla="*/ 267496 w 913416"/>
                  <a:gd name="connsiteY31" fmla="*/ 492055 h 1445273"/>
                  <a:gd name="connsiteX32" fmla="*/ 158018 w 913416"/>
                  <a:gd name="connsiteY32" fmla="*/ 526078 h 1445273"/>
                  <a:gd name="connsiteX33" fmla="*/ 63549 w 913416"/>
                  <a:gd name="connsiteY33" fmla="*/ 491784 h 1445273"/>
                  <a:gd name="connsiteX34" fmla="*/ 26980 w 913416"/>
                  <a:gd name="connsiteY34" fmla="*/ 371916 h 1445273"/>
                  <a:gd name="connsiteX35" fmla="*/ 87789 w 913416"/>
                  <a:gd name="connsiteY35" fmla="*/ 172951 h 1445273"/>
                  <a:gd name="connsiteX36" fmla="*/ 248513 w 913416"/>
                  <a:gd name="connsiteY36" fmla="*/ 44429 h 1445273"/>
                  <a:gd name="connsiteX37" fmla="*/ 458636 w 913416"/>
                  <a:gd name="connsiteY37" fmla="*/ 0 h 1445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3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6"/>
                      <a:pt x="803548" y="129140"/>
                      <a:pt x="845954" y="189724"/>
                    </a:cubicBezTo>
                    <a:cubicBezTo>
                      <a:pt x="888355" y="250303"/>
                      <a:pt x="909560" y="323239"/>
                      <a:pt x="909560" y="408531"/>
                    </a:cubicBezTo>
                    <a:cubicBezTo>
                      <a:pt x="909560" y="479832"/>
                      <a:pt x="894200" y="544202"/>
                      <a:pt x="863475" y="601640"/>
                    </a:cubicBezTo>
                    <a:cubicBezTo>
                      <a:pt x="832754" y="659082"/>
                      <a:pt x="793601" y="710935"/>
                      <a:pt x="746019" y="757203"/>
                    </a:cubicBezTo>
                    <a:cubicBezTo>
                      <a:pt x="698433" y="803472"/>
                      <a:pt x="648477" y="845018"/>
                      <a:pt x="596147" y="881843"/>
                    </a:cubicBezTo>
                    <a:cubicBezTo>
                      <a:pt x="543817" y="918668"/>
                      <a:pt x="494861" y="952592"/>
                      <a:pt x="449287" y="983614"/>
                    </a:cubicBezTo>
                    <a:cubicBezTo>
                      <a:pt x="403710" y="1014637"/>
                      <a:pt x="367217" y="1044445"/>
                      <a:pt x="339805" y="1073040"/>
                    </a:cubicBezTo>
                    <a:cubicBezTo>
                      <a:pt x="312398" y="1101635"/>
                      <a:pt x="298690" y="1130646"/>
                      <a:pt x="298690" y="1160073"/>
                    </a:cubicBezTo>
                    <a:lnTo>
                      <a:pt x="298690" y="1188977"/>
                    </a:lnTo>
                    <a:lnTo>
                      <a:pt x="815134" y="1188977"/>
                    </a:lnTo>
                    <a:cubicBezTo>
                      <a:pt x="843660" y="1188977"/>
                      <a:pt x="867170" y="1201696"/>
                      <a:pt x="885668" y="1227126"/>
                    </a:cubicBezTo>
                    <a:cubicBezTo>
                      <a:pt x="904166" y="1252560"/>
                      <a:pt x="913416" y="1281594"/>
                      <a:pt x="913416" y="1314235"/>
                    </a:cubicBezTo>
                    <a:cubicBezTo>
                      <a:pt x="913416" y="1347697"/>
                      <a:pt x="904174" y="1377903"/>
                      <a:pt x="885699" y="1404852"/>
                    </a:cubicBezTo>
                    <a:cubicBezTo>
                      <a:pt x="867219" y="1431798"/>
                      <a:pt x="843698" y="1445273"/>
                      <a:pt x="815134" y="1445273"/>
                    </a:cubicBezTo>
                    <a:lnTo>
                      <a:pt x="129114" y="1445273"/>
                    </a:lnTo>
                    <a:cubicBezTo>
                      <a:pt x="103642" y="1445273"/>
                      <a:pt x="75753" y="1436562"/>
                      <a:pt x="45452" y="1419136"/>
                    </a:cubicBezTo>
                    <a:cubicBezTo>
                      <a:pt x="15151" y="1401714"/>
                      <a:pt x="0" y="1377666"/>
                      <a:pt x="0" y="1346995"/>
                    </a:cubicBezTo>
                    <a:lnTo>
                      <a:pt x="0" y="1160073"/>
                    </a:lnTo>
                    <a:cubicBezTo>
                      <a:pt x="0" y="1105372"/>
                      <a:pt x="15468" y="1054817"/>
                      <a:pt x="46402" y="1008411"/>
                    </a:cubicBezTo>
                    <a:cubicBezTo>
                      <a:pt x="77333" y="962001"/>
                      <a:pt x="116651" y="918813"/>
                      <a:pt x="164358" y="878847"/>
                    </a:cubicBezTo>
                    <a:cubicBezTo>
                      <a:pt x="212062" y="838880"/>
                      <a:pt x="262579" y="800032"/>
                      <a:pt x="315913" y="762307"/>
                    </a:cubicBezTo>
                    <a:cubicBezTo>
                      <a:pt x="369248" y="724577"/>
                      <a:pt x="419074" y="686680"/>
                      <a:pt x="465396" y="648611"/>
                    </a:cubicBezTo>
                    <a:cubicBezTo>
                      <a:pt x="511714" y="610542"/>
                      <a:pt x="549146" y="572686"/>
                      <a:pt x="577691" y="535037"/>
                    </a:cubicBezTo>
                    <a:cubicBezTo>
                      <a:pt x="606232" y="497392"/>
                      <a:pt x="620505" y="457792"/>
                      <a:pt x="620505" y="416238"/>
                    </a:cubicBezTo>
                    <a:cubicBezTo>
                      <a:pt x="620505" y="392514"/>
                      <a:pt x="615050" y="368877"/>
                      <a:pt x="604140" y="345329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37" y="271672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4"/>
                    </a:cubicBezTo>
                    <a:cubicBezTo>
                      <a:pt x="308325" y="443458"/>
                      <a:pt x="294716" y="469373"/>
                      <a:pt x="267496" y="492055"/>
                    </a:cubicBezTo>
                    <a:cubicBezTo>
                      <a:pt x="240279" y="514737"/>
                      <a:pt x="203786" y="526082"/>
                      <a:pt x="158018" y="526078"/>
                    </a:cubicBezTo>
                    <a:cubicBezTo>
                      <a:pt x="119418" y="526082"/>
                      <a:pt x="87926" y="514649"/>
                      <a:pt x="63549" y="491784"/>
                    </a:cubicBezTo>
                    <a:cubicBezTo>
                      <a:pt x="39169" y="468923"/>
                      <a:pt x="26980" y="428964"/>
                      <a:pt x="26980" y="371916"/>
                    </a:cubicBezTo>
                    <a:cubicBezTo>
                      <a:pt x="26980" y="295339"/>
                      <a:pt x="47250" y="229018"/>
                      <a:pt x="87789" y="172951"/>
                    </a:cubicBezTo>
                    <a:cubicBezTo>
                      <a:pt x="128324" y="116887"/>
                      <a:pt x="181902" y="74047"/>
                      <a:pt x="248513" y="44429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628A436-9D75-3241-B27E-E22A47827B36}"/>
                  </a:ext>
                </a:extLst>
              </p:cNvPr>
              <p:cNvGrpSpPr/>
              <p:nvPr/>
            </p:nvGrpSpPr>
            <p:grpSpPr>
              <a:xfrm>
                <a:off x="2803490" y="2711975"/>
                <a:ext cx="552989" cy="854928"/>
                <a:chOff x="2803490" y="2711975"/>
                <a:chExt cx="552989" cy="854928"/>
              </a:xfrm>
              <a:grpFill/>
            </p:grpSpPr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CA08C2C2-E124-8946-8840-3B30FA96B6A6}"/>
                    </a:ext>
                  </a:extLst>
                </p:cNvPr>
                <p:cNvSpPr/>
                <p:nvPr/>
              </p:nvSpPr>
              <p:spPr>
                <a:xfrm>
                  <a:off x="2803490" y="2711975"/>
                  <a:ext cx="552989" cy="854928"/>
                </a:xfrm>
                <a:custGeom>
                  <a:avLst/>
                  <a:gdLst>
                    <a:gd name="connsiteX0" fmla="*/ 470194 w 942319"/>
                    <a:gd name="connsiteY0" fmla="*/ 0 h 1456835"/>
                    <a:gd name="connsiteX1" fmla="*/ 709056 w 942319"/>
                    <a:gd name="connsiteY1" fmla="*/ 45559 h 1456835"/>
                    <a:gd name="connsiteX2" fmla="*/ 879839 w 942319"/>
                    <a:gd name="connsiteY2" fmla="*/ 192884 h 1456835"/>
                    <a:gd name="connsiteX3" fmla="*/ 942319 w 942319"/>
                    <a:gd name="connsiteY3" fmla="*/ 458635 h 1456835"/>
                    <a:gd name="connsiteX4" fmla="*/ 942319 w 942319"/>
                    <a:gd name="connsiteY4" fmla="*/ 996276 h 1456835"/>
                    <a:gd name="connsiteX5" fmla="*/ 879537 w 942319"/>
                    <a:gd name="connsiteY5" fmla="*/ 1263833 h 1456835"/>
                    <a:gd name="connsiteX6" fmla="*/ 708892 w 942319"/>
                    <a:gd name="connsiteY6" fmla="*/ 1411475 h 1456835"/>
                    <a:gd name="connsiteX7" fmla="*/ 470194 w 942319"/>
                    <a:gd name="connsiteY7" fmla="*/ 1456835 h 1456835"/>
                    <a:gd name="connsiteX8" fmla="*/ 232041 w 942319"/>
                    <a:gd name="connsiteY8" fmla="*/ 1411551 h 1456835"/>
                    <a:gd name="connsiteX9" fmla="*/ 62675 w 942319"/>
                    <a:gd name="connsiteY9" fmla="*/ 1264161 h 1456835"/>
                    <a:gd name="connsiteX10" fmla="*/ 0 w 942319"/>
                    <a:gd name="connsiteY10" fmla="*/ 996276 h 1456835"/>
                    <a:gd name="connsiteX11" fmla="*/ 0 w 942319"/>
                    <a:gd name="connsiteY11" fmla="*/ 458635 h 1456835"/>
                    <a:gd name="connsiteX12" fmla="*/ 62358 w 942319"/>
                    <a:gd name="connsiteY12" fmla="*/ 192567 h 1456835"/>
                    <a:gd name="connsiteX13" fmla="*/ 231877 w 942319"/>
                    <a:gd name="connsiteY13" fmla="*/ 45482 h 1456835"/>
                    <a:gd name="connsiteX14" fmla="*/ 470194 w 942319"/>
                    <a:gd name="connsiteY14" fmla="*/ 0 h 1456835"/>
                    <a:gd name="connsiteX15" fmla="*/ 470194 w 942319"/>
                    <a:gd name="connsiteY15" fmla="*/ 256296 h 1456835"/>
                    <a:gd name="connsiteX16" fmla="*/ 336373 w 942319"/>
                    <a:gd name="connsiteY16" fmla="*/ 304488 h 1456835"/>
                    <a:gd name="connsiteX17" fmla="*/ 289055 w 942319"/>
                    <a:gd name="connsiteY17" fmla="*/ 458635 h 1456835"/>
                    <a:gd name="connsiteX18" fmla="*/ 289055 w 942319"/>
                    <a:gd name="connsiteY18" fmla="*/ 996276 h 1456835"/>
                    <a:gd name="connsiteX19" fmla="*/ 336522 w 942319"/>
                    <a:gd name="connsiteY19" fmla="*/ 1152198 h 1456835"/>
                    <a:gd name="connsiteX20" fmla="*/ 470194 w 942319"/>
                    <a:gd name="connsiteY20" fmla="*/ 1200539 h 1456835"/>
                    <a:gd name="connsiteX21" fmla="*/ 604591 w 942319"/>
                    <a:gd name="connsiteY21" fmla="*/ 1151866 h 1456835"/>
                    <a:gd name="connsiteX22" fmla="*/ 653264 w 942319"/>
                    <a:gd name="connsiteY22" fmla="*/ 996276 h 1456835"/>
                    <a:gd name="connsiteX23" fmla="*/ 653264 w 942319"/>
                    <a:gd name="connsiteY23" fmla="*/ 458635 h 1456835"/>
                    <a:gd name="connsiteX24" fmla="*/ 604728 w 942319"/>
                    <a:gd name="connsiteY24" fmla="*/ 304832 h 1456835"/>
                    <a:gd name="connsiteX25" fmla="*/ 470194 w 942319"/>
                    <a:gd name="connsiteY25" fmla="*/ 256296 h 1456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942319" h="1456835">
                      <a:moveTo>
                        <a:pt x="470194" y="0"/>
                      </a:moveTo>
                      <a:cubicBezTo>
                        <a:pt x="557234" y="0"/>
                        <a:pt x="636854" y="15185"/>
                        <a:pt x="709056" y="45559"/>
                      </a:cubicBezTo>
                      <a:cubicBezTo>
                        <a:pt x="781259" y="75928"/>
                        <a:pt x="838189" y="125037"/>
                        <a:pt x="879839" y="192884"/>
                      </a:cubicBezTo>
                      <a:cubicBezTo>
                        <a:pt x="921492" y="260732"/>
                        <a:pt x="942319" y="349314"/>
                        <a:pt x="942319" y="458635"/>
                      </a:cubicBezTo>
                      <a:lnTo>
                        <a:pt x="942319" y="996276"/>
                      </a:lnTo>
                      <a:cubicBezTo>
                        <a:pt x="942319" y="1106456"/>
                        <a:pt x="921393" y="1195642"/>
                        <a:pt x="879537" y="1263833"/>
                      </a:cubicBezTo>
                      <a:cubicBezTo>
                        <a:pt x="837685" y="1332020"/>
                        <a:pt x="780805" y="1381235"/>
                        <a:pt x="708892" y="1411475"/>
                      </a:cubicBezTo>
                      <a:cubicBezTo>
                        <a:pt x="636980" y="1441715"/>
                        <a:pt x="557413" y="1456835"/>
                        <a:pt x="470194" y="1456835"/>
                      </a:cubicBezTo>
                      <a:cubicBezTo>
                        <a:pt x="382554" y="1456835"/>
                        <a:pt x="303171" y="1441742"/>
                        <a:pt x="232041" y="1411551"/>
                      </a:cubicBezTo>
                      <a:cubicBezTo>
                        <a:pt x="160911" y="1381361"/>
                        <a:pt x="104458" y="1332230"/>
                        <a:pt x="62675" y="1264161"/>
                      </a:cubicBezTo>
                      <a:cubicBezTo>
                        <a:pt x="20892" y="1196092"/>
                        <a:pt x="0" y="1106800"/>
                        <a:pt x="0" y="996276"/>
                      </a:cubicBezTo>
                      <a:lnTo>
                        <a:pt x="0" y="458635"/>
                      </a:lnTo>
                      <a:cubicBezTo>
                        <a:pt x="0" y="348993"/>
                        <a:pt x="20785" y="260304"/>
                        <a:pt x="62358" y="192567"/>
                      </a:cubicBezTo>
                      <a:cubicBezTo>
                        <a:pt x="103931" y="124831"/>
                        <a:pt x="160434" y="75802"/>
                        <a:pt x="231877" y="45482"/>
                      </a:cubicBezTo>
                      <a:cubicBezTo>
                        <a:pt x="303316" y="15162"/>
                        <a:pt x="382757" y="0"/>
                        <a:pt x="470194" y="0"/>
                      </a:cubicBezTo>
                      <a:close/>
                      <a:moveTo>
                        <a:pt x="470194" y="256296"/>
                      </a:moveTo>
                      <a:cubicBezTo>
                        <a:pt x="412523" y="256296"/>
                        <a:pt x="367919" y="272359"/>
                        <a:pt x="336373" y="304488"/>
                      </a:cubicBezTo>
                      <a:cubicBezTo>
                        <a:pt x="304828" y="336614"/>
                        <a:pt x="289055" y="387998"/>
                        <a:pt x="289055" y="458635"/>
                      </a:cubicBezTo>
                      <a:lnTo>
                        <a:pt x="289055" y="996276"/>
                      </a:lnTo>
                      <a:cubicBezTo>
                        <a:pt x="289055" y="1067998"/>
                        <a:pt x="304878" y="1119973"/>
                        <a:pt x="336522" y="1152198"/>
                      </a:cubicBezTo>
                      <a:cubicBezTo>
                        <a:pt x="368167" y="1184427"/>
                        <a:pt x="412726" y="1200539"/>
                        <a:pt x="470194" y="1200539"/>
                      </a:cubicBezTo>
                      <a:cubicBezTo>
                        <a:pt x="527345" y="1200539"/>
                        <a:pt x="572140" y="1184316"/>
                        <a:pt x="604591" y="1151866"/>
                      </a:cubicBezTo>
                      <a:cubicBezTo>
                        <a:pt x="637041" y="1119419"/>
                        <a:pt x="653264" y="1067555"/>
                        <a:pt x="653264" y="996276"/>
                      </a:cubicBezTo>
                      <a:lnTo>
                        <a:pt x="653264" y="458635"/>
                      </a:lnTo>
                      <a:cubicBezTo>
                        <a:pt x="653264" y="388460"/>
                        <a:pt x="637083" y="337191"/>
                        <a:pt x="604728" y="304832"/>
                      </a:cubicBezTo>
                      <a:cubicBezTo>
                        <a:pt x="572369" y="272473"/>
                        <a:pt x="527525" y="256296"/>
                        <a:pt x="470194" y="256296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675DFFF7-21AB-424F-AFF2-4BB062DDF33A}"/>
                    </a:ext>
                  </a:extLst>
                </p:cNvPr>
                <p:cNvSpPr/>
                <p:nvPr/>
              </p:nvSpPr>
              <p:spPr>
                <a:xfrm>
                  <a:off x="3016091" y="3082232"/>
                  <a:ext cx="127786" cy="126655"/>
                </a:xfrm>
                <a:custGeom>
                  <a:avLst/>
                  <a:gdLst>
                    <a:gd name="connsiteX0" fmla="*/ 107913 w 217753"/>
                    <a:gd name="connsiteY0" fmla="*/ 0 h 215826"/>
                    <a:gd name="connsiteX1" fmla="*/ 188231 w 217753"/>
                    <a:gd name="connsiteY1" fmla="*/ 29523 h 215826"/>
                    <a:gd name="connsiteX2" fmla="*/ 217753 w 217753"/>
                    <a:gd name="connsiteY2" fmla="*/ 105986 h 215826"/>
                    <a:gd name="connsiteX3" fmla="*/ 188174 w 217753"/>
                    <a:gd name="connsiteY3" fmla="*/ 183880 h 215826"/>
                    <a:gd name="connsiteX4" fmla="*/ 107913 w 217753"/>
                    <a:gd name="connsiteY4" fmla="*/ 215826 h 215826"/>
                    <a:gd name="connsiteX5" fmla="*/ 29435 w 217753"/>
                    <a:gd name="connsiteY5" fmla="*/ 184032 h 215826"/>
                    <a:gd name="connsiteX6" fmla="*/ 0 w 217753"/>
                    <a:gd name="connsiteY6" fmla="*/ 105986 h 215826"/>
                    <a:gd name="connsiteX7" fmla="*/ 29373 w 217753"/>
                    <a:gd name="connsiteY7" fmla="*/ 29370 h 215826"/>
                    <a:gd name="connsiteX8" fmla="*/ 107913 w 217753"/>
                    <a:gd name="connsiteY8" fmla="*/ 0 h 215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7753" h="215826">
                      <a:moveTo>
                        <a:pt x="107913" y="0"/>
                      </a:moveTo>
                      <a:cubicBezTo>
                        <a:pt x="141779" y="0"/>
                        <a:pt x="168549" y="9841"/>
                        <a:pt x="188231" y="29523"/>
                      </a:cubicBezTo>
                      <a:cubicBezTo>
                        <a:pt x="207913" y="49204"/>
                        <a:pt x="217753" y="74692"/>
                        <a:pt x="217753" y="105986"/>
                      </a:cubicBezTo>
                      <a:cubicBezTo>
                        <a:pt x="217753" y="136619"/>
                        <a:pt x="207893" y="162584"/>
                        <a:pt x="188174" y="183880"/>
                      </a:cubicBezTo>
                      <a:cubicBezTo>
                        <a:pt x="168450" y="205176"/>
                        <a:pt x="141699" y="215826"/>
                        <a:pt x="107913" y="215826"/>
                      </a:cubicBezTo>
                      <a:cubicBezTo>
                        <a:pt x="75214" y="215826"/>
                        <a:pt x="49055" y="205230"/>
                        <a:pt x="29435" y="184032"/>
                      </a:cubicBezTo>
                      <a:cubicBezTo>
                        <a:pt x="9810" y="162832"/>
                        <a:pt x="0" y="136817"/>
                        <a:pt x="0" y="105986"/>
                      </a:cubicBezTo>
                      <a:cubicBezTo>
                        <a:pt x="0" y="74490"/>
                        <a:pt x="9791" y="48952"/>
                        <a:pt x="29373" y="29370"/>
                      </a:cubicBezTo>
                      <a:cubicBezTo>
                        <a:pt x="48956" y="9792"/>
                        <a:pt x="75134" y="0"/>
                        <a:pt x="107913" y="0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9A08E3-4417-BA44-B950-4C7FE738A274}"/>
                </a:ext>
              </a:extLst>
            </p:cNvPr>
            <p:cNvGrpSpPr/>
            <p:nvPr/>
          </p:nvGrpSpPr>
          <p:grpSpPr>
            <a:xfrm>
              <a:off x="2364974" y="3291099"/>
              <a:ext cx="1139978" cy="848142"/>
              <a:chOff x="3424403" y="2715367"/>
              <a:chExt cx="1139978" cy="84814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EB926C7-662E-2643-8808-31BD3C18741D}"/>
                  </a:ext>
                </a:extLst>
              </p:cNvPr>
              <p:cNvSpPr/>
              <p:nvPr/>
            </p:nvSpPr>
            <p:spPr>
              <a:xfrm>
                <a:off x="3424403" y="2715367"/>
                <a:ext cx="536026" cy="848142"/>
              </a:xfrm>
              <a:custGeom>
                <a:avLst/>
                <a:gdLst>
                  <a:gd name="connsiteX0" fmla="*/ 458632 w 913412"/>
                  <a:gd name="connsiteY0" fmla="*/ 0 h 1445272"/>
                  <a:gd name="connsiteX1" fmla="*/ 678446 w 913412"/>
                  <a:gd name="connsiteY1" fmla="*/ 49425 h 1445272"/>
                  <a:gd name="connsiteX2" fmla="*/ 845950 w 913412"/>
                  <a:gd name="connsiteY2" fmla="*/ 189723 h 1445272"/>
                  <a:gd name="connsiteX3" fmla="*/ 909556 w 913412"/>
                  <a:gd name="connsiteY3" fmla="*/ 408530 h 1445272"/>
                  <a:gd name="connsiteX4" fmla="*/ 863471 w 913412"/>
                  <a:gd name="connsiteY4" fmla="*/ 601640 h 1445272"/>
                  <a:gd name="connsiteX5" fmla="*/ 746015 w 913412"/>
                  <a:gd name="connsiteY5" fmla="*/ 757203 h 1445272"/>
                  <a:gd name="connsiteX6" fmla="*/ 596143 w 913412"/>
                  <a:gd name="connsiteY6" fmla="*/ 881843 h 1445272"/>
                  <a:gd name="connsiteX7" fmla="*/ 449283 w 913412"/>
                  <a:gd name="connsiteY7" fmla="*/ 983614 h 1445272"/>
                  <a:gd name="connsiteX8" fmla="*/ 339802 w 913412"/>
                  <a:gd name="connsiteY8" fmla="*/ 1073040 h 1445272"/>
                  <a:gd name="connsiteX9" fmla="*/ 298686 w 913412"/>
                  <a:gd name="connsiteY9" fmla="*/ 1160072 h 1445272"/>
                  <a:gd name="connsiteX10" fmla="*/ 298686 w 913412"/>
                  <a:gd name="connsiteY10" fmla="*/ 1188976 h 1445272"/>
                  <a:gd name="connsiteX11" fmla="*/ 815130 w 913412"/>
                  <a:gd name="connsiteY11" fmla="*/ 1188976 h 1445272"/>
                  <a:gd name="connsiteX12" fmla="*/ 885664 w 913412"/>
                  <a:gd name="connsiteY12" fmla="*/ 1227126 h 1445272"/>
                  <a:gd name="connsiteX13" fmla="*/ 913412 w 913412"/>
                  <a:gd name="connsiteY13" fmla="*/ 1314235 h 1445272"/>
                  <a:gd name="connsiteX14" fmla="*/ 885695 w 913412"/>
                  <a:gd name="connsiteY14" fmla="*/ 1404852 h 1445272"/>
                  <a:gd name="connsiteX15" fmla="*/ 815130 w 913412"/>
                  <a:gd name="connsiteY15" fmla="*/ 1445272 h 1445272"/>
                  <a:gd name="connsiteX16" fmla="*/ 129110 w 913412"/>
                  <a:gd name="connsiteY16" fmla="*/ 1445272 h 1445272"/>
                  <a:gd name="connsiteX17" fmla="*/ 45448 w 913412"/>
                  <a:gd name="connsiteY17" fmla="*/ 1419136 h 1445272"/>
                  <a:gd name="connsiteX18" fmla="*/ 0 w 913412"/>
                  <a:gd name="connsiteY18" fmla="*/ 1346994 h 1445272"/>
                  <a:gd name="connsiteX19" fmla="*/ 0 w 913412"/>
                  <a:gd name="connsiteY19" fmla="*/ 1160072 h 1445272"/>
                  <a:gd name="connsiteX20" fmla="*/ 46399 w 913412"/>
                  <a:gd name="connsiteY20" fmla="*/ 1008410 h 1445272"/>
                  <a:gd name="connsiteX21" fmla="*/ 164355 w 913412"/>
                  <a:gd name="connsiteY21" fmla="*/ 878846 h 1445272"/>
                  <a:gd name="connsiteX22" fmla="*/ 315910 w 913412"/>
                  <a:gd name="connsiteY22" fmla="*/ 762306 h 1445272"/>
                  <a:gd name="connsiteX23" fmla="*/ 465392 w 913412"/>
                  <a:gd name="connsiteY23" fmla="*/ 648610 h 1445272"/>
                  <a:gd name="connsiteX24" fmla="*/ 577687 w 913412"/>
                  <a:gd name="connsiteY24" fmla="*/ 535037 h 1445272"/>
                  <a:gd name="connsiteX25" fmla="*/ 620501 w 913412"/>
                  <a:gd name="connsiteY25" fmla="*/ 416237 h 1445272"/>
                  <a:gd name="connsiteX26" fmla="*/ 604137 w 913412"/>
                  <a:gd name="connsiteY26" fmla="*/ 345328 h 1445272"/>
                  <a:gd name="connsiteX27" fmla="*/ 552829 w 913412"/>
                  <a:gd name="connsiteY27" fmla="*/ 287009 h 1445272"/>
                  <a:gd name="connsiteX28" fmla="*/ 460559 w 913412"/>
                  <a:gd name="connsiteY28" fmla="*/ 264003 h 1445272"/>
                  <a:gd name="connsiteX29" fmla="*/ 353097 w 913412"/>
                  <a:gd name="connsiteY29" fmla="*/ 298644 h 1445272"/>
                  <a:gd name="connsiteX30" fmla="*/ 308321 w 913412"/>
                  <a:gd name="connsiteY30" fmla="*/ 414313 h 1445272"/>
                  <a:gd name="connsiteX31" fmla="*/ 267492 w 913412"/>
                  <a:gd name="connsiteY31" fmla="*/ 492055 h 1445272"/>
                  <a:gd name="connsiteX32" fmla="*/ 158014 w 913412"/>
                  <a:gd name="connsiteY32" fmla="*/ 526078 h 1445272"/>
                  <a:gd name="connsiteX33" fmla="*/ 63546 w 913412"/>
                  <a:gd name="connsiteY33" fmla="*/ 491784 h 1445272"/>
                  <a:gd name="connsiteX34" fmla="*/ 26977 w 913412"/>
                  <a:gd name="connsiteY34" fmla="*/ 371915 h 1445272"/>
                  <a:gd name="connsiteX35" fmla="*/ 87785 w 913412"/>
                  <a:gd name="connsiteY35" fmla="*/ 172950 h 1445272"/>
                  <a:gd name="connsiteX36" fmla="*/ 248509 w 913412"/>
                  <a:gd name="connsiteY36" fmla="*/ 44428 h 1445272"/>
                  <a:gd name="connsiteX37" fmla="*/ 458632 w 913412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2" h="1445272">
                    <a:moveTo>
                      <a:pt x="458632" y="0"/>
                    </a:moveTo>
                    <a:cubicBezTo>
                      <a:pt x="535911" y="0"/>
                      <a:pt x="609187" y="16475"/>
                      <a:pt x="678446" y="49425"/>
                    </a:cubicBezTo>
                    <a:cubicBezTo>
                      <a:pt x="747710" y="82375"/>
                      <a:pt x="803544" y="129140"/>
                      <a:pt x="845950" y="189723"/>
                    </a:cubicBezTo>
                    <a:cubicBezTo>
                      <a:pt x="888352" y="250303"/>
                      <a:pt x="909556" y="323238"/>
                      <a:pt x="909556" y="408530"/>
                    </a:cubicBezTo>
                    <a:cubicBezTo>
                      <a:pt x="909556" y="479832"/>
                      <a:pt x="894196" y="544202"/>
                      <a:pt x="863471" y="601640"/>
                    </a:cubicBezTo>
                    <a:cubicBezTo>
                      <a:pt x="832750" y="659081"/>
                      <a:pt x="793597" y="710934"/>
                      <a:pt x="746015" y="757203"/>
                    </a:cubicBezTo>
                    <a:cubicBezTo>
                      <a:pt x="698430" y="803471"/>
                      <a:pt x="648474" y="845018"/>
                      <a:pt x="596143" y="881843"/>
                    </a:cubicBezTo>
                    <a:cubicBezTo>
                      <a:pt x="543813" y="918667"/>
                      <a:pt x="494857" y="952591"/>
                      <a:pt x="449283" y="983614"/>
                    </a:cubicBezTo>
                    <a:cubicBezTo>
                      <a:pt x="403706" y="1014636"/>
                      <a:pt x="367213" y="1044445"/>
                      <a:pt x="339802" y="1073040"/>
                    </a:cubicBezTo>
                    <a:cubicBezTo>
                      <a:pt x="312394" y="1101634"/>
                      <a:pt x="298686" y="1130645"/>
                      <a:pt x="298686" y="1160072"/>
                    </a:cubicBezTo>
                    <a:lnTo>
                      <a:pt x="298686" y="1188976"/>
                    </a:lnTo>
                    <a:lnTo>
                      <a:pt x="815130" y="1188976"/>
                    </a:lnTo>
                    <a:cubicBezTo>
                      <a:pt x="843656" y="1188976"/>
                      <a:pt x="867166" y="1201695"/>
                      <a:pt x="885664" y="1227126"/>
                    </a:cubicBezTo>
                    <a:cubicBezTo>
                      <a:pt x="904163" y="1252560"/>
                      <a:pt x="913408" y="1281593"/>
                      <a:pt x="913412" y="1314235"/>
                    </a:cubicBezTo>
                    <a:cubicBezTo>
                      <a:pt x="913408" y="1347696"/>
                      <a:pt x="904170" y="1377902"/>
                      <a:pt x="885695" y="1404852"/>
                    </a:cubicBezTo>
                    <a:cubicBezTo>
                      <a:pt x="867216" y="1431797"/>
                      <a:pt x="843694" y="1445272"/>
                      <a:pt x="815130" y="1445272"/>
                    </a:cubicBezTo>
                    <a:lnTo>
                      <a:pt x="129110" y="1445272"/>
                    </a:lnTo>
                    <a:cubicBezTo>
                      <a:pt x="103638" y="1445272"/>
                      <a:pt x="75749" y="1436561"/>
                      <a:pt x="45448" y="1419136"/>
                    </a:cubicBezTo>
                    <a:cubicBezTo>
                      <a:pt x="15147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4" y="1054816"/>
                      <a:pt x="46399" y="1008410"/>
                    </a:cubicBezTo>
                    <a:cubicBezTo>
                      <a:pt x="77330" y="962000"/>
                      <a:pt x="116647" y="918812"/>
                      <a:pt x="164355" y="878846"/>
                    </a:cubicBezTo>
                    <a:cubicBezTo>
                      <a:pt x="212055" y="838880"/>
                      <a:pt x="262575" y="800032"/>
                      <a:pt x="315910" y="762306"/>
                    </a:cubicBezTo>
                    <a:cubicBezTo>
                      <a:pt x="369244" y="724577"/>
                      <a:pt x="419070" y="686680"/>
                      <a:pt x="465392" y="648610"/>
                    </a:cubicBezTo>
                    <a:cubicBezTo>
                      <a:pt x="511710" y="610541"/>
                      <a:pt x="549142" y="572686"/>
                      <a:pt x="577687" y="535037"/>
                    </a:cubicBezTo>
                    <a:cubicBezTo>
                      <a:pt x="606228" y="497391"/>
                      <a:pt x="620501" y="457791"/>
                      <a:pt x="620501" y="416237"/>
                    </a:cubicBezTo>
                    <a:cubicBezTo>
                      <a:pt x="620501" y="392513"/>
                      <a:pt x="615046" y="368877"/>
                      <a:pt x="604137" y="345328"/>
                    </a:cubicBezTo>
                    <a:cubicBezTo>
                      <a:pt x="593227" y="321784"/>
                      <a:pt x="576126" y="302343"/>
                      <a:pt x="552829" y="287009"/>
                    </a:cubicBezTo>
                    <a:cubicBezTo>
                      <a:pt x="529533" y="271671"/>
                      <a:pt x="498777" y="264003"/>
                      <a:pt x="460559" y="264003"/>
                    </a:cubicBezTo>
                    <a:cubicBezTo>
                      <a:pt x="418765" y="264003"/>
                      <a:pt x="382944" y="275550"/>
                      <a:pt x="353097" y="298644"/>
                    </a:cubicBezTo>
                    <a:cubicBezTo>
                      <a:pt x="323246" y="321738"/>
                      <a:pt x="308321" y="360296"/>
                      <a:pt x="308321" y="414313"/>
                    </a:cubicBezTo>
                    <a:cubicBezTo>
                      <a:pt x="308321" y="443458"/>
                      <a:pt x="294713" y="469373"/>
                      <a:pt x="267492" y="492055"/>
                    </a:cubicBezTo>
                    <a:cubicBezTo>
                      <a:pt x="240275" y="514737"/>
                      <a:pt x="203783" y="526081"/>
                      <a:pt x="158014" y="526078"/>
                    </a:cubicBezTo>
                    <a:cubicBezTo>
                      <a:pt x="119414" y="526081"/>
                      <a:pt x="87922" y="514649"/>
                      <a:pt x="63546" y="491784"/>
                    </a:cubicBezTo>
                    <a:cubicBezTo>
                      <a:pt x="39165" y="468922"/>
                      <a:pt x="26977" y="428964"/>
                      <a:pt x="26977" y="371915"/>
                    </a:cubicBezTo>
                    <a:cubicBezTo>
                      <a:pt x="26977" y="295338"/>
                      <a:pt x="47246" y="229018"/>
                      <a:pt x="87785" y="172950"/>
                    </a:cubicBezTo>
                    <a:cubicBezTo>
                      <a:pt x="128320" y="116887"/>
                      <a:pt x="181898" y="74046"/>
                      <a:pt x="248509" y="44428"/>
                    </a:cubicBezTo>
                    <a:cubicBezTo>
                      <a:pt x="315123" y="14811"/>
                      <a:pt x="385162" y="0"/>
                      <a:pt x="458632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5D144B6-24F9-1241-88A2-5EA43A139A23}"/>
                  </a:ext>
                </a:extLst>
              </p:cNvPr>
              <p:cNvSpPr/>
              <p:nvPr/>
            </p:nvSpPr>
            <p:spPr>
              <a:xfrm>
                <a:off x="4028353" y="2715367"/>
                <a:ext cx="536028" cy="848142"/>
              </a:xfrm>
              <a:custGeom>
                <a:avLst/>
                <a:gdLst>
                  <a:gd name="connsiteX0" fmla="*/ 458636 w 913416"/>
                  <a:gd name="connsiteY0" fmla="*/ 0 h 1445272"/>
                  <a:gd name="connsiteX1" fmla="*/ 678450 w 913416"/>
                  <a:gd name="connsiteY1" fmla="*/ 49425 h 1445272"/>
                  <a:gd name="connsiteX2" fmla="*/ 845954 w 913416"/>
                  <a:gd name="connsiteY2" fmla="*/ 189723 h 1445272"/>
                  <a:gd name="connsiteX3" fmla="*/ 909560 w 913416"/>
                  <a:gd name="connsiteY3" fmla="*/ 408530 h 1445272"/>
                  <a:gd name="connsiteX4" fmla="*/ 863479 w 913416"/>
                  <a:gd name="connsiteY4" fmla="*/ 601640 h 1445272"/>
                  <a:gd name="connsiteX5" fmla="*/ 746019 w 913416"/>
                  <a:gd name="connsiteY5" fmla="*/ 757203 h 1445272"/>
                  <a:gd name="connsiteX6" fmla="*/ 596147 w 913416"/>
                  <a:gd name="connsiteY6" fmla="*/ 881843 h 1445272"/>
                  <a:gd name="connsiteX7" fmla="*/ 449287 w 913416"/>
                  <a:gd name="connsiteY7" fmla="*/ 983614 h 1445272"/>
                  <a:gd name="connsiteX8" fmla="*/ 339806 w 913416"/>
                  <a:gd name="connsiteY8" fmla="*/ 1073040 h 1445272"/>
                  <a:gd name="connsiteX9" fmla="*/ 298690 w 913416"/>
                  <a:gd name="connsiteY9" fmla="*/ 1160072 h 1445272"/>
                  <a:gd name="connsiteX10" fmla="*/ 298690 w 913416"/>
                  <a:gd name="connsiteY10" fmla="*/ 1188976 h 1445272"/>
                  <a:gd name="connsiteX11" fmla="*/ 815137 w 913416"/>
                  <a:gd name="connsiteY11" fmla="*/ 1188976 h 1445272"/>
                  <a:gd name="connsiteX12" fmla="*/ 885668 w 913416"/>
                  <a:gd name="connsiteY12" fmla="*/ 1227126 h 1445272"/>
                  <a:gd name="connsiteX13" fmla="*/ 913416 w 913416"/>
                  <a:gd name="connsiteY13" fmla="*/ 1314235 h 1445272"/>
                  <a:gd name="connsiteX14" fmla="*/ 885699 w 913416"/>
                  <a:gd name="connsiteY14" fmla="*/ 1404852 h 1445272"/>
                  <a:gd name="connsiteX15" fmla="*/ 815137 w 913416"/>
                  <a:gd name="connsiteY15" fmla="*/ 1445272 h 1445272"/>
                  <a:gd name="connsiteX16" fmla="*/ 129114 w 913416"/>
                  <a:gd name="connsiteY16" fmla="*/ 1445272 h 1445272"/>
                  <a:gd name="connsiteX17" fmla="*/ 45452 w 913416"/>
                  <a:gd name="connsiteY17" fmla="*/ 1419136 h 1445272"/>
                  <a:gd name="connsiteX18" fmla="*/ 0 w 913416"/>
                  <a:gd name="connsiteY18" fmla="*/ 1346994 h 1445272"/>
                  <a:gd name="connsiteX19" fmla="*/ 0 w 913416"/>
                  <a:gd name="connsiteY19" fmla="*/ 1160072 h 1445272"/>
                  <a:gd name="connsiteX20" fmla="*/ 46402 w 913416"/>
                  <a:gd name="connsiteY20" fmla="*/ 1008410 h 1445272"/>
                  <a:gd name="connsiteX21" fmla="*/ 164355 w 913416"/>
                  <a:gd name="connsiteY21" fmla="*/ 878846 h 1445272"/>
                  <a:gd name="connsiteX22" fmla="*/ 315914 w 913416"/>
                  <a:gd name="connsiteY22" fmla="*/ 762306 h 1445272"/>
                  <a:gd name="connsiteX23" fmla="*/ 465396 w 913416"/>
                  <a:gd name="connsiteY23" fmla="*/ 648610 h 1445272"/>
                  <a:gd name="connsiteX24" fmla="*/ 577691 w 913416"/>
                  <a:gd name="connsiteY24" fmla="*/ 535037 h 1445272"/>
                  <a:gd name="connsiteX25" fmla="*/ 620505 w 913416"/>
                  <a:gd name="connsiteY25" fmla="*/ 416237 h 1445272"/>
                  <a:gd name="connsiteX26" fmla="*/ 604140 w 913416"/>
                  <a:gd name="connsiteY26" fmla="*/ 345328 h 1445272"/>
                  <a:gd name="connsiteX27" fmla="*/ 552833 w 913416"/>
                  <a:gd name="connsiteY27" fmla="*/ 287009 h 1445272"/>
                  <a:gd name="connsiteX28" fmla="*/ 460563 w 913416"/>
                  <a:gd name="connsiteY28" fmla="*/ 264003 h 1445272"/>
                  <a:gd name="connsiteX29" fmla="*/ 353101 w 913416"/>
                  <a:gd name="connsiteY29" fmla="*/ 298644 h 1445272"/>
                  <a:gd name="connsiteX30" fmla="*/ 308325 w 913416"/>
                  <a:gd name="connsiteY30" fmla="*/ 414313 h 1445272"/>
                  <a:gd name="connsiteX31" fmla="*/ 267496 w 913416"/>
                  <a:gd name="connsiteY31" fmla="*/ 492055 h 1445272"/>
                  <a:gd name="connsiteX32" fmla="*/ 158018 w 913416"/>
                  <a:gd name="connsiteY32" fmla="*/ 526078 h 1445272"/>
                  <a:gd name="connsiteX33" fmla="*/ 63549 w 913416"/>
                  <a:gd name="connsiteY33" fmla="*/ 491784 h 1445272"/>
                  <a:gd name="connsiteX34" fmla="*/ 26980 w 913416"/>
                  <a:gd name="connsiteY34" fmla="*/ 371915 h 1445272"/>
                  <a:gd name="connsiteX35" fmla="*/ 87789 w 913416"/>
                  <a:gd name="connsiteY35" fmla="*/ 172950 h 1445272"/>
                  <a:gd name="connsiteX36" fmla="*/ 248513 w 913416"/>
                  <a:gd name="connsiteY36" fmla="*/ 44428 h 1445272"/>
                  <a:gd name="connsiteX37" fmla="*/ 458636 w 913416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2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5"/>
                      <a:pt x="803548" y="129140"/>
                      <a:pt x="845954" y="189723"/>
                    </a:cubicBezTo>
                    <a:cubicBezTo>
                      <a:pt x="888359" y="250303"/>
                      <a:pt x="909560" y="323238"/>
                      <a:pt x="909560" y="408530"/>
                    </a:cubicBezTo>
                    <a:cubicBezTo>
                      <a:pt x="909560" y="479832"/>
                      <a:pt x="894200" y="544202"/>
                      <a:pt x="863479" y="601640"/>
                    </a:cubicBezTo>
                    <a:cubicBezTo>
                      <a:pt x="832754" y="659081"/>
                      <a:pt x="793601" y="710934"/>
                      <a:pt x="746019" y="757203"/>
                    </a:cubicBezTo>
                    <a:cubicBezTo>
                      <a:pt x="698433" y="803471"/>
                      <a:pt x="648478" y="845018"/>
                      <a:pt x="596147" y="881843"/>
                    </a:cubicBezTo>
                    <a:cubicBezTo>
                      <a:pt x="543817" y="918667"/>
                      <a:pt x="494861" y="952591"/>
                      <a:pt x="449287" y="983614"/>
                    </a:cubicBezTo>
                    <a:cubicBezTo>
                      <a:pt x="403710" y="1014636"/>
                      <a:pt x="367217" y="1044445"/>
                      <a:pt x="339806" y="1073040"/>
                    </a:cubicBezTo>
                    <a:cubicBezTo>
                      <a:pt x="312398" y="1101634"/>
                      <a:pt x="298690" y="1130645"/>
                      <a:pt x="298690" y="1160072"/>
                    </a:cubicBezTo>
                    <a:lnTo>
                      <a:pt x="298690" y="1188976"/>
                    </a:lnTo>
                    <a:lnTo>
                      <a:pt x="815137" y="1188976"/>
                    </a:lnTo>
                    <a:cubicBezTo>
                      <a:pt x="843660" y="1188976"/>
                      <a:pt x="867170" y="1201695"/>
                      <a:pt x="885668" y="1227126"/>
                    </a:cubicBezTo>
                    <a:cubicBezTo>
                      <a:pt x="904166" y="1252560"/>
                      <a:pt x="913416" y="1281593"/>
                      <a:pt x="913416" y="1314235"/>
                    </a:cubicBezTo>
                    <a:cubicBezTo>
                      <a:pt x="913416" y="1347696"/>
                      <a:pt x="904174" y="1377902"/>
                      <a:pt x="885699" y="1404852"/>
                    </a:cubicBezTo>
                    <a:cubicBezTo>
                      <a:pt x="867220" y="1431797"/>
                      <a:pt x="843698" y="1445272"/>
                      <a:pt x="815137" y="1445272"/>
                    </a:cubicBezTo>
                    <a:lnTo>
                      <a:pt x="129114" y="1445272"/>
                    </a:lnTo>
                    <a:cubicBezTo>
                      <a:pt x="103638" y="1445272"/>
                      <a:pt x="75753" y="1436561"/>
                      <a:pt x="45452" y="1419136"/>
                    </a:cubicBezTo>
                    <a:cubicBezTo>
                      <a:pt x="15151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8" y="1054816"/>
                      <a:pt x="46402" y="1008410"/>
                    </a:cubicBezTo>
                    <a:cubicBezTo>
                      <a:pt x="77333" y="962000"/>
                      <a:pt x="116651" y="918812"/>
                      <a:pt x="164355" y="878846"/>
                    </a:cubicBezTo>
                    <a:cubicBezTo>
                      <a:pt x="212062" y="838880"/>
                      <a:pt x="262579" y="800032"/>
                      <a:pt x="315914" y="762306"/>
                    </a:cubicBezTo>
                    <a:cubicBezTo>
                      <a:pt x="369248" y="724577"/>
                      <a:pt x="419074" y="686680"/>
                      <a:pt x="465396" y="648610"/>
                    </a:cubicBezTo>
                    <a:cubicBezTo>
                      <a:pt x="511714" y="610541"/>
                      <a:pt x="549146" y="572686"/>
                      <a:pt x="577691" y="535037"/>
                    </a:cubicBezTo>
                    <a:cubicBezTo>
                      <a:pt x="606232" y="497391"/>
                      <a:pt x="620505" y="457791"/>
                      <a:pt x="620505" y="416237"/>
                    </a:cubicBezTo>
                    <a:cubicBezTo>
                      <a:pt x="620505" y="392513"/>
                      <a:pt x="615050" y="368877"/>
                      <a:pt x="604140" y="345328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41" y="271671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3"/>
                    </a:cubicBezTo>
                    <a:cubicBezTo>
                      <a:pt x="308325" y="443458"/>
                      <a:pt x="294717" y="469373"/>
                      <a:pt x="267496" y="492055"/>
                    </a:cubicBezTo>
                    <a:cubicBezTo>
                      <a:pt x="240279" y="514737"/>
                      <a:pt x="203786" y="526081"/>
                      <a:pt x="158018" y="526078"/>
                    </a:cubicBezTo>
                    <a:cubicBezTo>
                      <a:pt x="119418" y="526081"/>
                      <a:pt x="87926" y="514649"/>
                      <a:pt x="63549" y="491784"/>
                    </a:cubicBezTo>
                    <a:cubicBezTo>
                      <a:pt x="39169" y="468922"/>
                      <a:pt x="26980" y="428964"/>
                      <a:pt x="26980" y="371915"/>
                    </a:cubicBezTo>
                    <a:cubicBezTo>
                      <a:pt x="26980" y="295338"/>
                      <a:pt x="47250" y="229018"/>
                      <a:pt x="87789" y="172950"/>
                    </a:cubicBezTo>
                    <a:cubicBezTo>
                      <a:pt x="128324" y="116887"/>
                      <a:pt x="181899" y="74046"/>
                      <a:pt x="248513" y="44428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0745769-12C1-6A45-8294-03116F77677A}"/>
              </a:ext>
            </a:extLst>
          </p:cNvPr>
          <p:cNvSpPr/>
          <p:nvPr/>
        </p:nvSpPr>
        <p:spPr>
          <a:xfrm>
            <a:off x="6199721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F3C6C-F189-A344-802C-5CF3BBB1D7F8}"/>
              </a:ext>
            </a:extLst>
          </p:cNvPr>
          <p:cNvSpPr/>
          <p:nvPr/>
        </p:nvSpPr>
        <p:spPr>
          <a:xfrm>
            <a:off x="6199721" y="5460943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47B1F8-AC0E-C548-8497-79C4402F57FE}"/>
              </a:ext>
            </a:extLst>
          </p:cNvPr>
          <p:cNvSpPr/>
          <p:nvPr/>
        </p:nvSpPr>
        <p:spPr>
          <a:xfrm>
            <a:off x="8922230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B9654-0889-ED46-8D23-59AE628DC050}"/>
              </a:ext>
            </a:extLst>
          </p:cNvPr>
          <p:cNvSpPr txBox="1"/>
          <p:nvPr/>
        </p:nvSpPr>
        <p:spPr>
          <a:xfrm>
            <a:off x="6646576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E8E094-E719-4941-B38E-4B5AA5D370D1}"/>
              </a:ext>
            </a:extLst>
          </p:cNvPr>
          <p:cNvSpPr txBox="1"/>
          <p:nvPr/>
        </p:nvSpPr>
        <p:spPr>
          <a:xfrm>
            <a:off x="6646576" y="549305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0ADC7-8B79-214B-A4C1-11DE12870BB7}"/>
              </a:ext>
            </a:extLst>
          </p:cNvPr>
          <p:cNvSpPr txBox="1"/>
          <p:nvPr/>
        </p:nvSpPr>
        <p:spPr>
          <a:xfrm>
            <a:off x="9353104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7" name="Graphic 1071">
            <a:extLst>
              <a:ext uri="{FF2B5EF4-FFF2-40B4-BE49-F238E27FC236}">
                <a16:creationId xmlns:a16="http://schemas.microsoft.com/office/drawing/2014/main" id="{9533CBCF-6593-DC4F-ADCF-E3B523921016}"/>
              </a:ext>
            </a:extLst>
          </p:cNvPr>
          <p:cNvSpPr/>
          <p:nvPr/>
        </p:nvSpPr>
        <p:spPr>
          <a:xfrm>
            <a:off x="6281725" y="4734465"/>
            <a:ext cx="205652" cy="205651"/>
          </a:xfrm>
          <a:custGeom>
            <a:avLst/>
            <a:gdLst>
              <a:gd name="connsiteX0" fmla="*/ 570874 w 586747"/>
              <a:gd name="connsiteY0" fmla="*/ 15873 h 586746"/>
              <a:gd name="connsiteX1" fmla="*/ 514400 w 586747"/>
              <a:gd name="connsiteY1" fmla="*/ 3283 h 586746"/>
              <a:gd name="connsiteX2" fmla="*/ 509119 w 586747"/>
              <a:gd name="connsiteY2" fmla="*/ 5165 h 586746"/>
              <a:gd name="connsiteX3" fmla="*/ 194700 w 586747"/>
              <a:gd name="connsiteY3" fmla="*/ 196467 h 586746"/>
              <a:gd name="connsiteX4" fmla="*/ 134290 w 586747"/>
              <a:gd name="connsiteY4" fmla="*/ 270201 h 586746"/>
              <a:gd name="connsiteX5" fmla="*/ 135610 w 586747"/>
              <a:gd name="connsiteY5" fmla="*/ 414685 h 586746"/>
              <a:gd name="connsiteX6" fmla="*/ 136564 w 586747"/>
              <a:gd name="connsiteY6" fmla="*/ 415614 h 586746"/>
              <a:gd name="connsiteX7" fmla="*/ 80506 w 586747"/>
              <a:gd name="connsiteY7" fmla="*/ 471672 h 586746"/>
              <a:gd name="connsiteX8" fmla="*/ 80506 w 586747"/>
              <a:gd name="connsiteY8" fmla="*/ 506241 h 586746"/>
              <a:gd name="connsiteX9" fmla="*/ 115074 w 586747"/>
              <a:gd name="connsiteY9" fmla="*/ 506241 h 586746"/>
              <a:gd name="connsiteX10" fmla="*/ 171133 w 586747"/>
              <a:gd name="connsiteY10" fmla="*/ 450183 h 586746"/>
              <a:gd name="connsiteX11" fmla="*/ 172062 w 586747"/>
              <a:gd name="connsiteY11" fmla="*/ 451137 h 586746"/>
              <a:gd name="connsiteX12" fmla="*/ 316546 w 586747"/>
              <a:gd name="connsiteY12" fmla="*/ 452457 h 586746"/>
              <a:gd name="connsiteX13" fmla="*/ 390280 w 586747"/>
              <a:gd name="connsiteY13" fmla="*/ 392047 h 586746"/>
              <a:gd name="connsiteX14" fmla="*/ 581582 w 586747"/>
              <a:gd name="connsiteY14" fmla="*/ 77603 h 586746"/>
              <a:gd name="connsiteX15" fmla="*/ 583464 w 586747"/>
              <a:gd name="connsiteY15" fmla="*/ 72323 h 586746"/>
              <a:gd name="connsiteX16" fmla="*/ 570874 w 586747"/>
              <a:gd name="connsiteY16" fmla="*/ 15873 h 586746"/>
              <a:gd name="connsiteX17" fmla="*/ 268923 w 586747"/>
              <a:gd name="connsiteY17" fmla="*/ 342272 h 586746"/>
              <a:gd name="connsiteX18" fmla="*/ 244475 w 586747"/>
              <a:gd name="connsiteY18" fmla="*/ 317824 h 586746"/>
              <a:gd name="connsiteX19" fmla="*/ 268923 w 586747"/>
              <a:gd name="connsiteY19" fmla="*/ 293377 h 586746"/>
              <a:gd name="connsiteX20" fmla="*/ 293370 w 586747"/>
              <a:gd name="connsiteY20" fmla="*/ 317824 h 586746"/>
              <a:gd name="connsiteX21" fmla="*/ 268923 w 586747"/>
              <a:gd name="connsiteY21" fmla="*/ 342272 h 586746"/>
              <a:gd name="connsiteX22" fmla="*/ 342265 w 586747"/>
              <a:gd name="connsiteY22" fmla="*/ 268929 h 586746"/>
              <a:gd name="connsiteX23" fmla="*/ 317818 w 586747"/>
              <a:gd name="connsiteY23" fmla="*/ 244482 h 586746"/>
              <a:gd name="connsiteX24" fmla="*/ 342265 w 586747"/>
              <a:gd name="connsiteY24" fmla="*/ 220034 h 586746"/>
              <a:gd name="connsiteX25" fmla="*/ 366713 w 586747"/>
              <a:gd name="connsiteY25" fmla="*/ 244482 h 586746"/>
              <a:gd name="connsiteX26" fmla="*/ 342265 w 586747"/>
              <a:gd name="connsiteY26" fmla="*/ 268929 h 586746"/>
              <a:gd name="connsiteX27" fmla="*/ 415608 w 586747"/>
              <a:gd name="connsiteY27" fmla="*/ 195587 h 586746"/>
              <a:gd name="connsiteX28" fmla="*/ 391160 w 586747"/>
              <a:gd name="connsiteY28" fmla="*/ 171139 h 586746"/>
              <a:gd name="connsiteX29" fmla="*/ 415608 w 586747"/>
              <a:gd name="connsiteY29" fmla="*/ 146692 h 586746"/>
              <a:gd name="connsiteX30" fmla="*/ 440055 w 586747"/>
              <a:gd name="connsiteY30" fmla="*/ 171139 h 586746"/>
              <a:gd name="connsiteX31" fmla="*/ 415608 w 586747"/>
              <a:gd name="connsiteY31" fmla="*/ 195587 h 586746"/>
              <a:gd name="connsiteX32" fmla="*/ 57769 w 586747"/>
              <a:gd name="connsiteY32" fmla="*/ 318753 h 586746"/>
              <a:gd name="connsiteX33" fmla="*/ 0 w 586747"/>
              <a:gd name="connsiteY33" fmla="*/ 261033 h 586746"/>
              <a:gd name="connsiteX34" fmla="*/ 0 w 586747"/>
              <a:gd name="connsiteY34" fmla="*/ 261008 h 586746"/>
              <a:gd name="connsiteX35" fmla="*/ 16258 w 586747"/>
              <a:gd name="connsiteY35" fmla="*/ 220572 h 586746"/>
              <a:gd name="connsiteX36" fmla="*/ 174188 w 586747"/>
              <a:gd name="connsiteY36" fmla="*/ 148599 h 586746"/>
              <a:gd name="connsiteX37" fmla="*/ 160131 w 586747"/>
              <a:gd name="connsiteY37" fmla="*/ 161898 h 586746"/>
              <a:gd name="connsiteX38" fmla="*/ 94245 w 586747"/>
              <a:gd name="connsiteY38" fmla="*/ 242037 h 586746"/>
              <a:gd name="connsiteX39" fmla="*/ 60508 w 586747"/>
              <a:gd name="connsiteY39" fmla="*/ 318631 h 586746"/>
              <a:gd name="connsiteX40" fmla="*/ 268923 w 586747"/>
              <a:gd name="connsiteY40" fmla="*/ 526239 h 586746"/>
              <a:gd name="connsiteX41" fmla="*/ 345517 w 586747"/>
              <a:gd name="connsiteY41" fmla="*/ 492502 h 586746"/>
              <a:gd name="connsiteX42" fmla="*/ 425778 w 586747"/>
              <a:gd name="connsiteY42" fmla="*/ 426616 h 586746"/>
              <a:gd name="connsiteX43" fmla="*/ 439102 w 586747"/>
              <a:gd name="connsiteY43" fmla="*/ 412558 h 586746"/>
              <a:gd name="connsiteX44" fmla="*/ 367104 w 586747"/>
              <a:gd name="connsiteY44" fmla="*/ 570489 h 586746"/>
              <a:gd name="connsiteX45" fmla="*/ 326692 w 586747"/>
              <a:gd name="connsiteY45" fmla="*/ 586747 h 586746"/>
              <a:gd name="connsiteX46" fmla="*/ 268923 w 586747"/>
              <a:gd name="connsiteY46" fmla="*/ 528977 h 58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86747" h="586746">
                <a:moveTo>
                  <a:pt x="570874" y="15873"/>
                </a:moveTo>
                <a:cubicBezTo>
                  <a:pt x="556139" y="979"/>
                  <a:pt x="534065" y="-3942"/>
                  <a:pt x="514400" y="3283"/>
                </a:cubicBezTo>
                <a:lnTo>
                  <a:pt x="509119" y="5165"/>
                </a:lnTo>
                <a:cubicBezTo>
                  <a:pt x="390869" y="43627"/>
                  <a:pt x="283212" y="109128"/>
                  <a:pt x="194700" y="196467"/>
                </a:cubicBezTo>
                <a:cubicBezTo>
                  <a:pt x="172487" y="219267"/>
                  <a:pt x="152275" y="243936"/>
                  <a:pt x="134290" y="270201"/>
                </a:cubicBezTo>
                <a:cubicBezTo>
                  <a:pt x="100064" y="319096"/>
                  <a:pt x="93561" y="372611"/>
                  <a:pt x="135610" y="414685"/>
                </a:cubicBezTo>
                <a:lnTo>
                  <a:pt x="136564" y="415614"/>
                </a:lnTo>
                <a:lnTo>
                  <a:pt x="80506" y="471672"/>
                </a:lnTo>
                <a:cubicBezTo>
                  <a:pt x="70962" y="481219"/>
                  <a:pt x="70962" y="496695"/>
                  <a:pt x="80506" y="506241"/>
                </a:cubicBezTo>
                <a:cubicBezTo>
                  <a:pt x="90052" y="515786"/>
                  <a:pt x="105528" y="515786"/>
                  <a:pt x="115074" y="506241"/>
                </a:cubicBezTo>
                <a:lnTo>
                  <a:pt x="171133" y="450183"/>
                </a:lnTo>
                <a:lnTo>
                  <a:pt x="172062" y="451137"/>
                </a:lnTo>
                <a:cubicBezTo>
                  <a:pt x="214136" y="493186"/>
                  <a:pt x="267773" y="486634"/>
                  <a:pt x="316546" y="452457"/>
                </a:cubicBezTo>
                <a:cubicBezTo>
                  <a:pt x="342810" y="434471"/>
                  <a:pt x="367480" y="414260"/>
                  <a:pt x="390280" y="392047"/>
                </a:cubicBezTo>
                <a:cubicBezTo>
                  <a:pt x="477621" y="303527"/>
                  <a:pt x="543123" y="195863"/>
                  <a:pt x="581582" y="77603"/>
                </a:cubicBezTo>
                <a:lnTo>
                  <a:pt x="583464" y="72323"/>
                </a:lnTo>
                <a:cubicBezTo>
                  <a:pt x="590691" y="52665"/>
                  <a:pt x="585769" y="30597"/>
                  <a:pt x="570874" y="15873"/>
                </a:cubicBezTo>
                <a:close/>
                <a:moveTo>
                  <a:pt x="268923" y="342272"/>
                </a:moveTo>
                <a:cubicBezTo>
                  <a:pt x="255420" y="342272"/>
                  <a:pt x="244475" y="331327"/>
                  <a:pt x="244475" y="317824"/>
                </a:cubicBezTo>
                <a:cubicBezTo>
                  <a:pt x="244475" y="304322"/>
                  <a:pt x="255420" y="293377"/>
                  <a:pt x="268923" y="293377"/>
                </a:cubicBezTo>
                <a:cubicBezTo>
                  <a:pt x="282425" y="293377"/>
                  <a:pt x="293370" y="304322"/>
                  <a:pt x="293370" y="317824"/>
                </a:cubicBezTo>
                <a:cubicBezTo>
                  <a:pt x="293370" y="331327"/>
                  <a:pt x="282425" y="342272"/>
                  <a:pt x="268923" y="342272"/>
                </a:cubicBezTo>
                <a:close/>
                <a:moveTo>
                  <a:pt x="342265" y="268929"/>
                </a:moveTo>
                <a:cubicBezTo>
                  <a:pt x="328763" y="268929"/>
                  <a:pt x="317818" y="257984"/>
                  <a:pt x="317818" y="244482"/>
                </a:cubicBezTo>
                <a:cubicBezTo>
                  <a:pt x="317818" y="230980"/>
                  <a:pt x="328763" y="220034"/>
                  <a:pt x="342265" y="220034"/>
                </a:cubicBezTo>
                <a:cubicBezTo>
                  <a:pt x="355767" y="220034"/>
                  <a:pt x="366713" y="230980"/>
                  <a:pt x="366713" y="244482"/>
                </a:cubicBezTo>
                <a:cubicBezTo>
                  <a:pt x="366713" y="257984"/>
                  <a:pt x="355767" y="268929"/>
                  <a:pt x="342265" y="268929"/>
                </a:cubicBezTo>
                <a:close/>
                <a:moveTo>
                  <a:pt x="415608" y="195587"/>
                </a:moveTo>
                <a:cubicBezTo>
                  <a:pt x="402105" y="195587"/>
                  <a:pt x="391160" y="184641"/>
                  <a:pt x="391160" y="171139"/>
                </a:cubicBezTo>
                <a:cubicBezTo>
                  <a:pt x="391160" y="157638"/>
                  <a:pt x="402105" y="146692"/>
                  <a:pt x="415608" y="146692"/>
                </a:cubicBezTo>
                <a:cubicBezTo>
                  <a:pt x="429110" y="146692"/>
                  <a:pt x="440055" y="157638"/>
                  <a:pt x="440055" y="171139"/>
                </a:cubicBezTo>
                <a:cubicBezTo>
                  <a:pt x="440055" y="184641"/>
                  <a:pt x="429110" y="195587"/>
                  <a:pt x="415608" y="195587"/>
                </a:cubicBezTo>
                <a:close/>
                <a:moveTo>
                  <a:pt x="57769" y="318753"/>
                </a:moveTo>
                <a:cubicBezTo>
                  <a:pt x="25878" y="318768"/>
                  <a:pt x="14" y="292925"/>
                  <a:pt x="0" y="261033"/>
                </a:cubicBezTo>
                <a:cubicBezTo>
                  <a:pt x="0" y="261025"/>
                  <a:pt x="0" y="261016"/>
                  <a:pt x="0" y="261008"/>
                </a:cubicBezTo>
                <a:cubicBezTo>
                  <a:pt x="59" y="245949"/>
                  <a:pt x="5876" y="231482"/>
                  <a:pt x="16258" y="220572"/>
                </a:cubicBezTo>
                <a:cubicBezTo>
                  <a:pt x="58022" y="177639"/>
                  <a:pt x="114386" y="151952"/>
                  <a:pt x="174188" y="148599"/>
                </a:cubicBezTo>
                <a:cubicBezTo>
                  <a:pt x="169519" y="153048"/>
                  <a:pt x="164752" y="157278"/>
                  <a:pt x="160131" y="161898"/>
                </a:cubicBezTo>
                <a:cubicBezTo>
                  <a:pt x="135920" y="186680"/>
                  <a:pt x="113877" y="213491"/>
                  <a:pt x="94245" y="242037"/>
                </a:cubicBezTo>
                <a:cubicBezTo>
                  <a:pt x="77735" y="264910"/>
                  <a:pt x="66239" y="291010"/>
                  <a:pt x="60508" y="318631"/>
                </a:cubicBezTo>
                <a:close/>
                <a:moveTo>
                  <a:pt x="268923" y="526239"/>
                </a:moveTo>
                <a:cubicBezTo>
                  <a:pt x="296546" y="520519"/>
                  <a:pt x="322648" y="509021"/>
                  <a:pt x="345517" y="492502"/>
                </a:cubicBezTo>
                <a:cubicBezTo>
                  <a:pt x="374110" y="472880"/>
                  <a:pt x="400963" y="450838"/>
                  <a:pt x="425778" y="426616"/>
                </a:cubicBezTo>
                <a:cubicBezTo>
                  <a:pt x="430423" y="421995"/>
                  <a:pt x="434628" y="417228"/>
                  <a:pt x="439102" y="412558"/>
                </a:cubicBezTo>
                <a:cubicBezTo>
                  <a:pt x="435728" y="472362"/>
                  <a:pt x="410033" y="528721"/>
                  <a:pt x="367104" y="570489"/>
                </a:cubicBezTo>
                <a:cubicBezTo>
                  <a:pt x="356205" y="580872"/>
                  <a:pt x="341744" y="586688"/>
                  <a:pt x="326692" y="586747"/>
                </a:cubicBezTo>
                <a:cubicBezTo>
                  <a:pt x="294788" y="586747"/>
                  <a:pt x="268923" y="560881"/>
                  <a:pt x="268923" y="528977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28" name="Graphic 1073">
            <a:extLst>
              <a:ext uri="{FF2B5EF4-FFF2-40B4-BE49-F238E27FC236}">
                <a16:creationId xmlns:a16="http://schemas.microsoft.com/office/drawing/2014/main" id="{10CD025C-C16C-9444-9312-A52B6D26510C}"/>
              </a:ext>
            </a:extLst>
          </p:cNvPr>
          <p:cNvGrpSpPr/>
          <p:nvPr/>
        </p:nvGrpSpPr>
        <p:grpSpPr>
          <a:xfrm>
            <a:off x="6291548" y="5552769"/>
            <a:ext cx="205649" cy="205649"/>
            <a:chOff x="8707463" y="4358813"/>
            <a:chExt cx="586740" cy="586740"/>
          </a:xfrm>
          <a:solidFill>
            <a:srgbClr val="F1F4F4"/>
          </a:solidFill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68915A6-6F68-0F44-9A60-B378B10565A2}"/>
                </a:ext>
              </a:extLst>
            </p:cNvPr>
            <p:cNvSpPr/>
            <p:nvPr/>
          </p:nvSpPr>
          <p:spPr>
            <a:xfrm>
              <a:off x="8731910" y="4676630"/>
              <a:ext cx="537845" cy="268922"/>
            </a:xfrm>
            <a:custGeom>
              <a:avLst/>
              <a:gdLst>
                <a:gd name="connsiteX0" fmla="*/ 366713 w 537845"/>
                <a:gd name="connsiteY0" fmla="*/ 0 h 268922"/>
                <a:gd name="connsiteX1" fmla="*/ 195580 w 537845"/>
                <a:gd name="connsiteY1" fmla="*/ 24448 h 268922"/>
                <a:gd name="connsiteX2" fmla="*/ 171133 w 537845"/>
                <a:gd name="connsiteY2" fmla="*/ 0 h 268922"/>
                <a:gd name="connsiteX3" fmla="*/ 1635 w 537845"/>
                <a:gd name="connsiteY3" fmla="*/ 25120 h 268922"/>
                <a:gd name="connsiteX4" fmla="*/ 0 w 537845"/>
                <a:gd name="connsiteY4" fmla="*/ 23885 h 268922"/>
                <a:gd name="connsiteX5" fmla="*/ 0 w 537845"/>
                <a:gd name="connsiteY5" fmla="*/ 146685 h 268922"/>
                <a:gd name="connsiteX6" fmla="*/ 122238 w 537845"/>
                <a:gd name="connsiteY6" fmla="*/ 268923 h 268922"/>
                <a:gd name="connsiteX7" fmla="*/ 415608 w 537845"/>
                <a:gd name="connsiteY7" fmla="*/ 268923 h 268922"/>
                <a:gd name="connsiteX8" fmla="*/ 537845 w 537845"/>
                <a:gd name="connsiteY8" fmla="*/ 146685 h 268922"/>
                <a:gd name="connsiteX9" fmla="*/ 537845 w 537845"/>
                <a:gd name="connsiteY9" fmla="*/ 23812 h 268922"/>
                <a:gd name="connsiteX10" fmla="*/ 367940 w 537845"/>
                <a:gd name="connsiteY10" fmla="*/ 1623 h 268922"/>
                <a:gd name="connsiteX11" fmla="*/ 366713 w 537845"/>
                <a:gd name="connsiteY11" fmla="*/ 0 h 26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7845" h="268922">
                  <a:moveTo>
                    <a:pt x="366713" y="0"/>
                  </a:moveTo>
                  <a:cubicBezTo>
                    <a:pt x="326205" y="54007"/>
                    <a:pt x="249587" y="64955"/>
                    <a:pt x="195580" y="24448"/>
                  </a:cubicBezTo>
                  <a:cubicBezTo>
                    <a:pt x="186314" y="17497"/>
                    <a:pt x="178082" y="9266"/>
                    <a:pt x="171133" y="0"/>
                  </a:cubicBezTo>
                  <a:cubicBezTo>
                    <a:pt x="131264" y="53743"/>
                    <a:pt x="55377" y="64989"/>
                    <a:pt x="1635" y="25120"/>
                  </a:cubicBezTo>
                  <a:cubicBezTo>
                    <a:pt x="1087" y="24714"/>
                    <a:pt x="542" y="24301"/>
                    <a:pt x="0" y="23885"/>
                  </a:cubicBezTo>
                  <a:lnTo>
                    <a:pt x="0" y="146685"/>
                  </a:lnTo>
                  <a:cubicBezTo>
                    <a:pt x="81" y="214163"/>
                    <a:pt x="54761" y="268842"/>
                    <a:pt x="122238" y="268923"/>
                  </a:cubicBezTo>
                  <a:lnTo>
                    <a:pt x="415608" y="268923"/>
                  </a:lnTo>
                  <a:cubicBezTo>
                    <a:pt x="483085" y="268842"/>
                    <a:pt x="537764" y="214163"/>
                    <a:pt x="537845" y="146685"/>
                  </a:cubicBezTo>
                  <a:lnTo>
                    <a:pt x="537845" y="23812"/>
                  </a:lnTo>
                  <a:cubicBezTo>
                    <a:pt x="484799" y="64603"/>
                    <a:pt x="408730" y="54670"/>
                    <a:pt x="367940" y="1623"/>
                  </a:cubicBezTo>
                  <a:cubicBezTo>
                    <a:pt x="367527" y="1085"/>
                    <a:pt x="367116" y="545"/>
                    <a:pt x="366713" y="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FE6EA4A-CD6E-244D-ADD9-82A37957FABD}"/>
                </a:ext>
              </a:extLst>
            </p:cNvPr>
            <p:cNvSpPr/>
            <p:nvPr/>
          </p:nvSpPr>
          <p:spPr>
            <a:xfrm>
              <a:off x="8731910" y="4358811"/>
              <a:ext cx="537845" cy="318064"/>
            </a:xfrm>
            <a:custGeom>
              <a:avLst/>
              <a:gdLst>
                <a:gd name="connsiteX0" fmla="*/ 506063 w 537845"/>
                <a:gd name="connsiteY0" fmla="*/ 76547 h 318064"/>
                <a:gd name="connsiteX1" fmla="*/ 410522 w 537845"/>
                <a:gd name="connsiteY1" fmla="*/ 2 h 318064"/>
                <a:gd name="connsiteX2" fmla="*/ 391160 w 537845"/>
                <a:gd name="connsiteY2" fmla="*/ 2 h 318064"/>
                <a:gd name="connsiteX3" fmla="*/ 391160 w 537845"/>
                <a:gd name="connsiteY3" fmla="*/ 73344 h 318064"/>
                <a:gd name="connsiteX4" fmla="*/ 366713 w 537845"/>
                <a:gd name="connsiteY4" fmla="*/ 97792 h 318064"/>
                <a:gd name="connsiteX5" fmla="*/ 342265 w 537845"/>
                <a:gd name="connsiteY5" fmla="*/ 73344 h 318064"/>
                <a:gd name="connsiteX6" fmla="*/ 342265 w 537845"/>
                <a:gd name="connsiteY6" fmla="*/ 2 h 318064"/>
                <a:gd name="connsiteX7" fmla="*/ 195580 w 537845"/>
                <a:gd name="connsiteY7" fmla="*/ 2 h 318064"/>
                <a:gd name="connsiteX8" fmla="*/ 195580 w 537845"/>
                <a:gd name="connsiteY8" fmla="*/ 73344 h 318064"/>
                <a:gd name="connsiteX9" fmla="*/ 171133 w 537845"/>
                <a:gd name="connsiteY9" fmla="*/ 97792 h 318064"/>
                <a:gd name="connsiteX10" fmla="*/ 146685 w 537845"/>
                <a:gd name="connsiteY10" fmla="*/ 73344 h 318064"/>
                <a:gd name="connsiteX11" fmla="*/ 146685 w 537845"/>
                <a:gd name="connsiteY11" fmla="*/ 2 h 318064"/>
                <a:gd name="connsiteX12" fmla="*/ 127323 w 537845"/>
                <a:gd name="connsiteY12" fmla="*/ 2 h 318064"/>
                <a:gd name="connsiteX13" fmla="*/ 31782 w 537845"/>
                <a:gd name="connsiteY13" fmla="*/ 76571 h 318064"/>
                <a:gd name="connsiteX14" fmla="*/ 538 w 537845"/>
                <a:gd name="connsiteY14" fmla="*/ 217584 h 318064"/>
                <a:gd name="connsiteX15" fmla="*/ 0 w 537845"/>
                <a:gd name="connsiteY15" fmla="*/ 244966 h 318064"/>
                <a:gd name="connsiteX16" fmla="*/ 73587 w 537845"/>
                <a:gd name="connsiteY16" fmla="*/ 318064 h 318064"/>
                <a:gd name="connsiteX17" fmla="*/ 146685 w 537845"/>
                <a:gd name="connsiteY17" fmla="*/ 244477 h 318064"/>
                <a:gd name="connsiteX18" fmla="*/ 171133 w 537845"/>
                <a:gd name="connsiteY18" fmla="*/ 220029 h 318064"/>
                <a:gd name="connsiteX19" fmla="*/ 195580 w 537845"/>
                <a:gd name="connsiteY19" fmla="*/ 244477 h 318064"/>
                <a:gd name="connsiteX20" fmla="*/ 268923 w 537845"/>
                <a:gd name="connsiteY20" fmla="*/ 317819 h 318064"/>
                <a:gd name="connsiteX21" fmla="*/ 342265 w 537845"/>
                <a:gd name="connsiteY21" fmla="*/ 244477 h 318064"/>
                <a:gd name="connsiteX22" fmla="*/ 366713 w 537845"/>
                <a:gd name="connsiteY22" fmla="*/ 220029 h 318064"/>
                <a:gd name="connsiteX23" fmla="*/ 391160 w 537845"/>
                <a:gd name="connsiteY23" fmla="*/ 244477 h 318064"/>
                <a:gd name="connsiteX24" fmla="*/ 464503 w 537845"/>
                <a:gd name="connsiteY24" fmla="*/ 317819 h 318064"/>
                <a:gd name="connsiteX25" fmla="*/ 537845 w 537845"/>
                <a:gd name="connsiteY25" fmla="*/ 244477 h 318064"/>
                <a:gd name="connsiteX26" fmla="*/ 537845 w 537845"/>
                <a:gd name="connsiteY26" fmla="*/ 222645 h 31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845" h="318064">
                  <a:moveTo>
                    <a:pt x="506063" y="76547"/>
                  </a:moveTo>
                  <a:cubicBezTo>
                    <a:pt x="496311" y="31658"/>
                    <a:pt x="456457" y="-271"/>
                    <a:pt x="410522" y="2"/>
                  </a:cubicBezTo>
                  <a:lnTo>
                    <a:pt x="391160" y="2"/>
                  </a:lnTo>
                  <a:lnTo>
                    <a:pt x="391160" y="73344"/>
                  </a:lnTo>
                  <a:cubicBezTo>
                    <a:pt x="391160" y="86846"/>
                    <a:pt x="380215" y="97792"/>
                    <a:pt x="366713" y="97792"/>
                  </a:cubicBezTo>
                  <a:cubicBezTo>
                    <a:pt x="353210" y="97792"/>
                    <a:pt x="342265" y="86846"/>
                    <a:pt x="342265" y="73344"/>
                  </a:cubicBezTo>
                  <a:lnTo>
                    <a:pt x="342265" y="2"/>
                  </a:lnTo>
                  <a:lnTo>
                    <a:pt x="195580" y="2"/>
                  </a:lnTo>
                  <a:lnTo>
                    <a:pt x="195580" y="73344"/>
                  </a:lnTo>
                  <a:cubicBezTo>
                    <a:pt x="195580" y="86846"/>
                    <a:pt x="184635" y="97792"/>
                    <a:pt x="171133" y="97792"/>
                  </a:cubicBezTo>
                  <a:cubicBezTo>
                    <a:pt x="157631" y="97792"/>
                    <a:pt x="146685" y="86846"/>
                    <a:pt x="146685" y="73344"/>
                  </a:cubicBezTo>
                  <a:lnTo>
                    <a:pt x="146685" y="2"/>
                  </a:lnTo>
                  <a:lnTo>
                    <a:pt x="127323" y="2"/>
                  </a:lnTo>
                  <a:cubicBezTo>
                    <a:pt x="81380" y="-269"/>
                    <a:pt x="41525" y="31672"/>
                    <a:pt x="31782" y="76571"/>
                  </a:cubicBezTo>
                  <a:lnTo>
                    <a:pt x="538" y="217584"/>
                  </a:lnTo>
                  <a:lnTo>
                    <a:pt x="0" y="244966"/>
                  </a:lnTo>
                  <a:cubicBezTo>
                    <a:pt x="135" y="285473"/>
                    <a:pt x="33081" y="318198"/>
                    <a:pt x="73587" y="318064"/>
                  </a:cubicBezTo>
                  <a:cubicBezTo>
                    <a:pt x="114093" y="317929"/>
                    <a:pt x="146820" y="284984"/>
                    <a:pt x="146685" y="244477"/>
                  </a:cubicBezTo>
                  <a:cubicBezTo>
                    <a:pt x="146685" y="230975"/>
                    <a:pt x="157631" y="220029"/>
                    <a:pt x="171133" y="220029"/>
                  </a:cubicBezTo>
                  <a:cubicBezTo>
                    <a:pt x="184635" y="220029"/>
                    <a:pt x="195580" y="230975"/>
                    <a:pt x="195580" y="244477"/>
                  </a:cubicBezTo>
                  <a:cubicBezTo>
                    <a:pt x="195580" y="284984"/>
                    <a:pt x="228415" y="317819"/>
                    <a:pt x="268923" y="317819"/>
                  </a:cubicBezTo>
                  <a:cubicBezTo>
                    <a:pt x="309430" y="317819"/>
                    <a:pt x="342265" y="284984"/>
                    <a:pt x="342265" y="244477"/>
                  </a:cubicBezTo>
                  <a:cubicBezTo>
                    <a:pt x="342265" y="230975"/>
                    <a:pt x="353210" y="220029"/>
                    <a:pt x="366713" y="220029"/>
                  </a:cubicBezTo>
                  <a:cubicBezTo>
                    <a:pt x="380215" y="220029"/>
                    <a:pt x="391160" y="230975"/>
                    <a:pt x="391160" y="244477"/>
                  </a:cubicBezTo>
                  <a:cubicBezTo>
                    <a:pt x="391160" y="284984"/>
                    <a:pt x="423995" y="317819"/>
                    <a:pt x="464503" y="317819"/>
                  </a:cubicBezTo>
                  <a:cubicBezTo>
                    <a:pt x="505010" y="317819"/>
                    <a:pt x="537845" y="284984"/>
                    <a:pt x="537845" y="244477"/>
                  </a:cubicBezTo>
                  <a:lnTo>
                    <a:pt x="537845" y="222645"/>
                  </a:ln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31" name="Graphic 1075">
            <a:extLst>
              <a:ext uri="{FF2B5EF4-FFF2-40B4-BE49-F238E27FC236}">
                <a16:creationId xmlns:a16="http://schemas.microsoft.com/office/drawing/2014/main" id="{10319152-DD2F-0546-90E1-C33C02398263}"/>
              </a:ext>
            </a:extLst>
          </p:cNvPr>
          <p:cNvGrpSpPr/>
          <p:nvPr/>
        </p:nvGrpSpPr>
        <p:grpSpPr>
          <a:xfrm>
            <a:off x="9014057" y="4751605"/>
            <a:ext cx="205649" cy="205649"/>
            <a:chOff x="9869397" y="4358813"/>
            <a:chExt cx="586740" cy="586740"/>
          </a:xfrm>
          <a:solidFill>
            <a:srgbClr val="F1F4F4"/>
          </a:solidFill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4518453-9531-D74C-86EF-F05C5BE98C16}"/>
                </a:ext>
              </a:extLst>
            </p:cNvPr>
            <p:cNvSpPr/>
            <p:nvPr/>
          </p:nvSpPr>
          <p:spPr>
            <a:xfrm>
              <a:off x="9869397" y="4358813"/>
              <a:ext cx="557794" cy="464502"/>
            </a:xfrm>
            <a:custGeom>
              <a:avLst/>
              <a:gdLst>
                <a:gd name="connsiteX0" fmla="*/ 440055 w 557794"/>
                <a:gd name="connsiteY0" fmla="*/ 293370 h 464502"/>
                <a:gd name="connsiteX1" fmla="*/ 293370 w 557794"/>
                <a:gd name="connsiteY1" fmla="*/ 147027 h 464502"/>
                <a:gd name="connsiteX2" fmla="*/ 313148 w 557794"/>
                <a:gd name="connsiteY2" fmla="*/ 73343 h 464502"/>
                <a:gd name="connsiteX3" fmla="*/ 103706 w 557794"/>
                <a:gd name="connsiteY3" fmla="*/ 73343 h 464502"/>
                <a:gd name="connsiteX4" fmla="*/ 102679 w 557794"/>
                <a:gd name="connsiteY4" fmla="*/ 64737 h 464502"/>
                <a:gd name="connsiteX5" fmla="*/ 29875 w 557794"/>
                <a:gd name="connsiteY5" fmla="*/ 0 h 464502"/>
                <a:gd name="connsiteX6" fmla="*/ 24448 w 557794"/>
                <a:gd name="connsiteY6" fmla="*/ 0 h 464502"/>
                <a:gd name="connsiteX7" fmla="*/ 0 w 557794"/>
                <a:gd name="connsiteY7" fmla="*/ 24448 h 464502"/>
                <a:gd name="connsiteX8" fmla="*/ 24448 w 557794"/>
                <a:gd name="connsiteY8" fmla="*/ 48895 h 464502"/>
                <a:gd name="connsiteX9" fmla="*/ 29875 w 557794"/>
                <a:gd name="connsiteY9" fmla="*/ 48895 h 464502"/>
                <a:gd name="connsiteX10" fmla="*/ 54151 w 557794"/>
                <a:gd name="connsiteY10" fmla="*/ 70482 h 464502"/>
                <a:gd name="connsiteX11" fmla="*/ 87791 w 557794"/>
                <a:gd name="connsiteY11" fmla="*/ 356518 h 464502"/>
                <a:gd name="connsiteX12" fmla="*/ 209197 w 557794"/>
                <a:gd name="connsiteY12" fmla="*/ 464503 h 464502"/>
                <a:gd name="connsiteX13" fmla="*/ 464503 w 557794"/>
                <a:gd name="connsiteY13" fmla="*/ 464503 h 464502"/>
                <a:gd name="connsiteX14" fmla="*/ 488950 w 557794"/>
                <a:gd name="connsiteY14" fmla="*/ 440055 h 464502"/>
                <a:gd name="connsiteX15" fmla="*/ 464503 w 557794"/>
                <a:gd name="connsiteY15" fmla="*/ 415608 h 464502"/>
                <a:gd name="connsiteX16" fmla="*/ 209197 w 557794"/>
                <a:gd name="connsiteY16" fmla="*/ 415608 h 464502"/>
                <a:gd name="connsiteX17" fmla="*/ 140231 w 557794"/>
                <a:gd name="connsiteY17" fmla="*/ 366713 h 464502"/>
                <a:gd name="connsiteX18" fmla="*/ 431670 w 557794"/>
                <a:gd name="connsiteY18" fmla="*/ 366713 h 464502"/>
                <a:gd name="connsiteX19" fmla="*/ 551976 w 557794"/>
                <a:gd name="connsiteY19" fmla="*/ 266160 h 464502"/>
                <a:gd name="connsiteX20" fmla="*/ 557794 w 557794"/>
                <a:gd name="connsiteY20" fmla="*/ 233914 h 464502"/>
                <a:gd name="connsiteX21" fmla="*/ 440055 w 557794"/>
                <a:gd name="connsiteY21" fmla="*/ 293370 h 46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7794" h="464502">
                  <a:moveTo>
                    <a:pt x="440055" y="293370"/>
                  </a:moveTo>
                  <a:cubicBezTo>
                    <a:pt x="359139" y="293465"/>
                    <a:pt x="293465" y="227944"/>
                    <a:pt x="293370" y="147027"/>
                  </a:cubicBezTo>
                  <a:cubicBezTo>
                    <a:pt x="293341" y="121150"/>
                    <a:pt x="300164" y="95726"/>
                    <a:pt x="313148" y="73343"/>
                  </a:cubicBezTo>
                  <a:lnTo>
                    <a:pt x="103706" y="73343"/>
                  </a:lnTo>
                  <a:lnTo>
                    <a:pt x="102679" y="64737"/>
                  </a:lnTo>
                  <a:cubicBezTo>
                    <a:pt x="98319" y="27829"/>
                    <a:pt x="67040" y="16"/>
                    <a:pt x="29875" y="0"/>
                  </a:cubicBezTo>
                  <a:lnTo>
                    <a:pt x="24448" y="0"/>
                  </a:lnTo>
                  <a:cubicBezTo>
                    <a:pt x="10946" y="0"/>
                    <a:pt x="0" y="10946"/>
                    <a:pt x="0" y="24448"/>
                  </a:cubicBezTo>
                  <a:cubicBezTo>
                    <a:pt x="0" y="37949"/>
                    <a:pt x="10946" y="48895"/>
                    <a:pt x="24448" y="48895"/>
                  </a:cubicBezTo>
                  <a:lnTo>
                    <a:pt x="29875" y="48895"/>
                  </a:lnTo>
                  <a:cubicBezTo>
                    <a:pt x="42269" y="48897"/>
                    <a:pt x="52701" y="58173"/>
                    <a:pt x="54151" y="70482"/>
                  </a:cubicBezTo>
                  <a:lnTo>
                    <a:pt x="87791" y="356518"/>
                  </a:lnTo>
                  <a:cubicBezTo>
                    <a:pt x="95020" y="418091"/>
                    <a:pt x="147200" y="464505"/>
                    <a:pt x="209197" y="464503"/>
                  </a:cubicBezTo>
                  <a:lnTo>
                    <a:pt x="464503" y="464503"/>
                  </a:lnTo>
                  <a:cubicBezTo>
                    <a:pt x="478005" y="464503"/>
                    <a:pt x="488950" y="453557"/>
                    <a:pt x="488950" y="440055"/>
                  </a:cubicBezTo>
                  <a:cubicBezTo>
                    <a:pt x="488950" y="426553"/>
                    <a:pt x="478005" y="415608"/>
                    <a:pt x="464503" y="415608"/>
                  </a:cubicBezTo>
                  <a:lnTo>
                    <a:pt x="209197" y="415608"/>
                  </a:lnTo>
                  <a:cubicBezTo>
                    <a:pt x="178183" y="415532"/>
                    <a:pt x="150569" y="395954"/>
                    <a:pt x="140231" y="366713"/>
                  </a:cubicBezTo>
                  <a:lnTo>
                    <a:pt x="431670" y="366713"/>
                  </a:lnTo>
                  <a:cubicBezTo>
                    <a:pt x="490818" y="366715"/>
                    <a:pt x="541483" y="324369"/>
                    <a:pt x="551976" y="266160"/>
                  </a:cubicBezTo>
                  <a:lnTo>
                    <a:pt x="557794" y="233914"/>
                  </a:lnTo>
                  <a:cubicBezTo>
                    <a:pt x="530215" y="271304"/>
                    <a:pt x="486515" y="293372"/>
                    <a:pt x="440055" y="29337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23F3811-CF3E-F943-9B73-AAF25F002AB6}"/>
                </a:ext>
              </a:extLst>
            </p:cNvPr>
            <p:cNvSpPr/>
            <p:nvPr/>
          </p:nvSpPr>
          <p:spPr>
            <a:xfrm>
              <a:off x="9991634" y="4847763"/>
              <a:ext cx="97790" cy="97790"/>
            </a:xfrm>
            <a:custGeom>
              <a:avLst/>
              <a:gdLst>
                <a:gd name="connsiteX0" fmla="*/ 97790 w 97790"/>
                <a:gd name="connsiteY0" fmla="*/ 48895 h 97790"/>
                <a:gd name="connsiteX1" fmla="*/ 48895 w 97790"/>
                <a:gd name="connsiteY1" fmla="*/ 97790 h 97790"/>
                <a:gd name="connsiteX2" fmla="*/ 0 w 97790"/>
                <a:gd name="connsiteY2" fmla="*/ 48895 h 97790"/>
                <a:gd name="connsiteX3" fmla="*/ 48895 w 97790"/>
                <a:gd name="connsiteY3" fmla="*/ 0 h 97790"/>
                <a:gd name="connsiteX4" fmla="*/ 97790 w 97790"/>
                <a:gd name="connsiteY4" fmla="*/ 48895 h 9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0" h="97790">
                  <a:moveTo>
                    <a:pt x="97790" y="48895"/>
                  </a:moveTo>
                  <a:cubicBezTo>
                    <a:pt x="97790" y="75899"/>
                    <a:pt x="75899" y="97790"/>
                    <a:pt x="48895" y="97790"/>
                  </a:cubicBezTo>
                  <a:cubicBezTo>
                    <a:pt x="21891" y="97790"/>
                    <a:pt x="0" y="75899"/>
                    <a:pt x="0" y="48895"/>
                  </a:cubicBezTo>
                  <a:cubicBezTo>
                    <a:pt x="0" y="21891"/>
                    <a:pt x="21891" y="0"/>
                    <a:pt x="48895" y="0"/>
                  </a:cubicBezTo>
                  <a:cubicBezTo>
                    <a:pt x="75899" y="0"/>
                    <a:pt x="97790" y="21891"/>
                    <a:pt x="97790" y="48895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A67E8E4-68CD-7944-9269-37654C74300F}"/>
                </a:ext>
              </a:extLst>
            </p:cNvPr>
            <p:cNvSpPr/>
            <p:nvPr/>
          </p:nvSpPr>
          <p:spPr>
            <a:xfrm>
              <a:off x="10236109" y="4847763"/>
              <a:ext cx="97790" cy="97790"/>
            </a:xfrm>
            <a:custGeom>
              <a:avLst/>
              <a:gdLst>
                <a:gd name="connsiteX0" fmla="*/ 97790 w 97790"/>
                <a:gd name="connsiteY0" fmla="*/ 48895 h 97790"/>
                <a:gd name="connsiteX1" fmla="*/ 48895 w 97790"/>
                <a:gd name="connsiteY1" fmla="*/ 97790 h 97790"/>
                <a:gd name="connsiteX2" fmla="*/ 0 w 97790"/>
                <a:gd name="connsiteY2" fmla="*/ 48895 h 97790"/>
                <a:gd name="connsiteX3" fmla="*/ 48895 w 97790"/>
                <a:gd name="connsiteY3" fmla="*/ 0 h 97790"/>
                <a:gd name="connsiteX4" fmla="*/ 97790 w 97790"/>
                <a:gd name="connsiteY4" fmla="*/ 48895 h 9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0" h="97790">
                  <a:moveTo>
                    <a:pt x="97790" y="48895"/>
                  </a:moveTo>
                  <a:cubicBezTo>
                    <a:pt x="97790" y="75899"/>
                    <a:pt x="75899" y="97790"/>
                    <a:pt x="48895" y="97790"/>
                  </a:cubicBezTo>
                  <a:cubicBezTo>
                    <a:pt x="21891" y="97790"/>
                    <a:pt x="0" y="75899"/>
                    <a:pt x="0" y="48895"/>
                  </a:cubicBezTo>
                  <a:cubicBezTo>
                    <a:pt x="0" y="21891"/>
                    <a:pt x="21891" y="0"/>
                    <a:pt x="48895" y="0"/>
                  </a:cubicBezTo>
                  <a:cubicBezTo>
                    <a:pt x="75899" y="0"/>
                    <a:pt x="97790" y="21891"/>
                    <a:pt x="97790" y="48895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9BB0DD9-9D17-7645-822B-230C7F1C3A42}"/>
                </a:ext>
              </a:extLst>
            </p:cNvPr>
            <p:cNvSpPr/>
            <p:nvPr/>
          </p:nvSpPr>
          <p:spPr>
            <a:xfrm>
              <a:off x="10215248" y="4432320"/>
              <a:ext cx="216752" cy="159868"/>
            </a:xfrm>
            <a:custGeom>
              <a:avLst/>
              <a:gdLst>
                <a:gd name="connsiteX0" fmla="*/ 38781 w 216752"/>
                <a:gd name="connsiteY0" fmla="*/ 145200 h 159868"/>
                <a:gd name="connsiteX1" fmla="*/ 71663 w 216752"/>
                <a:gd name="connsiteY1" fmla="*/ 159868 h 159868"/>
                <a:gd name="connsiteX2" fmla="*/ 72470 w 216752"/>
                <a:gd name="connsiteY2" fmla="*/ 159868 h 159868"/>
                <a:gd name="connsiteX3" fmla="*/ 105107 w 216752"/>
                <a:gd name="connsiteY3" fmla="*/ 146349 h 159868"/>
                <a:gd name="connsiteX4" fmla="*/ 209547 w 216752"/>
                <a:gd name="connsiteY4" fmla="*/ 41909 h 159868"/>
                <a:gd name="connsiteX5" fmla="*/ 209583 w 216752"/>
                <a:gd name="connsiteY5" fmla="*/ 7206 h 159868"/>
                <a:gd name="connsiteX6" fmla="*/ 174880 w 216752"/>
                <a:gd name="connsiteY6" fmla="*/ 7169 h 159868"/>
                <a:gd name="connsiteX7" fmla="*/ 72518 w 216752"/>
                <a:gd name="connsiteY7" fmla="*/ 109702 h 159868"/>
                <a:gd name="connsiteX8" fmla="*/ 42350 w 216752"/>
                <a:gd name="connsiteY8" fmla="*/ 77333 h 159868"/>
                <a:gd name="connsiteX9" fmla="*/ 7769 w 216752"/>
                <a:gd name="connsiteY9" fmla="*/ 76148 h 159868"/>
                <a:gd name="connsiteX10" fmla="*/ 6584 w 216752"/>
                <a:gd name="connsiteY10" fmla="*/ 110729 h 15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752" h="159868">
                  <a:moveTo>
                    <a:pt x="38781" y="145200"/>
                  </a:moveTo>
                  <a:cubicBezTo>
                    <a:pt x="47276" y="154376"/>
                    <a:pt x="59158" y="159677"/>
                    <a:pt x="71663" y="159868"/>
                  </a:cubicBezTo>
                  <a:lnTo>
                    <a:pt x="72470" y="159868"/>
                  </a:lnTo>
                  <a:cubicBezTo>
                    <a:pt x="84720" y="159908"/>
                    <a:pt x="96474" y="155039"/>
                    <a:pt x="105107" y="146349"/>
                  </a:cubicBezTo>
                  <a:lnTo>
                    <a:pt x="209547" y="41909"/>
                  </a:lnTo>
                  <a:cubicBezTo>
                    <a:pt x="219140" y="32336"/>
                    <a:pt x="219157" y="16799"/>
                    <a:pt x="209583" y="7206"/>
                  </a:cubicBezTo>
                  <a:cubicBezTo>
                    <a:pt x="200010" y="-2388"/>
                    <a:pt x="184473" y="-2404"/>
                    <a:pt x="174880" y="7169"/>
                  </a:cubicBezTo>
                  <a:lnTo>
                    <a:pt x="72518" y="109702"/>
                  </a:lnTo>
                  <a:lnTo>
                    <a:pt x="42350" y="77333"/>
                  </a:lnTo>
                  <a:cubicBezTo>
                    <a:pt x="33129" y="67457"/>
                    <a:pt x="17646" y="66926"/>
                    <a:pt x="7769" y="76148"/>
                  </a:cubicBezTo>
                  <a:cubicBezTo>
                    <a:pt x="-2108" y="85369"/>
                    <a:pt x="-2638" y="100852"/>
                    <a:pt x="6584" y="110729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F14C4F6-D4BF-9145-BA77-081B6E3DD1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39418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128368-4B33-EB48-825F-94F9774D3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652294"/>
              </p:ext>
            </p:extLst>
          </p:nvPr>
        </p:nvGraphicFramePr>
        <p:xfrm>
          <a:off x="6120798" y="1529676"/>
          <a:ext cx="5485319" cy="266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17">
                  <a:extLst>
                    <a:ext uri="{9D8B030D-6E8A-4147-A177-3AD203B41FA5}">
                      <a16:colId xmlns:a16="http://schemas.microsoft.com/office/drawing/2014/main" val="213491613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32803679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325274695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716637510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586442771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549994218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756695928"/>
                    </a:ext>
                  </a:extLst>
                </a:gridCol>
              </a:tblGrid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Su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Mo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We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Fr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129922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accent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latin typeface="Heebo" pitchFamily="2" charset="-79"/>
                          <a:cs typeface="Heebo" pitchFamily="2" charset="-79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latin typeface="Heebo" pitchFamily="2" charset="-79"/>
                          <a:cs typeface="Heebo" pitchFamily="2" charset="-79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latin typeface="Heebo" pitchFamily="2" charset="-79"/>
                          <a:cs typeface="Heebo" pitchFamily="2" charset="-79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latin typeface="Heebo" pitchFamily="2" charset="-79"/>
                          <a:cs typeface="Heebo" pitchFamily="2" charset="-79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980004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348750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343057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390506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4203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084FCC-BC69-D148-A745-7CF3E42E817A}"/>
              </a:ext>
            </a:extLst>
          </p:cNvPr>
          <p:cNvSpPr txBox="1"/>
          <p:nvPr/>
        </p:nvSpPr>
        <p:spPr>
          <a:xfrm>
            <a:off x="6007512" y="936769"/>
            <a:ext cx="28558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Heebo" pitchFamily="2" charset="-79"/>
                <a:cs typeface="Heebo" pitchFamily="2" charset="-79"/>
              </a:rPr>
              <a:t>MAR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E4008C-C493-F44E-AD64-B2E5A1514192}"/>
              </a:ext>
            </a:extLst>
          </p:cNvPr>
          <p:cNvSpPr/>
          <p:nvPr/>
        </p:nvSpPr>
        <p:spPr>
          <a:xfrm>
            <a:off x="1904998" y="1828800"/>
            <a:ext cx="2087882" cy="3063240"/>
          </a:xfrm>
          <a:prstGeom prst="roundRect">
            <a:avLst>
              <a:gd name="adj" fmla="val 109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16A36D-3C98-B847-BE28-F52A02C1E937}"/>
              </a:ext>
            </a:extLst>
          </p:cNvPr>
          <p:cNvGrpSpPr/>
          <p:nvPr/>
        </p:nvGrpSpPr>
        <p:grpSpPr>
          <a:xfrm>
            <a:off x="2248824" y="2240096"/>
            <a:ext cx="1400230" cy="2240648"/>
            <a:chOff x="2356492" y="2287903"/>
            <a:chExt cx="1156942" cy="1851338"/>
          </a:xfrm>
          <a:solidFill>
            <a:srgbClr val="F1F4F4"/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32D47EF-8764-2E4B-92AC-27597E0718C7}"/>
                </a:ext>
              </a:extLst>
            </p:cNvPr>
            <p:cNvGrpSpPr/>
            <p:nvPr/>
          </p:nvGrpSpPr>
          <p:grpSpPr>
            <a:xfrm>
              <a:off x="2356492" y="2287903"/>
              <a:ext cx="1156942" cy="854928"/>
              <a:chOff x="2199537" y="2711975"/>
              <a:chExt cx="1156942" cy="854928"/>
            </a:xfrm>
            <a:grpFill/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D152A06-B10C-5B40-AB3E-4510B9008DD9}"/>
                  </a:ext>
                </a:extLst>
              </p:cNvPr>
              <p:cNvSpPr/>
              <p:nvPr/>
            </p:nvSpPr>
            <p:spPr>
              <a:xfrm>
                <a:off x="2199537" y="2715368"/>
                <a:ext cx="536028" cy="848144"/>
              </a:xfrm>
              <a:custGeom>
                <a:avLst/>
                <a:gdLst>
                  <a:gd name="connsiteX0" fmla="*/ 458636 w 913416"/>
                  <a:gd name="connsiteY0" fmla="*/ 0 h 1445273"/>
                  <a:gd name="connsiteX1" fmla="*/ 678450 w 913416"/>
                  <a:gd name="connsiteY1" fmla="*/ 49425 h 1445273"/>
                  <a:gd name="connsiteX2" fmla="*/ 845954 w 913416"/>
                  <a:gd name="connsiteY2" fmla="*/ 189724 h 1445273"/>
                  <a:gd name="connsiteX3" fmla="*/ 909560 w 913416"/>
                  <a:gd name="connsiteY3" fmla="*/ 408531 h 1445273"/>
                  <a:gd name="connsiteX4" fmla="*/ 863475 w 913416"/>
                  <a:gd name="connsiteY4" fmla="*/ 601640 h 1445273"/>
                  <a:gd name="connsiteX5" fmla="*/ 746019 w 913416"/>
                  <a:gd name="connsiteY5" fmla="*/ 757203 h 1445273"/>
                  <a:gd name="connsiteX6" fmla="*/ 596147 w 913416"/>
                  <a:gd name="connsiteY6" fmla="*/ 881843 h 1445273"/>
                  <a:gd name="connsiteX7" fmla="*/ 449287 w 913416"/>
                  <a:gd name="connsiteY7" fmla="*/ 983614 h 1445273"/>
                  <a:gd name="connsiteX8" fmla="*/ 339805 w 913416"/>
                  <a:gd name="connsiteY8" fmla="*/ 1073040 h 1445273"/>
                  <a:gd name="connsiteX9" fmla="*/ 298690 w 913416"/>
                  <a:gd name="connsiteY9" fmla="*/ 1160073 h 1445273"/>
                  <a:gd name="connsiteX10" fmla="*/ 298690 w 913416"/>
                  <a:gd name="connsiteY10" fmla="*/ 1188977 h 1445273"/>
                  <a:gd name="connsiteX11" fmla="*/ 815134 w 913416"/>
                  <a:gd name="connsiteY11" fmla="*/ 1188977 h 1445273"/>
                  <a:gd name="connsiteX12" fmla="*/ 885668 w 913416"/>
                  <a:gd name="connsiteY12" fmla="*/ 1227126 h 1445273"/>
                  <a:gd name="connsiteX13" fmla="*/ 913416 w 913416"/>
                  <a:gd name="connsiteY13" fmla="*/ 1314235 h 1445273"/>
                  <a:gd name="connsiteX14" fmla="*/ 885699 w 913416"/>
                  <a:gd name="connsiteY14" fmla="*/ 1404852 h 1445273"/>
                  <a:gd name="connsiteX15" fmla="*/ 815134 w 913416"/>
                  <a:gd name="connsiteY15" fmla="*/ 1445273 h 1445273"/>
                  <a:gd name="connsiteX16" fmla="*/ 129114 w 913416"/>
                  <a:gd name="connsiteY16" fmla="*/ 1445273 h 1445273"/>
                  <a:gd name="connsiteX17" fmla="*/ 45452 w 913416"/>
                  <a:gd name="connsiteY17" fmla="*/ 1419136 h 1445273"/>
                  <a:gd name="connsiteX18" fmla="*/ 0 w 913416"/>
                  <a:gd name="connsiteY18" fmla="*/ 1346995 h 1445273"/>
                  <a:gd name="connsiteX19" fmla="*/ 0 w 913416"/>
                  <a:gd name="connsiteY19" fmla="*/ 1160073 h 1445273"/>
                  <a:gd name="connsiteX20" fmla="*/ 46402 w 913416"/>
                  <a:gd name="connsiteY20" fmla="*/ 1008411 h 1445273"/>
                  <a:gd name="connsiteX21" fmla="*/ 164358 w 913416"/>
                  <a:gd name="connsiteY21" fmla="*/ 878847 h 1445273"/>
                  <a:gd name="connsiteX22" fmla="*/ 315913 w 913416"/>
                  <a:gd name="connsiteY22" fmla="*/ 762307 h 1445273"/>
                  <a:gd name="connsiteX23" fmla="*/ 465396 w 913416"/>
                  <a:gd name="connsiteY23" fmla="*/ 648611 h 1445273"/>
                  <a:gd name="connsiteX24" fmla="*/ 577691 w 913416"/>
                  <a:gd name="connsiteY24" fmla="*/ 535037 h 1445273"/>
                  <a:gd name="connsiteX25" fmla="*/ 620505 w 913416"/>
                  <a:gd name="connsiteY25" fmla="*/ 416238 h 1445273"/>
                  <a:gd name="connsiteX26" fmla="*/ 604140 w 913416"/>
                  <a:gd name="connsiteY26" fmla="*/ 345329 h 1445273"/>
                  <a:gd name="connsiteX27" fmla="*/ 552833 w 913416"/>
                  <a:gd name="connsiteY27" fmla="*/ 287009 h 1445273"/>
                  <a:gd name="connsiteX28" fmla="*/ 460563 w 913416"/>
                  <a:gd name="connsiteY28" fmla="*/ 264003 h 1445273"/>
                  <a:gd name="connsiteX29" fmla="*/ 353101 w 913416"/>
                  <a:gd name="connsiteY29" fmla="*/ 298644 h 1445273"/>
                  <a:gd name="connsiteX30" fmla="*/ 308325 w 913416"/>
                  <a:gd name="connsiteY30" fmla="*/ 414314 h 1445273"/>
                  <a:gd name="connsiteX31" fmla="*/ 267496 w 913416"/>
                  <a:gd name="connsiteY31" fmla="*/ 492055 h 1445273"/>
                  <a:gd name="connsiteX32" fmla="*/ 158018 w 913416"/>
                  <a:gd name="connsiteY32" fmla="*/ 526078 h 1445273"/>
                  <a:gd name="connsiteX33" fmla="*/ 63549 w 913416"/>
                  <a:gd name="connsiteY33" fmla="*/ 491784 h 1445273"/>
                  <a:gd name="connsiteX34" fmla="*/ 26980 w 913416"/>
                  <a:gd name="connsiteY34" fmla="*/ 371916 h 1445273"/>
                  <a:gd name="connsiteX35" fmla="*/ 87789 w 913416"/>
                  <a:gd name="connsiteY35" fmla="*/ 172951 h 1445273"/>
                  <a:gd name="connsiteX36" fmla="*/ 248513 w 913416"/>
                  <a:gd name="connsiteY36" fmla="*/ 44429 h 1445273"/>
                  <a:gd name="connsiteX37" fmla="*/ 458636 w 913416"/>
                  <a:gd name="connsiteY37" fmla="*/ 0 h 1445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3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6"/>
                      <a:pt x="803548" y="129140"/>
                      <a:pt x="845954" y="189724"/>
                    </a:cubicBezTo>
                    <a:cubicBezTo>
                      <a:pt x="888355" y="250303"/>
                      <a:pt x="909560" y="323239"/>
                      <a:pt x="909560" y="408531"/>
                    </a:cubicBezTo>
                    <a:cubicBezTo>
                      <a:pt x="909560" y="479832"/>
                      <a:pt x="894200" y="544202"/>
                      <a:pt x="863475" y="601640"/>
                    </a:cubicBezTo>
                    <a:cubicBezTo>
                      <a:pt x="832754" y="659082"/>
                      <a:pt x="793601" y="710935"/>
                      <a:pt x="746019" y="757203"/>
                    </a:cubicBezTo>
                    <a:cubicBezTo>
                      <a:pt x="698433" y="803472"/>
                      <a:pt x="648477" y="845018"/>
                      <a:pt x="596147" y="881843"/>
                    </a:cubicBezTo>
                    <a:cubicBezTo>
                      <a:pt x="543817" y="918668"/>
                      <a:pt x="494861" y="952592"/>
                      <a:pt x="449287" y="983614"/>
                    </a:cubicBezTo>
                    <a:cubicBezTo>
                      <a:pt x="403710" y="1014637"/>
                      <a:pt x="367217" y="1044445"/>
                      <a:pt x="339805" y="1073040"/>
                    </a:cubicBezTo>
                    <a:cubicBezTo>
                      <a:pt x="312398" y="1101635"/>
                      <a:pt x="298690" y="1130646"/>
                      <a:pt x="298690" y="1160073"/>
                    </a:cubicBezTo>
                    <a:lnTo>
                      <a:pt x="298690" y="1188977"/>
                    </a:lnTo>
                    <a:lnTo>
                      <a:pt x="815134" y="1188977"/>
                    </a:lnTo>
                    <a:cubicBezTo>
                      <a:pt x="843660" y="1188977"/>
                      <a:pt x="867170" y="1201696"/>
                      <a:pt x="885668" y="1227126"/>
                    </a:cubicBezTo>
                    <a:cubicBezTo>
                      <a:pt x="904166" y="1252560"/>
                      <a:pt x="913416" y="1281594"/>
                      <a:pt x="913416" y="1314235"/>
                    </a:cubicBezTo>
                    <a:cubicBezTo>
                      <a:pt x="913416" y="1347697"/>
                      <a:pt x="904174" y="1377903"/>
                      <a:pt x="885699" y="1404852"/>
                    </a:cubicBezTo>
                    <a:cubicBezTo>
                      <a:pt x="867219" y="1431798"/>
                      <a:pt x="843698" y="1445273"/>
                      <a:pt x="815134" y="1445273"/>
                    </a:cubicBezTo>
                    <a:lnTo>
                      <a:pt x="129114" y="1445273"/>
                    </a:lnTo>
                    <a:cubicBezTo>
                      <a:pt x="103642" y="1445273"/>
                      <a:pt x="75753" y="1436562"/>
                      <a:pt x="45452" y="1419136"/>
                    </a:cubicBezTo>
                    <a:cubicBezTo>
                      <a:pt x="15151" y="1401714"/>
                      <a:pt x="0" y="1377666"/>
                      <a:pt x="0" y="1346995"/>
                    </a:cubicBezTo>
                    <a:lnTo>
                      <a:pt x="0" y="1160073"/>
                    </a:lnTo>
                    <a:cubicBezTo>
                      <a:pt x="0" y="1105372"/>
                      <a:pt x="15468" y="1054817"/>
                      <a:pt x="46402" y="1008411"/>
                    </a:cubicBezTo>
                    <a:cubicBezTo>
                      <a:pt x="77333" y="962001"/>
                      <a:pt x="116651" y="918813"/>
                      <a:pt x="164358" y="878847"/>
                    </a:cubicBezTo>
                    <a:cubicBezTo>
                      <a:pt x="212062" y="838880"/>
                      <a:pt x="262579" y="800032"/>
                      <a:pt x="315913" y="762307"/>
                    </a:cubicBezTo>
                    <a:cubicBezTo>
                      <a:pt x="369248" y="724577"/>
                      <a:pt x="419074" y="686680"/>
                      <a:pt x="465396" y="648611"/>
                    </a:cubicBezTo>
                    <a:cubicBezTo>
                      <a:pt x="511714" y="610542"/>
                      <a:pt x="549146" y="572686"/>
                      <a:pt x="577691" y="535037"/>
                    </a:cubicBezTo>
                    <a:cubicBezTo>
                      <a:pt x="606232" y="497392"/>
                      <a:pt x="620505" y="457792"/>
                      <a:pt x="620505" y="416238"/>
                    </a:cubicBezTo>
                    <a:cubicBezTo>
                      <a:pt x="620505" y="392514"/>
                      <a:pt x="615050" y="368877"/>
                      <a:pt x="604140" y="345329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37" y="271672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4"/>
                    </a:cubicBezTo>
                    <a:cubicBezTo>
                      <a:pt x="308325" y="443458"/>
                      <a:pt x="294716" y="469373"/>
                      <a:pt x="267496" y="492055"/>
                    </a:cubicBezTo>
                    <a:cubicBezTo>
                      <a:pt x="240279" y="514737"/>
                      <a:pt x="203786" y="526082"/>
                      <a:pt x="158018" y="526078"/>
                    </a:cubicBezTo>
                    <a:cubicBezTo>
                      <a:pt x="119418" y="526082"/>
                      <a:pt x="87926" y="514649"/>
                      <a:pt x="63549" y="491784"/>
                    </a:cubicBezTo>
                    <a:cubicBezTo>
                      <a:pt x="39169" y="468923"/>
                      <a:pt x="26980" y="428964"/>
                      <a:pt x="26980" y="371916"/>
                    </a:cubicBezTo>
                    <a:cubicBezTo>
                      <a:pt x="26980" y="295339"/>
                      <a:pt x="47250" y="229018"/>
                      <a:pt x="87789" y="172951"/>
                    </a:cubicBezTo>
                    <a:cubicBezTo>
                      <a:pt x="128324" y="116887"/>
                      <a:pt x="181902" y="74047"/>
                      <a:pt x="248513" y="44429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628A436-9D75-3241-B27E-E22A47827B36}"/>
                  </a:ext>
                </a:extLst>
              </p:cNvPr>
              <p:cNvGrpSpPr/>
              <p:nvPr/>
            </p:nvGrpSpPr>
            <p:grpSpPr>
              <a:xfrm>
                <a:off x="2803490" y="2711975"/>
                <a:ext cx="552989" cy="854928"/>
                <a:chOff x="2803490" y="2711975"/>
                <a:chExt cx="552989" cy="854928"/>
              </a:xfrm>
              <a:grpFill/>
            </p:grpSpPr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CA08C2C2-E124-8946-8840-3B30FA96B6A6}"/>
                    </a:ext>
                  </a:extLst>
                </p:cNvPr>
                <p:cNvSpPr/>
                <p:nvPr/>
              </p:nvSpPr>
              <p:spPr>
                <a:xfrm>
                  <a:off x="2803490" y="2711975"/>
                  <a:ext cx="552989" cy="854928"/>
                </a:xfrm>
                <a:custGeom>
                  <a:avLst/>
                  <a:gdLst>
                    <a:gd name="connsiteX0" fmla="*/ 470194 w 942319"/>
                    <a:gd name="connsiteY0" fmla="*/ 0 h 1456835"/>
                    <a:gd name="connsiteX1" fmla="*/ 709056 w 942319"/>
                    <a:gd name="connsiteY1" fmla="*/ 45559 h 1456835"/>
                    <a:gd name="connsiteX2" fmla="*/ 879839 w 942319"/>
                    <a:gd name="connsiteY2" fmla="*/ 192884 h 1456835"/>
                    <a:gd name="connsiteX3" fmla="*/ 942319 w 942319"/>
                    <a:gd name="connsiteY3" fmla="*/ 458635 h 1456835"/>
                    <a:gd name="connsiteX4" fmla="*/ 942319 w 942319"/>
                    <a:gd name="connsiteY4" fmla="*/ 996276 h 1456835"/>
                    <a:gd name="connsiteX5" fmla="*/ 879537 w 942319"/>
                    <a:gd name="connsiteY5" fmla="*/ 1263833 h 1456835"/>
                    <a:gd name="connsiteX6" fmla="*/ 708892 w 942319"/>
                    <a:gd name="connsiteY6" fmla="*/ 1411475 h 1456835"/>
                    <a:gd name="connsiteX7" fmla="*/ 470194 w 942319"/>
                    <a:gd name="connsiteY7" fmla="*/ 1456835 h 1456835"/>
                    <a:gd name="connsiteX8" fmla="*/ 232041 w 942319"/>
                    <a:gd name="connsiteY8" fmla="*/ 1411551 h 1456835"/>
                    <a:gd name="connsiteX9" fmla="*/ 62675 w 942319"/>
                    <a:gd name="connsiteY9" fmla="*/ 1264161 h 1456835"/>
                    <a:gd name="connsiteX10" fmla="*/ 0 w 942319"/>
                    <a:gd name="connsiteY10" fmla="*/ 996276 h 1456835"/>
                    <a:gd name="connsiteX11" fmla="*/ 0 w 942319"/>
                    <a:gd name="connsiteY11" fmla="*/ 458635 h 1456835"/>
                    <a:gd name="connsiteX12" fmla="*/ 62358 w 942319"/>
                    <a:gd name="connsiteY12" fmla="*/ 192567 h 1456835"/>
                    <a:gd name="connsiteX13" fmla="*/ 231877 w 942319"/>
                    <a:gd name="connsiteY13" fmla="*/ 45482 h 1456835"/>
                    <a:gd name="connsiteX14" fmla="*/ 470194 w 942319"/>
                    <a:gd name="connsiteY14" fmla="*/ 0 h 1456835"/>
                    <a:gd name="connsiteX15" fmla="*/ 470194 w 942319"/>
                    <a:gd name="connsiteY15" fmla="*/ 256296 h 1456835"/>
                    <a:gd name="connsiteX16" fmla="*/ 336373 w 942319"/>
                    <a:gd name="connsiteY16" fmla="*/ 304488 h 1456835"/>
                    <a:gd name="connsiteX17" fmla="*/ 289055 w 942319"/>
                    <a:gd name="connsiteY17" fmla="*/ 458635 h 1456835"/>
                    <a:gd name="connsiteX18" fmla="*/ 289055 w 942319"/>
                    <a:gd name="connsiteY18" fmla="*/ 996276 h 1456835"/>
                    <a:gd name="connsiteX19" fmla="*/ 336522 w 942319"/>
                    <a:gd name="connsiteY19" fmla="*/ 1152198 h 1456835"/>
                    <a:gd name="connsiteX20" fmla="*/ 470194 w 942319"/>
                    <a:gd name="connsiteY20" fmla="*/ 1200539 h 1456835"/>
                    <a:gd name="connsiteX21" fmla="*/ 604591 w 942319"/>
                    <a:gd name="connsiteY21" fmla="*/ 1151866 h 1456835"/>
                    <a:gd name="connsiteX22" fmla="*/ 653264 w 942319"/>
                    <a:gd name="connsiteY22" fmla="*/ 996276 h 1456835"/>
                    <a:gd name="connsiteX23" fmla="*/ 653264 w 942319"/>
                    <a:gd name="connsiteY23" fmla="*/ 458635 h 1456835"/>
                    <a:gd name="connsiteX24" fmla="*/ 604728 w 942319"/>
                    <a:gd name="connsiteY24" fmla="*/ 304832 h 1456835"/>
                    <a:gd name="connsiteX25" fmla="*/ 470194 w 942319"/>
                    <a:gd name="connsiteY25" fmla="*/ 256296 h 1456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942319" h="1456835">
                      <a:moveTo>
                        <a:pt x="470194" y="0"/>
                      </a:moveTo>
                      <a:cubicBezTo>
                        <a:pt x="557234" y="0"/>
                        <a:pt x="636854" y="15185"/>
                        <a:pt x="709056" y="45559"/>
                      </a:cubicBezTo>
                      <a:cubicBezTo>
                        <a:pt x="781259" y="75928"/>
                        <a:pt x="838189" y="125037"/>
                        <a:pt x="879839" y="192884"/>
                      </a:cubicBezTo>
                      <a:cubicBezTo>
                        <a:pt x="921492" y="260732"/>
                        <a:pt x="942319" y="349314"/>
                        <a:pt x="942319" y="458635"/>
                      </a:cubicBezTo>
                      <a:lnTo>
                        <a:pt x="942319" y="996276"/>
                      </a:lnTo>
                      <a:cubicBezTo>
                        <a:pt x="942319" y="1106456"/>
                        <a:pt x="921393" y="1195642"/>
                        <a:pt x="879537" y="1263833"/>
                      </a:cubicBezTo>
                      <a:cubicBezTo>
                        <a:pt x="837685" y="1332020"/>
                        <a:pt x="780805" y="1381235"/>
                        <a:pt x="708892" y="1411475"/>
                      </a:cubicBezTo>
                      <a:cubicBezTo>
                        <a:pt x="636980" y="1441715"/>
                        <a:pt x="557413" y="1456835"/>
                        <a:pt x="470194" y="1456835"/>
                      </a:cubicBezTo>
                      <a:cubicBezTo>
                        <a:pt x="382554" y="1456835"/>
                        <a:pt x="303171" y="1441742"/>
                        <a:pt x="232041" y="1411551"/>
                      </a:cubicBezTo>
                      <a:cubicBezTo>
                        <a:pt x="160911" y="1381361"/>
                        <a:pt x="104458" y="1332230"/>
                        <a:pt x="62675" y="1264161"/>
                      </a:cubicBezTo>
                      <a:cubicBezTo>
                        <a:pt x="20892" y="1196092"/>
                        <a:pt x="0" y="1106800"/>
                        <a:pt x="0" y="996276"/>
                      </a:cubicBezTo>
                      <a:lnTo>
                        <a:pt x="0" y="458635"/>
                      </a:lnTo>
                      <a:cubicBezTo>
                        <a:pt x="0" y="348993"/>
                        <a:pt x="20785" y="260304"/>
                        <a:pt x="62358" y="192567"/>
                      </a:cubicBezTo>
                      <a:cubicBezTo>
                        <a:pt x="103931" y="124831"/>
                        <a:pt x="160434" y="75802"/>
                        <a:pt x="231877" y="45482"/>
                      </a:cubicBezTo>
                      <a:cubicBezTo>
                        <a:pt x="303316" y="15162"/>
                        <a:pt x="382757" y="0"/>
                        <a:pt x="470194" y="0"/>
                      </a:cubicBezTo>
                      <a:close/>
                      <a:moveTo>
                        <a:pt x="470194" y="256296"/>
                      </a:moveTo>
                      <a:cubicBezTo>
                        <a:pt x="412523" y="256296"/>
                        <a:pt x="367919" y="272359"/>
                        <a:pt x="336373" y="304488"/>
                      </a:cubicBezTo>
                      <a:cubicBezTo>
                        <a:pt x="304828" y="336614"/>
                        <a:pt x="289055" y="387998"/>
                        <a:pt x="289055" y="458635"/>
                      </a:cubicBezTo>
                      <a:lnTo>
                        <a:pt x="289055" y="996276"/>
                      </a:lnTo>
                      <a:cubicBezTo>
                        <a:pt x="289055" y="1067998"/>
                        <a:pt x="304878" y="1119973"/>
                        <a:pt x="336522" y="1152198"/>
                      </a:cubicBezTo>
                      <a:cubicBezTo>
                        <a:pt x="368167" y="1184427"/>
                        <a:pt x="412726" y="1200539"/>
                        <a:pt x="470194" y="1200539"/>
                      </a:cubicBezTo>
                      <a:cubicBezTo>
                        <a:pt x="527345" y="1200539"/>
                        <a:pt x="572140" y="1184316"/>
                        <a:pt x="604591" y="1151866"/>
                      </a:cubicBezTo>
                      <a:cubicBezTo>
                        <a:pt x="637041" y="1119419"/>
                        <a:pt x="653264" y="1067555"/>
                        <a:pt x="653264" y="996276"/>
                      </a:cubicBezTo>
                      <a:lnTo>
                        <a:pt x="653264" y="458635"/>
                      </a:lnTo>
                      <a:cubicBezTo>
                        <a:pt x="653264" y="388460"/>
                        <a:pt x="637083" y="337191"/>
                        <a:pt x="604728" y="304832"/>
                      </a:cubicBezTo>
                      <a:cubicBezTo>
                        <a:pt x="572369" y="272473"/>
                        <a:pt x="527525" y="256296"/>
                        <a:pt x="470194" y="256296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675DFFF7-21AB-424F-AFF2-4BB062DDF33A}"/>
                    </a:ext>
                  </a:extLst>
                </p:cNvPr>
                <p:cNvSpPr/>
                <p:nvPr/>
              </p:nvSpPr>
              <p:spPr>
                <a:xfrm>
                  <a:off x="3016091" y="3082232"/>
                  <a:ext cx="127786" cy="126655"/>
                </a:xfrm>
                <a:custGeom>
                  <a:avLst/>
                  <a:gdLst>
                    <a:gd name="connsiteX0" fmla="*/ 107913 w 217753"/>
                    <a:gd name="connsiteY0" fmla="*/ 0 h 215826"/>
                    <a:gd name="connsiteX1" fmla="*/ 188231 w 217753"/>
                    <a:gd name="connsiteY1" fmla="*/ 29523 h 215826"/>
                    <a:gd name="connsiteX2" fmla="*/ 217753 w 217753"/>
                    <a:gd name="connsiteY2" fmla="*/ 105986 h 215826"/>
                    <a:gd name="connsiteX3" fmla="*/ 188174 w 217753"/>
                    <a:gd name="connsiteY3" fmla="*/ 183880 h 215826"/>
                    <a:gd name="connsiteX4" fmla="*/ 107913 w 217753"/>
                    <a:gd name="connsiteY4" fmla="*/ 215826 h 215826"/>
                    <a:gd name="connsiteX5" fmla="*/ 29435 w 217753"/>
                    <a:gd name="connsiteY5" fmla="*/ 184032 h 215826"/>
                    <a:gd name="connsiteX6" fmla="*/ 0 w 217753"/>
                    <a:gd name="connsiteY6" fmla="*/ 105986 h 215826"/>
                    <a:gd name="connsiteX7" fmla="*/ 29373 w 217753"/>
                    <a:gd name="connsiteY7" fmla="*/ 29370 h 215826"/>
                    <a:gd name="connsiteX8" fmla="*/ 107913 w 217753"/>
                    <a:gd name="connsiteY8" fmla="*/ 0 h 215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7753" h="215826">
                      <a:moveTo>
                        <a:pt x="107913" y="0"/>
                      </a:moveTo>
                      <a:cubicBezTo>
                        <a:pt x="141779" y="0"/>
                        <a:pt x="168549" y="9841"/>
                        <a:pt x="188231" y="29523"/>
                      </a:cubicBezTo>
                      <a:cubicBezTo>
                        <a:pt x="207913" y="49204"/>
                        <a:pt x="217753" y="74692"/>
                        <a:pt x="217753" y="105986"/>
                      </a:cubicBezTo>
                      <a:cubicBezTo>
                        <a:pt x="217753" y="136619"/>
                        <a:pt x="207893" y="162584"/>
                        <a:pt x="188174" y="183880"/>
                      </a:cubicBezTo>
                      <a:cubicBezTo>
                        <a:pt x="168450" y="205176"/>
                        <a:pt x="141699" y="215826"/>
                        <a:pt x="107913" y="215826"/>
                      </a:cubicBezTo>
                      <a:cubicBezTo>
                        <a:pt x="75214" y="215826"/>
                        <a:pt x="49055" y="205230"/>
                        <a:pt x="29435" y="184032"/>
                      </a:cubicBezTo>
                      <a:cubicBezTo>
                        <a:pt x="9810" y="162832"/>
                        <a:pt x="0" y="136817"/>
                        <a:pt x="0" y="105986"/>
                      </a:cubicBezTo>
                      <a:cubicBezTo>
                        <a:pt x="0" y="74490"/>
                        <a:pt x="9791" y="48952"/>
                        <a:pt x="29373" y="29370"/>
                      </a:cubicBezTo>
                      <a:cubicBezTo>
                        <a:pt x="48956" y="9792"/>
                        <a:pt x="75134" y="0"/>
                        <a:pt x="107913" y="0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9A08E3-4417-BA44-B950-4C7FE738A274}"/>
                </a:ext>
              </a:extLst>
            </p:cNvPr>
            <p:cNvGrpSpPr/>
            <p:nvPr/>
          </p:nvGrpSpPr>
          <p:grpSpPr>
            <a:xfrm>
              <a:off x="2364974" y="3291099"/>
              <a:ext cx="1139978" cy="848142"/>
              <a:chOff x="3424403" y="2715367"/>
              <a:chExt cx="1139978" cy="84814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EB926C7-662E-2643-8808-31BD3C18741D}"/>
                  </a:ext>
                </a:extLst>
              </p:cNvPr>
              <p:cNvSpPr/>
              <p:nvPr/>
            </p:nvSpPr>
            <p:spPr>
              <a:xfrm>
                <a:off x="3424403" y="2715367"/>
                <a:ext cx="536026" cy="848142"/>
              </a:xfrm>
              <a:custGeom>
                <a:avLst/>
                <a:gdLst>
                  <a:gd name="connsiteX0" fmla="*/ 458632 w 913412"/>
                  <a:gd name="connsiteY0" fmla="*/ 0 h 1445272"/>
                  <a:gd name="connsiteX1" fmla="*/ 678446 w 913412"/>
                  <a:gd name="connsiteY1" fmla="*/ 49425 h 1445272"/>
                  <a:gd name="connsiteX2" fmla="*/ 845950 w 913412"/>
                  <a:gd name="connsiteY2" fmla="*/ 189723 h 1445272"/>
                  <a:gd name="connsiteX3" fmla="*/ 909556 w 913412"/>
                  <a:gd name="connsiteY3" fmla="*/ 408530 h 1445272"/>
                  <a:gd name="connsiteX4" fmla="*/ 863471 w 913412"/>
                  <a:gd name="connsiteY4" fmla="*/ 601640 h 1445272"/>
                  <a:gd name="connsiteX5" fmla="*/ 746015 w 913412"/>
                  <a:gd name="connsiteY5" fmla="*/ 757203 h 1445272"/>
                  <a:gd name="connsiteX6" fmla="*/ 596143 w 913412"/>
                  <a:gd name="connsiteY6" fmla="*/ 881843 h 1445272"/>
                  <a:gd name="connsiteX7" fmla="*/ 449283 w 913412"/>
                  <a:gd name="connsiteY7" fmla="*/ 983614 h 1445272"/>
                  <a:gd name="connsiteX8" fmla="*/ 339802 w 913412"/>
                  <a:gd name="connsiteY8" fmla="*/ 1073040 h 1445272"/>
                  <a:gd name="connsiteX9" fmla="*/ 298686 w 913412"/>
                  <a:gd name="connsiteY9" fmla="*/ 1160072 h 1445272"/>
                  <a:gd name="connsiteX10" fmla="*/ 298686 w 913412"/>
                  <a:gd name="connsiteY10" fmla="*/ 1188976 h 1445272"/>
                  <a:gd name="connsiteX11" fmla="*/ 815130 w 913412"/>
                  <a:gd name="connsiteY11" fmla="*/ 1188976 h 1445272"/>
                  <a:gd name="connsiteX12" fmla="*/ 885664 w 913412"/>
                  <a:gd name="connsiteY12" fmla="*/ 1227126 h 1445272"/>
                  <a:gd name="connsiteX13" fmla="*/ 913412 w 913412"/>
                  <a:gd name="connsiteY13" fmla="*/ 1314235 h 1445272"/>
                  <a:gd name="connsiteX14" fmla="*/ 885695 w 913412"/>
                  <a:gd name="connsiteY14" fmla="*/ 1404852 h 1445272"/>
                  <a:gd name="connsiteX15" fmla="*/ 815130 w 913412"/>
                  <a:gd name="connsiteY15" fmla="*/ 1445272 h 1445272"/>
                  <a:gd name="connsiteX16" fmla="*/ 129110 w 913412"/>
                  <a:gd name="connsiteY16" fmla="*/ 1445272 h 1445272"/>
                  <a:gd name="connsiteX17" fmla="*/ 45448 w 913412"/>
                  <a:gd name="connsiteY17" fmla="*/ 1419136 h 1445272"/>
                  <a:gd name="connsiteX18" fmla="*/ 0 w 913412"/>
                  <a:gd name="connsiteY18" fmla="*/ 1346994 h 1445272"/>
                  <a:gd name="connsiteX19" fmla="*/ 0 w 913412"/>
                  <a:gd name="connsiteY19" fmla="*/ 1160072 h 1445272"/>
                  <a:gd name="connsiteX20" fmla="*/ 46399 w 913412"/>
                  <a:gd name="connsiteY20" fmla="*/ 1008410 h 1445272"/>
                  <a:gd name="connsiteX21" fmla="*/ 164355 w 913412"/>
                  <a:gd name="connsiteY21" fmla="*/ 878846 h 1445272"/>
                  <a:gd name="connsiteX22" fmla="*/ 315910 w 913412"/>
                  <a:gd name="connsiteY22" fmla="*/ 762306 h 1445272"/>
                  <a:gd name="connsiteX23" fmla="*/ 465392 w 913412"/>
                  <a:gd name="connsiteY23" fmla="*/ 648610 h 1445272"/>
                  <a:gd name="connsiteX24" fmla="*/ 577687 w 913412"/>
                  <a:gd name="connsiteY24" fmla="*/ 535037 h 1445272"/>
                  <a:gd name="connsiteX25" fmla="*/ 620501 w 913412"/>
                  <a:gd name="connsiteY25" fmla="*/ 416237 h 1445272"/>
                  <a:gd name="connsiteX26" fmla="*/ 604137 w 913412"/>
                  <a:gd name="connsiteY26" fmla="*/ 345328 h 1445272"/>
                  <a:gd name="connsiteX27" fmla="*/ 552829 w 913412"/>
                  <a:gd name="connsiteY27" fmla="*/ 287009 h 1445272"/>
                  <a:gd name="connsiteX28" fmla="*/ 460559 w 913412"/>
                  <a:gd name="connsiteY28" fmla="*/ 264003 h 1445272"/>
                  <a:gd name="connsiteX29" fmla="*/ 353097 w 913412"/>
                  <a:gd name="connsiteY29" fmla="*/ 298644 h 1445272"/>
                  <a:gd name="connsiteX30" fmla="*/ 308321 w 913412"/>
                  <a:gd name="connsiteY30" fmla="*/ 414313 h 1445272"/>
                  <a:gd name="connsiteX31" fmla="*/ 267492 w 913412"/>
                  <a:gd name="connsiteY31" fmla="*/ 492055 h 1445272"/>
                  <a:gd name="connsiteX32" fmla="*/ 158014 w 913412"/>
                  <a:gd name="connsiteY32" fmla="*/ 526078 h 1445272"/>
                  <a:gd name="connsiteX33" fmla="*/ 63546 w 913412"/>
                  <a:gd name="connsiteY33" fmla="*/ 491784 h 1445272"/>
                  <a:gd name="connsiteX34" fmla="*/ 26977 w 913412"/>
                  <a:gd name="connsiteY34" fmla="*/ 371915 h 1445272"/>
                  <a:gd name="connsiteX35" fmla="*/ 87785 w 913412"/>
                  <a:gd name="connsiteY35" fmla="*/ 172950 h 1445272"/>
                  <a:gd name="connsiteX36" fmla="*/ 248509 w 913412"/>
                  <a:gd name="connsiteY36" fmla="*/ 44428 h 1445272"/>
                  <a:gd name="connsiteX37" fmla="*/ 458632 w 913412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2" h="1445272">
                    <a:moveTo>
                      <a:pt x="458632" y="0"/>
                    </a:moveTo>
                    <a:cubicBezTo>
                      <a:pt x="535911" y="0"/>
                      <a:pt x="609187" y="16475"/>
                      <a:pt x="678446" y="49425"/>
                    </a:cubicBezTo>
                    <a:cubicBezTo>
                      <a:pt x="747710" y="82375"/>
                      <a:pt x="803544" y="129140"/>
                      <a:pt x="845950" y="189723"/>
                    </a:cubicBezTo>
                    <a:cubicBezTo>
                      <a:pt x="888352" y="250303"/>
                      <a:pt x="909556" y="323238"/>
                      <a:pt x="909556" y="408530"/>
                    </a:cubicBezTo>
                    <a:cubicBezTo>
                      <a:pt x="909556" y="479832"/>
                      <a:pt x="894196" y="544202"/>
                      <a:pt x="863471" y="601640"/>
                    </a:cubicBezTo>
                    <a:cubicBezTo>
                      <a:pt x="832750" y="659081"/>
                      <a:pt x="793597" y="710934"/>
                      <a:pt x="746015" y="757203"/>
                    </a:cubicBezTo>
                    <a:cubicBezTo>
                      <a:pt x="698430" y="803471"/>
                      <a:pt x="648474" y="845018"/>
                      <a:pt x="596143" y="881843"/>
                    </a:cubicBezTo>
                    <a:cubicBezTo>
                      <a:pt x="543813" y="918667"/>
                      <a:pt x="494857" y="952591"/>
                      <a:pt x="449283" y="983614"/>
                    </a:cubicBezTo>
                    <a:cubicBezTo>
                      <a:pt x="403706" y="1014636"/>
                      <a:pt x="367213" y="1044445"/>
                      <a:pt x="339802" y="1073040"/>
                    </a:cubicBezTo>
                    <a:cubicBezTo>
                      <a:pt x="312394" y="1101634"/>
                      <a:pt x="298686" y="1130645"/>
                      <a:pt x="298686" y="1160072"/>
                    </a:cubicBezTo>
                    <a:lnTo>
                      <a:pt x="298686" y="1188976"/>
                    </a:lnTo>
                    <a:lnTo>
                      <a:pt x="815130" y="1188976"/>
                    </a:lnTo>
                    <a:cubicBezTo>
                      <a:pt x="843656" y="1188976"/>
                      <a:pt x="867166" y="1201695"/>
                      <a:pt x="885664" y="1227126"/>
                    </a:cubicBezTo>
                    <a:cubicBezTo>
                      <a:pt x="904163" y="1252560"/>
                      <a:pt x="913408" y="1281593"/>
                      <a:pt x="913412" y="1314235"/>
                    </a:cubicBezTo>
                    <a:cubicBezTo>
                      <a:pt x="913408" y="1347696"/>
                      <a:pt x="904170" y="1377902"/>
                      <a:pt x="885695" y="1404852"/>
                    </a:cubicBezTo>
                    <a:cubicBezTo>
                      <a:pt x="867216" y="1431797"/>
                      <a:pt x="843694" y="1445272"/>
                      <a:pt x="815130" y="1445272"/>
                    </a:cubicBezTo>
                    <a:lnTo>
                      <a:pt x="129110" y="1445272"/>
                    </a:lnTo>
                    <a:cubicBezTo>
                      <a:pt x="103638" y="1445272"/>
                      <a:pt x="75749" y="1436561"/>
                      <a:pt x="45448" y="1419136"/>
                    </a:cubicBezTo>
                    <a:cubicBezTo>
                      <a:pt x="15147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4" y="1054816"/>
                      <a:pt x="46399" y="1008410"/>
                    </a:cubicBezTo>
                    <a:cubicBezTo>
                      <a:pt x="77330" y="962000"/>
                      <a:pt x="116647" y="918812"/>
                      <a:pt x="164355" y="878846"/>
                    </a:cubicBezTo>
                    <a:cubicBezTo>
                      <a:pt x="212055" y="838880"/>
                      <a:pt x="262575" y="800032"/>
                      <a:pt x="315910" y="762306"/>
                    </a:cubicBezTo>
                    <a:cubicBezTo>
                      <a:pt x="369244" y="724577"/>
                      <a:pt x="419070" y="686680"/>
                      <a:pt x="465392" y="648610"/>
                    </a:cubicBezTo>
                    <a:cubicBezTo>
                      <a:pt x="511710" y="610541"/>
                      <a:pt x="549142" y="572686"/>
                      <a:pt x="577687" y="535037"/>
                    </a:cubicBezTo>
                    <a:cubicBezTo>
                      <a:pt x="606228" y="497391"/>
                      <a:pt x="620501" y="457791"/>
                      <a:pt x="620501" y="416237"/>
                    </a:cubicBezTo>
                    <a:cubicBezTo>
                      <a:pt x="620501" y="392513"/>
                      <a:pt x="615046" y="368877"/>
                      <a:pt x="604137" y="345328"/>
                    </a:cubicBezTo>
                    <a:cubicBezTo>
                      <a:pt x="593227" y="321784"/>
                      <a:pt x="576126" y="302343"/>
                      <a:pt x="552829" y="287009"/>
                    </a:cubicBezTo>
                    <a:cubicBezTo>
                      <a:pt x="529533" y="271671"/>
                      <a:pt x="498777" y="264003"/>
                      <a:pt x="460559" y="264003"/>
                    </a:cubicBezTo>
                    <a:cubicBezTo>
                      <a:pt x="418765" y="264003"/>
                      <a:pt x="382944" y="275550"/>
                      <a:pt x="353097" y="298644"/>
                    </a:cubicBezTo>
                    <a:cubicBezTo>
                      <a:pt x="323246" y="321738"/>
                      <a:pt x="308321" y="360296"/>
                      <a:pt x="308321" y="414313"/>
                    </a:cubicBezTo>
                    <a:cubicBezTo>
                      <a:pt x="308321" y="443458"/>
                      <a:pt x="294713" y="469373"/>
                      <a:pt x="267492" y="492055"/>
                    </a:cubicBezTo>
                    <a:cubicBezTo>
                      <a:pt x="240275" y="514737"/>
                      <a:pt x="203783" y="526081"/>
                      <a:pt x="158014" y="526078"/>
                    </a:cubicBezTo>
                    <a:cubicBezTo>
                      <a:pt x="119414" y="526081"/>
                      <a:pt x="87922" y="514649"/>
                      <a:pt x="63546" y="491784"/>
                    </a:cubicBezTo>
                    <a:cubicBezTo>
                      <a:pt x="39165" y="468922"/>
                      <a:pt x="26977" y="428964"/>
                      <a:pt x="26977" y="371915"/>
                    </a:cubicBezTo>
                    <a:cubicBezTo>
                      <a:pt x="26977" y="295338"/>
                      <a:pt x="47246" y="229018"/>
                      <a:pt x="87785" y="172950"/>
                    </a:cubicBezTo>
                    <a:cubicBezTo>
                      <a:pt x="128320" y="116887"/>
                      <a:pt x="181898" y="74046"/>
                      <a:pt x="248509" y="44428"/>
                    </a:cubicBezTo>
                    <a:cubicBezTo>
                      <a:pt x="315123" y="14811"/>
                      <a:pt x="385162" y="0"/>
                      <a:pt x="458632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5D144B6-24F9-1241-88A2-5EA43A139A23}"/>
                  </a:ext>
                </a:extLst>
              </p:cNvPr>
              <p:cNvSpPr/>
              <p:nvPr/>
            </p:nvSpPr>
            <p:spPr>
              <a:xfrm>
                <a:off x="4028353" y="2715367"/>
                <a:ext cx="536028" cy="848142"/>
              </a:xfrm>
              <a:custGeom>
                <a:avLst/>
                <a:gdLst>
                  <a:gd name="connsiteX0" fmla="*/ 458636 w 913416"/>
                  <a:gd name="connsiteY0" fmla="*/ 0 h 1445272"/>
                  <a:gd name="connsiteX1" fmla="*/ 678450 w 913416"/>
                  <a:gd name="connsiteY1" fmla="*/ 49425 h 1445272"/>
                  <a:gd name="connsiteX2" fmla="*/ 845954 w 913416"/>
                  <a:gd name="connsiteY2" fmla="*/ 189723 h 1445272"/>
                  <a:gd name="connsiteX3" fmla="*/ 909560 w 913416"/>
                  <a:gd name="connsiteY3" fmla="*/ 408530 h 1445272"/>
                  <a:gd name="connsiteX4" fmla="*/ 863479 w 913416"/>
                  <a:gd name="connsiteY4" fmla="*/ 601640 h 1445272"/>
                  <a:gd name="connsiteX5" fmla="*/ 746019 w 913416"/>
                  <a:gd name="connsiteY5" fmla="*/ 757203 h 1445272"/>
                  <a:gd name="connsiteX6" fmla="*/ 596147 w 913416"/>
                  <a:gd name="connsiteY6" fmla="*/ 881843 h 1445272"/>
                  <a:gd name="connsiteX7" fmla="*/ 449287 w 913416"/>
                  <a:gd name="connsiteY7" fmla="*/ 983614 h 1445272"/>
                  <a:gd name="connsiteX8" fmla="*/ 339806 w 913416"/>
                  <a:gd name="connsiteY8" fmla="*/ 1073040 h 1445272"/>
                  <a:gd name="connsiteX9" fmla="*/ 298690 w 913416"/>
                  <a:gd name="connsiteY9" fmla="*/ 1160072 h 1445272"/>
                  <a:gd name="connsiteX10" fmla="*/ 298690 w 913416"/>
                  <a:gd name="connsiteY10" fmla="*/ 1188976 h 1445272"/>
                  <a:gd name="connsiteX11" fmla="*/ 815137 w 913416"/>
                  <a:gd name="connsiteY11" fmla="*/ 1188976 h 1445272"/>
                  <a:gd name="connsiteX12" fmla="*/ 885668 w 913416"/>
                  <a:gd name="connsiteY12" fmla="*/ 1227126 h 1445272"/>
                  <a:gd name="connsiteX13" fmla="*/ 913416 w 913416"/>
                  <a:gd name="connsiteY13" fmla="*/ 1314235 h 1445272"/>
                  <a:gd name="connsiteX14" fmla="*/ 885699 w 913416"/>
                  <a:gd name="connsiteY14" fmla="*/ 1404852 h 1445272"/>
                  <a:gd name="connsiteX15" fmla="*/ 815137 w 913416"/>
                  <a:gd name="connsiteY15" fmla="*/ 1445272 h 1445272"/>
                  <a:gd name="connsiteX16" fmla="*/ 129114 w 913416"/>
                  <a:gd name="connsiteY16" fmla="*/ 1445272 h 1445272"/>
                  <a:gd name="connsiteX17" fmla="*/ 45452 w 913416"/>
                  <a:gd name="connsiteY17" fmla="*/ 1419136 h 1445272"/>
                  <a:gd name="connsiteX18" fmla="*/ 0 w 913416"/>
                  <a:gd name="connsiteY18" fmla="*/ 1346994 h 1445272"/>
                  <a:gd name="connsiteX19" fmla="*/ 0 w 913416"/>
                  <a:gd name="connsiteY19" fmla="*/ 1160072 h 1445272"/>
                  <a:gd name="connsiteX20" fmla="*/ 46402 w 913416"/>
                  <a:gd name="connsiteY20" fmla="*/ 1008410 h 1445272"/>
                  <a:gd name="connsiteX21" fmla="*/ 164355 w 913416"/>
                  <a:gd name="connsiteY21" fmla="*/ 878846 h 1445272"/>
                  <a:gd name="connsiteX22" fmla="*/ 315914 w 913416"/>
                  <a:gd name="connsiteY22" fmla="*/ 762306 h 1445272"/>
                  <a:gd name="connsiteX23" fmla="*/ 465396 w 913416"/>
                  <a:gd name="connsiteY23" fmla="*/ 648610 h 1445272"/>
                  <a:gd name="connsiteX24" fmla="*/ 577691 w 913416"/>
                  <a:gd name="connsiteY24" fmla="*/ 535037 h 1445272"/>
                  <a:gd name="connsiteX25" fmla="*/ 620505 w 913416"/>
                  <a:gd name="connsiteY25" fmla="*/ 416237 h 1445272"/>
                  <a:gd name="connsiteX26" fmla="*/ 604140 w 913416"/>
                  <a:gd name="connsiteY26" fmla="*/ 345328 h 1445272"/>
                  <a:gd name="connsiteX27" fmla="*/ 552833 w 913416"/>
                  <a:gd name="connsiteY27" fmla="*/ 287009 h 1445272"/>
                  <a:gd name="connsiteX28" fmla="*/ 460563 w 913416"/>
                  <a:gd name="connsiteY28" fmla="*/ 264003 h 1445272"/>
                  <a:gd name="connsiteX29" fmla="*/ 353101 w 913416"/>
                  <a:gd name="connsiteY29" fmla="*/ 298644 h 1445272"/>
                  <a:gd name="connsiteX30" fmla="*/ 308325 w 913416"/>
                  <a:gd name="connsiteY30" fmla="*/ 414313 h 1445272"/>
                  <a:gd name="connsiteX31" fmla="*/ 267496 w 913416"/>
                  <a:gd name="connsiteY31" fmla="*/ 492055 h 1445272"/>
                  <a:gd name="connsiteX32" fmla="*/ 158018 w 913416"/>
                  <a:gd name="connsiteY32" fmla="*/ 526078 h 1445272"/>
                  <a:gd name="connsiteX33" fmla="*/ 63549 w 913416"/>
                  <a:gd name="connsiteY33" fmla="*/ 491784 h 1445272"/>
                  <a:gd name="connsiteX34" fmla="*/ 26980 w 913416"/>
                  <a:gd name="connsiteY34" fmla="*/ 371915 h 1445272"/>
                  <a:gd name="connsiteX35" fmla="*/ 87789 w 913416"/>
                  <a:gd name="connsiteY35" fmla="*/ 172950 h 1445272"/>
                  <a:gd name="connsiteX36" fmla="*/ 248513 w 913416"/>
                  <a:gd name="connsiteY36" fmla="*/ 44428 h 1445272"/>
                  <a:gd name="connsiteX37" fmla="*/ 458636 w 913416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2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5"/>
                      <a:pt x="803548" y="129140"/>
                      <a:pt x="845954" y="189723"/>
                    </a:cubicBezTo>
                    <a:cubicBezTo>
                      <a:pt x="888359" y="250303"/>
                      <a:pt x="909560" y="323238"/>
                      <a:pt x="909560" y="408530"/>
                    </a:cubicBezTo>
                    <a:cubicBezTo>
                      <a:pt x="909560" y="479832"/>
                      <a:pt x="894200" y="544202"/>
                      <a:pt x="863479" y="601640"/>
                    </a:cubicBezTo>
                    <a:cubicBezTo>
                      <a:pt x="832754" y="659081"/>
                      <a:pt x="793601" y="710934"/>
                      <a:pt x="746019" y="757203"/>
                    </a:cubicBezTo>
                    <a:cubicBezTo>
                      <a:pt x="698433" y="803471"/>
                      <a:pt x="648478" y="845018"/>
                      <a:pt x="596147" y="881843"/>
                    </a:cubicBezTo>
                    <a:cubicBezTo>
                      <a:pt x="543817" y="918667"/>
                      <a:pt x="494861" y="952591"/>
                      <a:pt x="449287" y="983614"/>
                    </a:cubicBezTo>
                    <a:cubicBezTo>
                      <a:pt x="403710" y="1014636"/>
                      <a:pt x="367217" y="1044445"/>
                      <a:pt x="339806" y="1073040"/>
                    </a:cubicBezTo>
                    <a:cubicBezTo>
                      <a:pt x="312398" y="1101634"/>
                      <a:pt x="298690" y="1130645"/>
                      <a:pt x="298690" y="1160072"/>
                    </a:cubicBezTo>
                    <a:lnTo>
                      <a:pt x="298690" y="1188976"/>
                    </a:lnTo>
                    <a:lnTo>
                      <a:pt x="815137" y="1188976"/>
                    </a:lnTo>
                    <a:cubicBezTo>
                      <a:pt x="843660" y="1188976"/>
                      <a:pt x="867170" y="1201695"/>
                      <a:pt x="885668" y="1227126"/>
                    </a:cubicBezTo>
                    <a:cubicBezTo>
                      <a:pt x="904166" y="1252560"/>
                      <a:pt x="913416" y="1281593"/>
                      <a:pt x="913416" y="1314235"/>
                    </a:cubicBezTo>
                    <a:cubicBezTo>
                      <a:pt x="913416" y="1347696"/>
                      <a:pt x="904174" y="1377902"/>
                      <a:pt x="885699" y="1404852"/>
                    </a:cubicBezTo>
                    <a:cubicBezTo>
                      <a:pt x="867220" y="1431797"/>
                      <a:pt x="843698" y="1445272"/>
                      <a:pt x="815137" y="1445272"/>
                    </a:cubicBezTo>
                    <a:lnTo>
                      <a:pt x="129114" y="1445272"/>
                    </a:lnTo>
                    <a:cubicBezTo>
                      <a:pt x="103638" y="1445272"/>
                      <a:pt x="75753" y="1436561"/>
                      <a:pt x="45452" y="1419136"/>
                    </a:cubicBezTo>
                    <a:cubicBezTo>
                      <a:pt x="15151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8" y="1054816"/>
                      <a:pt x="46402" y="1008410"/>
                    </a:cubicBezTo>
                    <a:cubicBezTo>
                      <a:pt x="77333" y="962000"/>
                      <a:pt x="116651" y="918812"/>
                      <a:pt x="164355" y="878846"/>
                    </a:cubicBezTo>
                    <a:cubicBezTo>
                      <a:pt x="212062" y="838880"/>
                      <a:pt x="262579" y="800032"/>
                      <a:pt x="315914" y="762306"/>
                    </a:cubicBezTo>
                    <a:cubicBezTo>
                      <a:pt x="369248" y="724577"/>
                      <a:pt x="419074" y="686680"/>
                      <a:pt x="465396" y="648610"/>
                    </a:cubicBezTo>
                    <a:cubicBezTo>
                      <a:pt x="511714" y="610541"/>
                      <a:pt x="549146" y="572686"/>
                      <a:pt x="577691" y="535037"/>
                    </a:cubicBezTo>
                    <a:cubicBezTo>
                      <a:pt x="606232" y="497391"/>
                      <a:pt x="620505" y="457791"/>
                      <a:pt x="620505" y="416237"/>
                    </a:cubicBezTo>
                    <a:cubicBezTo>
                      <a:pt x="620505" y="392513"/>
                      <a:pt x="615050" y="368877"/>
                      <a:pt x="604140" y="345328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41" y="271671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3"/>
                    </a:cubicBezTo>
                    <a:cubicBezTo>
                      <a:pt x="308325" y="443458"/>
                      <a:pt x="294717" y="469373"/>
                      <a:pt x="267496" y="492055"/>
                    </a:cubicBezTo>
                    <a:cubicBezTo>
                      <a:pt x="240279" y="514737"/>
                      <a:pt x="203786" y="526081"/>
                      <a:pt x="158018" y="526078"/>
                    </a:cubicBezTo>
                    <a:cubicBezTo>
                      <a:pt x="119418" y="526081"/>
                      <a:pt x="87926" y="514649"/>
                      <a:pt x="63549" y="491784"/>
                    </a:cubicBezTo>
                    <a:cubicBezTo>
                      <a:pt x="39169" y="468922"/>
                      <a:pt x="26980" y="428964"/>
                      <a:pt x="26980" y="371915"/>
                    </a:cubicBezTo>
                    <a:cubicBezTo>
                      <a:pt x="26980" y="295338"/>
                      <a:pt x="47250" y="229018"/>
                      <a:pt x="87789" y="172950"/>
                    </a:cubicBezTo>
                    <a:cubicBezTo>
                      <a:pt x="128324" y="116887"/>
                      <a:pt x="181899" y="74046"/>
                      <a:pt x="248513" y="44428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0745769-12C1-6A45-8294-03116F77677A}"/>
              </a:ext>
            </a:extLst>
          </p:cNvPr>
          <p:cNvSpPr/>
          <p:nvPr/>
        </p:nvSpPr>
        <p:spPr>
          <a:xfrm>
            <a:off x="6199721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F3C6C-F189-A344-802C-5CF3BBB1D7F8}"/>
              </a:ext>
            </a:extLst>
          </p:cNvPr>
          <p:cNvSpPr/>
          <p:nvPr/>
        </p:nvSpPr>
        <p:spPr>
          <a:xfrm>
            <a:off x="6199721" y="5460943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47B1F8-AC0E-C548-8497-79C4402F57FE}"/>
              </a:ext>
            </a:extLst>
          </p:cNvPr>
          <p:cNvSpPr/>
          <p:nvPr/>
        </p:nvSpPr>
        <p:spPr>
          <a:xfrm>
            <a:off x="8922230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B9654-0889-ED46-8D23-59AE628DC050}"/>
              </a:ext>
            </a:extLst>
          </p:cNvPr>
          <p:cNvSpPr txBox="1"/>
          <p:nvPr/>
        </p:nvSpPr>
        <p:spPr>
          <a:xfrm>
            <a:off x="6646576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E8E094-E719-4941-B38E-4B5AA5D370D1}"/>
              </a:ext>
            </a:extLst>
          </p:cNvPr>
          <p:cNvSpPr txBox="1"/>
          <p:nvPr/>
        </p:nvSpPr>
        <p:spPr>
          <a:xfrm>
            <a:off x="6646576" y="549305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0ADC7-8B79-214B-A4C1-11DE12870BB7}"/>
              </a:ext>
            </a:extLst>
          </p:cNvPr>
          <p:cNvSpPr txBox="1"/>
          <p:nvPr/>
        </p:nvSpPr>
        <p:spPr>
          <a:xfrm>
            <a:off x="9353104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7" name="Graphic 1011">
            <a:extLst>
              <a:ext uri="{FF2B5EF4-FFF2-40B4-BE49-F238E27FC236}">
                <a16:creationId xmlns:a16="http://schemas.microsoft.com/office/drawing/2014/main" id="{85280849-93E6-AE4A-959E-1BC93919DEE5}"/>
              </a:ext>
            </a:extLst>
          </p:cNvPr>
          <p:cNvSpPr/>
          <p:nvPr/>
        </p:nvSpPr>
        <p:spPr>
          <a:xfrm flipH="1">
            <a:off x="6292050" y="4748006"/>
            <a:ext cx="204647" cy="187597"/>
          </a:xfrm>
          <a:custGeom>
            <a:avLst/>
            <a:gdLst>
              <a:gd name="connsiteX0" fmla="*/ 542735 w 586740"/>
              <a:gd name="connsiteY0" fmla="*/ 28446 h 537858"/>
              <a:gd name="connsiteX1" fmla="*/ 441106 w 586740"/>
              <a:gd name="connsiteY1" fmla="*/ 2311 h 537858"/>
              <a:gd name="connsiteX2" fmla="*/ 397981 w 586740"/>
              <a:gd name="connsiteY2" fmla="*/ 12873 h 537858"/>
              <a:gd name="connsiteX3" fmla="*/ 317817 w 586740"/>
              <a:gd name="connsiteY3" fmla="*/ 109074 h 537858"/>
              <a:gd name="connsiteX4" fmla="*/ 317818 w 586740"/>
              <a:gd name="connsiteY4" fmla="*/ 487203 h 537858"/>
              <a:gd name="connsiteX5" fmla="*/ 268923 w 586740"/>
              <a:gd name="connsiteY5" fmla="*/ 487203 h 537858"/>
              <a:gd name="connsiteX6" fmla="*/ 268923 w 586740"/>
              <a:gd name="connsiteY6" fmla="*/ 109074 h 537858"/>
              <a:gd name="connsiteX7" fmla="*/ 190055 w 586740"/>
              <a:gd name="connsiteY7" fmla="*/ 13166 h 537858"/>
              <a:gd name="connsiteX8" fmla="*/ 144240 w 586740"/>
              <a:gd name="connsiteY8" fmla="*/ 2018 h 537858"/>
              <a:gd name="connsiteX9" fmla="*/ 1997 w 586740"/>
              <a:gd name="connsiteY9" fmla="*/ 100256 h 537858"/>
              <a:gd name="connsiteX10" fmla="*/ 0 w 586740"/>
              <a:gd name="connsiteY10" fmla="*/ 122251 h 537858"/>
              <a:gd name="connsiteX11" fmla="*/ 0 w 586740"/>
              <a:gd name="connsiteY11" fmla="*/ 386113 h 537858"/>
              <a:gd name="connsiteX12" fmla="*/ 100357 w 586740"/>
              <a:gd name="connsiteY12" fmla="*/ 506370 h 537858"/>
              <a:gd name="connsiteX13" fmla="*/ 254034 w 586740"/>
              <a:gd name="connsiteY13" fmla="*/ 534313 h 537858"/>
              <a:gd name="connsiteX14" fmla="*/ 332706 w 586740"/>
              <a:gd name="connsiteY14" fmla="*/ 534313 h 537858"/>
              <a:gd name="connsiteX15" fmla="*/ 486505 w 586740"/>
              <a:gd name="connsiteY15" fmla="*/ 506370 h 537858"/>
              <a:gd name="connsiteX16" fmla="*/ 586740 w 586740"/>
              <a:gd name="connsiteY16" fmla="*/ 386113 h 537858"/>
              <a:gd name="connsiteX17" fmla="*/ 586740 w 586740"/>
              <a:gd name="connsiteY17" fmla="*/ 122251 h 537858"/>
              <a:gd name="connsiteX18" fmla="*/ 542735 w 586740"/>
              <a:gd name="connsiteY18" fmla="*/ 28446 h 53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86740" h="537858">
                <a:moveTo>
                  <a:pt x="542735" y="28446"/>
                </a:moveTo>
                <a:cubicBezTo>
                  <a:pt x="514511" y="4897"/>
                  <a:pt x="477189" y="-4700"/>
                  <a:pt x="441106" y="2311"/>
                </a:cubicBezTo>
                <a:lnTo>
                  <a:pt x="397981" y="12873"/>
                </a:lnTo>
                <a:cubicBezTo>
                  <a:pt x="351540" y="21383"/>
                  <a:pt x="317811" y="61859"/>
                  <a:pt x="317817" y="109074"/>
                </a:cubicBezTo>
                <a:lnTo>
                  <a:pt x="317818" y="487203"/>
                </a:lnTo>
                <a:cubicBezTo>
                  <a:pt x="301605" y="489574"/>
                  <a:pt x="285135" y="489574"/>
                  <a:pt x="268923" y="487203"/>
                </a:cubicBezTo>
                <a:lnTo>
                  <a:pt x="268923" y="109074"/>
                </a:lnTo>
                <a:cubicBezTo>
                  <a:pt x="269090" y="62308"/>
                  <a:pt x="235972" y="22035"/>
                  <a:pt x="190055" y="13166"/>
                </a:cubicBezTo>
                <a:lnTo>
                  <a:pt x="144240" y="2018"/>
                </a:lnTo>
                <a:cubicBezTo>
                  <a:pt x="77833" y="-10134"/>
                  <a:pt x="14148" y="33849"/>
                  <a:pt x="1997" y="100256"/>
                </a:cubicBezTo>
                <a:cubicBezTo>
                  <a:pt x="669" y="107512"/>
                  <a:pt x="0" y="114874"/>
                  <a:pt x="0" y="122251"/>
                </a:cubicBezTo>
                <a:lnTo>
                  <a:pt x="0" y="386113"/>
                </a:lnTo>
                <a:cubicBezTo>
                  <a:pt x="3" y="445181"/>
                  <a:pt x="42243" y="495797"/>
                  <a:pt x="100357" y="506370"/>
                </a:cubicBezTo>
                <a:lnTo>
                  <a:pt x="254034" y="534313"/>
                </a:lnTo>
                <a:cubicBezTo>
                  <a:pt x="280045" y="539040"/>
                  <a:pt x="306695" y="539040"/>
                  <a:pt x="332706" y="534313"/>
                </a:cubicBezTo>
                <a:lnTo>
                  <a:pt x="486505" y="506370"/>
                </a:lnTo>
                <a:cubicBezTo>
                  <a:pt x="544571" y="495745"/>
                  <a:pt x="586748" y="445142"/>
                  <a:pt x="586740" y="386113"/>
                </a:cubicBezTo>
                <a:lnTo>
                  <a:pt x="586740" y="122251"/>
                </a:lnTo>
                <a:cubicBezTo>
                  <a:pt x="586763" y="85992"/>
                  <a:pt x="570632" y="51607"/>
                  <a:pt x="542735" y="28446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28" name="Graphic 1013">
            <a:extLst>
              <a:ext uri="{FF2B5EF4-FFF2-40B4-BE49-F238E27FC236}">
                <a16:creationId xmlns:a16="http://schemas.microsoft.com/office/drawing/2014/main" id="{DF02FB09-1C06-B047-A407-810B8D86A50B}"/>
              </a:ext>
            </a:extLst>
          </p:cNvPr>
          <p:cNvSpPr/>
          <p:nvPr/>
        </p:nvSpPr>
        <p:spPr>
          <a:xfrm flipH="1">
            <a:off x="9023085" y="4740386"/>
            <a:ext cx="187595" cy="202837"/>
          </a:xfrm>
          <a:custGeom>
            <a:avLst/>
            <a:gdLst>
              <a:gd name="connsiteX0" fmla="*/ 45208 w 537854"/>
              <a:gd name="connsiteY0" fmla="*/ 575739 h 581551"/>
              <a:gd name="connsiteX1" fmla="*/ 125053 w 537854"/>
              <a:gd name="connsiteY1" fmla="*/ 559994 h 581551"/>
              <a:gd name="connsiteX2" fmla="*/ 268927 w 537854"/>
              <a:gd name="connsiteY2" fmla="*/ 416903 h 581551"/>
              <a:gd name="connsiteX3" fmla="*/ 412800 w 537854"/>
              <a:gd name="connsiteY3" fmla="*/ 559994 h 581551"/>
              <a:gd name="connsiteX4" fmla="*/ 464140 w 537854"/>
              <a:gd name="connsiteY4" fmla="*/ 581533 h 581551"/>
              <a:gd name="connsiteX5" fmla="*/ 492744 w 537854"/>
              <a:gd name="connsiteY5" fmla="*/ 575739 h 581551"/>
              <a:gd name="connsiteX6" fmla="*/ 537849 w 537854"/>
              <a:gd name="connsiteY6" fmla="*/ 507995 h 581551"/>
              <a:gd name="connsiteX7" fmla="*/ 537849 w 537854"/>
              <a:gd name="connsiteY7" fmla="*/ 122238 h 581551"/>
              <a:gd name="connsiteX8" fmla="*/ 415612 w 537854"/>
              <a:gd name="connsiteY8" fmla="*/ 0 h 581551"/>
              <a:gd name="connsiteX9" fmla="*/ 122242 w 537854"/>
              <a:gd name="connsiteY9" fmla="*/ 0 h 581551"/>
              <a:gd name="connsiteX10" fmla="*/ 4 w 537854"/>
              <a:gd name="connsiteY10" fmla="*/ 122238 h 581551"/>
              <a:gd name="connsiteX11" fmla="*/ 4 w 537854"/>
              <a:gd name="connsiteY11" fmla="*/ 507995 h 581551"/>
              <a:gd name="connsiteX12" fmla="*/ 45208 w 537854"/>
              <a:gd name="connsiteY12" fmla="*/ 575739 h 58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7854" h="581551">
                <a:moveTo>
                  <a:pt x="45208" y="575739"/>
                </a:moveTo>
                <a:cubicBezTo>
                  <a:pt x="72528" y="587414"/>
                  <a:pt x="104210" y="581167"/>
                  <a:pt x="125053" y="559994"/>
                </a:cubicBezTo>
                <a:lnTo>
                  <a:pt x="268927" y="416903"/>
                </a:lnTo>
                <a:lnTo>
                  <a:pt x="412800" y="559994"/>
                </a:lnTo>
                <a:cubicBezTo>
                  <a:pt x="426350" y="573742"/>
                  <a:pt x="444837" y="581498"/>
                  <a:pt x="464140" y="581533"/>
                </a:cubicBezTo>
                <a:cubicBezTo>
                  <a:pt x="473963" y="581504"/>
                  <a:pt x="483684" y="579535"/>
                  <a:pt x="492744" y="575739"/>
                </a:cubicBezTo>
                <a:cubicBezTo>
                  <a:pt x="520288" y="564592"/>
                  <a:pt x="538188" y="537707"/>
                  <a:pt x="537849" y="507995"/>
                </a:cubicBezTo>
                <a:lnTo>
                  <a:pt x="537849" y="122238"/>
                </a:lnTo>
                <a:cubicBezTo>
                  <a:pt x="537769" y="54761"/>
                  <a:pt x="483088" y="81"/>
                  <a:pt x="415612" y="0"/>
                </a:cubicBezTo>
                <a:lnTo>
                  <a:pt x="122242" y="0"/>
                </a:lnTo>
                <a:cubicBezTo>
                  <a:pt x="54765" y="81"/>
                  <a:pt x="85" y="54761"/>
                  <a:pt x="4" y="122238"/>
                </a:cubicBezTo>
                <a:lnTo>
                  <a:pt x="4" y="507995"/>
                </a:lnTo>
                <a:cubicBezTo>
                  <a:pt x="-319" y="537731"/>
                  <a:pt x="17625" y="564623"/>
                  <a:pt x="45208" y="575739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29" name="Graphic 1015">
            <a:extLst>
              <a:ext uri="{FF2B5EF4-FFF2-40B4-BE49-F238E27FC236}">
                <a16:creationId xmlns:a16="http://schemas.microsoft.com/office/drawing/2014/main" id="{ECC94CE9-E7C3-0F47-9726-6D0CA03B2806}"/>
              </a:ext>
            </a:extLst>
          </p:cNvPr>
          <p:cNvGrpSpPr/>
          <p:nvPr/>
        </p:nvGrpSpPr>
        <p:grpSpPr>
          <a:xfrm flipH="1">
            <a:off x="6292050" y="5553272"/>
            <a:ext cx="204647" cy="204647"/>
            <a:chOff x="9869397" y="689264"/>
            <a:chExt cx="586740" cy="586740"/>
          </a:xfrm>
          <a:solidFill>
            <a:srgbClr val="F1F4F4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DEB280F-EC34-6D46-B842-A2CFA7E7FB6A}"/>
                </a:ext>
              </a:extLst>
            </p:cNvPr>
            <p:cNvSpPr/>
            <p:nvPr/>
          </p:nvSpPr>
          <p:spPr>
            <a:xfrm>
              <a:off x="9869397" y="689264"/>
              <a:ext cx="586858" cy="195585"/>
            </a:xfrm>
            <a:custGeom>
              <a:avLst/>
              <a:gdLst>
                <a:gd name="connsiteX0" fmla="*/ 464503 w 586858"/>
                <a:gd name="connsiteY0" fmla="*/ 0 h 195585"/>
                <a:gd name="connsiteX1" fmla="*/ 122238 w 586858"/>
                <a:gd name="connsiteY1" fmla="*/ 0 h 195585"/>
                <a:gd name="connsiteX2" fmla="*/ 0 w 586858"/>
                <a:gd name="connsiteY2" fmla="*/ 122238 h 195585"/>
                <a:gd name="connsiteX3" fmla="*/ 0 w 586858"/>
                <a:gd name="connsiteY3" fmla="*/ 122238 h 195585"/>
                <a:gd name="connsiteX4" fmla="*/ 73343 w 586858"/>
                <a:gd name="connsiteY4" fmla="*/ 195580 h 195585"/>
                <a:gd name="connsiteX5" fmla="*/ 513398 w 586858"/>
                <a:gd name="connsiteY5" fmla="*/ 195580 h 195585"/>
                <a:gd name="connsiteX6" fmla="*/ 586740 w 586858"/>
                <a:gd name="connsiteY6" fmla="*/ 127689 h 195585"/>
                <a:gd name="connsiteX7" fmla="*/ 469826 w 586858"/>
                <a:gd name="connsiteY7" fmla="*/ 116 h 195585"/>
                <a:gd name="connsiteX8" fmla="*/ 464503 w 586858"/>
                <a:gd name="connsiteY8" fmla="*/ 0 h 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6858" h="195585">
                  <a:moveTo>
                    <a:pt x="464503" y="0"/>
                  </a:moveTo>
                  <a:lnTo>
                    <a:pt x="122238" y="0"/>
                  </a:lnTo>
                  <a:cubicBezTo>
                    <a:pt x="54728" y="0"/>
                    <a:pt x="0" y="54728"/>
                    <a:pt x="0" y="122238"/>
                  </a:cubicBezTo>
                  <a:lnTo>
                    <a:pt x="0" y="122238"/>
                  </a:lnTo>
                  <a:cubicBezTo>
                    <a:pt x="0" y="162743"/>
                    <a:pt x="32837" y="195580"/>
                    <a:pt x="73343" y="195580"/>
                  </a:cubicBezTo>
                  <a:lnTo>
                    <a:pt x="513398" y="195580"/>
                  </a:lnTo>
                  <a:cubicBezTo>
                    <a:pt x="552008" y="196051"/>
                    <a:pt x="584234" y="166221"/>
                    <a:pt x="586740" y="127689"/>
                  </a:cubicBezTo>
                  <a:cubicBezTo>
                    <a:pt x="589683" y="60176"/>
                    <a:pt x="537339" y="3060"/>
                    <a:pt x="469826" y="116"/>
                  </a:cubicBezTo>
                  <a:cubicBezTo>
                    <a:pt x="468053" y="39"/>
                    <a:pt x="466278" y="0"/>
                    <a:pt x="464503" y="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75638EC-F546-5248-8C53-72B0F74DFE14}"/>
                </a:ext>
              </a:extLst>
            </p:cNvPr>
            <p:cNvSpPr/>
            <p:nvPr/>
          </p:nvSpPr>
          <p:spPr>
            <a:xfrm>
              <a:off x="9893844" y="933739"/>
              <a:ext cx="537845" cy="342265"/>
            </a:xfrm>
            <a:custGeom>
              <a:avLst/>
              <a:gdLst>
                <a:gd name="connsiteX0" fmla="*/ 513398 w 537845"/>
                <a:gd name="connsiteY0" fmla="*/ 0 h 342265"/>
                <a:gd name="connsiteX1" fmla="*/ 24448 w 537845"/>
                <a:gd name="connsiteY1" fmla="*/ 0 h 342265"/>
                <a:gd name="connsiteX2" fmla="*/ 0 w 537845"/>
                <a:gd name="connsiteY2" fmla="*/ 24448 h 342265"/>
                <a:gd name="connsiteX3" fmla="*/ 0 w 537845"/>
                <a:gd name="connsiteY3" fmla="*/ 220028 h 342265"/>
                <a:gd name="connsiteX4" fmla="*/ 122238 w 537845"/>
                <a:gd name="connsiteY4" fmla="*/ 342265 h 342265"/>
                <a:gd name="connsiteX5" fmla="*/ 415608 w 537845"/>
                <a:gd name="connsiteY5" fmla="*/ 342265 h 342265"/>
                <a:gd name="connsiteX6" fmla="*/ 537845 w 537845"/>
                <a:gd name="connsiteY6" fmla="*/ 220028 h 342265"/>
                <a:gd name="connsiteX7" fmla="*/ 537845 w 537845"/>
                <a:gd name="connsiteY7" fmla="*/ 24448 h 342265"/>
                <a:gd name="connsiteX8" fmla="*/ 513398 w 537845"/>
                <a:gd name="connsiteY8" fmla="*/ 0 h 342265"/>
                <a:gd name="connsiteX9" fmla="*/ 342265 w 537845"/>
                <a:gd name="connsiteY9" fmla="*/ 122238 h 342265"/>
                <a:gd name="connsiteX10" fmla="*/ 195580 w 537845"/>
                <a:gd name="connsiteY10" fmla="*/ 122238 h 342265"/>
                <a:gd name="connsiteX11" fmla="*/ 171133 w 537845"/>
                <a:gd name="connsiteY11" fmla="*/ 97790 h 342265"/>
                <a:gd name="connsiteX12" fmla="*/ 195580 w 537845"/>
                <a:gd name="connsiteY12" fmla="*/ 73343 h 342265"/>
                <a:gd name="connsiteX13" fmla="*/ 342265 w 537845"/>
                <a:gd name="connsiteY13" fmla="*/ 73343 h 342265"/>
                <a:gd name="connsiteX14" fmla="*/ 366713 w 537845"/>
                <a:gd name="connsiteY14" fmla="*/ 97790 h 342265"/>
                <a:gd name="connsiteX15" fmla="*/ 342265 w 537845"/>
                <a:gd name="connsiteY15" fmla="*/ 122238 h 34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7845" h="342265">
                  <a:moveTo>
                    <a:pt x="513398" y="0"/>
                  </a:moveTo>
                  <a:lnTo>
                    <a:pt x="24448" y="0"/>
                  </a:lnTo>
                  <a:cubicBezTo>
                    <a:pt x="10946" y="0"/>
                    <a:pt x="0" y="10946"/>
                    <a:pt x="0" y="24448"/>
                  </a:cubicBezTo>
                  <a:lnTo>
                    <a:pt x="0" y="220028"/>
                  </a:lnTo>
                  <a:cubicBezTo>
                    <a:pt x="81" y="287504"/>
                    <a:pt x="54761" y="342184"/>
                    <a:pt x="122238" y="342265"/>
                  </a:cubicBezTo>
                  <a:lnTo>
                    <a:pt x="415608" y="342265"/>
                  </a:lnTo>
                  <a:cubicBezTo>
                    <a:pt x="483084" y="342184"/>
                    <a:pt x="537764" y="287504"/>
                    <a:pt x="537845" y="220028"/>
                  </a:cubicBezTo>
                  <a:lnTo>
                    <a:pt x="537845" y="24448"/>
                  </a:lnTo>
                  <a:cubicBezTo>
                    <a:pt x="537845" y="10946"/>
                    <a:pt x="526900" y="0"/>
                    <a:pt x="513398" y="0"/>
                  </a:cubicBezTo>
                  <a:close/>
                  <a:moveTo>
                    <a:pt x="342265" y="122238"/>
                  </a:moveTo>
                  <a:lnTo>
                    <a:pt x="195580" y="122238"/>
                  </a:lnTo>
                  <a:cubicBezTo>
                    <a:pt x="182078" y="122238"/>
                    <a:pt x="171133" y="111292"/>
                    <a:pt x="171133" y="97790"/>
                  </a:cubicBezTo>
                  <a:cubicBezTo>
                    <a:pt x="171133" y="84288"/>
                    <a:pt x="182078" y="73343"/>
                    <a:pt x="195580" y="73343"/>
                  </a:cubicBezTo>
                  <a:lnTo>
                    <a:pt x="342265" y="73343"/>
                  </a:lnTo>
                  <a:cubicBezTo>
                    <a:pt x="355767" y="73343"/>
                    <a:pt x="366713" y="84288"/>
                    <a:pt x="366713" y="97790"/>
                  </a:cubicBezTo>
                  <a:cubicBezTo>
                    <a:pt x="366713" y="111292"/>
                    <a:pt x="355767" y="122238"/>
                    <a:pt x="342265" y="122238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DFAE08-22D3-A840-A45A-7E9D65D0DB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349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128368-4B33-EB48-825F-94F9774D3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986639"/>
              </p:ext>
            </p:extLst>
          </p:nvPr>
        </p:nvGraphicFramePr>
        <p:xfrm>
          <a:off x="6120798" y="1529675"/>
          <a:ext cx="5485319" cy="266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17">
                  <a:extLst>
                    <a:ext uri="{9D8B030D-6E8A-4147-A177-3AD203B41FA5}">
                      <a16:colId xmlns:a16="http://schemas.microsoft.com/office/drawing/2014/main" val="213491613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32803679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325274695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716637510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586442771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549994218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756695928"/>
                    </a:ext>
                  </a:extLst>
                </a:gridCol>
              </a:tblGrid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Su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Mo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We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Fr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129922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accent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latin typeface="Heebo" pitchFamily="2" charset="-79"/>
                          <a:cs typeface="Heebo" pitchFamily="2" charset="-79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980004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348750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43057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390506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4203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084FCC-BC69-D148-A745-7CF3E42E817A}"/>
              </a:ext>
            </a:extLst>
          </p:cNvPr>
          <p:cNvSpPr txBox="1"/>
          <p:nvPr/>
        </p:nvSpPr>
        <p:spPr>
          <a:xfrm>
            <a:off x="6007512" y="936769"/>
            <a:ext cx="28558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Heebo" pitchFamily="2" charset="-79"/>
                <a:cs typeface="Heebo" pitchFamily="2" charset="-79"/>
              </a:rPr>
              <a:t>APR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E4008C-C493-F44E-AD64-B2E5A1514192}"/>
              </a:ext>
            </a:extLst>
          </p:cNvPr>
          <p:cNvSpPr/>
          <p:nvPr/>
        </p:nvSpPr>
        <p:spPr>
          <a:xfrm>
            <a:off x="1904998" y="1828800"/>
            <a:ext cx="2087882" cy="3063240"/>
          </a:xfrm>
          <a:prstGeom prst="roundRect">
            <a:avLst>
              <a:gd name="adj" fmla="val 109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16A36D-3C98-B847-BE28-F52A02C1E937}"/>
              </a:ext>
            </a:extLst>
          </p:cNvPr>
          <p:cNvGrpSpPr/>
          <p:nvPr/>
        </p:nvGrpSpPr>
        <p:grpSpPr>
          <a:xfrm>
            <a:off x="2248824" y="2240096"/>
            <a:ext cx="1400230" cy="2240648"/>
            <a:chOff x="2356492" y="2287903"/>
            <a:chExt cx="1156942" cy="1851338"/>
          </a:xfrm>
          <a:solidFill>
            <a:srgbClr val="F1F4F4"/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32D47EF-8764-2E4B-92AC-27597E0718C7}"/>
                </a:ext>
              </a:extLst>
            </p:cNvPr>
            <p:cNvGrpSpPr/>
            <p:nvPr/>
          </p:nvGrpSpPr>
          <p:grpSpPr>
            <a:xfrm>
              <a:off x="2356492" y="2287903"/>
              <a:ext cx="1156942" cy="854928"/>
              <a:chOff x="2199537" y="2711975"/>
              <a:chExt cx="1156942" cy="854928"/>
            </a:xfrm>
            <a:grpFill/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D152A06-B10C-5B40-AB3E-4510B9008DD9}"/>
                  </a:ext>
                </a:extLst>
              </p:cNvPr>
              <p:cNvSpPr/>
              <p:nvPr/>
            </p:nvSpPr>
            <p:spPr>
              <a:xfrm>
                <a:off x="2199537" y="2715368"/>
                <a:ext cx="536028" cy="848144"/>
              </a:xfrm>
              <a:custGeom>
                <a:avLst/>
                <a:gdLst>
                  <a:gd name="connsiteX0" fmla="*/ 458636 w 913416"/>
                  <a:gd name="connsiteY0" fmla="*/ 0 h 1445273"/>
                  <a:gd name="connsiteX1" fmla="*/ 678450 w 913416"/>
                  <a:gd name="connsiteY1" fmla="*/ 49425 h 1445273"/>
                  <a:gd name="connsiteX2" fmla="*/ 845954 w 913416"/>
                  <a:gd name="connsiteY2" fmla="*/ 189724 h 1445273"/>
                  <a:gd name="connsiteX3" fmla="*/ 909560 w 913416"/>
                  <a:gd name="connsiteY3" fmla="*/ 408531 h 1445273"/>
                  <a:gd name="connsiteX4" fmla="*/ 863475 w 913416"/>
                  <a:gd name="connsiteY4" fmla="*/ 601640 h 1445273"/>
                  <a:gd name="connsiteX5" fmla="*/ 746019 w 913416"/>
                  <a:gd name="connsiteY5" fmla="*/ 757203 h 1445273"/>
                  <a:gd name="connsiteX6" fmla="*/ 596147 w 913416"/>
                  <a:gd name="connsiteY6" fmla="*/ 881843 h 1445273"/>
                  <a:gd name="connsiteX7" fmla="*/ 449287 w 913416"/>
                  <a:gd name="connsiteY7" fmla="*/ 983614 h 1445273"/>
                  <a:gd name="connsiteX8" fmla="*/ 339805 w 913416"/>
                  <a:gd name="connsiteY8" fmla="*/ 1073040 h 1445273"/>
                  <a:gd name="connsiteX9" fmla="*/ 298690 w 913416"/>
                  <a:gd name="connsiteY9" fmla="*/ 1160073 h 1445273"/>
                  <a:gd name="connsiteX10" fmla="*/ 298690 w 913416"/>
                  <a:gd name="connsiteY10" fmla="*/ 1188977 h 1445273"/>
                  <a:gd name="connsiteX11" fmla="*/ 815134 w 913416"/>
                  <a:gd name="connsiteY11" fmla="*/ 1188977 h 1445273"/>
                  <a:gd name="connsiteX12" fmla="*/ 885668 w 913416"/>
                  <a:gd name="connsiteY12" fmla="*/ 1227126 h 1445273"/>
                  <a:gd name="connsiteX13" fmla="*/ 913416 w 913416"/>
                  <a:gd name="connsiteY13" fmla="*/ 1314235 h 1445273"/>
                  <a:gd name="connsiteX14" fmla="*/ 885699 w 913416"/>
                  <a:gd name="connsiteY14" fmla="*/ 1404852 h 1445273"/>
                  <a:gd name="connsiteX15" fmla="*/ 815134 w 913416"/>
                  <a:gd name="connsiteY15" fmla="*/ 1445273 h 1445273"/>
                  <a:gd name="connsiteX16" fmla="*/ 129114 w 913416"/>
                  <a:gd name="connsiteY16" fmla="*/ 1445273 h 1445273"/>
                  <a:gd name="connsiteX17" fmla="*/ 45452 w 913416"/>
                  <a:gd name="connsiteY17" fmla="*/ 1419136 h 1445273"/>
                  <a:gd name="connsiteX18" fmla="*/ 0 w 913416"/>
                  <a:gd name="connsiteY18" fmla="*/ 1346995 h 1445273"/>
                  <a:gd name="connsiteX19" fmla="*/ 0 w 913416"/>
                  <a:gd name="connsiteY19" fmla="*/ 1160073 h 1445273"/>
                  <a:gd name="connsiteX20" fmla="*/ 46402 w 913416"/>
                  <a:gd name="connsiteY20" fmla="*/ 1008411 h 1445273"/>
                  <a:gd name="connsiteX21" fmla="*/ 164358 w 913416"/>
                  <a:gd name="connsiteY21" fmla="*/ 878847 h 1445273"/>
                  <a:gd name="connsiteX22" fmla="*/ 315913 w 913416"/>
                  <a:gd name="connsiteY22" fmla="*/ 762307 h 1445273"/>
                  <a:gd name="connsiteX23" fmla="*/ 465396 w 913416"/>
                  <a:gd name="connsiteY23" fmla="*/ 648611 h 1445273"/>
                  <a:gd name="connsiteX24" fmla="*/ 577691 w 913416"/>
                  <a:gd name="connsiteY24" fmla="*/ 535037 h 1445273"/>
                  <a:gd name="connsiteX25" fmla="*/ 620505 w 913416"/>
                  <a:gd name="connsiteY25" fmla="*/ 416238 h 1445273"/>
                  <a:gd name="connsiteX26" fmla="*/ 604140 w 913416"/>
                  <a:gd name="connsiteY26" fmla="*/ 345329 h 1445273"/>
                  <a:gd name="connsiteX27" fmla="*/ 552833 w 913416"/>
                  <a:gd name="connsiteY27" fmla="*/ 287009 h 1445273"/>
                  <a:gd name="connsiteX28" fmla="*/ 460563 w 913416"/>
                  <a:gd name="connsiteY28" fmla="*/ 264003 h 1445273"/>
                  <a:gd name="connsiteX29" fmla="*/ 353101 w 913416"/>
                  <a:gd name="connsiteY29" fmla="*/ 298644 h 1445273"/>
                  <a:gd name="connsiteX30" fmla="*/ 308325 w 913416"/>
                  <a:gd name="connsiteY30" fmla="*/ 414314 h 1445273"/>
                  <a:gd name="connsiteX31" fmla="*/ 267496 w 913416"/>
                  <a:gd name="connsiteY31" fmla="*/ 492055 h 1445273"/>
                  <a:gd name="connsiteX32" fmla="*/ 158018 w 913416"/>
                  <a:gd name="connsiteY32" fmla="*/ 526078 h 1445273"/>
                  <a:gd name="connsiteX33" fmla="*/ 63549 w 913416"/>
                  <a:gd name="connsiteY33" fmla="*/ 491784 h 1445273"/>
                  <a:gd name="connsiteX34" fmla="*/ 26980 w 913416"/>
                  <a:gd name="connsiteY34" fmla="*/ 371916 h 1445273"/>
                  <a:gd name="connsiteX35" fmla="*/ 87789 w 913416"/>
                  <a:gd name="connsiteY35" fmla="*/ 172951 h 1445273"/>
                  <a:gd name="connsiteX36" fmla="*/ 248513 w 913416"/>
                  <a:gd name="connsiteY36" fmla="*/ 44429 h 1445273"/>
                  <a:gd name="connsiteX37" fmla="*/ 458636 w 913416"/>
                  <a:gd name="connsiteY37" fmla="*/ 0 h 1445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3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6"/>
                      <a:pt x="803548" y="129140"/>
                      <a:pt x="845954" y="189724"/>
                    </a:cubicBezTo>
                    <a:cubicBezTo>
                      <a:pt x="888355" y="250303"/>
                      <a:pt x="909560" y="323239"/>
                      <a:pt x="909560" y="408531"/>
                    </a:cubicBezTo>
                    <a:cubicBezTo>
                      <a:pt x="909560" y="479832"/>
                      <a:pt x="894200" y="544202"/>
                      <a:pt x="863475" y="601640"/>
                    </a:cubicBezTo>
                    <a:cubicBezTo>
                      <a:pt x="832754" y="659082"/>
                      <a:pt x="793601" y="710935"/>
                      <a:pt x="746019" y="757203"/>
                    </a:cubicBezTo>
                    <a:cubicBezTo>
                      <a:pt x="698433" y="803472"/>
                      <a:pt x="648477" y="845018"/>
                      <a:pt x="596147" y="881843"/>
                    </a:cubicBezTo>
                    <a:cubicBezTo>
                      <a:pt x="543817" y="918668"/>
                      <a:pt x="494861" y="952592"/>
                      <a:pt x="449287" y="983614"/>
                    </a:cubicBezTo>
                    <a:cubicBezTo>
                      <a:pt x="403710" y="1014637"/>
                      <a:pt x="367217" y="1044445"/>
                      <a:pt x="339805" y="1073040"/>
                    </a:cubicBezTo>
                    <a:cubicBezTo>
                      <a:pt x="312398" y="1101635"/>
                      <a:pt x="298690" y="1130646"/>
                      <a:pt x="298690" y="1160073"/>
                    </a:cubicBezTo>
                    <a:lnTo>
                      <a:pt x="298690" y="1188977"/>
                    </a:lnTo>
                    <a:lnTo>
                      <a:pt x="815134" y="1188977"/>
                    </a:lnTo>
                    <a:cubicBezTo>
                      <a:pt x="843660" y="1188977"/>
                      <a:pt x="867170" y="1201696"/>
                      <a:pt x="885668" y="1227126"/>
                    </a:cubicBezTo>
                    <a:cubicBezTo>
                      <a:pt x="904166" y="1252560"/>
                      <a:pt x="913416" y="1281594"/>
                      <a:pt x="913416" y="1314235"/>
                    </a:cubicBezTo>
                    <a:cubicBezTo>
                      <a:pt x="913416" y="1347697"/>
                      <a:pt x="904174" y="1377903"/>
                      <a:pt x="885699" y="1404852"/>
                    </a:cubicBezTo>
                    <a:cubicBezTo>
                      <a:pt x="867219" y="1431798"/>
                      <a:pt x="843698" y="1445273"/>
                      <a:pt x="815134" y="1445273"/>
                    </a:cubicBezTo>
                    <a:lnTo>
                      <a:pt x="129114" y="1445273"/>
                    </a:lnTo>
                    <a:cubicBezTo>
                      <a:pt x="103642" y="1445273"/>
                      <a:pt x="75753" y="1436562"/>
                      <a:pt x="45452" y="1419136"/>
                    </a:cubicBezTo>
                    <a:cubicBezTo>
                      <a:pt x="15151" y="1401714"/>
                      <a:pt x="0" y="1377666"/>
                      <a:pt x="0" y="1346995"/>
                    </a:cubicBezTo>
                    <a:lnTo>
                      <a:pt x="0" y="1160073"/>
                    </a:lnTo>
                    <a:cubicBezTo>
                      <a:pt x="0" y="1105372"/>
                      <a:pt x="15468" y="1054817"/>
                      <a:pt x="46402" y="1008411"/>
                    </a:cubicBezTo>
                    <a:cubicBezTo>
                      <a:pt x="77333" y="962001"/>
                      <a:pt x="116651" y="918813"/>
                      <a:pt x="164358" y="878847"/>
                    </a:cubicBezTo>
                    <a:cubicBezTo>
                      <a:pt x="212062" y="838880"/>
                      <a:pt x="262579" y="800032"/>
                      <a:pt x="315913" y="762307"/>
                    </a:cubicBezTo>
                    <a:cubicBezTo>
                      <a:pt x="369248" y="724577"/>
                      <a:pt x="419074" y="686680"/>
                      <a:pt x="465396" y="648611"/>
                    </a:cubicBezTo>
                    <a:cubicBezTo>
                      <a:pt x="511714" y="610542"/>
                      <a:pt x="549146" y="572686"/>
                      <a:pt x="577691" y="535037"/>
                    </a:cubicBezTo>
                    <a:cubicBezTo>
                      <a:pt x="606232" y="497392"/>
                      <a:pt x="620505" y="457792"/>
                      <a:pt x="620505" y="416238"/>
                    </a:cubicBezTo>
                    <a:cubicBezTo>
                      <a:pt x="620505" y="392514"/>
                      <a:pt x="615050" y="368877"/>
                      <a:pt x="604140" y="345329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37" y="271672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4"/>
                    </a:cubicBezTo>
                    <a:cubicBezTo>
                      <a:pt x="308325" y="443458"/>
                      <a:pt x="294716" y="469373"/>
                      <a:pt x="267496" y="492055"/>
                    </a:cubicBezTo>
                    <a:cubicBezTo>
                      <a:pt x="240279" y="514737"/>
                      <a:pt x="203786" y="526082"/>
                      <a:pt x="158018" y="526078"/>
                    </a:cubicBezTo>
                    <a:cubicBezTo>
                      <a:pt x="119418" y="526082"/>
                      <a:pt x="87926" y="514649"/>
                      <a:pt x="63549" y="491784"/>
                    </a:cubicBezTo>
                    <a:cubicBezTo>
                      <a:pt x="39169" y="468923"/>
                      <a:pt x="26980" y="428964"/>
                      <a:pt x="26980" y="371916"/>
                    </a:cubicBezTo>
                    <a:cubicBezTo>
                      <a:pt x="26980" y="295339"/>
                      <a:pt x="47250" y="229018"/>
                      <a:pt x="87789" y="172951"/>
                    </a:cubicBezTo>
                    <a:cubicBezTo>
                      <a:pt x="128324" y="116887"/>
                      <a:pt x="181902" y="74047"/>
                      <a:pt x="248513" y="44429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628A436-9D75-3241-B27E-E22A47827B36}"/>
                  </a:ext>
                </a:extLst>
              </p:cNvPr>
              <p:cNvGrpSpPr/>
              <p:nvPr/>
            </p:nvGrpSpPr>
            <p:grpSpPr>
              <a:xfrm>
                <a:off x="2803490" y="2711975"/>
                <a:ext cx="552989" cy="854928"/>
                <a:chOff x="2803490" y="2711975"/>
                <a:chExt cx="552989" cy="854928"/>
              </a:xfrm>
              <a:grpFill/>
            </p:grpSpPr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CA08C2C2-E124-8946-8840-3B30FA96B6A6}"/>
                    </a:ext>
                  </a:extLst>
                </p:cNvPr>
                <p:cNvSpPr/>
                <p:nvPr/>
              </p:nvSpPr>
              <p:spPr>
                <a:xfrm>
                  <a:off x="2803490" y="2711975"/>
                  <a:ext cx="552989" cy="854928"/>
                </a:xfrm>
                <a:custGeom>
                  <a:avLst/>
                  <a:gdLst>
                    <a:gd name="connsiteX0" fmla="*/ 470194 w 942319"/>
                    <a:gd name="connsiteY0" fmla="*/ 0 h 1456835"/>
                    <a:gd name="connsiteX1" fmla="*/ 709056 w 942319"/>
                    <a:gd name="connsiteY1" fmla="*/ 45559 h 1456835"/>
                    <a:gd name="connsiteX2" fmla="*/ 879839 w 942319"/>
                    <a:gd name="connsiteY2" fmla="*/ 192884 h 1456835"/>
                    <a:gd name="connsiteX3" fmla="*/ 942319 w 942319"/>
                    <a:gd name="connsiteY3" fmla="*/ 458635 h 1456835"/>
                    <a:gd name="connsiteX4" fmla="*/ 942319 w 942319"/>
                    <a:gd name="connsiteY4" fmla="*/ 996276 h 1456835"/>
                    <a:gd name="connsiteX5" fmla="*/ 879537 w 942319"/>
                    <a:gd name="connsiteY5" fmla="*/ 1263833 h 1456835"/>
                    <a:gd name="connsiteX6" fmla="*/ 708892 w 942319"/>
                    <a:gd name="connsiteY6" fmla="*/ 1411475 h 1456835"/>
                    <a:gd name="connsiteX7" fmla="*/ 470194 w 942319"/>
                    <a:gd name="connsiteY7" fmla="*/ 1456835 h 1456835"/>
                    <a:gd name="connsiteX8" fmla="*/ 232041 w 942319"/>
                    <a:gd name="connsiteY8" fmla="*/ 1411551 h 1456835"/>
                    <a:gd name="connsiteX9" fmla="*/ 62675 w 942319"/>
                    <a:gd name="connsiteY9" fmla="*/ 1264161 h 1456835"/>
                    <a:gd name="connsiteX10" fmla="*/ 0 w 942319"/>
                    <a:gd name="connsiteY10" fmla="*/ 996276 h 1456835"/>
                    <a:gd name="connsiteX11" fmla="*/ 0 w 942319"/>
                    <a:gd name="connsiteY11" fmla="*/ 458635 h 1456835"/>
                    <a:gd name="connsiteX12" fmla="*/ 62358 w 942319"/>
                    <a:gd name="connsiteY12" fmla="*/ 192567 h 1456835"/>
                    <a:gd name="connsiteX13" fmla="*/ 231877 w 942319"/>
                    <a:gd name="connsiteY13" fmla="*/ 45482 h 1456835"/>
                    <a:gd name="connsiteX14" fmla="*/ 470194 w 942319"/>
                    <a:gd name="connsiteY14" fmla="*/ 0 h 1456835"/>
                    <a:gd name="connsiteX15" fmla="*/ 470194 w 942319"/>
                    <a:gd name="connsiteY15" fmla="*/ 256296 h 1456835"/>
                    <a:gd name="connsiteX16" fmla="*/ 336373 w 942319"/>
                    <a:gd name="connsiteY16" fmla="*/ 304488 h 1456835"/>
                    <a:gd name="connsiteX17" fmla="*/ 289055 w 942319"/>
                    <a:gd name="connsiteY17" fmla="*/ 458635 h 1456835"/>
                    <a:gd name="connsiteX18" fmla="*/ 289055 w 942319"/>
                    <a:gd name="connsiteY18" fmla="*/ 996276 h 1456835"/>
                    <a:gd name="connsiteX19" fmla="*/ 336522 w 942319"/>
                    <a:gd name="connsiteY19" fmla="*/ 1152198 h 1456835"/>
                    <a:gd name="connsiteX20" fmla="*/ 470194 w 942319"/>
                    <a:gd name="connsiteY20" fmla="*/ 1200539 h 1456835"/>
                    <a:gd name="connsiteX21" fmla="*/ 604591 w 942319"/>
                    <a:gd name="connsiteY21" fmla="*/ 1151866 h 1456835"/>
                    <a:gd name="connsiteX22" fmla="*/ 653264 w 942319"/>
                    <a:gd name="connsiteY22" fmla="*/ 996276 h 1456835"/>
                    <a:gd name="connsiteX23" fmla="*/ 653264 w 942319"/>
                    <a:gd name="connsiteY23" fmla="*/ 458635 h 1456835"/>
                    <a:gd name="connsiteX24" fmla="*/ 604728 w 942319"/>
                    <a:gd name="connsiteY24" fmla="*/ 304832 h 1456835"/>
                    <a:gd name="connsiteX25" fmla="*/ 470194 w 942319"/>
                    <a:gd name="connsiteY25" fmla="*/ 256296 h 1456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942319" h="1456835">
                      <a:moveTo>
                        <a:pt x="470194" y="0"/>
                      </a:moveTo>
                      <a:cubicBezTo>
                        <a:pt x="557234" y="0"/>
                        <a:pt x="636854" y="15185"/>
                        <a:pt x="709056" y="45559"/>
                      </a:cubicBezTo>
                      <a:cubicBezTo>
                        <a:pt x="781259" y="75928"/>
                        <a:pt x="838189" y="125037"/>
                        <a:pt x="879839" y="192884"/>
                      </a:cubicBezTo>
                      <a:cubicBezTo>
                        <a:pt x="921492" y="260732"/>
                        <a:pt x="942319" y="349314"/>
                        <a:pt x="942319" y="458635"/>
                      </a:cubicBezTo>
                      <a:lnTo>
                        <a:pt x="942319" y="996276"/>
                      </a:lnTo>
                      <a:cubicBezTo>
                        <a:pt x="942319" y="1106456"/>
                        <a:pt x="921393" y="1195642"/>
                        <a:pt x="879537" y="1263833"/>
                      </a:cubicBezTo>
                      <a:cubicBezTo>
                        <a:pt x="837685" y="1332020"/>
                        <a:pt x="780805" y="1381235"/>
                        <a:pt x="708892" y="1411475"/>
                      </a:cubicBezTo>
                      <a:cubicBezTo>
                        <a:pt x="636980" y="1441715"/>
                        <a:pt x="557413" y="1456835"/>
                        <a:pt x="470194" y="1456835"/>
                      </a:cubicBezTo>
                      <a:cubicBezTo>
                        <a:pt x="382554" y="1456835"/>
                        <a:pt x="303171" y="1441742"/>
                        <a:pt x="232041" y="1411551"/>
                      </a:cubicBezTo>
                      <a:cubicBezTo>
                        <a:pt x="160911" y="1381361"/>
                        <a:pt x="104458" y="1332230"/>
                        <a:pt x="62675" y="1264161"/>
                      </a:cubicBezTo>
                      <a:cubicBezTo>
                        <a:pt x="20892" y="1196092"/>
                        <a:pt x="0" y="1106800"/>
                        <a:pt x="0" y="996276"/>
                      </a:cubicBezTo>
                      <a:lnTo>
                        <a:pt x="0" y="458635"/>
                      </a:lnTo>
                      <a:cubicBezTo>
                        <a:pt x="0" y="348993"/>
                        <a:pt x="20785" y="260304"/>
                        <a:pt x="62358" y="192567"/>
                      </a:cubicBezTo>
                      <a:cubicBezTo>
                        <a:pt x="103931" y="124831"/>
                        <a:pt x="160434" y="75802"/>
                        <a:pt x="231877" y="45482"/>
                      </a:cubicBezTo>
                      <a:cubicBezTo>
                        <a:pt x="303316" y="15162"/>
                        <a:pt x="382757" y="0"/>
                        <a:pt x="470194" y="0"/>
                      </a:cubicBezTo>
                      <a:close/>
                      <a:moveTo>
                        <a:pt x="470194" y="256296"/>
                      </a:moveTo>
                      <a:cubicBezTo>
                        <a:pt x="412523" y="256296"/>
                        <a:pt x="367919" y="272359"/>
                        <a:pt x="336373" y="304488"/>
                      </a:cubicBezTo>
                      <a:cubicBezTo>
                        <a:pt x="304828" y="336614"/>
                        <a:pt x="289055" y="387998"/>
                        <a:pt x="289055" y="458635"/>
                      </a:cubicBezTo>
                      <a:lnTo>
                        <a:pt x="289055" y="996276"/>
                      </a:lnTo>
                      <a:cubicBezTo>
                        <a:pt x="289055" y="1067998"/>
                        <a:pt x="304878" y="1119973"/>
                        <a:pt x="336522" y="1152198"/>
                      </a:cubicBezTo>
                      <a:cubicBezTo>
                        <a:pt x="368167" y="1184427"/>
                        <a:pt x="412726" y="1200539"/>
                        <a:pt x="470194" y="1200539"/>
                      </a:cubicBezTo>
                      <a:cubicBezTo>
                        <a:pt x="527345" y="1200539"/>
                        <a:pt x="572140" y="1184316"/>
                        <a:pt x="604591" y="1151866"/>
                      </a:cubicBezTo>
                      <a:cubicBezTo>
                        <a:pt x="637041" y="1119419"/>
                        <a:pt x="653264" y="1067555"/>
                        <a:pt x="653264" y="996276"/>
                      </a:cubicBezTo>
                      <a:lnTo>
                        <a:pt x="653264" y="458635"/>
                      </a:lnTo>
                      <a:cubicBezTo>
                        <a:pt x="653264" y="388460"/>
                        <a:pt x="637083" y="337191"/>
                        <a:pt x="604728" y="304832"/>
                      </a:cubicBezTo>
                      <a:cubicBezTo>
                        <a:pt x="572369" y="272473"/>
                        <a:pt x="527525" y="256296"/>
                        <a:pt x="470194" y="256296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675DFFF7-21AB-424F-AFF2-4BB062DDF33A}"/>
                    </a:ext>
                  </a:extLst>
                </p:cNvPr>
                <p:cNvSpPr/>
                <p:nvPr/>
              </p:nvSpPr>
              <p:spPr>
                <a:xfrm>
                  <a:off x="3016091" y="3082232"/>
                  <a:ext cx="127786" cy="126655"/>
                </a:xfrm>
                <a:custGeom>
                  <a:avLst/>
                  <a:gdLst>
                    <a:gd name="connsiteX0" fmla="*/ 107913 w 217753"/>
                    <a:gd name="connsiteY0" fmla="*/ 0 h 215826"/>
                    <a:gd name="connsiteX1" fmla="*/ 188231 w 217753"/>
                    <a:gd name="connsiteY1" fmla="*/ 29523 h 215826"/>
                    <a:gd name="connsiteX2" fmla="*/ 217753 w 217753"/>
                    <a:gd name="connsiteY2" fmla="*/ 105986 h 215826"/>
                    <a:gd name="connsiteX3" fmla="*/ 188174 w 217753"/>
                    <a:gd name="connsiteY3" fmla="*/ 183880 h 215826"/>
                    <a:gd name="connsiteX4" fmla="*/ 107913 w 217753"/>
                    <a:gd name="connsiteY4" fmla="*/ 215826 h 215826"/>
                    <a:gd name="connsiteX5" fmla="*/ 29435 w 217753"/>
                    <a:gd name="connsiteY5" fmla="*/ 184032 h 215826"/>
                    <a:gd name="connsiteX6" fmla="*/ 0 w 217753"/>
                    <a:gd name="connsiteY6" fmla="*/ 105986 h 215826"/>
                    <a:gd name="connsiteX7" fmla="*/ 29373 w 217753"/>
                    <a:gd name="connsiteY7" fmla="*/ 29370 h 215826"/>
                    <a:gd name="connsiteX8" fmla="*/ 107913 w 217753"/>
                    <a:gd name="connsiteY8" fmla="*/ 0 h 215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7753" h="215826">
                      <a:moveTo>
                        <a:pt x="107913" y="0"/>
                      </a:moveTo>
                      <a:cubicBezTo>
                        <a:pt x="141779" y="0"/>
                        <a:pt x="168549" y="9841"/>
                        <a:pt x="188231" y="29523"/>
                      </a:cubicBezTo>
                      <a:cubicBezTo>
                        <a:pt x="207913" y="49204"/>
                        <a:pt x="217753" y="74692"/>
                        <a:pt x="217753" y="105986"/>
                      </a:cubicBezTo>
                      <a:cubicBezTo>
                        <a:pt x="217753" y="136619"/>
                        <a:pt x="207893" y="162584"/>
                        <a:pt x="188174" y="183880"/>
                      </a:cubicBezTo>
                      <a:cubicBezTo>
                        <a:pt x="168450" y="205176"/>
                        <a:pt x="141699" y="215826"/>
                        <a:pt x="107913" y="215826"/>
                      </a:cubicBezTo>
                      <a:cubicBezTo>
                        <a:pt x="75214" y="215826"/>
                        <a:pt x="49055" y="205230"/>
                        <a:pt x="29435" y="184032"/>
                      </a:cubicBezTo>
                      <a:cubicBezTo>
                        <a:pt x="9810" y="162832"/>
                        <a:pt x="0" y="136817"/>
                        <a:pt x="0" y="105986"/>
                      </a:cubicBezTo>
                      <a:cubicBezTo>
                        <a:pt x="0" y="74490"/>
                        <a:pt x="9791" y="48952"/>
                        <a:pt x="29373" y="29370"/>
                      </a:cubicBezTo>
                      <a:cubicBezTo>
                        <a:pt x="48956" y="9792"/>
                        <a:pt x="75134" y="0"/>
                        <a:pt x="107913" y="0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9A08E3-4417-BA44-B950-4C7FE738A274}"/>
                </a:ext>
              </a:extLst>
            </p:cNvPr>
            <p:cNvGrpSpPr/>
            <p:nvPr/>
          </p:nvGrpSpPr>
          <p:grpSpPr>
            <a:xfrm>
              <a:off x="2364974" y="3291099"/>
              <a:ext cx="1139978" cy="848142"/>
              <a:chOff x="3424403" y="2715367"/>
              <a:chExt cx="1139978" cy="84814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EB926C7-662E-2643-8808-31BD3C18741D}"/>
                  </a:ext>
                </a:extLst>
              </p:cNvPr>
              <p:cNvSpPr/>
              <p:nvPr/>
            </p:nvSpPr>
            <p:spPr>
              <a:xfrm>
                <a:off x="3424403" y="2715367"/>
                <a:ext cx="536026" cy="848142"/>
              </a:xfrm>
              <a:custGeom>
                <a:avLst/>
                <a:gdLst>
                  <a:gd name="connsiteX0" fmla="*/ 458632 w 913412"/>
                  <a:gd name="connsiteY0" fmla="*/ 0 h 1445272"/>
                  <a:gd name="connsiteX1" fmla="*/ 678446 w 913412"/>
                  <a:gd name="connsiteY1" fmla="*/ 49425 h 1445272"/>
                  <a:gd name="connsiteX2" fmla="*/ 845950 w 913412"/>
                  <a:gd name="connsiteY2" fmla="*/ 189723 h 1445272"/>
                  <a:gd name="connsiteX3" fmla="*/ 909556 w 913412"/>
                  <a:gd name="connsiteY3" fmla="*/ 408530 h 1445272"/>
                  <a:gd name="connsiteX4" fmla="*/ 863471 w 913412"/>
                  <a:gd name="connsiteY4" fmla="*/ 601640 h 1445272"/>
                  <a:gd name="connsiteX5" fmla="*/ 746015 w 913412"/>
                  <a:gd name="connsiteY5" fmla="*/ 757203 h 1445272"/>
                  <a:gd name="connsiteX6" fmla="*/ 596143 w 913412"/>
                  <a:gd name="connsiteY6" fmla="*/ 881843 h 1445272"/>
                  <a:gd name="connsiteX7" fmla="*/ 449283 w 913412"/>
                  <a:gd name="connsiteY7" fmla="*/ 983614 h 1445272"/>
                  <a:gd name="connsiteX8" fmla="*/ 339802 w 913412"/>
                  <a:gd name="connsiteY8" fmla="*/ 1073040 h 1445272"/>
                  <a:gd name="connsiteX9" fmla="*/ 298686 w 913412"/>
                  <a:gd name="connsiteY9" fmla="*/ 1160072 h 1445272"/>
                  <a:gd name="connsiteX10" fmla="*/ 298686 w 913412"/>
                  <a:gd name="connsiteY10" fmla="*/ 1188976 h 1445272"/>
                  <a:gd name="connsiteX11" fmla="*/ 815130 w 913412"/>
                  <a:gd name="connsiteY11" fmla="*/ 1188976 h 1445272"/>
                  <a:gd name="connsiteX12" fmla="*/ 885664 w 913412"/>
                  <a:gd name="connsiteY12" fmla="*/ 1227126 h 1445272"/>
                  <a:gd name="connsiteX13" fmla="*/ 913412 w 913412"/>
                  <a:gd name="connsiteY13" fmla="*/ 1314235 h 1445272"/>
                  <a:gd name="connsiteX14" fmla="*/ 885695 w 913412"/>
                  <a:gd name="connsiteY14" fmla="*/ 1404852 h 1445272"/>
                  <a:gd name="connsiteX15" fmla="*/ 815130 w 913412"/>
                  <a:gd name="connsiteY15" fmla="*/ 1445272 h 1445272"/>
                  <a:gd name="connsiteX16" fmla="*/ 129110 w 913412"/>
                  <a:gd name="connsiteY16" fmla="*/ 1445272 h 1445272"/>
                  <a:gd name="connsiteX17" fmla="*/ 45448 w 913412"/>
                  <a:gd name="connsiteY17" fmla="*/ 1419136 h 1445272"/>
                  <a:gd name="connsiteX18" fmla="*/ 0 w 913412"/>
                  <a:gd name="connsiteY18" fmla="*/ 1346994 h 1445272"/>
                  <a:gd name="connsiteX19" fmla="*/ 0 w 913412"/>
                  <a:gd name="connsiteY19" fmla="*/ 1160072 h 1445272"/>
                  <a:gd name="connsiteX20" fmla="*/ 46399 w 913412"/>
                  <a:gd name="connsiteY20" fmla="*/ 1008410 h 1445272"/>
                  <a:gd name="connsiteX21" fmla="*/ 164355 w 913412"/>
                  <a:gd name="connsiteY21" fmla="*/ 878846 h 1445272"/>
                  <a:gd name="connsiteX22" fmla="*/ 315910 w 913412"/>
                  <a:gd name="connsiteY22" fmla="*/ 762306 h 1445272"/>
                  <a:gd name="connsiteX23" fmla="*/ 465392 w 913412"/>
                  <a:gd name="connsiteY23" fmla="*/ 648610 h 1445272"/>
                  <a:gd name="connsiteX24" fmla="*/ 577687 w 913412"/>
                  <a:gd name="connsiteY24" fmla="*/ 535037 h 1445272"/>
                  <a:gd name="connsiteX25" fmla="*/ 620501 w 913412"/>
                  <a:gd name="connsiteY25" fmla="*/ 416237 h 1445272"/>
                  <a:gd name="connsiteX26" fmla="*/ 604137 w 913412"/>
                  <a:gd name="connsiteY26" fmla="*/ 345328 h 1445272"/>
                  <a:gd name="connsiteX27" fmla="*/ 552829 w 913412"/>
                  <a:gd name="connsiteY27" fmla="*/ 287009 h 1445272"/>
                  <a:gd name="connsiteX28" fmla="*/ 460559 w 913412"/>
                  <a:gd name="connsiteY28" fmla="*/ 264003 h 1445272"/>
                  <a:gd name="connsiteX29" fmla="*/ 353097 w 913412"/>
                  <a:gd name="connsiteY29" fmla="*/ 298644 h 1445272"/>
                  <a:gd name="connsiteX30" fmla="*/ 308321 w 913412"/>
                  <a:gd name="connsiteY30" fmla="*/ 414313 h 1445272"/>
                  <a:gd name="connsiteX31" fmla="*/ 267492 w 913412"/>
                  <a:gd name="connsiteY31" fmla="*/ 492055 h 1445272"/>
                  <a:gd name="connsiteX32" fmla="*/ 158014 w 913412"/>
                  <a:gd name="connsiteY32" fmla="*/ 526078 h 1445272"/>
                  <a:gd name="connsiteX33" fmla="*/ 63546 w 913412"/>
                  <a:gd name="connsiteY33" fmla="*/ 491784 h 1445272"/>
                  <a:gd name="connsiteX34" fmla="*/ 26977 w 913412"/>
                  <a:gd name="connsiteY34" fmla="*/ 371915 h 1445272"/>
                  <a:gd name="connsiteX35" fmla="*/ 87785 w 913412"/>
                  <a:gd name="connsiteY35" fmla="*/ 172950 h 1445272"/>
                  <a:gd name="connsiteX36" fmla="*/ 248509 w 913412"/>
                  <a:gd name="connsiteY36" fmla="*/ 44428 h 1445272"/>
                  <a:gd name="connsiteX37" fmla="*/ 458632 w 913412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2" h="1445272">
                    <a:moveTo>
                      <a:pt x="458632" y="0"/>
                    </a:moveTo>
                    <a:cubicBezTo>
                      <a:pt x="535911" y="0"/>
                      <a:pt x="609187" y="16475"/>
                      <a:pt x="678446" y="49425"/>
                    </a:cubicBezTo>
                    <a:cubicBezTo>
                      <a:pt x="747710" y="82375"/>
                      <a:pt x="803544" y="129140"/>
                      <a:pt x="845950" y="189723"/>
                    </a:cubicBezTo>
                    <a:cubicBezTo>
                      <a:pt x="888352" y="250303"/>
                      <a:pt x="909556" y="323238"/>
                      <a:pt x="909556" y="408530"/>
                    </a:cubicBezTo>
                    <a:cubicBezTo>
                      <a:pt x="909556" y="479832"/>
                      <a:pt x="894196" y="544202"/>
                      <a:pt x="863471" y="601640"/>
                    </a:cubicBezTo>
                    <a:cubicBezTo>
                      <a:pt x="832750" y="659081"/>
                      <a:pt x="793597" y="710934"/>
                      <a:pt x="746015" y="757203"/>
                    </a:cubicBezTo>
                    <a:cubicBezTo>
                      <a:pt x="698430" y="803471"/>
                      <a:pt x="648474" y="845018"/>
                      <a:pt x="596143" y="881843"/>
                    </a:cubicBezTo>
                    <a:cubicBezTo>
                      <a:pt x="543813" y="918667"/>
                      <a:pt x="494857" y="952591"/>
                      <a:pt x="449283" y="983614"/>
                    </a:cubicBezTo>
                    <a:cubicBezTo>
                      <a:pt x="403706" y="1014636"/>
                      <a:pt x="367213" y="1044445"/>
                      <a:pt x="339802" y="1073040"/>
                    </a:cubicBezTo>
                    <a:cubicBezTo>
                      <a:pt x="312394" y="1101634"/>
                      <a:pt x="298686" y="1130645"/>
                      <a:pt x="298686" y="1160072"/>
                    </a:cubicBezTo>
                    <a:lnTo>
                      <a:pt x="298686" y="1188976"/>
                    </a:lnTo>
                    <a:lnTo>
                      <a:pt x="815130" y="1188976"/>
                    </a:lnTo>
                    <a:cubicBezTo>
                      <a:pt x="843656" y="1188976"/>
                      <a:pt x="867166" y="1201695"/>
                      <a:pt x="885664" y="1227126"/>
                    </a:cubicBezTo>
                    <a:cubicBezTo>
                      <a:pt x="904163" y="1252560"/>
                      <a:pt x="913408" y="1281593"/>
                      <a:pt x="913412" y="1314235"/>
                    </a:cubicBezTo>
                    <a:cubicBezTo>
                      <a:pt x="913408" y="1347696"/>
                      <a:pt x="904170" y="1377902"/>
                      <a:pt x="885695" y="1404852"/>
                    </a:cubicBezTo>
                    <a:cubicBezTo>
                      <a:pt x="867216" y="1431797"/>
                      <a:pt x="843694" y="1445272"/>
                      <a:pt x="815130" y="1445272"/>
                    </a:cubicBezTo>
                    <a:lnTo>
                      <a:pt x="129110" y="1445272"/>
                    </a:lnTo>
                    <a:cubicBezTo>
                      <a:pt x="103638" y="1445272"/>
                      <a:pt x="75749" y="1436561"/>
                      <a:pt x="45448" y="1419136"/>
                    </a:cubicBezTo>
                    <a:cubicBezTo>
                      <a:pt x="15147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4" y="1054816"/>
                      <a:pt x="46399" y="1008410"/>
                    </a:cubicBezTo>
                    <a:cubicBezTo>
                      <a:pt x="77330" y="962000"/>
                      <a:pt x="116647" y="918812"/>
                      <a:pt x="164355" y="878846"/>
                    </a:cubicBezTo>
                    <a:cubicBezTo>
                      <a:pt x="212055" y="838880"/>
                      <a:pt x="262575" y="800032"/>
                      <a:pt x="315910" y="762306"/>
                    </a:cubicBezTo>
                    <a:cubicBezTo>
                      <a:pt x="369244" y="724577"/>
                      <a:pt x="419070" y="686680"/>
                      <a:pt x="465392" y="648610"/>
                    </a:cubicBezTo>
                    <a:cubicBezTo>
                      <a:pt x="511710" y="610541"/>
                      <a:pt x="549142" y="572686"/>
                      <a:pt x="577687" y="535037"/>
                    </a:cubicBezTo>
                    <a:cubicBezTo>
                      <a:pt x="606228" y="497391"/>
                      <a:pt x="620501" y="457791"/>
                      <a:pt x="620501" y="416237"/>
                    </a:cubicBezTo>
                    <a:cubicBezTo>
                      <a:pt x="620501" y="392513"/>
                      <a:pt x="615046" y="368877"/>
                      <a:pt x="604137" y="345328"/>
                    </a:cubicBezTo>
                    <a:cubicBezTo>
                      <a:pt x="593227" y="321784"/>
                      <a:pt x="576126" y="302343"/>
                      <a:pt x="552829" y="287009"/>
                    </a:cubicBezTo>
                    <a:cubicBezTo>
                      <a:pt x="529533" y="271671"/>
                      <a:pt x="498777" y="264003"/>
                      <a:pt x="460559" y="264003"/>
                    </a:cubicBezTo>
                    <a:cubicBezTo>
                      <a:pt x="418765" y="264003"/>
                      <a:pt x="382944" y="275550"/>
                      <a:pt x="353097" y="298644"/>
                    </a:cubicBezTo>
                    <a:cubicBezTo>
                      <a:pt x="323246" y="321738"/>
                      <a:pt x="308321" y="360296"/>
                      <a:pt x="308321" y="414313"/>
                    </a:cubicBezTo>
                    <a:cubicBezTo>
                      <a:pt x="308321" y="443458"/>
                      <a:pt x="294713" y="469373"/>
                      <a:pt x="267492" y="492055"/>
                    </a:cubicBezTo>
                    <a:cubicBezTo>
                      <a:pt x="240275" y="514737"/>
                      <a:pt x="203783" y="526081"/>
                      <a:pt x="158014" y="526078"/>
                    </a:cubicBezTo>
                    <a:cubicBezTo>
                      <a:pt x="119414" y="526081"/>
                      <a:pt x="87922" y="514649"/>
                      <a:pt x="63546" y="491784"/>
                    </a:cubicBezTo>
                    <a:cubicBezTo>
                      <a:pt x="39165" y="468922"/>
                      <a:pt x="26977" y="428964"/>
                      <a:pt x="26977" y="371915"/>
                    </a:cubicBezTo>
                    <a:cubicBezTo>
                      <a:pt x="26977" y="295338"/>
                      <a:pt x="47246" y="229018"/>
                      <a:pt x="87785" y="172950"/>
                    </a:cubicBezTo>
                    <a:cubicBezTo>
                      <a:pt x="128320" y="116887"/>
                      <a:pt x="181898" y="74046"/>
                      <a:pt x="248509" y="44428"/>
                    </a:cubicBezTo>
                    <a:cubicBezTo>
                      <a:pt x="315123" y="14811"/>
                      <a:pt x="385162" y="0"/>
                      <a:pt x="458632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5D144B6-24F9-1241-88A2-5EA43A139A23}"/>
                  </a:ext>
                </a:extLst>
              </p:cNvPr>
              <p:cNvSpPr/>
              <p:nvPr/>
            </p:nvSpPr>
            <p:spPr>
              <a:xfrm>
                <a:off x="4028353" y="2715367"/>
                <a:ext cx="536028" cy="848142"/>
              </a:xfrm>
              <a:custGeom>
                <a:avLst/>
                <a:gdLst>
                  <a:gd name="connsiteX0" fmla="*/ 458636 w 913416"/>
                  <a:gd name="connsiteY0" fmla="*/ 0 h 1445272"/>
                  <a:gd name="connsiteX1" fmla="*/ 678450 w 913416"/>
                  <a:gd name="connsiteY1" fmla="*/ 49425 h 1445272"/>
                  <a:gd name="connsiteX2" fmla="*/ 845954 w 913416"/>
                  <a:gd name="connsiteY2" fmla="*/ 189723 h 1445272"/>
                  <a:gd name="connsiteX3" fmla="*/ 909560 w 913416"/>
                  <a:gd name="connsiteY3" fmla="*/ 408530 h 1445272"/>
                  <a:gd name="connsiteX4" fmla="*/ 863479 w 913416"/>
                  <a:gd name="connsiteY4" fmla="*/ 601640 h 1445272"/>
                  <a:gd name="connsiteX5" fmla="*/ 746019 w 913416"/>
                  <a:gd name="connsiteY5" fmla="*/ 757203 h 1445272"/>
                  <a:gd name="connsiteX6" fmla="*/ 596147 w 913416"/>
                  <a:gd name="connsiteY6" fmla="*/ 881843 h 1445272"/>
                  <a:gd name="connsiteX7" fmla="*/ 449287 w 913416"/>
                  <a:gd name="connsiteY7" fmla="*/ 983614 h 1445272"/>
                  <a:gd name="connsiteX8" fmla="*/ 339806 w 913416"/>
                  <a:gd name="connsiteY8" fmla="*/ 1073040 h 1445272"/>
                  <a:gd name="connsiteX9" fmla="*/ 298690 w 913416"/>
                  <a:gd name="connsiteY9" fmla="*/ 1160072 h 1445272"/>
                  <a:gd name="connsiteX10" fmla="*/ 298690 w 913416"/>
                  <a:gd name="connsiteY10" fmla="*/ 1188976 h 1445272"/>
                  <a:gd name="connsiteX11" fmla="*/ 815137 w 913416"/>
                  <a:gd name="connsiteY11" fmla="*/ 1188976 h 1445272"/>
                  <a:gd name="connsiteX12" fmla="*/ 885668 w 913416"/>
                  <a:gd name="connsiteY12" fmla="*/ 1227126 h 1445272"/>
                  <a:gd name="connsiteX13" fmla="*/ 913416 w 913416"/>
                  <a:gd name="connsiteY13" fmla="*/ 1314235 h 1445272"/>
                  <a:gd name="connsiteX14" fmla="*/ 885699 w 913416"/>
                  <a:gd name="connsiteY14" fmla="*/ 1404852 h 1445272"/>
                  <a:gd name="connsiteX15" fmla="*/ 815137 w 913416"/>
                  <a:gd name="connsiteY15" fmla="*/ 1445272 h 1445272"/>
                  <a:gd name="connsiteX16" fmla="*/ 129114 w 913416"/>
                  <a:gd name="connsiteY16" fmla="*/ 1445272 h 1445272"/>
                  <a:gd name="connsiteX17" fmla="*/ 45452 w 913416"/>
                  <a:gd name="connsiteY17" fmla="*/ 1419136 h 1445272"/>
                  <a:gd name="connsiteX18" fmla="*/ 0 w 913416"/>
                  <a:gd name="connsiteY18" fmla="*/ 1346994 h 1445272"/>
                  <a:gd name="connsiteX19" fmla="*/ 0 w 913416"/>
                  <a:gd name="connsiteY19" fmla="*/ 1160072 h 1445272"/>
                  <a:gd name="connsiteX20" fmla="*/ 46402 w 913416"/>
                  <a:gd name="connsiteY20" fmla="*/ 1008410 h 1445272"/>
                  <a:gd name="connsiteX21" fmla="*/ 164355 w 913416"/>
                  <a:gd name="connsiteY21" fmla="*/ 878846 h 1445272"/>
                  <a:gd name="connsiteX22" fmla="*/ 315914 w 913416"/>
                  <a:gd name="connsiteY22" fmla="*/ 762306 h 1445272"/>
                  <a:gd name="connsiteX23" fmla="*/ 465396 w 913416"/>
                  <a:gd name="connsiteY23" fmla="*/ 648610 h 1445272"/>
                  <a:gd name="connsiteX24" fmla="*/ 577691 w 913416"/>
                  <a:gd name="connsiteY24" fmla="*/ 535037 h 1445272"/>
                  <a:gd name="connsiteX25" fmla="*/ 620505 w 913416"/>
                  <a:gd name="connsiteY25" fmla="*/ 416237 h 1445272"/>
                  <a:gd name="connsiteX26" fmla="*/ 604140 w 913416"/>
                  <a:gd name="connsiteY26" fmla="*/ 345328 h 1445272"/>
                  <a:gd name="connsiteX27" fmla="*/ 552833 w 913416"/>
                  <a:gd name="connsiteY27" fmla="*/ 287009 h 1445272"/>
                  <a:gd name="connsiteX28" fmla="*/ 460563 w 913416"/>
                  <a:gd name="connsiteY28" fmla="*/ 264003 h 1445272"/>
                  <a:gd name="connsiteX29" fmla="*/ 353101 w 913416"/>
                  <a:gd name="connsiteY29" fmla="*/ 298644 h 1445272"/>
                  <a:gd name="connsiteX30" fmla="*/ 308325 w 913416"/>
                  <a:gd name="connsiteY30" fmla="*/ 414313 h 1445272"/>
                  <a:gd name="connsiteX31" fmla="*/ 267496 w 913416"/>
                  <a:gd name="connsiteY31" fmla="*/ 492055 h 1445272"/>
                  <a:gd name="connsiteX32" fmla="*/ 158018 w 913416"/>
                  <a:gd name="connsiteY32" fmla="*/ 526078 h 1445272"/>
                  <a:gd name="connsiteX33" fmla="*/ 63549 w 913416"/>
                  <a:gd name="connsiteY33" fmla="*/ 491784 h 1445272"/>
                  <a:gd name="connsiteX34" fmla="*/ 26980 w 913416"/>
                  <a:gd name="connsiteY34" fmla="*/ 371915 h 1445272"/>
                  <a:gd name="connsiteX35" fmla="*/ 87789 w 913416"/>
                  <a:gd name="connsiteY35" fmla="*/ 172950 h 1445272"/>
                  <a:gd name="connsiteX36" fmla="*/ 248513 w 913416"/>
                  <a:gd name="connsiteY36" fmla="*/ 44428 h 1445272"/>
                  <a:gd name="connsiteX37" fmla="*/ 458636 w 913416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2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5"/>
                      <a:pt x="803548" y="129140"/>
                      <a:pt x="845954" y="189723"/>
                    </a:cubicBezTo>
                    <a:cubicBezTo>
                      <a:pt x="888359" y="250303"/>
                      <a:pt x="909560" y="323238"/>
                      <a:pt x="909560" y="408530"/>
                    </a:cubicBezTo>
                    <a:cubicBezTo>
                      <a:pt x="909560" y="479832"/>
                      <a:pt x="894200" y="544202"/>
                      <a:pt x="863479" y="601640"/>
                    </a:cubicBezTo>
                    <a:cubicBezTo>
                      <a:pt x="832754" y="659081"/>
                      <a:pt x="793601" y="710934"/>
                      <a:pt x="746019" y="757203"/>
                    </a:cubicBezTo>
                    <a:cubicBezTo>
                      <a:pt x="698433" y="803471"/>
                      <a:pt x="648478" y="845018"/>
                      <a:pt x="596147" y="881843"/>
                    </a:cubicBezTo>
                    <a:cubicBezTo>
                      <a:pt x="543817" y="918667"/>
                      <a:pt x="494861" y="952591"/>
                      <a:pt x="449287" y="983614"/>
                    </a:cubicBezTo>
                    <a:cubicBezTo>
                      <a:pt x="403710" y="1014636"/>
                      <a:pt x="367217" y="1044445"/>
                      <a:pt x="339806" y="1073040"/>
                    </a:cubicBezTo>
                    <a:cubicBezTo>
                      <a:pt x="312398" y="1101634"/>
                      <a:pt x="298690" y="1130645"/>
                      <a:pt x="298690" y="1160072"/>
                    </a:cubicBezTo>
                    <a:lnTo>
                      <a:pt x="298690" y="1188976"/>
                    </a:lnTo>
                    <a:lnTo>
                      <a:pt x="815137" y="1188976"/>
                    </a:lnTo>
                    <a:cubicBezTo>
                      <a:pt x="843660" y="1188976"/>
                      <a:pt x="867170" y="1201695"/>
                      <a:pt x="885668" y="1227126"/>
                    </a:cubicBezTo>
                    <a:cubicBezTo>
                      <a:pt x="904166" y="1252560"/>
                      <a:pt x="913416" y="1281593"/>
                      <a:pt x="913416" y="1314235"/>
                    </a:cubicBezTo>
                    <a:cubicBezTo>
                      <a:pt x="913416" y="1347696"/>
                      <a:pt x="904174" y="1377902"/>
                      <a:pt x="885699" y="1404852"/>
                    </a:cubicBezTo>
                    <a:cubicBezTo>
                      <a:pt x="867220" y="1431797"/>
                      <a:pt x="843698" y="1445272"/>
                      <a:pt x="815137" y="1445272"/>
                    </a:cubicBezTo>
                    <a:lnTo>
                      <a:pt x="129114" y="1445272"/>
                    </a:lnTo>
                    <a:cubicBezTo>
                      <a:pt x="103638" y="1445272"/>
                      <a:pt x="75753" y="1436561"/>
                      <a:pt x="45452" y="1419136"/>
                    </a:cubicBezTo>
                    <a:cubicBezTo>
                      <a:pt x="15151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8" y="1054816"/>
                      <a:pt x="46402" y="1008410"/>
                    </a:cubicBezTo>
                    <a:cubicBezTo>
                      <a:pt x="77333" y="962000"/>
                      <a:pt x="116651" y="918812"/>
                      <a:pt x="164355" y="878846"/>
                    </a:cubicBezTo>
                    <a:cubicBezTo>
                      <a:pt x="212062" y="838880"/>
                      <a:pt x="262579" y="800032"/>
                      <a:pt x="315914" y="762306"/>
                    </a:cubicBezTo>
                    <a:cubicBezTo>
                      <a:pt x="369248" y="724577"/>
                      <a:pt x="419074" y="686680"/>
                      <a:pt x="465396" y="648610"/>
                    </a:cubicBezTo>
                    <a:cubicBezTo>
                      <a:pt x="511714" y="610541"/>
                      <a:pt x="549146" y="572686"/>
                      <a:pt x="577691" y="535037"/>
                    </a:cubicBezTo>
                    <a:cubicBezTo>
                      <a:pt x="606232" y="497391"/>
                      <a:pt x="620505" y="457791"/>
                      <a:pt x="620505" y="416237"/>
                    </a:cubicBezTo>
                    <a:cubicBezTo>
                      <a:pt x="620505" y="392513"/>
                      <a:pt x="615050" y="368877"/>
                      <a:pt x="604140" y="345328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41" y="271671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3"/>
                    </a:cubicBezTo>
                    <a:cubicBezTo>
                      <a:pt x="308325" y="443458"/>
                      <a:pt x="294717" y="469373"/>
                      <a:pt x="267496" y="492055"/>
                    </a:cubicBezTo>
                    <a:cubicBezTo>
                      <a:pt x="240279" y="514737"/>
                      <a:pt x="203786" y="526081"/>
                      <a:pt x="158018" y="526078"/>
                    </a:cubicBezTo>
                    <a:cubicBezTo>
                      <a:pt x="119418" y="526081"/>
                      <a:pt x="87926" y="514649"/>
                      <a:pt x="63549" y="491784"/>
                    </a:cubicBezTo>
                    <a:cubicBezTo>
                      <a:pt x="39169" y="468922"/>
                      <a:pt x="26980" y="428964"/>
                      <a:pt x="26980" y="371915"/>
                    </a:cubicBezTo>
                    <a:cubicBezTo>
                      <a:pt x="26980" y="295338"/>
                      <a:pt x="47250" y="229018"/>
                      <a:pt x="87789" y="172950"/>
                    </a:cubicBezTo>
                    <a:cubicBezTo>
                      <a:pt x="128324" y="116887"/>
                      <a:pt x="181899" y="74046"/>
                      <a:pt x="248513" y="44428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0745769-12C1-6A45-8294-03116F77677A}"/>
              </a:ext>
            </a:extLst>
          </p:cNvPr>
          <p:cNvSpPr/>
          <p:nvPr/>
        </p:nvSpPr>
        <p:spPr>
          <a:xfrm>
            <a:off x="6199721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F3C6C-F189-A344-802C-5CF3BBB1D7F8}"/>
              </a:ext>
            </a:extLst>
          </p:cNvPr>
          <p:cNvSpPr/>
          <p:nvPr/>
        </p:nvSpPr>
        <p:spPr>
          <a:xfrm>
            <a:off x="6199721" y="5460943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47B1F8-AC0E-C548-8497-79C4402F57FE}"/>
              </a:ext>
            </a:extLst>
          </p:cNvPr>
          <p:cNvSpPr/>
          <p:nvPr/>
        </p:nvSpPr>
        <p:spPr>
          <a:xfrm>
            <a:off x="8922230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B9654-0889-ED46-8D23-59AE628DC050}"/>
              </a:ext>
            </a:extLst>
          </p:cNvPr>
          <p:cNvSpPr txBox="1"/>
          <p:nvPr/>
        </p:nvSpPr>
        <p:spPr>
          <a:xfrm>
            <a:off x="6646576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E8E094-E719-4941-B38E-4B5AA5D370D1}"/>
              </a:ext>
            </a:extLst>
          </p:cNvPr>
          <p:cNvSpPr txBox="1"/>
          <p:nvPr/>
        </p:nvSpPr>
        <p:spPr>
          <a:xfrm>
            <a:off x="6646576" y="549305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0ADC7-8B79-214B-A4C1-11DE12870BB7}"/>
              </a:ext>
            </a:extLst>
          </p:cNvPr>
          <p:cNvSpPr txBox="1"/>
          <p:nvPr/>
        </p:nvSpPr>
        <p:spPr>
          <a:xfrm>
            <a:off x="9353104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grpSp>
        <p:nvGrpSpPr>
          <p:cNvPr id="27" name="Graphic 1017">
            <a:extLst>
              <a:ext uri="{FF2B5EF4-FFF2-40B4-BE49-F238E27FC236}">
                <a16:creationId xmlns:a16="http://schemas.microsoft.com/office/drawing/2014/main" id="{1CAABF6E-88C4-BB4D-89A3-2AE15CACDF35}"/>
              </a:ext>
            </a:extLst>
          </p:cNvPr>
          <p:cNvGrpSpPr/>
          <p:nvPr/>
        </p:nvGrpSpPr>
        <p:grpSpPr>
          <a:xfrm>
            <a:off x="6291549" y="4738980"/>
            <a:ext cx="205649" cy="205649"/>
            <a:chOff x="11031331" y="689264"/>
            <a:chExt cx="586740" cy="586740"/>
          </a:xfrm>
          <a:solidFill>
            <a:srgbClr val="F1F4F4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BB1515B-8035-0C48-B2CB-48E90F5F0F66}"/>
                </a:ext>
              </a:extLst>
            </p:cNvPr>
            <p:cNvSpPr/>
            <p:nvPr/>
          </p:nvSpPr>
          <p:spPr>
            <a:xfrm>
              <a:off x="11031331" y="689264"/>
              <a:ext cx="586740" cy="293370"/>
            </a:xfrm>
            <a:custGeom>
              <a:avLst/>
              <a:gdLst>
                <a:gd name="connsiteX0" fmla="*/ 464503 w 586740"/>
                <a:gd name="connsiteY0" fmla="*/ 97790 h 293370"/>
                <a:gd name="connsiteX1" fmla="*/ 437610 w 586740"/>
                <a:gd name="connsiteY1" fmla="*/ 97790 h 293370"/>
                <a:gd name="connsiteX2" fmla="*/ 317818 w 586740"/>
                <a:gd name="connsiteY2" fmla="*/ 0 h 293370"/>
                <a:gd name="connsiteX3" fmla="*/ 268923 w 586740"/>
                <a:gd name="connsiteY3" fmla="*/ 0 h 293370"/>
                <a:gd name="connsiteX4" fmla="*/ 149130 w 586740"/>
                <a:gd name="connsiteY4" fmla="*/ 97790 h 293370"/>
                <a:gd name="connsiteX5" fmla="*/ 122238 w 586740"/>
                <a:gd name="connsiteY5" fmla="*/ 97790 h 293370"/>
                <a:gd name="connsiteX6" fmla="*/ 0 w 586740"/>
                <a:gd name="connsiteY6" fmla="*/ 220028 h 293370"/>
                <a:gd name="connsiteX7" fmla="*/ 0 w 586740"/>
                <a:gd name="connsiteY7" fmla="*/ 293370 h 293370"/>
                <a:gd name="connsiteX8" fmla="*/ 586740 w 586740"/>
                <a:gd name="connsiteY8" fmla="*/ 293370 h 293370"/>
                <a:gd name="connsiteX9" fmla="*/ 586740 w 586740"/>
                <a:gd name="connsiteY9" fmla="*/ 220028 h 293370"/>
                <a:gd name="connsiteX10" fmla="*/ 464503 w 586740"/>
                <a:gd name="connsiteY10" fmla="*/ 97790 h 293370"/>
                <a:gd name="connsiteX11" fmla="*/ 200078 w 586740"/>
                <a:gd name="connsiteY11" fmla="*/ 97790 h 293370"/>
                <a:gd name="connsiteX12" fmla="*/ 268923 w 586740"/>
                <a:gd name="connsiteY12" fmla="*/ 48895 h 293370"/>
                <a:gd name="connsiteX13" fmla="*/ 317818 w 586740"/>
                <a:gd name="connsiteY13" fmla="*/ 48895 h 293370"/>
                <a:gd name="connsiteX14" fmla="*/ 386662 w 586740"/>
                <a:gd name="connsiteY14" fmla="*/ 9779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6740" h="293370">
                  <a:moveTo>
                    <a:pt x="464503" y="97790"/>
                  </a:moveTo>
                  <a:lnTo>
                    <a:pt x="437610" y="97790"/>
                  </a:lnTo>
                  <a:cubicBezTo>
                    <a:pt x="425914" y="40915"/>
                    <a:pt x="375883" y="73"/>
                    <a:pt x="317818" y="0"/>
                  </a:cubicBezTo>
                  <a:lnTo>
                    <a:pt x="268923" y="0"/>
                  </a:lnTo>
                  <a:cubicBezTo>
                    <a:pt x="210857" y="73"/>
                    <a:pt x="160826" y="40915"/>
                    <a:pt x="149130" y="97790"/>
                  </a:cubicBezTo>
                  <a:lnTo>
                    <a:pt x="122238" y="97790"/>
                  </a:lnTo>
                  <a:cubicBezTo>
                    <a:pt x="54761" y="97871"/>
                    <a:pt x="81" y="152551"/>
                    <a:pt x="0" y="220028"/>
                  </a:cubicBezTo>
                  <a:lnTo>
                    <a:pt x="0" y="293370"/>
                  </a:lnTo>
                  <a:lnTo>
                    <a:pt x="586740" y="293370"/>
                  </a:lnTo>
                  <a:lnTo>
                    <a:pt x="586740" y="220028"/>
                  </a:lnTo>
                  <a:cubicBezTo>
                    <a:pt x="586659" y="152551"/>
                    <a:pt x="531979" y="97871"/>
                    <a:pt x="464503" y="97790"/>
                  </a:cubicBezTo>
                  <a:close/>
                  <a:moveTo>
                    <a:pt x="200078" y="97790"/>
                  </a:moveTo>
                  <a:cubicBezTo>
                    <a:pt x="210401" y="68591"/>
                    <a:pt x="237953" y="49023"/>
                    <a:pt x="268923" y="48895"/>
                  </a:cubicBezTo>
                  <a:lnTo>
                    <a:pt x="317818" y="48895"/>
                  </a:lnTo>
                  <a:cubicBezTo>
                    <a:pt x="348787" y="49023"/>
                    <a:pt x="376339" y="68591"/>
                    <a:pt x="386662" y="9779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BA17233-A573-ED4E-B7E5-4CBE488088EA}"/>
                </a:ext>
              </a:extLst>
            </p:cNvPr>
            <p:cNvSpPr/>
            <p:nvPr/>
          </p:nvSpPr>
          <p:spPr>
            <a:xfrm>
              <a:off x="11031331" y="1031529"/>
              <a:ext cx="586740" cy="244475"/>
            </a:xfrm>
            <a:custGeom>
              <a:avLst/>
              <a:gdLst>
                <a:gd name="connsiteX0" fmla="*/ 317818 w 586740"/>
                <a:gd name="connsiteY0" fmla="*/ 24448 h 244475"/>
                <a:gd name="connsiteX1" fmla="*/ 293370 w 586740"/>
                <a:gd name="connsiteY1" fmla="*/ 48895 h 244475"/>
                <a:gd name="connsiteX2" fmla="*/ 268923 w 586740"/>
                <a:gd name="connsiteY2" fmla="*/ 24448 h 244475"/>
                <a:gd name="connsiteX3" fmla="*/ 268923 w 586740"/>
                <a:gd name="connsiteY3" fmla="*/ 0 h 244475"/>
                <a:gd name="connsiteX4" fmla="*/ 0 w 586740"/>
                <a:gd name="connsiteY4" fmla="*/ 0 h 244475"/>
                <a:gd name="connsiteX5" fmla="*/ 0 w 586740"/>
                <a:gd name="connsiteY5" fmla="*/ 122238 h 244475"/>
                <a:gd name="connsiteX6" fmla="*/ 122238 w 586740"/>
                <a:gd name="connsiteY6" fmla="*/ 244475 h 244475"/>
                <a:gd name="connsiteX7" fmla="*/ 464503 w 586740"/>
                <a:gd name="connsiteY7" fmla="*/ 244475 h 244475"/>
                <a:gd name="connsiteX8" fmla="*/ 586740 w 586740"/>
                <a:gd name="connsiteY8" fmla="*/ 122238 h 244475"/>
                <a:gd name="connsiteX9" fmla="*/ 586740 w 586740"/>
                <a:gd name="connsiteY9" fmla="*/ 0 h 244475"/>
                <a:gd name="connsiteX10" fmla="*/ 317818 w 586740"/>
                <a:gd name="connsiteY10" fmla="*/ 0 h 24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740" h="244475">
                  <a:moveTo>
                    <a:pt x="317818" y="24448"/>
                  </a:moveTo>
                  <a:cubicBezTo>
                    <a:pt x="317818" y="37949"/>
                    <a:pt x="306872" y="48895"/>
                    <a:pt x="293370" y="48895"/>
                  </a:cubicBezTo>
                  <a:cubicBezTo>
                    <a:pt x="279868" y="48895"/>
                    <a:pt x="268923" y="37949"/>
                    <a:pt x="268923" y="24448"/>
                  </a:cubicBezTo>
                  <a:lnTo>
                    <a:pt x="268923" y="0"/>
                  </a:lnTo>
                  <a:lnTo>
                    <a:pt x="0" y="0"/>
                  </a:lnTo>
                  <a:lnTo>
                    <a:pt x="0" y="122238"/>
                  </a:lnTo>
                  <a:cubicBezTo>
                    <a:pt x="81" y="189714"/>
                    <a:pt x="54761" y="244394"/>
                    <a:pt x="122238" y="244475"/>
                  </a:cubicBezTo>
                  <a:lnTo>
                    <a:pt x="464503" y="244475"/>
                  </a:lnTo>
                  <a:cubicBezTo>
                    <a:pt x="531979" y="244394"/>
                    <a:pt x="586659" y="189714"/>
                    <a:pt x="586740" y="122238"/>
                  </a:cubicBezTo>
                  <a:lnTo>
                    <a:pt x="586740" y="0"/>
                  </a:lnTo>
                  <a:lnTo>
                    <a:pt x="317818" y="0"/>
                  </a:ln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30" name="Graphic 1019">
            <a:extLst>
              <a:ext uri="{FF2B5EF4-FFF2-40B4-BE49-F238E27FC236}">
                <a16:creationId xmlns:a16="http://schemas.microsoft.com/office/drawing/2014/main" id="{FD6B8307-FA15-324D-8815-AC848860AC92}"/>
              </a:ext>
            </a:extLst>
          </p:cNvPr>
          <p:cNvGrpSpPr/>
          <p:nvPr/>
        </p:nvGrpSpPr>
        <p:grpSpPr>
          <a:xfrm>
            <a:off x="9014120" y="4745385"/>
            <a:ext cx="205524" cy="192839"/>
            <a:chOff x="1735859" y="1905692"/>
            <a:chExt cx="586384" cy="550192"/>
          </a:xfrm>
          <a:solidFill>
            <a:srgbClr val="F1F4F4"/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C14A790-9AB4-574C-A387-B6155309EE3F}"/>
                </a:ext>
              </a:extLst>
            </p:cNvPr>
            <p:cNvSpPr/>
            <p:nvPr/>
          </p:nvSpPr>
          <p:spPr>
            <a:xfrm>
              <a:off x="1735859" y="2044589"/>
              <a:ext cx="476967" cy="411295"/>
            </a:xfrm>
            <a:custGeom>
              <a:avLst/>
              <a:gdLst>
                <a:gd name="connsiteX0" fmla="*/ 141979 w 476967"/>
                <a:gd name="connsiteY0" fmla="*/ 28383 h 411295"/>
                <a:gd name="connsiteX1" fmla="*/ 90162 w 476967"/>
                <a:gd name="connsiteY1" fmla="*/ 43573 h 411295"/>
                <a:gd name="connsiteX2" fmla="*/ 12386 w 476967"/>
                <a:gd name="connsiteY2" fmla="*/ 109407 h 411295"/>
                <a:gd name="connsiteX3" fmla="*/ 8962 w 476967"/>
                <a:gd name="connsiteY3" fmla="*/ 209819 h 411295"/>
                <a:gd name="connsiteX4" fmla="*/ 9537 w 476967"/>
                <a:gd name="connsiteY4" fmla="*/ 211143 h 411295"/>
                <a:gd name="connsiteX5" fmla="*/ 52510 w 476967"/>
                <a:gd name="connsiteY5" fmla="*/ 204122 h 411295"/>
                <a:gd name="connsiteX6" fmla="*/ 159942 w 476967"/>
                <a:gd name="connsiteY6" fmla="*/ 143311 h 411295"/>
                <a:gd name="connsiteX7" fmla="*/ 195295 w 476967"/>
                <a:gd name="connsiteY7" fmla="*/ 143686 h 411295"/>
                <a:gd name="connsiteX8" fmla="*/ 194920 w 476967"/>
                <a:gd name="connsiteY8" fmla="*/ 179039 h 411295"/>
                <a:gd name="connsiteX9" fmla="*/ 194920 w 476967"/>
                <a:gd name="connsiteY9" fmla="*/ 179039 h 411295"/>
                <a:gd name="connsiteX10" fmla="*/ 62628 w 476967"/>
                <a:gd name="connsiteY10" fmla="*/ 253017 h 411295"/>
                <a:gd name="connsiteX11" fmla="*/ 33347 w 476967"/>
                <a:gd name="connsiteY11" fmla="*/ 257865 h 411295"/>
                <a:gd name="connsiteX12" fmla="*/ 95308 w 476967"/>
                <a:gd name="connsiteY12" fmla="*/ 331069 h 411295"/>
                <a:gd name="connsiteX13" fmla="*/ 146600 w 476967"/>
                <a:gd name="connsiteY13" fmla="*/ 312031 h 411295"/>
                <a:gd name="connsiteX14" fmla="*/ 181579 w 476967"/>
                <a:gd name="connsiteY14" fmla="*/ 294542 h 411295"/>
                <a:gd name="connsiteX15" fmla="*/ 271297 w 476967"/>
                <a:gd name="connsiteY15" fmla="*/ 216142 h 411295"/>
                <a:gd name="connsiteX16" fmla="*/ 284264 w 476967"/>
                <a:gd name="connsiteY16" fmla="*/ 197128 h 411295"/>
                <a:gd name="connsiteX17" fmla="*/ 318787 w 476967"/>
                <a:gd name="connsiteY17" fmla="*/ 189603 h 411295"/>
                <a:gd name="connsiteX18" fmla="*/ 326313 w 476967"/>
                <a:gd name="connsiteY18" fmla="*/ 224125 h 411295"/>
                <a:gd name="connsiteX19" fmla="*/ 325538 w 476967"/>
                <a:gd name="connsiteY19" fmla="*/ 225260 h 411295"/>
                <a:gd name="connsiteX20" fmla="*/ 312596 w 476967"/>
                <a:gd name="connsiteY20" fmla="*/ 244274 h 411295"/>
                <a:gd name="connsiteX21" fmla="*/ 203990 w 476967"/>
                <a:gd name="connsiteY21" fmla="*/ 339214 h 411295"/>
                <a:gd name="connsiteX22" fmla="*/ 165263 w 476967"/>
                <a:gd name="connsiteY22" fmla="*/ 358527 h 411295"/>
                <a:gd name="connsiteX23" fmla="*/ 144202 w 476967"/>
                <a:gd name="connsiteY23" fmla="*/ 366323 h 411295"/>
                <a:gd name="connsiteX24" fmla="*/ 311446 w 476967"/>
                <a:gd name="connsiteY24" fmla="*/ 411294 h 411295"/>
                <a:gd name="connsiteX25" fmla="*/ 334532 w 476967"/>
                <a:gd name="connsiteY25" fmla="*/ 411294 h 411295"/>
                <a:gd name="connsiteX26" fmla="*/ 348973 w 476967"/>
                <a:gd name="connsiteY26" fmla="*/ 406747 h 411295"/>
                <a:gd name="connsiteX27" fmla="*/ 476968 w 476967"/>
                <a:gd name="connsiteY27" fmla="*/ 267185 h 411295"/>
                <a:gd name="connsiteX28" fmla="*/ 204839 w 476967"/>
                <a:gd name="connsiteY28" fmla="*/ 0 h 411295"/>
                <a:gd name="connsiteX29" fmla="*/ 141979 w 476967"/>
                <a:gd name="connsiteY29" fmla="*/ 28383 h 41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76967" h="411295">
                  <a:moveTo>
                    <a:pt x="141979" y="28383"/>
                  </a:moveTo>
                  <a:lnTo>
                    <a:pt x="90162" y="43573"/>
                  </a:lnTo>
                  <a:cubicBezTo>
                    <a:pt x="56113" y="53568"/>
                    <a:pt x="27868" y="77477"/>
                    <a:pt x="12386" y="109407"/>
                  </a:cubicBezTo>
                  <a:cubicBezTo>
                    <a:pt x="-2840" y="140903"/>
                    <a:pt x="-4083" y="177358"/>
                    <a:pt x="8962" y="209819"/>
                  </a:cubicBezTo>
                  <a:cubicBezTo>
                    <a:pt x="9137" y="210268"/>
                    <a:pt x="9362" y="210694"/>
                    <a:pt x="9537" y="211143"/>
                  </a:cubicBezTo>
                  <a:lnTo>
                    <a:pt x="52510" y="204122"/>
                  </a:lnTo>
                  <a:cubicBezTo>
                    <a:pt x="93014" y="193573"/>
                    <a:pt x="130051" y="172608"/>
                    <a:pt x="159942" y="143311"/>
                  </a:cubicBezTo>
                  <a:cubicBezTo>
                    <a:pt x="169808" y="133653"/>
                    <a:pt x="185635" y="133820"/>
                    <a:pt x="195295" y="143686"/>
                  </a:cubicBezTo>
                  <a:cubicBezTo>
                    <a:pt x="204953" y="153551"/>
                    <a:pt x="204786" y="169379"/>
                    <a:pt x="194920" y="179039"/>
                  </a:cubicBezTo>
                  <a:lnTo>
                    <a:pt x="194920" y="179039"/>
                  </a:lnTo>
                  <a:cubicBezTo>
                    <a:pt x="158131" y="214949"/>
                    <a:pt x="112486" y="240474"/>
                    <a:pt x="62628" y="253017"/>
                  </a:cubicBezTo>
                  <a:lnTo>
                    <a:pt x="33347" y="257865"/>
                  </a:lnTo>
                  <a:cubicBezTo>
                    <a:pt x="50196" y="285247"/>
                    <a:pt x="71085" y="309928"/>
                    <a:pt x="95308" y="331069"/>
                  </a:cubicBezTo>
                  <a:lnTo>
                    <a:pt x="146600" y="312031"/>
                  </a:lnTo>
                  <a:lnTo>
                    <a:pt x="181579" y="294542"/>
                  </a:lnTo>
                  <a:cubicBezTo>
                    <a:pt x="217637" y="276421"/>
                    <a:pt x="248507" y="249446"/>
                    <a:pt x="271297" y="216142"/>
                  </a:cubicBezTo>
                  <a:lnTo>
                    <a:pt x="284264" y="197128"/>
                  </a:lnTo>
                  <a:cubicBezTo>
                    <a:pt x="291719" y="185518"/>
                    <a:pt x="307175" y="182148"/>
                    <a:pt x="318787" y="189603"/>
                  </a:cubicBezTo>
                  <a:cubicBezTo>
                    <a:pt x="330397" y="197058"/>
                    <a:pt x="333767" y="212513"/>
                    <a:pt x="326313" y="224125"/>
                  </a:cubicBezTo>
                  <a:cubicBezTo>
                    <a:pt x="326065" y="224511"/>
                    <a:pt x="325807" y="224889"/>
                    <a:pt x="325538" y="225260"/>
                  </a:cubicBezTo>
                  <a:lnTo>
                    <a:pt x="312596" y="244274"/>
                  </a:lnTo>
                  <a:cubicBezTo>
                    <a:pt x="285028" y="284616"/>
                    <a:pt x="247654" y="317286"/>
                    <a:pt x="203990" y="339214"/>
                  </a:cubicBezTo>
                  <a:lnTo>
                    <a:pt x="165263" y="358527"/>
                  </a:lnTo>
                  <a:lnTo>
                    <a:pt x="144202" y="366323"/>
                  </a:lnTo>
                  <a:cubicBezTo>
                    <a:pt x="194960" y="395915"/>
                    <a:pt x="252691" y="411439"/>
                    <a:pt x="311446" y="411294"/>
                  </a:cubicBezTo>
                  <a:lnTo>
                    <a:pt x="334532" y="411294"/>
                  </a:lnTo>
                  <a:cubicBezTo>
                    <a:pt x="339697" y="411291"/>
                    <a:pt x="344737" y="409704"/>
                    <a:pt x="348973" y="406747"/>
                  </a:cubicBezTo>
                  <a:cubicBezTo>
                    <a:pt x="401886" y="370785"/>
                    <a:pt x="445705" y="323003"/>
                    <a:pt x="476968" y="267185"/>
                  </a:cubicBezTo>
                  <a:lnTo>
                    <a:pt x="204839" y="0"/>
                  </a:lnTo>
                  <a:cubicBezTo>
                    <a:pt x="184983" y="11724"/>
                    <a:pt x="163904" y="21241"/>
                    <a:pt x="141979" y="28383"/>
                  </a:cubicBezTo>
                  <a:close/>
                </a:path>
              </a:pathLst>
            </a:custGeom>
            <a:grpFill/>
            <a:ln w="11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1868728-981F-8642-8333-5E3FEC928B1B}"/>
                </a:ext>
              </a:extLst>
            </p:cNvPr>
            <p:cNvSpPr/>
            <p:nvPr/>
          </p:nvSpPr>
          <p:spPr>
            <a:xfrm>
              <a:off x="1984570" y="1905692"/>
              <a:ext cx="337673" cy="357185"/>
            </a:xfrm>
            <a:custGeom>
              <a:avLst/>
              <a:gdLst>
                <a:gd name="connsiteX0" fmla="*/ 330268 w 337673"/>
                <a:gd name="connsiteY0" fmla="*/ 7381 h 357185"/>
                <a:gd name="connsiteX1" fmla="*/ 294540 w 337673"/>
                <a:gd name="connsiteY1" fmla="*/ 7381 h 357185"/>
                <a:gd name="connsiteX2" fmla="*/ 175515 w 337673"/>
                <a:gd name="connsiteY2" fmla="*/ 126406 h 357185"/>
                <a:gd name="connsiteX3" fmla="*/ 167520 w 337673"/>
                <a:gd name="connsiteY3" fmla="*/ 118586 h 357185"/>
                <a:gd name="connsiteX4" fmla="*/ 6896 w 337673"/>
                <a:gd name="connsiteY4" fmla="*/ 106618 h 357185"/>
                <a:gd name="connsiteX5" fmla="*/ 0 w 337673"/>
                <a:gd name="connsiteY5" fmla="*/ 111241 h 357185"/>
                <a:gd name="connsiteX6" fmla="*/ 250517 w 337673"/>
                <a:gd name="connsiteY6" fmla="*/ 357186 h 357185"/>
                <a:gd name="connsiteX7" fmla="*/ 268006 w 337673"/>
                <a:gd name="connsiteY7" fmla="*/ 290577 h 357185"/>
                <a:gd name="connsiteX8" fmla="*/ 231704 w 337673"/>
                <a:gd name="connsiteY8" fmla="*/ 181296 h 357185"/>
                <a:gd name="connsiteX9" fmla="*/ 211716 w 337673"/>
                <a:gd name="connsiteY9" fmla="*/ 161709 h 357185"/>
                <a:gd name="connsiteX10" fmla="*/ 330318 w 337673"/>
                <a:gd name="connsiteY10" fmla="*/ 43108 h 357185"/>
                <a:gd name="connsiteX11" fmla="*/ 330268 w 337673"/>
                <a:gd name="connsiteY11" fmla="*/ 7381 h 35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7673" h="357185">
                  <a:moveTo>
                    <a:pt x="330268" y="7381"/>
                  </a:moveTo>
                  <a:cubicBezTo>
                    <a:pt x="320392" y="-2460"/>
                    <a:pt x="304416" y="-2460"/>
                    <a:pt x="294540" y="7381"/>
                  </a:cubicBezTo>
                  <a:lnTo>
                    <a:pt x="175515" y="126406"/>
                  </a:lnTo>
                  <a:lnTo>
                    <a:pt x="167520" y="118586"/>
                  </a:lnTo>
                  <a:cubicBezTo>
                    <a:pt x="124005" y="76084"/>
                    <a:pt x="56229" y="71034"/>
                    <a:pt x="6896" y="106618"/>
                  </a:cubicBezTo>
                  <a:cubicBezTo>
                    <a:pt x="4597" y="108267"/>
                    <a:pt x="2324" y="109641"/>
                    <a:pt x="0" y="111241"/>
                  </a:cubicBezTo>
                  <a:lnTo>
                    <a:pt x="250517" y="357186"/>
                  </a:lnTo>
                  <a:cubicBezTo>
                    <a:pt x="258489" y="335602"/>
                    <a:pt x="264346" y="313294"/>
                    <a:pt x="268006" y="290577"/>
                  </a:cubicBezTo>
                  <a:cubicBezTo>
                    <a:pt x="274292" y="250422"/>
                    <a:pt x="260767" y="209708"/>
                    <a:pt x="231704" y="181296"/>
                  </a:cubicBezTo>
                  <a:lnTo>
                    <a:pt x="211716" y="161709"/>
                  </a:lnTo>
                  <a:lnTo>
                    <a:pt x="330318" y="43108"/>
                  </a:lnTo>
                  <a:cubicBezTo>
                    <a:pt x="340145" y="33218"/>
                    <a:pt x="340123" y="17243"/>
                    <a:pt x="330268" y="7381"/>
                  </a:cubicBezTo>
                  <a:close/>
                </a:path>
              </a:pathLst>
            </a:custGeom>
            <a:grpFill/>
            <a:ln w="11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33" name="Graphic 1035">
            <a:extLst>
              <a:ext uri="{FF2B5EF4-FFF2-40B4-BE49-F238E27FC236}">
                <a16:creationId xmlns:a16="http://schemas.microsoft.com/office/drawing/2014/main" id="{C48DAA9D-101E-6045-86D5-A04805C5A4CD}"/>
              </a:ext>
            </a:extLst>
          </p:cNvPr>
          <p:cNvSpPr/>
          <p:nvPr/>
        </p:nvSpPr>
        <p:spPr>
          <a:xfrm>
            <a:off x="6291549" y="5552816"/>
            <a:ext cx="205649" cy="205558"/>
          </a:xfrm>
          <a:custGeom>
            <a:avLst/>
            <a:gdLst>
              <a:gd name="connsiteX0" fmla="*/ 29948 w 586740"/>
              <a:gd name="connsiteY0" fmla="*/ 206737 h 586480"/>
              <a:gd name="connsiteX1" fmla="*/ 207315 w 586740"/>
              <a:gd name="connsiteY1" fmla="*/ 35165 h 586480"/>
              <a:gd name="connsiteX2" fmla="*/ 379792 w 586740"/>
              <a:gd name="connsiteY2" fmla="*/ 35531 h 586480"/>
              <a:gd name="connsiteX3" fmla="*/ 556767 w 586740"/>
              <a:gd name="connsiteY3" fmla="*/ 206664 h 586480"/>
              <a:gd name="connsiteX4" fmla="*/ 345223 w 586740"/>
              <a:gd name="connsiteY4" fmla="*/ 418233 h 586480"/>
              <a:gd name="connsiteX5" fmla="*/ 241517 w 586740"/>
              <a:gd name="connsiteY5" fmla="*/ 418233 h 586480"/>
              <a:gd name="connsiteX6" fmla="*/ 379792 w 586740"/>
              <a:gd name="connsiteY6" fmla="*/ 452899 h 586480"/>
              <a:gd name="connsiteX7" fmla="*/ 206948 w 586740"/>
              <a:gd name="connsiteY7" fmla="*/ 452899 h 586480"/>
              <a:gd name="connsiteX8" fmla="*/ 5598 w 586740"/>
              <a:gd name="connsiteY8" fmla="*/ 251549 h 586480"/>
              <a:gd name="connsiteX9" fmla="*/ 0 w 586740"/>
              <a:gd name="connsiteY9" fmla="*/ 285972 h 586480"/>
              <a:gd name="connsiteX10" fmla="*/ 0 w 586740"/>
              <a:gd name="connsiteY10" fmla="*/ 464243 h 586480"/>
              <a:gd name="connsiteX11" fmla="*/ 122238 w 586740"/>
              <a:gd name="connsiteY11" fmla="*/ 586480 h 586480"/>
              <a:gd name="connsiteX12" fmla="*/ 464503 w 586740"/>
              <a:gd name="connsiteY12" fmla="*/ 586480 h 586480"/>
              <a:gd name="connsiteX13" fmla="*/ 586740 w 586740"/>
              <a:gd name="connsiteY13" fmla="*/ 464243 h 586480"/>
              <a:gd name="connsiteX14" fmla="*/ 586740 w 586740"/>
              <a:gd name="connsiteY14" fmla="*/ 285972 h 586480"/>
              <a:gd name="connsiteX15" fmla="*/ 581142 w 586740"/>
              <a:gd name="connsiteY15" fmla="*/ 251549 h 58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6740" h="586480">
                <a:moveTo>
                  <a:pt x="29948" y="206737"/>
                </a:moveTo>
                <a:cubicBezTo>
                  <a:pt x="32540" y="203730"/>
                  <a:pt x="207315" y="35165"/>
                  <a:pt x="207315" y="35165"/>
                </a:cubicBezTo>
                <a:cubicBezTo>
                  <a:pt x="255248" y="-11864"/>
                  <a:pt x="332059" y="-11701"/>
                  <a:pt x="379792" y="35531"/>
                </a:cubicBezTo>
                <a:cubicBezTo>
                  <a:pt x="379792" y="35531"/>
                  <a:pt x="554200" y="203730"/>
                  <a:pt x="556767" y="206664"/>
                </a:cubicBezTo>
                <a:lnTo>
                  <a:pt x="345223" y="418233"/>
                </a:lnTo>
                <a:cubicBezTo>
                  <a:pt x="316193" y="445906"/>
                  <a:pt x="270547" y="445906"/>
                  <a:pt x="241517" y="418233"/>
                </a:cubicBezTo>
                <a:close/>
                <a:moveTo>
                  <a:pt x="379792" y="452899"/>
                </a:moveTo>
                <a:cubicBezTo>
                  <a:pt x="331926" y="500297"/>
                  <a:pt x="254814" y="500297"/>
                  <a:pt x="206948" y="452899"/>
                </a:cubicBezTo>
                <a:lnTo>
                  <a:pt x="5598" y="251549"/>
                </a:lnTo>
                <a:cubicBezTo>
                  <a:pt x="2084" y="262694"/>
                  <a:pt x="199" y="274288"/>
                  <a:pt x="0" y="285972"/>
                </a:cubicBezTo>
                <a:lnTo>
                  <a:pt x="0" y="464243"/>
                </a:lnTo>
                <a:cubicBezTo>
                  <a:pt x="81" y="531719"/>
                  <a:pt x="54761" y="586399"/>
                  <a:pt x="122238" y="586480"/>
                </a:cubicBezTo>
                <a:lnTo>
                  <a:pt x="464503" y="586480"/>
                </a:lnTo>
                <a:cubicBezTo>
                  <a:pt x="531979" y="586399"/>
                  <a:pt x="586659" y="531719"/>
                  <a:pt x="586740" y="464243"/>
                </a:cubicBezTo>
                <a:lnTo>
                  <a:pt x="586740" y="285972"/>
                </a:lnTo>
                <a:cubicBezTo>
                  <a:pt x="586542" y="274288"/>
                  <a:pt x="584656" y="262694"/>
                  <a:pt x="581142" y="251549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44547F-1BE2-A34D-8A6C-2C1EF66F75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69719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128368-4B33-EB48-825F-94F9774D3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94502"/>
              </p:ext>
            </p:extLst>
          </p:nvPr>
        </p:nvGraphicFramePr>
        <p:xfrm>
          <a:off x="6120798" y="1529675"/>
          <a:ext cx="5485319" cy="266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17">
                  <a:extLst>
                    <a:ext uri="{9D8B030D-6E8A-4147-A177-3AD203B41FA5}">
                      <a16:colId xmlns:a16="http://schemas.microsoft.com/office/drawing/2014/main" val="213491613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32803679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325274695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716637510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586442771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549994218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756695928"/>
                    </a:ext>
                  </a:extLst>
                </a:gridCol>
              </a:tblGrid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Su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Mo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We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Fr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129922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latin typeface="Heebo" pitchFamily="2" charset="-79"/>
                          <a:cs typeface="Heebo" pitchFamily="2" charset="-79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latin typeface="Heebo" pitchFamily="2" charset="-79"/>
                          <a:cs typeface="Heebo" pitchFamily="2" charset="-79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latin typeface="Heebo" pitchFamily="2" charset="-79"/>
                          <a:cs typeface="Heebo" pitchFamily="2" charset="-79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latin typeface="Heebo" pitchFamily="2" charset="-79"/>
                          <a:cs typeface="Heebo" pitchFamily="2" charset="-79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980004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348750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343057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390506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4203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084FCC-BC69-D148-A745-7CF3E42E817A}"/>
              </a:ext>
            </a:extLst>
          </p:cNvPr>
          <p:cNvSpPr txBox="1"/>
          <p:nvPr/>
        </p:nvSpPr>
        <p:spPr>
          <a:xfrm>
            <a:off x="6007512" y="936769"/>
            <a:ext cx="28558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Heebo" pitchFamily="2" charset="-79"/>
                <a:cs typeface="Heebo" pitchFamily="2" charset="-79"/>
              </a:rPr>
              <a:t>MAY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E4008C-C493-F44E-AD64-B2E5A1514192}"/>
              </a:ext>
            </a:extLst>
          </p:cNvPr>
          <p:cNvSpPr/>
          <p:nvPr/>
        </p:nvSpPr>
        <p:spPr>
          <a:xfrm>
            <a:off x="1904998" y="1828800"/>
            <a:ext cx="2087882" cy="3063240"/>
          </a:xfrm>
          <a:prstGeom prst="roundRect">
            <a:avLst>
              <a:gd name="adj" fmla="val 109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16A36D-3C98-B847-BE28-F52A02C1E937}"/>
              </a:ext>
            </a:extLst>
          </p:cNvPr>
          <p:cNvGrpSpPr/>
          <p:nvPr/>
        </p:nvGrpSpPr>
        <p:grpSpPr>
          <a:xfrm>
            <a:off x="2248824" y="2240096"/>
            <a:ext cx="1400230" cy="2240648"/>
            <a:chOff x="2356492" y="2287903"/>
            <a:chExt cx="1156942" cy="1851338"/>
          </a:xfrm>
          <a:solidFill>
            <a:srgbClr val="F1F4F4"/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32D47EF-8764-2E4B-92AC-27597E0718C7}"/>
                </a:ext>
              </a:extLst>
            </p:cNvPr>
            <p:cNvGrpSpPr/>
            <p:nvPr/>
          </p:nvGrpSpPr>
          <p:grpSpPr>
            <a:xfrm>
              <a:off x="2356492" y="2287903"/>
              <a:ext cx="1156942" cy="854928"/>
              <a:chOff x="2199537" y="2711975"/>
              <a:chExt cx="1156942" cy="854928"/>
            </a:xfrm>
            <a:grpFill/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D152A06-B10C-5B40-AB3E-4510B9008DD9}"/>
                  </a:ext>
                </a:extLst>
              </p:cNvPr>
              <p:cNvSpPr/>
              <p:nvPr/>
            </p:nvSpPr>
            <p:spPr>
              <a:xfrm>
                <a:off x="2199537" y="2715368"/>
                <a:ext cx="536028" cy="848144"/>
              </a:xfrm>
              <a:custGeom>
                <a:avLst/>
                <a:gdLst>
                  <a:gd name="connsiteX0" fmla="*/ 458636 w 913416"/>
                  <a:gd name="connsiteY0" fmla="*/ 0 h 1445273"/>
                  <a:gd name="connsiteX1" fmla="*/ 678450 w 913416"/>
                  <a:gd name="connsiteY1" fmla="*/ 49425 h 1445273"/>
                  <a:gd name="connsiteX2" fmla="*/ 845954 w 913416"/>
                  <a:gd name="connsiteY2" fmla="*/ 189724 h 1445273"/>
                  <a:gd name="connsiteX3" fmla="*/ 909560 w 913416"/>
                  <a:gd name="connsiteY3" fmla="*/ 408531 h 1445273"/>
                  <a:gd name="connsiteX4" fmla="*/ 863475 w 913416"/>
                  <a:gd name="connsiteY4" fmla="*/ 601640 h 1445273"/>
                  <a:gd name="connsiteX5" fmla="*/ 746019 w 913416"/>
                  <a:gd name="connsiteY5" fmla="*/ 757203 h 1445273"/>
                  <a:gd name="connsiteX6" fmla="*/ 596147 w 913416"/>
                  <a:gd name="connsiteY6" fmla="*/ 881843 h 1445273"/>
                  <a:gd name="connsiteX7" fmla="*/ 449287 w 913416"/>
                  <a:gd name="connsiteY7" fmla="*/ 983614 h 1445273"/>
                  <a:gd name="connsiteX8" fmla="*/ 339805 w 913416"/>
                  <a:gd name="connsiteY8" fmla="*/ 1073040 h 1445273"/>
                  <a:gd name="connsiteX9" fmla="*/ 298690 w 913416"/>
                  <a:gd name="connsiteY9" fmla="*/ 1160073 h 1445273"/>
                  <a:gd name="connsiteX10" fmla="*/ 298690 w 913416"/>
                  <a:gd name="connsiteY10" fmla="*/ 1188977 h 1445273"/>
                  <a:gd name="connsiteX11" fmla="*/ 815134 w 913416"/>
                  <a:gd name="connsiteY11" fmla="*/ 1188977 h 1445273"/>
                  <a:gd name="connsiteX12" fmla="*/ 885668 w 913416"/>
                  <a:gd name="connsiteY12" fmla="*/ 1227126 h 1445273"/>
                  <a:gd name="connsiteX13" fmla="*/ 913416 w 913416"/>
                  <a:gd name="connsiteY13" fmla="*/ 1314235 h 1445273"/>
                  <a:gd name="connsiteX14" fmla="*/ 885699 w 913416"/>
                  <a:gd name="connsiteY14" fmla="*/ 1404852 h 1445273"/>
                  <a:gd name="connsiteX15" fmla="*/ 815134 w 913416"/>
                  <a:gd name="connsiteY15" fmla="*/ 1445273 h 1445273"/>
                  <a:gd name="connsiteX16" fmla="*/ 129114 w 913416"/>
                  <a:gd name="connsiteY16" fmla="*/ 1445273 h 1445273"/>
                  <a:gd name="connsiteX17" fmla="*/ 45452 w 913416"/>
                  <a:gd name="connsiteY17" fmla="*/ 1419136 h 1445273"/>
                  <a:gd name="connsiteX18" fmla="*/ 0 w 913416"/>
                  <a:gd name="connsiteY18" fmla="*/ 1346995 h 1445273"/>
                  <a:gd name="connsiteX19" fmla="*/ 0 w 913416"/>
                  <a:gd name="connsiteY19" fmla="*/ 1160073 h 1445273"/>
                  <a:gd name="connsiteX20" fmla="*/ 46402 w 913416"/>
                  <a:gd name="connsiteY20" fmla="*/ 1008411 h 1445273"/>
                  <a:gd name="connsiteX21" fmla="*/ 164358 w 913416"/>
                  <a:gd name="connsiteY21" fmla="*/ 878847 h 1445273"/>
                  <a:gd name="connsiteX22" fmla="*/ 315913 w 913416"/>
                  <a:gd name="connsiteY22" fmla="*/ 762307 h 1445273"/>
                  <a:gd name="connsiteX23" fmla="*/ 465396 w 913416"/>
                  <a:gd name="connsiteY23" fmla="*/ 648611 h 1445273"/>
                  <a:gd name="connsiteX24" fmla="*/ 577691 w 913416"/>
                  <a:gd name="connsiteY24" fmla="*/ 535037 h 1445273"/>
                  <a:gd name="connsiteX25" fmla="*/ 620505 w 913416"/>
                  <a:gd name="connsiteY25" fmla="*/ 416238 h 1445273"/>
                  <a:gd name="connsiteX26" fmla="*/ 604140 w 913416"/>
                  <a:gd name="connsiteY26" fmla="*/ 345329 h 1445273"/>
                  <a:gd name="connsiteX27" fmla="*/ 552833 w 913416"/>
                  <a:gd name="connsiteY27" fmla="*/ 287009 h 1445273"/>
                  <a:gd name="connsiteX28" fmla="*/ 460563 w 913416"/>
                  <a:gd name="connsiteY28" fmla="*/ 264003 h 1445273"/>
                  <a:gd name="connsiteX29" fmla="*/ 353101 w 913416"/>
                  <a:gd name="connsiteY29" fmla="*/ 298644 h 1445273"/>
                  <a:gd name="connsiteX30" fmla="*/ 308325 w 913416"/>
                  <a:gd name="connsiteY30" fmla="*/ 414314 h 1445273"/>
                  <a:gd name="connsiteX31" fmla="*/ 267496 w 913416"/>
                  <a:gd name="connsiteY31" fmla="*/ 492055 h 1445273"/>
                  <a:gd name="connsiteX32" fmla="*/ 158018 w 913416"/>
                  <a:gd name="connsiteY32" fmla="*/ 526078 h 1445273"/>
                  <a:gd name="connsiteX33" fmla="*/ 63549 w 913416"/>
                  <a:gd name="connsiteY33" fmla="*/ 491784 h 1445273"/>
                  <a:gd name="connsiteX34" fmla="*/ 26980 w 913416"/>
                  <a:gd name="connsiteY34" fmla="*/ 371916 h 1445273"/>
                  <a:gd name="connsiteX35" fmla="*/ 87789 w 913416"/>
                  <a:gd name="connsiteY35" fmla="*/ 172951 h 1445273"/>
                  <a:gd name="connsiteX36" fmla="*/ 248513 w 913416"/>
                  <a:gd name="connsiteY36" fmla="*/ 44429 h 1445273"/>
                  <a:gd name="connsiteX37" fmla="*/ 458636 w 913416"/>
                  <a:gd name="connsiteY37" fmla="*/ 0 h 1445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3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6"/>
                      <a:pt x="803548" y="129140"/>
                      <a:pt x="845954" y="189724"/>
                    </a:cubicBezTo>
                    <a:cubicBezTo>
                      <a:pt x="888355" y="250303"/>
                      <a:pt x="909560" y="323239"/>
                      <a:pt x="909560" y="408531"/>
                    </a:cubicBezTo>
                    <a:cubicBezTo>
                      <a:pt x="909560" y="479832"/>
                      <a:pt x="894200" y="544202"/>
                      <a:pt x="863475" y="601640"/>
                    </a:cubicBezTo>
                    <a:cubicBezTo>
                      <a:pt x="832754" y="659082"/>
                      <a:pt x="793601" y="710935"/>
                      <a:pt x="746019" y="757203"/>
                    </a:cubicBezTo>
                    <a:cubicBezTo>
                      <a:pt x="698433" y="803472"/>
                      <a:pt x="648477" y="845018"/>
                      <a:pt x="596147" y="881843"/>
                    </a:cubicBezTo>
                    <a:cubicBezTo>
                      <a:pt x="543817" y="918668"/>
                      <a:pt x="494861" y="952592"/>
                      <a:pt x="449287" y="983614"/>
                    </a:cubicBezTo>
                    <a:cubicBezTo>
                      <a:pt x="403710" y="1014637"/>
                      <a:pt x="367217" y="1044445"/>
                      <a:pt x="339805" y="1073040"/>
                    </a:cubicBezTo>
                    <a:cubicBezTo>
                      <a:pt x="312398" y="1101635"/>
                      <a:pt x="298690" y="1130646"/>
                      <a:pt x="298690" y="1160073"/>
                    </a:cubicBezTo>
                    <a:lnTo>
                      <a:pt x="298690" y="1188977"/>
                    </a:lnTo>
                    <a:lnTo>
                      <a:pt x="815134" y="1188977"/>
                    </a:lnTo>
                    <a:cubicBezTo>
                      <a:pt x="843660" y="1188977"/>
                      <a:pt x="867170" y="1201696"/>
                      <a:pt x="885668" y="1227126"/>
                    </a:cubicBezTo>
                    <a:cubicBezTo>
                      <a:pt x="904166" y="1252560"/>
                      <a:pt x="913416" y="1281594"/>
                      <a:pt x="913416" y="1314235"/>
                    </a:cubicBezTo>
                    <a:cubicBezTo>
                      <a:pt x="913416" y="1347697"/>
                      <a:pt x="904174" y="1377903"/>
                      <a:pt x="885699" y="1404852"/>
                    </a:cubicBezTo>
                    <a:cubicBezTo>
                      <a:pt x="867219" y="1431798"/>
                      <a:pt x="843698" y="1445273"/>
                      <a:pt x="815134" y="1445273"/>
                    </a:cubicBezTo>
                    <a:lnTo>
                      <a:pt x="129114" y="1445273"/>
                    </a:lnTo>
                    <a:cubicBezTo>
                      <a:pt x="103642" y="1445273"/>
                      <a:pt x="75753" y="1436562"/>
                      <a:pt x="45452" y="1419136"/>
                    </a:cubicBezTo>
                    <a:cubicBezTo>
                      <a:pt x="15151" y="1401714"/>
                      <a:pt x="0" y="1377666"/>
                      <a:pt x="0" y="1346995"/>
                    </a:cubicBezTo>
                    <a:lnTo>
                      <a:pt x="0" y="1160073"/>
                    </a:lnTo>
                    <a:cubicBezTo>
                      <a:pt x="0" y="1105372"/>
                      <a:pt x="15468" y="1054817"/>
                      <a:pt x="46402" y="1008411"/>
                    </a:cubicBezTo>
                    <a:cubicBezTo>
                      <a:pt x="77333" y="962001"/>
                      <a:pt x="116651" y="918813"/>
                      <a:pt x="164358" y="878847"/>
                    </a:cubicBezTo>
                    <a:cubicBezTo>
                      <a:pt x="212062" y="838880"/>
                      <a:pt x="262579" y="800032"/>
                      <a:pt x="315913" y="762307"/>
                    </a:cubicBezTo>
                    <a:cubicBezTo>
                      <a:pt x="369248" y="724577"/>
                      <a:pt x="419074" y="686680"/>
                      <a:pt x="465396" y="648611"/>
                    </a:cubicBezTo>
                    <a:cubicBezTo>
                      <a:pt x="511714" y="610542"/>
                      <a:pt x="549146" y="572686"/>
                      <a:pt x="577691" y="535037"/>
                    </a:cubicBezTo>
                    <a:cubicBezTo>
                      <a:pt x="606232" y="497392"/>
                      <a:pt x="620505" y="457792"/>
                      <a:pt x="620505" y="416238"/>
                    </a:cubicBezTo>
                    <a:cubicBezTo>
                      <a:pt x="620505" y="392514"/>
                      <a:pt x="615050" y="368877"/>
                      <a:pt x="604140" y="345329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37" y="271672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4"/>
                    </a:cubicBezTo>
                    <a:cubicBezTo>
                      <a:pt x="308325" y="443458"/>
                      <a:pt x="294716" y="469373"/>
                      <a:pt x="267496" y="492055"/>
                    </a:cubicBezTo>
                    <a:cubicBezTo>
                      <a:pt x="240279" y="514737"/>
                      <a:pt x="203786" y="526082"/>
                      <a:pt x="158018" y="526078"/>
                    </a:cubicBezTo>
                    <a:cubicBezTo>
                      <a:pt x="119418" y="526082"/>
                      <a:pt x="87926" y="514649"/>
                      <a:pt x="63549" y="491784"/>
                    </a:cubicBezTo>
                    <a:cubicBezTo>
                      <a:pt x="39169" y="468923"/>
                      <a:pt x="26980" y="428964"/>
                      <a:pt x="26980" y="371916"/>
                    </a:cubicBezTo>
                    <a:cubicBezTo>
                      <a:pt x="26980" y="295339"/>
                      <a:pt x="47250" y="229018"/>
                      <a:pt x="87789" y="172951"/>
                    </a:cubicBezTo>
                    <a:cubicBezTo>
                      <a:pt x="128324" y="116887"/>
                      <a:pt x="181902" y="74047"/>
                      <a:pt x="248513" y="44429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628A436-9D75-3241-B27E-E22A47827B36}"/>
                  </a:ext>
                </a:extLst>
              </p:cNvPr>
              <p:cNvGrpSpPr/>
              <p:nvPr/>
            </p:nvGrpSpPr>
            <p:grpSpPr>
              <a:xfrm>
                <a:off x="2803490" y="2711975"/>
                <a:ext cx="552989" cy="854928"/>
                <a:chOff x="2803490" y="2711975"/>
                <a:chExt cx="552989" cy="854928"/>
              </a:xfrm>
              <a:grpFill/>
            </p:grpSpPr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CA08C2C2-E124-8946-8840-3B30FA96B6A6}"/>
                    </a:ext>
                  </a:extLst>
                </p:cNvPr>
                <p:cNvSpPr/>
                <p:nvPr/>
              </p:nvSpPr>
              <p:spPr>
                <a:xfrm>
                  <a:off x="2803490" y="2711975"/>
                  <a:ext cx="552989" cy="854928"/>
                </a:xfrm>
                <a:custGeom>
                  <a:avLst/>
                  <a:gdLst>
                    <a:gd name="connsiteX0" fmla="*/ 470194 w 942319"/>
                    <a:gd name="connsiteY0" fmla="*/ 0 h 1456835"/>
                    <a:gd name="connsiteX1" fmla="*/ 709056 w 942319"/>
                    <a:gd name="connsiteY1" fmla="*/ 45559 h 1456835"/>
                    <a:gd name="connsiteX2" fmla="*/ 879839 w 942319"/>
                    <a:gd name="connsiteY2" fmla="*/ 192884 h 1456835"/>
                    <a:gd name="connsiteX3" fmla="*/ 942319 w 942319"/>
                    <a:gd name="connsiteY3" fmla="*/ 458635 h 1456835"/>
                    <a:gd name="connsiteX4" fmla="*/ 942319 w 942319"/>
                    <a:gd name="connsiteY4" fmla="*/ 996276 h 1456835"/>
                    <a:gd name="connsiteX5" fmla="*/ 879537 w 942319"/>
                    <a:gd name="connsiteY5" fmla="*/ 1263833 h 1456835"/>
                    <a:gd name="connsiteX6" fmla="*/ 708892 w 942319"/>
                    <a:gd name="connsiteY6" fmla="*/ 1411475 h 1456835"/>
                    <a:gd name="connsiteX7" fmla="*/ 470194 w 942319"/>
                    <a:gd name="connsiteY7" fmla="*/ 1456835 h 1456835"/>
                    <a:gd name="connsiteX8" fmla="*/ 232041 w 942319"/>
                    <a:gd name="connsiteY8" fmla="*/ 1411551 h 1456835"/>
                    <a:gd name="connsiteX9" fmla="*/ 62675 w 942319"/>
                    <a:gd name="connsiteY9" fmla="*/ 1264161 h 1456835"/>
                    <a:gd name="connsiteX10" fmla="*/ 0 w 942319"/>
                    <a:gd name="connsiteY10" fmla="*/ 996276 h 1456835"/>
                    <a:gd name="connsiteX11" fmla="*/ 0 w 942319"/>
                    <a:gd name="connsiteY11" fmla="*/ 458635 h 1456835"/>
                    <a:gd name="connsiteX12" fmla="*/ 62358 w 942319"/>
                    <a:gd name="connsiteY12" fmla="*/ 192567 h 1456835"/>
                    <a:gd name="connsiteX13" fmla="*/ 231877 w 942319"/>
                    <a:gd name="connsiteY13" fmla="*/ 45482 h 1456835"/>
                    <a:gd name="connsiteX14" fmla="*/ 470194 w 942319"/>
                    <a:gd name="connsiteY14" fmla="*/ 0 h 1456835"/>
                    <a:gd name="connsiteX15" fmla="*/ 470194 w 942319"/>
                    <a:gd name="connsiteY15" fmla="*/ 256296 h 1456835"/>
                    <a:gd name="connsiteX16" fmla="*/ 336373 w 942319"/>
                    <a:gd name="connsiteY16" fmla="*/ 304488 h 1456835"/>
                    <a:gd name="connsiteX17" fmla="*/ 289055 w 942319"/>
                    <a:gd name="connsiteY17" fmla="*/ 458635 h 1456835"/>
                    <a:gd name="connsiteX18" fmla="*/ 289055 w 942319"/>
                    <a:gd name="connsiteY18" fmla="*/ 996276 h 1456835"/>
                    <a:gd name="connsiteX19" fmla="*/ 336522 w 942319"/>
                    <a:gd name="connsiteY19" fmla="*/ 1152198 h 1456835"/>
                    <a:gd name="connsiteX20" fmla="*/ 470194 w 942319"/>
                    <a:gd name="connsiteY20" fmla="*/ 1200539 h 1456835"/>
                    <a:gd name="connsiteX21" fmla="*/ 604591 w 942319"/>
                    <a:gd name="connsiteY21" fmla="*/ 1151866 h 1456835"/>
                    <a:gd name="connsiteX22" fmla="*/ 653264 w 942319"/>
                    <a:gd name="connsiteY22" fmla="*/ 996276 h 1456835"/>
                    <a:gd name="connsiteX23" fmla="*/ 653264 w 942319"/>
                    <a:gd name="connsiteY23" fmla="*/ 458635 h 1456835"/>
                    <a:gd name="connsiteX24" fmla="*/ 604728 w 942319"/>
                    <a:gd name="connsiteY24" fmla="*/ 304832 h 1456835"/>
                    <a:gd name="connsiteX25" fmla="*/ 470194 w 942319"/>
                    <a:gd name="connsiteY25" fmla="*/ 256296 h 1456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942319" h="1456835">
                      <a:moveTo>
                        <a:pt x="470194" y="0"/>
                      </a:moveTo>
                      <a:cubicBezTo>
                        <a:pt x="557234" y="0"/>
                        <a:pt x="636854" y="15185"/>
                        <a:pt x="709056" y="45559"/>
                      </a:cubicBezTo>
                      <a:cubicBezTo>
                        <a:pt x="781259" y="75928"/>
                        <a:pt x="838189" y="125037"/>
                        <a:pt x="879839" y="192884"/>
                      </a:cubicBezTo>
                      <a:cubicBezTo>
                        <a:pt x="921492" y="260732"/>
                        <a:pt x="942319" y="349314"/>
                        <a:pt x="942319" y="458635"/>
                      </a:cubicBezTo>
                      <a:lnTo>
                        <a:pt x="942319" y="996276"/>
                      </a:lnTo>
                      <a:cubicBezTo>
                        <a:pt x="942319" y="1106456"/>
                        <a:pt x="921393" y="1195642"/>
                        <a:pt x="879537" y="1263833"/>
                      </a:cubicBezTo>
                      <a:cubicBezTo>
                        <a:pt x="837685" y="1332020"/>
                        <a:pt x="780805" y="1381235"/>
                        <a:pt x="708892" y="1411475"/>
                      </a:cubicBezTo>
                      <a:cubicBezTo>
                        <a:pt x="636980" y="1441715"/>
                        <a:pt x="557413" y="1456835"/>
                        <a:pt x="470194" y="1456835"/>
                      </a:cubicBezTo>
                      <a:cubicBezTo>
                        <a:pt x="382554" y="1456835"/>
                        <a:pt x="303171" y="1441742"/>
                        <a:pt x="232041" y="1411551"/>
                      </a:cubicBezTo>
                      <a:cubicBezTo>
                        <a:pt x="160911" y="1381361"/>
                        <a:pt x="104458" y="1332230"/>
                        <a:pt x="62675" y="1264161"/>
                      </a:cubicBezTo>
                      <a:cubicBezTo>
                        <a:pt x="20892" y="1196092"/>
                        <a:pt x="0" y="1106800"/>
                        <a:pt x="0" y="996276"/>
                      </a:cubicBezTo>
                      <a:lnTo>
                        <a:pt x="0" y="458635"/>
                      </a:lnTo>
                      <a:cubicBezTo>
                        <a:pt x="0" y="348993"/>
                        <a:pt x="20785" y="260304"/>
                        <a:pt x="62358" y="192567"/>
                      </a:cubicBezTo>
                      <a:cubicBezTo>
                        <a:pt x="103931" y="124831"/>
                        <a:pt x="160434" y="75802"/>
                        <a:pt x="231877" y="45482"/>
                      </a:cubicBezTo>
                      <a:cubicBezTo>
                        <a:pt x="303316" y="15162"/>
                        <a:pt x="382757" y="0"/>
                        <a:pt x="470194" y="0"/>
                      </a:cubicBezTo>
                      <a:close/>
                      <a:moveTo>
                        <a:pt x="470194" y="256296"/>
                      </a:moveTo>
                      <a:cubicBezTo>
                        <a:pt x="412523" y="256296"/>
                        <a:pt x="367919" y="272359"/>
                        <a:pt x="336373" y="304488"/>
                      </a:cubicBezTo>
                      <a:cubicBezTo>
                        <a:pt x="304828" y="336614"/>
                        <a:pt x="289055" y="387998"/>
                        <a:pt x="289055" y="458635"/>
                      </a:cubicBezTo>
                      <a:lnTo>
                        <a:pt x="289055" y="996276"/>
                      </a:lnTo>
                      <a:cubicBezTo>
                        <a:pt x="289055" y="1067998"/>
                        <a:pt x="304878" y="1119973"/>
                        <a:pt x="336522" y="1152198"/>
                      </a:cubicBezTo>
                      <a:cubicBezTo>
                        <a:pt x="368167" y="1184427"/>
                        <a:pt x="412726" y="1200539"/>
                        <a:pt x="470194" y="1200539"/>
                      </a:cubicBezTo>
                      <a:cubicBezTo>
                        <a:pt x="527345" y="1200539"/>
                        <a:pt x="572140" y="1184316"/>
                        <a:pt x="604591" y="1151866"/>
                      </a:cubicBezTo>
                      <a:cubicBezTo>
                        <a:pt x="637041" y="1119419"/>
                        <a:pt x="653264" y="1067555"/>
                        <a:pt x="653264" y="996276"/>
                      </a:cubicBezTo>
                      <a:lnTo>
                        <a:pt x="653264" y="458635"/>
                      </a:lnTo>
                      <a:cubicBezTo>
                        <a:pt x="653264" y="388460"/>
                        <a:pt x="637083" y="337191"/>
                        <a:pt x="604728" y="304832"/>
                      </a:cubicBezTo>
                      <a:cubicBezTo>
                        <a:pt x="572369" y="272473"/>
                        <a:pt x="527525" y="256296"/>
                        <a:pt x="470194" y="256296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675DFFF7-21AB-424F-AFF2-4BB062DDF33A}"/>
                    </a:ext>
                  </a:extLst>
                </p:cNvPr>
                <p:cNvSpPr/>
                <p:nvPr/>
              </p:nvSpPr>
              <p:spPr>
                <a:xfrm>
                  <a:off x="3016091" y="3082232"/>
                  <a:ext cx="127786" cy="126655"/>
                </a:xfrm>
                <a:custGeom>
                  <a:avLst/>
                  <a:gdLst>
                    <a:gd name="connsiteX0" fmla="*/ 107913 w 217753"/>
                    <a:gd name="connsiteY0" fmla="*/ 0 h 215826"/>
                    <a:gd name="connsiteX1" fmla="*/ 188231 w 217753"/>
                    <a:gd name="connsiteY1" fmla="*/ 29523 h 215826"/>
                    <a:gd name="connsiteX2" fmla="*/ 217753 w 217753"/>
                    <a:gd name="connsiteY2" fmla="*/ 105986 h 215826"/>
                    <a:gd name="connsiteX3" fmla="*/ 188174 w 217753"/>
                    <a:gd name="connsiteY3" fmla="*/ 183880 h 215826"/>
                    <a:gd name="connsiteX4" fmla="*/ 107913 w 217753"/>
                    <a:gd name="connsiteY4" fmla="*/ 215826 h 215826"/>
                    <a:gd name="connsiteX5" fmla="*/ 29435 w 217753"/>
                    <a:gd name="connsiteY5" fmla="*/ 184032 h 215826"/>
                    <a:gd name="connsiteX6" fmla="*/ 0 w 217753"/>
                    <a:gd name="connsiteY6" fmla="*/ 105986 h 215826"/>
                    <a:gd name="connsiteX7" fmla="*/ 29373 w 217753"/>
                    <a:gd name="connsiteY7" fmla="*/ 29370 h 215826"/>
                    <a:gd name="connsiteX8" fmla="*/ 107913 w 217753"/>
                    <a:gd name="connsiteY8" fmla="*/ 0 h 215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7753" h="215826">
                      <a:moveTo>
                        <a:pt x="107913" y="0"/>
                      </a:moveTo>
                      <a:cubicBezTo>
                        <a:pt x="141779" y="0"/>
                        <a:pt x="168549" y="9841"/>
                        <a:pt x="188231" y="29523"/>
                      </a:cubicBezTo>
                      <a:cubicBezTo>
                        <a:pt x="207913" y="49204"/>
                        <a:pt x="217753" y="74692"/>
                        <a:pt x="217753" y="105986"/>
                      </a:cubicBezTo>
                      <a:cubicBezTo>
                        <a:pt x="217753" y="136619"/>
                        <a:pt x="207893" y="162584"/>
                        <a:pt x="188174" y="183880"/>
                      </a:cubicBezTo>
                      <a:cubicBezTo>
                        <a:pt x="168450" y="205176"/>
                        <a:pt x="141699" y="215826"/>
                        <a:pt x="107913" y="215826"/>
                      </a:cubicBezTo>
                      <a:cubicBezTo>
                        <a:pt x="75214" y="215826"/>
                        <a:pt x="49055" y="205230"/>
                        <a:pt x="29435" y="184032"/>
                      </a:cubicBezTo>
                      <a:cubicBezTo>
                        <a:pt x="9810" y="162832"/>
                        <a:pt x="0" y="136817"/>
                        <a:pt x="0" y="105986"/>
                      </a:cubicBezTo>
                      <a:cubicBezTo>
                        <a:pt x="0" y="74490"/>
                        <a:pt x="9791" y="48952"/>
                        <a:pt x="29373" y="29370"/>
                      </a:cubicBezTo>
                      <a:cubicBezTo>
                        <a:pt x="48956" y="9792"/>
                        <a:pt x="75134" y="0"/>
                        <a:pt x="107913" y="0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9A08E3-4417-BA44-B950-4C7FE738A274}"/>
                </a:ext>
              </a:extLst>
            </p:cNvPr>
            <p:cNvGrpSpPr/>
            <p:nvPr/>
          </p:nvGrpSpPr>
          <p:grpSpPr>
            <a:xfrm>
              <a:off x="2364974" y="3291099"/>
              <a:ext cx="1139978" cy="848142"/>
              <a:chOff x="3424403" y="2715367"/>
              <a:chExt cx="1139978" cy="84814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EB926C7-662E-2643-8808-31BD3C18741D}"/>
                  </a:ext>
                </a:extLst>
              </p:cNvPr>
              <p:cNvSpPr/>
              <p:nvPr/>
            </p:nvSpPr>
            <p:spPr>
              <a:xfrm>
                <a:off x="3424403" y="2715367"/>
                <a:ext cx="536026" cy="848142"/>
              </a:xfrm>
              <a:custGeom>
                <a:avLst/>
                <a:gdLst>
                  <a:gd name="connsiteX0" fmla="*/ 458632 w 913412"/>
                  <a:gd name="connsiteY0" fmla="*/ 0 h 1445272"/>
                  <a:gd name="connsiteX1" fmla="*/ 678446 w 913412"/>
                  <a:gd name="connsiteY1" fmla="*/ 49425 h 1445272"/>
                  <a:gd name="connsiteX2" fmla="*/ 845950 w 913412"/>
                  <a:gd name="connsiteY2" fmla="*/ 189723 h 1445272"/>
                  <a:gd name="connsiteX3" fmla="*/ 909556 w 913412"/>
                  <a:gd name="connsiteY3" fmla="*/ 408530 h 1445272"/>
                  <a:gd name="connsiteX4" fmla="*/ 863471 w 913412"/>
                  <a:gd name="connsiteY4" fmla="*/ 601640 h 1445272"/>
                  <a:gd name="connsiteX5" fmla="*/ 746015 w 913412"/>
                  <a:gd name="connsiteY5" fmla="*/ 757203 h 1445272"/>
                  <a:gd name="connsiteX6" fmla="*/ 596143 w 913412"/>
                  <a:gd name="connsiteY6" fmla="*/ 881843 h 1445272"/>
                  <a:gd name="connsiteX7" fmla="*/ 449283 w 913412"/>
                  <a:gd name="connsiteY7" fmla="*/ 983614 h 1445272"/>
                  <a:gd name="connsiteX8" fmla="*/ 339802 w 913412"/>
                  <a:gd name="connsiteY8" fmla="*/ 1073040 h 1445272"/>
                  <a:gd name="connsiteX9" fmla="*/ 298686 w 913412"/>
                  <a:gd name="connsiteY9" fmla="*/ 1160072 h 1445272"/>
                  <a:gd name="connsiteX10" fmla="*/ 298686 w 913412"/>
                  <a:gd name="connsiteY10" fmla="*/ 1188976 h 1445272"/>
                  <a:gd name="connsiteX11" fmla="*/ 815130 w 913412"/>
                  <a:gd name="connsiteY11" fmla="*/ 1188976 h 1445272"/>
                  <a:gd name="connsiteX12" fmla="*/ 885664 w 913412"/>
                  <a:gd name="connsiteY12" fmla="*/ 1227126 h 1445272"/>
                  <a:gd name="connsiteX13" fmla="*/ 913412 w 913412"/>
                  <a:gd name="connsiteY13" fmla="*/ 1314235 h 1445272"/>
                  <a:gd name="connsiteX14" fmla="*/ 885695 w 913412"/>
                  <a:gd name="connsiteY14" fmla="*/ 1404852 h 1445272"/>
                  <a:gd name="connsiteX15" fmla="*/ 815130 w 913412"/>
                  <a:gd name="connsiteY15" fmla="*/ 1445272 h 1445272"/>
                  <a:gd name="connsiteX16" fmla="*/ 129110 w 913412"/>
                  <a:gd name="connsiteY16" fmla="*/ 1445272 h 1445272"/>
                  <a:gd name="connsiteX17" fmla="*/ 45448 w 913412"/>
                  <a:gd name="connsiteY17" fmla="*/ 1419136 h 1445272"/>
                  <a:gd name="connsiteX18" fmla="*/ 0 w 913412"/>
                  <a:gd name="connsiteY18" fmla="*/ 1346994 h 1445272"/>
                  <a:gd name="connsiteX19" fmla="*/ 0 w 913412"/>
                  <a:gd name="connsiteY19" fmla="*/ 1160072 h 1445272"/>
                  <a:gd name="connsiteX20" fmla="*/ 46399 w 913412"/>
                  <a:gd name="connsiteY20" fmla="*/ 1008410 h 1445272"/>
                  <a:gd name="connsiteX21" fmla="*/ 164355 w 913412"/>
                  <a:gd name="connsiteY21" fmla="*/ 878846 h 1445272"/>
                  <a:gd name="connsiteX22" fmla="*/ 315910 w 913412"/>
                  <a:gd name="connsiteY22" fmla="*/ 762306 h 1445272"/>
                  <a:gd name="connsiteX23" fmla="*/ 465392 w 913412"/>
                  <a:gd name="connsiteY23" fmla="*/ 648610 h 1445272"/>
                  <a:gd name="connsiteX24" fmla="*/ 577687 w 913412"/>
                  <a:gd name="connsiteY24" fmla="*/ 535037 h 1445272"/>
                  <a:gd name="connsiteX25" fmla="*/ 620501 w 913412"/>
                  <a:gd name="connsiteY25" fmla="*/ 416237 h 1445272"/>
                  <a:gd name="connsiteX26" fmla="*/ 604137 w 913412"/>
                  <a:gd name="connsiteY26" fmla="*/ 345328 h 1445272"/>
                  <a:gd name="connsiteX27" fmla="*/ 552829 w 913412"/>
                  <a:gd name="connsiteY27" fmla="*/ 287009 h 1445272"/>
                  <a:gd name="connsiteX28" fmla="*/ 460559 w 913412"/>
                  <a:gd name="connsiteY28" fmla="*/ 264003 h 1445272"/>
                  <a:gd name="connsiteX29" fmla="*/ 353097 w 913412"/>
                  <a:gd name="connsiteY29" fmla="*/ 298644 h 1445272"/>
                  <a:gd name="connsiteX30" fmla="*/ 308321 w 913412"/>
                  <a:gd name="connsiteY30" fmla="*/ 414313 h 1445272"/>
                  <a:gd name="connsiteX31" fmla="*/ 267492 w 913412"/>
                  <a:gd name="connsiteY31" fmla="*/ 492055 h 1445272"/>
                  <a:gd name="connsiteX32" fmla="*/ 158014 w 913412"/>
                  <a:gd name="connsiteY32" fmla="*/ 526078 h 1445272"/>
                  <a:gd name="connsiteX33" fmla="*/ 63546 w 913412"/>
                  <a:gd name="connsiteY33" fmla="*/ 491784 h 1445272"/>
                  <a:gd name="connsiteX34" fmla="*/ 26977 w 913412"/>
                  <a:gd name="connsiteY34" fmla="*/ 371915 h 1445272"/>
                  <a:gd name="connsiteX35" fmla="*/ 87785 w 913412"/>
                  <a:gd name="connsiteY35" fmla="*/ 172950 h 1445272"/>
                  <a:gd name="connsiteX36" fmla="*/ 248509 w 913412"/>
                  <a:gd name="connsiteY36" fmla="*/ 44428 h 1445272"/>
                  <a:gd name="connsiteX37" fmla="*/ 458632 w 913412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2" h="1445272">
                    <a:moveTo>
                      <a:pt x="458632" y="0"/>
                    </a:moveTo>
                    <a:cubicBezTo>
                      <a:pt x="535911" y="0"/>
                      <a:pt x="609187" y="16475"/>
                      <a:pt x="678446" y="49425"/>
                    </a:cubicBezTo>
                    <a:cubicBezTo>
                      <a:pt x="747710" y="82375"/>
                      <a:pt x="803544" y="129140"/>
                      <a:pt x="845950" y="189723"/>
                    </a:cubicBezTo>
                    <a:cubicBezTo>
                      <a:pt x="888352" y="250303"/>
                      <a:pt x="909556" y="323238"/>
                      <a:pt x="909556" y="408530"/>
                    </a:cubicBezTo>
                    <a:cubicBezTo>
                      <a:pt x="909556" y="479832"/>
                      <a:pt x="894196" y="544202"/>
                      <a:pt x="863471" y="601640"/>
                    </a:cubicBezTo>
                    <a:cubicBezTo>
                      <a:pt x="832750" y="659081"/>
                      <a:pt x="793597" y="710934"/>
                      <a:pt x="746015" y="757203"/>
                    </a:cubicBezTo>
                    <a:cubicBezTo>
                      <a:pt x="698430" y="803471"/>
                      <a:pt x="648474" y="845018"/>
                      <a:pt x="596143" y="881843"/>
                    </a:cubicBezTo>
                    <a:cubicBezTo>
                      <a:pt x="543813" y="918667"/>
                      <a:pt x="494857" y="952591"/>
                      <a:pt x="449283" y="983614"/>
                    </a:cubicBezTo>
                    <a:cubicBezTo>
                      <a:pt x="403706" y="1014636"/>
                      <a:pt x="367213" y="1044445"/>
                      <a:pt x="339802" y="1073040"/>
                    </a:cubicBezTo>
                    <a:cubicBezTo>
                      <a:pt x="312394" y="1101634"/>
                      <a:pt x="298686" y="1130645"/>
                      <a:pt x="298686" y="1160072"/>
                    </a:cubicBezTo>
                    <a:lnTo>
                      <a:pt x="298686" y="1188976"/>
                    </a:lnTo>
                    <a:lnTo>
                      <a:pt x="815130" y="1188976"/>
                    </a:lnTo>
                    <a:cubicBezTo>
                      <a:pt x="843656" y="1188976"/>
                      <a:pt x="867166" y="1201695"/>
                      <a:pt x="885664" y="1227126"/>
                    </a:cubicBezTo>
                    <a:cubicBezTo>
                      <a:pt x="904163" y="1252560"/>
                      <a:pt x="913408" y="1281593"/>
                      <a:pt x="913412" y="1314235"/>
                    </a:cubicBezTo>
                    <a:cubicBezTo>
                      <a:pt x="913408" y="1347696"/>
                      <a:pt x="904170" y="1377902"/>
                      <a:pt x="885695" y="1404852"/>
                    </a:cubicBezTo>
                    <a:cubicBezTo>
                      <a:pt x="867216" y="1431797"/>
                      <a:pt x="843694" y="1445272"/>
                      <a:pt x="815130" y="1445272"/>
                    </a:cubicBezTo>
                    <a:lnTo>
                      <a:pt x="129110" y="1445272"/>
                    </a:lnTo>
                    <a:cubicBezTo>
                      <a:pt x="103638" y="1445272"/>
                      <a:pt x="75749" y="1436561"/>
                      <a:pt x="45448" y="1419136"/>
                    </a:cubicBezTo>
                    <a:cubicBezTo>
                      <a:pt x="15147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4" y="1054816"/>
                      <a:pt x="46399" y="1008410"/>
                    </a:cubicBezTo>
                    <a:cubicBezTo>
                      <a:pt x="77330" y="962000"/>
                      <a:pt x="116647" y="918812"/>
                      <a:pt x="164355" y="878846"/>
                    </a:cubicBezTo>
                    <a:cubicBezTo>
                      <a:pt x="212055" y="838880"/>
                      <a:pt x="262575" y="800032"/>
                      <a:pt x="315910" y="762306"/>
                    </a:cubicBezTo>
                    <a:cubicBezTo>
                      <a:pt x="369244" y="724577"/>
                      <a:pt x="419070" y="686680"/>
                      <a:pt x="465392" y="648610"/>
                    </a:cubicBezTo>
                    <a:cubicBezTo>
                      <a:pt x="511710" y="610541"/>
                      <a:pt x="549142" y="572686"/>
                      <a:pt x="577687" y="535037"/>
                    </a:cubicBezTo>
                    <a:cubicBezTo>
                      <a:pt x="606228" y="497391"/>
                      <a:pt x="620501" y="457791"/>
                      <a:pt x="620501" y="416237"/>
                    </a:cubicBezTo>
                    <a:cubicBezTo>
                      <a:pt x="620501" y="392513"/>
                      <a:pt x="615046" y="368877"/>
                      <a:pt x="604137" y="345328"/>
                    </a:cubicBezTo>
                    <a:cubicBezTo>
                      <a:pt x="593227" y="321784"/>
                      <a:pt x="576126" y="302343"/>
                      <a:pt x="552829" y="287009"/>
                    </a:cubicBezTo>
                    <a:cubicBezTo>
                      <a:pt x="529533" y="271671"/>
                      <a:pt x="498777" y="264003"/>
                      <a:pt x="460559" y="264003"/>
                    </a:cubicBezTo>
                    <a:cubicBezTo>
                      <a:pt x="418765" y="264003"/>
                      <a:pt x="382944" y="275550"/>
                      <a:pt x="353097" y="298644"/>
                    </a:cubicBezTo>
                    <a:cubicBezTo>
                      <a:pt x="323246" y="321738"/>
                      <a:pt x="308321" y="360296"/>
                      <a:pt x="308321" y="414313"/>
                    </a:cubicBezTo>
                    <a:cubicBezTo>
                      <a:pt x="308321" y="443458"/>
                      <a:pt x="294713" y="469373"/>
                      <a:pt x="267492" y="492055"/>
                    </a:cubicBezTo>
                    <a:cubicBezTo>
                      <a:pt x="240275" y="514737"/>
                      <a:pt x="203783" y="526081"/>
                      <a:pt x="158014" y="526078"/>
                    </a:cubicBezTo>
                    <a:cubicBezTo>
                      <a:pt x="119414" y="526081"/>
                      <a:pt x="87922" y="514649"/>
                      <a:pt x="63546" y="491784"/>
                    </a:cubicBezTo>
                    <a:cubicBezTo>
                      <a:pt x="39165" y="468922"/>
                      <a:pt x="26977" y="428964"/>
                      <a:pt x="26977" y="371915"/>
                    </a:cubicBezTo>
                    <a:cubicBezTo>
                      <a:pt x="26977" y="295338"/>
                      <a:pt x="47246" y="229018"/>
                      <a:pt x="87785" y="172950"/>
                    </a:cubicBezTo>
                    <a:cubicBezTo>
                      <a:pt x="128320" y="116887"/>
                      <a:pt x="181898" y="74046"/>
                      <a:pt x="248509" y="44428"/>
                    </a:cubicBezTo>
                    <a:cubicBezTo>
                      <a:pt x="315123" y="14811"/>
                      <a:pt x="385162" y="0"/>
                      <a:pt x="458632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5D144B6-24F9-1241-88A2-5EA43A139A23}"/>
                  </a:ext>
                </a:extLst>
              </p:cNvPr>
              <p:cNvSpPr/>
              <p:nvPr/>
            </p:nvSpPr>
            <p:spPr>
              <a:xfrm>
                <a:off x="4028353" y="2715367"/>
                <a:ext cx="536028" cy="848142"/>
              </a:xfrm>
              <a:custGeom>
                <a:avLst/>
                <a:gdLst>
                  <a:gd name="connsiteX0" fmla="*/ 458636 w 913416"/>
                  <a:gd name="connsiteY0" fmla="*/ 0 h 1445272"/>
                  <a:gd name="connsiteX1" fmla="*/ 678450 w 913416"/>
                  <a:gd name="connsiteY1" fmla="*/ 49425 h 1445272"/>
                  <a:gd name="connsiteX2" fmla="*/ 845954 w 913416"/>
                  <a:gd name="connsiteY2" fmla="*/ 189723 h 1445272"/>
                  <a:gd name="connsiteX3" fmla="*/ 909560 w 913416"/>
                  <a:gd name="connsiteY3" fmla="*/ 408530 h 1445272"/>
                  <a:gd name="connsiteX4" fmla="*/ 863479 w 913416"/>
                  <a:gd name="connsiteY4" fmla="*/ 601640 h 1445272"/>
                  <a:gd name="connsiteX5" fmla="*/ 746019 w 913416"/>
                  <a:gd name="connsiteY5" fmla="*/ 757203 h 1445272"/>
                  <a:gd name="connsiteX6" fmla="*/ 596147 w 913416"/>
                  <a:gd name="connsiteY6" fmla="*/ 881843 h 1445272"/>
                  <a:gd name="connsiteX7" fmla="*/ 449287 w 913416"/>
                  <a:gd name="connsiteY7" fmla="*/ 983614 h 1445272"/>
                  <a:gd name="connsiteX8" fmla="*/ 339806 w 913416"/>
                  <a:gd name="connsiteY8" fmla="*/ 1073040 h 1445272"/>
                  <a:gd name="connsiteX9" fmla="*/ 298690 w 913416"/>
                  <a:gd name="connsiteY9" fmla="*/ 1160072 h 1445272"/>
                  <a:gd name="connsiteX10" fmla="*/ 298690 w 913416"/>
                  <a:gd name="connsiteY10" fmla="*/ 1188976 h 1445272"/>
                  <a:gd name="connsiteX11" fmla="*/ 815137 w 913416"/>
                  <a:gd name="connsiteY11" fmla="*/ 1188976 h 1445272"/>
                  <a:gd name="connsiteX12" fmla="*/ 885668 w 913416"/>
                  <a:gd name="connsiteY12" fmla="*/ 1227126 h 1445272"/>
                  <a:gd name="connsiteX13" fmla="*/ 913416 w 913416"/>
                  <a:gd name="connsiteY13" fmla="*/ 1314235 h 1445272"/>
                  <a:gd name="connsiteX14" fmla="*/ 885699 w 913416"/>
                  <a:gd name="connsiteY14" fmla="*/ 1404852 h 1445272"/>
                  <a:gd name="connsiteX15" fmla="*/ 815137 w 913416"/>
                  <a:gd name="connsiteY15" fmla="*/ 1445272 h 1445272"/>
                  <a:gd name="connsiteX16" fmla="*/ 129114 w 913416"/>
                  <a:gd name="connsiteY16" fmla="*/ 1445272 h 1445272"/>
                  <a:gd name="connsiteX17" fmla="*/ 45452 w 913416"/>
                  <a:gd name="connsiteY17" fmla="*/ 1419136 h 1445272"/>
                  <a:gd name="connsiteX18" fmla="*/ 0 w 913416"/>
                  <a:gd name="connsiteY18" fmla="*/ 1346994 h 1445272"/>
                  <a:gd name="connsiteX19" fmla="*/ 0 w 913416"/>
                  <a:gd name="connsiteY19" fmla="*/ 1160072 h 1445272"/>
                  <a:gd name="connsiteX20" fmla="*/ 46402 w 913416"/>
                  <a:gd name="connsiteY20" fmla="*/ 1008410 h 1445272"/>
                  <a:gd name="connsiteX21" fmla="*/ 164355 w 913416"/>
                  <a:gd name="connsiteY21" fmla="*/ 878846 h 1445272"/>
                  <a:gd name="connsiteX22" fmla="*/ 315914 w 913416"/>
                  <a:gd name="connsiteY22" fmla="*/ 762306 h 1445272"/>
                  <a:gd name="connsiteX23" fmla="*/ 465396 w 913416"/>
                  <a:gd name="connsiteY23" fmla="*/ 648610 h 1445272"/>
                  <a:gd name="connsiteX24" fmla="*/ 577691 w 913416"/>
                  <a:gd name="connsiteY24" fmla="*/ 535037 h 1445272"/>
                  <a:gd name="connsiteX25" fmla="*/ 620505 w 913416"/>
                  <a:gd name="connsiteY25" fmla="*/ 416237 h 1445272"/>
                  <a:gd name="connsiteX26" fmla="*/ 604140 w 913416"/>
                  <a:gd name="connsiteY26" fmla="*/ 345328 h 1445272"/>
                  <a:gd name="connsiteX27" fmla="*/ 552833 w 913416"/>
                  <a:gd name="connsiteY27" fmla="*/ 287009 h 1445272"/>
                  <a:gd name="connsiteX28" fmla="*/ 460563 w 913416"/>
                  <a:gd name="connsiteY28" fmla="*/ 264003 h 1445272"/>
                  <a:gd name="connsiteX29" fmla="*/ 353101 w 913416"/>
                  <a:gd name="connsiteY29" fmla="*/ 298644 h 1445272"/>
                  <a:gd name="connsiteX30" fmla="*/ 308325 w 913416"/>
                  <a:gd name="connsiteY30" fmla="*/ 414313 h 1445272"/>
                  <a:gd name="connsiteX31" fmla="*/ 267496 w 913416"/>
                  <a:gd name="connsiteY31" fmla="*/ 492055 h 1445272"/>
                  <a:gd name="connsiteX32" fmla="*/ 158018 w 913416"/>
                  <a:gd name="connsiteY32" fmla="*/ 526078 h 1445272"/>
                  <a:gd name="connsiteX33" fmla="*/ 63549 w 913416"/>
                  <a:gd name="connsiteY33" fmla="*/ 491784 h 1445272"/>
                  <a:gd name="connsiteX34" fmla="*/ 26980 w 913416"/>
                  <a:gd name="connsiteY34" fmla="*/ 371915 h 1445272"/>
                  <a:gd name="connsiteX35" fmla="*/ 87789 w 913416"/>
                  <a:gd name="connsiteY35" fmla="*/ 172950 h 1445272"/>
                  <a:gd name="connsiteX36" fmla="*/ 248513 w 913416"/>
                  <a:gd name="connsiteY36" fmla="*/ 44428 h 1445272"/>
                  <a:gd name="connsiteX37" fmla="*/ 458636 w 913416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2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5"/>
                      <a:pt x="803548" y="129140"/>
                      <a:pt x="845954" y="189723"/>
                    </a:cubicBezTo>
                    <a:cubicBezTo>
                      <a:pt x="888359" y="250303"/>
                      <a:pt x="909560" y="323238"/>
                      <a:pt x="909560" y="408530"/>
                    </a:cubicBezTo>
                    <a:cubicBezTo>
                      <a:pt x="909560" y="479832"/>
                      <a:pt x="894200" y="544202"/>
                      <a:pt x="863479" y="601640"/>
                    </a:cubicBezTo>
                    <a:cubicBezTo>
                      <a:pt x="832754" y="659081"/>
                      <a:pt x="793601" y="710934"/>
                      <a:pt x="746019" y="757203"/>
                    </a:cubicBezTo>
                    <a:cubicBezTo>
                      <a:pt x="698433" y="803471"/>
                      <a:pt x="648478" y="845018"/>
                      <a:pt x="596147" y="881843"/>
                    </a:cubicBezTo>
                    <a:cubicBezTo>
                      <a:pt x="543817" y="918667"/>
                      <a:pt x="494861" y="952591"/>
                      <a:pt x="449287" y="983614"/>
                    </a:cubicBezTo>
                    <a:cubicBezTo>
                      <a:pt x="403710" y="1014636"/>
                      <a:pt x="367217" y="1044445"/>
                      <a:pt x="339806" y="1073040"/>
                    </a:cubicBezTo>
                    <a:cubicBezTo>
                      <a:pt x="312398" y="1101634"/>
                      <a:pt x="298690" y="1130645"/>
                      <a:pt x="298690" y="1160072"/>
                    </a:cubicBezTo>
                    <a:lnTo>
                      <a:pt x="298690" y="1188976"/>
                    </a:lnTo>
                    <a:lnTo>
                      <a:pt x="815137" y="1188976"/>
                    </a:lnTo>
                    <a:cubicBezTo>
                      <a:pt x="843660" y="1188976"/>
                      <a:pt x="867170" y="1201695"/>
                      <a:pt x="885668" y="1227126"/>
                    </a:cubicBezTo>
                    <a:cubicBezTo>
                      <a:pt x="904166" y="1252560"/>
                      <a:pt x="913416" y="1281593"/>
                      <a:pt x="913416" y="1314235"/>
                    </a:cubicBezTo>
                    <a:cubicBezTo>
                      <a:pt x="913416" y="1347696"/>
                      <a:pt x="904174" y="1377902"/>
                      <a:pt x="885699" y="1404852"/>
                    </a:cubicBezTo>
                    <a:cubicBezTo>
                      <a:pt x="867220" y="1431797"/>
                      <a:pt x="843698" y="1445272"/>
                      <a:pt x="815137" y="1445272"/>
                    </a:cubicBezTo>
                    <a:lnTo>
                      <a:pt x="129114" y="1445272"/>
                    </a:lnTo>
                    <a:cubicBezTo>
                      <a:pt x="103638" y="1445272"/>
                      <a:pt x="75753" y="1436561"/>
                      <a:pt x="45452" y="1419136"/>
                    </a:cubicBezTo>
                    <a:cubicBezTo>
                      <a:pt x="15151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8" y="1054816"/>
                      <a:pt x="46402" y="1008410"/>
                    </a:cubicBezTo>
                    <a:cubicBezTo>
                      <a:pt x="77333" y="962000"/>
                      <a:pt x="116651" y="918812"/>
                      <a:pt x="164355" y="878846"/>
                    </a:cubicBezTo>
                    <a:cubicBezTo>
                      <a:pt x="212062" y="838880"/>
                      <a:pt x="262579" y="800032"/>
                      <a:pt x="315914" y="762306"/>
                    </a:cubicBezTo>
                    <a:cubicBezTo>
                      <a:pt x="369248" y="724577"/>
                      <a:pt x="419074" y="686680"/>
                      <a:pt x="465396" y="648610"/>
                    </a:cubicBezTo>
                    <a:cubicBezTo>
                      <a:pt x="511714" y="610541"/>
                      <a:pt x="549146" y="572686"/>
                      <a:pt x="577691" y="535037"/>
                    </a:cubicBezTo>
                    <a:cubicBezTo>
                      <a:pt x="606232" y="497391"/>
                      <a:pt x="620505" y="457791"/>
                      <a:pt x="620505" y="416237"/>
                    </a:cubicBezTo>
                    <a:cubicBezTo>
                      <a:pt x="620505" y="392513"/>
                      <a:pt x="615050" y="368877"/>
                      <a:pt x="604140" y="345328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41" y="271671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3"/>
                    </a:cubicBezTo>
                    <a:cubicBezTo>
                      <a:pt x="308325" y="443458"/>
                      <a:pt x="294717" y="469373"/>
                      <a:pt x="267496" y="492055"/>
                    </a:cubicBezTo>
                    <a:cubicBezTo>
                      <a:pt x="240279" y="514737"/>
                      <a:pt x="203786" y="526081"/>
                      <a:pt x="158018" y="526078"/>
                    </a:cubicBezTo>
                    <a:cubicBezTo>
                      <a:pt x="119418" y="526081"/>
                      <a:pt x="87926" y="514649"/>
                      <a:pt x="63549" y="491784"/>
                    </a:cubicBezTo>
                    <a:cubicBezTo>
                      <a:pt x="39169" y="468922"/>
                      <a:pt x="26980" y="428964"/>
                      <a:pt x="26980" y="371915"/>
                    </a:cubicBezTo>
                    <a:cubicBezTo>
                      <a:pt x="26980" y="295338"/>
                      <a:pt x="47250" y="229018"/>
                      <a:pt x="87789" y="172950"/>
                    </a:cubicBezTo>
                    <a:cubicBezTo>
                      <a:pt x="128324" y="116887"/>
                      <a:pt x="181899" y="74046"/>
                      <a:pt x="248513" y="44428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0745769-12C1-6A45-8294-03116F77677A}"/>
              </a:ext>
            </a:extLst>
          </p:cNvPr>
          <p:cNvSpPr/>
          <p:nvPr/>
        </p:nvSpPr>
        <p:spPr>
          <a:xfrm>
            <a:off x="6199721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F3C6C-F189-A344-802C-5CF3BBB1D7F8}"/>
              </a:ext>
            </a:extLst>
          </p:cNvPr>
          <p:cNvSpPr/>
          <p:nvPr/>
        </p:nvSpPr>
        <p:spPr>
          <a:xfrm>
            <a:off x="6199721" y="5460943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47B1F8-AC0E-C548-8497-79C4402F57FE}"/>
              </a:ext>
            </a:extLst>
          </p:cNvPr>
          <p:cNvSpPr/>
          <p:nvPr/>
        </p:nvSpPr>
        <p:spPr>
          <a:xfrm>
            <a:off x="8922230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B9654-0889-ED46-8D23-59AE628DC050}"/>
              </a:ext>
            </a:extLst>
          </p:cNvPr>
          <p:cNvSpPr txBox="1"/>
          <p:nvPr/>
        </p:nvSpPr>
        <p:spPr>
          <a:xfrm>
            <a:off x="6646576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E8E094-E719-4941-B38E-4B5AA5D370D1}"/>
              </a:ext>
            </a:extLst>
          </p:cNvPr>
          <p:cNvSpPr txBox="1"/>
          <p:nvPr/>
        </p:nvSpPr>
        <p:spPr>
          <a:xfrm>
            <a:off x="6646576" y="549305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0ADC7-8B79-214B-A4C1-11DE12870BB7}"/>
              </a:ext>
            </a:extLst>
          </p:cNvPr>
          <p:cNvSpPr txBox="1"/>
          <p:nvPr/>
        </p:nvSpPr>
        <p:spPr>
          <a:xfrm>
            <a:off x="9353104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7" name="Graphic 1021">
            <a:extLst>
              <a:ext uri="{FF2B5EF4-FFF2-40B4-BE49-F238E27FC236}">
                <a16:creationId xmlns:a16="http://schemas.microsoft.com/office/drawing/2014/main" id="{4D6B254A-BE27-2040-BF36-FA9D41E1FFAD}"/>
              </a:ext>
            </a:extLst>
          </p:cNvPr>
          <p:cNvSpPr/>
          <p:nvPr/>
        </p:nvSpPr>
        <p:spPr>
          <a:xfrm>
            <a:off x="6291549" y="4747549"/>
            <a:ext cx="205649" cy="188511"/>
          </a:xfrm>
          <a:custGeom>
            <a:avLst/>
            <a:gdLst>
              <a:gd name="connsiteX0" fmla="*/ 0 w 586740"/>
              <a:gd name="connsiteY0" fmla="*/ 195580 h 537845"/>
              <a:gd name="connsiteX1" fmla="*/ 0 w 586740"/>
              <a:gd name="connsiteY1" fmla="*/ 415608 h 537845"/>
              <a:gd name="connsiteX2" fmla="*/ 122238 w 586740"/>
              <a:gd name="connsiteY2" fmla="*/ 537845 h 537845"/>
              <a:gd name="connsiteX3" fmla="*/ 464503 w 586740"/>
              <a:gd name="connsiteY3" fmla="*/ 537845 h 537845"/>
              <a:gd name="connsiteX4" fmla="*/ 586740 w 586740"/>
              <a:gd name="connsiteY4" fmla="*/ 415608 h 537845"/>
              <a:gd name="connsiteX5" fmla="*/ 586740 w 586740"/>
              <a:gd name="connsiteY5" fmla="*/ 195580 h 537845"/>
              <a:gd name="connsiteX6" fmla="*/ 342265 w 586740"/>
              <a:gd name="connsiteY6" fmla="*/ 440055 h 537845"/>
              <a:gd name="connsiteX7" fmla="*/ 146685 w 586740"/>
              <a:gd name="connsiteY7" fmla="*/ 440055 h 537845"/>
              <a:gd name="connsiteX8" fmla="*/ 122238 w 586740"/>
              <a:gd name="connsiteY8" fmla="*/ 415608 h 537845"/>
              <a:gd name="connsiteX9" fmla="*/ 146685 w 586740"/>
              <a:gd name="connsiteY9" fmla="*/ 391160 h 537845"/>
              <a:gd name="connsiteX10" fmla="*/ 342265 w 586740"/>
              <a:gd name="connsiteY10" fmla="*/ 391160 h 537845"/>
              <a:gd name="connsiteX11" fmla="*/ 366713 w 586740"/>
              <a:gd name="connsiteY11" fmla="*/ 415608 h 537845"/>
              <a:gd name="connsiteX12" fmla="*/ 342265 w 586740"/>
              <a:gd name="connsiteY12" fmla="*/ 440055 h 537845"/>
              <a:gd name="connsiteX13" fmla="*/ 440055 w 586740"/>
              <a:gd name="connsiteY13" fmla="*/ 342265 h 537845"/>
              <a:gd name="connsiteX14" fmla="*/ 146685 w 586740"/>
              <a:gd name="connsiteY14" fmla="*/ 342265 h 537845"/>
              <a:gd name="connsiteX15" fmla="*/ 122238 w 586740"/>
              <a:gd name="connsiteY15" fmla="*/ 317818 h 537845"/>
              <a:gd name="connsiteX16" fmla="*/ 146685 w 586740"/>
              <a:gd name="connsiteY16" fmla="*/ 293370 h 537845"/>
              <a:gd name="connsiteX17" fmla="*/ 440055 w 586740"/>
              <a:gd name="connsiteY17" fmla="*/ 293370 h 537845"/>
              <a:gd name="connsiteX18" fmla="*/ 464503 w 586740"/>
              <a:gd name="connsiteY18" fmla="*/ 317818 h 537845"/>
              <a:gd name="connsiteX19" fmla="*/ 440055 w 586740"/>
              <a:gd name="connsiteY19" fmla="*/ 342265 h 537845"/>
              <a:gd name="connsiteX20" fmla="*/ 586740 w 586740"/>
              <a:gd name="connsiteY20" fmla="*/ 146685 h 537845"/>
              <a:gd name="connsiteX21" fmla="*/ 586740 w 586740"/>
              <a:gd name="connsiteY21" fmla="*/ 122238 h 537845"/>
              <a:gd name="connsiteX22" fmla="*/ 464503 w 586740"/>
              <a:gd name="connsiteY22" fmla="*/ 0 h 537845"/>
              <a:gd name="connsiteX23" fmla="*/ 122238 w 586740"/>
              <a:gd name="connsiteY23" fmla="*/ 0 h 537845"/>
              <a:gd name="connsiteX24" fmla="*/ 0 w 586740"/>
              <a:gd name="connsiteY24" fmla="*/ 122238 h 537845"/>
              <a:gd name="connsiteX25" fmla="*/ 0 w 586740"/>
              <a:gd name="connsiteY25" fmla="*/ 146685 h 537845"/>
              <a:gd name="connsiteX26" fmla="*/ 244475 w 586740"/>
              <a:gd name="connsiteY26" fmla="*/ 48895 h 537845"/>
              <a:gd name="connsiteX27" fmla="*/ 268923 w 586740"/>
              <a:gd name="connsiteY27" fmla="*/ 73343 h 537845"/>
              <a:gd name="connsiteX28" fmla="*/ 244475 w 586740"/>
              <a:gd name="connsiteY28" fmla="*/ 97790 h 537845"/>
              <a:gd name="connsiteX29" fmla="*/ 220028 w 586740"/>
              <a:gd name="connsiteY29" fmla="*/ 73343 h 537845"/>
              <a:gd name="connsiteX30" fmla="*/ 244475 w 586740"/>
              <a:gd name="connsiteY30" fmla="*/ 48895 h 537845"/>
              <a:gd name="connsiteX31" fmla="*/ 171133 w 586740"/>
              <a:gd name="connsiteY31" fmla="*/ 48895 h 537845"/>
              <a:gd name="connsiteX32" fmla="*/ 195580 w 586740"/>
              <a:gd name="connsiteY32" fmla="*/ 73343 h 537845"/>
              <a:gd name="connsiteX33" fmla="*/ 171133 w 586740"/>
              <a:gd name="connsiteY33" fmla="*/ 97790 h 537845"/>
              <a:gd name="connsiteX34" fmla="*/ 146685 w 586740"/>
              <a:gd name="connsiteY34" fmla="*/ 73343 h 537845"/>
              <a:gd name="connsiteX35" fmla="*/ 171133 w 586740"/>
              <a:gd name="connsiteY35" fmla="*/ 48895 h 537845"/>
              <a:gd name="connsiteX36" fmla="*/ 97790 w 586740"/>
              <a:gd name="connsiteY36" fmla="*/ 48895 h 537845"/>
              <a:gd name="connsiteX37" fmla="*/ 122238 w 586740"/>
              <a:gd name="connsiteY37" fmla="*/ 73343 h 537845"/>
              <a:gd name="connsiteX38" fmla="*/ 97790 w 586740"/>
              <a:gd name="connsiteY38" fmla="*/ 97790 h 537845"/>
              <a:gd name="connsiteX39" fmla="*/ 73343 w 586740"/>
              <a:gd name="connsiteY39" fmla="*/ 73343 h 537845"/>
              <a:gd name="connsiteX40" fmla="*/ 97790 w 586740"/>
              <a:gd name="connsiteY40" fmla="*/ 48895 h 53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86740" h="537845">
                <a:moveTo>
                  <a:pt x="0" y="195580"/>
                </a:moveTo>
                <a:lnTo>
                  <a:pt x="0" y="415608"/>
                </a:lnTo>
                <a:cubicBezTo>
                  <a:pt x="81" y="483084"/>
                  <a:pt x="54761" y="537764"/>
                  <a:pt x="122238" y="537845"/>
                </a:cubicBezTo>
                <a:lnTo>
                  <a:pt x="464503" y="537845"/>
                </a:lnTo>
                <a:cubicBezTo>
                  <a:pt x="531979" y="537764"/>
                  <a:pt x="586659" y="483084"/>
                  <a:pt x="586740" y="415608"/>
                </a:cubicBezTo>
                <a:lnTo>
                  <a:pt x="586740" y="195580"/>
                </a:lnTo>
                <a:close/>
                <a:moveTo>
                  <a:pt x="342265" y="440055"/>
                </a:moveTo>
                <a:lnTo>
                  <a:pt x="146685" y="440055"/>
                </a:lnTo>
                <a:cubicBezTo>
                  <a:pt x="133183" y="440055"/>
                  <a:pt x="122238" y="429109"/>
                  <a:pt x="122238" y="415608"/>
                </a:cubicBezTo>
                <a:cubicBezTo>
                  <a:pt x="122238" y="402106"/>
                  <a:pt x="133183" y="391160"/>
                  <a:pt x="146685" y="391160"/>
                </a:cubicBezTo>
                <a:lnTo>
                  <a:pt x="342265" y="391160"/>
                </a:lnTo>
                <a:cubicBezTo>
                  <a:pt x="355767" y="391160"/>
                  <a:pt x="366713" y="402106"/>
                  <a:pt x="366713" y="415608"/>
                </a:cubicBezTo>
                <a:cubicBezTo>
                  <a:pt x="366713" y="429109"/>
                  <a:pt x="355767" y="440055"/>
                  <a:pt x="342265" y="440055"/>
                </a:cubicBezTo>
                <a:close/>
                <a:moveTo>
                  <a:pt x="440055" y="342265"/>
                </a:moveTo>
                <a:lnTo>
                  <a:pt x="146685" y="342265"/>
                </a:lnTo>
                <a:cubicBezTo>
                  <a:pt x="133183" y="342265"/>
                  <a:pt x="122238" y="331320"/>
                  <a:pt x="122238" y="317818"/>
                </a:cubicBezTo>
                <a:cubicBezTo>
                  <a:pt x="122238" y="304316"/>
                  <a:pt x="133183" y="293370"/>
                  <a:pt x="146685" y="293370"/>
                </a:cubicBezTo>
                <a:lnTo>
                  <a:pt x="440055" y="293370"/>
                </a:lnTo>
                <a:cubicBezTo>
                  <a:pt x="453557" y="293370"/>
                  <a:pt x="464503" y="304316"/>
                  <a:pt x="464503" y="317818"/>
                </a:cubicBezTo>
                <a:cubicBezTo>
                  <a:pt x="464503" y="331320"/>
                  <a:pt x="453557" y="342265"/>
                  <a:pt x="440055" y="342265"/>
                </a:cubicBezTo>
                <a:close/>
                <a:moveTo>
                  <a:pt x="586740" y="146685"/>
                </a:moveTo>
                <a:lnTo>
                  <a:pt x="586740" y="122238"/>
                </a:lnTo>
                <a:cubicBezTo>
                  <a:pt x="586659" y="54761"/>
                  <a:pt x="531979" y="81"/>
                  <a:pt x="464503" y="0"/>
                </a:cubicBezTo>
                <a:lnTo>
                  <a:pt x="122238" y="0"/>
                </a:lnTo>
                <a:cubicBezTo>
                  <a:pt x="54761" y="81"/>
                  <a:pt x="81" y="54761"/>
                  <a:pt x="0" y="122238"/>
                </a:cubicBezTo>
                <a:lnTo>
                  <a:pt x="0" y="146685"/>
                </a:lnTo>
                <a:close/>
                <a:moveTo>
                  <a:pt x="244475" y="48895"/>
                </a:moveTo>
                <a:cubicBezTo>
                  <a:pt x="257977" y="48895"/>
                  <a:pt x="268923" y="59841"/>
                  <a:pt x="268923" y="73343"/>
                </a:cubicBezTo>
                <a:cubicBezTo>
                  <a:pt x="268923" y="86844"/>
                  <a:pt x="257977" y="97790"/>
                  <a:pt x="244475" y="97790"/>
                </a:cubicBezTo>
                <a:cubicBezTo>
                  <a:pt x="230973" y="97790"/>
                  <a:pt x="220028" y="86844"/>
                  <a:pt x="220028" y="73343"/>
                </a:cubicBezTo>
                <a:cubicBezTo>
                  <a:pt x="220028" y="59841"/>
                  <a:pt x="230973" y="48895"/>
                  <a:pt x="244475" y="48895"/>
                </a:cubicBezTo>
                <a:close/>
                <a:moveTo>
                  <a:pt x="171133" y="48895"/>
                </a:moveTo>
                <a:cubicBezTo>
                  <a:pt x="184634" y="48895"/>
                  <a:pt x="195580" y="59841"/>
                  <a:pt x="195580" y="73343"/>
                </a:cubicBezTo>
                <a:cubicBezTo>
                  <a:pt x="195580" y="86844"/>
                  <a:pt x="184634" y="97790"/>
                  <a:pt x="171133" y="97790"/>
                </a:cubicBezTo>
                <a:cubicBezTo>
                  <a:pt x="157631" y="97790"/>
                  <a:pt x="146685" y="86844"/>
                  <a:pt x="146685" y="73343"/>
                </a:cubicBezTo>
                <a:cubicBezTo>
                  <a:pt x="146685" y="59841"/>
                  <a:pt x="157631" y="48895"/>
                  <a:pt x="171133" y="48895"/>
                </a:cubicBezTo>
                <a:close/>
                <a:moveTo>
                  <a:pt x="97790" y="48895"/>
                </a:moveTo>
                <a:cubicBezTo>
                  <a:pt x="111292" y="48895"/>
                  <a:pt x="122238" y="59841"/>
                  <a:pt x="122238" y="73343"/>
                </a:cubicBezTo>
                <a:cubicBezTo>
                  <a:pt x="122238" y="86844"/>
                  <a:pt x="111292" y="97790"/>
                  <a:pt x="97790" y="97790"/>
                </a:cubicBezTo>
                <a:cubicBezTo>
                  <a:pt x="84288" y="97790"/>
                  <a:pt x="73343" y="86844"/>
                  <a:pt x="73343" y="73343"/>
                </a:cubicBezTo>
                <a:cubicBezTo>
                  <a:pt x="73343" y="59841"/>
                  <a:pt x="84288" y="48895"/>
                  <a:pt x="97790" y="48895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 dirty="0"/>
          </a:p>
        </p:txBody>
      </p:sp>
      <p:sp>
        <p:nvSpPr>
          <p:cNvPr id="28" name="Graphic 1023">
            <a:extLst>
              <a:ext uri="{FF2B5EF4-FFF2-40B4-BE49-F238E27FC236}">
                <a16:creationId xmlns:a16="http://schemas.microsoft.com/office/drawing/2014/main" id="{D4A0128C-10AB-844E-B4D7-32E5F94B1D62}"/>
              </a:ext>
            </a:extLst>
          </p:cNvPr>
          <p:cNvSpPr/>
          <p:nvPr/>
        </p:nvSpPr>
        <p:spPr>
          <a:xfrm>
            <a:off x="6291597" y="5552857"/>
            <a:ext cx="205552" cy="205477"/>
          </a:xfrm>
          <a:custGeom>
            <a:avLst/>
            <a:gdLst>
              <a:gd name="connsiteX0" fmla="*/ 504048 w 586464"/>
              <a:gd name="connsiteY0" fmla="*/ 363819 h 586253"/>
              <a:gd name="connsiteX1" fmla="*/ 399363 w 586464"/>
              <a:gd name="connsiteY1" fmla="*/ 363990 h 586253"/>
              <a:gd name="connsiteX2" fmla="*/ 352766 w 586464"/>
              <a:gd name="connsiteY2" fmla="*/ 403253 h 586253"/>
              <a:gd name="connsiteX3" fmla="*/ 183296 w 586464"/>
              <a:gd name="connsiteY3" fmla="*/ 233465 h 586253"/>
              <a:gd name="connsiteX4" fmla="*/ 222412 w 586464"/>
              <a:gd name="connsiteY4" fmla="*/ 187015 h 586253"/>
              <a:gd name="connsiteX5" fmla="*/ 222559 w 586464"/>
              <a:gd name="connsiteY5" fmla="*/ 82355 h 586253"/>
              <a:gd name="connsiteX6" fmla="*/ 176549 w 586464"/>
              <a:gd name="connsiteY6" fmla="*/ 22850 h 586253"/>
              <a:gd name="connsiteX7" fmla="*/ 70764 w 586464"/>
              <a:gd name="connsiteY7" fmla="*/ 21725 h 586253"/>
              <a:gd name="connsiteX8" fmla="*/ 42650 w 586464"/>
              <a:gd name="connsiteY8" fmla="*/ 46172 h 586253"/>
              <a:gd name="connsiteX9" fmla="*/ 541379 w 586464"/>
              <a:gd name="connsiteY9" fmla="*/ 542457 h 586253"/>
              <a:gd name="connsiteX10" fmla="*/ 563675 w 586464"/>
              <a:gd name="connsiteY10" fmla="*/ 516787 h 586253"/>
              <a:gd name="connsiteX11" fmla="*/ 563675 w 586464"/>
              <a:gd name="connsiteY11" fmla="*/ 409805 h 586253"/>
              <a:gd name="connsiteX12" fmla="*/ 504048 w 586464"/>
              <a:gd name="connsiteY12" fmla="*/ 363819 h 586253"/>
              <a:gd name="connsiteX13" fmla="*/ 550693 w 586464"/>
              <a:gd name="connsiteY13" fmla="*/ 308005 h 586253"/>
              <a:gd name="connsiteX14" fmla="*/ 278397 w 586464"/>
              <a:gd name="connsiteY14" fmla="*/ 35758 h 586253"/>
              <a:gd name="connsiteX15" fmla="*/ 272346 w 586464"/>
              <a:gd name="connsiteY15" fmla="*/ 69801 h 586253"/>
              <a:gd name="connsiteX16" fmla="*/ 306389 w 586464"/>
              <a:gd name="connsiteY16" fmla="*/ 75852 h 586253"/>
              <a:gd name="connsiteX17" fmla="*/ 510599 w 586464"/>
              <a:gd name="connsiteY17" fmla="*/ 280037 h 586253"/>
              <a:gd name="connsiteX18" fmla="*/ 515968 w 586464"/>
              <a:gd name="connsiteY18" fmla="*/ 314192 h 586253"/>
              <a:gd name="connsiteX19" fmla="*/ 550123 w 586464"/>
              <a:gd name="connsiteY19" fmla="*/ 308823 h 586253"/>
              <a:gd name="connsiteX20" fmla="*/ 550693 w 586464"/>
              <a:gd name="connsiteY20" fmla="*/ 308005 h 586253"/>
              <a:gd name="connsiteX21" fmla="*/ 456375 w 586464"/>
              <a:gd name="connsiteY21" fmla="*/ 262411 h 586253"/>
              <a:gd name="connsiteX22" fmla="*/ 456375 w 586464"/>
              <a:gd name="connsiteY22" fmla="*/ 227842 h 586253"/>
              <a:gd name="connsiteX23" fmla="*/ 414643 w 586464"/>
              <a:gd name="connsiteY23" fmla="*/ 186110 h 586253"/>
              <a:gd name="connsiteX24" fmla="*/ 414643 w 586464"/>
              <a:gd name="connsiteY24" fmla="*/ 122815 h 586253"/>
              <a:gd name="connsiteX25" fmla="*/ 390196 w 586464"/>
              <a:gd name="connsiteY25" fmla="*/ 98368 h 586253"/>
              <a:gd name="connsiteX26" fmla="*/ 365748 w 586464"/>
              <a:gd name="connsiteY26" fmla="*/ 122815 h 586253"/>
              <a:gd name="connsiteX27" fmla="*/ 365748 w 586464"/>
              <a:gd name="connsiteY27" fmla="*/ 196158 h 586253"/>
              <a:gd name="connsiteX28" fmla="*/ 372911 w 586464"/>
              <a:gd name="connsiteY28" fmla="*/ 213442 h 586253"/>
              <a:gd name="connsiteX29" fmla="*/ 421806 w 586464"/>
              <a:gd name="connsiteY29" fmla="*/ 262337 h 586253"/>
              <a:gd name="connsiteX30" fmla="*/ 456375 w 586464"/>
              <a:gd name="connsiteY30" fmla="*/ 262337 h 58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6464" h="586253">
                <a:moveTo>
                  <a:pt x="504048" y="363819"/>
                </a:moveTo>
                <a:cubicBezTo>
                  <a:pt x="474712" y="335896"/>
                  <a:pt x="428607" y="335971"/>
                  <a:pt x="399363" y="363990"/>
                </a:cubicBezTo>
                <a:lnTo>
                  <a:pt x="352766" y="403253"/>
                </a:lnTo>
                <a:cubicBezTo>
                  <a:pt x="275943" y="371448"/>
                  <a:pt x="214957" y="310347"/>
                  <a:pt x="183296" y="233465"/>
                </a:cubicBezTo>
                <a:lnTo>
                  <a:pt x="222412" y="187015"/>
                </a:lnTo>
                <a:cubicBezTo>
                  <a:pt x="250409" y="157768"/>
                  <a:pt x="250474" y="111680"/>
                  <a:pt x="222559" y="82355"/>
                </a:cubicBezTo>
                <a:cubicBezTo>
                  <a:pt x="222559" y="82355"/>
                  <a:pt x="177307" y="23607"/>
                  <a:pt x="176549" y="22850"/>
                </a:cubicBezTo>
                <a:cubicBezTo>
                  <a:pt x="147528" y="-6391"/>
                  <a:pt x="100400" y="-6892"/>
                  <a:pt x="70764" y="21725"/>
                </a:cubicBezTo>
                <a:lnTo>
                  <a:pt x="42650" y="46172"/>
                </a:lnTo>
                <a:cubicBezTo>
                  <a:pt x="-146085" y="246838"/>
                  <a:pt x="340909" y="734076"/>
                  <a:pt x="541379" y="542457"/>
                </a:cubicBezTo>
                <a:lnTo>
                  <a:pt x="563675" y="516787"/>
                </a:lnTo>
                <a:cubicBezTo>
                  <a:pt x="593141" y="487213"/>
                  <a:pt x="593141" y="439379"/>
                  <a:pt x="563675" y="409805"/>
                </a:cubicBezTo>
                <a:cubicBezTo>
                  <a:pt x="562893" y="409096"/>
                  <a:pt x="504048" y="363819"/>
                  <a:pt x="504048" y="363819"/>
                </a:cubicBezTo>
                <a:close/>
                <a:moveTo>
                  <a:pt x="550693" y="308005"/>
                </a:moveTo>
                <a:cubicBezTo>
                  <a:pt x="672711" y="128414"/>
                  <a:pt x="457793" y="-86162"/>
                  <a:pt x="278397" y="35758"/>
                </a:cubicBezTo>
                <a:cubicBezTo>
                  <a:pt x="267325" y="43488"/>
                  <a:pt x="264616" y="58729"/>
                  <a:pt x="272346" y="69801"/>
                </a:cubicBezTo>
                <a:cubicBezTo>
                  <a:pt x="280076" y="80873"/>
                  <a:pt x="295318" y="83582"/>
                  <a:pt x="306389" y="75852"/>
                </a:cubicBezTo>
                <a:cubicBezTo>
                  <a:pt x="440166" y="-16022"/>
                  <a:pt x="602449" y="146334"/>
                  <a:pt x="510599" y="280037"/>
                </a:cubicBezTo>
                <a:cubicBezTo>
                  <a:pt x="502650" y="290951"/>
                  <a:pt x="505054" y="306243"/>
                  <a:pt x="515968" y="314192"/>
                </a:cubicBezTo>
                <a:cubicBezTo>
                  <a:pt x="526882" y="322141"/>
                  <a:pt x="542174" y="319737"/>
                  <a:pt x="550123" y="308823"/>
                </a:cubicBezTo>
                <a:cubicBezTo>
                  <a:pt x="550318" y="308554"/>
                  <a:pt x="550509" y="308282"/>
                  <a:pt x="550693" y="308005"/>
                </a:cubicBezTo>
                <a:close/>
                <a:moveTo>
                  <a:pt x="456375" y="262411"/>
                </a:moveTo>
                <a:cubicBezTo>
                  <a:pt x="465919" y="252864"/>
                  <a:pt x="465919" y="237389"/>
                  <a:pt x="456375" y="227842"/>
                </a:cubicBezTo>
                <a:lnTo>
                  <a:pt x="414643" y="186110"/>
                </a:lnTo>
                <a:lnTo>
                  <a:pt x="414643" y="122815"/>
                </a:lnTo>
                <a:cubicBezTo>
                  <a:pt x="414643" y="109313"/>
                  <a:pt x="403697" y="98368"/>
                  <a:pt x="390196" y="98368"/>
                </a:cubicBezTo>
                <a:cubicBezTo>
                  <a:pt x="376694" y="98368"/>
                  <a:pt x="365748" y="109313"/>
                  <a:pt x="365748" y="122815"/>
                </a:cubicBezTo>
                <a:lnTo>
                  <a:pt x="365748" y="196158"/>
                </a:lnTo>
                <a:cubicBezTo>
                  <a:pt x="365749" y="202641"/>
                  <a:pt x="368326" y="208859"/>
                  <a:pt x="372911" y="213442"/>
                </a:cubicBezTo>
                <a:lnTo>
                  <a:pt x="421806" y="262337"/>
                </a:lnTo>
                <a:cubicBezTo>
                  <a:pt x="431353" y="271881"/>
                  <a:pt x="446828" y="271881"/>
                  <a:pt x="456375" y="262337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29" name="Graphic 1025">
            <a:extLst>
              <a:ext uri="{FF2B5EF4-FFF2-40B4-BE49-F238E27FC236}">
                <a16:creationId xmlns:a16="http://schemas.microsoft.com/office/drawing/2014/main" id="{BA537062-AC8A-4743-8570-09392C44E9FC}"/>
              </a:ext>
            </a:extLst>
          </p:cNvPr>
          <p:cNvGrpSpPr/>
          <p:nvPr/>
        </p:nvGrpSpPr>
        <p:grpSpPr>
          <a:xfrm>
            <a:off x="9014058" y="4738980"/>
            <a:ext cx="205649" cy="205649"/>
            <a:chOff x="5221661" y="1887595"/>
            <a:chExt cx="586740" cy="586740"/>
          </a:xfrm>
          <a:solidFill>
            <a:srgbClr val="F1F4F4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CE20146-9E82-464B-A3CB-71F1256C2A6D}"/>
                </a:ext>
              </a:extLst>
            </p:cNvPr>
            <p:cNvSpPr/>
            <p:nvPr/>
          </p:nvSpPr>
          <p:spPr>
            <a:xfrm>
              <a:off x="5221661" y="2132070"/>
              <a:ext cx="586740" cy="342265"/>
            </a:xfrm>
            <a:custGeom>
              <a:avLst/>
              <a:gdLst>
                <a:gd name="connsiteX0" fmla="*/ 0 w 586740"/>
                <a:gd name="connsiteY0" fmla="*/ 220028 h 342265"/>
                <a:gd name="connsiteX1" fmla="*/ 122238 w 586740"/>
                <a:gd name="connsiteY1" fmla="*/ 342265 h 342265"/>
                <a:gd name="connsiteX2" fmla="*/ 464503 w 586740"/>
                <a:gd name="connsiteY2" fmla="*/ 342265 h 342265"/>
                <a:gd name="connsiteX3" fmla="*/ 586740 w 586740"/>
                <a:gd name="connsiteY3" fmla="*/ 220028 h 342265"/>
                <a:gd name="connsiteX4" fmla="*/ 586740 w 586740"/>
                <a:gd name="connsiteY4" fmla="*/ 0 h 342265"/>
                <a:gd name="connsiteX5" fmla="*/ 0 w 586740"/>
                <a:gd name="connsiteY5" fmla="*/ 0 h 342265"/>
                <a:gd name="connsiteX6" fmla="*/ 415608 w 586740"/>
                <a:gd name="connsiteY6" fmla="*/ 110014 h 342265"/>
                <a:gd name="connsiteX7" fmla="*/ 452279 w 586740"/>
                <a:gd name="connsiteY7" fmla="*/ 146685 h 342265"/>
                <a:gd name="connsiteX8" fmla="*/ 415608 w 586740"/>
                <a:gd name="connsiteY8" fmla="*/ 183356 h 342265"/>
                <a:gd name="connsiteX9" fmla="*/ 378936 w 586740"/>
                <a:gd name="connsiteY9" fmla="*/ 146685 h 342265"/>
                <a:gd name="connsiteX10" fmla="*/ 415608 w 586740"/>
                <a:gd name="connsiteY10" fmla="*/ 110014 h 342265"/>
                <a:gd name="connsiteX11" fmla="*/ 293370 w 586740"/>
                <a:gd name="connsiteY11" fmla="*/ 110014 h 342265"/>
                <a:gd name="connsiteX12" fmla="*/ 330041 w 586740"/>
                <a:gd name="connsiteY12" fmla="*/ 146685 h 342265"/>
                <a:gd name="connsiteX13" fmla="*/ 293370 w 586740"/>
                <a:gd name="connsiteY13" fmla="*/ 183356 h 342265"/>
                <a:gd name="connsiteX14" fmla="*/ 256699 w 586740"/>
                <a:gd name="connsiteY14" fmla="*/ 146685 h 342265"/>
                <a:gd name="connsiteX15" fmla="*/ 293370 w 586740"/>
                <a:gd name="connsiteY15" fmla="*/ 110014 h 342265"/>
                <a:gd name="connsiteX16" fmla="*/ 171133 w 586740"/>
                <a:gd name="connsiteY16" fmla="*/ 110014 h 342265"/>
                <a:gd name="connsiteX17" fmla="*/ 207804 w 586740"/>
                <a:gd name="connsiteY17" fmla="*/ 146685 h 342265"/>
                <a:gd name="connsiteX18" fmla="*/ 171133 w 586740"/>
                <a:gd name="connsiteY18" fmla="*/ 183356 h 342265"/>
                <a:gd name="connsiteX19" fmla="*/ 134461 w 586740"/>
                <a:gd name="connsiteY19" fmla="*/ 146685 h 342265"/>
                <a:gd name="connsiteX20" fmla="*/ 171133 w 586740"/>
                <a:gd name="connsiteY20" fmla="*/ 110014 h 34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86740" h="342265">
                  <a:moveTo>
                    <a:pt x="0" y="220028"/>
                  </a:moveTo>
                  <a:cubicBezTo>
                    <a:pt x="81" y="287504"/>
                    <a:pt x="54761" y="342184"/>
                    <a:pt x="122238" y="342265"/>
                  </a:cubicBezTo>
                  <a:lnTo>
                    <a:pt x="464503" y="342265"/>
                  </a:lnTo>
                  <a:cubicBezTo>
                    <a:pt x="531979" y="342184"/>
                    <a:pt x="586659" y="287504"/>
                    <a:pt x="586740" y="220028"/>
                  </a:cubicBezTo>
                  <a:lnTo>
                    <a:pt x="586740" y="0"/>
                  </a:lnTo>
                  <a:lnTo>
                    <a:pt x="0" y="0"/>
                  </a:lnTo>
                  <a:close/>
                  <a:moveTo>
                    <a:pt x="415608" y="110014"/>
                  </a:moveTo>
                  <a:cubicBezTo>
                    <a:pt x="435860" y="110014"/>
                    <a:pt x="452279" y="126432"/>
                    <a:pt x="452279" y="146685"/>
                  </a:cubicBezTo>
                  <a:cubicBezTo>
                    <a:pt x="452279" y="166938"/>
                    <a:pt x="435860" y="183356"/>
                    <a:pt x="415608" y="183356"/>
                  </a:cubicBezTo>
                  <a:cubicBezTo>
                    <a:pt x="395355" y="183356"/>
                    <a:pt x="378936" y="166938"/>
                    <a:pt x="378936" y="146685"/>
                  </a:cubicBezTo>
                  <a:cubicBezTo>
                    <a:pt x="378936" y="126432"/>
                    <a:pt x="395355" y="110014"/>
                    <a:pt x="415608" y="110014"/>
                  </a:cubicBezTo>
                  <a:close/>
                  <a:moveTo>
                    <a:pt x="293370" y="110014"/>
                  </a:moveTo>
                  <a:cubicBezTo>
                    <a:pt x="313623" y="110014"/>
                    <a:pt x="330041" y="126432"/>
                    <a:pt x="330041" y="146685"/>
                  </a:cubicBezTo>
                  <a:cubicBezTo>
                    <a:pt x="330041" y="166938"/>
                    <a:pt x="313623" y="183356"/>
                    <a:pt x="293370" y="183356"/>
                  </a:cubicBezTo>
                  <a:cubicBezTo>
                    <a:pt x="273117" y="183356"/>
                    <a:pt x="256699" y="166938"/>
                    <a:pt x="256699" y="146685"/>
                  </a:cubicBezTo>
                  <a:cubicBezTo>
                    <a:pt x="256699" y="126432"/>
                    <a:pt x="273117" y="110014"/>
                    <a:pt x="293370" y="110014"/>
                  </a:cubicBezTo>
                  <a:close/>
                  <a:moveTo>
                    <a:pt x="171133" y="110014"/>
                  </a:moveTo>
                  <a:cubicBezTo>
                    <a:pt x="191385" y="110014"/>
                    <a:pt x="207804" y="126432"/>
                    <a:pt x="207804" y="146685"/>
                  </a:cubicBezTo>
                  <a:cubicBezTo>
                    <a:pt x="207804" y="166938"/>
                    <a:pt x="191385" y="183356"/>
                    <a:pt x="171133" y="183356"/>
                  </a:cubicBezTo>
                  <a:cubicBezTo>
                    <a:pt x="150880" y="183356"/>
                    <a:pt x="134461" y="166938"/>
                    <a:pt x="134461" y="146685"/>
                  </a:cubicBezTo>
                  <a:cubicBezTo>
                    <a:pt x="134461" y="126432"/>
                    <a:pt x="150880" y="110014"/>
                    <a:pt x="171133" y="110014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7D97C5A-9E61-4547-BAC2-A9347C766F83}"/>
                </a:ext>
              </a:extLst>
            </p:cNvPr>
            <p:cNvSpPr/>
            <p:nvPr/>
          </p:nvSpPr>
          <p:spPr>
            <a:xfrm>
              <a:off x="5221661" y="1887595"/>
              <a:ext cx="586740" cy="195580"/>
            </a:xfrm>
            <a:custGeom>
              <a:avLst/>
              <a:gdLst>
                <a:gd name="connsiteX0" fmla="*/ 464503 w 586740"/>
                <a:gd name="connsiteY0" fmla="*/ 48895 h 195580"/>
                <a:gd name="connsiteX1" fmla="*/ 440055 w 586740"/>
                <a:gd name="connsiteY1" fmla="*/ 48895 h 195580"/>
                <a:gd name="connsiteX2" fmla="*/ 440055 w 586740"/>
                <a:gd name="connsiteY2" fmla="*/ 24448 h 195580"/>
                <a:gd name="connsiteX3" fmla="*/ 415608 w 586740"/>
                <a:gd name="connsiteY3" fmla="*/ 0 h 195580"/>
                <a:gd name="connsiteX4" fmla="*/ 391160 w 586740"/>
                <a:gd name="connsiteY4" fmla="*/ 24448 h 195580"/>
                <a:gd name="connsiteX5" fmla="*/ 391160 w 586740"/>
                <a:gd name="connsiteY5" fmla="*/ 48895 h 195580"/>
                <a:gd name="connsiteX6" fmla="*/ 195580 w 586740"/>
                <a:gd name="connsiteY6" fmla="*/ 48895 h 195580"/>
                <a:gd name="connsiteX7" fmla="*/ 195580 w 586740"/>
                <a:gd name="connsiteY7" fmla="*/ 24448 h 195580"/>
                <a:gd name="connsiteX8" fmla="*/ 171133 w 586740"/>
                <a:gd name="connsiteY8" fmla="*/ 0 h 195580"/>
                <a:gd name="connsiteX9" fmla="*/ 146685 w 586740"/>
                <a:gd name="connsiteY9" fmla="*/ 24448 h 195580"/>
                <a:gd name="connsiteX10" fmla="*/ 146685 w 586740"/>
                <a:gd name="connsiteY10" fmla="*/ 48895 h 195580"/>
                <a:gd name="connsiteX11" fmla="*/ 122238 w 586740"/>
                <a:gd name="connsiteY11" fmla="*/ 48895 h 195580"/>
                <a:gd name="connsiteX12" fmla="*/ 0 w 586740"/>
                <a:gd name="connsiteY12" fmla="*/ 171133 h 195580"/>
                <a:gd name="connsiteX13" fmla="*/ 0 w 586740"/>
                <a:gd name="connsiteY13" fmla="*/ 195580 h 195580"/>
                <a:gd name="connsiteX14" fmla="*/ 586740 w 586740"/>
                <a:gd name="connsiteY14" fmla="*/ 195580 h 195580"/>
                <a:gd name="connsiteX15" fmla="*/ 586740 w 586740"/>
                <a:gd name="connsiteY15" fmla="*/ 171133 h 195580"/>
                <a:gd name="connsiteX16" fmla="*/ 464503 w 586740"/>
                <a:gd name="connsiteY16" fmla="*/ 48895 h 19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6740" h="195580">
                  <a:moveTo>
                    <a:pt x="464503" y="48895"/>
                  </a:moveTo>
                  <a:lnTo>
                    <a:pt x="440055" y="48895"/>
                  </a:lnTo>
                  <a:lnTo>
                    <a:pt x="440055" y="24448"/>
                  </a:lnTo>
                  <a:cubicBezTo>
                    <a:pt x="440055" y="10946"/>
                    <a:pt x="429109" y="0"/>
                    <a:pt x="415608" y="0"/>
                  </a:cubicBezTo>
                  <a:cubicBezTo>
                    <a:pt x="402106" y="0"/>
                    <a:pt x="391160" y="10946"/>
                    <a:pt x="391160" y="24448"/>
                  </a:cubicBezTo>
                  <a:lnTo>
                    <a:pt x="391160" y="48895"/>
                  </a:lnTo>
                  <a:lnTo>
                    <a:pt x="195580" y="48895"/>
                  </a:lnTo>
                  <a:lnTo>
                    <a:pt x="195580" y="24448"/>
                  </a:lnTo>
                  <a:cubicBezTo>
                    <a:pt x="195580" y="10946"/>
                    <a:pt x="184634" y="0"/>
                    <a:pt x="171133" y="0"/>
                  </a:cubicBezTo>
                  <a:cubicBezTo>
                    <a:pt x="157631" y="0"/>
                    <a:pt x="146685" y="10946"/>
                    <a:pt x="146685" y="24448"/>
                  </a:cubicBezTo>
                  <a:lnTo>
                    <a:pt x="146685" y="48895"/>
                  </a:lnTo>
                  <a:lnTo>
                    <a:pt x="122238" y="48895"/>
                  </a:lnTo>
                  <a:cubicBezTo>
                    <a:pt x="54761" y="48976"/>
                    <a:pt x="81" y="103656"/>
                    <a:pt x="0" y="171133"/>
                  </a:cubicBezTo>
                  <a:lnTo>
                    <a:pt x="0" y="195580"/>
                  </a:lnTo>
                  <a:lnTo>
                    <a:pt x="586740" y="195580"/>
                  </a:lnTo>
                  <a:lnTo>
                    <a:pt x="586740" y="171133"/>
                  </a:lnTo>
                  <a:cubicBezTo>
                    <a:pt x="586659" y="103656"/>
                    <a:pt x="531979" y="48976"/>
                    <a:pt x="464503" y="48895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5F255E-0325-A14F-9820-165038CF27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18193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9108190-E0C9-0C44-A57A-8D99FE64AF81}"/>
              </a:ext>
            </a:extLst>
          </p:cNvPr>
          <p:cNvSpPr/>
          <p:nvPr/>
        </p:nvSpPr>
        <p:spPr>
          <a:xfrm>
            <a:off x="-291572" y="3927936"/>
            <a:ext cx="1450053" cy="14500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94A092-B8F8-D24A-8024-8EEEE8BEF43F}"/>
              </a:ext>
            </a:extLst>
          </p:cNvPr>
          <p:cNvSpPr/>
          <p:nvPr/>
        </p:nvSpPr>
        <p:spPr>
          <a:xfrm>
            <a:off x="605251" y="642938"/>
            <a:ext cx="7438611" cy="4010025"/>
          </a:xfrm>
          <a:prstGeom prst="roundRect">
            <a:avLst>
              <a:gd name="adj" fmla="val 10798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7260000" algn="tl" rotWithShape="0">
              <a:prstClr val="black">
                <a:alpha val="11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23305-56E3-834E-9B83-5345797AED70}"/>
              </a:ext>
            </a:extLst>
          </p:cNvPr>
          <p:cNvSpPr txBox="1"/>
          <p:nvPr/>
        </p:nvSpPr>
        <p:spPr>
          <a:xfrm>
            <a:off x="1108445" y="2713583"/>
            <a:ext cx="5182817" cy="13388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200" b="1" dirty="0" err="1">
                <a:latin typeface="Heebo" pitchFamily="2" charset="-79"/>
                <a:cs typeface="Heebo" pitchFamily="2" charset="-79"/>
              </a:rPr>
              <a:t>amet</a:t>
            </a:r>
            <a:r>
              <a:rPr lang="en-US" sz="1200" b="1" dirty="0">
                <a:latin typeface="Heebo" pitchFamily="2" charset="-79"/>
                <a:cs typeface="Heebo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700" dirty="0">
              <a:latin typeface="Heebo" pitchFamily="2" charset="-79"/>
              <a:cs typeface="Heebo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. Cum sociis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natoque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penatibus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et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magnis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dis parturient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montes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nascetur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200" dirty="0" err="1">
                <a:latin typeface="Heebo" pitchFamily="2" charset="-79"/>
                <a:cs typeface="Heebo" pitchFamily="2" charset="-79"/>
              </a:rPr>
              <a:t>ridiculus</a:t>
            </a:r>
            <a:r>
              <a:rPr lang="en-US" sz="1200" dirty="0">
                <a:latin typeface="Heebo" pitchFamily="2" charset="-79"/>
                <a:cs typeface="Heebo" pitchFamily="2" charset="-79"/>
              </a:rPr>
              <a:t>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94911-1DE6-DA4E-B322-CDE128E681A4}"/>
              </a:ext>
            </a:extLst>
          </p:cNvPr>
          <p:cNvSpPr txBox="1"/>
          <p:nvPr/>
        </p:nvSpPr>
        <p:spPr>
          <a:xfrm>
            <a:off x="1158481" y="1076324"/>
            <a:ext cx="4342384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Vision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8309F-25C4-8A45-81D0-356F82AE6D07}"/>
              </a:ext>
            </a:extLst>
          </p:cNvPr>
          <p:cNvSpPr txBox="1"/>
          <p:nvPr/>
        </p:nvSpPr>
        <p:spPr>
          <a:xfrm>
            <a:off x="1108445" y="1619719"/>
            <a:ext cx="5370881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Heebo Black" pitchFamily="2" charset="-79"/>
                <a:cs typeface="Heebo Black" pitchFamily="2" charset="-79"/>
              </a:rPr>
              <a:t>Success Is Where Preparation And Opportunity Meet ?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3D59ED-E000-BD4F-A2B9-C5C7245D27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4295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128368-4B33-EB48-825F-94F9774D3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570405"/>
              </p:ext>
            </p:extLst>
          </p:nvPr>
        </p:nvGraphicFramePr>
        <p:xfrm>
          <a:off x="6120798" y="1529675"/>
          <a:ext cx="5485319" cy="266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17">
                  <a:extLst>
                    <a:ext uri="{9D8B030D-6E8A-4147-A177-3AD203B41FA5}">
                      <a16:colId xmlns:a16="http://schemas.microsoft.com/office/drawing/2014/main" val="213491613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32803679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325274695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716637510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586442771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549994218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756695928"/>
                    </a:ext>
                  </a:extLst>
                </a:gridCol>
              </a:tblGrid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Su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Mo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We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Fr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129922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accent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latin typeface="Heebo" pitchFamily="2" charset="-79"/>
                          <a:cs typeface="Heebo" pitchFamily="2" charset="-79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latin typeface="Heebo" pitchFamily="2" charset="-79"/>
                          <a:cs typeface="Heebo" pitchFamily="2" charset="-79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latin typeface="Heebo" pitchFamily="2" charset="-79"/>
                          <a:cs typeface="Heebo" pitchFamily="2" charset="-79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980004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348750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343057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390506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latin typeface="Heebo" pitchFamily="2" charset="-79"/>
                          <a:cs typeface="Heebo" pitchFamily="2" charset="-79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bg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4203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084FCC-BC69-D148-A745-7CF3E42E817A}"/>
              </a:ext>
            </a:extLst>
          </p:cNvPr>
          <p:cNvSpPr txBox="1"/>
          <p:nvPr/>
        </p:nvSpPr>
        <p:spPr>
          <a:xfrm>
            <a:off x="6007512" y="936769"/>
            <a:ext cx="28558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Heebo" pitchFamily="2" charset="-79"/>
                <a:cs typeface="Heebo" pitchFamily="2" charset="-79"/>
              </a:rPr>
              <a:t>JUN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E4008C-C493-F44E-AD64-B2E5A1514192}"/>
              </a:ext>
            </a:extLst>
          </p:cNvPr>
          <p:cNvSpPr/>
          <p:nvPr/>
        </p:nvSpPr>
        <p:spPr>
          <a:xfrm>
            <a:off x="1904998" y="1828800"/>
            <a:ext cx="2087882" cy="3063240"/>
          </a:xfrm>
          <a:prstGeom prst="roundRect">
            <a:avLst>
              <a:gd name="adj" fmla="val 109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16A36D-3C98-B847-BE28-F52A02C1E937}"/>
              </a:ext>
            </a:extLst>
          </p:cNvPr>
          <p:cNvGrpSpPr/>
          <p:nvPr/>
        </p:nvGrpSpPr>
        <p:grpSpPr>
          <a:xfrm>
            <a:off x="2248824" y="2240096"/>
            <a:ext cx="1400230" cy="2240648"/>
            <a:chOff x="2356492" y="2287903"/>
            <a:chExt cx="1156942" cy="1851338"/>
          </a:xfrm>
          <a:solidFill>
            <a:srgbClr val="F1F4F4"/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32D47EF-8764-2E4B-92AC-27597E0718C7}"/>
                </a:ext>
              </a:extLst>
            </p:cNvPr>
            <p:cNvGrpSpPr/>
            <p:nvPr/>
          </p:nvGrpSpPr>
          <p:grpSpPr>
            <a:xfrm>
              <a:off x="2356492" y="2287903"/>
              <a:ext cx="1156942" cy="854928"/>
              <a:chOff x="2199537" y="2711975"/>
              <a:chExt cx="1156942" cy="854928"/>
            </a:xfrm>
            <a:grpFill/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D152A06-B10C-5B40-AB3E-4510B9008DD9}"/>
                  </a:ext>
                </a:extLst>
              </p:cNvPr>
              <p:cNvSpPr/>
              <p:nvPr/>
            </p:nvSpPr>
            <p:spPr>
              <a:xfrm>
                <a:off x="2199537" y="2715368"/>
                <a:ext cx="536028" cy="848144"/>
              </a:xfrm>
              <a:custGeom>
                <a:avLst/>
                <a:gdLst>
                  <a:gd name="connsiteX0" fmla="*/ 458636 w 913416"/>
                  <a:gd name="connsiteY0" fmla="*/ 0 h 1445273"/>
                  <a:gd name="connsiteX1" fmla="*/ 678450 w 913416"/>
                  <a:gd name="connsiteY1" fmla="*/ 49425 h 1445273"/>
                  <a:gd name="connsiteX2" fmla="*/ 845954 w 913416"/>
                  <a:gd name="connsiteY2" fmla="*/ 189724 h 1445273"/>
                  <a:gd name="connsiteX3" fmla="*/ 909560 w 913416"/>
                  <a:gd name="connsiteY3" fmla="*/ 408531 h 1445273"/>
                  <a:gd name="connsiteX4" fmla="*/ 863475 w 913416"/>
                  <a:gd name="connsiteY4" fmla="*/ 601640 h 1445273"/>
                  <a:gd name="connsiteX5" fmla="*/ 746019 w 913416"/>
                  <a:gd name="connsiteY5" fmla="*/ 757203 h 1445273"/>
                  <a:gd name="connsiteX6" fmla="*/ 596147 w 913416"/>
                  <a:gd name="connsiteY6" fmla="*/ 881843 h 1445273"/>
                  <a:gd name="connsiteX7" fmla="*/ 449287 w 913416"/>
                  <a:gd name="connsiteY7" fmla="*/ 983614 h 1445273"/>
                  <a:gd name="connsiteX8" fmla="*/ 339805 w 913416"/>
                  <a:gd name="connsiteY8" fmla="*/ 1073040 h 1445273"/>
                  <a:gd name="connsiteX9" fmla="*/ 298690 w 913416"/>
                  <a:gd name="connsiteY9" fmla="*/ 1160073 h 1445273"/>
                  <a:gd name="connsiteX10" fmla="*/ 298690 w 913416"/>
                  <a:gd name="connsiteY10" fmla="*/ 1188977 h 1445273"/>
                  <a:gd name="connsiteX11" fmla="*/ 815134 w 913416"/>
                  <a:gd name="connsiteY11" fmla="*/ 1188977 h 1445273"/>
                  <a:gd name="connsiteX12" fmla="*/ 885668 w 913416"/>
                  <a:gd name="connsiteY12" fmla="*/ 1227126 h 1445273"/>
                  <a:gd name="connsiteX13" fmla="*/ 913416 w 913416"/>
                  <a:gd name="connsiteY13" fmla="*/ 1314235 h 1445273"/>
                  <a:gd name="connsiteX14" fmla="*/ 885699 w 913416"/>
                  <a:gd name="connsiteY14" fmla="*/ 1404852 h 1445273"/>
                  <a:gd name="connsiteX15" fmla="*/ 815134 w 913416"/>
                  <a:gd name="connsiteY15" fmla="*/ 1445273 h 1445273"/>
                  <a:gd name="connsiteX16" fmla="*/ 129114 w 913416"/>
                  <a:gd name="connsiteY16" fmla="*/ 1445273 h 1445273"/>
                  <a:gd name="connsiteX17" fmla="*/ 45452 w 913416"/>
                  <a:gd name="connsiteY17" fmla="*/ 1419136 h 1445273"/>
                  <a:gd name="connsiteX18" fmla="*/ 0 w 913416"/>
                  <a:gd name="connsiteY18" fmla="*/ 1346995 h 1445273"/>
                  <a:gd name="connsiteX19" fmla="*/ 0 w 913416"/>
                  <a:gd name="connsiteY19" fmla="*/ 1160073 h 1445273"/>
                  <a:gd name="connsiteX20" fmla="*/ 46402 w 913416"/>
                  <a:gd name="connsiteY20" fmla="*/ 1008411 h 1445273"/>
                  <a:gd name="connsiteX21" fmla="*/ 164358 w 913416"/>
                  <a:gd name="connsiteY21" fmla="*/ 878847 h 1445273"/>
                  <a:gd name="connsiteX22" fmla="*/ 315913 w 913416"/>
                  <a:gd name="connsiteY22" fmla="*/ 762307 h 1445273"/>
                  <a:gd name="connsiteX23" fmla="*/ 465396 w 913416"/>
                  <a:gd name="connsiteY23" fmla="*/ 648611 h 1445273"/>
                  <a:gd name="connsiteX24" fmla="*/ 577691 w 913416"/>
                  <a:gd name="connsiteY24" fmla="*/ 535037 h 1445273"/>
                  <a:gd name="connsiteX25" fmla="*/ 620505 w 913416"/>
                  <a:gd name="connsiteY25" fmla="*/ 416238 h 1445273"/>
                  <a:gd name="connsiteX26" fmla="*/ 604140 w 913416"/>
                  <a:gd name="connsiteY26" fmla="*/ 345329 h 1445273"/>
                  <a:gd name="connsiteX27" fmla="*/ 552833 w 913416"/>
                  <a:gd name="connsiteY27" fmla="*/ 287009 h 1445273"/>
                  <a:gd name="connsiteX28" fmla="*/ 460563 w 913416"/>
                  <a:gd name="connsiteY28" fmla="*/ 264003 h 1445273"/>
                  <a:gd name="connsiteX29" fmla="*/ 353101 w 913416"/>
                  <a:gd name="connsiteY29" fmla="*/ 298644 h 1445273"/>
                  <a:gd name="connsiteX30" fmla="*/ 308325 w 913416"/>
                  <a:gd name="connsiteY30" fmla="*/ 414314 h 1445273"/>
                  <a:gd name="connsiteX31" fmla="*/ 267496 w 913416"/>
                  <a:gd name="connsiteY31" fmla="*/ 492055 h 1445273"/>
                  <a:gd name="connsiteX32" fmla="*/ 158018 w 913416"/>
                  <a:gd name="connsiteY32" fmla="*/ 526078 h 1445273"/>
                  <a:gd name="connsiteX33" fmla="*/ 63549 w 913416"/>
                  <a:gd name="connsiteY33" fmla="*/ 491784 h 1445273"/>
                  <a:gd name="connsiteX34" fmla="*/ 26980 w 913416"/>
                  <a:gd name="connsiteY34" fmla="*/ 371916 h 1445273"/>
                  <a:gd name="connsiteX35" fmla="*/ 87789 w 913416"/>
                  <a:gd name="connsiteY35" fmla="*/ 172951 h 1445273"/>
                  <a:gd name="connsiteX36" fmla="*/ 248513 w 913416"/>
                  <a:gd name="connsiteY36" fmla="*/ 44429 h 1445273"/>
                  <a:gd name="connsiteX37" fmla="*/ 458636 w 913416"/>
                  <a:gd name="connsiteY37" fmla="*/ 0 h 1445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3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6"/>
                      <a:pt x="803548" y="129140"/>
                      <a:pt x="845954" y="189724"/>
                    </a:cubicBezTo>
                    <a:cubicBezTo>
                      <a:pt x="888355" y="250303"/>
                      <a:pt x="909560" y="323239"/>
                      <a:pt x="909560" y="408531"/>
                    </a:cubicBezTo>
                    <a:cubicBezTo>
                      <a:pt x="909560" y="479832"/>
                      <a:pt x="894200" y="544202"/>
                      <a:pt x="863475" y="601640"/>
                    </a:cubicBezTo>
                    <a:cubicBezTo>
                      <a:pt x="832754" y="659082"/>
                      <a:pt x="793601" y="710935"/>
                      <a:pt x="746019" y="757203"/>
                    </a:cubicBezTo>
                    <a:cubicBezTo>
                      <a:pt x="698433" y="803472"/>
                      <a:pt x="648477" y="845018"/>
                      <a:pt x="596147" y="881843"/>
                    </a:cubicBezTo>
                    <a:cubicBezTo>
                      <a:pt x="543817" y="918668"/>
                      <a:pt x="494861" y="952592"/>
                      <a:pt x="449287" y="983614"/>
                    </a:cubicBezTo>
                    <a:cubicBezTo>
                      <a:pt x="403710" y="1014637"/>
                      <a:pt x="367217" y="1044445"/>
                      <a:pt x="339805" y="1073040"/>
                    </a:cubicBezTo>
                    <a:cubicBezTo>
                      <a:pt x="312398" y="1101635"/>
                      <a:pt x="298690" y="1130646"/>
                      <a:pt x="298690" y="1160073"/>
                    </a:cubicBezTo>
                    <a:lnTo>
                      <a:pt x="298690" y="1188977"/>
                    </a:lnTo>
                    <a:lnTo>
                      <a:pt x="815134" y="1188977"/>
                    </a:lnTo>
                    <a:cubicBezTo>
                      <a:pt x="843660" y="1188977"/>
                      <a:pt x="867170" y="1201696"/>
                      <a:pt x="885668" y="1227126"/>
                    </a:cubicBezTo>
                    <a:cubicBezTo>
                      <a:pt x="904166" y="1252560"/>
                      <a:pt x="913416" y="1281594"/>
                      <a:pt x="913416" y="1314235"/>
                    </a:cubicBezTo>
                    <a:cubicBezTo>
                      <a:pt x="913416" y="1347697"/>
                      <a:pt x="904174" y="1377903"/>
                      <a:pt x="885699" y="1404852"/>
                    </a:cubicBezTo>
                    <a:cubicBezTo>
                      <a:pt x="867219" y="1431798"/>
                      <a:pt x="843698" y="1445273"/>
                      <a:pt x="815134" y="1445273"/>
                    </a:cubicBezTo>
                    <a:lnTo>
                      <a:pt x="129114" y="1445273"/>
                    </a:lnTo>
                    <a:cubicBezTo>
                      <a:pt x="103642" y="1445273"/>
                      <a:pt x="75753" y="1436562"/>
                      <a:pt x="45452" y="1419136"/>
                    </a:cubicBezTo>
                    <a:cubicBezTo>
                      <a:pt x="15151" y="1401714"/>
                      <a:pt x="0" y="1377666"/>
                      <a:pt x="0" y="1346995"/>
                    </a:cubicBezTo>
                    <a:lnTo>
                      <a:pt x="0" y="1160073"/>
                    </a:lnTo>
                    <a:cubicBezTo>
                      <a:pt x="0" y="1105372"/>
                      <a:pt x="15468" y="1054817"/>
                      <a:pt x="46402" y="1008411"/>
                    </a:cubicBezTo>
                    <a:cubicBezTo>
                      <a:pt x="77333" y="962001"/>
                      <a:pt x="116651" y="918813"/>
                      <a:pt x="164358" y="878847"/>
                    </a:cubicBezTo>
                    <a:cubicBezTo>
                      <a:pt x="212062" y="838880"/>
                      <a:pt x="262579" y="800032"/>
                      <a:pt x="315913" y="762307"/>
                    </a:cubicBezTo>
                    <a:cubicBezTo>
                      <a:pt x="369248" y="724577"/>
                      <a:pt x="419074" y="686680"/>
                      <a:pt x="465396" y="648611"/>
                    </a:cubicBezTo>
                    <a:cubicBezTo>
                      <a:pt x="511714" y="610542"/>
                      <a:pt x="549146" y="572686"/>
                      <a:pt x="577691" y="535037"/>
                    </a:cubicBezTo>
                    <a:cubicBezTo>
                      <a:pt x="606232" y="497392"/>
                      <a:pt x="620505" y="457792"/>
                      <a:pt x="620505" y="416238"/>
                    </a:cubicBezTo>
                    <a:cubicBezTo>
                      <a:pt x="620505" y="392514"/>
                      <a:pt x="615050" y="368877"/>
                      <a:pt x="604140" y="345329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37" y="271672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4"/>
                    </a:cubicBezTo>
                    <a:cubicBezTo>
                      <a:pt x="308325" y="443458"/>
                      <a:pt x="294716" y="469373"/>
                      <a:pt x="267496" y="492055"/>
                    </a:cubicBezTo>
                    <a:cubicBezTo>
                      <a:pt x="240279" y="514737"/>
                      <a:pt x="203786" y="526082"/>
                      <a:pt x="158018" y="526078"/>
                    </a:cubicBezTo>
                    <a:cubicBezTo>
                      <a:pt x="119418" y="526082"/>
                      <a:pt x="87926" y="514649"/>
                      <a:pt x="63549" y="491784"/>
                    </a:cubicBezTo>
                    <a:cubicBezTo>
                      <a:pt x="39169" y="468923"/>
                      <a:pt x="26980" y="428964"/>
                      <a:pt x="26980" y="371916"/>
                    </a:cubicBezTo>
                    <a:cubicBezTo>
                      <a:pt x="26980" y="295339"/>
                      <a:pt x="47250" y="229018"/>
                      <a:pt x="87789" y="172951"/>
                    </a:cubicBezTo>
                    <a:cubicBezTo>
                      <a:pt x="128324" y="116887"/>
                      <a:pt x="181902" y="74047"/>
                      <a:pt x="248513" y="44429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628A436-9D75-3241-B27E-E22A47827B36}"/>
                  </a:ext>
                </a:extLst>
              </p:cNvPr>
              <p:cNvGrpSpPr/>
              <p:nvPr/>
            </p:nvGrpSpPr>
            <p:grpSpPr>
              <a:xfrm>
                <a:off x="2803490" y="2711975"/>
                <a:ext cx="552989" cy="854928"/>
                <a:chOff x="2803490" y="2711975"/>
                <a:chExt cx="552989" cy="854928"/>
              </a:xfrm>
              <a:grpFill/>
            </p:grpSpPr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CA08C2C2-E124-8946-8840-3B30FA96B6A6}"/>
                    </a:ext>
                  </a:extLst>
                </p:cNvPr>
                <p:cNvSpPr/>
                <p:nvPr/>
              </p:nvSpPr>
              <p:spPr>
                <a:xfrm>
                  <a:off x="2803490" y="2711975"/>
                  <a:ext cx="552989" cy="854928"/>
                </a:xfrm>
                <a:custGeom>
                  <a:avLst/>
                  <a:gdLst>
                    <a:gd name="connsiteX0" fmla="*/ 470194 w 942319"/>
                    <a:gd name="connsiteY0" fmla="*/ 0 h 1456835"/>
                    <a:gd name="connsiteX1" fmla="*/ 709056 w 942319"/>
                    <a:gd name="connsiteY1" fmla="*/ 45559 h 1456835"/>
                    <a:gd name="connsiteX2" fmla="*/ 879839 w 942319"/>
                    <a:gd name="connsiteY2" fmla="*/ 192884 h 1456835"/>
                    <a:gd name="connsiteX3" fmla="*/ 942319 w 942319"/>
                    <a:gd name="connsiteY3" fmla="*/ 458635 h 1456835"/>
                    <a:gd name="connsiteX4" fmla="*/ 942319 w 942319"/>
                    <a:gd name="connsiteY4" fmla="*/ 996276 h 1456835"/>
                    <a:gd name="connsiteX5" fmla="*/ 879537 w 942319"/>
                    <a:gd name="connsiteY5" fmla="*/ 1263833 h 1456835"/>
                    <a:gd name="connsiteX6" fmla="*/ 708892 w 942319"/>
                    <a:gd name="connsiteY6" fmla="*/ 1411475 h 1456835"/>
                    <a:gd name="connsiteX7" fmla="*/ 470194 w 942319"/>
                    <a:gd name="connsiteY7" fmla="*/ 1456835 h 1456835"/>
                    <a:gd name="connsiteX8" fmla="*/ 232041 w 942319"/>
                    <a:gd name="connsiteY8" fmla="*/ 1411551 h 1456835"/>
                    <a:gd name="connsiteX9" fmla="*/ 62675 w 942319"/>
                    <a:gd name="connsiteY9" fmla="*/ 1264161 h 1456835"/>
                    <a:gd name="connsiteX10" fmla="*/ 0 w 942319"/>
                    <a:gd name="connsiteY10" fmla="*/ 996276 h 1456835"/>
                    <a:gd name="connsiteX11" fmla="*/ 0 w 942319"/>
                    <a:gd name="connsiteY11" fmla="*/ 458635 h 1456835"/>
                    <a:gd name="connsiteX12" fmla="*/ 62358 w 942319"/>
                    <a:gd name="connsiteY12" fmla="*/ 192567 h 1456835"/>
                    <a:gd name="connsiteX13" fmla="*/ 231877 w 942319"/>
                    <a:gd name="connsiteY13" fmla="*/ 45482 h 1456835"/>
                    <a:gd name="connsiteX14" fmla="*/ 470194 w 942319"/>
                    <a:gd name="connsiteY14" fmla="*/ 0 h 1456835"/>
                    <a:gd name="connsiteX15" fmla="*/ 470194 w 942319"/>
                    <a:gd name="connsiteY15" fmla="*/ 256296 h 1456835"/>
                    <a:gd name="connsiteX16" fmla="*/ 336373 w 942319"/>
                    <a:gd name="connsiteY16" fmla="*/ 304488 h 1456835"/>
                    <a:gd name="connsiteX17" fmla="*/ 289055 w 942319"/>
                    <a:gd name="connsiteY17" fmla="*/ 458635 h 1456835"/>
                    <a:gd name="connsiteX18" fmla="*/ 289055 w 942319"/>
                    <a:gd name="connsiteY18" fmla="*/ 996276 h 1456835"/>
                    <a:gd name="connsiteX19" fmla="*/ 336522 w 942319"/>
                    <a:gd name="connsiteY19" fmla="*/ 1152198 h 1456835"/>
                    <a:gd name="connsiteX20" fmla="*/ 470194 w 942319"/>
                    <a:gd name="connsiteY20" fmla="*/ 1200539 h 1456835"/>
                    <a:gd name="connsiteX21" fmla="*/ 604591 w 942319"/>
                    <a:gd name="connsiteY21" fmla="*/ 1151866 h 1456835"/>
                    <a:gd name="connsiteX22" fmla="*/ 653264 w 942319"/>
                    <a:gd name="connsiteY22" fmla="*/ 996276 h 1456835"/>
                    <a:gd name="connsiteX23" fmla="*/ 653264 w 942319"/>
                    <a:gd name="connsiteY23" fmla="*/ 458635 h 1456835"/>
                    <a:gd name="connsiteX24" fmla="*/ 604728 w 942319"/>
                    <a:gd name="connsiteY24" fmla="*/ 304832 h 1456835"/>
                    <a:gd name="connsiteX25" fmla="*/ 470194 w 942319"/>
                    <a:gd name="connsiteY25" fmla="*/ 256296 h 1456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942319" h="1456835">
                      <a:moveTo>
                        <a:pt x="470194" y="0"/>
                      </a:moveTo>
                      <a:cubicBezTo>
                        <a:pt x="557234" y="0"/>
                        <a:pt x="636854" y="15185"/>
                        <a:pt x="709056" y="45559"/>
                      </a:cubicBezTo>
                      <a:cubicBezTo>
                        <a:pt x="781259" y="75928"/>
                        <a:pt x="838189" y="125037"/>
                        <a:pt x="879839" y="192884"/>
                      </a:cubicBezTo>
                      <a:cubicBezTo>
                        <a:pt x="921492" y="260732"/>
                        <a:pt x="942319" y="349314"/>
                        <a:pt x="942319" y="458635"/>
                      </a:cubicBezTo>
                      <a:lnTo>
                        <a:pt x="942319" y="996276"/>
                      </a:lnTo>
                      <a:cubicBezTo>
                        <a:pt x="942319" y="1106456"/>
                        <a:pt x="921393" y="1195642"/>
                        <a:pt x="879537" y="1263833"/>
                      </a:cubicBezTo>
                      <a:cubicBezTo>
                        <a:pt x="837685" y="1332020"/>
                        <a:pt x="780805" y="1381235"/>
                        <a:pt x="708892" y="1411475"/>
                      </a:cubicBezTo>
                      <a:cubicBezTo>
                        <a:pt x="636980" y="1441715"/>
                        <a:pt x="557413" y="1456835"/>
                        <a:pt x="470194" y="1456835"/>
                      </a:cubicBezTo>
                      <a:cubicBezTo>
                        <a:pt x="382554" y="1456835"/>
                        <a:pt x="303171" y="1441742"/>
                        <a:pt x="232041" y="1411551"/>
                      </a:cubicBezTo>
                      <a:cubicBezTo>
                        <a:pt x="160911" y="1381361"/>
                        <a:pt x="104458" y="1332230"/>
                        <a:pt x="62675" y="1264161"/>
                      </a:cubicBezTo>
                      <a:cubicBezTo>
                        <a:pt x="20892" y="1196092"/>
                        <a:pt x="0" y="1106800"/>
                        <a:pt x="0" y="996276"/>
                      </a:cubicBezTo>
                      <a:lnTo>
                        <a:pt x="0" y="458635"/>
                      </a:lnTo>
                      <a:cubicBezTo>
                        <a:pt x="0" y="348993"/>
                        <a:pt x="20785" y="260304"/>
                        <a:pt x="62358" y="192567"/>
                      </a:cubicBezTo>
                      <a:cubicBezTo>
                        <a:pt x="103931" y="124831"/>
                        <a:pt x="160434" y="75802"/>
                        <a:pt x="231877" y="45482"/>
                      </a:cubicBezTo>
                      <a:cubicBezTo>
                        <a:pt x="303316" y="15162"/>
                        <a:pt x="382757" y="0"/>
                        <a:pt x="470194" y="0"/>
                      </a:cubicBezTo>
                      <a:close/>
                      <a:moveTo>
                        <a:pt x="470194" y="256296"/>
                      </a:moveTo>
                      <a:cubicBezTo>
                        <a:pt x="412523" y="256296"/>
                        <a:pt x="367919" y="272359"/>
                        <a:pt x="336373" y="304488"/>
                      </a:cubicBezTo>
                      <a:cubicBezTo>
                        <a:pt x="304828" y="336614"/>
                        <a:pt x="289055" y="387998"/>
                        <a:pt x="289055" y="458635"/>
                      </a:cubicBezTo>
                      <a:lnTo>
                        <a:pt x="289055" y="996276"/>
                      </a:lnTo>
                      <a:cubicBezTo>
                        <a:pt x="289055" y="1067998"/>
                        <a:pt x="304878" y="1119973"/>
                        <a:pt x="336522" y="1152198"/>
                      </a:cubicBezTo>
                      <a:cubicBezTo>
                        <a:pt x="368167" y="1184427"/>
                        <a:pt x="412726" y="1200539"/>
                        <a:pt x="470194" y="1200539"/>
                      </a:cubicBezTo>
                      <a:cubicBezTo>
                        <a:pt x="527345" y="1200539"/>
                        <a:pt x="572140" y="1184316"/>
                        <a:pt x="604591" y="1151866"/>
                      </a:cubicBezTo>
                      <a:cubicBezTo>
                        <a:pt x="637041" y="1119419"/>
                        <a:pt x="653264" y="1067555"/>
                        <a:pt x="653264" y="996276"/>
                      </a:cubicBezTo>
                      <a:lnTo>
                        <a:pt x="653264" y="458635"/>
                      </a:lnTo>
                      <a:cubicBezTo>
                        <a:pt x="653264" y="388460"/>
                        <a:pt x="637083" y="337191"/>
                        <a:pt x="604728" y="304832"/>
                      </a:cubicBezTo>
                      <a:cubicBezTo>
                        <a:pt x="572369" y="272473"/>
                        <a:pt x="527525" y="256296"/>
                        <a:pt x="470194" y="256296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675DFFF7-21AB-424F-AFF2-4BB062DDF33A}"/>
                    </a:ext>
                  </a:extLst>
                </p:cNvPr>
                <p:cNvSpPr/>
                <p:nvPr/>
              </p:nvSpPr>
              <p:spPr>
                <a:xfrm>
                  <a:off x="3016091" y="3082232"/>
                  <a:ext cx="127786" cy="126655"/>
                </a:xfrm>
                <a:custGeom>
                  <a:avLst/>
                  <a:gdLst>
                    <a:gd name="connsiteX0" fmla="*/ 107913 w 217753"/>
                    <a:gd name="connsiteY0" fmla="*/ 0 h 215826"/>
                    <a:gd name="connsiteX1" fmla="*/ 188231 w 217753"/>
                    <a:gd name="connsiteY1" fmla="*/ 29523 h 215826"/>
                    <a:gd name="connsiteX2" fmla="*/ 217753 w 217753"/>
                    <a:gd name="connsiteY2" fmla="*/ 105986 h 215826"/>
                    <a:gd name="connsiteX3" fmla="*/ 188174 w 217753"/>
                    <a:gd name="connsiteY3" fmla="*/ 183880 h 215826"/>
                    <a:gd name="connsiteX4" fmla="*/ 107913 w 217753"/>
                    <a:gd name="connsiteY4" fmla="*/ 215826 h 215826"/>
                    <a:gd name="connsiteX5" fmla="*/ 29435 w 217753"/>
                    <a:gd name="connsiteY5" fmla="*/ 184032 h 215826"/>
                    <a:gd name="connsiteX6" fmla="*/ 0 w 217753"/>
                    <a:gd name="connsiteY6" fmla="*/ 105986 h 215826"/>
                    <a:gd name="connsiteX7" fmla="*/ 29373 w 217753"/>
                    <a:gd name="connsiteY7" fmla="*/ 29370 h 215826"/>
                    <a:gd name="connsiteX8" fmla="*/ 107913 w 217753"/>
                    <a:gd name="connsiteY8" fmla="*/ 0 h 215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7753" h="215826">
                      <a:moveTo>
                        <a:pt x="107913" y="0"/>
                      </a:moveTo>
                      <a:cubicBezTo>
                        <a:pt x="141779" y="0"/>
                        <a:pt x="168549" y="9841"/>
                        <a:pt x="188231" y="29523"/>
                      </a:cubicBezTo>
                      <a:cubicBezTo>
                        <a:pt x="207913" y="49204"/>
                        <a:pt x="217753" y="74692"/>
                        <a:pt x="217753" y="105986"/>
                      </a:cubicBezTo>
                      <a:cubicBezTo>
                        <a:pt x="217753" y="136619"/>
                        <a:pt x="207893" y="162584"/>
                        <a:pt x="188174" y="183880"/>
                      </a:cubicBezTo>
                      <a:cubicBezTo>
                        <a:pt x="168450" y="205176"/>
                        <a:pt x="141699" y="215826"/>
                        <a:pt x="107913" y="215826"/>
                      </a:cubicBezTo>
                      <a:cubicBezTo>
                        <a:pt x="75214" y="215826"/>
                        <a:pt x="49055" y="205230"/>
                        <a:pt x="29435" y="184032"/>
                      </a:cubicBezTo>
                      <a:cubicBezTo>
                        <a:pt x="9810" y="162832"/>
                        <a:pt x="0" y="136817"/>
                        <a:pt x="0" y="105986"/>
                      </a:cubicBezTo>
                      <a:cubicBezTo>
                        <a:pt x="0" y="74490"/>
                        <a:pt x="9791" y="48952"/>
                        <a:pt x="29373" y="29370"/>
                      </a:cubicBezTo>
                      <a:cubicBezTo>
                        <a:pt x="48956" y="9792"/>
                        <a:pt x="75134" y="0"/>
                        <a:pt x="107913" y="0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9A08E3-4417-BA44-B950-4C7FE738A274}"/>
                </a:ext>
              </a:extLst>
            </p:cNvPr>
            <p:cNvGrpSpPr/>
            <p:nvPr/>
          </p:nvGrpSpPr>
          <p:grpSpPr>
            <a:xfrm>
              <a:off x="2364974" y="3291099"/>
              <a:ext cx="1139978" cy="848142"/>
              <a:chOff x="3424403" y="2715367"/>
              <a:chExt cx="1139978" cy="84814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EB926C7-662E-2643-8808-31BD3C18741D}"/>
                  </a:ext>
                </a:extLst>
              </p:cNvPr>
              <p:cNvSpPr/>
              <p:nvPr/>
            </p:nvSpPr>
            <p:spPr>
              <a:xfrm>
                <a:off x="3424403" y="2715367"/>
                <a:ext cx="536026" cy="848142"/>
              </a:xfrm>
              <a:custGeom>
                <a:avLst/>
                <a:gdLst>
                  <a:gd name="connsiteX0" fmla="*/ 458632 w 913412"/>
                  <a:gd name="connsiteY0" fmla="*/ 0 h 1445272"/>
                  <a:gd name="connsiteX1" fmla="*/ 678446 w 913412"/>
                  <a:gd name="connsiteY1" fmla="*/ 49425 h 1445272"/>
                  <a:gd name="connsiteX2" fmla="*/ 845950 w 913412"/>
                  <a:gd name="connsiteY2" fmla="*/ 189723 h 1445272"/>
                  <a:gd name="connsiteX3" fmla="*/ 909556 w 913412"/>
                  <a:gd name="connsiteY3" fmla="*/ 408530 h 1445272"/>
                  <a:gd name="connsiteX4" fmla="*/ 863471 w 913412"/>
                  <a:gd name="connsiteY4" fmla="*/ 601640 h 1445272"/>
                  <a:gd name="connsiteX5" fmla="*/ 746015 w 913412"/>
                  <a:gd name="connsiteY5" fmla="*/ 757203 h 1445272"/>
                  <a:gd name="connsiteX6" fmla="*/ 596143 w 913412"/>
                  <a:gd name="connsiteY6" fmla="*/ 881843 h 1445272"/>
                  <a:gd name="connsiteX7" fmla="*/ 449283 w 913412"/>
                  <a:gd name="connsiteY7" fmla="*/ 983614 h 1445272"/>
                  <a:gd name="connsiteX8" fmla="*/ 339802 w 913412"/>
                  <a:gd name="connsiteY8" fmla="*/ 1073040 h 1445272"/>
                  <a:gd name="connsiteX9" fmla="*/ 298686 w 913412"/>
                  <a:gd name="connsiteY9" fmla="*/ 1160072 h 1445272"/>
                  <a:gd name="connsiteX10" fmla="*/ 298686 w 913412"/>
                  <a:gd name="connsiteY10" fmla="*/ 1188976 h 1445272"/>
                  <a:gd name="connsiteX11" fmla="*/ 815130 w 913412"/>
                  <a:gd name="connsiteY11" fmla="*/ 1188976 h 1445272"/>
                  <a:gd name="connsiteX12" fmla="*/ 885664 w 913412"/>
                  <a:gd name="connsiteY12" fmla="*/ 1227126 h 1445272"/>
                  <a:gd name="connsiteX13" fmla="*/ 913412 w 913412"/>
                  <a:gd name="connsiteY13" fmla="*/ 1314235 h 1445272"/>
                  <a:gd name="connsiteX14" fmla="*/ 885695 w 913412"/>
                  <a:gd name="connsiteY14" fmla="*/ 1404852 h 1445272"/>
                  <a:gd name="connsiteX15" fmla="*/ 815130 w 913412"/>
                  <a:gd name="connsiteY15" fmla="*/ 1445272 h 1445272"/>
                  <a:gd name="connsiteX16" fmla="*/ 129110 w 913412"/>
                  <a:gd name="connsiteY16" fmla="*/ 1445272 h 1445272"/>
                  <a:gd name="connsiteX17" fmla="*/ 45448 w 913412"/>
                  <a:gd name="connsiteY17" fmla="*/ 1419136 h 1445272"/>
                  <a:gd name="connsiteX18" fmla="*/ 0 w 913412"/>
                  <a:gd name="connsiteY18" fmla="*/ 1346994 h 1445272"/>
                  <a:gd name="connsiteX19" fmla="*/ 0 w 913412"/>
                  <a:gd name="connsiteY19" fmla="*/ 1160072 h 1445272"/>
                  <a:gd name="connsiteX20" fmla="*/ 46399 w 913412"/>
                  <a:gd name="connsiteY20" fmla="*/ 1008410 h 1445272"/>
                  <a:gd name="connsiteX21" fmla="*/ 164355 w 913412"/>
                  <a:gd name="connsiteY21" fmla="*/ 878846 h 1445272"/>
                  <a:gd name="connsiteX22" fmla="*/ 315910 w 913412"/>
                  <a:gd name="connsiteY22" fmla="*/ 762306 h 1445272"/>
                  <a:gd name="connsiteX23" fmla="*/ 465392 w 913412"/>
                  <a:gd name="connsiteY23" fmla="*/ 648610 h 1445272"/>
                  <a:gd name="connsiteX24" fmla="*/ 577687 w 913412"/>
                  <a:gd name="connsiteY24" fmla="*/ 535037 h 1445272"/>
                  <a:gd name="connsiteX25" fmla="*/ 620501 w 913412"/>
                  <a:gd name="connsiteY25" fmla="*/ 416237 h 1445272"/>
                  <a:gd name="connsiteX26" fmla="*/ 604137 w 913412"/>
                  <a:gd name="connsiteY26" fmla="*/ 345328 h 1445272"/>
                  <a:gd name="connsiteX27" fmla="*/ 552829 w 913412"/>
                  <a:gd name="connsiteY27" fmla="*/ 287009 h 1445272"/>
                  <a:gd name="connsiteX28" fmla="*/ 460559 w 913412"/>
                  <a:gd name="connsiteY28" fmla="*/ 264003 h 1445272"/>
                  <a:gd name="connsiteX29" fmla="*/ 353097 w 913412"/>
                  <a:gd name="connsiteY29" fmla="*/ 298644 h 1445272"/>
                  <a:gd name="connsiteX30" fmla="*/ 308321 w 913412"/>
                  <a:gd name="connsiteY30" fmla="*/ 414313 h 1445272"/>
                  <a:gd name="connsiteX31" fmla="*/ 267492 w 913412"/>
                  <a:gd name="connsiteY31" fmla="*/ 492055 h 1445272"/>
                  <a:gd name="connsiteX32" fmla="*/ 158014 w 913412"/>
                  <a:gd name="connsiteY32" fmla="*/ 526078 h 1445272"/>
                  <a:gd name="connsiteX33" fmla="*/ 63546 w 913412"/>
                  <a:gd name="connsiteY33" fmla="*/ 491784 h 1445272"/>
                  <a:gd name="connsiteX34" fmla="*/ 26977 w 913412"/>
                  <a:gd name="connsiteY34" fmla="*/ 371915 h 1445272"/>
                  <a:gd name="connsiteX35" fmla="*/ 87785 w 913412"/>
                  <a:gd name="connsiteY35" fmla="*/ 172950 h 1445272"/>
                  <a:gd name="connsiteX36" fmla="*/ 248509 w 913412"/>
                  <a:gd name="connsiteY36" fmla="*/ 44428 h 1445272"/>
                  <a:gd name="connsiteX37" fmla="*/ 458632 w 913412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2" h="1445272">
                    <a:moveTo>
                      <a:pt x="458632" y="0"/>
                    </a:moveTo>
                    <a:cubicBezTo>
                      <a:pt x="535911" y="0"/>
                      <a:pt x="609187" y="16475"/>
                      <a:pt x="678446" y="49425"/>
                    </a:cubicBezTo>
                    <a:cubicBezTo>
                      <a:pt x="747710" y="82375"/>
                      <a:pt x="803544" y="129140"/>
                      <a:pt x="845950" y="189723"/>
                    </a:cubicBezTo>
                    <a:cubicBezTo>
                      <a:pt x="888352" y="250303"/>
                      <a:pt x="909556" y="323238"/>
                      <a:pt x="909556" y="408530"/>
                    </a:cubicBezTo>
                    <a:cubicBezTo>
                      <a:pt x="909556" y="479832"/>
                      <a:pt x="894196" y="544202"/>
                      <a:pt x="863471" y="601640"/>
                    </a:cubicBezTo>
                    <a:cubicBezTo>
                      <a:pt x="832750" y="659081"/>
                      <a:pt x="793597" y="710934"/>
                      <a:pt x="746015" y="757203"/>
                    </a:cubicBezTo>
                    <a:cubicBezTo>
                      <a:pt x="698430" y="803471"/>
                      <a:pt x="648474" y="845018"/>
                      <a:pt x="596143" y="881843"/>
                    </a:cubicBezTo>
                    <a:cubicBezTo>
                      <a:pt x="543813" y="918667"/>
                      <a:pt x="494857" y="952591"/>
                      <a:pt x="449283" y="983614"/>
                    </a:cubicBezTo>
                    <a:cubicBezTo>
                      <a:pt x="403706" y="1014636"/>
                      <a:pt x="367213" y="1044445"/>
                      <a:pt x="339802" y="1073040"/>
                    </a:cubicBezTo>
                    <a:cubicBezTo>
                      <a:pt x="312394" y="1101634"/>
                      <a:pt x="298686" y="1130645"/>
                      <a:pt x="298686" y="1160072"/>
                    </a:cubicBezTo>
                    <a:lnTo>
                      <a:pt x="298686" y="1188976"/>
                    </a:lnTo>
                    <a:lnTo>
                      <a:pt x="815130" y="1188976"/>
                    </a:lnTo>
                    <a:cubicBezTo>
                      <a:pt x="843656" y="1188976"/>
                      <a:pt x="867166" y="1201695"/>
                      <a:pt x="885664" y="1227126"/>
                    </a:cubicBezTo>
                    <a:cubicBezTo>
                      <a:pt x="904163" y="1252560"/>
                      <a:pt x="913408" y="1281593"/>
                      <a:pt x="913412" y="1314235"/>
                    </a:cubicBezTo>
                    <a:cubicBezTo>
                      <a:pt x="913408" y="1347696"/>
                      <a:pt x="904170" y="1377902"/>
                      <a:pt x="885695" y="1404852"/>
                    </a:cubicBezTo>
                    <a:cubicBezTo>
                      <a:pt x="867216" y="1431797"/>
                      <a:pt x="843694" y="1445272"/>
                      <a:pt x="815130" y="1445272"/>
                    </a:cubicBezTo>
                    <a:lnTo>
                      <a:pt x="129110" y="1445272"/>
                    </a:lnTo>
                    <a:cubicBezTo>
                      <a:pt x="103638" y="1445272"/>
                      <a:pt x="75749" y="1436561"/>
                      <a:pt x="45448" y="1419136"/>
                    </a:cubicBezTo>
                    <a:cubicBezTo>
                      <a:pt x="15147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4" y="1054816"/>
                      <a:pt x="46399" y="1008410"/>
                    </a:cubicBezTo>
                    <a:cubicBezTo>
                      <a:pt x="77330" y="962000"/>
                      <a:pt x="116647" y="918812"/>
                      <a:pt x="164355" y="878846"/>
                    </a:cubicBezTo>
                    <a:cubicBezTo>
                      <a:pt x="212055" y="838880"/>
                      <a:pt x="262575" y="800032"/>
                      <a:pt x="315910" y="762306"/>
                    </a:cubicBezTo>
                    <a:cubicBezTo>
                      <a:pt x="369244" y="724577"/>
                      <a:pt x="419070" y="686680"/>
                      <a:pt x="465392" y="648610"/>
                    </a:cubicBezTo>
                    <a:cubicBezTo>
                      <a:pt x="511710" y="610541"/>
                      <a:pt x="549142" y="572686"/>
                      <a:pt x="577687" y="535037"/>
                    </a:cubicBezTo>
                    <a:cubicBezTo>
                      <a:pt x="606228" y="497391"/>
                      <a:pt x="620501" y="457791"/>
                      <a:pt x="620501" y="416237"/>
                    </a:cubicBezTo>
                    <a:cubicBezTo>
                      <a:pt x="620501" y="392513"/>
                      <a:pt x="615046" y="368877"/>
                      <a:pt x="604137" y="345328"/>
                    </a:cubicBezTo>
                    <a:cubicBezTo>
                      <a:pt x="593227" y="321784"/>
                      <a:pt x="576126" y="302343"/>
                      <a:pt x="552829" y="287009"/>
                    </a:cubicBezTo>
                    <a:cubicBezTo>
                      <a:pt x="529533" y="271671"/>
                      <a:pt x="498777" y="264003"/>
                      <a:pt x="460559" y="264003"/>
                    </a:cubicBezTo>
                    <a:cubicBezTo>
                      <a:pt x="418765" y="264003"/>
                      <a:pt x="382944" y="275550"/>
                      <a:pt x="353097" y="298644"/>
                    </a:cubicBezTo>
                    <a:cubicBezTo>
                      <a:pt x="323246" y="321738"/>
                      <a:pt x="308321" y="360296"/>
                      <a:pt x="308321" y="414313"/>
                    </a:cubicBezTo>
                    <a:cubicBezTo>
                      <a:pt x="308321" y="443458"/>
                      <a:pt x="294713" y="469373"/>
                      <a:pt x="267492" y="492055"/>
                    </a:cubicBezTo>
                    <a:cubicBezTo>
                      <a:pt x="240275" y="514737"/>
                      <a:pt x="203783" y="526081"/>
                      <a:pt x="158014" y="526078"/>
                    </a:cubicBezTo>
                    <a:cubicBezTo>
                      <a:pt x="119414" y="526081"/>
                      <a:pt x="87922" y="514649"/>
                      <a:pt x="63546" y="491784"/>
                    </a:cubicBezTo>
                    <a:cubicBezTo>
                      <a:pt x="39165" y="468922"/>
                      <a:pt x="26977" y="428964"/>
                      <a:pt x="26977" y="371915"/>
                    </a:cubicBezTo>
                    <a:cubicBezTo>
                      <a:pt x="26977" y="295338"/>
                      <a:pt x="47246" y="229018"/>
                      <a:pt x="87785" y="172950"/>
                    </a:cubicBezTo>
                    <a:cubicBezTo>
                      <a:pt x="128320" y="116887"/>
                      <a:pt x="181898" y="74046"/>
                      <a:pt x="248509" y="44428"/>
                    </a:cubicBezTo>
                    <a:cubicBezTo>
                      <a:pt x="315123" y="14811"/>
                      <a:pt x="385162" y="0"/>
                      <a:pt x="458632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5D144B6-24F9-1241-88A2-5EA43A139A23}"/>
                  </a:ext>
                </a:extLst>
              </p:cNvPr>
              <p:cNvSpPr/>
              <p:nvPr/>
            </p:nvSpPr>
            <p:spPr>
              <a:xfrm>
                <a:off x="4028353" y="2715367"/>
                <a:ext cx="536028" cy="848142"/>
              </a:xfrm>
              <a:custGeom>
                <a:avLst/>
                <a:gdLst>
                  <a:gd name="connsiteX0" fmla="*/ 458636 w 913416"/>
                  <a:gd name="connsiteY0" fmla="*/ 0 h 1445272"/>
                  <a:gd name="connsiteX1" fmla="*/ 678450 w 913416"/>
                  <a:gd name="connsiteY1" fmla="*/ 49425 h 1445272"/>
                  <a:gd name="connsiteX2" fmla="*/ 845954 w 913416"/>
                  <a:gd name="connsiteY2" fmla="*/ 189723 h 1445272"/>
                  <a:gd name="connsiteX3" fmla="*/ 909560 w 913416"/>
                  <a:gd name="connsiteY3" fmla="*/ 408530 h 1445272"/>
                  <a:gd name="connsiteX4" fmla="*/ 863479 w 913416"/>
                  <a:gd name="connsiteY4" fmla="*/ 601640 h 1445272"/>
                  <a:gd name="connsiteX5" fmla="*/ 746019 w 913416"/>
                  <a:gd name="connsiteY5" fmla="*/ 757203 h 1445272"/>
                  <a:gd name="connsiteX6" fmla="*/ 596147 w 913416"/>
                  <a:gd name="connsiteY6" fmla="*/ 881843 h 1445272"/>
                  <a:gd name="connsiteX7" fmla="*/ 449287 w 913416"/>
                  <a:gd name="connsiteY7" fmla="*/ 983614 h 1445272"/>
                  <a:gd name="connsiteX8" fmla="*/ 339806 w 913416"/>
                  <a:gd name="connsiteY8" fmla="*/ 1073040 h 1445272"/>
                  <a:gd name="connsiteX9" fmla="*/ 298690 w 913416"/>
                  <a:gd name="connsiteY9" fmla="*/ 1160072 h 1445272"/>
                  <a:gd name="connsiteX10" fmla="*/ 298690 w 913416"/>
                  <a:gd name="connsiteY10" fmla="*/ 1188976 h 1445272"/>
                  <a:gd name="connsiteX11" fmla="*/ 815137 w 913416"/>
                  <a:gd name="connsiteY11" fmla="*/ 1188976 h 1445272"/>
                  <a:gd name="connsiteX12" fmla="*/ 885668 w 913416"/>
                  <a:gd name="connsiteY12" fmla="*/ 1227126 h 1445272"/>
                  <a:gd name="connsiteX13" fmla="*/ 913416 w 913416"/>
                  <a:gd name="connsiteY13" fmla="*/ 1314235 h 1445272"/>
                  <a:gd name="connsiteX14" fmla="*/ 885699 w 913416"/>
                  <a:gd name="connsiteY14" fmla="*/ 1404852 h 1445272"/>
                  <a:gd name="connsiteX15" fmla="*/ 815137 w 913416"/>
                  <a:gd name="connsiteY15" fmla="*/ 1445272 h 1445272"/>
                  <a:gd name="connsiteX16" fmla="*/ 129114 w 913416"/>
                  <a:gd name="connsiteY16" fmla="*/ 1445272 h 1445272"/>
                  <a:gd name="connsiteX17" fmla="*/ 45452 w 913416"/>
                  <a:gd name="connsiteY17" fmla="*/ 1419136 h 1445272"/>
                  <a:gd name="connsiteX18" fmla="*/ 0 w 913416"/>
                  <a:gd name="connsiteY18" fmla="*/ 1346994 h 1445272"/>
                  <a:gd name="connsiteX19" fmla="*/ 0 w 913416"/>
                  <a:gd name="connsiteY19" fmla="*/ 1160072 h 1445272"/>
                  <a:gd name="connsiteX20" fmla="*/ 46402 w 913416"/>
                  <a:gd name="connsiteY20" fmla="*/ 1008410 h 1445272"/>
                  <a:gd name="connsiteX21" fmla="*/ 164355 w 913416"/>
                  <a:gd name="connsiteY21" fmla="*/ 878846 h 1445272"/>
                  <a:gd name="connsiteX22" fmla="*/ 315914 w 913416"/>
                  <a:gd name="connsiteY22" fmla="*/ 762306 h 1445272"/>
                  <a:gd name="connsiteX23" fmla="*/ 465396 w 913416"/>
                  <a:gd name="connsiteY23" fmla="*/ 648610 h 1445272"/>
                  <a:gd name="connsiteX24" fmla="*/ 577691 w 913416"/>
                  <a:gd name="connsiteY24" fmla="*/ 535037 h 1445272"/>
                  <a:gd name="connsiteX25" fmla="*/ 620505 w 913416"/>
                  <a:gd name="connsiteY25" fmla="*/ 416237 h 1445272"/>
                  <a:gd name="connsiteX26" fmla="*/ 604140 w 913416"/>
                  <a:gd name="connsiteY26" fmla="*/ 345328 h 1445272"/>
                  <a:gd name="connsiteX27" fmla="*/ 552833 w 913416"/>
                  <a:gd name="connsiteY27" fmla="*/ 287009 h 1445272"/>
                  <a:gd name="connsiteX28" fmla="*/ 460563 w 913416"/>
                  <a:gd name="connsiteY28" fmla="*/ 264003 h 1445272"/>
                  <a:gd name="connsiteX29" fmla="*/ 353101 w 913416"/>
                  <a:gd name="connsiteY29" fmla="*/ 298644 h 1445272"/>
                  <a:gd name="connsiteX30" fmla="*/ 308325 w 913416"/>
                  <a:gd name="connsiteY30" fmla="*/ 414313 h 1445272"/>
                  <a:gd name="connsiteX31" fmla="*/ 267496 w 913416"/>
                  <a:gd name="connsiteY31" fmla="*/ 492055 h 1445272"/>
                  <a:gd name="connsiteX32" fmla="*/ 158018 w 913416"/>
                  <a:gd name="connsiteY32" fmla="*/ 526078 h 1445272"/>
                  <a:gd name="connsiteX33" fmla="*/ 63549 w 913416"/>
                  <a:gd name="connsiteY33" fmla="*/ 491784 h 1445272"/>
                  <a:gd name="connsiteX34" fmla="*/ 26980 w 913416"/>
                  <a:gd name="connsiteY34" fmla="*/ 371915 h 1445272"/>
                  <a:gd name="connsiteX35" fmla="*/ 87789 w 913416"/>
                  <a:gd name="connsiteY35" fmla="*/ 172950 h 1445272"/>
                  <a:gd name="connsiteX36" fmla="*/ 248513 w 913416"/>
                  <a:gd name="connsiteY36" fmla="*/ 44428 h 1445272"/>
                  <a:gd name="connsiteX37" fmla="*/ 458636 w 913416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2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5"/>
                      <a:pt x="803548" y="129140"/>
                      <a:pt x="845954" y="189723"/>
                    </a:cubicBezTo>
                    <a:cubicBezTo>
                      <a:pt x="888359" y="250303"/>
                      <a:pt x="909560" y="323238"/>
                      <a:pt x="909560" y="408530"/>
                    </a:cubicBezTo>
                    <a:cubicBezTo>
                      <a:pt x="909560" y="479832"/>
                      <a:pt x="894200" y="544202"/>
                      <a:pt x="863479" y="601640"/>
                    </a:cubicBezTo>
                    <a:cubicBezTo>
                      <a:pt x="832754" y="659081"/>
                      <a:pt x="793601" y="710934"/>
                      <a:pt x="746019" y="757203"/>
                    </a:cubicBezTo>
                    <a:cubicBezTo>
                      <a:pt x="698433" y="803471"/>
                      <a:pt x="648478" y="845018"/>
                      <a:pt x="596147" y="881843"/>
                    </a:cubicBezTo>
                    <a:cubicBezTo>
                      <a:pt x="543817" y="918667"/>
                      <a:pt x="494861" y="952591"/>
                      <a:pt x="449287" y="983614"/>
                    </a:cubicBezTo>
                    <a:cubicBezTo>
                      <a:pt x="403710" y="1014636"/>
                      <a:pt x="367217" y="1044445"/>
                      <a:pt x="339806" y="1073040"/>
                    </a:cubicBezTo>
                    <a:cubicBezTo>
                      <a:pt x="312398" y="1101634"/>
                      <a:pt x="298690" y="1130645"/>
                      <a:pt x="298690" y="1160072"/>
                    </a:cubicBezTo>
                    <a:lnTo>
                      <a:pt x="298690" y="1188976"/>
                    </a:lnTo>
                    <a:lnTo>
                      <a:pt x="815137" y="1188976"/>
                    </a:lnTo>
                    <a:cubicBezTo>
                      <a:pt x="843660" y="1188976"/>
                      <a:pt x="867170" y="1201695"/>
                      <a:pt x="885668" y="1227126"/>
                    </a:cubicBezTo>
                    <a:cubicBezTo>
                      <a:pt x="904166" y="1252560"/>
                      <a:pt x="913416" y="1281593"/>
                      <a:pt x="913416" y="1314235"/>
                    </a:cubicBezTo>
                    <a:cubicBezTo>
                      <a:pt x="913416" y="1347696"/>
                      <a:pt x="904174" y="1377902"/>
                      <a:pt x="885699" y="1404852"/>
                    </a:cubicBezTo>
                    <a:cubicBezTo>
                      <a:pt x="867220" y="1431797"/>
                      <a:pt x="843698" y="1445272"/>
                      <a:pt x="815137" y="1445272"/>
                    </a:cubicBezTo>
                    <a:lnTo>
                      <a:pt x="129114" y="1445272"/>
                    </a:lnTo>
                    <a:cubicBezTo>
                      <a:pt x="103638" y="1445272"/>
                      <a:pt x="75753" y="1436561"/>
                      <a:pt x="45452" y="1419136"/>
                    </a:cubicBezTo>
                    <a:cubicBezTo>
                      <a:pt x="15151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8" y="1054816"/>
                      <a:pt x="46402" y="1008410"/>
                    </a:cubicBezTo>
                    <a:cubicBezTo>
                      <a:pt x="77333" y="962000"/>
                      <a:pt x="116651" y="918812"/>
                      <a:pt x="164355" y="878846"/>
                    </a:cubicBezTo>
                    <a:cubicBezTo>
                      <a:pt x="212062" y="838880"/>
                      <a:pt x="262579" y="800032"/>
                      <a:pt x="315914" y="762306"/>
                    </a:cubicBezTo>
                    <a:cubicBezTo>
                      <a:pt x="369248" y="724577"/>
                      <a:pt x="419074" y="686680"/>
                      <a:pt x="465396" y="648610"/>
                    </a:cubicBezTo>
                    <a:cubicBezTo>
                      <a:pt x="511714" y="610541"/>
                      <a:pt x="549146" y="572686"/>
                      <a:pt x="577691" y="535037"/>
                    </a:cubicBezTo>
                    <a:cubicBezTo>
                      <a:pt x="606232" y="497391"/>
                      <a:pt x="620505" y="457791"/>
                      <a:pt x="620505" y="416237"/>
                    </a:cubicBezTo>
                    <a:cubicBezTo>
                      <a:pt x="620505" y="392513"/>
                      <a:pt x="615050" y="368877"/>
                      <a:pt x="604140" y="345328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41" y="271671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3"/>
                    </a:cubicBezTo>
                    <a:cubicBezTo>
                      <a:pt x="308325" y="443458"/>
                      <a:pt x="294717" y="469373"/>
                      <a:pt x="267496" y="492055"/>
                    </a:cubicBezTo>
                    <a:cubicBezTo>
                      <a:pt x="240279" y="514737"/>
                      <a:pt x="203786" y="526081"/>
                      <a:pt x="158018" y="526078"/>
                    </a:cubicBezTo>
                    <a:cubicBezTo>
                      <a:pt x="119418" y="526081"/>
                      <a:pt x="87926" y="514649"/>
                      <a:pt x="63549" y="491784"/>
                    </a:cubicBezTo>
                    <a:cubicBezTo>
                      <a:pt x="39169" y="468922"/>
                      <a:pt x="26980" y="428964"/>
                      <a:pt x="26980" y="371915"/>
                    </a:cubicBezTo>
                    <a:cubicBezTo>
                      <a:pt x="26980" y="295338"/>
                      <a:pt x="47250" y="229018"/>
                      <a:pt x="87789" y="172950"/>
                    </a:cubicBezTo>
                    <a:cubicBezTo>
                      <a:pt x="128324" y="116887"/>
                      <a:pt x="181899" y="74046"/>
                      <a:pt x="248513" y="44428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0745769-12C1-6A45-8294-03116F77677A}"/>
              </a:ext>
            </a:extLst>
          </p:cNvPr>
          <p:cNvSpPr/>
          <p:nvPr/>
        </p:nvSpPr>
        <p:spPr>
          <a:xfrm>
            <a:off x="6199721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F3C6C-F189-A344-802C-5CF3BBB1D7F8}"/>
              </a:ext>
            </a:extLst>
          </p:cNvPr>
          <p:cNvSpPr/>
          <p:nvPr/>
        </p:nvSpPr>
        <p:spPr>
          <a:xfrm>
            <a:off x="6199721" y="5460943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47B1F8-AC0E-C548-8497-79C4402F57FE}"/>
              </a:ext>
            </a:extLst>
          </p:cNvPr>
          <p:cNvSpPr/>
          <p:nvPr/>
        </p:nvSpPr>
        <p:spPr>
          <a:xfrm>
            <a:off x="8922230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B9654-0889-ED46-8D23-59AE628DC050}"/>
              </a:ext>
            </a:extLst>
          </p:cNvPr>
          <p:cNvSpPr txBox="1"/>
          <p:nvPr/>
        </p:nvSpPr>
        <p:spPr>
          <a:xfrm>
            <a:off x="6646576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E8E094-E719-4941-B38E-4B5AA5D370D1}"/>
              </a:ext>
            </a:extLst>
          </p:cNvPr>
          <p:cNvSpPr txBox="1"/>
          <p:nvPr/>
        </p:nvSpPr>
        <p:spPr>
          <a:xfrm>
            <a:off x="6646576" y="549305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0ADC7-8B79-214B-A4C1-11DE12870BB7}"/>
              </a:ext>
            </a:extLst>
          </p:cNvPr>
          <p:cNvSpPr txBox="1"/>
          <p:nvPr/>
        </p:nvSpPr>
        <p:spPr>
          <a:xfrm>
            <a:off x="9353104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5993730-05A1-9749-9580-3079A914B358}"/>
              </a:ext>
            </a:extLst>
          </p:cNvPr>
          <p:cNvSpPr/>
          <p:nvPr/>
        </p:nvSpPr>
        <p:spPr>
          <a:xfrm rot="10800000">
            <a:off x="6330872" y="4725212"/>
            <a:ext cx="127004" cy="233184"/>
          </a:xfrm>
          <a:custGeom>
            <a:avLst/>
            <a:gdLst>
              <a:gd name="connsiteX0" fmla="*/ 163045 w 199732"/>
              <a:gd name="connsiteY0" fmla="*/ 366716 h 366715"/>
              <a:gd name="connsiteX1" fmla="*/ 137131 w 199732"/>
              <a:gd name="connsiteY1" fmla="*/ 355983 h 366715"/>
              <a:gd name="connsiteX2" fmla="*/ 25014 w 199732"/>
              <a:gd name="connsiteY2" fmla="*/ 243867 h 366715"/>
              <a:gd name="connsiteX3" fmla="*/ 25014 w 199732"/>
              <a:gd name="connsiteY3" fmla="*/ 122852 h 366715"/>
              <a:gd name="connsiteX4" fmla="*/ 137131 w 199732"/>
              <a:gd name="connsiteY4" fmla="*/ 10736 h 366715"/>
              <a:gd name="connsiteX5" fmla="*/ 188996 w 199732"/>
              <a:gd name="connsiteY5" fmla="*/ 10748 h 366715"/>
              <a:gd name="connsiteX6" fmla="*/ 188984 w 199732"/>
              <a:gd name="connsiteY6" fmla="*/ 62613 h 366715"/>
              <a:gd name="connsiteX7" fmla="*/ 76867 w 199732"/>
              <a:gd name="connsiteY7" fmla="*/ 174705 h 366715"/>
              <a:gd name="connsiteX8" fmla="*/ 76846 w 199732"/>
              <a:gd name="connsiteY8" fmla="*/ 191992 h 366715"/>
              <a:gd name="connsiteX9" fmla="*/ 76867 w 199732"/>
              <a:gd name="connsiteY9" fmla="*/ 192014 h 366715"/>
              <a:gd name="connsiteX10" fmla="*/ 188984 w 199732"/>
              <a:gd name="connsiteY10" fmla="*/ 304106 h 366715"/>
              <a:gd name="connsiteX11" fmla="*/ 189000 w 199732"/>
              <a:gd name="connsiteY11" fmla="*/ 355967 h 366715"/>
              <a:gd name="connsiteX12" fmla="*/ 163045 w 199732"/>
              <a:gd name="connsiteY12" fmla="*/ 366716 h 36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732" h="366715">
                <a:moveTo>
                  <a:pt x="163045" y="366716"/>
                </a:moveTo>
                <a:cubicBezTo>
                  <a:pt x="153326" y="366714"/>
                  <a:pt x="144005" y="362853"/>
                  <a:pt x="137131" y="355983"/>
                </a:cubicBezTo>
                <a:lnTo>
                  <a:pt x="25014" y="243867"/>
                </a:lnTo>
                <a:cubicBezTo>
                  <a:pt x="-8338" y="210423"/>
                  <a:pt x="-8338" y="156296"/>
                  <a:pt x="25014" y="122852"/>
                </a:cubicBezTo>
                <a:lnTo>
                  <a:pt x="137131" y="10736"/>
                </a:lnTo>
                <a:cubicBezTo>
                  <a:pt x="151456" y="-3583"/>
                  <a:pt x="174677" y="-3578"/>
                  <a:pt x="188996" y="10748"/>
                </a:cubicBezTo>
                <a:cubicBezTo>
                  <a:pt x="203315" y="25073"/>
                  <a:pt x="203309" y="48294"/>
                  <a:pt x="188984" y="62613"/>
                </a:cubicBezTo>
                <a:lnTo>
                  <a:pt x="76867" y="174705"/>
                </a:lnTo>
                <a:cubicBezTo>
                  <a:pt x="72088" y="179473"/>
                  <a:pt x="72078" y="187212"/>
                  <a:pt x="76846" y="191992"/>
                </a:cubicBezTo>
                <a:cubicBezTo>
                  <a:pt x="76853" y="191999"/>
                  <a:pt x="76860" y="192007"/>
                  <a:pt x="76867" y="192014"/>
                </a:cubicBezTo>
                <a:lnTo>
                  <a:pt x="188984" y="304106"/>
                </a:lnTo>
                <a:cubicBezTo>
                  <a:pt x="203309" y="318422"/>
                  <a:pt x="203317" y="341641"/>
                  <a:pt x="189000" y="355967"/>
                </a:cubicBezTo>
                <a:cubicBezTo>
                  <a:pt x="182118" y="362853"/>
                  <a:pt x="172781" y="366720"/>
                  <a:pt x="163045" y="366716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35F5F8-01B7-D34B-9E11-07A89A507D87}"/>
              </a:ext>
            </a:extLst>
          </p:cNvPr>
          <p:cNvGrpSpPr/>
          <p:nvPr/>
        </p:nvGrpSpPr>
        <p:grpSpPr>
          <a:xfrm>
            <a:off x="9005766" y="4737047"/>
            <a:ext cx="222232" cy="209515"/>
            <a:chOff x="9045574" y="4734286"/>
            <a:chExt cx="222232" cy="209515"/>
          </a:xfrm>
          <a:solidFill>
            <a:srgbClr val="F1F4F4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383FC14-C2AE-8D40-BAD7-AFD636D38CD0}"/>
                </a:ext>
              </a:extLst>
            </p:cNvPr>
            <p:cNvSpPr/>
            <p:nvPr/>
          </p:nvSpPr>
          <p:spPr>
            <a:xfrm rot="10800000">
              <a:off x="9143999" y="4734286"/>
              <a:ext cx="123807" cy="206340"/>
            </a:xfrm>
            <a:custGeom>
              <a:avLst/>
              <a:gdLst>
                <a:gd name="connsiteX0" fmla="*/ 183348 w 220035"/>
                <a:gd name="connsiteY0" fmla="*/ 366716 h 366715"/>
                <a:gd name="connsiteX1" fmla="*/ 157434 w 220035"/>
                <a:gd name="connsiteY1" fmla="*/ 355983 h 366715"/>
                <a:gd name="connsiteX2" fmla="*/ 10749 w 220035"/>
                <a:gd name="connsiteY2" fmla="*/ 209298 h 366715"/>
                <a:gd name="connsiteX3" fmla="*/ 10732 w 220035"/>
                <a:gd name="connsiteY3" fmla="*/ 157437 h 366715"/>
                <a:gd name="connsiteX4" fmla="*/ 10749 w 220035"/>
                <a:gd name="connsiteY4" fmla="*/ 157421 h 366715"/>
                <a:gd name="connsiteX5" fmla="*/ 157434 w 220035"/>
                <a:gd name="connsiteY5" fmla="*/ 10736 h 366715"/>
                <a:gd name="connsiteX6" fmla="*/ 209299 w 220035"/>
                <a:gd name="connsiteY6" fmla="*/ 10748 h 366715"/>
                <a:gd name="connsiteX7" fmla="*/ 209287 w 220035"/>
                <a:gd name="connsiteY7" fmla="*/ 62613 h 366715"/>
                <a:gd name="connsiteX8" fmla="*/ 88443 w 220035"/>
                <a:gd name="connsiteY8" fmla="*/ 183359 h 366715"/>
                <a:gd name="connsiteX9" fmla="*/ 209189 w 220035"/>
                <a:gd name="connsiteY9" fmla="*/ 304106 h 366715"/>
                <a:gd name="connsiteX10" fmla="*/ 209206 w 220035"/>
                <a:gd name="connsiteY10" fmla="*/ 355967 h 366715"/>
                <a:gd name="connsiteX11" fmla="*/ 183348 w 220035"/>
                <a:gd name="connsiteY11" fmla="*/ 366716 h 36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035" h="366715">
                  <a:moveTo>
                    <a:pt x="183348" y="366716"/>
                  </a:moveTo>
                  <a:cubicBezTo>
                    <a:pt x="173629" y="366714"/>
                    <a:pt x="164309" y="362853"/>
                    <a:pt x="157434" y="355983"/>
                  </a:cubicBezTo>
                  <a:lnTo>
                    <a:pt x="10749" y="209298"/>
                  </a:lnTo>
                  <a:cubicBezTo>
                    <a:pt x="-3577" y="194982"/>
                    <a:pt x="-3584" y="171763"/>
                    <a:pt x="10732" y="157437"/>
                  </a:cubicBezTo>
                  <a:cubicBezTo>
                    <a:pt x="10738" y="157432"/>
                    <a:pt x="10744" y="157426"/>
                    <a:pt x="10749" y="157421"/>
                  </a:cubicBezTo>
                  <a:lnTo>
                    <a:pt x="157434" y="10736"/>
                  </a:lnTo>
                  <a:cubicBezTo>
                    <a:pt x="171760" y="-3583"/>
                    <a:pt x="194981" y="-3578"/>
                    <a:pt x="209299" y="10748"/>
                  </a:cubicBezTo>
                  <a:cubicBezTo>
                    <a:pt x="223618" y="25073"/>
                    <a:pt x="223613" y="48294"/>
                    <a:pt x="209287" y="62613"/>
                  </a:cubicBezTo>
                  <a:lnTo>
                    <a:pt x="88443" y="183359"/>
                  </a:lnTo>
                  <a:lnTo>
                    <a:pt x="209189" y="304106"/>
                  </a:lnTo>
                  <a:cubicBezTo>
                    <a:pt x="223515" y="318422"/>
                    <a:pt x="223523" y="341641"/>
                    <a:pt x="209206" y="355967"/>
                  </a:cubicBezTo>
                  <a:cubicBezTo>
                    <a:pt x="202348" y="362829"/>
                    <a:pt x="193050" y="366694"/>
                    <a:pt x="183348" y="366716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10461BA-D37F-FB40-9DEA-EA02F83DB113}"/>
                </a:ext>
              </a:extLst>
            </p:cNvPr>
            <p:cNvSpPr/>
            <p:nvPr/>
          </p:nvSpPr>
          <p:spPr>
            <a:xfrm rot="10800000">
              <a:off x="9045574" y="4737461"/>
              <a:ext cx="123807" cy="206340"/>
            </a:xfrm>
            <a:custGeom>
              <a:avLst/>
              <a:gdLst>
                <a:gd name="connsiteX0" fmla="*/ 183348 w 220035"/>
                <a:gd name="connsiteY0" fmla="*/ 366716 h 366715"/>
                <a:gd name="connsiteX1" fmla="*/ 157434 w 220035"/>
                <a:gd name="connsiteY1" fmla="*/ 355983 h 366715"/>
                <a:gd name="connsiteX2" fmla="*/ 10749 w 220035"/>
                <a:gd name="connsiteY2" fmla="*/ 209298 h 366715"/>
                <a:gd name="connsiteX3" fmla="*/ 10732 w 220035"/>
                <a:gd name="connsiteY3" fmla="*/ 157437 h 366715"/>
                <a:gd name="connsiteX4" fmla="*/ 10749 w 220035"/>
                <a:gd name="connsiteY4" fmla="*/ 157421 h 366715"/>
                <a:gd name="connsiteX5" fmla="*/ 157434 w 220035"/>
                <a:gd name="connsiteY5" fmla="*/ 10736 h 366715"/>
                <a:gd name="connsiteX6" fmla="*/ 209299 w 220035"/>
                <a:gd name="connsiteY6" fmla="*/ 10748 h 366715"/>
                <a:gd name="connsiteX7" fmla="*/ 209287 w 220035"/>
                <a:gd name="connsiteY7" fmla="*/ 62613 h 366715"/>
                <a:gd name="connsiteX8" fmla="*/ 88443 w 220035"/>
                <a:gd name="connsiteY8" fmla="*/ 183359 h 366715"/>
                <a:gd name="connsiteX9" fmla="*/ 209189 w 220035"/>
                <a:gd name="connsiteY9" fmla="*/ 304106 h 366715"/>
                <a:gd name="connsiteX10" fmla="*/ 209206 w 220035"/>
                <a:gd name="connsiteY10" fmla="*/ 355967 h 366715"/>
                <a:gd name="connsiteX11" fmla="*/ 183348 w 220035"/>
                <a:gd name="connsiteY11" fmla="*/ 366716 h 36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035" h="366715">
                  <a:moveTo>
                    <a:pt x="183348" y="366716"/>
                  </a:moveTo>
                  <a:cubicBezTo>
                    <a:pt x="173629" y="366714"/>
                    <a:pt x="164309" y="362853"/>
                    <a:pt x="157434" y="355983"/>
                  </a:cubicBezTo>
                  <a:lnTo>
                    <a:pt x="10749" y="209298"/>
                  </a:lnTo>
                  <a:cubicBezTo>
                    <a:pt x="-3577" y="194982"/>
                    <a:pt x="-3584" y="171763"/>
                    <a:pt x="10732" y="157437"/>
                  </a:cubicBezTo>
                  <a:cubicBezTo>
                    <a:pt x="10738" y="157432"/>
                    <a:pt x="10744" y="157426"/>
                    <a:pt x="10749" y="157421"/>
                  </a:cubicBezTo>
                  <a:lnTo>
                    <a:pt x="157434" y="10736"/>
                  </a:lnTo>
                  <a:cubicBezTo>
                    <a:pt x="171760" y="-3583"/>
                    <a:pt x="194981" y="-3578"/>
                    <a:pt x="209299" y="10748"/>
                  </a:cubicBezTo>
                  <a:cubicBezTo>
                    <a:pt x="223618" y="25073"/>
                    <a:pt x="223613" y="48294"/>
                    <a:pt x="209287" y="62613"/>
                  </a:cubicBezTo>
                  <a:lnTo>
                    <a:pt x="88443" y="183359"/>
                  </a:lnTo>
                  <a:lnTo>
                    <a:pt x="209189" y="304106"/>
                  </a:lnTo>
                  <a:cubicBezTo>
                    <a:pt x="223515" y="318422"/>
                    <a:pt x="223523" y="341641"/>
                    <a:pt x="209206" y="355967"/>
                  </a:cubicBezTo>
                  <a:cubicBezTo>
                    <a:pt x="202348" y="362829"/>
                    <a:pt x="193050" y="366694"/>
                    <a:pt x="183348" y="366716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99B3DE-09D7-BB49-A115-199AA42A90CE}"/>
              </a:ext>
            </a:extLst>
          </p:cNvPr>
          <p:cNvGrpSpPr/>
          <p:nvPr/>
        </p:nvGrpSpPr>
        <p:grpSpPr>
          <a:xfrm>
            <a:off x="6267171" y="5568828"/>
            <a:ext cx="254404" cy="173531"/>
            <a:chOff x="8965303" y="4737619"/>
            <a:chExt cx="302503" cy="206340"/>
          </a:xfrm>
          <a:solidFill>
            <a:srgbClr val="F1F4F4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DFC0622-4E85-EB4A-B452-EC5554BAE589}"/>
                </a:ext>
              </a:extLst>
            </p:cNvPr>
            <p:cNvSpPr/>
            <p:nvPr/>
          </p:nvSpPr>
          <p:spPr>
            <a:xfrm rot="10800000">
              <a:off x="9143999" y="4737619"/>
              <a:ext cx="123807" cy="206340"/>
            </a:xfrm>
            <a:custGeom>
              <a:avLst/>
              <a:gdLst>
                <a:gd name="connsiteX0" fmla="*/ 183348 w 220035"/>
                <a:gd name="connsiteY0" fmla="*/ 366716 h 366715"/>
                <a:gd name="connsiteX1" fmla="*/ 157434 w 220035"/>
                <a:gd name="connsiteY1" fmla="*/ 355983 h 366715"/>
                <a:gd name="connsiteX2" fmla="*/ 10749 w 220035"/>
                <a:gd name="connsiteY2" fmla="*/ 209298 h 366715"/>
                <a:gd name="connsiteX3" fmla="*/ 10732 w 220035"/>
                <a:gd name="connsiteY3" fmla="*/ 157437 h 366715"/>
                <a:gd name="connsiteX4" fmla="*/ 10749 w 220035"/>
                <a:gd name="connsiteY4" fmla="*/ 157421 h 366715"/>
                <a:gd name="connsiteX5" fmla="*/ 157434 w 220035"/>
                <a:gd name="connsiteY5" fmla="*/ 10736 h 366715"/>
                <a:gd name="connsiteX6" fmla="*/ 209299 w 220035"/>
                <a:gd name="connsiteY6" fmla="*/ 10748 h 366715"/>
                <a:gd name="connsiteX7" fmla="*/ 209287 w 220035"/>
                <a:gd name="connsiteY7" fmla="*/ 62613 h 366715"/>
                <a:gd name="connsiteX8" fmla="*/ 88443 w 220035"/>
                <a:gd name="connsiteY8" fmla="*/ 183359 h 366715"/>
                <a:gd name="connsiteX9" fmla="*/ 209189 w 220035"/>
                <a:gd name="connsiteY9" fmla="*/ 304106 h 366715"/>
                <a:gd name="connsiteX10" fmla="*/ 209206 w 220035"/>
                <a:gd name="connsiteY10" fmla="*/ 355967 h 366715"/>
                <a:gd name="connsiteX11" fmla="*/ 183348 w 220035"/>
                <a:gd name="connsiteY11" fmla="*/ 366716 h 36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035" h="366715">
                  <a:moveTo>
                    <a:pt x="183348" y="366716"/>
                  </a:moveTo>
                  <a:cubicBezTo>
                    <a:pt x="173629" y="366714"/>
                    <a:pt x="164309" y="362853"/>
                    <a:pt x="157434" y="355983"/>
                  </a:cubicBezTo>
                  <a:lnTo>
                    <a:pt x="10749" y="209298"/>
                  </a:lnTo>
                  <a:cubicBezTo>
                    <a:pt x="-3577" y="194982"/>
                    <a:pt x="-3584" y="171763"/>
                    <a:pt x="10732" y="157437"/>
                  </a:cubicBezTo>
                  <a:cubicBezTo>
                    <a:pt x="10738" y="157432"/>
                    <a:pt x="10744" y="157426"/>
                    <a:pt x="10749" y="157421"/>
                  </a:cubicBezTo>
                  <a:lnTo>
                    <a:pt x="157434" y="10736"/>
                  </a:lnTo>
                  <a:cubicBezTo>
                    <a:pt x="171760" y="-3583"/>
                    <a:pt x="194981" y="-3578"/>
                    <a:pt x="209299" y="10748"/>
                  </a:cubicBezTo>
                  <a:cubicBezTo>
                    <a:pt x="223618" y="25073"/>
                    <a:pt x="223613" y="48294"/>
                    <a:pt x="209287" y="62613"/>
                  </a:cubicBezTo>
                  <a:lnTo>
                    <a:pt x="88443" y="183359"/>
                  </a:lnTo>
                  <a:lnTo>
                    <a:pt x="209189" y="304106"/>
                  </a:lnTo>
                  <a:cubicBezTo>
                    <a:pt x="223515" y="318422"/>
                    <a:pt x="223523" y="341641"/>
                    <a:pt x="209206" y="355967"/>
                  </a:cubicBezTo>
                  <a:cubicBezTo>
                    <a:pt x="202348" y="362829"/>
                    <a:pt x="193050" y="366694"/>
                    <a:pt x="183348" y="366716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A80F2343-BE07-5A4D-B0FC-48B2E562571D}"/>
                </a:ext>
              </a:extLst>
            </p:cNvPr>
            <p:cNvSpPr/>
            <p:nvPr/>
          </p:nvSpPr>
          <p:spPr>
            <a:xfrm rot="10800000">
              <a:off x="9054651" y="4737619"/>
              <a:ext cx="123807" cy="206340"/>
            </a:xfrm>
            <a:custGeom>
              <a:avLst/>
              <a:gdLst>
                <a:gd name="connsiteX0" fmla="*/ 183348 w 220035"/>
                <a:gd name="connsiteY0" fmla="*/ 366716 h 366715"/>
                <a:gd name="connsiteX1" fmla="*/ 157434 w 220035"/>
                <a:gd name="connsiteY1" fmla="*/ 355983 h 366715"/>
                <a:gd name="connsiteX2" fmla="*/ 10749 w 220035"/>
                <a:gd name="connsiteY2" fmla="*/ 209298 h 366715"/>
                <a:gd name="connsiteX3" fmla="*/ 10732 w 220035"/>
                <a:gd name="connsiteY3" fmla="*/ 157437 h 366715"/>
                <a:gd name="connsiteX4" fmla="*/ 10749 w 220035"/>
                <a:gd name="connsiteY4" fmla="*/ 157421 h 366715"/>
                <a:gd name="connsiteX5" fmla="*/ 157434 w 220035"/>
                <a:gd name="connsiteY5" fmla="*/ 10736 h 366715"/>
                <a:gd name="connsiteX6" fmla="*/ 209299 w 220035"/>
                <a:gd name="connsiteY6" fmla="*/ 10748 h 366715"/>
                <a:gd name="connsiteX7" fmla="*/ 209287 w 220035"/>
                <a:gd name="connsiteY7" fmla="*/ 62613 h 366715"/>
                <a:gd name="connsiteX8" fmla="*/ 88443 w 220035"/>
                <a:gd name="connsiteY8" fmla="*/ 183359 h 366715"/>
                <a:gd name="connsiteX9" fmla="*/ 209189 w 220035"/>
                <a:gd name="connsiteY9" fmla="*/ 304106 h 366715"/>
                <a:gd name="connsiteX10" fmla="*/ 209206 w 220035"/>
                <a:gd name="connsiteY10" fmla="*/ 355967 h 366715"/>
                <a:gd name="connsiteX11" fmla="*/ 183348 w 220035"/>
                <a:gd name="connsiteY11" fmla="*/ 366716 h 36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035" h="366715">
                  <a:moveTo>
                    <a:pt x="183348" y="366716"/>
                  </a:moveTo>
                  <a:cubicBezTo>
                    <a:pt x="173629" y="366714"/>
                    <a:pt x="164309" y="362853"/>
                    <a:pt x="157434" y="355983"/>
                  </a:cubicBezTo>
                  <a:lnTo>
                    <a:pt x="10749" y="209298"/>
                  </a:lnTo>
                  <a:cubicBezTo>
                    <a:pt x="-3577" y="194982"/>
                    <a:pt x="-3584" y="171763"/>
                    <a:pt x="10732" y="157437"/>
                  </a:cubicBezTo>
                  <a:cubicBezTo>
                    <a:pt x="10738" y="157432"/>
                    <a:pt x="10744" y="157426"/>
                    <a:pt x="10749" y="157421"/>
                  </a:cubicBezTo>
                  <a:lnTo>
                    <a:pt x="157434" y="10736"/>
                  </a:lnTo>
                  <a:cubicBezTo>
                    <a:pt x="171760" y="-3583"/>
                    <a:pt x="194981" y="-3578"/>
                    <a:pt x="209299" y="10748"/>
                  </a:cubicBezTo>
                  <a:cubicBezTo>
                    <a:pt x="223618" y="25073"/>
                    <a:pt x="223613" y="48294"/>
                    <a:pt x="209287" y="62613"/>
                  </a:cubicBezTo>
                  <a:lnTo>
                    <a:pt x="88443" y="183359"/>
                  </a:lnTo>
                  <a:lnTo>
                    <a:pt x="209189" y="304106"/>
                  </a:lnTo>
                  <a:cubicBezTo>
                    <a:pt x="223515" y="318422"/>
                    <a:pt x="223523" y="341641"/>
                    <a:pt x="209206" y="355967"/>
                  </a:cubicBezTo>
                  <a:cubicBezTo>
                    <a:pt x="202348" y="362829"/>
                    <a:pt x="193050" y="366694"/>
                    <a:pt x="183348" y="366716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2314C0A-6981-034B-93E8-C97E95B9AE00}"/>
                </a:ext>
              </a:extLst>
            </p:cNvPr>
            <p:cNvSpPr/>
            <p:nvPr/>
          </p:nvSpPr>
          <p:spPr>
            <a:xfrm rot="10800000">
              <a:off x="8965303" y="4737619"/>
              <a:ext cx="123807" cy="206340"/>
            </a:xfrm>
            <a:custGeom>
              <a:avLst/>
              <a:gdLst>
                <a:gd name="connsiteX0" fmla="*/ 183348 w 220035"/>
                <a:gd name="connsiteY0" fmla="*/ 366716 h 366715"/>
                <a:gd name="connsiteX1" fmla="*/ 157434 w 220035"/>
                <a:gd name="connsiteY1" fmla="*/ 355983 h 366715"/>
                <a:gd name="connsiteX2" fmla="*/ 10749 w 220035"/>
                <a:gd name="connsiteY2" fmla="*/ 209298 h 366715"/>
                <a:gd name="connsiteX3" fmla="*/ 10732 w 220035"/>
                <a:gd name="connsiteY3" fmla="*/ 157437 h 366715"/>
                <a:gd name="connsiteX4" fmla="*/ 10749 w 220035"/>
                <a:gd name="connsiteY4" fmla="*/ 157421 h 366715"/>
                <a:gd name="connsiteX5" fmla="*/ 157434 w 220035"/>
                <a:gd name="connsiteY5" fmla="*/ 10736 h 366715"/>
                <a:gd name="connsiteX6" fmla="*/ 209299 w 220035"/>
                <a:gd name="connsiteY6" fmla="*/ 10748 h 366715"/>
                <a:gd name="connsiteX7" fmla="*/ 209287 w 220035"/>
                <a:gd name="connsiteY7" fmla="*/ 62613 h 366715"/>
                <a:gd name="connsiteX8" fmla="*/ 88443 w 220035"/>
                <a:gd name="connsiteY8" fmla="*/ 183359 h 366715"/>
                <a:gd name="connsiteX9" fmla="*/ 209189 w 220035"/>
                <a:gd name="connsiteY9" fmla="*/ 304106 h 366715"/>
                <a:gd name="connsiteX10" fmla="*/ 209206 w 220035"/>
                <a:gd name="connsiteY10" fmla="*/ 355967 h 366715"/>
                <a:gd name="connsiteX11" fmla="*/ 183348 w 220035"/>
                <a:gd name="connsiteY11" fmla="*/ 366716 h 36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035" h="366715">
                  <a:moveTo>
                    <a:pt x="183348" y="366716"/>
                  </a:moveTo>
                  <a:cubicBezTo>
                    <a:pt x="173629" y="366714"/>
                    <a:pt x="164309" y="362853"/>
                    <a:pt x="157434" y="355983"/>
                  </a:cubicBezTo>
                  <a:lnTo>
                    <a:pt x="10749" y="209298"/>
                  </a:lnTo>
                  <a:cubicBezTo>
                    <a:pt x="-3577" y="194982"/>
                    <a:pt x="-3584" y="171763"/>
                    <a:pt x="10732" y="157437"/>
                  </a:cubicBezTo>
                  <a:cubicBezTo>
                    <a:pt x="10738" y="157432"/>
                    <a:pt x="10744" y="157426"/>
                    <a:pt x="10749" y="157421"/>
                  </a:cubicBezTo>
                  <a:lnTo>
                    <a:pt x="157434" y="10736"/>
                  </a:lnTo>
                  <a:cubicBezTo>
                    <a:pt x="171760" y="-3583"/>
                    <a:pt x="194981" y="-3578"/>
                    <a:pt x="209299" y="10748"/>
                  </a:cubicBezTo>
                  <a:cubicBezTo>
                    <a:pt x="223618" y="25073"/>
                    <a:pt x="223613" y="48294"/>
                    <a:pt x="209287" y="62613"/>
                  </a:cubicBezTo>
                  <a:lnTo>
                    <a:pt x="88443" y="183359"/>
                  </a:lnTo>
                  <a:lnTo>
                    <a:pt x="209189" y="304106"/>
                  </a:lnTo>
                  <a:cubicBezTo>
                    <a:pt x="223515" y="318422"/>
                    <a:pt x="223523" y="341641"/>
                    <a:pt x="209206" y="355967"/>
                  </a:cubicBezTo>
                  <a:cubicBezTo>
                    <a:pt x="202348" y="362829"/>
                    <a:pt x="193050" y="366694"/>
                    <a:pt x="183348" y="366716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755CA-7D5A-074D-92A7-8884886C33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07802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128368-4B33-EB48-825F-94F9774D3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62490"/>
              </p:ext>
            </p:extLst>
          </p:nvPr>
        </p:nvGraphicFramePr>
        <p:xfrm>
          <a:off x="6120798" y="1529678"/>
          <a:ext cx="5485319" cy="2628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17">
                  <a:extLst>
                    <a:ext uri="{9D8B030D-6E8A-4147-A177-3AD203B41FA5}">
                      <a16:colId xmlns:a16="http://schemas.microsoft.com/office/drawing/2014/main" val="213491613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32803679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325274695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716637510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586442771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549994218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756695928"/>
                    </a:ext>
                  </a:extLst>
                </a:gridCol>
              </a:tblGrid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Su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Mo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We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Fr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129922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accent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980004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348750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343057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390506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420385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6077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084FCC-BC69-D148-A745-7CF3E42E817A}"/>
              </a:ext>
            </a:extLst>
          </p:cNvPr>
          <p:cNvSpPr txBox="1"/>
          <p:nvPr/>
        </p:nvSpPr>
        <p:spPr>
          <a:xfrm>
            <a:off x="6007512" y="936769"/>
            <a:ext cx="28558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Heebo" pitchFamily="2" charset="-79"/>
                <a:cs typeface="Heebo" pitchFamily="2" charset="-79"/>
              </a:rPr>
              <a:t>JUL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E4008C-C493-F44E-AD64-B2E5A1514192}"/>
              </a:ext>
            </a:extLst>
          </p:cNvPr>
          <p:cNvSpPr/>
          <p:nvPr/>
        </p:nvSpPr>
        <p:spPr>
          <a:xfrm>
            <a:off x="1904998" y="1828800"/>
            <a:ext cx="2087882" cy="3063240"/>
          </a:xfrm>
          <a:prstGeom prst="roundRect">
            <a:avLst>
              <a:gd name="adj" fmla="val 109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16A36D-3C98-B847-BE28-F52A02C1E937}"/>
              </a:ext>
            </a:extLst>
          </p:cNvPr>
          <p:cNvGrpSpPr/>
          <p:nvPr/>
        </p:nvGrpSpPr>
        <p:grpSpPr>
          <a:xfrm>
            <a:off x="2248824" y="2240096"/>
            <a:ext cx="1400230" cy="2240648"/>
            <a:chOff x="2356492" y="2287903"/>
            <a:chExt cx="1156942" cy="1851338"/>
          </a:xfrm>
          <a:solidFill>
            <a:srgbClr val="F1F4F4"/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32D47EF-8764-2E4B-92AC-27597E0718C7}"/>
                </a:ext>
              </a:extLst>
            </p:cNvPr>
            <p:cNvGrpSpPr/>
            <p:nvPr/>
          </p:nvGrpSpPr>
          <p:grpSpPr>
            <a:xfrm>
              <a:off x="2356492" y="2287903"/>
              <a:ext cx="1156942" cy="854928"/>
              <a:chOff x="2199537" y="2711975"/>
              <a:chExt cx="1156942" cy="854928"/>
            </a:xfrm>
            <a:grpFill/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D152A06-B10C-5B40-AB3E-4510B9008DD9}"/>
                  </a:ext>
                </a:extLst>
              </p:cNvPr>
              <p:cNvSpPr/>
              <p:nvPr/>
            </p:nvSpPr>
            <p:spPr>
              <a:xfrm>
                <a:off x="2199537" y="2715368"/>
                <a:ext cx="536028" cy="848144"/>
              </a:xfrm>
              <a:custGeom>
                <a:avLst/>
                <a:gdLst>
                  <a:gd name="connsiteX0" fmla="*/ 458636 w 913416"/>
                  <a:gd name="connsiteY0" fmla="*/ 0 h 1445273"/>
                  <a:gd name="connsiteX1" fmla="*/ 678450 w 913416"/>
                  <a:gd name="connsiteY1" fmla="*/ 49425 h 1445273"/>
                  <a:gd name="connsiteX2" fmla="*/ 845954 w 913416"/>
                  <a:gd name="connsiteY2" fmla="*/ 189724 h 1445273"/>
                  <a:gd name="connsiteX3" fmla="*/ 909560 w 913416"/>
                  <a:gd name="connsiteY3" fmla="*/ 408531 h 1445273"/>
                  <a:gd name="connsiteX4" fmla="*/ 863475 w 913416"/>
                  <a:gd name="connsiteY4" fmla="*/ 601640 h 1445273"/>
                  <a:gd name="connsiteX5" fmla="*/ 746019 w 913416"/>
                  <a:gd name="connsiteY5" fmla="*/ 757203 h 1445273"/>
                  <a:gd name="connsiteX6" fmla="*/ 596147 w 913416"/>
                  <a:gd name="connsiteY6" fmla="*/ 881843 h 1445273"/>
                  <a:gd name="connsiteX7" fmla="*/ 449287 w 913416"/>
                  <a:gd name="connsiteY7" fmla="*/ 983614 h 1445273"/>
                  <a:gd name="connsiteX8" fmla="*/ 339805 w 913416"/>
                  <a:gd name="connsiteY8" fmla="*/ 1073040 h 1445273"/>
                  <a:gd name="connsiteX9" fmla="*/ 298690 w 913416"/>
                  <a:gd name="connsiteY9" fmla="*/ 1160073 h 1445273"/>
                  <a:gd name="connsiteX10" fmla="*/ 298690 w 913416"/>
                  <a:gd name="connsiteY10" fmla="*/ 1188977 h 1445273"/>
                  <a:gd name="connsiteX11" fmla="*/ 815134 w 913416"/>
                  <a:gd name="connsiteY11" fmla="*/ 1188977 h 1445273"/>
                  <a:gd name="connsiteX12" fmla="*/ 885668 w 913416"/>
                  <a:gd name="connsiteY12" fmla="*/ 1227126 h 1445273"/>
                  <a:gd name="connsiteX13" fmla="*/ 913416 w 913416"/>
                  <a:gd name="connsiteY13" fmla="*/ 1314235 h 1445273"/>
                  <a:gd name="connsiteX14" fmla="*/ 885699 w 913416"/>
                  <a:gd name="connsiteY14" fmla="*/ 1404852 h 1445273"/>
                  <a:gd name="connsiteX15" fmla="*/ 815134 w 913416"/>
                  <a:gd name="connsiteY15" fmla="*/ 1445273 h 1445273"/>
                  <a:gd name="connsiteX16" fmla="*/ 129114 w 913416"/>
                  <a:gd name="connsiteY16" fmla="*/ 1445273 h 1445273"/>
                  <a:gd name="connsiteX17" fmla="*/ 45452 w 913416"/>
                  <a:gd name="connsiteY17" fmla="*/ 1419136 h 1445273"/>
                  <a:gd name="connsiteX18" fmla="*/ 0 w 913416"/>
                  <a:gd name="connsiteY18" fmla="*/ 1346995 h 1445273"/>
                  <a:gd name="connsiteX19" fmla="*/ 0 w 913416"/>
                  <a:gd name="connsiteY19" fmla="*/ 1160073 h 1445273"/>
                  <a:gd name="connsiteX20" fmla="*/ 46402 w 913416"/>
                  <a:gd name="connsiteY20" fmla="*/ 1008411 h 1445273"/>
                  <a:gd name="connsiteX21" fmla="*/ 164358 w 913416"/>
                  <a:gd name="connsiteY21" fmla="*/ 878847 h 1445273"/>
                  <a:gd name="connsiteX22" fmla="*/ 315913 w 913416"/>
                  <a:gd name="connsiteY22" fmla="*/ 762307 h 1445273"/>
                  <a:gd name="connsiteX23" fmla="*/ 465396 w 913416"/>
                  <a:gd name="connsiteY23" fmla="*/ 648611 h 1445273"/>
                  <a:gd name="connsiteX24" fmla="*/ 577691 w 913416"/>
                  <a:gd name="connsiteY24" fmla="*/ 535037 h 1445273"/>
                  <a:gd name="connsiteX25" fmla="*/ 620505 w 913416"/>
                  <a:gd name="connsiteY25" fmla="*/ 416238 h 1445273"/>
                  <a:gd name="connsiteX26" fmla="*/ 604140 w 913416"/>
                  <a:gd name="connsiteY26" fmla="*/ 345329 h 1445273"/>
                  <a:gd name="connsiteX27" fmla="*/ 552833 w 913416"/>
                  <a:gd name="connsiteY27" fmla="*/ 287009 h 1445273"/>
                  <a:gd name="connsiteX28" fmla="*/ 460563 w 913416"/>
                  <a:gd name="connsiteY28" fmla="*/ 264003 h 1445273"/>
                  <a:gd name="connsiteX29" fmla="*/ 353101 w 913416"/>
                  <a:gd name="connsiteY29" fmla="*/ 298644 h 1445273"/>
                  <a:gd name="connsiteX30" fmla="*/ 308325 w 913416"/>
                  <a:gd name="connsiteY30" fmla="*/ 414314 h 1445273"/>
                  <a:gd name="connsiteX31" fmla="*/ 267496 w 913416"/>
                  <a:gd name="connsiteY31" fmla="*/ 492055 h 1445273"/>
                  <a:gd name="connsiteX32" fmla="*/ 158018 w 913416"/>
                  <a:gd name="connsiteY32" fmla="*/ 526078 h 1445273"/>
                  <a:gd name="connsiteX33" fmla="*/ 63549 w 913416"/>
                  <a:gd name="connsiteY33" fmla="*/ 491784 h 1445273"/>
                  <a:gd name="connsiteX34" fmla="*/ 26980 w 913416"/>
                  <a:gd name="connsiteY34" fmla="*/ 371916 h 1445273"/>
                  <a:gd name="connsiteX35" fmla="*/ 87789 w 913416"/>
                  <a:gd name="connsiteY35" fmla="*/ 172951 h 1445273"/>
                  <a:gd name="connsiteX36" fmla="*/ 248513 w 913416"/>
                  <a:gd name="connsiteY36" fmla="*/ 44429 h 1445273"/>
                  <a:gd name="connsiteX37" fmla="*/ 458636 w 913416"/>
                  <a:gd name="connsiteY37" fmla="*/ 0 h 1445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3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6"/>
                      <a:pt x="803548" y="129140"/>
                      <a:pt x="845954" y="189724"/>
                    </a:cubicBezTo>
                    <a:cubicBezTo>
                      <a:pt x="888355" y="250303"/>
                      <a:pt x="909560" y="323239"/>
                      <a:pt x="909560" y="408531"/>
                    </a:cubicBezTo>
                    <a:cubicBezTo>
                      <a:pt x="909560" y="479832"/>
                      <a:pt x="894200" y="544202"/>
                      <a:pt x="863475" y="601640"/>
                    </a:cubicBezTo>
                    <a:cubicBezTo>
                      <a:pt x="832754" y="659082"/>
                      <a:pt x="793601" y="710935"/>
                      <a:pt x="746019" y="757203"/>
                    </a:cubicBezTo>
                    <a:cubicBezTo>
                      <a:pt x="698433" y="803472"/>
                      <a:pt x="648477" y="845018"/>
                      <a:pt x="596147" y="881843"/>
                    </a:cubicBezTo>
                    <a:cubicBezTo>
                      <a:pt x="543817" y="918668"/>
                      <a:pt x="494861" y="952592"/>
                      <a:pt x="449287" y="983614"/>
                    </a:cubicBezTo>
                    <a:cubicBezTo>
                      <a:pt x="403710" y="1014637"/>
                      <a:pt x="367217" y="1044445"/>
                      <a:pt x="339805" y="1073040"/>
                    </a:cubicBezTo>
                    <a:cubicBezTo>
                      <a:pt x="312398" y="1101635"/>
                      <a:pt x="298690" y="1130646"/>
                      <a:pt x="298690" y="1160073"/>
                    </a:cubicBezTo>
                    <a:lnTo>
                      <a:pt x="298690" y="1188977"/>
                    </a:lnTo>
                    <a:lnTo>
                      <a:pt x="815134" y="1188977"/>
                    </a:lnTo>
                    <a:cubicBezTo>
                      <a:pt x="843660" y="1188977"/>
                      <a:pt x="867170" y="1201696"/>
                      <a:pt x="885668" y="1227126"/>
                    </a:cubicBezTo>
                    <a:cubicBezTo>
                      <a:pt x="904166" y="1252560"/>
                      <a:pt x="913416" y="1281594"/>
                      <a:pt x="913416" y="1314235"/>
                    </a:cubicBezTo>
                    <a:cubicBezTo>
                      <a:pt x="913416" y="1347697"/>
                      <a:pt x="904174" y="1377903"/>
                      <a:pt x="885699" y="1404852"/>
                    </a:cubicBezTo>
                    <a:cubicBezTo>
                      <a:pt x="867219" y="1431798"/>
                      <a:pt x="843698" y="1445273"/>
                      <a:pt x="815134" y="1445273"/>
                    </a:cubicBezTo>
                    <a:lnTo>
                      <a:pt x="129114" y="1445273"/>
                    </a:lnTo>
                    <a:cubicBezTo>
                      <a:pt x="103642" y="1445273"/>
                      <a:pt x="75753" y="1436562"/>
                      <a:pt x="45452" y="1419136"/>
                    </a:cubicBezTo>
                    <a:cubicBezTo>
                      <a:pt x="15151" y="1401714"/>
                      <a:pt x="0" y="1377666"/>
                      <a:pt x="0" y="1346995"/>
                    </a:cubicBezTo>
                    <a:lnTo>
                      <a:pt x="0" y="1160073"/>
                    </a:lnTo>
                    <a:cubicBezTo>
                      <a:pt x="0" y="1105372"/>
                      <a:pt x="15468" y="1054817"/>
                      <a:pt x="46402" y="1008411"/>
                    </a:cubicBezTo>
                    <a:cubicBezTo>
                      <a:pt x="77333" y="962001"/>
                      <a:pt x="116651" y="918813"/>
                      <a:pt x="164358" y="878847"/>
                    </a:cubicBezTo>
                    <a:cubicBezTo>
                      <a:pt x="212062" y="838880"/>
                      <a:pt x="262579" y="800032"/>
                      <a:pt x="315913" y="762307"/>
                    </a:cubicBezTo>
                    <a:cubicBezTo>
                      <a:pt x="369248" y="724577"/>
                      <a:pt x="419074" y="686680"/>
                      <a:pt x="465396" y="648611"/>
                    </a:cubicBezTo>
                    <a:cubicBezTo>
                      <a:pt x="511714" y="610542"/>
                      <a:pt x="549146" y="572686"/>
                      <a:pt x="577691" y="535037"/>
                    </a:cubicBezTo>
                    <a:cubicBezTo>
                      <a:pt x="606232" y="497392"/>
                      <a:pt x="620505" y="457792"/>
                      <a:pt x="620505" y="416238"/>
                    </a:cubicBezTo>
                    <a:cubicBezTo>
                      <a:pt x="620505" y="392514"/>
                      <a:pt x="615050" y="368877"/>
                      <a:pt x="604140" y="345329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37" y="271672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4"/>
                    </a:cubicBezTo>
                    <a:cubicBezTo>
                      <a:pt x="308325" y="443458"/>
                      <a:pt x="294716" y="469373"/>
                      <a:pt x="267496" y="492055"/>
                    </a:cubicBezTo>
                    <a:cubicBezTo>
                      <a:pt x="240279" y="514737"/>
                      <a:pt x="203786" y="526082"/>
                      <a:pt x="158018" y="526078"/>
                    </a:cubicBezTo>
                    <a:cubicBezTo>
                      <a:pt x="119418" y="526082"/>
                      <a:pt x="87926" y="514649"/>
                      <a:pt x="63549" y="491784"/>
                    </a:cubicBezTo>
                    <a:cubicBezTo>
                      <a:pt x="39169" y="468923"/>
                      <a:pt x="26980" y="428964"/>
                      <a:pt x="26980" y="371916"/>
                    </a:cubicBezTo>
                    <a:cubicBezTo>
                      <a:pt x="26980" y="295339"/>
                      <a:pt x="47250" y="229018"/>
                      <a:pt x="87789" y="172951"/>
                    </a:cubicBezTo>
                    <a:cubicBezTo>
                      <a:pt x="128324" y="116887"/>
                      <a:pt x="181902" y="74047"/>
                      <a:pt x="248513" y="44429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628A436-9D75-3241-B27E-E22A47827B36}"/>
                  </a:ext>
                </a:extLst>
              </p:cNvPr>
              <p:cNvGrpSpPr/>
              <p:nvPr/>
            </p:nvGrpSpPr>
            <p:grpSpPr>
              <a:xfrm>
                <a:off x="2803490" y="2711975"/>
                <a:ext cx="552989" cy="854928"/>
                <a:chOff x="2803490" y="2711975"/>
                <a:chExt cx="552989" cy="854928"/>
              </a:xfrm>
              <a:grpFill/>
            </p:grpSpPr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CA08C2C2-E124-8946-8840-3B30FA96B6A6}"/>
                    </a:ext>
                  </a:extLst>
                </p:cNvPr>
                <p:cNvSpPr/>
                <p:nvPr/>
              </p:nvSpPr>
              <p:spPr>
                <a:xfrm>
                  <a:off x="2803490" y="2711975"/>
                  <a:ext cx="552989" cy="854928"/>
                </a:xfrm>
                <a:custGeom>
                  <a:avLst/>
                  <a:gdLst>
                    <a:gd name="connsiteX0" fmla="*/ 470194 w 942319"/>
                    <a:gd name="connsiteY0" fmla="*/ 0 h 1456835"/>
                    <a:gd name="connsiteX1" fmla="*/ 709056 w 942319"/>
                    <a:gd name="connsiteY1" fmla="*/ 45559 h 1456835"/>
                    <a:gd name="connsiteX2" fmla="*/ 879839 w 942319"/>
                    <a:gd name="connsiteY2" fmla="*/ 192884 h 1456835"/>
                    <a:gd name="connsiteX3" fmla="*/ 942319 w 942319"/>
                    <a:gd name="connsiteY3" fmla="*/ 458635 h 1456835"/>
                    <a:gd name="connsiteX4" fmla="*/ 942319 w 942319"/>
                    <a:gd name="connsiteY4" fmla="*/ 996276 h 1456835"/>
                    <a:gd name="connsiteX5" fmla="*/ 879537 w 942319"/>
                    <a:gd name="connsiteY5" fmla="*/ 1263833 h 1456835"/>
                    <a:gd name="connsiteX6" fmla="*/ 708892 w 942319"/>
                    <a:gd name="connsiteY6" fmla="*/ 1411475 h 1456835"/>
                    <a:gd name="connsiteX7" fmla="*/ 470194 w 942319"/>
                    <a:gd name="connsiteY7" fmla="*/ 1456835 h 1456835"/>
                    <a:gd name="connsiteX8" fmla="*/ 232041 w 942319"/>
                    <a:gd name="connsiteY8" fmla="*/ 1411551 h 1456835"/>
                    <a:gd name="connsiteX9" fmla="*/ 62675 w 942319"/>
                    <a:gd name="connsiteY9" fmla="*/ 1264161 h 1456835"/>
                    <a:gd name="connsiteX10" fmla="*/ 0 w 942319"/>
                    <a:gd name="connsiteY10" fmla="*/ 996276 h 1456835"/>
                    <a:gd name="connsiteX11" fmla="*/ 0 w 942319"/>
                    <a:gd name="connsiteY11" fmla="*/ 458635 h 1456835"/>
                    <a:gd name="connsiteX12" fmla="*/ 62358 w 942319"/>
                    <a:gd name="connsiteY12" fmla="*/ 192567 h 1456835"/>
                    <a:gd name="connsiteX13" fmla="*/ 231877 w 942319"/>
                    <a:gd name="connsiteY13" fmla="*/ 45482 h 1456835"/>
                    <a:gd name="connsiteX14" fmla="*/ 470194 w 942319"/>
                    <a:gd name="connsiteY14" fmla="*/ 0 h 1456835"/>
                    <a:gd name="connsiteX15" fmla="*/ 470194 w 942319"/>
                    <a:gd name="connsiteY15" fmla="*/ 256296 h 1456835"/>
                    <a:gd name="connsiteX16" fmla="*/ 336373 w 942319"/>
                    <a:gd name="connsiteY16" fmla="*/ 304488 h 1456835"/>
                    <a:gd name="connsiteX17" fmla="*/ 289055 w 942319"/>
                    <a:gd name="connsiteY17" fmla="*/ 458635 h 1456835"/>
                    <a:gd name="connsiteX18" fmla="*/ 289055 w 942319"/>
                    <a:gd name="connsiteY18" fmla="*/ 996276 h 1456835"/>
                    <a:gd name="connsiteX19" fmla="*/ 336522 w 942319"/>
                    <a:gd name="connsiteY19" fmla="*/ 1152198 h 1456835"/>
                    <a:gd name="connsiteX20" fmla="*/ 470194 w 942319"/>
                    <a:gd name="connsiteY20" fmla="*/ 1200539 h 1456835"/>
                    <a:gd name="connsiteX21" fmla="*/ 604591 w 942319"/>
                    <a:gd name="connsiteY21" fmla="*/ 1151866 h 1456835"/>
                    <a:gd name="connsiteX22" fmla="*/ 653264 w 942319"/>
                    <a:gd name="connsiteY22" fmla="*/ 996276 h 1456835"/>
                    <a:gd name="connsiteX23" fmla="*/ 653264 w 942319"/>
                    <a:gd name="connsiteY23" fmla="*/ 458635 h 1456835"/>
                    <a:gd name="connsiteX24" fmla="*/ 604728 w 942319"/>
                    <a:gd name="connsiteY24" fmla="*/ 304832 h 1456835"/>
                    <a:gd name="connsiteX25" fmla="*/ 470194 w 942319"/>
                    <a:gd name="connsiteY25" fmla="*/ 256296 h 1456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942319" h="1456835">
                      <a:moveTo>
                        <a:pt x="470194" y="0"/>
                      </a:moveTo>
                      <a:cubicBezTo>
                        <a:pt x="557234" y="0"/>
                        <a:pt x="636854" y="15185"/>
                        <a:pt x="709056" y="45559"/>
                      </a:cubicBezTo>
                      <a:cubicBezTo>
                        <a:pt x="781259" y="75928"/>
                        <a:pt x="838189" y="125037"/>
                        <a:pt x="879839" y="192884"/>
                      </a:cubicBezTo>
                      <a:cubicBezTo>
                        <a:pt x="921492" y="260732"/>
                        <a:pt x="942319" y="349314"/>
                        <a:pt x="942319" y="458635"/>
                      </a:cubicBezTo>
                      <a:lnTo>
                        <a:pt x="942319" y="996276"/>
                      </a:lnTo>
                      <a:cubicBezTo>
                        <a:pt x="942319" y="1106456"/>
                        <a:pt x="921393" y="1195642"/>
                        <a:pt x="879537" y="1263833"/>
                      </a:cubicBezTo>
                      <a:cubicBezTo>
                        <a:pt x="837685" y="1332020"/>
                        <a:pt x="780805" y="1381235"/>
                        <a:pt x="708892" y="1411475"/>
                      </a:cubicBezTo>
                      <a:cubicBezTo>
                        <a:pt x="636980" y="1441715"/>
                        <a:pt x="557413" y="1456835"/>
                        <a:pt x="470194" y="1456835"/>
                      </a:cubicBezTo>
                      <a:cubicBezTo>
                        <a:pt x="382554" y="1456835"/>
                        <a:pt x="303171" y="1441742"/>
                        <a:pt x="232041" y="1411551"/>
                      </a:cubicBezTo>
                      <a:cubicBezTo>
                        <a:pt x="160911" y="1381361"/>
                        <a:pt x="104458" y="1332230"/>
                        <a:pt x="62675" y="1264161"/>
                      </a:cubicBezTo>
                      <a:cubicBezTo>
                        <a:pt x="20892" y="1196092"/>
                        <a:pt x="0" y="1106800"/>
                        <a:pt x="0" y="996276"/>
                      </a:cubicBezTo>
                      <a:lnTo>
                        <a:pt x="0" y="458635"/>
                      </a:lnTo>
                      <a:cubicBezTo>
                        <a:pt x="0" y="348993"/>
                        <a:pt x="20785" y="260304"/>
                        <a:pt x="62358" y="192567"/>
                      </a:cubicBezTo>
                      <a:cubicBezTo>
                        <a:pt x="103931" y="124831"/>
                        <a:pt x="160434" y="75802"/>
                        <a:pt x="231877" y="45482"/>
                      </a:cubicBezTo>
                      <a:cubicBezTo>
                        <a:pt x="303316" y="15162"/>
                        <a:pt x="382757" y="0"/>
                        <a:pt x="470194" y="0"/>
                      </a:cubicBezTo>
                      <a:close/>
                      <a:moveTo>
                        <a:pt x="470194" y="256296"/>
                      </a:moveTo>
                      <a:cubicBezTo>
                        <a:pt x="412523" y="256296"/>
                        <a:pt x="367919" y="272359"/>
                        <a:pt x="336373" y="304488"/>
                      </a:cubicBezTo>
                      <a:cubicBezTo>
                        <a:pt x="304828" y="336614"/>
                        <a:pt x="289055" y="387998"/>
                        <a:pt x="289055" y="458635"/>
                      </a:cubicBezTo>
                      <a:lnTo>
                        <a:pt x="289055" y="996276"/>
                      </a:lnTo>
                      <a:cubicBezTo>
                        <a:pt x="289055" y="1067998"/>
                        <a:pt x="304878" y="1119973"/>
                        <a:pt x="336522" y="1152198"/>
                      </a:cubicBezTo>
                      <a:cubicBezTo>
                        <a:pt x="368167" y="1184427"/>
                        <a:pt x="412726" y="1200539"/>
                        <a:pt x="470194" y="1200539"/>
                      </a:cubicBezTo>
                      <a:cubicBezTo>
                        <a:pt x="527345" y="1200539"/>
                        <a:pt x="572140" y="1184316"/>
                        <a:pt x="604591" y="1151866"/>
                      </a:cubicBezTo>
                      <a:cubicBezTo>
                        <a:pt x="637041" y="1119419"/>
                        <a:pt x="653264" y="1067555"/>
                        <a:pt x="653264" y="996276"/>
                      </a:cubicBezTo>
                      <a:lnTo>
                        <a:pt x="653264" y="458635"/>
                      </a:lnTo>
                      <a:cubicBezTo>
                        <a:pt x="653264" y="388460"/>
                        <a:pt x="637083" y="337191"/>
                        <a:pt x="604728" y="304832"/>
                      </a:cubicBezTo>
                      <a:cubicBezTo>
                        <a:pt x="572369" y="272473"/>
                        <a:pt x="527525" y="256296"/>
                        <a:pt x="470194" y="256296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675DFFF7-21AB-424F-AFF2-4BB062DDF33A}"/>
                    </a:ext>
                  </a:extLst>
                </p:cNvPr>
                <p:cNvSpPr/>
                <p:nvPr/>
              </p:nvSpPr>
              <p:spPr>
                <a:xfrm>
                  <a:off x="3016091" y="3082232"/>
                  <a:ext cx="127786" cy="126655"/>
                </a:xfrm>
                <a:custGeom>
                  <a:avLst/>
                  <a:gdLst>
                    <a:gd name="connsiteX0" fmla="*/ 107913 w 217753"/>
                    <a:gd name="connsiteY0" fmla="*/ 0 h 215826"/>
                    <a:gd name="connsiteX1" fmla="*/ 188231 w 217753"/>
                    <a:gd name="connsiteY1" fmla="*/ 29523 h 215826"/>
                    <a:gd name="connsiteX2" fmla="*/ 217753 w 217753"/>
                    <a:gd name="connsiteY2" fmla="*/ 105986 h 215826"/>
                    <a:gd name="connsiteX3" fmla="*/ 188174 w 217753"/>
                    <a:gd name="connsiteY3" fmla="*/ 183880 h 215826"/>
                    <a:gd name="connsiteX4" fmla="*/ 107913 w 217753"/>
                    <a:gd name="connsiteY4" fmla="*/ 215826 h 215826"/>
                    <a:gd name="connsiteX5" fmla="*/ 29435 w 217753"/>
                    <a:gd name="connsiteY5" fmla="*/ 184032 h 215826"/>
                    <a:gd name="connsiteX6" fmla="*/ 0 w 217753"/>
                    <a:gd name="connsiteY6" fmla="*/ 105986 h 215826"/>
                    <a:gd name="connsiteX7" fmla="*/ 29373 w 217753"/>
                    <a:gd name="connsiteY7" fmla="*/ 29370 h 215826"/>
                    <a:gd name="connsiteX8" fmla="*/ 107913 w 217753"/>
                    <a:gd name="connsiteY8" fmla="*/ 0 h 215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7753" h="215826">
                      <a:moveTo>
                        <a:pt x="107913" y="0"/>
                      </a:moveTo>
                      <a:cubicBezTo>
                        <a:pt x="141779" y="0"/>
                        <a:pt x="168549" y="9841"/>
                        <a:pt x="188231" y="29523"/>
                      </a:cubicBezTo>
                      <a:cubicBezTo>
                        <a:pt x="207913" y="49204"/>
                        <a:pt x="217753" y="74692"/>
                        <a:pt x="217753" y="105986"/>
                      </a:cubicBezTo>
                      <a:cubicBezTo>
                        <a:pt x="217753" y="136619"/>
                        <a:pt x="207893" y="162584"/>
                        <a:pt x="188174" y="183880"/>
                      </a:cubicBezTo>
                      <a:cubicBezTo>
                        <a:pt x="168450" y="205176"/>
                        <a:pt x="141699" y="215826"/>
                        <a:pt x="107913" y="215826"/>
                      </a:cubicBezTo>
                      <a:cubicBezTo>
                        <a:pt x="75214" y="215826"/>
                        <a:pt x="49055" y="205230"/>
                        <a:pt x="29435" y="184032"/>
                      </a:cubicBezTo>
                      <a:cubicBezTo>
                        <a:pt x="9810" y="162832"/>
                        <a:pt x="0" y="136817"/>
                        <a:pt x="0" y="105986"/>
                      </a:cubicBezTo>
                      <a:cubicBezTo>
                        <a:pt x="0" y="74490"/>
                        <a:pt x="9791" y="48952"/>
                        <a:pt x="29373" y="29370"/>
                      </a:cubicBezTo>
                      <a:cubicBezTo>
                        <a:pt x="48956" y="9792"/>
                        <a:pt x="75134" y="0"/>
                        <a:pt x="107913" y="0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9A08E3-4417-BA44-B950-4C7FE738A274}"/>
                </a:ext>
              </a:extLst>
            </p:cNvPr>
            <p:cNvGrpSpPr/>
            <p:nvPr/>
          </p:nvGrpSpPr>
          <p:grpSpPr>
            <a:xfrm>
              <a:off x="2364974" y="3291099"/>
              <a:ext cx="1139978" cy="848142"/>
              <a:chOff x="3424403" y="2715367"/>
              <a:chExt cx="1139978" cy="84814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EB926C7-662E-2643-8808-31BD3C18741D}"/>
                  </a:ext>
                </a:extLst>
              </p:cNvPr>
              <p:cNvSpPr/>
              <p:nvPr/>
            </p:nvSpPr>
            <p:spPr>
              <a:xfrm>
                <a:off x="3424403" y="2715367"/>
                <a:ext cx="536026" cy="848142"/>
              </a:xfrm>
              <a:custGeom>
                <a:avLst/>
                <a:gdLst>
                  <a:gd name="connsiteX0" fmla="*/ 458632 w 913412"/>
                  <a:gd name="connsiteY0" fmla="*/ 0 h 1445272"/>
                  <a:gd name="connsiteX1" fmla="*/ 678446 w 913412"/>
                  <a:gd name="connsiteY1" fmla="*/ 49425 h 1445272"/>
                  <a:gd name="connsiteX2" fmla="*/ 845950 w 913412"/>
                  <a:gd name="connsiteY2" fmla="*/ 189723 h 1445272"/>
                  <a:gd name="connsiteX3" fmla="*/ 909556 w 913412"/>
                  <a:gd name="connsiteY3" fmla="*/ 408530 h 1445272"/>
                  <a:gd name="connsiteX4" fmla="*/ 863471 w 913412"/>
                  <a:gd name="connsiteY4" fmla="*/ 601640 h 1445272"/>
                  <a:gd name="connsiteX5" fmla="*/ 746015 w 913412"/>
                  <a:gd name="connsiteY5" fmla="*/ 757203 h 1445272"/>
                  <a:gd name="connsiteX6" fmla="*/ 596143 w 913412"/>
                  <a:gd name="connsiteY6" fmla="*/ 881843 h 1445272"/>
                  <a:gd name="connsiteX7" fmla="*/ 449283 w 913412"/>
                  <a:gd name="connsiteY7" fmla="*/ 983614 h 1445272"/>
                  <a:gd name="connsiteX8" fmla="*/ 339802 w 913412"/>
                  <a:gd name="connsiteY8" fmla="*/ 1073040 h 1445272"/>
                  <a:gd name="connsiteX9" fmla="*/ 298686 w 913412"/>
                  <a:gd name="connsiteY9" fmla="*/ 1160072 h 1445272"/>
                  <a:gd name="connsiteX10" fmla="*/ 298686 w 913412"/>
                  <a:gd name="connsiteY10" fmla="*/ 1188976 h 1445272"/>
                  <a:gd name="connsiteX11" fmla="*/ 815130 w 913412"/>
                  <a:gd name="connsiteY11" fmla="*/ 1188976 h 1445272"/>
                  <a:gd name="connsiteX12" fmla="*/ 885664 w 913412"/>
                  <a:gd name="connsiteY12" fmla="*/ 1227126 h 1445272"/>
                  <a:gd name="connsiteX13" fmla="*/ 913412 w 913412"/>
                  <a:gd name="connsiteY13" fmla="*/ 1314235 h 1445272"/>
                  <a:gd name="connsiteX14" fmla="*/ 885695 w 913412"/>
                  <a:gd name="connsiteY14" fmla="*/ 1404852 h 1445272"/>
                  <a:gd name="connsiteX15" fmla="*/ 815130 w 913412"/>
                  <a:gd name="connsiteY15" fmla="*/ 1445272 h 1445272"/>
                  <a:gd name="connsiteX16" fmla="*/ 129110 w 913412"/>
                  <a:gd name="connsiteY16" fmla="*/ 1445272 h 1445272"/>
                  <a:gd name="connsiteX17" fmla="*/ 45448 w 913412"/>
                  <a:gd name="connsiteY17" fmla="*/ 1419136 h 1445272"/>
                  <a:gd name="connsiteX18" fmla="*/ 0 w 913412"/>
                  <a:gd name="connsiteY18" fmla="*/ 1346994 h 1445272"/>
                  <a:gd name="connsiteX19" fmla="*/ 0 w 913412"/>
                  <a:gd name="connsiteY19" fmla="*/ 1160072 h 1445272"/>
                  <a:gd name="connsiteX20" fmla="*/ 46399 w 913412"/>
                  <a:gd name="connsiteY20" fmla="*/ 1008410 h 1445272"/>
                  <a:gd name="connsiteX21" fmla="*/ 164355 w 913412"/>
                  <a:gd name="connsiteY21" fmla="*/ 878846 h 1445272"/>
                  <a:gd name="connsiteX22" fmla="*/ 315910 w 913412"/>
                  <a:gd name="connsiteY22" fmla="*/ 762306 h 1445272"/>
                  <a:gd name="connsiteX23" fmla="*/ 465392 w 913412"/>
                  <a:gd name="connsiteY23" fmla="*/ 648610 h 1445272"/>
                  <a:gd name="connsiteX24" fmla="*/ 577687 w 913412"/>
                  <a:gd name="connsiteY24" fmla="*/ 535037 h 1445272"/>
                  <a:gd name="connsiteX25" fmla="*/ 620501 w 913412"/>
                  <a:gd name="connsiteY25" fmla="*/ 416237 h 1445272"/>
                  <a:gd name="connsiteX26" fmla="*/ 604137 w 913412"/>
                  <a:gd name="connsiteY26" fmla="*/ 345328 h 1445272"/>
                  <a:gd name="connsiteX27" fmla="*/ 552829 w 913412"/>
                  <a:gd name="connsiteY27" fmla="*/ 287009 h 1445272"/>
                  <a:gd name="connsiteX28" fmla="*/ 460559 w 913412"/>
                  <a:gd name="connsiteY28" fmla="*/ 264003 h 1445272"/>
                  <a:gd name="connsiteX29" fmla="*/ 353097 w 913412"/>
                  <a:gd name="connsiteY29" fmla="*/ 298644 h 1445272"/>
                  <a:gd name="connsiteX30" fmla="*/ 308321 w 913412"/>
                  <a:gd name="connsiteY30" fmla="*/ 414313 h 1445272"/>
                  <a:gd name="connsiteX31" fmla="*/ 267492 w 913412"/>
                  <a:gd name="connsiteY31" fmla="*/ 492055 h 1445272"/>
                  <a:gd name="connsiteX32" fmla="*/ 158014 w 913412"/>
                  <a:gd name="connsiteY32" fmla="*/ 526078 h 1445272"/>
                  <a:gd name="connsiteX33" fmla="*/ 63546 w 913412"/>
                  <a:gd name="connsiteY33" fmla="*/ 491784 h 1445272"/>
                  <a:gd name="connsiteX34" fmla="*/ 26977 w 913412"/>
                  <a:gd name="connsiteY34" fmla="*/ 371915 h 1445272"/>
                  <a:gd name="connsiteX35" fmla="*/ 87785 w 913412"/>
                  <a:gd name="connsiteY35" fmla="*/ 172950 h 1445272"/>
                  <a:gd name="connsiteX36" fmla="*/ 248509 w 913412"/>
                  <a:gd name="connsiteY36" fmla="*/ 44428 h 1445272"/>
                  <a:gd name="connsiteX37" fmla="*/ 458632 w 913412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2" h="1445272">
                    <a:moveTo>
                      <a:pt x="458632" y="0"/>
                    </a:moveTo>
                    <a:cubicBezTo>
                      <a:pt x="535911" y="0"/>
                      <a:pt x="609187" y="16475"/>
                      <a:pt x="678446" y="49425"/>
                    </a:cubicBezTo>
                    <a:cubicBezTo>
                      <a:pt x="747710" y="82375"/>
                      <a:pt x="803544" y="129140"/>
                      <a:pt x="845950" y="189723"/>
                    </a:cubicBezTo>
                    <a:cubicBezTo>
                      <a:pt x="888352" y="250303"/>
                      <a:pt x="909556" y="323238"/>
                      <a:pt x="909556" y="408530"/>
                    </a:cubicBezTo>
                    <a:cubicBezTo>
                      <a:pt x="909556" y="479832"/>
                      <a:pt x="894196" y="544202"/>
                      <a:pt x="863471" y="601640"/>
                    </a:cubicBezTo>
                    <a:cubicBezTo>
                      <a:pt x="832750" y="659081"/>
                      <a:pt x="793597" y="710934"/>
                      <a:pt x="746015" y="757203"/>
                    </a:cubicBezTo>
                    <a:cubicBezTo>
                      <a:pt x="698430" y="803471"/>
                      <a:pt x="648474" y="845018"/>
                      <a:pt x="596143" y="881843"/>
                    </a:cubicBezTo>
                    <a:cubicBezTo>
                      <a:pt x="543813" y="918667"/>
                      <a:pt x="494857" y="952591"/>
                      <a:pt x="449283" y="983614"/>
                    </a:cubicBezTo>
                    <a:cubicBezTo>
                      <a:pt x="403706" y="1014636"/>
                      <a:pt x="367213" y="1044445"/>
                      <a:pt x="339802" y="1073040"/>
                    </a:cubicBezTo>
                    <a:cubicBezTo>
                      <a:pt x="312394" y="1101634"/>
                      <a:pt x="298686" y="1130645"/>
                      <a:pt x="298686" y="1160072"/>
                    </a:cubicBezTo>
                    <a:lnTo>
                      <a:pt x="298686" y="1188976"/>
                    </a:lnTo>
                    <a:lnTo>
                      <a:pt x="815130" y="1188976"/>
                    </a:lnTo>
                    <a:cubicBezTo>
                      <a:pt x="843656" y="1188976"/>
                      <a:pt x="867166" y="1201695"/>
                      <a:pt x="885664" y="1227126"/>
                    </a:cubicBezTo>
                    <a:cubicBezTo>
                      <a:pt x="904163" y="1252560"/>
                      <a:pt x="913408" y="1281593"/>
                      <a:pt x="913412" y="1314235"/>
                    </a:cubicBezTo>
                    <a:cubicBezTo>
                      <a:pt x="913408" y="1347696"/>
                      <a:pt x="904170" y="1377902"/>
                      <a:pt x="885695" y="1404852"/>
                    </a:cubicBezTo>
                    <a:cubicBezTo>
                      <a:pt x="867216" y="1431797"/>
                      <a:pt x="843694" y="1445272"/>
                      <a:pt x="815130" y="1445272"/>
                    </a:cubicBezTo>
                    <a:lnTo>
                      <a:pt x="129110" y="1445272"/>
                    </a:lnTo>
                    <a:cubicBezTo>
                      <a:pt x="103638" y="1445272"/>
                      <a:pt x="75749" y="1436561"/>
                      <a:pt x="45448" y="1419136"/>
                    </a:cubicBezTo>
                    <a:cubicBezTo>
                      <a:pt x="15147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4" y="1054816"/>
                      <a:pt x="46399" y="1008410"/>
                    </a:cubicBezTo>
                    <a:cubicBezTo>
                      <a:pt x="77330" y="962000"/>
                      <a:pt x="116647" y="918812"/>
                      <a:pt x="164355" y="878846"/>
                    </a:cubicBezTo>
                    <a:cubicBezTo>
                      <a:pt x="212055" y="838880"/>
                      <a:pt x="262575" y="800032"/>
                      <a:pt x="315910" y="762306"/>
                    </a:cubicBezTo>
                    <a:cubicBezTo>
                      <a:pt x="369244" y="724577"/>
                      <a:pt x="419070" y="686680"/>
                      <a:pt x="465392" y="648610"/>
                    </a:cubicBezTo>
                    <a:cubicBezTo>
                      <a:pt x="511710" y="610541"/>
                      <a:pt x="549142" y="572686"/>
                      <a:pt x="577687" y="535037"/>
                    </a:cubicBezTo>
                    <a:cubicBezTo>
                      <a:pt x="606228" y="497391"/>
                      <a:pt x="620501" y="457791"/>
                      <a:pt x="620501" y="416237"/>
                    </a:cubicBezTo>
                    <a:cubicBezTo>
                      <a:pt x="620501" y="392513"/>
                      <a:pt x="615046" y="368877"/>
                      <a:pt x="604137" y="345328"/>
                    </a:cubicBezTo>
                    <a:cubicBezTo>
                      <a:pt x="593227" y="321784"/>
                      <a:pt x="576126" y="302343"/>
                      <a:pt x="552829" y="287009"/>
                    </a:cubicBezTo>
                    <a:cubicBezTo>
                      <a:pt x="529533" y="271671"/>
                      <a:pt x="498777" y="264003"/>
                      <a:pt x="460559" y="264003"/>
                    </a:cubicBezTo>
                    <a:cubicBezTo>
                      <a:pt x="418765" y="264003"/>
                      <a:pt x="382944" y="275550"/>
                      <a:pt x="353097" y="298644"/>
                    </a:cubicBezTo>
                    <a:cubicBezTo>
                      <a:pt x="323246" y="321738"/>
                      <a:pt x="308321" y="360296"/>
                      <a:pt x="308321" y="414313"/>
                    </a:cubicBezTo>
                    <a:cubicBezTo>
                      <a:pt x="308321" y="443458"/>
                      <a:pt x="294713" y="469373"/>
                      <a:pt x="267492" y="492055"/>
                    </a:cubicBezTo>
                    <a:cubicBezTo>
                      <a:pt x="240275" y="514737"/>
                      <a:pt x="203783" y="526081"/>
                      <a:pt x="158014" y="526078"/>
                    </a:cubicBezTo>
                    <a:cubicBezTo>
                      <a:pt x="119414" y="526081"/>
                      <a:pt x="87922" y="514649"/>
                      <a:pt x="63546" y="491784"/>
                    </a:cubicBezTo>
                    <a:cubicBezTo>
                      <a:pt x="39165" y="468922"/>
                      <a:pt x="26977" y="428964"/>
                      <a:pt x="26977" y="371915"/>
                    </a:cubicBezTo>
                    <a:cubicBezTo>
                      <a:pt x="26977" y="295338"/>
                      <a:pt x="47246" y="229018"/>
                      <a:pt x="87785" y="172950"/>
                    </a:cubicBezTo>
                    <a:cubicBezTo>
                      <a:pt x="128320" y="116887"/>
                      <a:pt x="181898" y="74046"/>
                      <a:pt x="248509" y="44428"/>
                    </a:cubicBezTo>
                    <a:cubicBezTo>
                      <a:pt x="315123" y="14811"/>
                      <a:pt x="385162" y="0"/>
                      <a:pt x="458632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5D144B6-24F9-1241-88A2-5EA43A139A23}"/>
                  </a:ext>
                </a:extLst>
              </p:cNvPr>
              <p:cNvSpPr/>
              <p:nvPr/>
            </p:nvSpPr>
            <p:spPr>
              <a:xfrm>
                <a:off x="4028353" y="2715367"/>
                <a:ext cx="536028" cy="848142"/>
              </a:xfrm>
              <a:custGeom>
                <a:avLst/>
                <a:gdLst>
                  <a:gd name="connsiteX0" fmla="*/ 458636 w 913416"/>
                  <a:gd name="connsiteY0" fmla="*/ 0 h 1445272"/>
                  <a:gd name="connsiteX1" fmla="*/ 678450 w 913416"/>
                  <a:gd name="connsiteY1" fmla="*/ 49425 h 1445272"/>
                  <a:gd name="connsiteX2" fmla="*/ 845954 w 913416"/>
                  <a:gd name="connsiteY2" fmla="*/ 189723 h 1445272"/>
                  <a:gd name="connsiteX3" fmla="*/ 909560 w 913416"/>
                  <a:gd name="connsiteY3" fmla="*/ 408530 h 1445272"/>
                  <a:gd name="connsiteX4" fmla="*/ 863479 w 913416"/>
                  <a:gd name="connsiteY4" fmla="*/ 601640 h 1445272"/>
                  <a:gd name="connsiteX5" fmla="*/ 746019 w 913416"/>
                  <a:gd name="connsiteY5" fmla="*/ 757203 h 1445272"/>
                  <a:gd name="connsiteX6" fmla="*/ 596147 w 913416"/>
                  <a:gd name="connsiteY6" fmla="*/ 881843 h 1445272"/>
                  <a:gd name="connsiteX7" fmla="*/ 449287 w 913416"/>
                  <a:gd name="connsiteY7" fmla="*/ 983614 h 1445272"/>
                  <a:gd name="connsiteX8" fmla="*/ 339806 w 913416"/>
                  <a:gd name="connsiteY8" fmla="*/ 1073040 h 1445272"/>
                  <a:gd name="connsiteX9" fmla="*/ 298690 w 913416"/>
                  <a:gd name="connsiteY9" fmla="*/ 1160072 h 1445272"/>
                  <a:gd name="connsiteX10" fmla="*/ 298690 w 913416"/>
                  <a:gd name="connsiteY10" fmla="*/ 1188976 h 1445272"/>
                  <a:gd name="connsiteX11" fmla="*/ 815137 w 913416"/>
                  <a:gd name="connsiteY11" fmla="*/ 1188976 h 1445272"/>
                  <a:gd name="connsiteX12" fmla="*/ 885668 w 913416"/>
                  <a:gd name="connsiteY12" fmla="*/ 1227126 h 1445272"/>
                  <a:gd name="connsiteX13" fmla="*/ 913416 w 913416"/>
                  <a:gd name="connsiteY13" fmla="*/ 1314235 h 1445272"/>
                  <a:gd name="connsiteX14" fmla="*/ 885699 w 913416"/>
                  <a:gd name="connsiteY14" fmla="*/ 1404852 h 1445272"/>
                  <a:gd name="connsiteX15" fmla="*/ 815137 w 913416"/>
                  <a:gd name="connsiteY15" fmla="*/ 1445272 h 1445272"/>
                  <a:gd name="connsiteX16" fmla="*/ 129114 w 913416"/>
                  <a:gd name="connsiteY16" fmla="*/ 1445272 h 1445272"/>
                  <a:gd name="connsiteX17" fmla="*/ 45452 w 913416"/>
                  <a:gd name="connsiteY17" fmla="*/ 1419136 h 1445272"/>
                  <a:gd name="connsiteX18" fmla="*/ 0 w 913416"/>
                  <a:gd name="connsiteY18" fmla="*/ 1346994 h 1445272"/>
                  <a:gd name="connsiteX19" fmla="*/ 0 w 913416"/>
                  <a:gd name="connsiteY19" fmla="*/ 1160072 h 1445272"/>
                  <a:gd name="connsiteX20" fmla="*/ 46402 w 913416"/>
                  <a:gd name="connsiteY20" fmla="*/ 1008410 h 1445272"/>
                  <a:gd name="connsiteX21" fmla="*/ 164355 w 913416"/>
                  <a:gd name="connsiteY21" fmla="*/ 878846 h 1445272"/>
                  <a:gd name="connsiteX22" fmla="*/ 315914 w 913416"/>
                  <a:gd name="connsiteY22" fmla="*/ 762306 h 1445272"/>
                  <a:gd name="connsiteX23" fmla="*/ 465396 w 913416"/>
                  <a:gd name="connsiteY23" fmla="*/ 648610 h 1445272"/>
                  <a:gd name="connsiteX24" fmla="*/ 577691 w 913416"/>
                  <a:gd name="connsiteY24" fmla="*/ 535037 h 1445272"/>
                  <a:gd name="connsiteX25" fmla="*/ 620505 w 913416"/>
                  <a:gd name="connsiteY25" fmla="*/ 416237 h 1445272"/>
                  <a:gd name="connsiteX26" fmla="*/ 604140 w 913416"/>
                  <a:gd name="connsiteY26" fmla="*/ 345328 h 1445272"/>
                  <a:gd name="connsiteX27" fmla="*/ 552833 w 913416"/>
                  <a:gd name="connsiteY27" fmla="*/ 287009 h 1445272"/>
                  <a:gd name="connsiteX28" fmla="*/ 460563 w 913416"/>
                  <a:gd name="connsiteY28" fmla="*/ 264003 h 1445272"/>
                  <a:gd name="connsiteX29" fmla="*/ 353101 w 913416"/>
                  <a:gd name="connsiteY29" fmla="*/ 298644 h 1445272"/>
                  <a:gd name="connsiteX30" fmla="*/ 308325 w 913416"/>
                  <a:gd name="connsiteY30" fmla="*/ 414313 h 1445272"/>
                  <a:gd name="connsiteX31" fmla="*/ 267496 w 913416"/>
                  <a:gd name="connsiteY31" fmla="*/ 492055 h 1445272"/>
                  <a:gd name="connsiteX32" fmla="*/ 158018 w 913416"/>
                  <a:gd name="connsiteY32" fmla="*/ 526078 h 1445272"/>
                  <a:gd name="connsiteX33" fmla="*/ 63549 w 913416"/>
                  <a:gd name="connsiteY33" fmla="*/ 491784 h 1445272"/>
                  <a:gd name="connsiteX34" fmla="*/ 26980 w 913416"/>
                  <a:gd name="connsiteY34" fmla="*/ 371915 h 1445272"/>
                  <a:gd name="connsiteX35" fmla="*/ 87789 w 913416"/>
                  <a:gd name="connsiteY35" fmla="*/ 172950 h 1445272"/>
                  <a:gd name="connsiteX36" fmla="*/ 248513 w 913416"/>
                  <a:gd name="connsiteY36" fmla="*/ 44428 h 1445272"/>
                  <a:gd name="connsiteX37" fmla="*/ 458636 w 913416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2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5"/>
                      <a:pt x="803548" y="129140"/>
                      <a:pt x="845954" y="189723"/>
                    </a:cubicBezTo>
                    <a:cubicBezTo>
                      <a:pt x="888359" y="250303"/>
                      <a:pt x="909560" y="323238"/>
                      <a:pt x="909560" y="408530"/>
                    </a:cubicBezTo>
                    <a:cubicBezTo>
                      <a:pt x="909560" y="479832"/>
                      <a:pt x="894200" y="544202"/>
                      <a:pt x="863479" y="601640"/>
                    </a:cubicBezTo>
                    <a:cubicBezTo>
                      <a:pt x="832754" y="659081"/>
                      <a:pt x="793601" y="710934"/>
                      <a:pt x="746019" y="757203"/>
                    </a:cubicBezTo>
                    <a:cubicBezTo>
                      <a:pt x="698433" y="803471"/>
                      <a:pt x="648478" y="845018"/>
                      <a:pt x="596147" y="881843"/>
                    </a:cubicBezTo>
                    <a:cubicBezTo>
                      <a:pt x="543817" y="918667"/>
                      <a:pt x="494861" y="952591"/>
                      <a:pt x="449287" y="983614"/>
                    </a:cubicBezTo>
                    <a:cubicBezTo>
                      <a:pt x="403710" y="1014636"/>
                      <a:pt x="367217" y="1044445"/>
                      <a:pt x="339806" y="1073040"/>
                    </a:cubicBezTo>
                    <a:cubicBezTo>
                      <a:pt x="312398" y="1101634"/>
                      <a:pt x="298690" y="1130645"/>
                      <a:pt x="298690" y="1160072"/>
                    </a:cubicBezTo>
                    <a:lnTo>
                      <a:pt x="298690" y="1188976"/>
                    </a:lnTo>
                    <a:lnTo>
                      <a:pt x="815137" y="1188976"/>
                    </a:lnTo>
                    <a:cubicBezTo>
                      <a:pt x="843660" y="1188976"/>
                      <a:pt x="867170" y="1201695"/>
                      <a:pt x="885668" y="1227126"/>
                    </a:cubicBezTo>
                    <a:cubicBezTo>
                      <a:pt x="904166" y="1252560"/>
                      <a:pt x="913416" y="1281593"/>
                      <a:pt x="913416" y="1314235"/>
                    </a:cubicBezTo>
                    <a:cubicBezTo>
                      <a:pt x="913416" y="1347696"/>
                      <a:pt x="904174" y="1377902"/>
                      <a:pt x="885699" y="1404852"/>
                    </a:cubicBezTo>
                    <a:cubicBezTo>
                      <a:pt x="867220" y="1431797"/>
                      <a:pt x="843698" y="1445272"/>
                      <a:pt x="815137" y="1445272"/>
                    </a:cubicBezTo>
                    <a:lnTo>
                      <a:pt x="129114" y="1445272"/>
                    </a:lnTo>
                    <a:cubicBezTo>
                      <a:pt x="103638" y="1445272"/>
                      <a:pt x="75753" y="1436561"/>
                      <a:pt x="45452" y="1419136"/>
                    </a:cubicBezTo>
                    <a:cubicBezTo>
                      <a:pt x="15151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8" y="1054816"/>
                      <a:pt x="46402" y="1008410"/>
                    </a:cubicBezTo>
                    <a:cubicBezTo>
                      <a:pt x="77333" y="962000"/>
                      <a:pt x="116651" y="918812"/>
                      <a:pt x="164355" y="878846"/>
                    </a:cubicBezTo>
                    <a:cubicBezTo>
                      <a:pt x="212062" y="838880"/>
                      <a:pt x="262579" y="800032"/>
                      <a:pt x="315914" y="762306"/>
                    </a:cubicBezTo>
                    <a:cubicBezTo>
                      <a:pt x="369248" y="724577"/>
                      <a:pt x="419074" y="686680"/>
                      <a:pt x="465396" y="648610"/>
                    </a:cubicBezTo>
                    <a:cubicBezTo>
                      <a:pt x="511714" y="610541"/>
                      <a:pt x="549146" y="572686"/>
                      <a:pt x="577691" y="535037"/>
                    </a:cubicBezTo>
                    <a:cubicBezTo>
                      <a:pt x="606232" y="497391"/>
                      <a:pt x="620505" y="457791"/>
                      <a:pt x="620505" y="416237"/>
                    </a:cubicBezTo>
                    <a:cubicBezTo>
                      <a:pt x="620505" y="392513"/>
                      <a:pt x="615050" y="368877"/>
                      <a:pt x="604140" y="345328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41" y="271671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3"/>
                    </a:cubicBezTo>
                    <a:cubicBezTo>
                      <a:pt x="308325" y="443458"/>
                      <a:pt x="294717" y="469373"/>
                      <a:pt x="267496" y="492055"/>
                    </a:cubicBezTo>
                    <a:cubicBezTo>
                      <a:pt x="240279" y="514737"/>
                      <a:pt x="203786" y="526081"/>
                      <a:pt x="158018" y="526078"/>
                    </a:cubicBezTo>
                    <a:cubicBezTo>
                      <a:pt x="119418" y="526081"/>
                      <a:pt x="87926" y="514649"/>
                      <a:pt x="63549" y="491784"/>
                    </a:cubicBezTo>
                    <a:cubicBezTo>
                      <a:pt x="39169" y="468922"/>
                      <a:pt x="26980" y="428964"/>
                      <a:pt x="26980" y="371915"/>
                    </a:cubicBezTo>
                    <a:cubicBezTo>
                      <a:pt x="26980" y="295338"/>
                      <a:pt x="47250" y="229018"/>
                      <a:pt x="87789" y="172950"/>
                    </a:cubicBezTo>
                    <a:cubicBezTo>
                      <a:pt x="128324" y="116887"/>
                      <a:pt x="181899" y="74046"/>
                      <a:pt x="248513" y="44428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0745769-12C1-6A45-8294-03116F77677A}"/>
              </a:ext>
            </a:extLst>
          </p:cNvPr>
          <p:cNvSpPr/>
          <p:nvPr/>
        </p:nvSpPr>
        <p:spPr>
          <a:xfrm>
            <a:off x="6199721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F3C6C-F189-A344-802C-5CF3BBB1D7F8}"/>
              </a:ext>
            </a:extLst>
          </p:cNvPr>
          <p:cNvSpPr/>
          <p:nvPr/>
        </p:nvSpPr>
        <p:spPr>
          <a:xfrm>
            <a:off x="6199721" y="5460943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47B1F8-AC0E-C548-8497-79C4402F57FE}"/>
              </a:ext>
            </a:extLst>
          </p:cNvPr>
          <p:cNvSpPr/>
          <p:nvPr/>
        </p:nvSpPr>
        <p:spPr>
          <a:xfrm>
            <a:off x="8922230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B9654-0889-ED46-8D23-59AE628DC050}"/>
              </a:ext>
            </a:extLst>
          </p:cNvPr>
          <p:cNvSpPr txBox="1"/>
          <p:nvPr/>
        </p:nvSpPr>
        <p:spPr>
          <a:xfrm>
            <a:off x="6646576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E8E094-E719-4941-B38E-4B5AA5D370D1}"/>
              </a:ext>
            </a:extLst>
          </p:cNvPr>
          <p:cNvSpPr txBox="1"/>
          <p:nvPr/>
        </p:nvSpPr>
        <p:spPr>
          <a:xfrm>
            <a:off x="6646576" y="549305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0ADC7-8B79-214B-A4C1-11DE12870BB7}"/>
              </a:ext>
            </a:extLst>
          </p:cNvPr>
          <p:cNvSpPr txBox="1"/>
          <p:nvPr/>
        </p:nvSpPr>
        <p:spPr>
          <a:xfrm>
            <a:off x="9353104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7" name="Graphic 1071">
            <a:extLst>
              <a:ext uri="{FF2B5EF4-FFF2-40B4-BE49-F238E27FC236}">
                <a16:creationId xmlns:a16="http://schemas.microsoft.com/office/drawing/2014/main" id="{199E7E7D-18E5-4846-BF6F-5EE7103D1622}"/>
              </a:ext>
            </a:extLst>
          </p:cNvPr>
          <p:cNvSpPr/>
          <p:nvPr/>
        </p:nvSpPr>
        <p:spPr>
          <a:xfrm>
            <a:off x="6281725" y="4734465"/>
            <a:ext cx="205652" cy="205651"/>
          </a:xfrm>
          <a:custGeom>
            <a:avLst/>
            <a:gdLst>
              <a:gd name="connsiteX0" fmla="*/ 570874 w 586747"/>
              <a:gd name="connsiteY0" fmla="*/ 15873 h 586746"/>
              <a:gd name="connsiteX1" fmla="*/ 514400 w 586747"/>
              <a:gd name="connsiteY1" fmla="*/ 3283 h 586746"/>
              <a:gd name="connsiteX2" fmla="*/ 509119 w 586747"/>
              <a:gd name="connsiteY2" fmla="*/ 5165 h 586746"/>
              <a:gd name="connsiteX3" fmla="*/ 194700 w 586747"/>
              <a:gd name="connsiteY3" fmla="*/ 196467 h 586746"/>
              <a:gd name="connsiteX4" fmla="*/ 134290 w 586747"/>
              <a:gd name="connsiteY4" fmla="*/ 270201 h 586746"/>
              <a:gd name="connsiteX5" fmla="*/ 135610 w 586747"/>
              <a:gd name="connsiteY5" fmla="*/ 414685 h 586746"/>
              <a:gd name="connsiteX6" fmla="*/ 136564 w 586747"/>
              <a:gd name="connsiteY6" fmla="*/ 415614 h 586746"/>
              <a:gd name="connsiteX7" fmla="*/ 80506 w 586747"/>
              <a:gd name="connsiteY7" fmla="*/ 471672 h 586746"/>
              <a:gd name="connsiteX8" fmla="*/ 80506 w 586747"/>
              <a:gd name="connsiteY8" fmla="*/ 506241 h 586746"/>
              <a:gd name="connsiteX9" fmla="*/ 115074 w 586747"/>
              <a:gd name="connsiteY9" fmla="*/ 506241 h 586746"/>
              <a:gd name="connsiteX10" fmla="*/ 171133 w 586747"/>
              <a:gd name="connsiteY10" fmla="*/ 450183 h 586746"/>
              <a:gd name="connsiteX11" fmla="*/ 172062 w 586747"/>
              <a:gd name="connsiteY11" fmla="*/ 451137 h 586746"/>
              <a:gd name="connsiteX12" fmla="*/ 316546 w 586747"/>
              <a:gd name="connsiteY12" fmla="*/ 452457 h 586746"/>
              <a:gd name="connsiteX13" fmla="*/ 390280 w 586747"/>
              <a:gd name="connsiteY13" fmla="*/ 392047 h 586746"/>
              <a:gd name="connsiteX14" fmla="*/ 581582 w 586747"/>
              <a:gd name="connsiteY14" fmla="*/ 77603 h 586746"/>
              <a:gd name="connsiteX15" fmla="*/ 583464 w 586747"/>
              <a:gd name="connsiteY15" fmla="*/ 72323 h 586746"/>
              <a:gd name="connsiteX16" fmla="*/ 570874 w 586747"/>
              <a:gd name="connsiteY16" fmla="*/ 15873 h 586746"/>
              <a:gd name="connsiteX17" fmla="*/ 268923 w 586747"/>
              <a:gd name="connsiteY17" fmla="*/ 342272 h 586746"/>
              <a:gd name="connsiteX18" fmla="*/ 244475 w 586747"/>
              <a:gd name="connsiteY18" fmla="*/ 317824 h 586746"/>
              <a:gd name="connsiteX19" fmla="*/ 268923 w 586747"/>
              <a:gd name="connsiteY19" fmla="*/ 293377 h 586746"/>
              <a:gd name="connsiteX20" fmla="*/ 293370 w 586747"/>
              <a:gd name="connsiteY20" fmla="*/ 317824 h 586746"/>
              <a:gd name="connsiteX21" fmla="*/ 268923 w 586747"/>
              <a:gd name="connsiteY21" fmla="*/ 342272 h 586746"/>
              <a:gd name="connsiteX22" fmla="*/ 342265 w 586747"/>
              <a:gd name="connsiteY22" fmla="*/ 268929 h 586746"/>
              <a:gd name="connsiteX23" fmla="*/ 317818 w 586747"/>
              <a:gd name="connsiteY23" fmla="*/ 244482 h 586746"/>
              <a:gd name="connsiteX24" fmla="*/ 342265 w 586747"/>
              <a:gd name="connsiteY24" fmla="*/ 220034 h 586746"/>
              <a:gd name="connsiteX25" fmla="*/ 366713 w 586747"/>
              <a:gd name="connsiteY25" fmla="*/ 244482 h 586746"/>
              <a:gd name="connsiteX26" fmla="*/ 342265 w 586747"/>
              <a:gd name="connsiteY26" fmla="*/ 268929 h 586746"/>
              <a:gd name="connsiteX27" fmla="*/ 415608 w 586747"/>
              <a:gd name="connsiteY27" fmla="*/ 195587 h 586746"/>
              <a:gd name="connsiteX28" fmla="*/ 391160 w 586747"/>
              <a:gd name="connsiteY28" fmla="*/ 171139 h 586746"/>
              <a:gd name="connsiteX29" fmla="*/ 415608 w 586747"/>
              <a:gd name="connsiteY29" fmla="*/ 146692 h 586746"/>
              <a:gd name="connsiteX30" fmla="*/ 440055 w 586747"/>
              <a:gd name="connsiteY30" fmla="*/ 171139 h 586746"/>
              <a:gd name="connsiteX31" fmla="*/ 415608 w 586747"/>
              <a:gd name="connsiteY31" fmla="*/ 195587 h 586746"/>
              <a:gd name="connsiteX32" fmla="*/ 57769 w 586747"/>
              <a:gd name="connsiteY32" fmla="*/ 318753 h 586746"/>
              <a:gd name="connsiteX33" fmla="*/ 0 w 586747"/>
              <a:gd name="connsiteY33" fmla="*/ 261033 h 586746"/>
              <a:gd name="connsiteX34" fmla="*/ 0 w 586747"/>
              <a:gd name="connsiteY34" fmla="*/ 261008 h 586746"/>
              <a:gd name="connsiteX35" fmla="*/ 16258 w 586747"/>
              <a:gd name="connsiteY35" fmla="*/ 220572 h 586746"/>
              <a:gd name="connsiteX36" fmla="*/ 174188 w 586747"/>
              <a:gd name="connsiteY36" fmla="*/ 148599 h 586746"/>
              <a:gd name="connsiteX37" fmla="*/ 160131 w 586747"/>
              <a:gd name="connsiteY37" fmla="*/ 161898 h 586746"/>
              <a:gd name="connsiteX38" fmla="*/ 94245 w 586747"/>
              <a:gd name="connsiteY38" fmla="*/ 242037 h 586746"/>
              <a:gd name="connsiteX39" fmla="*/ 60508 w 586747"/>
              <a:gd name="connsiteY39" fmla="*/ 318631 h 586746"/>
              <a:gd name="connsiteX40" fmla="*/ 268923 w 586747"/>
              <a:gd name="connsiteY40" fmla="*/ 526239 h 586746"/>
              <a:gd name="connsiteX41" fmla="*/ 345517 w 586747"/>
              <a:gd name="connsiteY41" fmla="*/ 492502 h 586746"/>
              <a:gd name="connsiteX42" fmla="*/ 425778 w 586747"/>
              <a:gd name="connsiteY42" fmla="*/ 426616 h 586746"/>
              <a:gd name="connsiteX43" fmla="*/ 439102 w 586747"/>
              <a:gd name="connsiteY43" fmla="*/ 412558 h 586746"/>
              <a:gd name="connsiteX44" fmla="*/ 367104 w 586747"/>
              <a:gd name="connsiteY44" fmla="*/ 570489 h 586746"/>
              <a:gd name="connsiteX45" fmla="*/ 326692 w 586747"/>
              <a:gd name="connsiteY45" fmla="*/ 586747 h 586746"/>
              <a:gd name="connsiteX46" fmla="*/ 268923 w 586747"/>
              <a:gd name="connsiteY46" fmla="*/ 528977 h 58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86747" h="586746">
                <a:moveTo>
                  <a:pt x="570874" y="15873"/>
                </a:moveTo>
                <a:cubicBezTo>
                  <a:pt x="556139" y="979"/>
                  <a:pt x="534065" y="-3942"/>
                  <a:pt x="514400" y="3283"/>
                </a:cubicBezTo>
                <a:lnTo>
                  <a:pt x="509119" y="5165"/>
                </a:lnTo>
                <a:cubicBezTo>
                  <a:pt x="390869" y="43627"/>
                  <a:pt x="283212" y="109128"/>
                  <a:pt x="194700" y="196467"/>
                </a:cubicBezTo>
                <a:cubicBezTo>
                  <a:pt x="172487" y="219267"/>
                  <a:pt x="152275" y="243936"/>
                  <a:pt x="134290" y="270201"/>
                </a:cubicBezTo>
                <a:cubicBezTo>
                  <a:pt x="100064" y="319096"/>
                  <a:pt x="93561" y="372611"/>
                  <a:pt x="135610" y="414685"/>
                </a:cubicBezTo>
                <a:lnTo>
                  <a:pt x="136564" y="415614"/>
                </a:lnTo>
                <a:lnTo>
                  <a:pt x="80506" y="471672"/>
                </a:lnTo>
                <a:cubicBezTo>
                  <a:pt x="70962" y="481219"/>
                  <a:pt x="70962" y="496695"/>
                  <a:pt x="80506" y="506241"/>
                </a:cubicBezTo>
                <a:cubicBezTo>
                  <a:pt x="90052" y="515786"/>
                  <a:pt x="105528" y="515786"/>
                  <a:pt x="115074" y="506241"/>
                </a:cubicBezTo>
                <a:lnTo>
                  <a:pt x="171133" y="450183"/>
                </a:lnTo>
                <a:lnTo>
                  <a:pt x="172062" y="451137"/>
                </a:lnTo>
                <a:cubicBezTo>
                  <a:pt x="214136" y="493186"/>
                  <a:pt x="267773" y="486634"/>
                  <a:pt x="316546" y="452457"/>
                </a:cubicBezTo>
                <a:cubicBezTo>
                  <a:pt x="342810" y="434471"/>
                  <a:pt x="367480" y="414260"/>
                  <a:pt x="390280" y="392047"/>
                </a:cubicBezTo>
                <a:cubicBezTo>
                  <a:pt x="477621" y="303527"/>
                  <a:pt x="543123" y="195863"/>
                  <a:pt x="581582" y="77603"/>
                </a:cubicBezTo>
                <a:lnTo>
                  <a:pt x="583464" y="72323"/>
                </a:lnTo>
                <a:cubicBezTo>
                  <a:pt x="590691" y="52665"/>
                  <a:pt x="585769" y="30597"/>
                  <a:pt x="570874" y="15873"/>
                </a:cubicBezTo>
                <a:close/>
                <a:moveTo>
                  <a:pt x="268923" y="342272"/>
                </a:moveTo>
                <a:cubicBezTo>
                  <a:pt x="255420" y="342272"/>
                  <a:pt x="244475" y="331327"/>
                  <a:pt x="244475" y="317824"/>
                </a:cubicBezTo>
                <a:cubicBezTo>
                  <a:pt x="244475" y="304322"/>
                  <a:pt x="255420" y="293377"/>
                  <a:pt x="268923" y="293377"/>
                </a:cubicBezTo>
                <a:cubicBezTo>
                  <a:pt x="282425" y="293377"/>
                  <a:pt x="293370" y="304322"/>
                  <a:pt x="293370" y="317824"/>
                </a:cubicBezTo>
                <a:cubicBezTo>
                  <a:pt x="293370" y="331327"/>
                  <a:pt x="282425" y="342272"/>
                  <a:pt x="268923" y="342272"/>
                </a:cubicBezTo>
                <a:close/>
                <a:moveTo>
                  <a:pt x="342265" y="268929"/>
                </a:moveTo>
                <a:cubicBezTo>
                  <a:pt x="328763" y="268929"/>
                  <a:pt x="317818" y="257984"/>
                  <a:pt x="317818" y="244482"/>
                </a:cubicBezTo>
                <a:cubicBezTo>
                  <a:pt x="317818" y="230980"/>
                  <a:pt x="328763" y="220034"/>
                  <a:pt x="342265" y="220034"/>
                </a:cubicBezTo>
                <a:cubicBezTo>
                  <a:pt x="355767" y="220034"/>
                  <a:pt x="366713" y="230980"/>
                  <a:pt x="366713" y="244482"/>
                </a:cubicBezTo>
                <a:cubicBezTo>
                  <a:pt x="366713" y="257984"/>
                  <a:pt x="355767" y="268929"/>
                  <a:pt x="342265" y="268929"/>
                </a:cubicBezTo>
                <a:close/>
                <a:moveTo>
                  <a:pt x="415608" y="195587"/>
                </a:moveTo>
                <a:cubicBezTo>
                  <a:pt x="402105" y="195587"/>
                  <a:pt x="391160" y="184641"/>
                  <a:pt x="391160" y="171139"/>
                </a:cubicBezTo>
                <a:cubicBezTo>
                  <a:pt x="391160" y="157638"/>
                  <a:pt x="402105" y="146692"/>
                  <a:pt x="415608" y="146692"/>
                </a:cubicBezTo>
                <a:cubicBezTo>
                  <a:pt x="429110" y="146692"/>
                  <a:pt x="440055" y="157638"/>
                  <a:pt x="440055" y="171139"/>
                </a:cubicBezTo>
                <a:cubicBezTo>
                  <a:pt x="440055" y="184641"/>
                  <a:pt x="429110" y="195587"/>
                  <a:pt x="415608" y="195587"/>
                </a:cubicBezTo>
                <a:close/>
                <a:moveTo>
                  <a:pt x="57769" y="318753"/>
                </a:moveTo>
                <a:cubicBezTo>
                  <a:pt x="25878" y="318768"/>
                  <a:pt x="14" y="292925"/>
                  <a:pt x="0" y="261033"/>
                </a:cubicBezTo>
                <a:cubicBezTo>
                  <a:pt x="0" y="261025"/>
                  <a:pt x="0" y="261016"/>
                  <a:pt x="0" y="261008"/>
                </a:cubicBezTo>
                <a:cubicBezTo>
                  <a:pt x="59" y="245949"/>
                  <a:pt x="5876" y="231482"/>
                  <a:pt x="16258" y="220572"/>
                </a:cubicBezTo>
                <a:cubicBezTo>
                  <a:pt x="58022" y="177639"/>
                  <a:pt x="114386" y="151952"/>
                  <a:pt x="174188" y="148599"/>
                </a:cubicBezTo>
                <a:cubicBezTo>
                  <a:pt x="169519" y="153048"/>
                  <a:pt x="164752" y="157278"/>
                  <a:pt x="160131" y="161898"/>
                </a:cubicBezTo>
                <a:cubicBezTo>
                  <a:pt x="135920" y="186680"/>
                  <a:pt x="113877" y="213491"/>
                  <a:pt x="94245" y="242037"/>
                </a:cubicBezTo>
                <a:cubicBezTo>
                  <a:pt x="77735" y="264910"/>
                  <a:pt x="66239" y="291010"/>
                  <a:pt x="60508" y="318631"/>
                </a:cubicBezTo>
                <a:close/>
                <a:moveTo>
                  <a:pt x="268923" y="526239"/>
                </a:moveTo>
                <a:cubicBezTo>
                  <a:pt x="296546" y="520519"/>
                  <a:pt x="322648" y="509021"/>
                  <a:pt x="345517" y="492502"/>
                </a:cubicBezTo>
                <a:cubicBezTo>
                  <a:pt x="374110" y="472880"/>
                  <a:pt x="400963" y="450838"/>
                  <a:pt x="425778" y="426616"/>
                </a:cubicBezTo>
                <a:cubicBezTo>
                  <a:pt x="430423" y="421995"/>
                  <a:pt x="434628" y="417228"/>
                  <a:pt x="439102" y="412558"/>
                </a:cubicBezTo>
                <a:cubicBezTo>
                  <a:pt x="435728" y="472362"/>
                  <a:pt x="410033" y="528721"/>
                  <a:pt x="367104" y="570489"/>
                </a:cubicBezTo>
                <a:cubicBezTo>
                  <a:pt x="356205" y="580872"/>
                  <a:pt x="341744" y="586688"/>
                  <a:pt x="326692" y="586747"/>
                </a:cubicBezTo>
                <a:cubicBezTo>
                  <a:pt x="294788" y="586747"/>
                  <a:pt x="268923" y="560881"/>
                  <a:pt x="268923" y="528977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28" name="Graphic 1073">
            <a:extLst>
              <a:ext uri="{FF2B5EF4-FFF2-40B4-BE49-F238E27FC236}">
                <a16:creationId xmlns:a16="http://schemas.microsoft.com/office/drawing/2014/main" id="{AD127DD6-CF0B-6848-AC29-FACEE44DADBD}"/>
              </a:ext>
            </a:extLst>
          </p:cNvPr>
          <p:cNvGrpSpPr/>
          <p:nvPr/>
        </p:nvGrpSpPr>
        <p:grpSpPr>
          <a:xfrm>
            <a:off x="6291548" y="5552769"/>
            <a:ext cx="205649" cy="205649"/>
            <a:chOff x="8707463" y="4358813"/>
            <a:chExt cx="586740" cy="586740"/>
          </a:xfrm>
          <a:solidFill>
            <a:srgbClr val="F1F4F4"/>
          </a:solidFill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97537E0-1B63-414A-B83C-627DD1B1DB39}"/>
                </a:ext>
              </a:extLst>
            </p:cNvPr>
            <p:cNvSpPr/>
            <p:nvPr/>
          </p:nvSpPr>
          <p:spPr>
            <a:xfrm>
              <a:off x="8731910" y="4676630"/>
              <a:ext cx="537845" cy="268922"/>
            </a:xfrm>
            <a:custGeom>
              <a:avLst/>
              <a:gdLst>
                <a:gd name="connsiteX0" fmla="*/ 366713 w 537845"/>
                <a:gd name="connsiteY0" fmla="*/ 0 h 268922"/>
                <a:gd name="connsiteX1" fmla="*/ 195580 w 537845"/>
                <a:gd name="connsiteY1" fmla="*/ 24448 h 268922"/>
                <a:gd name="connsiteX2" fmla="*/ 171133 w 537845"/>
                <a:gd name="connsiteY2" fmla="*/ 0 h 268922"/>
                <a:gd name="connsiteX3" fmla="*/ 1635 w 537845"/>
                <a:gd name="connsiteY3" fmla="*/ 25120 h 268922"/>
                <a:gd name="connsiteX4" fmla="*/ 0 w 537845"/>
                <a:gd name="connsiteY4" fmla="*/ 23885 h 268922"/>
                <a:gd name="connsiteX5" fmla="*/ 0 w 537845"/>
                <a:gd name="connsiteY5" fmla="*/ 146685 h 268922"/>
                <a:gd name="connsiteX6" fmla="*/ 122238 w 537845"/>
                <a:gd name="connsiteY6" fmla="*/ 268923 h 268922"/>
                <a:gd name="connsiteX7" fmla="*/ 415608 w 537845"/>
                <a:gd name="connsiteY7" fmla="*/ 268923 h 268922"/>
                <a:gd name="connsiteX8" fmla="*/ 537845 w 537845"/>
                <a:gd name="connsiteY8" fmla="*/ 146685 h 268922"/>
                <a:gd name="connsiteX9" fmla="*/ 537845 w 537845"/>
                <a:gd name="connsiteY9" fmla="*/ 23812 h 268922"/>
                <a:gd name="connsiteX10" fmla="*/ 367940 w 537845"/>
                <a:gd name="connsiteY10" fmla="*/ 1623 h 268922"/>
                <a:gd name="connsiteX11" fmla="*/ 366713 w 537845"/>
                <a:gd name="connsiteY11" fmla="*/ 0 h 26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7845" h="268922">
                  <a:moveTo>
                    <a:pt x="366713" y="0"/>
                  </a:moveTo>
                  <a:cubicBezTo>
                    <a:pt x="326205" y="54007"/>
                    <a:pt x="249587" y="64955"/>
                    <a:pt x="195580" y="24448"/>
                  </a:cubicBezTo>
                  <a:cubicBezTo>
                    <a:pt x="186314" y="17497"/>
                    <a:pt x="178082" y="9266"/>
                    <a:pt x="171133" y="0"/>
                  </a:cubicBezTo>
                  <a:cubicBezTo>
                    <a:pt x="131264" y="53743"/>
                    <a:pt x="55377" y="64989"/>
                    <a:pt x="1635" y="25120"/>
                  </a:cubicBezTo>
                  <a:cubicBezTo>
                    <a:pt x="1087" y="24714"/>
                    <a:pt x="542" y="24301"/>
                    <a:pt x="0" y="23885"/>
                  </a:cubicBezTo>
                  <a:lnTo>
                    <a:pt x="0" y="146685"/>
                  </a:lnTo>
                  <a:cubicBezTo>
                    <a:pt x="81" y="214163"/>
                    <a:pt x="54761" y="268842"/>
                    <a:pt x="122238" y="268923"/>
                  </a:cubicBezTo>
                  <a:lnTo>
                    <a:pt x="415608" y="268923"/>
                  </a:lnTo>
                  <a:cubicBezTo>
                    <a:pt x="483085" y="268842"/>
                    <a:pt x="537764" y="214163"/>
                    <a:pt x="537845" y="146685"/>
                  </a:cubicBezTo>
                  <a:lnTo>
                    <a:pt x="537845" y="23812"/>
                  </a:lnTo>
                  <a:cubicBezTo>
                    <a:pt x="484799" y="64603"/>
                    <a:pt x="408730" y="54670"/>
                    <a:pt x="367940" y="1623"/>
                  </a:cubicBezTo>
                  <a:cubicBezTo>
                    <a:pt x="367527" y="1085"/>
                    <a:pt x="367116" y="545"/>
                    <a:pt x="366713" y="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4974784-B9CE-AC4B-81A4-97F716344F5A}"/>
                </a:ext>
              </a:extLst>
            </p:cNvPr>
            <p:cNvSpPr/>
            <p:nvPr/>
          </p:nvSpPr>
          <p:spPr>
            <a:xfrm>
              <a:off x="8731910" y="4358811"/>
              <a:ext cx="537845" cy="318064"/>
            </a:xfrm>
            <a:custGeom>
              <a:avLst/>
              <a:gdLst>
                <a:gd name="connsiteX0" fmla="*/ 506063 w 537845"/>
                <a:gd name="connsiteY0" fmla="*/ 76547 h 318064"/>
                <a:gd name="connsiteX1" fmla="*/ 410522 w 537845"/>
                <a:gd name="connsiteY1" fmla="*/ 2 h 318064"/>
                <a:gd name="connsiteX2" fmla="*/ 391160 w 537845"/>
                <a:gd name="connsiteY2" fmla="*/ 2 h 318064"/>
                <a:gd name="connsiteX3" fmla="*/ 391160 w 537845"/>
                <a:gd name="connsiteY3" fmla="*/ 73344 h 318064"/>
                <a:gd name="connsiteX4" fmla="*/ 366713 w 537845"/>
                <a:gd name="connsiteY4" fmla="*/ 97792 h 318064"/>
                <a:gd name="connsiteX5" fmla="*/ 342265 w 537845"/>
                <a:gd name="connsiteY5" fmla="*/ 73344 h 318064"/>
                <a:gd name="connsiteX6" fmla="*/ 342265 w 537845"/>
                <a:gd name="connsiteY6" fmla="*/ 2 h 318064"/>
                <a:gd name="connsiteX7" fmla="*/ 195580 w 537845"/>
                <a:gd name="connsiteY7" fmla="*/ 2 h 318064"/>
                <a:gd name="connsiteX8" fmla="*/ 195580 w 537845"/>
                <a:gd name="connsiteY8" fmla="*/ 73344 h 318064"/>
                <a:gd name="connsiteX9" fmla="*/ 171133 w 537845"/>
                <a:gd name="connsiteY9" fmla="*/ 97792 h 318064"/>
                <a:gd name="connsiteX10" fmla="*/ 146685 w 537845"/>
                <a:gd name="connsiteY10" fmla="*/ 73344 h 318064"/>
                <a:gd name="connsiteX11" fmla="*/ 146685 w 537845"/>
                <a:gd name="connsiteY11" fmla="*/ 2 h 318064"/>
                <a:gd name="connsiteX12" fmla="*/ 127323 w 537845"/>
                <a:gd name="connsiteY12" fmla="*/ 2 h 318064"/>
                <a:gd name="connsiteX13" fmla="*/ 31782 w 537845"/>
                <a:gd name="connsiteY13" fmla="*/ 76571 h 318064"/>
                <a:gd name="connsiteX14" fmla="*/ 538 w 537845"/>
                <a:gd name="connsiteY14" fmla="*/ 217584 h 318064"/>
                <a:gd name="connsiteX15" fmla="*/ 0 w 537845"/>
                <a:gd name="connsiteY15" fmla="*/ 244966 h 318064"/>
                <a:gd name="connsiteX16" fmla="*/ 73587 w 537845"/>
                <a:gd name="connsiteY16" fmla="*/ 318064 h 318064"/>
                <a:gd name="connsiteX17" fmla="*/ 146685 w 537845"/>
                <a:gd name="connsiteY17" fmla="*/ 244477 h 318064"/>
                <a:gd name="connsiteX18" fmla="*/ 171133 w 537845"/>
                <a:gd name="connsiteY18" fmla="*/ 220029 h 318064"/>
                <a:gd name="connsiteX19" fmla="*/ 195580 w 537845"/>
                <a:gd name="connsiteY19" fmla="*/ 244477 h 318064"/>
                <a:gd name="connsiteX20" fmla="*/ 268923 w 537845"/>
                <a:gd name="connsiteY20" fmla="*/ 317819 h 318064"/>
                <a:gd name="connsiteX21" fmla="*/ 342265 w 537845"/>
                <a:gd name="connsiteY21" fmla="*/ 244477 h 318064"/>
                <a:gd name="connsiteX22" fmla="*/ 366713 w 537845"/>
                <a:gd name="connsiteY22" fmla="*/ 220029 h 318064"/>
                <a:gd name="connsiteX23" fmla="*/ 391160 w 537845"/>
                <a:gd name="connsiteY23" fmla="*/ 244477 h 318064"/>
                <a:gd name="connsiteX24" fmla="*/ 464503 w 537845"/>
                <a:gd name="connsiteY24" fmla="*/ 317819 h 318064"/>
                <a:gd name="connsiteX25" fmla="*/ 537845 w 537845"/>
                <a:gd name="connsiteY25" fmla="*/ 244477 h 318064"/>
                <a:gd name="connsiteX26" fmla="*/ 537845 w 537845"/>
                <a:gd name="connsiteY26" fmla="*/ 222645 h 31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845" h="318064">
                  <a:moveTo>
                    <a:pt x="506063" y="76547"/>
                  </a:moveTo>
                  <a:cubicBezTo>
                    <a:pt x="496311" y="31658"/>
                    <a:pt x="456457" y="-271"/>
                    <a:pt x="410522" y="2"/>
                  </a:cubicBezTo>
                  <a:lnTo>
                    <a:pt x="391160" y="2"/>
                  </a:lnTo>
                  <a:lnTo>
                    <a:pt x="391160" y="73344"/>
                  </a:lnTo>
                  <a:cubicBezTo>
                    <a:pt x="391160" y="86846"/>
                    <a:pt x="380215" y="97792"/>
                    <a:pt x="366713" y="97792"/>
                  </a:cubicBezTo>
                  <a:cubicBezTo>
                    <a:pt x="353210" y="97792"/>
                    <a:pt x="342265" y="86846"/>
                    <a:pt x="342265" y="73344"/>
                  </a:cubicBezTo>
                  <a:lnTo>
                    <a:pt x="342265" y="2"/>
                  </a:lnTo>
                  <a:lnTo>
                    <a:pt x="195580" y="2"/>
                  </a:lnTo>
                  <a:lnTo>
                    <a:pt x="195580" y="73344"/>
                  </a:lnTo>
                  <a:cubicBezTo>
                    <a:pt x="195580" y="86846"/>
                    <a:pt x="184635" y="97792"/>
                    <a:pt x="171133" y="97792"/>
                  </a:cubicBezTo>
                  <a:cubicBezTo>
                    <a:pt x="157631" y="97792"/>
                    <a:pt x="146685" y="86846"/>
                    <a:pt x="146685" y="73344"/>
                  </a:cubicBezTo>
                  <a:lnTo>
                    <a:pt x="146685" y="2"/>
                  </a:lnTo>
                  <a:lnTo>
                    <a:pt x="127323" y="2"/>
                  </a:lnTo>
                  <a:cubicBezTo>
                    <a:pt x="81380" y="-269"/>
                    <a:pt x="41525" y="31672"/>
                    <a:pt x="31782" y="76571"/>
                  </a:cubicBezTo>
                  <a:lnTo>
                    <a:pt x="538" y="217584"/>
                  </a:lnTo>
                  <a:lnTo>
                    <a:pt x="0" y="244966"/>
                  </a:lnTo>
                  <a:cubicBezTo>
                    <a:pt x="135" y="285473"/>
                    <a:pt x="33081" y="318198"/>
                    <a:pt x="73587" y="318064"/>
                  </a:cubicBezTo>
                  <a:cubicBezTo>
                    <a:pt x="114093" y="317929"/>
                    <a:pt x="146820" y="284984"/>
                    <a:pt x="146685" y="244477"/>
                  </a:cubicBezTo>
                  <a:cubicBezTo>
                    <a:pt x="146685" y="230975"/>
                    <a:pt x="157631" y="220029"/>
                    <a:pt x="171133" y="220029"/>
                  </a:cubicBezTo>
                  <a:cubicBezTo>
                    <a:pt x="184635" y="220029"/>
                    <a:pt x="195580" y="230975"/>
                    <a:pt x="195580" y="244477"/>
                  </a:cubicBezTo>
                  <a:cubicBezTo>
                    <a:pt x="195580" y="284984"/>
                    <a:pt x="228415" y="317819"/>
                    <a:pt x="268923" y="317819"/>
                  </a:cubicBezTo>
                  <a:cubicBezTo>
                    <a:pt x="309430" y="317819"/>
                    <a:pt x="342265" y="284984"/>
                    <a:pt x="342265" y="244477"/>
                  </a:cubicBezTo>
                  <a:cubicBezTo>
                    <a:pt x="342265" y="230975"/>
                    <a:pt x="353210" y="220029"/>
                    <a:pt x="366713" y="220029"/>
                  </a:cubicBezTo>
                  <a:cubicBezTo>
                    <a:pt x="380215" y="220029"/>
                    <a:pt x="391160" y="230975"/>
                    <a:pt x="391160" y="244477"/>
                  </a:cubicBezTo>
                  <a:cubicBezTo>
                    <a:pt x="391160" y="284984"/>
                    <a:pt x="423995" y="317819"/>
                    <a:pt x="464503" y="317819"/>
                  </a:cubicBezTo>
                  <a:cubicBezTo>
                    <a:pt x="505010" y="317819"/>
                    <a:pt x="537845" y="284984"/>
                    <a:pt x="537845" y="244477"/>
                  </a:cubicBezTo>
                  <a:lnTo>
                    <a:pt x="537845" y="222645"/>
                  </a:ln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31" name="Graphic 1075">
            <a:extLst>
              <a:ext uri="{FF2B5EF4-FFF2-40B4-BE49-F238E27FC236}">
                <a16:creationId xmlns:a16="http://schemas.microsoft.com/office/drawing/2014/main" id="{976FFD78-4E6B-A64F-9250-3240263AF4F8}"/>
              </a:ext>
            </a:extLst>
          </p:cNvPr>
          <p:cNvGrpSpPr/>
          <p:nvPr/>
        </p:nvGrpSpPr>
        <p:grpSpPr>
          <a:xfrm>
            <a:off x="9014057" y="4751605"/>
            <a:ext cx="205649" cy="205649"/>
            <a:chOff x="9869397" y="4358813"/>
            <a:chExt cx="586740" cy="586740"/>
          </a:xfrm>
          <a:solidFill>
            <a:srgbClr val="F1F4F4"/>
          </a:solidFill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6D6C278-A331-6645-8D0D-0E6C087D7C6B}"/>
                </a:ext>
              </a:extLst>
            </p:cNvPr>
            <p:cNvSpPr/>
            <p:nvPr/>
          </p:nvSpPr>
          <p:spPr>
            <a:xfrm>
              <a:off x="9869397" y="4358813"/>
              <a:ext cx="557794" cy="464502"/>
            </a:xfrm>
            <a:custGeom>
              <a:avLst/>
              <a:gdLst>
                <a:gd name="connsiteX0" fmla="*/ 440055 w 557794"/>
                <a:gd name="connsiteY0" fmla="*/ 293370 h 464502"/>
                <a:gd name="connsiteX1" fmla="*/ 293370 w 557794"/>
                <a:gd name="connsiteY1" fmla="*/ 147027 h 464502"/>
                <a:gd name="connsiteX2" fmla="*/ 313148 w 557794"/>
                <a:gd name="connsiteY2" fmla="*/ 73343 h 464502"/>
                <a:gd name="connsiteX3" fmla="*/ 103706 w 557794"/>
                <a:gd name="connsiteY3" fmla="*/ 73343 h 464502"/>
                <a:gd name="connsiteX4" fmla="*/ 102679 w 557794"/>
                <a:gd name="connsiteY4" fmla="*/ 64737 h 464502"/>
                <a:gd name="connsiteX5" fmla="*/ 29875 w 557794"/>
                <a:gd name="connsiteY5" fmla="*/ 0 h 464502"/>
                <a:gd name="connsiteX6" fmla="*/ 24448 w 557794"/>
                <a:gd name="connsiteY6" fmla="*/ 0 h 464502"/>
                <a:gd name="connsiteX7" fmla="*/ 0 w 557794"/>
                <a:gd name="connsiteY7" fmla="*/ 24448 h 464502"/>
                <a:gd name="connsiteX8" fmla="*/ 24448 w 557794"/>
                <a:gd name="connsiteY8" fmla="*/ 48895 h 464502"/>
                <a:gd name="connsiteX9" fmla="*/ 29875 w 557794"/>
                <a:gd name="connsiteY9" fmla="*/ 48895 h 464502"/>
                <a:gd name="connsiteX10" fmla="*/ 54151 w 557794"/>
                <a:gd name="connsiteY10" fmla="*/ 70482 h 464502"/>
                <a:gd name="connsiteX11" fmla="*/ 87791 w 557794"/>
                <a:gd name="connsiteY11" fmla="*/ 356518 h 464502"/>
                <a:gd name="connsiteX12" fmla="*/ 209197 w 557794"/>
                <a:gd name="connsiteY12" fmla="*/ 464503 h 464502"/>
                <a:gd name="connsiteX13" fmla="*/ 464503 w 557794"/>
                <a:gd name="connsiteY13" fmla="*/ 464503 h 464502"/>
                <a:gd name="connsiteX14" fmla="*/ 488950 w 557794"/>
                <a:gd name="connsiteY14" fmla="*/ 440055 h 464502"/>
                <a:gd name="connsiteX15" fmla="*/ 464503 w 557794"/>
                <a:gd name="connsiteY15" fmla="*/ 415608 h 464502"/>
                <a:gd name="connsiteX16" fmla="*/ 209197 w 557794"/>
                <a:gd name="connsiteY16" fmla="*/ 415608 h 464502"/>
                <a:gd name="connsiteX17" fmla="*/ 140231 w 557794"/>
                <a:gd name="connsiteY17" fmla="*/ 366713 h 464502"/>
                <a:gd name="connsiteX18" fmla="*/ 431670 w 557794"/>
                <a:gd name="connsiteY18" fmla="*/ 366713 h 464502"/>
                <a:gd name="connsiteX19" fmla="*/ 551976 w 557794"/>
                <a:gd name="connsiteY19" fmla="*/ 266160 h 464502"/>
                <a:gd name="connsiteX20" fmla="*/ 557794 w 557794"/>
                <a:gd name="connsiteY20" fmla="*/ 233914 h 464502"/>
                <a:gd name="connsiteX21" fmla="*/ 440055 w 557794"/>
                <a:gd name="connsiteY21" fmla="*/ 293370 h 46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7794" h="464502">
                  <a:moveTo>
                    <a:pt x="440055" y="293370"/>
                  </a:moveTo>
                  <a:cubicBezTo>
                    <a:pt x="359139" y="293465"/>
                    <a:pt x="293465" y="227944"/>
                    <a:pt x="293370" y="147027"/>
                  </a:cubicBezTo>
                  <a:cubicBezTo>
                    <a:pt x="293341" y="121150"/>
                    <a:pt x="300164" y="95726"/>
                    <a:pt x="313148" y="73343"/>
                  </a:cubicBezTo>
                  <a:lnTo>
                    <a:pt x="103706" y="73343"/>
                  </a:lnTo>
                  <a:lnTo>
                    <a:pt x="102679" y="64737"/>
                  </a:lnTo>
                  <a:cubicBezTo>
                    <a:pt x="98319" y="27829"/>
                    <a:pt x="67040" y="16"/>
                    <a:pt x="29875" y="0"/>
                  </a:cubicBezTo>
                  <a:lnTo>
                    <a:pt x="24448" y="0"/>
                  </a:lnTo>
                  <a:cubicBezTo>
                    <a:pt x="10946" y="0"/>
                    <a:pt x="0" y="10946"/>
                    <a:pt x="0" y="24448"/>
                  </a:cubicBezTo>
                  <a:cubicBezTo>
                    <a:pt x="0" y="37949"/>
                    <a:pt x="10946" y="48895"/>
                    <a:pt x="24448" y="48895"/>
                  </a:cubicBezTo>
                  <a:lnTo>
                    <a:pt x="29875" y="48895"/>
                  </a:lnTo>
                  <a:cubicBezTo>
                    <a:pt x="42269" y="48897"/>
                    <a:pt x="52701" y="58173"/>
                    <a:pt x="54151" y="70482"/>
                  </a:cubicBezTo>
                  <a:lnTo>
                    <a:pt x="87791" y="356518"/>
                  </a:lnTo>
                  <a:cubicBezTo>
                    <a:pt x="95020" y="418091"/>
                    <a:pt x="147200" y="464505"/>
                    <a:pt x="209197" y="464503"/>
                  </a:cubicBezTo>
                  <a:lnTo>
                    <a:pt x="464503" y="464503"/>
                  </a:lnTo>
                  <a:cubicBezTo>
                    <a:pt x="478005" y="464503"/>
                    <a:pt x="488950" y="453557"/>
                    <a:pt x="488950" y="440055"/>
                  </a:cubicBezTo>
                  <a:cubicBezTo>
                    <a:pt x="488950" y="426553"/>
                    <a:pt x="478005" y="415608"/>
                    <a:pt x="464503" y="415608"/>
                  </a:cubicBezTo>
                  <a:lnTo>
                    <a:pt x="209197" y="415608"/>
                  </a:lnTo>
                  <a:cubicBezTo>
                    <a:pt x="178183" y="415532"/>
                    <a:pt x="150569" y="395954"/>
                    <a:pt x="140231" y="366713"/>
                  </a:cubicBezTo>
                  <a:lnTo>
                    <a:pt x="431670" y="366713"/>
                  </a:lnTo>
                  <a:cubicBezTo>
                    <a:pt x="490818" y="366715"/>
                    <a:pt x="541483" y="324369"/>
                    <a:pt x="551976" y="266160"/>
                  </a:cubicBezTo>
                  <a:lnTo>
                    <a:pt x="557794" y="233914"/>
                  </a:lnTo>
                  <a:cubicBezTo>
                    <a:pt x="530215" y="271304"/>
                    <a:pt x="486515" y="293372"/>
                    <a:pt x="440055" y="29337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5303505-5381-2745-A0F7-06DBFCABCB17}"/>
                </a:ext>
              </a:extLst>
            </p:cNvPr>
            <p:cNvSpPr/>
            <p:nvPr/>
          </p:nvSpPr>
          <p:spPr>
            <a:xfrm>
              <a:off x="9991634" y="4847763"/>
              <a:ext cx="97790" cy="97790"/>
            </a:xfrm>
            <a:custGeom>
              <a:avLst/>
              <a:gdLst>
                <a:gd name="connsiteX0" fmla="*/ 97790 w 97790"/>
                <a:gd name="connsiteY0" fmla="*/ 48895 h 97790"/>
                <a:gd name="connsiteX1" fmla="*/ 48895 w 97790"/>
                <a:gd name="connsiteY1" fmla="*/ 97790 h 97790"/>
                <a:gd name="connsiteX2" fmla="*/ 0 w 97790"/>
                <a:gd name="connsiteY2" fmla="*/ 48895 h 97790"/>
                <a:gd name="connsiteX3" fmla="*/ 48895 w 97790"/>
                <a:gd name="connsiteY3" fmla="*/ 0 h 97790"/>
                <a:gd name="connsiteX4" fmla="*/ 97790 w 97790"/>
                <a:gd name="connsiteY4" fmla="*/ 48895 h 9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0" h="97790">
                  <a:moveTo>
                    <a:pt x="97790" y="48895"/>
                  </a:moveTo>
                  <a:cubicBezTo>
                    <a:pt x="97790" y="75899"/>
                    <a:pt x="75899" y="97790"/>
                    <a:pt x="48895" y="97790"/>
                  </a:cubicBezTo>
                  <a:cubicBezTo>
                    <a:pt x="21891" y="97790"/>
                    <a:pt x="0" y="75899"/>
                    <a:pt x="0" y="48895"/>
                  </a:cubicBezTo>
                  <a:cubicBezTo>
                    <a:pt x="0" y="21891"/>
                    <a:pt x="21891" y="0"/>
                    <a:pt x="48895" y="0"/>
                  </a:cubicBezTo>
                  <a:cubicBezTo>
                    <a:pt x="75899" y="0"/>
                    <a:pt x="97790" y="21891"/>
                    <a:pt x="97790" y="48895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DE3DE1-8B60-9B43-BDD2-D47A5378DDF5}"/>
                </a:ext>
              </a:extLst>
            </p:cNvPr>
            <p:cNvSpPr/>
            <p:nvPr/>
          </p:nvSpPr>
          <p:spPr>
            <a:xfrm>
              <a:off x="10236109" y="4847763"/>
              <a:ext cx="97790" cy="97790"/>
            </a:xfrm>
            <a:custGeom>
              <a:avLst/>
              <a:gdLst>
                <a:gd name="connsiteX0" fmla="*/ 97790 w 97790"/>
                <a:gd name="connsiteY0" fmla="*/ 48895 h 97790"/>
                <a:gd name="connsiteX1" fmla="*/ 48895 w 97790"/>
                <a:gd name="connsiteY1" fmla="*/ 97790 h 97790"/>
                <a:gd name="connsiteX2" fmla="*/ 0 w 97790"/>
                <a:gd name="connsiteY2" fmla="*/ 48895 h 97790"/>
                <a:gd name="connsiteX3" fmla="*/ 48895 w 97790"/>
                <a:gd name="connsiteY3" fmla="*/ 0 h 97790"/>
                <a:gd name="connsiteX4" fmla="*/ 97790 w 97790"/>
                <a:gd name="connsiteY4" fmla="*/ 48895 h 9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0" h="97790">
                  <a:moveTo>
                    <a:pt x="97790" y="48895"/>
                  </a:moveTo>
                  <a:cubicBezTo>
                    <a:pt x="97790" y="75899"/>
                    <a:pt x="75899" y="97790"/>
                    <a:pt x="48895" y="97790"/>
                  </a:cubicBezTo>
                  <a:cubicBezTo>
                    <a:pt x="21891" y="97790"/>
                    <a:pt x="0" y="75899"/>
                    <a:pt x="0" y="48895"/>
                  </a:cubicBezTo>
                  <a:cubicBezTo>
                    <a:pt x="0" y="21891"/>
                    <a:pt x="21891" y="0"/>
                    <a:pt x="48895" y="0"/>
                  </a:cubicBezTo>
                  <a:cubicBezTo>
                    <a:pt x="75899" y="0"/>
                    <a:pt x="97790" y="21891"/>
                    <a:pt x="97790" y="48895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FC6086C-E2CF-E44B-841C-B37BA68A8C90}"/>
                </a:ext>
              </a:extLst>
            </p:cNvPr>
            <p:cNvSpPr/>
            <p:nvPr/>
          </p:nvSpPr>
          <p:spPr>
            <a:xfrm>
              <a:off x="10215248" y="4432320"/>
              <a:ext cx="216752" cy="159868"/>
            </a:xfrm>
            <a:custGeom>
              <a:avLst/>
              <a:gdLst>
                <a:gd name="connsiteX0" fmla="*/ 38781 w 216752"/>
                <a:gd name="connsiteY0" fmla="*/ 145200 h 159868"/>
                <a:gd name="connsiteX1" fmla="*/ 71663 w 216752"/>
                <a:gd name="connsiteY1" fmla="*/ 159868 h 159868"/>
                <a:gd name="connsiteX2" fmla="*/ 72470 w 216752"/>
                <a:gd name="connsiteY2" fmla="*/ 159868 h 159868"/>
                <a:gd name="connsiteX3" fmla="*/ 105107 w 216752"/>
                <a:gd name="connsiteY3" fmla="*/ 146349 h 159868"/>
                <a:gd name="connsiteX4" fmla="*/ 209547 w 216752"/>
                <a:gd name="connsiteY4" fmla="*/ 41909 h 159868"/>
                <a:gd name="connsiteX5" fmla="*/ 209583 w 216752"/>
                <a:gd name="connsiteY5" fmla="*/ 7206 h 159868"/>
                <a:gd name="connsiteX6" fmla="*/ 174880 w 216752"/>
                <a:gd name="connsiteY6" fmla="*/ 7169 h 159868"/>
                <a:gd name="connsiteX7" fmla="*/ 72518 w 216752"/>
                <a:gd name="connsiteY7" fmla="*/ 109702 h 159868"/>
                <a:gd name="connsiteX8" fmla="*/ 42350 w 216752"/>
                <a:gd name="connsiteY8" fmla="*/ 77333 h 159868"/>
                <a:gd name="connsiteX9" fmla="*/ 7769 w 216752"/>
                <a:gd name="connsiteY9" fmla="*/ 76148 h 159868"/>
                <a:gd name="connsiteX10" fmla="*/ 6584 w 216752"/>
                <a:gd name="connsiteY10" fmla="*/ 110729 h 15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752" h="159868">
                  <a:moveTo>
                    <a:pt x="38781" y="145200"/>
                  </a:moveTo>
                  <a:cubicBezTo>
                    <a:pt x="47276" y="154376"/>
                    <a:pt x="59158" y="159677"/>
                    <a:pt x="71663" y="159868"/>
                  </a:cubicBezTo>
                  <a:lnTo>
                    <a:pt x="72470" y="159868"/>
                  </a:lnTo>
                  <a:cubicBezTo>
                    <a:pt x="84720" y="159908"/>
                    <a:pt x="96474" y="155039"/>
                    <a:pt x="105107" y="146349"/>
                  </a:cubicBezTo>
                  <a:lnTo>
                    <a:pt x="209547" y="41909"/>
                  </a:lnTo>
                  <a:cubicBezTo>
                    <a:pt x="219140" y="32336"/>
                    <a:pt x="219157" y="16799"/>
                    <a:pt x="209583" y="7206"/>
                  </a:cubicBezTo>
                  <a:cubicBezTo>
                    <a:pt x="200010" y="-2388"/>
                    <a:pt x="184473" y="-2404"/>
                    <a:pt x="174880" y="7169"/>
                  </a:cubicBezTo>
                  <a:lnTo>
                    <a:pt x="72518" y="109702"/>
                  </a:lnTo>
                  <a:lnTo>
                    <a:pt x="42350" y="77333"/>
                  </a:lnTo>
                  <a:cubicBezTo>
                    <a:pt x="33129" y="67457"/>
                    <a:pt x="17646" y="66926"/>
                    <a:pt x="7769" y="76148"/>
                  </a:cubicBezTo>
                  <a:cubicBezTo>
                    <a:pt x="-2108" y="85369"/>
                    <a:pt x="-2638" y="100852"/>
                    <a:pt x="6584" y="110729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2C4C39-4BFE-0D46-AB25-D27719165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69241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128368-4B33-EB48-825F-94F9774D3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53144"/>
              </p:ext>
            </p:extLst>
          </p:nvPr>
        </p:nvGraphicFramePr>
        <p:xfrm>
          <a:off x="6120798" y="1529676"/>
          <a:ext cx="5485319" cy="2660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17">
                  <a:extLst>
                    <a:ext uri="{9D8B030D-6E8A-4147-A177-3AD203B41FA5}">
                      <a16:colId xmlns:a16="http://schemas.microsoft.com/office/drawing/2014/main" val="213491613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32803679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325274695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716637510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586442771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549994218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756695928"/>
                    </a:ext>
                  </a:extLst>
                </a:gridCol>
              </a:tblGrid>
              <a:tr h="427664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Su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Mo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We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Fr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129922"/>
                  </a:ext>
                </a:extLst>
              </a:tr>
              <a:tr h="427664"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accent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980004"/>
                  </a:ext>
                </a:extLst>
              </a:tr>
              <a:tr h="427664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348750"/>
                  </a:ext>
                </a:extLst>
              </a:tr>
              <a:tr h="427664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343057"/>
                  </a:ext>
                </a:extLst>
              </a:tr>
              <a:tr h="522565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390506"/>
                  </a:ext>
                </a:extLst>
              </a:tr>
              <a:tr h="427664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4203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084FCC-BC69-D148-A745-7CF3E42E817A}"/>
              </a:ext>
            </a:extLst>
          </p:cNvPr>
          <p:cNvSpPr txBox="1"/>
          <p:nvPr/>
        </p:nvSpPr>
        <p:spPr>
          <a:xfrm>
            <a:off x="6007512" y="936769"/>
            <a:ext cx="28558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Heebo" pitchFamily="2" charset="-79"/>
                <a:cs typeface="Heebo" pitchFamily="2" charset="-79"/>
              </a:rPr>
              <a:t>AUG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E4008C-C493-F44E-AD64-B2E5A1514192}"/>
              </a:ext>
            </a:extLst>
          </p:cNvPr>
          <p:cNvSpPr/>
          <p:nvPr/>
        </p:nvSpPr>
        <p:spPr>
          <a:xfrm>
            <a:off x="1904998" y="1828800"/>
            <a:ext cx="2087882" cy="3063240"/>
          </a:xfrm>
          <a:prstGeom prst="roundRect">
            <a:avLst>
              <a:gd name="adj" fmla="val 109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16A36D-3C98-B847-BE28-F52A02C1E937}"/>
              </a:ext>
            </a:extLst>
          </p:cNvPr>
          <p:cNvGrpSpPr/>
          <p:nvPr/>
        </p:nvGrpSpPr>
        <p:grpSpPr>
          <a:xfrm>
            <a:off x="2248824" y="2240096"/>
            <a:ext cx="1400230" cy="2240648"/>
            <a:chOff x="2356492" y="2287903"/>
            <a:chExt cx="1156942" cy="1851338"/>
          </a:xfrm>
          <a:solidFill>
            <a:srgbClr val="F1F4F4"/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32D47EF-8764-2E4B-92AC-27597E0718C7}"/>
                </a:ext>
              </a:extLst>
            </p:cNvPr>
            <p:cNvGrpSpPr/>
            <p:nvPr/>
          </p:nvGrpSpPr>
          <p:grpSpPr>
            <a:xfrm>
              <a:off x="2356492" y="2287903"/>
              <a:ext cx="1156942" cy="854928"/>
              <a:chOff x="2199537" y="2711975"/>
              <a:chExt cx="1156942" cy="854928"/>
            </a:xfrm>
            <a:grpFill/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D152A06-B10C-5B40-AB3E-4510B9008DD9}"/>
                  </a:ext>
                </a:extLst>
              </p:cNvPr>
              <p:cNvSpPr/>
              <p:nvPr/>
            </p:nvSpPr>
            <p:spPr>
              <a:xfrm>
                <a:off x="2199537" y="2715368"/>
                <a:ext cx="536028" cy="848144"/>
              </a:xfrm>
              <a:custGeom>
                <a:avLst/>
                <a:gdLst>
                  <a:gd name="connsiteX0" fmla="*/ 458636 w 913416"/>
                  <a:gd name="connsiteY0" fmla="*/ 0 h 1445273"/>
                  <a:gd name="connsiteX1" fmla="*/ 678450 w 913416"/>
                  <a:gd name="connsiteY1" fmla="*/ 49425 h 1445273"/>
                  <a:gd name="connsiteX2" fmla="*/ 845954 w 913416"/>
                  <a:gd name="connsiteY2" fmla="*/ 189724 h 1445273"/>
                  <a:gd name="connsiteX3" fmla="*/ 909560 w 913416"/>
                  <a:gd name="connsiteY3" fmla="*/ 408531 h 1445273"/>
                  <a:gd name="connsiteX4" fmla="*/ 863475 w 913416"/>
                  <a:gd name="connsiteY4" fmla="*/ 601640 h 1445273"/>
                  <a:gd name="connsiteX5" fmla="*/ 746019 w 913416"/>
                  <a:gd name="connsiteY5" fmla="*/ 757203 h 1445273"/>
                  <a:gd name="connsiteX6" fmla="*/ 596147 w 913416"/>
                  <a:gd name="connsiteY6" fmla="*/ 881843 h 1445273"/>
                  <a:gd name="connsiteX7" fmla="*/ 449287 w 913416"/>
                  <a:gd name="connsiteY7" fmla="*/ 983614 h 1445273"/>
                  <a:gd name="connsiteX8" fmla="*/ 339805 w 913416"/>
                  <a:gd name="connsiteY8" fmla="*/ 1073040 h 1445273"/>
                  <a:gd name="connsiteX9" fmla="*/ 298690 w 913416"/>
                  <a:gd name="connsiteY9" fmla="*/ 1160073 h 1445273"/>
                  <a:gd name="connsiteX10" fmla="*/ 298690 w 913416"/>
                  <a:gd name="connsiteY10" fmla="*/ 1188977 h 1445273"/>
                  <a:gd name="connsiteX11" fmla="*/ 815134 w 913416"/>
                  <a:gd name="connsiteY11" fmla="*/ 1188977 h 1445273"/>
                  <a:gd name="connsiteX12" fmla="*/ 885668 w 913416"/>
                  <a:gd name="connsiteY12" fmla="*/ 1227126 h 1445273"/>
                  <a:gd name="connsiteX13" fmla="*/ 913416 w 913416"/>
                  <a:gd name="connsiteY13" fmla="*/ 1314235 h 1445273"/>
                  <a:gd name="connsiteX14" fmla="*/ 885699 w 913416"/>
                  <a:gd name="connsiteY14" fmla="*/ 1404852 h 1445273"/>
                  <a:gd name="connsiteX15" fmla="*/ 815134 w 913416"/>
                  <a:gd name="connsiteY15" fmla="*/ 1445273 h 1445273"/>
                  <a:gd name="connsiteX16" fmla="*/ 129114 w 913416"/>
                  <a:gd name="connsiteY16" fmla="*/ 1445273 h 1445273"/>
                  <a:gd name="connsiteX17" fmla="*/ 45452 w 913416"/>
                  <a:gd name="connsiteY17" fmla="*/ 1419136 h 1445273"/>
                  <a:gd name="connsiteX18" fmla="*/ 0 w 913416"/>
                  <a:gd name="connsiteY18" fmla="*/ 1346995 h 1445273"/>
                  <a:gd name="connsiteX19" fmla="*/ 0 w 913416"/>
                  <a:gd name="connsiteY19" fmla="*/ 1160073 h 1445273"/>
                  <a:gd name="connsiteX20" fmla="*/ 46402 w 913416"/>
                  <a:gd name="connsiteY20" fmla="*/ 1008411 h 1445273"/>
                  <a:gd name="connsiteX21" fmla="*/ 164358 w 913416"/>
                  <a:gd name="connsiteY21" fmla="*/ 878847 h 1445273"/>
                  <a:gd name="connsiteX22" fmla="*/ 315913 w 913416"/>
                  <a:gd name="connsiteY22" fmla="*/ 762307 h 1445273"/>
                  <a:gd name="connsiteX23" fmla="*/ 465396 w 913416"/>
                  <a:gd name="connsiteY23" fmla="*/ 648611 h 1445273"/>
                  <a:gd name="connsiteX24" fmla="*/ 577691 w 913416"/>
                  <a:gd name="connsiteY24" fmla="*/ 535037 h 1445273"/>
                  <a:gd name="connsiteX25" fmla="*/ 620505 w 913416"/>
                  <a:gd name="connsiteY25" fmla="*/ 416238 h 1445273"/>
                  <a:gd name="connsiteX26" fmla="*/ 604140 w 913416"/>
                  <a:gd name="connsiteY26" fmla="*/ 345329 h 1445273"/>
                  <a:gd name="connsiteX27" fmla="*/ 552833 w 913416"/>
                  <a:gd name="connsiteY27" fmla="*/ 287009 h 1445273"/>
                  <a:gd name="connsiteX28" fmla="*/ 460563 w 913416"/>
                  <a:gd name="connsiteY28" fmla="*/ 264003 h 1445273"/>
                  <a:gd name="connsiteX29" fmla="*/ 353101 w 913416"/>
                  <a:gd name="connsiteY29" fmla="*/ 298644 h 1445273"/>
                  <a:gd name="connsiteX30" fmla="*/ 308325 w 913416"/>
                  <a:gd name="connsiteY30" fmla="*/ 414314 h 1445273"/>
                  <a:gd name="connsiteX31" fmla="*/ 267496 w 913416"/>
                  <a:gd name="connsiteY31" fmla="*/ 492055 h 1445273"/>
                  <a:gd name="connsiteX32" fmla="*/ 158018 w 913416"/>
                  <a:gd name="connsiteY32" fmla="*/ 526078 h 1445273"/>
                  <a:gd name="connsiteX33" fmla="*/ 63549 w 913416"/>
                  <a:gd name="connsiteY33" fmla="*/ 491784 h 1445273"/>
                  <a:gd name="connsiteX34" fmla="*/ 26980 w 913416"/>
                  <a:gd name="connsiteY34" fmla="*/ 371916 h 1445273"/>
                  <a:gd name="connsiteX35" fmla="*/ 87789 w 913416"/>
                  <a:gd name="connsiteY35" fmla="*/ 172951 h 1445273"/>
                  <a:gd name="connsiteX36" fmla="*/ 248513 w 913416"/>
                  <a:gd name="connsiteY36" fmla="*/ 44429 h 1445273"/>
                  <a:gd name="connsiteX37" fmla="*/ 458636 w 913416"/>
                  <a:gd name="connsiteY37" fmla="*/ 0 h 1445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3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6"/>
                      <a:pt x="803548" y="129140"/>
                      <a:pt x="845954" y="189724"/>
                    </a:cubicBezTo>
                    <a:cubicBezTo>
                      <a:pt x="888355" y="250303"/>
                      <a:pt x="909560" y="323239"/>
                      <a:pt x="909560" y="408531"/>
                    </a:cubicBezTo>
                    <a:cubicBezTo>
                      <a:pt x="909560" y="479832"/>
                      <a:pt x="894200" y="544202"/>
                      <a:pt x="863475" y="601640"/>
                    </a:cubicBezTo>
                    <a:cubicBezTo>
                      <a:pt x="832754" y="659082"/>
                      <a:pt x="793601" y="710935"/>
                      <a:pt x="746019" y="757203"/>
                    </a:cubicBezTo>
                    <a:cubicBezTo>
                      <a:pt x="698433" y="803472"/>
                      <a:pt x="648477" y="845018"/>
                      <a:pt x="596147" y="881843"/>
                    </a:cubicBezTo>
                    <a:cubicBezTo>
                      <a:pt x="543817" y="918668"/>
                      <a:pt x="494861" y="952592"/>
                      <a:pt x="449287" y="983614"/>
                    </a:cubicBezTo>
                    <a:cubicBezTo>
                      <a:pt x="403710" y="1014637"/>
                      <a:pt x="367217" y="1044445"/>
                      <a:pt x="339805" y="1073040"/>
                    </a:cubicBezTo>
                    <a:cubicBezTo>
                      <a:pt x="312398" y="1101635"/>
                      <a:pt x="298690" y="1130646"/>
                      <a:pt x="298690" y="1160073"/>
                    </a:cubicBezTo>
                    <a:lnTo>
                      <a:pt x="298690" y="1188977"/>
                    </a:lnTo>
                    <a:lnTo>
                      <a:pt x="815134" y="1188977"/>
                    </a:lnTo>
                    <a:cubicBezTo>
                      <a:pt x="843660" y="1188977"/>
                      <a:pt x="867170" y="1201696"/>
                      <a:pt x="885668" y="1227126"/>
                    </a:cubicBezTo>
                    <a:cubicBezTo>
                      <a:pt x="904166" y="1252560"/>
                      <a:pt x="913416" y="1281594"/>
                      <a:pt x="913416" y="1314235"/>
                    </a:cubicBezTo>
                    <a:cubicBezTo>
                      <a:pt x="913416" y="1347697"/>
                      <a:pt x="904174" y="1377903"/>
                      <a:pt x="885699" y="1404852"/>
                    </a:cubicBezTo>
                    <a:cubicBezTo>
                      <a:pt x="867219" y="1431798"/>
                      <a:pt x="843698" y="1445273"/>
                      <a:pt x="815134" y="1445273"/>
                    </a:cubicBezTo>
                    <a:lnTo>
                      <a:pt x="129114" y="1445273"/>
                    </a:lnTo>
                    <a:cubicBezTo>
                      <a:pt x="103642" y="1445273"/>
                      <a:pt x="75753" y="1436562"/>
                      <a:pt x="45452" y="1419136"/>
                    </a:cubicBezTo>
                    <a:cubicBezTo>
                      <a:pt x="15151" y="1401714"/>
                      <a:pt x="0" y="1377666"/>
                      <a:pt x="0" y="1346995"/>
                    </a:cubicBezTo>
                    <a:lnTo>
                      <a:pt x="0" y="1160073"/>
                    </a:lnTo>
                    <a:cubicBezTo>
                      <a:pt x="0" y="1105372"/>
                      <a:pt x="15468" y="1054817"/>
                      <a:pt x="46402" y="1008411"/>
                    </a:cubicBezTo>
                    <a:cubicBezTo>
                      <a:pt x="77333" y="962001"/>
                      <a:pt x="116651" y="918813"/>
                      <a:pt x="164358" y="878847"/>
                    </a:cubicBezTo>
                    <a:cubicBezTo>
                      <a:pt x="212062" y="838880"/>
                      <a:pt x="262579" y="800032"/>
                      <a:pt x="315913" y="762307"/>
                    </a:cubicBezTo>
                    <a:cubicBezTo>
                      <a:pt x="369248" y="724577"/>
                      <a:pt x="419074" y="686680"/>
                      <a:pt x="465396" y="648611"/>
                    </a:cubicBezTo>
                    <a:cubicBezTo>
                      <a:pt x="511714" y="610542"/>
                      <a:pt x="549146" y="572686"/>
                      <a:pt x="577691" y="535037"/>
                    </a:cubicBezTo>
                    <a:cubicBezTo>
                      <a:pt x="606232" y="497392"/>
                      <a:pt x="620505" y="457792"/>
                      <a:pt x="620505" y="416238"/>
                    </a:cubicBezTo>
                    <a:cubicBezTo>
                      <a:pt x="620505" y="392514"/>
                      <a:pt x="615050" y="368877"/>
                      <a:pt x="604140" y="345329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37" y="271672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4"/>
                    </a:cubicBezTo>
                    <a:cubicBezTo>
                      <a:pt x="308325" y="443458"/>
                      <a:pt x="294716" y="469373"/>
                      <a:pt x="267496" y="492055"/>
                    </a:cubicBezTo>
                    <a:cubicBezTo>
                      <a:pt x="240279" y="514737"/>
                      <a:pt x="203786" y="526082"/>
                      <a:pt x="158018" y="526078"/>
                    </a:cubicBezTo>
                    <a:cubicBezTo>
                      <a:pt x="119418" y="526082"/>
                      <a:pt x="87926" y="514649"/>
                      <a:pt x="63549" y="491784"/>
                    </a:cubicBezTo>
                    <a:cubicBezTo>
                      <a:pt x="39169" y="468923"/>
                      <a:pt x="26980" y="428964"/>
                      <a:pt x="26980" y="371916"/>
                    </a:cubicBezTo>
                    <a:cubicBezTo>
                      <a:pt x="26980" y="295339"/>
                      <a:pt x="47250" y="229018"/>
                      <a:pt x="87789" y="172951"/>
                    </a:cubicBezTo>
                    <a:cubicBezTo>
                      <a:pt x="128324" y="116887"/>
                      <a:pt x="181902" y="74047"/>
                      <a:pt x="248513" y="44429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628A436-9D75-3241-B27E-E22A47827B36}"/>
                  </a:ext>
                </a:extLst>
              </p:cNvPr>
              <p:cNvGrpSpPr/>
              <p:nvPr/>
            </p:nvGrpSpPr>
            <p:grpSpPr>
              <a:xfrm>
                <a:off x="2803490" y="2711975"/>
                <a:ext cx="552989" cy="854928"/>
                <a:chOff x="2803490" y="2711975"/>
                <a:chExt cx="552989" cy="854928"/>
              </a:xfrm>
              <a:grpFill/>
            </p:grpSpPr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CA08C2C2-E124-8946-8840-3B30FA96B6A6}"/>
                    </a:ext>
                  </a:extLst>
                </p:cNvPr>
                <p:cNvSpPr/>
                <p:nvPr/>
              </p:nvSpPr>
              <p:spPr>
                <a:xfrm>
                  <a:off x="2803490" y="2711975"/>
                  <a:ext cx="552989" cy="854928"/>
                </a:xfrm>
                <a:custGeom>
                  <a:avLst/>
                  <a:gdLst>
                    <a:gd name="connsiteX0" fmla="*/ 470194 w 942319"/>
                    <a:gd name="connsiteY0" fmla="*/ 0 h 1456835"/>
                    <a:gd name="connsiteX1" fmla="*/ 709056 w 942319"/>
                    <a:gd name="connsiteY1" fmla="*/ 45559 h 1456835"/>
                    <a:gd name="connsiteX2" fmla="*/ 879839 w 942319"/>
                    <a:gd name="connsiteY2" fmla="*/ 192884 h 1456835"/>
                    <a:gd name="connsiteX3" fmla="*/ 942319 w 942319"/>
                    <a:gd name="connsiteY3" fmla="*/ 458635 h 1456835"/>
                    <a:gd name="connsiteX4" fmla="*/ 942319 w 942319"/>
                    <a:gd name="connsiteY4" fmla="*/ 996276 h 1456835"/>
                    <a:gd name="connsiteX5" fmla="*/ 879537 w 942319"/>
                    <a:gd name="connsiteY5" fmla="*/ 1263833 h 1456835"/>
                    <a:gd name="connsiteX6" fmla="*/ 708892 w 942319"/>
                    <a:gd name="connsiteY6" fmla="*/ 1411475 h 1456835"/>
                    <a:gd name="connsiteX7" fmla="*/ 470194 w 942319"/>
                    <a:gd name="connsiteY7" fmla="*/ 1456835 h 1456835"/>
                    <a:gd name="connsiteX8" fmla="*/ 232041 w 942319"/>
                    <a:gd name="connsiteY8" fmla="*/ 1411551 h 1456835"/>
                    <a:gd name="connsiteX9" fmla="*/ 62675 w 942319"/>
                    <a:gd name="connsiteY9" fmla="*/ 1264161 h 1456835"/>
                    <a:gd name="connsiteX10" fmla="*/ 0 w 942319"/>
                    <a:gd name="connsiteY10" fmla="*/ 996276 h 1456835"/>
                    <a:gd name="connsiteX11" fmla="*/ 0 w 942319"/>
                    <a:gd name="connsiteY11" fmla="*/ 458635 h 1456835"/>
                    <a:gd name="connsiteX12" fmla="*/ 62358 w 942319"/>
                    <a:gd name="connsiteY12" fmla="*/ 192567 h 1456835"/>
                    <a:gd name="connsiteX13" fmla="*/ 231877 w 942319"/>
                    <a:gd name="connsiteY13" fmla="*/ 45482 h 1456835"/>
                    <a:gd name="connsiteX14" fmla="*/ 470194 w 942319"/>
                    <a:gd name="connsiteY14" fmla="*/ 0 h 1456835"/>
                    <a:gd name="connsiteX15" fmla="*/ 470194 w 942319"/>
                    <a:gd name="connsiteY15" fmla="*/ 256296 h 1456835"/>
                    <a:gd name="connsiteX16" fmla="*/ 336373 w 942319"/>
                    <a:gd name="connsiteY16" fmla="*/ 304488 h 1456835"/>
                    <a:gd name="connsiteX17" fmla="*/ 289055 w 942319"/>
                    <a:gd name="connsiteY17" fmla="*/ 458635 h 1456835"/>
                    <a:gd name="connsiteX18" fmla="*/ 289055 w 942319"/>
                    <a:gd name="connsiteY18" fmla="*/ 996276 h 1456835"/>
                    <a:gd name="connsiteX19" fmla="*/ 336522 w 942319"/>
                    <a:gd name="connsiteY19" fmla="*/ 1152198 h 1456835"/>
                    <a:gd name="connsiteX20" fmla="*/ 470194 w 942319"/>
                    <a:gd name="connsiteY20" fmla="*/ 1200539 h 1456835"/>
                    <a:gd name="connsiteX21" fmla="*/ 604591 w 942319"/>
                    <a:gd name="connsiteY21" fmla="*/ 1151866 h 1456835"/>
                    <a:gd name="connsiteX22" fmla="*/ 653264 w 942319"/>
                    <a:gd name="connsiteY22" fmla="*/ 996276 h 1456835"/>
                    <a:gd name="connsiteX23" fmla="*/ 653264 w 942319"/>
                    <a:gd name="connsiteY23" fmla="*/ 458635 h 1456835"/>
                    <a:gd name="connsiteX24" fmla="*/ 604728 w 942319"/>
                    <a:gd name="connsiteY24" fmla="*/ 304832 h 1456835"/>
                    <a:gd name="connsiteX25" fmla="*/ 470194 w 942319"/>
                    <a:gd name="connsiteY25" fmla="*/ 256296 h 1456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942319" h="1456835">
                      <a:moveTo>
                        <a:pt x="470194" y="0"/>
                      </a:moveTo>
                      <a:cubicBezTo>
                        <a:pt x="557234" y="0"/>
                        <a:pt x="636854" y="15185"/>
                        <a:pt x="709056" y="45559"/>
                      </a:cubicBezTo>
                      <a:cubicBezTo>
                        <a:pt x="781259" y="75928"/>
                        <a:pt x="838189" y="125037"/>
                        <a:pt x="879839" y="192884"/>
                      </a:cubicBezTo>
                      <a:cubicBezTo>
                        <a:pt x="921492" y="260732"/>
                        <a:pt x="942319" y="349314"/>
                        <a:pt x="942319" y="458635"/>
                      </a:cubicBezTo>
                      <a:lnTo>
                        <a:pt x="942319" y="996276"/>
                      </a:lnTo>
                      <a:cubicBezTo>
                        <a:pt x="942319" y="1106456"/>
                        <a:pt x="921393" y="1195642"/>
                        <a:pt x="879537" y="1263833"/>
                      </a:cubicBezTo>
                      <a:cubicBezTo>
                        <a:pt x="837685" y="1332020"/>
                        <a:pt x="780805" y="1381235"/>
                        <a:pt x="708892" y="1411475"/>
                      </a:cubicBezTo>
                      <a:cubicBezTo>
                        <a:pt x="636980" y="1441715"/>
                        <a:pt x="557413" y="1456835"/>
                        <a:pt x="470194" y="1456835"/>
                      </a:cubicBezTo>
                      <a:cubicBezTo>
                        <a:pt x="382554" y="1456835"/>
                        <a:pt x="303171" y="1441742"/>
                        <a:pt x="232041" y="1411551"/>
                      </a:cubicBezTo>
                      <a:cubicBezTo>
                        <a:pt x="160911" y="1381361"/>
                        <a:pt x="104458" y="1332230"/>
                        <a:pt x="62675" y="1264161"/>
                      </a:cubicBezTo>
                      <a:cubicBezTo>
                        <a:pt x="20892" y="1196092"/>
                        <a:pt x="0" y="1106800"/>
                        <a:pt x="0" y="996276"/>
                      </a:cubicBezTo>
                      <a:lnTo>
                        <a:pt x="0" y="458635"/>
                      </a:lnTo>
                      <a:cubicBezTo>
                        <a:pt x="0" y="348993"/>
                        <a:pt x="20785" y="260304"/>
                        <a:pt x="62358" y="192567"/>
                      </a:cubicBezTo>
                      <a:cubicBezTo>
                        <a:pt x="103931" y="124831"/>
                        <a:pt x="160434" y="75802"/>
                        <a:pt x="231877" y="45482"/>
                      </a:cubicBezTo>
                      <a:cubicBezTo>
                        <a:pt x="303316" y="15162"/>
                        <a:pt x="382757" y="0"/>
                        <a:pt x="470194" y="0"/>
                      </a:cubicBezTo>
                      <a:close/>
                      <a:moveTo>
                        <a:pt x="470194" y="256296"/>
                      </a:moveTo>
                      <a:cubicBezTo>
                        <a:pt x="412523" y="256296"/>
                        <a:pt x="367919" y="272359"/>
                        <a:pt x="336373" y="304488"/>
                      </a:cubicBezTo>
                      <a:cubicBezTo>
                        <a:pt x="304828" y="336614"/>
                        <a:pt x="289055" y="387998"/>
                        <a:pt x="289055" y="458635"/>
                      </a:cubicBezTo>
                      <a:lnTo>
                        <a:pt x="289055" y="996276"/>
                      </a:lnTo>
                      <a:cubicBezTo>
                        <a:pt x="289055" y="1067998"/>
                        <a:pt x="304878" y="1119973"/>
                        <a:pt x="336522" y="1152198"/>
                      </a:cubicBezTo>
                      <a:cubicBezTo>
                        <a:pt x="368167" y="1184427"/>
                        <a:pt x="412726" y="1200539"/>
                        <a:pt x="470194" y="1200539"/>
                      </a:cubicBezTo>
                      <a:cubicBezTo>
                        <a:pt x="527345" y="1200539"/>
                        <a:pt x="572140" y="1184316"/>
                        <a:pt x="604591" y="1151866"/>
                      </a:cubicBezTo>
                      <a:cubicBezTo>
                        <a:pt x="637041" y="1119419"/>
                        <a:pt x="653264" y="1067555"/>
                        <a:pt x="653264" y="996276"/>
                      </a:cubicBezTo>
                      <a:lnTo>
                        <a:pt x="653264" y="458635"/>
                      </a:lnTo>
                      <a:cubicBezTo>
                        <a:pt x="653264" y="388460"/>
                        <a:pt x="637083" y="337191"/>
                        <a:pt x="604728" y="304832"/>
                      </a:cubicBezTo>
                      <a:cubicBezTo>
                        <a:pt x="572369" y="272473"/>
                        <a:pt x="527525" y="256296"/>
                        <a:pt x="470194" y="256296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675DFFF7-21AB-424F-AFF2-4BB062DDF33A}"/>
                    </a:ext>
                  </a:extLst>
                </p:cNvPr>
                <p:cNvSpPr/>
                <p:nvPr/>
              </p:nvSpPr>
              <p:spPr>
                <a:xfrm>
                  <a:off x="3016091" y="3082232"/>
                  <a:ext cx="127786" cy="126655"/>
                </a:xfrm>
                <a:custGeom>
                  <a:avLst/>
                  <a:gdLst>
                    <a:gd name="connsiteX0" fmla="*/ 107913 w 217753"/>
                    <a:gd name="connsiteY0" fmla="*/ 0 h 215826"/>
                    <a:gd name="connsiteX1" fmla="*/ 188231 w 217753"/>
                    <a:gd name="connsiteY1" fmla="*/ 29523 h 215826"/>
                    <a:gd name="connsiteX2" fmla="*/ 217753 w 217753"/>
                    <a:gd name="connsiteY2" fmla="*/ 105986 h 215826"/>
                    <a:gd name="connsiteX3" fmla="*/ 188174 w 217753"/>
                    <a:gd name="connsiteY3" fmla="*/ 183880 h 215826"/>
                    <a:gd name="connsiteX4" fmla="*/ 107913 w 217753"/>
                    <a:gd name="connsiteY4" fmla="*/ 215826 h 215826"/>
                    <a:gd name="connsiteX5" fmla="*/ 29435 w 217753"/>
                    <a:gd name="connsiteY5" fmla="*/ 184032 h 215826"/>
                    <a:gd name="connsiteX6" fmla="*/ 0 w 217753"/>
                    <a:gd name="connsiteY6" fmla="*/ 105986 h 215826"/>
                    <a:gd name="connsiteX7" fmla="*/ 29373 w 217753"/>
                    <a:gd name="connsiteY7" fmla="*/ 29370 h 215826"/>
                    <a:gd name="connsiteX8" fmla="*/ 107913 w 217753"/>
                    <a:gd name="connsiteY8" fmla="*/ 0 h 215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7753" h="215826">
                      <a:moveTo>
                        <a:pt x="107913" y="0"/>
                      </a:moveTo>
                      <a:cubicBezTo>
                        <a:pt x="141779" y="0"/>
                        <a:pt x="168549" y="9841"/>
                        <a:pt x="188231" y="29523"/>
                      </a:cubicBezTo>
                      <a:cubicBezTo>
                        <a:pt x="207913" y="49204"/>
                        <a:pt x="217753" y="74692"/>
                        <a:pt x="217753" y="105986"/>
                      </a:cubicBezTo>
                      <a:cubicBezTo>
                        <a:pt x="217753" y="136619"/>
                        <a:pt x="207893" y="162584"/>
                        <a:pt x="188174" y="183880"/>
                      </a:cubicBezTo>
                      <a:cubicBezTo>
                        <a:pt x="168450" y="205176"/>
                        <a:pt x="141699" y="215826"/>
                        <a:pt x="107913" y="215826"/>
                      </a:cubicBezTo>
                      <a:cubicBezTo>
                        <a:pt x="75214" y="215826"/>
                        <a:pt x="49055" y="205230"/>
                        <a:pt x="29435" y="184032"/>
                      </a:cubicBezTo>
                      <a:cubicBezTo>
                        <a:pt x="9810" y="162832"/>
                        <a:pt x="0" y="136817"/>
                        <a:pt x="0" y="105986"/>
                      </a:cubicBezTo>
                      <a:cubicBezTo>
                        <a:pt x="0" y="74490"/>
                        <a:pt x="9791" y="48952"/>
                        <a:pt x="29373" y="29370"/>
                      </a:cubicBezTo>
                      <a:cubicBezTo>
                        <a:pt x="48956" y="9792"/>
                        <a:pt x="75134" y="0"/>
                        <a:pt x="107913" y="0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9A08E3-4417-BA44-B950-4C7FE738A274}"/>
                </a:ext>
              </a:extLst>
            </p:cNvPr>
            <p:cNvGrpSpPr/>
            <p:nvPr/>
          </p:nvGrpSpPr>
          <p:grpSpPr>
            <a:xfrm>
              <a:off x="2364974" y="3291099"/>
              <a:ext cx="1139978" cy="848142"/>
              <a:chOff x="3424403" y="2715367"/>
              <a:chExt cx="1139978" cy="84814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EB926C7-662E-2643-8808-31BD3C18741D}"/>
                  </a:ext>
                </a:extLst>
              </p:cNvPr>
              <p:cNvSpPr/>
              <p:nvPr/>
            </p:nvSpPr>
            <p:spPr>
              <a:xfrm>
                <a:off x="3424403" y="2715367"/>
                <a:ext cx="536026" cy="848142"/>
              </a:xfrm>
              <a:custGeom>
                <a:avLst/>
                <a:gdLst>
                  <a:gd name="connsiteX0" fmla="*/ 458632 w 913412"/>
                  <a:gd name="connsiteY0" fmla="*/ 0 h 1445272"/>
                  <a:gd name="connsiteX1" fmla="*/ 678446 w 913412"/>
                  <a:gd name="connsiteY1" fmla="*/ 49425 h 1445272"/>
                  <a:gd name="connsiteX2" fmla="*/ 845950 w 913412"/>
                  <a:gd name="connsiteY2" fmla="*/ 189723 h 1445272"/>
                  <a:gd name="connsiteX3" fmla="*/ 909556 w 913412"/>
                  <a:gd name="connsiteY3" fmla="*/ 408530 h 1445272"/>
                  <a:gd name="connsiteX4" fmla="*/ 863471 w 913412"/>
                  <a:gd name="connsiteY4" fmla="*/ 601640 h 1445272"/>
                  <a:gd name="connsiteX5" fmla="*/ 746015 w 913412"/>
                  <a:gd name="connsiteY5" fmla="*/ 757203 h 1445272"/>
                  <a:gd name="connsiteX6" fmla="*/ 596143 w 913412"/>
                  <a:gd name="connsiteY6" fmla="*/ 881843 h 1445272"/>
                  <a:gd name="connsiteX7" fmla="*/ 449283 w 913412"/>
                  <a:gd name="connsiteY7" fmla="*/ 983614 h 1445272"/>
                  <a:gd name="connsiteX8" fmla="*/ 339802 w 913412"/>
                  <a:gd name="connsiteY8" fmla="*/ 1073040 h 1445272"/>
                  <a:gd name="connsiteX9" fmla="*/ 298686 w 913412"/>
                  <a:gd name="connsiteY9" fmla="*/ 1160072 h 1445272"/>
                  <a:gd name="connsiteX10" fmla="*/ 298686 w 913412"/>
                  <a:gd name="connsiteY10" fmla="*/ 1188976 h 1445272"/>
                  <a:gd name="connsiteX11" fmla="*/ 815130 w 913412"/>
                  <a:gd name="connsiteY11" fmla="*/ 1188976 h 1445272"/>
                  <a:gd name="connsiteX12" fmla="*/ 885664 w 913412"/>
                  <a:gd name="connsiteY12" fmla="*/ 1227126 h 1445272"/>
                  <a:gd name="connsiteX13" fmla="*/ 913412 w 913412"/>
                  <a:gd name="connsiteY13" fmla="*/ 1314235 h 1445272"/>
                  <a:gd name="connsiteX14" fmla="*/ 885695 w 913412"/>
                  <a:gd name="connsiteY14" fmla="*/ 1404852 h 1445272"/>
                  <a:gd name="connsiteX15" fmla="*/ 815130 w 913412"/>
                  <a:gd name="connsiteY15" fmla="*/ 1445272 h 1445272"/>
                  <a:gd name="connsiteX16" fmla="*/ 129110 w 913412"/>
                  <a:gd name="connsiteY16" fmla="*/ 1445272 h 1445272"/>
                  <a:gd name="connsiteX17" fmla="*/ 45448 w 913412"/>
                  <a:gd name="connsiteY17" fmla="*/ 1419136 h 1445272"/>
                  <a:gd name="connsiteX18" fmla="*/ 0 w 913412"/>
                  <a:gd name="connsiteY18" fmla="*/ 1346994 h 1445272"/>
                  <a:gd name="connsiteX19" fmla="*/ 0 w 913412"/>
                  <a:gd name="connsiteY19" fmla="*/ 1160072 h 1445272"/>
                  <a:gd name="connsiteX20" fmla="*/ 46399 w 913412"/>
                  <a:gd name="connsiteY20" fmla="*/ 1008410 h 1445272"/>
                  <a:gd name="connsiteX21" fmla="*/ 164355 w 913412"/>
                  <a:gd name="connsiteY21" fmla="*/ 878846 h 1445272"/>
                  <a:gd name="connsiteX22" fmla="*/ 315910 w 913412"/>
                  <a:gd name="connsiteY22" fmla="*/ 762306 h 1445272"/>
                  <a:gd name="connsiteX23" fmla="*/ 465392 w 913412"/>
                  <a:gd name="connsiteY23" fmla="*/ 648610 h 1445272"/>
                  <a:gd name="connsiteX24" fmla="*/ 577687 w 913412"/>
                  <a:gd name="connsiteY24" fmla="*/ 535037 h 1445272"/>
                  <a:gd name="connsiteX25" fmla="*/ 620501 w 913412"/>
                  <a:gd name="connsiteY25" fmla="*/ 416237 h 1445272"/>
                  <a:gd name="connsiteX26" fmla="*/ 604137 w 913412"/>
                  <a:gd name="connsiteY26" fmla="*/ 345328 h 1445272"/>
                  <a:gd name="connsiteX27" fmla="*/ 552829 w 913412"/>
                  <a:gd name="connsiteY27" fmla="*/ 287009 h 1445272"/>
                  <a:gd name="connsiteX28" fmla="*/ 460559 w 913412"/>
                  <a:gd name="connsiteY28" fmla="*/ 264003 h 1445272"/>
                  <a:gd name="connsiteX29" fmla="*/ 353097 w 913412"/>
                  <a:gd name="connsiteY29" fmla="*/ 298644 h 1445272"/>
                  <a:gd name="connsiteX30" fmla="*/ 308321 w 913412"/>
                  <a:gd name="connsiteY30" fmla="*/ 414313 h 1445272"/>
                  <a:gd name="connsiteX31" fmla="*/ 267492 w 913412"/>
                  <a:gd name="connsiteY31" fmla="*/ 492055 h 1445272"/>
                  <a:gd name="connsiteX32" fmla="*/ 158014 w 913412"/>
                  <a:gd name="connsiteY32" fmla="*/ 526078 h 1445272"/>
                  <a:gd name="connsiteX33" fmla="*/ 63546 w 913412"/>
                  <a:gd name="connsiteY33" fmla="*/ 491784 h 1445272"/>
                  <a:gd name="connsiteX34" fmla="*/ 26977 w 913412"/>
                  <a:gd name="connsiteY34" fmla="*/ 371915 h 1445272"/>
                  <a:gd name="connsiteX35" fmla="*/ 87785 w 913412"/>
                  <a:gd name="connsiteY35" fmla="*/ 172950 h 1445272"/>
                  <a:gd name="connsiteX36" fmla="*/ 248509 w 913412"/>
                  <a:gd name="connsiteY36" fmla="*/ 44428 h 1445272"/>
                  <a:gd name="connsiteX37" fmla="*/ 458632 w 913412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2" h="1445272">
                    <a:moveTo>
                      <a:pt x="458632" y="0"/>
                    </a:moveTo>
                    <a:cubicBezTo>
                      <a:pt x="535911" y="0"/>
                      <a:pt x="609187" y="16475"/>
                      <a:pt x="678446" y="49425"/>
                    </a:cubicBezTo>
                    <a:cubicBezTo>
                      <a:pt x="747710" y="82375"/>
                      <a:pt x="803544" y="129140"/>
                      <a:pt x="845950" y="189723"/>
                    </a:cubicBezTo>
                    <a:cubicBezTo>
                      <a:pt x="888352" y="250303"/>
                      <a:pt x="909556" y="323238"/>
                      <a:pt x="909556" y="408530"/>
                    </a:cubicBezTo>
                    <a:cubicBezTo>
                      <a:pt x="909556" y="479832"/>
                      <a:pt x="894196" y="544202"/>
                      <a:pt x="863471" y="601640"/>
                    </a:cubicBezTo>
                    <a:cubicBezTo>
                      <a:pt x="832750" y="659081"/>
                      <a:pt x="793597" y="710934"/>
                      <a:pt x="746015" y="757203"/>
                    </a:cubicBezTo>
                    <a:cubicBezTo>
                      <a:pt x="698430" y="803471"/>
                      <a:pt x="648474" y="845018"/>
                      <a:pt x="596143" y="881843"/>
                    </a:cubicBezTo>
                    <a:cubicBezTo>
                      <a:pt x="543813" y="918667"/>
                      <a:pt x="494857" y="952591"/>
                      <a:pt x="449283" y="983614"/>
                    </a:cubicBezTo>
                    <a:cubicBezTo>
                      <a:pt x="403706" y="1014636"/>
                      <a:pt x="367213" y="1044445"/>
                      <a:pt x="339802" y="1073040"/>
                    </a:cubicBezTo>
                    <a:cubicBezTo>
                      <a:pt x="312394" y="1101634"/>
                      <a:pt x="298686" y="1130645"/>
                      <a:pt x="298686" y="1160072"/>
                    </a:cubicBezTo>
                    <a:lnTo>
                      <a:pt x="298686" y="1188976"/>
                    </a:lnTo>
                    <a:lnTo>
                      <a:pt x="815130" y="1188976"/>
                    </a:lnTo>
                    <a:cubicBezTo>
                      <a:pt x="843656" y="1188976"/>
                      <a:pt x="867166" y="1201695"/>
                      <a:pt x="885664" y="1227126"/>
                    </a:cubicBezTo>
                    <a:cubicBezTo>
                      <a:pt x="904163" y="1252560"/>
                      <a:pt x="913408" y="1281593"/>
                      <a:pt x="913412" y="1314235"/>
                    </a:cubicBezTo>
                    <a:cubicBezTo>
                      <a:pt x="913408" y="1347696"/>
                      <a:pt x="904170" y="1377902"/>
                      <a:pt x="885695" y="1404852"/>
                    </a:cubicBezTo>
                    <a:cubicBezTo>
                      <a:pt x="867216" y="1431797"/>
                      <a:pt x="843694" y="1445272"/>
                      <a:pt x="815130" y="1445272"/>
                    </a:cubicBezTo>
                    <a:lnTo>
                      <a:pt x="129110" y="1445272"/>
                    </a:lnTo>
                    <a:cubicBezTo>
                      <a:pt x="103638" y="1445272"/>
                      <a:pt x="75749" y="1436561"/>
                      <a:pt x="45448" y="1419136"/>
                    </a:cubicBezTo>
                    <a:cubicBezTo>
                      <a:pt x="15147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4" y="1054816"/>
                      <a:pt x="46399" y="1008410"/>
                    </a:cubicBezTo>
                    <a:cubicBezTo>
                      <a:pt x="77330" y="962000"/>
                      <a:pt x="116647" y="918812"/>
                      <a:pt x="164355" y="878846"/>
                    </a:cubicBezTo>
                    <a:cubicBezTo>
                      <a:pt x="212055" y="838880"/>
                      <a:pt x="262575" y="800032"/>
                      <a:pt x="315910" y="762306"/>
                    </a:cubicBezTo>
                    <a:cubicBezTo>
                      <a:pt x="369244" y="724577"/>
                      <a:pt x="419070" y="686680"/>
                      <a:pt x="465392" y="648610"/>
                    </a:cubicBezTo>
                    <a:cubicBezTo>
                      <a:pt x="511710" y="610541"/>
                      <a:pt x="549142" y="572686"/>
                      <a:pt x="577687" y="535037"/>
                    </a:cubicBezTo>
                    <a:cubicBezTo>
                      <a:pt x="606228" y="497391"/>
                      <a:pt x="620501" y="457791"/>
                      <a:pt x="620501" y="416237"/>
                    </a:cubicBezTo>
                    <a:cubicBezTo>
                      <a:pt x="620501" y="392513"/>
                      <a:pt x="615046" y="368877"/>
                      <a:pt x="604137" y="345328"/>
                    </a:cubicBezTo>
                    <a:cubicBezTo>
                      <a:pt x="593227" y="321784"/>
                      <a:pt x="576126" y="302343"/>
                      <a:pt x="552829" y="287009"/>
                    </a:cubicBezTo>
                    <a:cubicBezTo>
                      <a:pt x="529533" y="271671"/>
                      <a:pt x="498777" y="264003"/>
                      <a:pt x="460559" y="264003"/>
                    </a:cubicBezTo>
                    <a:cubicBezTo>
                      <a:pt x="418765" y="264003"/>
                      <a:pt x="382944" y="275550"/>
                      <a:pt x="353097" y="298644"/>
                    </a:cubicBezTo>
                    <a:cubicBezTo>
                      <a:pt x="323246" y="321738"/>
                      <a:pt x="308321" y="360296"/>
                      <a:pt x="308321" y="414313"/>
                    </a:cubicBezTo>
                    <a:cubicBezTo>
                      <a:pt x="308321" y="443458"/>
                      <a:pt x="294713" y="469373"/>
                      <a:pt x="267492" y="492055"/>
                    </a:cubicBezTo>
                    <a:cubicBezTo>
                      <a:pt x="240275" y="514737"/>
                      <a:pt x="203783" y="526081"/>
                      <a:pt x="158014" y="526078"/>
                    </a:cubicBezTo>
                    <a:cubicBezTo>
                      <a:pt x="119414" y="526081"/>
                      <a:pt x="87922" y="514649"/>
                      <a:pt x="63546" y="491784"/>
                    </a:cubicBezTo>
                    <a:cubicBezTo>
                      <a:pt x="39165" y="468922"/>
                      <a:pt x="26977" y="428964"/>
                      <a:pt x="26977" y="371915"/>
                    </a:cubicBezTo>
                    <a:cubicBezTo>
                      <a:pt x="26977" y="295338"/>
                      <a:pt x="47246" y="229018"/>
                      <a:pt x="87785" y="172950"/>
                    </a:cubicBezTo>
                    <a:cubicBezTo>
                      <a:pt x="128320" y="116887"/>
                      <a:pt x="181898" y="74046"/>
                      <a:pt x="248509" y="44428"/>
                    </a:cubicBezTo>
                    <a:cubicBezTo>
                      <a:pt x="315123" y="14811"/>
                      <a:pt x="385162" y="0"/>
                      <a:pt x="458632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5D144B6-24F9-1241-88A2-5EA43A139A23}"/>
                  </a:ext>
                </a:extLst>
              </p:cNvPr>
              <p:cNvSpPr/>
              <p:nvPr/>
            </p:nvSpPr>
            <p:spPr>
              <a:xfrm>
                <a:off x="4028353" y="2715367"/>
                <a:ext cx="536028" cy="848142"/>
              </a:xfrm>
              <a:custGeom>
                <a:avLst/>
                <a:gdLst>
                  <a:gd name="connsiteX0" fmla="*/ 458636 w 913416"/>
                  <a:gd name="connsiteY0" fmla="*/ 0 h 1445272"/>
                  <a:gd name="connsiteX1" fmla="*/ 678450 w 913416"/>
                  <a:gd name="connsiteY1" fmla="*/ 49425 h 1445272"/>
                  <a:gd name="connsiteX2" fmla="*/ 845954 w 913416"/>
                  <a:gd name="connsiteY2" fmla="*/ 189723 h 1445272"/>
                  <a:gd name="connsiteX3" fmla="*/ 909560 w 913416"/>
                  <a:gd name="connsiteY3" fmla="*/ 408530 h 1445272"/>
                  <a:gd name="connsiteX4" fmla="*/ 863479 w 913416"/>
                  <a:gd name="connsiteY4" fmla="*/ 601640 h 1445272"/>
                  <a:gd name="connsiteX5" fmla="*/ 746019 w 913416"/>
                  <a:gd name="connsiteY5" fmla="*/ 757203 h 1445272"/>
                  <a:gd name="connsiteX6" fmla="*/ 596147 w 913416"/>
                  <a:gd name="connsiteY6" fmla="*/ 881843 h 1445272"/>
                  <a:gd name="connsiteX7" fmla="*/ 449287 w 913416"/>
                  <a:gd name="connsiteY7" fmla="*/ 983614 h 1445272"/>
                  <a:gd name="connsiteX8" fmla="*/ 339806 w 913416"/>
                  <a:gd name="connsiteY8" fmla="*/ 1073040 h 1445272"/>
                  <a:gd name="connsiteX9" fmla="*/ 298690 w 913416"/>
                  <a:gd name="connsiteY9" fmla="*/ 1160072 h 1445272"/>
                  <a:gd name="connsiteX10" fmla="*/ 298690 w 913416"/>
                  <a:gd name="connsiteY10" fmla="*/ 1188976 h 1445272"/>
                  <a:gd name="connsiteX11" fmla="*/ 815137 w 913416"/>
                  <a:gd name="connsiteY11" fmla="*/ 1188976 h 1445272"/>
                  <a:gd name="connsiteX12" fmla="*/ 885668 w 913416"/>
                  <a:gd name="connsiteY12" fmla="*/ 1227126 h 1445272"/>
                  <a:gd name="connsiteX13" fmla="*/ 913416 w 913416"/>
                  <a:gd name="connsiteY13" fmla="*/ 1314235 h 1445272"/>
                  <a:gd name="connsiteX14" fmla="*/ 885699 w 913416"/>
                  <a:gd name="connsiteY14" fmla="*/ 1404852 h 1445272"/>
                  <a:gd name="connsiteX15" fmla="*/ 815137 w 913416"/>
                  <a:gd name="connsiteY15" fmla="*/ 1445272 h 1445272"/>
                  <a:gd name="connsiteX16" fmla="*/ 129114 w 913416"/>
                  <a:gd name="connsiteY16" fmla="*/ 1445272 h 1445272"/>
                  <a:gd name="connsiteX17" fmla="*/ 45452 w 913416"/>
                  <a:gd name="connsiteY17" fmla="*/ 1419136 h 1445272"/>
                  <a:gd name="connsiteX18" fmla="*/ 0 w 913416"/>
                  <a:gd name="connsiteY18" fmla="*/ 1346994 h 1445272"/>
                  <a:gd name="connsiteX19" fmla="*/ 0 w 913416"/>
                  <a:gd name="connsiteY19" fmla="*/ 1160072 h 1445272"/>
                  <a:gd name="connsiteX20" fmla="*/ 46402 w 913416"/>
                  <a:gd name="connsiteY20" fmla="*/ 1008410 h 1445272"/>
                  <a:gd name="connsiteX21" fmla="*/ 164355 w 913416"/>
                  <a:gd name="connsiteY21" fmla="*/ 878846 h 1445272"/>
                  <a:gd name="connsiteX22" fmla="*/ 315914 w 913416"/>
                  <a:gd name="connsiteY22" fmla="*/ 762306 h 1445272"/>
                  <a:gd name="connsiteX23" fmla="*/ 465396 w 913416"/>
                  <a:gd name="connsiteY23" fmla="*/ 648610 h 1445272"/>
                  <a:gd name="connsiteX24" fmla="*/ 577691 w 913416"/>
                  <a:gd name="connsiteY24" fmla="*/ 535037 h 1445272"/>
                  <a:gd name="connsiteX25" fmla="*/ 620505 w 913416"/>
                  <a:gd name="connsiteY25" fmla="*/ 416237 h 1445272"/>
                  <a:gd name="connsiteX26" fmla="*/ 604140 w 913416"/>
                  <a:gd name="connsiteY26" fmla="*/ 345328 h 1445272"/>
                  <a:gd name="connsiteX27" fmla="*/ 552833 w 913416"/>
                  <a:gd name="connsiteY27" fmla="*/ 287009 h 1445272"/>
                  <a:gd name="connsiteX28" fmla="*/ 460563 w 913416"/>
                  <a:gd name="connsiteY28" fmla="*/ 264003 h 1445272"/>
                  <a:gd name="connsiteX29" fmla="*/ 353101 w 913416"/>
                  <a:gd name="connsiteY29" fmla="*/ 298644 h 1445272"/>
                  <a:gd name="connsiteX30" fmla="*/ 308325 w 913416"/>
                  <a:gd name="connsiteY30" fmla="*/ 414313 h 1445272"/>
                  <a:gd name="connsiteX31" fmla="*/ 267496 w 913416"/>
                  <a:gd name="connsiteY31" fmla="*/ 492055 h 1445272"/>
                  <a:gd name="connsiteX32" fmla="*/ 158018 w 913416"/>
                  <a:gd name="connsiteY32" fmla="*/ 526078 h 1445272"/>
                  <a:gd name="connsiteX33" fmla="*/ 63549 w 913416"/>
                  <a:gd name="connsiteY33" fmla="*/ 491784 h 1445272"/>
                  <a:gd name="connsiteX34" fmla="*/ 26980 w 913416"/>
                  <a:gd name="connsiteY34" fmla="*/ 371915 h 1445272"/>
                  <a:gd name="connsiteX35" fmla="*/ 87789 w 913416"/>
                  <a:gd name="connsiteY35" fmla="*/ 172950 h 1445272"/>
                  <a:gd name="connsiteX36" fmla="*/ 248513 w 913416"/>
                  <a:gd name="connsiteY36" fmla="*/ 44428 h 1445272"/>
                  <a:gd name="connsiteX37" fmla="*/ 458636 w 913416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2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5"/>
                      <a:pt x="803548" y="129140"/>
                      <a:pt x="845954" y="189723"/>
                    </a:cubicBezTo>
                    <a:cubicBezTo>
                      <a:pt x="888359" y="250303"/>
                      <a:pt x="909560" y="323238"/>
                      <a:pt x="909560" y="408530"/>
                    </a:cubicBezTo>
                    <a:cubicBezTo>
                      <a:pt x="909560" y="479832"/>
                      <a:pt x="894200" y="544202"/>
                      <a:pt x="863479" y="601640"/>
                    </a:cubicBezTo>
                    <a:cubicBezTo>
                      <a:pt x="832754" y="659081"/>
                      <a:pt x="793601" y="710934"/>
                      <a:pt x="746019" y="757203"/>
                    </a:cubicBezTo>
                    <a:cubicBezTo>
                      <a:pt x="698433" y="803471"/>
                      <a:pt x="648478" y="845018"/>
                      <a:pt x="596147" y="881843"/>
                    </a:cubicBezTo>
                    <a:cubicBezTo>
                      <a:pt x="543817" y="918667"/>
                      <a:pt x="494861" y="952591"/>
                      <a:pt x="449287" y="983614"/>
                    </a:cubicBezTo>
                    <a:cubicBezTo>
                      <a:pt x="403710" y="1014636"/>
                      <a:pt x="367217" y="1044445"/>
                      <a:pt x="339806" y="1073040"/>
                    </a:cubicBezTo>
                    <a:cubicBezTo>
                      <a:pt x="312398" y="1101634"/>
                      <a:pt x="298690" y="1130645"/>
                      <a:pt x="298690" y="1160072"/>
                    </a:cubicBezTo>
                    <a:lnTo>
                      <a:pt x="298690" y="1188976"/>
                    </a:lnTo>
                    <a:lnTo>
                      <a:pt x="815137" y="1188976"/>
                    </a:lnTo>
                    <a:cubicBezTo>
                      <a:pt x="843660" y="1188976"/>
                      <a:pt x="867170" y="1201695"/>
                      <a:pt x="885668" y="1227126"/>
                    </a:cubicBezTo>
                    <a:cubicBezTo>
                      <a:pt x="904166" y="1252560"/>
                      <a:pt x="913416" y="1281593"/>
                      <a:pt x="913416" y="1314235"/>
                    </a:cubicBezTo>
                    <a:cubicBezTo>
                      <a:pt x="913416" y="1347696"/>
                      <a:pt x="904174" y="1377902"/>
                      <a:pt x="885699" y="1404852"/>
                    </a:cubicBezTo>
                    <a:cubicBezTo>
                      <a:pt x="867220" y="1431797"/>
                      <a:pt x="843698" y="1445272"/>
                      <a:pt x="815137" y="1445272"/>
                    </a:cubicBezTo>
                    <a:lnTo>
                      <a:pt x="129114" y="1445272"/>
                    </a:lnTo>
                    <a:cubicBezTo>
                      <a:pt x="103638" y="1445272"/>
                      <a:pt x="75753" y="1436561"/>
                      <a:pt x="45452" y="1419136"/>
                    </a:cubicBezTo>
                    <a:cubicBezTo>
                      <a:pt x="15151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8" y="1054816"/>
                      <a:pt x="46402" y="1008410"/>
                    </a:cubicBezTo>
                    <a:cubicBezTo>
                      <a:pt x="77333" y="962000"/>
                      <a:pt x="116651" y="918812"/>
                      <a:pt x="164355" y="878846"/>
                    </a:cubicBezTo>
                    <a:cubicBezTo>
                      <a:pt x="212062" y="838880"/>
                      <a:pt x="262579" y="800032"/>
                      <a:pt x="315914" y="762306"/>
                    </a:cubicBezTo>
                    <a:cubicBezTo>
                      <a:pt x="369248" y="724577"/>
                      <a:pt x="419074" y="686680"/>
                      <a:pt x="465396" y="648610"/>
                    </a:cubicBezTo>
                    <a:cubicBezTo>
                      <a:pt x="511714" y="610541"/>
                      <a:pt x="549146" y="572686"/>
                      <a:pt x="577691" y="535037"/>
                    </a:cubicBezTo>
                    <a:cubicBezTo>
                      <a:pt x="606232" y="497391"/>
                      <a:pt x="620505" y="457791"/>
                      <a:pt x="620505" y="416237"/>
                    </a:cubicBezTo>
                    <a:cubicBezTo>
                      <a:pt x="620505" y="392513"/>
                      <a:pt x="615050" y="368877"/>
                      <a:pt x="604140" y="345328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41" y="271671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3"/>
                    </a:cubicBezTo>
                    <a:cubicBezTo>
                      <a:pt x="308325" y="443458"/>
                      <a:pt x="294717" y="469373"/>
                      <a:pt x="267496" y="492055"/>
                    </a:cubicBezTo>
                    <a:cubicBezTo>
                      <a:pt x="240279" y="514737"/>
                      <a:pt x="203786" y="526081"/>
                      <a:pt x="158018" y="526078"/>
                    </a:cubicBezTo>
                    <a:cubicBezTo>
                      <a:pt x="119418" y="526081"/>
                      <a:pt x="87926" y="514649"/>
                      <a:pt x="63549" y="491784"/>
                    </a:cubicBezTo>
                    <a:cubicBezTo>
                      <a:pt x="39169" y="468922"/>
                      <a:pt x="26980" y="428964"/>
                      <a:pt x="26980" y="371915"/>
                    </a:cubicBezTo>
                    <a:cubicBezTo>
                      <a:pt x="26980" y="295338"/>
                      <a:pt x="47250" y="229018"/>
                      <a:pt x="87789" y="172950"/>
                    </a:cubicBezTo>
                    <a:cubicBezTo>
                      <a:pt x="128324" y="116887"/>
                      <a:pt x="181899" y="74046"/>
                      <a:pt x="248513" y="44428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0745769-12C1-6A45-8294-03116F77677A}"/>
              </a:ext>
            </a:extLst>
          </p:cNvPr>
          <p:cNvSpPr/>
          <p:nvPr/>
        </p:nvSpPr>
        <p:spPr>
          <a:xfrm>
            <a:off x="6199721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F3C6C-F189-A344-802C-5CF3BBB1D7F8}"/>
              </a:ext>
            </a:extLst>
          </p:cNvPr>
          <p:cNvSpPr/>
          <p:nvPr/>
        </p:nvSpPr>
        <p:spPr>
          <a:xfrm>
            <a:off x="6199721" y="5460943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47B1F8-AC0E-C548-8497-79C4402F57FE}"/>
              </a:ext>
            </a:extLst>
          </p:cNvPr>
          <p:cNvSpPr/>
          <p:nvPr/>
        </p:nvSpPr>
        <p:spPr>
          <a:xfrm>
            <a:off x="8922230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B9654-0889-ED46-8D23-59AE628DC050}"/>
              </a:ext>
            </a:extLst>
          </p:cNvPr>
          <p:cNvSpPr txBox="1"/>
          <p:nvPr/>
        </p:nvSpPr>
        <p:spPr>
          <a:xfrm>
            <a:off x="6646576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E8E094-E719-4941-B38E-4B5AA5D370D1}"/>
              </a:ext>
            </a:extLst>
          </p:cNvPr>
          <p:cNvSpPr txBox="1"/>
          <p:nvPr/>
        </p:nvSpPr>
        <p:spPr>
          <a:xfrm>
            <a:off x="6646576" y="549305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0ADC7-8B79-214B-A4C1-11DE12870BB7}"/>
              </a:ext>
            </a:extLst>
          </p:cNvPr>
          <p:cNvSpPr txBox="1"/>
          <p:nvPr/>
        </p:nvSpPr>
        <p:spPr>
          <a:xfrm>
            <a:off x="9353104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7" name="Graphic 1011">
            <a:extLst>
              <a:ext uri="{FF2B5EF4-FFF2-40B4-BE49-F238E27FC236}">
                <a16:creationId xmlns:a16="http://schemas.microsoft.com/office/drawing/2014/main" id="{8101D221-6D97-EC4B-85D7-B4902B067D68}"/>
              </a:ext>
            </a:extLst>
          </p:cNvPr>
          <p:cNvSpPr/>
          <p:nvPr/>
        </p:nvSpPr>
        <p:spPr>
          <a:xfrm flipH="1">
            <a:off x="6292050" y="4748006"/>
            <a:ext cx="204647" cy="187597"/>
          </a:xfrm>
          <a:custGeom>
            <a:avLst/>
            <a:gdLst>
              <a:gd name="connsiteX0" fmla="*/ 542735 w 586740"/>
              <a:gd name="connsiteY0" fmla="*/ 28446 h 537858"/>
              <a:gd name="connsiteX1" fmla="*/ 441106 w 586740"/>
              <a:gd name="connsiteY1" fmla="*/ 2311 h 537858"/>
              <a:gd name="connsiteX2" fmla="*/ 397981 w 586740"/>
              <a:gd name="connsiteY2" fmla="*/ 12873 h 537858"/>
              <a:gd name="connsiteX3" fmla="*/ 317817 w 586740"/>
              <a:gd name="connsiteY3" fmla="*/ 109074 h 537858"/>
              <a:gd name="connsiteX4" fmla="*/ 317818 w 586740"/>
              <a:gd name="connsiteY4" fmla="*/ 487203 h 537858"/>
              <a:gd name="connsiteX5" fmla="*/ 268923 w 586740"/>
              <a:gd name="connsiteY5" fmla="*/ 487203 h 537858"/>
              <a:gd name="connsiteX6" fmla="*/ 268923 w 586740"/>
              <a:gd name="connsiteY6" fmla="*/ 109074 h 537858"/>
              <a:gd name="connsiteX7" fmla="*/ 190055 w 586740"/>
              <a:gd name="connsiteY7" fmla="*/ 13166 h 537858"/>
              <a:gd name="connsiteX8" fmla="*/ 144240 w 586740"/>
              <a:gd name="connsiteY8" fmla="*/ 2018 h 537858"/>
              <a:gd name="connsiteX9" fmla="*/ 1997 w 586740"/>
              <a:gd name="connsiteY9" fmla="*/ 100256 h 537858"/>
              <a:gd name="connsiteX10" fmla="*/ 0 w 586740"/>
              <a:gd name="connsiteY10" fmla="*/ 122251 h 537858"/>
              <a:gd name="connsiteX11" fmla="*/ 0 w 586740"/>
              <a:gd name="connsiteY11" fmla="*/ 386113 h 537858"/>
              <a:gd name="connsiteX12" fmla="*/ 100357 w 586740"/>
              <a:gd name="connsiteY12" fmla="*/ 506370 h 537858"/>
              <a:gd name="connsiteX13" fmla="*/ 254034 w 586740"/>
              <a:gd name="connsiteY13" fmla="*/ 534313 h 537858"/>
              <a:gd name="connsiteX14" fmla="*/ 332706 w 586740"/>
              <a:gd name="connsiteY14" fmla="*/ 534313 h 537858"/>
              <a:gd name="connsiteX15" fmla="*/ 486505 w 586740"/>
              <a:gd name="connsiteY15" fmla="*/ 506370 h 537858"/>
              <a:gd name="connsiteX16" fmla="*/ 586740 w 586740"/>
              <a:gd name="connsiteY16" fmla="*/ 386113 h 537858"/>
              <a:gd name="connsiteX17" fmla="*/ 586740 w 586740"/>
              <a:gd name="connsiteY17" fmla="*/ 122251 h 537858"/>
              <a:gd name="connsiteX18" fmla="*/ 542735 w 586740"/>
              <a:gd name="connsiteY18" fmla="*/ 28446 h 53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86740" h="537858">
                <a:moveTo>
                  <a:pt x="542735" y="28446"/>
                </a:moveTo>
                <a:cubicBezTo>
                  <a:pt x="514511" y="4897"/>
                  <a:pt x="477189" y="-4700"/>
                  <a:pt x="441106" y="2311"/>
                </a:cubicBezTo>
                <a:lnTo>
                  <a:pt x="397981" y="12873"/>
                </a:lnTo>
                <a:cubicBezTo>
                  <a:pt x="351540" y="21383"/>
                  <a:pt x="317811" y="61859"/>
                  <a:pt x="317817" y="109074"/>
                </a:cubicBezTo>
                <a:lnTo>
                  <a:pt x="317818" y="487203"/>
                </a:lnTo>
                <a:cubicBezTo>
                  <a:pt x="301605" y="489574"/>
                  <a:pt x="285135" y="489574"/>
                  <a:pt x="268923" y="487203"/>
                </a:cubicBezTo>
                <a:lnTo>
                  <a:pt x="268923" y="109074"/>
                </a:lnTo>
                <a:cubicBezTo>
                  <a:pt x="269090" y="62308"/>
                  <a:pt x="235972" y="22035"/>
                  <a:pt x="190055" y="13166"/>
                </a:cubicBezTo>
                <a:lnTo>
                  <a:pt x="144240" y="2018"/>
                </a:lnTo>
                <a:cubicBezTo>
                  <a:pt x="77833" y="-10134"/>
                  <a:pt x="14148" y="33849"/>
                  <a:pt x="1997" y="100256"/>
                </a:cubicBezTo>
                <a:cubicBezTo>
                  <a:pt x="669" y="107512"/>
                  <a:pt x="0" y="114874"/>
                  <a:pt x="0" y="122251"/>
                </a:cubicBezTo>
                <a:lnTo>
                  <a:pt x="0" y="386113"/>
                </a:lnTo>
                <a:cubicBezTo>
                  <a:pt x="3" y="445181"/>
                  <a:pt x="42243" y="495797"/>
                  <a:pt x="100357" y="506370"/>
                </a:cubicBezTo>
                <a:lnTo>
                  <a:pt x="254034" y="534313"/>
                </a:lnTo>
                <a:cubicBezTo>
                  <a:pt x="280045" y="539040"/>
                  <a:pt x="306695" y="539040"/>
                  <a:pt x="332706" y="534313"/>
                </a:cubicBezTo>
                <a:lnTo>
                  <a:pt x="486505" y="506370"/>
                </a:lnTo>
                <a:cubicBezTo>
                  <a:pt x="544571" y="495745"/>
                  <a:pt x="586748" y="445142"/>
                  <a:pt x="586740" y="386113"/>
                </a:cubicBezTo>
                <a:lnTo>
                  <a:pt x="586740" y="122251"/>
                </a:lnTo>
                <a:cubicBezTo>
                  <a:pt x="586763" y="85992"/>
                  <a:pt x="570632" y="51607"/>
                  <a:pt x="542735" y="28446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28" name="Graphic 1013">
            <a:extLst>
              <a:ext uri="{FF2B5EF4-FFF2-40B4-BE49-F238E27FC236}">
                <a16:creationId xmlns:a16="http://schemas.microsoft.com/office/drawing/2014/main" id="{0AC59DB5-E886-AB4F-AC58-0A3642AADAFF}"/>
              </a:ext>
            </a:extLst>
          </p:cNvPr>
          <p:cNvSpPr/>
          <p:nvPr/>
        </p:nvSpPr>
        <p:spPr>
          <a:xfrm flipH="1">
            <a:off x="9023085" y="4740386"/>
            <a:ext cx="187595" cy="202837"/>
          </a:xfrm>
          <a:custGeom>
            <a:avLst/>
            <a:gdLst>
              <a:gd name="connsiteX0" fmla="*/ 45208 w 537854"/>
              <a:gd name="connsiteY0" fmla="*/ 575739 h 581551"/>
              <a:gd name="connsiteX1" fmla="*/ 125053 w 537854"/>
              <a:gd name="connsiteY1" fmla="*/ 559994 h 581551"/>
              <a:gd name="connsiteX2" fmla="*/ 268927 w 537854"/>
              <a:gd name="connsiteY2" fmla="*/ 416903 h 581551"/>
              <a:gd name="connsiteX3" fmla="*/ 412800 w 537854"/>
              <a:gd name="connsiteY3" fmla="*/ 559994 h 581551"/>
              <a:gd name="connsiteX4" fmla="*/ 464140 w 537854"/>
              <a:gd name="connsiteY4" fmla="*/ 581533 h 581551"/>
              <a:gd name="connsiteX5" fmla="*/ 492744 w 537854"/>
              <a:gd name="connsiteY5" fmla="*/ 575739 h 581551"/>
              <a:gd name="connsiteX6" fmla="*/ 537849 w 537854"/>
              <a:gd name="connsiteY6" fmla="*/ 507995 h 581551"/>
              <a:gd name="connsiteX7" fmla="*/ 537849 w 537854"/>
              <a:gd name="connsiteY7" fmla="*/ 122238 h 581551"/>
              <a:gd name="connsiteX8" fmla="*/ 415612 w 537854"/>
              <a:gd name="connsiteY8" fmla="*/ 0 h 581551"/>
              <a:gd name="connsiteX9" fmla="*/ 122242 w 537854"/>
              <a:gd name="connsiteY9" fmla="*/ 0 h 581551"/>
              <a:gd name="connsiteX10" fmla="*/ 4 w 537854"/>
              <a:gd name="connsiteY10" fmla="*/ 122238 h 581551"/>
              <a:gd name="connsiteX11" fmla="*/ 4 w 537854"/>
              <a:gd name="connsiteY11" fmla="*/ 507995 h 581551"/>
              <a:gd name="connsiteX12" fmla="*/ 45208 w 537854"/>
              <a:gd name="connsiteY12" fmla="*/ 575739 h 58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7854" h="581551">
                <a:moveTo>
                  <a:pt x="45208" y="575739"/>
                </a:moveTo>
                <a:cubicBezTo>
                  <a:pt x="72528" y="587414"/>
                  <a:pt x="104210" y="581167"/>
                  <a:pt x="125053" y="559994"/>
                </a:cubicBezTo>
                <a:lnTo>
                  <a:pt x="268927" y="416903"/>
                </a:lnTo>
                <a:lnTo>
                  <a:pt x="412800" y="559994"/>
                </a:lnTo>
                <a:cubicBezTo>
                  <a:pt x="426350" y="573742"/>
                  <a:pt x="444837" y="581498"/>
                  <a:pt x="464140" y="581533"/>
                </a:cubicBezTo>
                <a:cubicBezTo>
                  <a:pt x="473963" y="581504"/>
                  <a:pt x="483684" y="579535"/>
                  <a:pt x="492744" y="575739"/>
                </a:cubicBezTo>
                <a:cubicBezTo>
                  <a:pt x="520288" y="564592"/>
                  <a:pt x="538188" y="537707"/>
                  <a:pt x="537849" y="507995"/>
                </a:cubicBezTo>
                <a:lnTo>
                  <a:pt x="537849" y="122238"/>
                </a:lnTo>
                <a:cubicBezTo>
                  <a:pt x="537769" y="54761"/>
                  <a:pt x="483088" y="81"/>
                  <a:pt x="415612" y="0"/>
                </a:cubicBezTo>
                <a:lnTo>
                  <a:pt x="122242" y="0"/>
                </a:lnTo>
                <a:cubicBezTo>
                  <a:pt x="54765" y="81"/>
                  <a:pt x="85" y="54761"/>
                  <a:pt x="4" y="122238"/>
                </a:cubicBezTo>
                <a:lnTo>
                  <a:pt x="4" y="507995"/>
                </a:lnTo>
                <a:cubicBezTo>
                  <a:pt x="-319" y="537731"/>
                  <a:pt x="17625" y="564623"/>
                  <a:pt x="45208" y="575739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29" name="Graphic 1015">
            <a:extLst>
              <a:ext uri="{FF2B5EF4-FFF2-40B4-BE49-F238E27FC236}">
                <a16:creationId xmlns:a16="http://schemas.microsoft.com/office/drawing/2014/main" id="{F9D2BBB6-2117-5647-9D61-13C6EB6B9380}"/>
              </a:ext>
            </a:extLst>
          </p:cNvPr>
          <p:cNvGrpSpPr/>
          <p:nvPr/>
        </p:nvGrpSpPr>
        <p:grpSpPr>
          <a:xfrm flipH="1">
            <a:off x="6292050" y="5553272"/>
            <a:ext cx="204647" cy="204647"/>
            <a:chOff x="9869397" y="689264"/>
            <a:chExt cx="586740" cy="586740"/>
          </a:xfrm>
          <a:solidFill>
            <a:srgbClr val="F1F4F4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F7E68D-D04E-6B4A-BA17-5BC0BCD67933}"/>
                </a:ext>
              </a:extLst>
            </p:cNvPr>
            <p:cNvSpPr/>
            <p:nvPr/>
          </p:nvSpPr>
          <p:spPr>
            <a:xfrm>
              <a:off x="9869397" y="689264"/>
              <a:ext cx="586858" cy="195585"/>
            </a:xfrm>
            <a:custGeom>
              <a:avLst/>
              <a:gdLst>
                <a:gd name="connsiteX0" fmla="*/ 464503 w 586858"/>
                <a:gd name="connsiteY0" fmla="*/ 0 h 195585"/>
                <a:gd name="connsiteX1" fmla="*/ 122238 w 586858"/>
                <a:gd name="connsiteY1" fmla="*/ 0 h 195585"/>
                <a:gd name="connsiteX2" fmla="*/ 0 w 586858"/>
                <a:gd name="connsiteY2" fmla="*/ 122238 h 195585"/>
                <a:gd name="connsiteX3" fmla="*/ 0 w 586858"/>
                <a:gd name="connsiteY3" fmla="*/ 122238 h 195585"/>
                <a:gd name="connsiteX4" fmla="*/ 73343 w 586858"/>
                <a:gd name="connsiteY4" fmla="*/ 195580 h 195585"/>
                <a:gd name="connsiteX5" fmla="*/ 513398 w 586858"/>
                <a:gd name="connsiteY5" fmla="*/ 195580 h 195585"/>
                <a:gd name="connsiteX6" fmla="*/ 586740 w 586858"/>
                <a:gd name="connsiteY6" fmla="*/ 127689 h 195585"/>
                <a:gd name="connsiteX7" fmla="*/ 469826 w 586858"/>
                <a:gd name="connsiteY7" fmla="*/ 116 h 195585"/>
                <a:gd name="connsiteX8" fmla="*/ 464503 w 586858"/>
                <a:gd name="connsiteY8" fmla="*/ 0 h 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6858" h="195585">
                  <a:moveTo>
                    <a:pt x="464503" y="0"/>
                  </a:moveTo>
                  <a:lnTo>
                    <a:pt x="122238" y="0"/>
                  </a:lnTo>
                  <a:cubicBezTo>
                    <a:pt x="54728" y="0"/>
                    <a:pt x="0" y="54728"/>
                    <a:pt x="0" y="122238"/>
                  </a:cubicBezTo>
                  <a:lnTo>
                    <a:pt x="0" y="122238"/>
                  </a:lnTo>
                  <a:cubicBezTo>
                    <a:pt x="0" y="162743"/>
                    <a:pt x="32837" y="195580"/>
                    <a:pt x="73343" y="195580"/>
                  </a:cubicBezTo>
                  <a:lnTo>
                    <a:pt x="513398" y="195580"/>
                  </a:lnTo>
                  <a:cubicBezTo>
                    <a:pt x="552008" y="196051"/>
                    <a:pt x="584234" y="166221"/>
                    <a:pt x="586740" y="127689"/>
                  </a:cubicBezTo>
                  <a:cubicBezTo>
                    <a:pt x="589683" y="60176"/>
                    <a:pt x="537339" y="3060"/>
                    <a:pt x="469826" y="116"/>
                  </a:cubicBezTo>
                  <a:cubicBezTo>
                    <a:pt x="468053" y="39"/>
                    <a:pt x="466278" y="0"/>
                    <a:pt x="464503" y="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5632E3F-DB37-1248-9FB4-F499C7DDE147}"/>
                </a:ext>
              </a:extLst>
            </p:cNvPr>
            <p:cNvSpPr/>
            <p:nvPr/>
          </p:nvSpPr>
          <p:spPr>
            <a:xfrm>
              <a:off x="9893844" y="933739"/>
              <a:ext cx="537845" cy="342265"/>
            </a:xfrm>
            <a:custGeom>
              <a:avLst/>
              <a:gdLst>
                <a:gd name="connsiteX0" fmla="*/ 513398 w 537845"/>
                <a:gd name="connsiteY0" fmla="*/ 0 h 342265"/>
                <a:gd name="connsiteX1" fmla="*/ 24448 w 537845"/>
                <a:gd name="connsiteY1" fmla="*/ 0 h 342265"/>
                <a:gd name="connsiteX2" fmla="*/ 0 w 537845"/>
                <a:gd name="connsiteY2" fmla="*/ 24448 h 342265"/>
                <a:gd name="connsiteX3" fmla="*/ 0 w 537845"/>
                <a:gd name="connsiteY3" fmla="*/ 220028 h 342265"/>
                <a:gd name="connsiteX4" fmla="*/ 122238 w 537845"/>
                <a:gd name="connsiteY4" fmla="*/ 342265 h 342265"/>
                <a:gd name="connsiteX5" fmla="*/ 415608 w 537845"/>
                <a:gd name="connsiteY5" fmla="*/ 342265 h 342265"/>
                <a:gd name="connsiteX6" fmla="*/ 537845 w 537845"/>
                <a:gd name="connsiteY6" fmla="*/ 220028 h 342265"/>
                <a:gd name="connsiteX7" fmla="*/ 537845 w 537845"/>
                <a:gd name="connsiteY7" fmla="*/ 24448 h 342265"/>
                <a:gd name="connsiteX8" fmla="*/ 513398 w 537845"/>
                <a:gd name="connsiteY8" fmla="*/ 0 h 342265"/>
                <a:gd name="connsiteX9" fmla="*/ 342265 w 537845"/>
                <a:gd name="connsiteY9" fmla="*/ 122238 h 342265"/>
                <a:gd name="connsiteX10" fmla="*/ 195580 w 537845"/>
                <a:gd name="connsiteY10" fmla="*/ 122238 h 342265"/>
                <a:gd name="connsiteX11" fmla="*/ 171133 w 537845"/>
                <a:gd name="connsiteY11" fmla="*/ 97790 h 342265"/>
                <a:gd name="connsiteX12" fmla="*/ 195580 w 537845"/>
                <a:gd name="connsiteY12" fmla="*/ 73343 h 342265"/>
                <a:gd name="connsiteX13" fmla="*/ 342265 w 537845"/>
                <a:gd name="connsiteY13" fmla="*/ 73343 h 342265"/>
                <a:gd name="connsiteX14" fmla="*/ 366713 w 537845"/>
                <a:gd name="connsiteY14" fmla="*/ 97790 h 342265"/>
                <a:gd name="connsiteX15" fmla="*/ 342265 w 537845"/>
                <a:gd name="connsiteY15" fmla="*/ 122238 h 34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7845" h="342265">
                  <a:moveTo>
                    <a:pt x="513398" y="0"/>
                  </a:moveTo>
                  <a:lnTo>
                    <a:pt x="24448" y="0"/>
                  </a:lnTo>
                  <a:cubicBezTo>
                    <a:pt x="10946" y="0"/>
                    <a:pt x="0" y="10946"/>
                    <a:pt x="0" y="24448"/>
                  </a:cubicBezTo>
                  <a:lnTo>
                    <a:pt x="0" y="220028"/>
                  </a:lnTo>
                  <a:cubicBezTo>
                    <a:pt x="81" y="287504"/>
                    <a:pt x="54761" y="342184"/>
                    <a:pt x="122238" y="342265"/>
                  </a:cubicBezTo>
                  <a:lnTo>
                    <a:pt x="415608" y="342265"/>
                  </a:lnTo>
                  <a:cubicBezTo>
                    <a:pt x="483084" y="342184"/>
                    <a:pt x="537764" y="287504"/>
                    <a:pt x="537845" y="220028"/>
                  </a:cubicBezTo>
                  <a:lnTo>
                    <a:pt x="537845" y="24448"/>
                  </a:lnTo>
                  <a:cubicBezTo>
                    <a:pt x="537845" y="10946"/>
                    <a:pt x="526900" y="0"/>
                    <a:pt x="513398" y="0"/>
                  </a:cubicBezTo>
                  <a:close/>
                  <a:moveTo>
                    <a:pt x="342265" y="122238"/>
                  </a:moveTo>
                  <a:lnTo>
                    <a:pt x="195580" y="122238"/>
                  </a:lnTo>
                  <a:cubicBezTo>
                    <a:pt x="182078" y="122238"/>
                    <a:pt x="171133" y="111292"/>
                    <a:pt x="171133" y="97790"/>
                  </a:cubicBezTo>
                  <a:cubicBezTo>
                    <a:pt x="171133" y="84288"/>
                    <a:pt x="182078" y="73343"/>
                    <a:pt x="195580" y="73343"/>
                  </a:cubicBezTo>
                  <a:lnTo>
                    <a:pt x="342265" y="73343"/>
                  </a:lnTo>
                  <a:cubicBezTo>
                    <a:pt x="355767" y="73343"/>
                    <a:pt x="366713" y="84288"/>
                    <a:pt x="366713" y="97790"/>
                  </a:cubicBezTo>
                  <a:cubicBezTo>
                    <a:pt x="366713" y="111292"/>
                    <a:pt x="355767" y="122238"/>
                    <a:pt x="342265" y="122238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7507484-6907-D840-ACBD-5B9C9249F9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83046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128368-4B33-EB48-825F-94F9774D3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39746"/>
              </p:ext>
            </p:extLst>
          </p:nvPr>
        </p:nvGraphicFramePr>
        <p:xfrm>
          <a:off x="6120798" y="1529675"/>
          <a:ext cx="5485319" cy="266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17">
                  <a:extLst>
                    <a:ext uri="{9D8B030D-6E8A-4147-A177-3AD203B41FA5}">
                      <a16:colId xmlns:a16="http://schemas.microsoft.com/office/drawing/2014/main" val="213491613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32803679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325274695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716637510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586442771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549994218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756695928"/>
                    </a:ext>
                  </a:extLst>
                </a:gridCol>
              </a:tblGrid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Su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Mo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We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Fr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129922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accent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80004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348750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343057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390506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4203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084FCC-BC69-D148-A745-7CF3E42E817A}"/>
              </a:ext>
            </a:extLst>
          </p:cNvPr>
          <p:cNvSpPr txBox="1"/>
          <p:nvPr/>
        </p:nvSpPr>
        <p:spPr>
          <a:xfrm>
            <a:off x="6007512" y="936769"/>
            <a:ext cx="28558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Heebo" pitchFamily="2" charset="-79"/>
                <a:cs typeface="Heebo" pitchFamily="2" charset="-79"/>
              </a:rPr>
              <a:t>SEP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E4008C-C493-F44E-AD64-B2E5A1514192}"/>
              </a:ext>
            </a:extLst>
          </p:cNvPr>
          <p:cNvSpPr/>
          <p:nvPr/>
        </p:nvSpPr>
        <p:spPr>
          <a:xfrm>
            <a:off x="1904998" y="1828800"/>
            <a:ext cx="2087882" cy="3063240"/>
          </a:xfrm>
          <a:prstGeom prst="roundRect">
            <a:avLst>
              <a:gd name="adj" fmla="val 109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16A36D-3C98-B847-BE28-F52A02C1E937}"/>
              </a:ext>
            </a:extLst>
          </p:cNvPr>
          <p:cNvGrpSpPr/>
          <p:nvPr/>
        </p:nvGrpSpPr>
        <p:grpSpPr>
          <a:xfrm>
            <a:off x="2248824" y="2240096"/>
            <a:ext cx="1400230" cy="2240648"/>
            <a:chOff x="2356492" y="2287903"/>
            <a:chExt cx="1156942" cy="1851338"/>
          </a:xfrm>
          <a:solidFill>
            <a:srgbClr val="F1F4F4"/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32D47EF-8764-2E4B-92AC-27597E0718C7}"/>
                </a:ext>
              </a:extLst>
            </p:cNvPr>
            <p:cNvGrpSpPr/>
            <p:nvPr/>
          </p:nvGrpSpPr>
          <p:grpSpPr>
            <a:xfrm>
              <a:off x="2356492" y="2287903"/>
              <a:ext cx="1156942" cy="854928"/>
              <a:chOff x="2199537" y="2711975"/>
              <a:chExt cx="1156942" cy="854928"/>
            </a:xfrm>
            <a:grpFill/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D152A06-B10C-5B40-AB3E-4510B9008DD9}"/>
                  </a:ext>
                </a:extLst>
              </p:cNvPr>
              <p:cNvSpPr/>
              <p:nvPr/>
            </p:nvSpPr>
            <p:spPr>
              <a:xfrm>
                <a:off x="2199537" y="2715368"/>
                <a:ext cx="536028" cy="848144"/>
              </a:xfrm>
              <a:custGeom>
                <a:avLst/>
                <a:gdLst>
                  <a:gd name="connsiteX0" fmla="*/ 458636 w 913416"/>
                  <a:gd name="connsiteY0" fmla="*/ 0 h 1445273"/>
                  <a:gd name="connsiteX1" fmla="*/ 678450 w 913416"/>
                  <a:gd name="connsiteY1" fmla="*/ 49425 h 1445273"/>
                  <a:gd name="connsiteX2" fmla="*/ 845954 w 913416"/>
                  <a:gd name="connsiteY2" fmla="*/ 189724 h 1445273"/>
                  <a:gd name="connsiteX3" fmla="*/ 909560 w 913416"/>
                  <a:gd name="connsiteY3" fmla="*/ 408531 h 1445273"/>
                  <a:gd name="connsiteX4" fmla="*/ 863475 w 913416"/>
                  <a:gd name="connsiteY4" fmla="*/ 601640 h 1445273"/>
                  <a:gd name="connsiteX5" fmla="*/ 746019 w 913416"/>
                  <a:gd name="connsiteY5" fmla="*/ 757203 h 1445273"/>
                  <a:gd name="connsiteX6" fmla="*/ 596147 w 913416"/>
                  <a:gd name="connsiteY6" fmla="*/ 881843 h 1445273"/>
                  <a:gd name="connsiteX7" fmla="*/ 449287 w 913416"/>
                  <a:gd name="connsiteY7" fmla="*/ 983614 h 1445273"/>
                  <a:gd name="connsiteX8" fmla="*/ 339805 w 913416"/>
                  <a:gd name="connsiteY8" fmla="*/ 1073040 h 1445273"/>
                  <a:gd name="connsiteX9" fmla="*/ 298690 w 913416"/>
                  <a:gd name="connsiteY9" fmla="*/ 1160073 h 1445273"/>
                  <a:gd name="connsiteX10" fmla="*/ 298690 w 913416"/>
                  <a:gd name="connsiteY10" fmla="*/ 1188977 h 1445273"/>
                  <a:gd name="connsiteX11" fmla="*/ 815134 w 913416"/>
                  <a:gd name="connsiteY11" fmla="*/ 1188977 h 1445273"/>
                  <a:gd name="connsiteX12" fmla="*/ 885668 w 913416"/>
                  <a:gd name="connsiteY12" fmla="*/ 1227126 h 1445273"/>
                  <a:gd name="connsiteX13" fmla="*/ 913416 w 913416"/>
                  <a:gd name="connsiteY13" fmla="*/ 1314235 h 1445273"/>
                  <a:gd name="connsiteX14" fmla="*/ 885699 w 913416"/>
                  <a:gd name="connsiteY14" fmla="*/ 1404852 h 1445273"/>
                  <a:gd name="connsiteX15" fmla="*/ 815134 w 913416"/>
                  <a:gd name="connsiteY15" fmla="*/ 1445273 h 1445273"/>
                  <a:gd name="connsiteX16" fmla="*/ 129114 w 913416"/>
                  <a:gd name="connsiteY16" fmla="*/ 1445273 h 1445273"/>
                  <a:gd name="connsiteX17" fmla="*/ 45452 w 913416"/>
                  <a:gd name="connsiteY17" fmla="*/ 1419136 h 1445273"/>
                  <a:gd name="connsiteX18" fmla="*/ 0 w 913416"/>
                  <a:gd name="connsiteY18" fmla="*/ 1346995 h 1445273"/>
                  <a:gd name="connsiteX19" fmla="*/ 0 w 913416"/>
                  <a:gd name="connsiteY19" fmla="*/ 1160073 h 1445273"/>
                  <a:gd name="connsiteX20" fmla="*/ 46402 w 913416"/>
                  <a:gd name="connsiteY20" fmla="*/ 1008411 h 1445273"/>
                  <a:gd name="connsiteX21" fmla="*/ 164358 w 913416"/>
                  <a:gd name="connsiteY21" fmla="*/ 878847 h 1445273"/>
                  <a:gd name="connsiteX22" fmla="*/ 315913 w 913416"/>
                  <a:gd name="connsiteY22" fmla="*/ 762307 h 1445273"/>
                  <a:gd name="connsiteX23" fmla="*/ 465396 w 913416"/>
                  <a:gd name="connsiteY23" fmla="*/ 648611 h 1445273"/>
                  <a:gd name="connsiteX24" fmla="*/ 577691 w 913416"/>
                  <a:gd name="connsiteY24" fmla="*/ 535037 h 1445273"/>
                  <a:gd name="connsiteX25" fmla="*/ 620505 w 913416"/>
                  <a:gd name="connsiteY25" fmla="*/ 416238 h 1445273"/>
                  <a:gd name="connsiteX26" fmla="*/ 604140 w 913416"/>
                  <a:gd name="connsiteY26" fmla="*/ 345329 h 1445273"/>
                  <a:gd name="connsiteX27" fmla="*/ 552833 w 913416"/>
                  <a:gd name="connsiteY27" fmla="*/ 287009 h 1445273"/>
                  <a:gd name="connsiteX28" fmla="*/ 460563 w 913416"/>
                  <a:gd name="connsiteY28" fmla="*/ 264003 h 1445273"/>
                  <a:gd name="connsiteX29" fmla="*/ 353101 w 913416"/>
                  <a:gd name="connsiteY29" fmla="*/ 298644 h 1445273"/>
                  <a:gd name="connsiteX30" fmla="*/ 308325 w 913416"/>
                  <a:gd name="connsiteY30" fmla="*/ 414314 h 1445273"/>
                  <a:gd name="connsiteX31" fmla="*/ 267496 w 913416"/>
                  <a:gd name="connsiteY31" fmla="*/ 492055 h 1445273"/>
                  <a:gd name="connsiteX32" fmla="*/ 158018 w 913416"/>
                  <a:gd name="connsiteY32" fmla="*/ 526078 h 1445273"/>
                  <a:gd name="connsiteX33" fmla="*/ 63549 w 913416"/>
                  <a:gd name="connsiteY33" fmla="*/ 491784 h 1445273"/>
                  <a:gd name="connsiteX34" fmla="*/ 26980 w 913416"/>
                  <a:gd name="connsiteY34" fmla="*/ 371916 h 1445273"/>
                  <a:gd name="connsiteX35" fmla="*/ 87789 w 913416"/>
                  <a:gd name="connsiteY35" fmla="*/ 172951 h 1445273"/>
                  <a:gd name="connsiteX36" fmla="*/ 248513 w 913416"/>
                  <a:gd name="connsiteY36" fmla="*/ 44429 h 1445273"/>
                  <a:gd name="connsiteX37" fmla="*/ 458636 w 913416"/>
                  <a:gd name="connsiteY37" fmla="*/ 0 h 1445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3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6"/>
                      <a:pt x="803548" y="129140"/>
                      <a:pt x="845954" y="189724"/>
                    </a:cubicBezTo>
                    <a:cubicBezTo>
                      <a:pt x="888355" y="250303"/>
                      <a:pt x="909560" y="323239"/>
                      <a:pt x="909560" y="408531"/>
                    </a:cubicBezTo>
                    <a:cubicBezTo>
                      <a:pt x="909560" y="479832"/>
                      <a:pt x="894200" y="544202"/>
                      <a:pt x="863475" y="601640"/>
                    </a:cubicBezTo>
                    <a:cubicBezTo>
                      <a:pt x="832754" y="659082"/>
                      <a:pt x="793601" y="710935"/>
                      <a:pt x="746019" y="757203"/>
                    </a:cubicBezTo>
                    <a:cubicBezTo>
                      <a:pt x="698433" y="803472"/>
                      <a:pt x="648477" y="845018"/>
                      <a:pt x="596147" y="881843"/>
                    </a:cubicBezTo>
                    <a:cubicBezTo>
                      <a:pt x="543817" y="918668"/>
                      <a:pt x="494861" y="952592"/>
                      <a:pt x="449287" y="983614"/>
                    </a:cubicBezTo>
                    <a:cubicBezTo>
                      <a:pt x="403710" y="1014637"/>
                      <a:pt x="367217" y="1044445"/>
                      <a:pt x="339805" y="1073040"/>
                    </a:cubicBezTo>
                    <a:cubicBezTo>
                      <a:pt x="312398" y="1101635"/>
                      <a:pt x="298690" y="1130646"/>
                      <a:pt x="298690" y="1160073"/>
                    </a:cubicBezTo>
                    <a:lnTo>
                      <a:pt x="298690" y="1188977"/>
                    </a:lnTo>
                    <a:lnTo>
                      <a:pt x="815134" y="1188977"/>
                    </a:lnTo>
                    <a:cubicBezTo>
                      <a:pt x="843660" y="1188977"/>
                      <a:pt x="867170" y="1201696"/>
                      <a:pt x="885668" y="1227126"/>
                    </a:cubicBezTo>
                    <a:cubicBezTo>
                      <a:pt x="904166" y="1252560"/>
                      <a:pt x="913416" y="1281594"/>
                      <a:pt x="913416" y="1314235"/>
                    </a:cubicBezTo>
                    <a:cubicBezTo>
                      <a:pt x="913416" y="1347697"/>
                      <a:pt x="904174" y="1377903"/>
                      <a:pt x="885699" y="1404852"/>
                    </a:cubicBezTo>
                    <a:cubicBezTo>
                      <a:pt x="867219" y="1431798"/>
                      <a:pt x="843698" y="1445273"/>
                      <a:pt x="815134" y="1445273"/>
                    </a:cubicBezTo>
                    <a:lnTo>
                      <a:pt x="129114" y="1445273"/>
                    </a:lnTo>
                    <a:cubicBezTo>
                      <a:pt x="103642" y="1445273"/>
                      <a:pt x="75753" y="1436562"/>
                      <a:pt x="45452" y="1419136"/>
                    </a:cubicBezTo>
                    <a:cubicBezTo>
                      <a:pt x="15151" y="1401714"/>
                      <a:pt x="0" y="1377666"/>
                      <a:pt x="0" y="1346995"/>
                    </a:cubicBezTo>
                    <a:lnTo>
                      <a:pt x="0" y="1160073"/>
                    </a:lnTo>
                    <a:cubicBezTo>
                      <a:pt x="0" y="1105372"/>
                      <a:pt x="15468" y="1054817"/>
                      <a:pt x="46402" y="1008411"/>
                    </a:cubicBezTo>
                    <a:cubicBezTo>
                      <a:pt x="77333" y="962001"/>
                      <a:pt x="116651" y="918813"/>
                      <a:pt x="164358" y="878847"/>
                    </a:cubicBezTo>
                    <a:cubicBezTo>
                      <a:pt x="212062" y="838880"/>
                      <a:pt x="262579" y="800032"/>
                      <a:pt x="315913" y="762307"/>
                    </a:cubicBezTo>
                    <a:cubicBezTo>
                      <a:pt x="369248" y="724577"/>
                      <a:pt x="419074" y="686680"/>
                      <a:pt x="465396" y="648611"/>
                    </a:cubicBezTo>
                    <a:cubicBezTo>
                      <a:pt x="511714" y="610542"/>
                      <a:pt x="549146" y="572686"/>
                      <a:pt x="577691" y="535037"/>
                    </a:cubicBezTo>
                    <a:cubicBezTo>
                      <a:pt x="606232" y="497392"/>
                      <a:pt x="620505" y="457792"/>
                      <a:pt x="620505" y="416238"/>
                    </a:cubicBezTo>
                    <a:cubicBezTo>
                      <a:pt x="620505" y="392514"/>
                      <a:pt x="615050" y="368877"/>
                      <a:pt x="604140" y="345329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37" y="271672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4"/>
                    </a:cubicBezTo>
                    <a:cubicBezTo>
                      <a:pt x="308325" y="443458"/>
                      <a:pt x="294716" y="469373"/>
                      <a:pt x="267496" y="492055"/>
                    </a:cubicBezTo>
                    <a:cubicBezTo>
                      <a:pt x="240279" y="514737"/>
                      <a:pt x="203786" y="526082"/>
                      <a:pt x="158018" y="526078"/>
                    </a:cubicBezTo>
                    <a:cubicBezTo>
                      <a:pt x="119418" y="526082"/>
                      <a:pt x="87926" y="514649"/>
                      <a:pt x="63549" y="491784"/>
                    </a:cubicBezTo>
                    <a:cubicBezTo>
                      <a:pt x="39169" y="468923"/>
                      <a:pt x="26980" y="428964"/>
                      <a:pt x="26980" y="371916"/>
                    </a:cubicBezTo>
                    <a:cubicBezTo>
                      <a:pt x="26980" y="295339"/>
                      <a:pt x="47250" y="229018"/>
                      <a:pt x="87789" y="172951"/>
                    </a:cubicBezTo>
                    <a:cubicBezTo>
                      <a:pt x="128324" y="116887"/>
                      <a:pt x="181902" y="74047"/>
                      <a:pt x="248513" y="44429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628A436-9D75-3241-B27E-E22A47827B36}"/>
                  </a:ext>
                </a:extLst>
              </p:cNvPr>
              <p:cNvGrpSpPr/>
              <p:nvPr/>
            </p:nvGrpSpPr>
            <p:grpSpPr>
              <a:xfrm>
                <a:off x="2803490" y="2711975"/>
                <a:ext cx="552989" cy="854928"/>
                <a:chOff x="2803490" y="2711975"/>
                <a:chExt cx="552989" cy="854928"/>
              </a:xfrm>
              <a:grpFill/>
            </p:grpSpPr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CA08C2C2-E124-8946-8840-3B30FA96B6A6}"/>
                    </a:ext>
                  </a:extLst>
                </p:cNvPr>
                <p:cNvSpPr/>
                <p:nvPr/>
              </p:nvSpPr>
              <p:spPr>
                <a:xfrm>
                  <a:off x="2803490" y="2711975"/>
                  <a:ext cx="552989" cy="854928"/>
                </a:xfrm>
                <a:custGeom>
                  <a:avLst/>
                  <a:gdLst>
                    <a:gd name="connsiteX0" fmla="*/ 470194 w 942319"/>
                    <a:gd name="connsiteY0" fmla="*/ 0 h 1456835"/>
                    <a:gd name="connsiteX1" fmla="*/ 709056 w 942319"/>
                    <a:gd name="connsiteY1" fmla="*/ 45559 h 1456835"/>
                    <a:gd name="connsiteX2" fmla="*/ 879839 w 942319"/>
                    <a:gd name="connsiteY2" fmla="*/ 192884 h 1456835"/>
                    <a:gd name="connsiteX3" fmla="*/ 942319 w 942319"/>
                    <a:gd name="connsiteY3" fmla="*/ 458635 h 1456835"/>
                    <a:gd name="connsiteX4" fmla="*/ 942319 w 942319"/>
                    <a:gd name="connsiteY4" fmla="*/ 996276 h 1456835"/>
                    <a:gd name="connsiteX5" fmla="*/ 879537 w 942319"/>
                    <a:gd name="connsiteY5" fmla="*/ 1263833 h 1456835"/>
                    <a:gd name="connsiteX6" fmla="*/ 708892 w 942319"/>
                    <a:gd name="connsiteY6" fmla="*/ 1411475 h 1456835"/>
                    <a:gd name="connsiteX7" fmla="*/ 470194 w 942319"/>
                    <a:gd name="connsiteY7" fmla="*/ 1456835 h 1456835"/>
                    <a:gd name="connsiteX8" fmla="*/ 232041 w 942319"/>
                    <a:gd name="connsiteY8" fmla="*/ 1411551 h 1456835"/>
                    <a:gd name="connsiteX9" fmla="*/ 62675 w 942319"/>
                    <a:gd name="connsiteY9" fmla="*/ 1264161 h 1456835"/>
                    <a:gd name="connsiteX10" fmla="*/ 0 w 942319"/>
                    <a:gd name="connsiteY10" fmla="*/ 996276 h 1456835"/>
                    <a:gd name="connsiteX11" fmla="*/ 0 w 942319"/>
                    <a:gd name="connsiteY11" fmla="*/ 458635 h 1456835"/>
                    <a:gd name="connsiteX12" fmla="*/ 62358 w 942319"/>
                    <a:gd name="connsiteY12" fmla="*/ 192567 h 1456835"/>
                    <a:gd name="connsiteX13" fmla="*/ 231877 w 942319"/>
                    <a:gd name="connsiteY13" fmla="*/ 45482 h 1456835"/>
                    <a:gd name="connsiteX14" fmla="*/ 470194 w 942319"/>
                    <a:gd name="connsiteY14" fmla="*/ 0 h 1456835"/>
                    <a:gd name="connsiteX15" fmla="*/ 470194 w 942319"/>
                    <a:gd name="connsiteY15" fmla="*/ 256296 h 1456835"/>
                    <a:gd name="connsiteX16" fmla="*/ 336373 w 942319"/>
                    <a:gd name="connsiteY16" fmla="*/ 304488 h 1456835"/>
                    <a:gd name="connsiteX17" fmla="*/ 289055 w 942319"/>
                    <a:gd name="connsiteY17" fmla="*/ 458635 h 1456835"/>
                    <a:gd name="connsiteX18" fmla="*/ 289055 w 942319"/>
                    <a:gd name="connsiteY18" fmla="*/ 996276 h 1456835"/>
                    <a:gd name="connsiteX19" fmla="*/ 336522 w 942319"/>
                    <a:gd name="connsiteY19" fmla="*/ 1152198 h 1456835"/>
                    <a:gd name="connsiteX20" fmla="*/ 470194 w 942319"/>
                    <a:gd name="connsiteY20" fmla="*/ 1200539 h 1456835"/>
                    <a:gd name="connsiteX21" fmla="*/ 604591 w 942319"/>
                    <a:gd name="connsiteY21" fmla="*/ 1151866 h 1456835"/>
                    <a:gd name="connsiteX22" fmla="*/ 653264 w 942319"/>
                    <a:gd name="connsiteY22" fmla="*/ 996276 h 1456835"/>
                    <a:gd name="connsiteX23" fmla="*/ 653264 w 942319"/>
                    <a:gd name="connsiteY23" fmla="*/ 458635 h 1456835"/>
                    <a:gd name="connsiteX24" fmla="*/ 604728 w 942319"/>
                    <a:gd name="connsiteY24" fmla="*/ 304832 h 1456835"/>
                    <a:gd name="connsiteX25" fmla="*/ 470194 w 942319"/>
                    <a:gd name="connsiteY25" fmla="*/ 256296 h 1456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942319" h="1456835">
                      <a:moveTo>
                        <a:pt x="470194" y="0"/>
                      </a:moveTo>
                      <a:cubicBezTo>
                        <a:pt x="557234" y="0"/>
                        <a:pt x="636854" y="15185"/>
                        <a:pt x="709056" y="45559"/>
                      </a:cubicBezTo>
                      <a:cubicBezTo>
                        <a:pt x="781259" y="75928"/>
                        <a:pt x="838189" y="125037"/>
                        <a:pt x="879839" y="192884"/>
                      </a:cubicBezTo>
                      <a:cubicBezTo>
                        <a:pt x="921492" y="260732"/>
                        <a:pt x="942319" y="349314"/>
                        <a:pt x="942319" y="458635"/>
                      </a:cubicBezTo>
                      <a:lnTo>
                        <a:pt x="942319" y="996276"/>
                      </a:lnTo>
                      <a:cubicBezTo>
                        <a:pt x="942319" y="1106456"/>
                        <a:pt x="921393" y="1195642"/>
                        <a:pt x="879537" y="1263833"/>
                      </a:cubicBezTo>
                      <a:cubicBezTo>
                        <a:pt x="837685" y="1332020"/>
                        <a:pt x="780805" y="1381235"/>
                        <a:pt x="708892" y="1411475"/>
                      </a:cubicBezTo>
                      <a:cubicBezTo>
                        <a:pt x="636980" y="1441715"/>
                        <a:pt x="557413" y="1456835"/>
                        <a:pt x="470194" y="1456835"/>
                      </a:cubicBezTo>
                      <a:cubicBezTo>
                        <a:pt x="382554" y="1456835"/>
                        <a:pt x="303171" y="1441742"/>
                        <a:pt x="232041" y="1411551"/>
                      </a:cubicBezTo>
                      <a:cubicBezTo>
                        <a:pt x="160911" y="1381361"/>
                        <a:pt x="104458" y="1332230"/>
                        <a:pt x="62675" y="1264161"/>
                      </a:cubicBezTo>
                      <a:cubicBezTo>
                        <a:pt x="20892" y="1196092"/>
                        <a:pt x="0" y="1106800"/>
                        <a:pt x="0" y="996276"/>
                      </a:cubicBezTo>
                      <a:lnTo>
                        <a:pt x="0" y="458635"/>
                      </a:lnTo>
                      <a:cubicBezTo>
                        <a:pt x="0" y="348993"/>
                        <a:pt x="20785" y="260304"/>
                        <a:pt x="62358" y="192567"/>
                      </a:cubicBezTo>
                      <a:cubicBezTo>
                        <a:pt x="103931" y="124831"/>
                        <a:pt x="160434" y="75802"/>
                        <a:pt x="231877" y="45482"/>
                      </a:cubicBezTo>
                      <a:cubicBezTo>
                        <a:pt x="303316" y="15162"/>
                        <a:pt x="382757" y="0"/>
                        <a:pt x="470194" y="0"/>
                      </a:cubicBezTo>
                      <a:close/>
                      <a:moveTo>
                        <a:pt x="470194" y="256296"/>
                      </a:moveTo>
                      <a:cubicBezTo>
                        <a:pt x="412523" y="256296"/>
                        <a:pt x="367919" y="272359"/>
                        <a:pt x="336373" y="304488"/>
                      </a:cubicBezTo>
                      <a:cubicBezTo>
                        <a:pt x="304828" y="336614"/>
                        <a:pt x="289055" y="387998"/>
                        <a:pt x="289055" y="458635"/>
                      </a:cubicBezTo>
                      <a:lnTo>
                        <a:pt x="289055" y="996276"/>
                      </a:lnTo>
                      <a:cubicBezTo>
                        <a:pt x="289055" y="1067998"/>
                        <a:pt x="304878" y="1119973"/>
                        <a:pt x="336522" y="1152198"/>
                      </a:cubicBezTo>
                      <a:cubicBezTo>
                        <a:pt x="368167" y="1184427"/>
                        <a:pt x="412726" y="1200539"/>
                        <a:pt x="470194" y="1200539"/>
                      </a:cubicBezTo>
                      <a:cubicBezTo>
                        <a:pt x="527345" y="1200539"/>
                        <a:pt x="572140" y="1184316"/>
                        <a:pt x="604591" y="1151866"/>
                      </a:cubicBezTo>
                      <a:cubicBezTo>
                        <a:pt x="637041" y="1119419"/>
                        <a:pt x="653264" y="1067555"/>
                        <a:pt x="653264" y="996276"/>
                      </a:cubicBezTo>
                      <a:lnTo>
                        <a:pt x="653264" y="458635"/>
                      </a:lnTo>
                      <a:cubicBezTo>
                        <a:pt x="653264" y="388460"/>
                        <a:pt x="637083" y="337191"/>
                        <a:pt x="604728" y="304832"/>
                      </a:cubicBezTo>
                      <a:cubicBezTo>
                        <a:pt x="572369" y="272473"/>
                        <a:pt x="527525" y="256296"/>
                        <a:pt x="470194" y="256296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675DFFF7-21AB-424F-AFF2-4BB062DDF33A}"/>
                    </a:ext>
                  </a:extLst>
                </p:cNvPr>
                <p:cNvSpPr/>
                <p:nvPr/>
              </p:nvSpPr>
              <p:spPr>
                <a:xfrm>
                  <a:off x="3016091" y="3082232"/>
                  <a:ext cx="127786" cy="126655"/>
                </a:xfrm>
                <a:custGeom>
                  <a:avLst/>
                  <a:gdLst>
                    <a:gd name="connsiteX0" fmla="*/ 107913 w 217753"/>
                    <a:gd name="connsiteY0" fmla="*/ 0 h 215826"/>
                    <a:gd name="connsiteX1" fmla="*/ 188231 w 217753"/>
                    <a:gd name="connsiteY1" fmla="*/ 29523 h 215826"/>
                    <a:gd name="connsiteX2" fmla="*/ 217753 w 217753"/>
                    <a:gd name="connsiteY2" fmla="*/ 105986 h 215826"/>
                    <a:gd name="connsiteX3" fmla="*/ 188174 w 217753"/>
                    <a:gd name="connsiteY3" fmla="*/ 183880 h 215826"/>
                    <a:gd name="connsiteX4" fmla="*/ 107913 w 217753"/>
                    <a:gd name="connsiteY4" fmla="*/ 215826 h 215826"/>
                    <a:gd name="connsiteX5" fmla="*/ 29435 w 217753"/>
                    <a:gd name="connsiteY5" fmla="*/ 184032 h 215826"/>
                    <a:gd name="connsiteX6" fmla="*/ 0 w 217753"/>
                    <a:gd name="connsiteY6" fmla="*/ 105986 h 215826"/>
                    <a:gd name="connsiteX7" fmla="*/ 29373 w 217753"/>
                    <a:gd name="connsiteY7" fmla="*/ 29370 h 215826"/>
                    <a:gd name="connsiteX8" fmla="*/ 107913 w 217753"/>
                    <a:gd name="connsiteY8" fmla="*/ 0 h 215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7753" h="215826">
                      <a:moveTo>
                        <a:pt x="107913" y="0"/>
                      </a:moveTo>
                      <a:cubicBezTo>
                        <a:pt x="141779" y="0"/>
                        <a:pt x="168549" y="9841"/>
                        <a:pt x="188231" y="29523"/>
                      </a:cubicBezTo>
                      <a:cubicBezTo>
                        <a:pt x="207913" y="49204"/>
                        <a:pt x="217753" y="74692"/>
                        <a:pt x="217753" y="105986"/>
                      </a:cubicBezTo>
                      <a:cubicBezTo>
                        <a:pt x="217753" y="136619"/>
                        <a:pt x="207893" y="162584"/>
                        <a:pt x="188174" y="183880"/>
                      </a:cubicBezTo>
                      <a:cubicBezTo>
                        <a:pt x="168450" y="205176"/>
                        <a:pt x="141699" y="215826"/>
                        <a:pt x="107913" y="215826"/>
                      </a:cubicBezTo>
                      <a:cubicBezTo>
                        <a:pt x="75214" y="215826"/>
                        <a:pt x="49055" y="205230"/>
                        <a:pt x="29435" y="184032"/>
                      </a:cubicBezTo>
                      <a:cubicBezTo>
                        <a:pt x="9810" y="162832"/>
                        <a:pt x="0" y="136817"/>
                        <a:pt x="0" y="105986"/>
                      </a:cubicBezTo>
                      <a:cubicBezTo>
                        <a:pt x="0" y="74490"/>
                        <a:pt x="9791" y="48952"/>
                        <a:pt x="29373" y="29370"/>
                      </a:cubicBezTo>
                      <a:cubicBezTo>
                        <a:pt x="48956" y="9792"/>
                        <a:pt x="75134" y="0"/>
                        <a:pt x="107913" y="0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9A08E3-4417-BA44-B950-4C7FE738A274}"/>
                </a:ext>
              </a:extLst>
            </p:cNvPr>
            <p:cNvGrpSpPr/>
            <p:nvPr/>
          </p:nvGrpSpPr>
          <p:grpSpPr>
            <a:xfrm>
              <a:off x="2364974" y="3291099"/>
              <a:ext cx="1139978" cy="848142"/>
              <a:chOff x="3424403" y="2715367"/>
              <a:chExt cx="1139978" cy="84814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EB926C7-662E-2643-8808-31BD3C18741D}"/>
                  </a:ext>
                </a:extLst>
              </p:cNvPr>
              <p:cNvSpPr/>
              <p:nvPr/>
            </p:nvSpPr>
            <p:spPr>
              <a:xfrm>
                <a:off x="3424403" y="2715367"/>
                <a:ext cx="536026" cy="848142"/>
              </a:xfrm>
              <a:custGeom>
                <a:avLst/>
                <a:gdLst>
                  <a:gd name="connsiteX0" fmla="*/ 458632 w 913412"/>
                  <a:gd name="connsiteY0" fmla="*/ 0 h 1445272"/>
                  <a:gd name="connsiteX1" fmla="*/ 678446 w 913412"/>
                  <a:gd name="connsiteY1" fmla="*/ 49425 h 1445272"/>
                  <a:gd name="connsiteX2" fmla="*/ 845950 w 913412"/>
                  <a:gd name="connsiteY2" fmla="*/ 189723 h 1445272"/>
                  <a:gd name="connsiteX3" fmla="*/ 909556 w 913412"/>
                  <a:gd name="connsiteY3" fmla="*/ 408530 h 1445272"/>
                  <a:gd name="connsiteX4" fmla="*/ 863471 w 913412"/>
                  <a:gd name="connsiteY4" fmla="*/ 601640 h 1445272"/>
                  <a:gd name="connsiteX5" fmla="*/ 746015 w 913412"/>
                  <a:gd name="connsiteY5" fmla="*/ 757203 h 1445272"/>
                  <a:gd name="connsiteX6" fmla="*/ 596143 w 913412"/>
                  <a:gd name="connsiteY6" fmla="*/ 881843 h 1445272"/>
                  <a:gd name="connsiteX7" fmla="*/ 449283 w 913412"/>
                  <a:gd name="connsiteY7" fmla="*/ 983614 h 1445272"/>
                  <a:gd name="connsiteX8" fmla="*/ 339802 w 913412"/>
                  <a:gd name="connsiteY8" fmla="*/ 1073040 h 1445272"/>
                  <a:gd name="connsiteX9" fmla="*/ 298686 w 913412"/>
                  <a:gd name="connsiteY9" fmla="*/ 1160072 h 1445272"/>
                  <a:gd name="connsiteX10" fmla="*/ 298686 w 913412"/>
                  <a:gd name="connsiteY10" fmla="*/ 1188976 h 1445272"/>
                  <a:gd name="connsiteX11" fmla="*/ 815130 w 913412"/>
                  <a:gd name="connsiteY11" fmla="*/ 1188976 h 1445272"/>
                  <a:gd name="connsiteX12" fmla="*/ 885664 w 913412"/>
                  <a:gd name="connsiteY12" fmla="*/ 1227126 h 1445272"/>
                  <a:gd name="connsiteX13" fmla="*/ 913412 w 913412"/>
                  <a:gd name="connsiteY13" fmla="*/ 1314235 h 1445272"/>
                  <a:gd name="connsiteX14" fmla="*/ 885695 w 913412"/>
                  <a:gd name="connsiteY14" fmla="*/ 1404852 h 1445272"/>
                  <a:gd name="connsiteX15" fmla="*/ 815130 w 913412"/>
                  <a:gd name="connsiteY15" fmla="*/ 1445272 h 1445272"/>
                  <a:gd name="connsiteX16" fmla="*/ 129110 w 913412"/>
                  <a:gd name="connsiteY16" fmla="*/ 1445272 h 1445272"/>
                  <a:gd name="connsiteX17" fmla="*/ 45448 w 913412"/>
                  <a:gd name="connsiteY17" fmla="*/ 1419136 h 1445272"/>
                  <a:gd name="connsiteX18" fmla="*/ 0 w 913412"/>
                  <a:gd name="connsiteY18" fmla="*/ 1346994 h 1445272"/>
                  <a:gd name="connsiteX19" fmla="*/ 0 w 913412"/>
                  <a:gd name="connsiteY19" fmla="*/ 1160072 h 1445272"/>
                  <a:gd name="connsiteX20" fmla="*/ 46399 w 913412"/>
                  <a:gd name="connsiteY20" fmla="*/ 1008410 h 1445272"/>
                  <a:gd name="connsiteX21" fmla="*/ 164355 w 913412"/>
                  <a:gd name="connsiteY21" fmla="*/ 878846 h 1445272"/>
                  <a:gd name="connsiteX22" fmla="*/ 315910 w 913412"/>
                  <a:gd name="connsiteY22" fmla="*/ 762306 h 1445272"/>
                  <a:gd name="connsiteX23" fmla="*/ 465392 w 913412"/>
                  <a:gd name="connsiteY23" fmla="*/ 648610 h 1445272"/>
                  <a:gd name="connsiteX24" fmla="*/ 577687 w 913412"/>
                  <a:gd name="connsiteY24" fmla="*/ 535037 h 1445272"/>
                  <a:gd name="connsiteX25" fmla="*/ 620501 w 913412"/>
                  <a:gd name="connsiteY25" fmla="*/ 416237 h 1445272"/>
                  <a:gd name="connsiteX26" fmla="*/ 604137 w 913412"/>
                  <a:gd name="connsiteY26" fmla="*/ 345328 h 1445272"/>
                  <a:gd name="connsiteX27" fmla="*/ 552829 w 913412"/>
                  <a:gd name="connsiteY27" fmla="*/ 287009 h 1445272"/>
                  <a:gd name="connsiteX28" fmla="*/ 460559 w 913412"/>
                  <a:gd name="connsiteY28" fmla="*/ 264003 h 1445272"/>
                  <a:gd name="connsiteX29" fmla="*/ 353097 w 913412"/>
                  <a:gd name="connsiteY29" fmla="*/ 298644 h 1445272"/>
                  <a:gd name="connsiteX30" fmla="*/ 308321 w 913412"/>
                  <a:gd name="connsiteY30" fmla="*/ 414313 h 1445272"/>
                  <a:gd name="connsiteX31" fmla="*/ 267492 w 913412"/>
                  <a:gd name="connsiteY31" fmla="*/ 492055 h 1445272"/>
                  <a:gd name="connsiteX32" fmla="*/ 158014 w 913412"/>
                  <a:gd name="connsiteY32" fmla="*/ 526078 h 1445272"/>
                  <a:gd name="connsiteX33" fmla="*/ 63546 w 913412"/>
                  <a:gd name="connsiteY33" fmla="*/ 491784 h 1445272"/>
                  <a:gd name="connsiteX34" fmla="*/ 26977 w 913412"/>
                  <a:gd name="connsiteY34" fmla="*/ 371915 h 1445272"/>
                  <a:gd name="connsiteX35" fmla="*/ 87785 w 913412"/>
                  <a:gd name="connsiteY35" fmla="*/ 172950 h 1445272"/>
                  <a:gd name="connsiteX36" fmla="*/ 248509 w 913412"/>
                  <a:gd name="connsiteY36" fmla="*/ 44428 h 1445272"/>
                  <a:gd name="connsiteX37" fmla="*/ 458632 w 913412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2" h="1445272">
                    <a:moveTo>
                      <a:pt x="458632" y="0"/>
                    </a:moveTo>
                    <a:cubicBezTo>
                      <a:pt x="535911" y="0"/>
                      <a:pt x="609187" y="16475"/>
                      <a:pt x="678446" y="49425"/>
                    </a:cubicBezTo>
                    <a:cubicBezTo>
                      <a:pt x="747710" y="82375"/>
                      <a:pt x="803544" y="129140"/>
                      <a:pt x="845950" y="189723"/>
                    </a:cubicBezTo>
                    <a:cubicBezTo>
                      <a:pt x="888352" y="250303"/>
                      <a:pt x="909556" y="323238"/>
                      <a:pt x="909556" y="408530"/>
                    </a:cubicBezTo>
                    <a:cubicBezTo>
                      <a:pt x="909556" y="479832"/>
                      <a:pt x="894196" y="544202"/>
                      <a:pt x="863471" y="601640"/>
                    </a:cubicBezTo>
                    <a:cubicBezTo>
                      <a:pt x="832750" y="659081"/>
                      <a:pt x="793597" y="710934"/>
                      <a:pt x="746015" y="757203"/>
                    </a:cubicBezTo>
                    <a:cubicBezTo>
                      <a:pt x="698430" y="803471"/>
                      <a:pt x="648474" y="845018"/>
                      <a:pt x="596143" y="881843"/>
                    </a:cubicBezTo>
                    <a:cubicBezTo>
                      <a:pt x="543813" y="918667"/>
                      <a:pt x="494857" y="952591"/>
                      <a:pt x="449283" y="983614"/>
                    </a:cubicBezTo>
                    <a:cubicBezTo>
                      <a:pt x="403706" y="1014636"/>
                      <a:pt x="367213" y="1044445"/>
                      <a:pt x="339802" y="1073040"/>
                    </a:cubicBezTo>
                    <a:cubicBezTo>
                      <a:pt x="312394" y="1101634"/>
                      <a:pt x="298686" y="1130645"/>
                      <a:pt x="298686" y="1160072"/>
                    </a:cubicBezTo>
                    <a:lnTo>
                      <a:pt x="298686" y="1188976"/>
                    </a:lnTo>
                    <a:lnTo>
                      <a:pt x="815130" y="1188976"/>
                    </a:lnTo>
                    <a:cubicBezTo>
                      <a:pt x="843656" y="1188976"/>
                      <a:pt x="867166" y="1201695"/>
                      <a:pt x="885664" y="1227126"/>
                    </a:cubicBezTo>
                    <a:cubicBezTo>
                      <a:pt x="904163" y="1252560"/>
                      <a:pt x="913408" y="1281593"/>
                      <a:pt x="913412" y="1314235"/>
                    </a:cubicBezTo>
                    <a:cubicBezTo>
                      <a:pt x="913408" y="1347696"/>
                      <a:pt x="904170" y="1377902"/>
                      <a:pt x="885695" y="1404852"/>
                    </a:cubicBezTo>
                    <a:cubicBezTo>
                      <a:pt x="867216" y="1431797"/>
                      <a:pt x="843694" y="1445272"/>
                      <a:pt x="815130" y="1445272"/>
                    </a:cubicBezTo>
                    <a:lnTo>
                      <a:pt x="129110" y="1445272"/>
                    </a:lnTo>
                    <a:cubicBezTo>
                      <a:pt x="103638" y="1445272"/>
                      <a:pt x="75749" y="1436561"/>
                      <a:pt x="45448" y="1419136"/>
                    </a:cubicBezTo>
                    <a:cubicBezTo>
                      <a:pt x="15147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4" y="1054816"/>
                      <a:pt x="46399" y="1008410"/>
                    </a:cubicBezTo>
                    <a:cubicBezTo>
                      <a:pt x="77330" y="962000"/>
                      <a:pt x="116647" y="918812"/>
                      <a:pt x="164355" y="878846"/>
                    </a:cubicBezTo>
                    <a:cubicBezTo>
                      <a:pt x="212055" y="838880"/>
                      <a:pt x="262575" y="800032"/>
                      <a:pt x="315910" y="762306"/>
                    </a:cubicBezTo>
                    <a:cubicBezTo>
                      <a:pt x="369244" y="724577"/>
                      <a:pt x="419070" y="686680"/>
                      <a:pt x="465392" y="648610"/>
                    </a:cubicBezTo>
                    <a:cubicBezTo>
                      <a:pt x="511710" y="610541"/>
                      <a:pt x="549142" y="572686"/>
                      <a:pt x="577687" y="535037"/>
                    </a:cubicBezTo>
                    <a:cubicBezTo>
                      <a:pt x="606228" y="497391"/>
                      <a:pt x="620501" y="457791"/>
                      <a:pt x="620501" y="416237"/>
                    </a:cubicBezTo>
                    <a:cubicBezTo>
                      <a:pt x="620501" y="392513"/>
                      <a:pt x="615046" y="368877"/>
                      <a:pt x="604137" y="345328"/>
                    </a:cubicBezTo>
                    <a:cubicBezTo>
                      <a:pt x="593227" y="321784"/>
                      <a:pt x="576126" y="302343"/>
                      <a:pt x="552829" y="287009"/>
                    </a:cubicBezTo>
                    <a:cubicBezTo>
                      <a:pt x="529533" y="271671"/>
                      <a:pt x="498777" y="264003"/>
                      <a:pt x="460559" y="264003"/>
                    </a:cubicBezTo>
                    <a:cubicBezTo>
                      <a:pt x="418765" y="264003"/>
                      <a:pt x="382944" y="275550"/>
                      <a:pt x="353097" y="298644"/>
                    </a:cubicBezTo>
                    <a:cubicBezTo>
                      <a:pt x="323246" y="321738"/>
                      <a:pt x="308321" y="360296"/>
                      <a:pt x="308321" y="414313"/>
                    </a:cubicBezTo>
                    <a:cubicBezTo>
                      <a:pt x="308321" y="443458"/>
                      <a:pt x="294713" y="469373"/>
                      <a:pt x="267492" y="492055"/>
                    </a:cubicBezTo>
                    <a:cubicBezTo>
                      <a:pt x="240275" y="514737"/>
                      <a:pt x="203783" y="526081"/>
                      <a:pt x="158014" y="526078"/>
                    </a:cubicBezTo>
                    <a:cubicBezTo>
                      <a:pt x="119414" y="526081"/>
                      <a:pt x="87922" y="514649"/>
                      <a:pt x="63546" y="491784"/>
                    </a:cubicBezTo>
                    <a:cubicBezTo>
                      <a:pt x="39165" y="468922"/>
                      <a:pt x="26977" y="428964"/>
                      <a:pt x="26977" y="371915"/>
                    </a:cubicBezTo>
                    <a:cubicBezTo>
                      <a:pt x="26977" y="295338"/>
                      <a:pt x="47246" y="229018"/>
                      <a:pt x="87785" y="172950"/>
                    </a:cubicBezTo>
                    <a:cubicBezTo>
                      <a:pt x="128320" y="116887"/>
                      <a:pt x="181898" y="74046"/>
                      <a:pt x="248509" y="44428"/>
                    </a:cubicBezTo>
                    <a:cubicBezTo>
                      <a:pt x="315123" y="14811"/>
                      <a:pt x="385162" y="0"/>
                      <a:pt x="458632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5D144B6-24F9-1241-88A2-5EA43A139A23}"/>
                  </a:ext>
                </a:extLst>
              </p:cNvPr>
              <p:cNvSpPr/>
              <p:nvPr/>
            </p:nvSpPr>
            <p:spPr>
              <a:xfrm>
                <a:off x="4028353" y="2715367"/>
                <a:ext cx="536028" cy="848142"/>
              </a:xfrm>
              <a:custGeom>
                <a:avLst/>
                <a:gdLst>
                  <a:gd name="connsiteX0" fmla="*/ 458636 w 913416"/>
                  <a:gd name="connsiteY0" fmla="*/ 0 h 1445272"/>
                  <a:gd name="connsiteX1" fmla="*/ 678450 w 913416"/>
                  <a:gd name="connsiteY1" fmla="*/ 49425 h 1445272"/>
                  <a:gd name="connsiteX2" fmla="*/ 845954 w 913416"/>
                  <a:gd name="connsiteY2" fmla="*/ 189723 h 1445272"/>
                  <a:gd name="connsiteX3" fmla="*/ 909560 w 913416"/>
                  <a:gd name="connsiteY3" fmla="*/ 408530 h 1445272"/>
                  <a:gd name="connsiteX4" fmla="*/ 863479 w 913416"/>
                  <a:gd name="connsiteY4" fmla="*/ 601640 h 1445272"/>
                  <a:gd name="connsiteX5" fmla="*/ 746019 w 913416"/>
                  <a:gd name="connsiteY5" fmla="*/ 757203 h 1445272"/>
                  <a:gd name="connsiteX6" fmla="*/ 596147 w 913416"/>
                  <a:gd name="connsiteY6" fmla="*/ 881843 h 1445272"/>
                  <a:gd name="connsiteX7" fmla="*/ 449287 w 913416"/>
                  <a:gd name="connsiteY7" fmla="*/ 983614 h 1445272"/>
                  <a:gd name="connsiteX8" fmla="*/ 339806 w 913416"/>
                  <a:gd name="connsiteY8" fmla="*/ 1073040 h 1445272"/>
                  <a:gd name="connsiteX9" fmla="*/ 298690 w 913416"/>
                  <a:gd name="connsiteY9" fmla="*/ 1160072 h 1445272"/>
                  <a:gd name="connsiteX10" fmla="*/ 298690 w 913416"/>
                  <a:gd name="connsiteY10" fmla="*/ 1188976 h 1445272"/>
                  <a:gd name="connsiteX11" fmla="*/ 815137 w 913416"/>
                  <a:gd name="connsiteY11" fmla="*/ 1188976 h 1445272"/>
                  <a:gd name="connsiteX12" fmla="*/ 885668 w 913416"/>
                  <a:gd name="connsiteY12" fmla="*/ 1227126 h 1445272"/>
                  <a:gd name="connsiteX13" fmla="*/ 913416 w 913416"/>
                  <a:gd name="connsiteY13" fmla="*/ 1314235 h 1445272"/>
                  <a:gd name="connsiteX14" fmla="*/ 885699 w 913416"/>
                  <a:gd name="connsiteY14" fmla="*/ 1404852 h 1445272"/>
                  <a:gd name="connsiteX15" fmla="*/ 815137 w 913416"/>
                  <a:gd name="connsiteY15" fmla="*/ 1445272 h 1445272"/>
                  <a:gd name="connsiteX16" fmla="*/ 129114 w 913416"/>
                  <a:gd name="connsiteY16" fmla="*/ 1445272 h 1445272"/>
                  <a:gd name="connsiteX17" fmla="*/ 45452 w 913416"/>
                  <a:gd name="connsiteY17" fmla="*/ 1419136 h 1445272"/>
                  <a:gd name="connsiteX18" fmla="*/ 0 w 913416"/>
                  <a:gd name="connsiteY18" fmla="*/ 1346994 h 1445272"/>
                  <a:gd name="connsiteX19" fmla="*/ 0 w 913416"/>
                  <a:gd name="connsiteY19" fmla="*/ 1160072 h 1445272"/>
                  <a:gd name="connsiteX20" fmla="*/ 46402 w 913416"/>
                  <a:gd name="connsiteY20" fmla="*/ 1008410 h 1445272"/>
                  <a:gd name="connsiteX21" fmla="*/ 164355 w 913416"/>
                  <a:gd name="connsiteY21" fmla="*/ 878846 h 1445272"/>
                  <a:gd name="connsiteX22" fmla="*/ 315914 w 913416"/>
                  <a:gd name="connsiteY22" fmla="*/ 762306 h 1445272"/>
                  <a:gd name="connsiteX23" fmla="*/ 465396 w 913416"/>
                  <a:gd name="connsiteY23" fmla="*/ 648610 h 1445272"/>
                  <a:gd name="connsiteX24" fmla="*/ 577691 w 913416"/>
                  <a:gd name="connsiteY24" fmla="*/ 535037 h 1445272"/>
                  <a:gd name="connsiteX25" fmla="*/ 620505 w 913416"/>
                  <a:gd name="connsiteY25" fmla="*/ 416237 h 1445272"/>
                  <a:gd name="connsiteX26" fmla="*/ 604140 w 913416"/>
                  <a:gd name="connsiteY26" fmla="*/ 345328 h 1445272"/>
                  <a:gd name="connsiteX27" fmla="*/ 552833 w 913416"/>
                  <a:gd name="connsiteY27" fmla="*/ 287009 h 1445272"/>
                  <a:gd name="connsiteX28" fmla="*/ 460563 w 913416"/>
                  <a:gd name="connsiteY28" fmla="*/ 264003 h 1445272"/>
                  <a:gd name="connsiteX29" fmla="*/ 353101 w 913416"/>
                  <a:gd name="connsiteY29" fmla="*/ 298644 h 1445272"/>
                  <a:gd name="connsiteX30" fmla="*/ 308325 w 913416"/>
                  <a:gd name="connsiteY30" fmla="*/ 414313 h 1445272"/>
                  <a:gd name="connsiteX31" fmla="*/ 267496 w 913416"/>
                  <a:gd name="connsiteY31" fmla="*/ 492055 h 1445272"/>
                  <a:gd name="connsiteX32" fmla="*/ 158018 w 913416"/>
                  <a:gd name="connsiteY32" fmla="*/ 526078 h 1445272"/>
                  <a:gd name="connsiteX33" fmla="*/ 63549 w 913416"/>
                  <a:gd name="connsiteY33" fmla="*/ 491784 h 1445272"/>
                  <a:gd name="connsiteX34" fmla="*/ 26980 w 913416"/>
                  <a:gd name="connsiteY34" fmla="*/ 371915 h 1445272"/>
                  <a:gd name="connsiteX35" fmla="*/ 87789 w 913416"/>
                  <a:gd name="connsiteY35" fmla="*/ 172950 h 1445272"/>
                  <a:gd name="connsiteX36" fmla="*/ 248513 w 913416"/>
                  <a:gd name="connsiteY36" fmla="*/ 44428 h 1445272"/>
                  <a:gd name="connsiteX37" fmla="*/ 458636 w 913416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2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5"/>
                      <a:pt x="803548" y="129140"/>
                      <a:pt x="845954" y="189723"/>
                    </a:cubicBezTo>
                    <a:cubicBezTo>
                      <a:pt x="888359" y="250303"/>
                      <a:pt x="909560" y="323238"/>
                      <a:pt x="909560" y="408530"/>
                    </a:cubicBezTo>
                    <a:cubicBezTo>
                      <a:pt x="909560" y="479832"/>
                      <a:pt x="894200" y="544202"/>
                      <a:pt x="863479" y="601640"/>
                    </a:cubicBezTo>
                    <a:cubicBezTo>
                      <a:pt x="832754" y="659081"/>
                      <a:pt x="793601" y="710934"/>
                      <a:pt x="746019" y="757203"/>
                    </a:cubicBezTo>
                    <a:cubicBezTo>
                      <a:pt x="698433" y="803471"/>
                      <a:pt x="648478" y="845018"/>
                      <a:pt x="596147" y="881843"/>
                    </a:cubicBezTo>
                    <a:cubicBezTo>
                      <a:pt x="543817" y="918667"/>
                      <a:pt x="494861" y="952591"/>
                      <a:pt x="449287" y="983614"/>
                    </a:cubicBezTo>
                    <a:cubicBezTo>
                      <a:pt x="403710" y="1014636"/>
                      <a:pt x="367217" y="1044445"/>
                      <a:pt x="339806" y="1073040"/>
                    </a:cubicBezTo>
                    <a:cubicBezTo>
                      <a:pt x="312398" y="1101634"/>
                      <a:pt x="298690" y="1130645"/>
                      <a:pt x="298690" y="1160072"/>
                    </a:cubicBezTo>
                    <a:lnTo>
                      <a:pt x="298690" y="1188976"/>
                    </a:lnTo>
                    <a:lnTo>
                      <a:pt x="815137" y="1188976"/>
                    </a:lnTo>
                    <a:cubicBezTo>
                      <a:pt x="843660" y="1188976"/>
                      <a:pt x="867170" y="1201695"/>
                      <a:pt x="885668" y="1227126"/>
                    </a:cubicBezTo>
                    <a:cubicBezTo>
                      <a:pt x="904166" y="1252560"/>
                      <a:pt x="913416" y="1281593"/>
                      <a:pt x="913416" y="1314235"/>
                    </a:cubicBezTo>
                    <a:cubicBezTo>
                      <a:pt x="913416" y="1347696"/>
                      <a:pt x="904174" y="1377902"/>
                      <a:pt x="885699" y="1404852"/>
                    </a:cubicBezTo>
                    <a:cubicBezTo>
                      <a:pt x="867220" y="1431797"/>
                      <a:pt x="843698" y="1445272"/>
                      <a:pt x="815137" y="1445272"/>
                    </a:cubicBezTo>
                    <a:lnTo>
                      <a:pt x="129114" y="1445272"/>
                    </a:lnTo>
                    <a:cubicBezTo>
                      <a:pt x="103638" y="1445272"/>
                      <a:pt x="75753" y="1436561"/>
                      <a:pt x="45452" y="1419136"/>
                    </a:cubicBezTo>
                    <a:cubicBezTo>
                      <a:pt x="15151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8" y="1054816"/>
                      <a:pt x="46402" y="1008410"/>
                    </a:cubicBezTo>
                    <a:cubicBezTo>
                      <a:pt x="77333" y="962000"/>
                      <a:pt x="116651" y="918812"/>
                      <a:pt x="164355" y="878846"/>
                    </a:cubicBezTo>
                    <a:cubicBezTo>
                      <a:pt x="212062" y="838880"/>
                      <a:pt x="262579" y="800032"/>
                      <a:pt x="315914" y="762306"/>
                    </a:cubicBezTo>
                    <a:cubicBezTo>
                      <a:pt x="369248" y="724577"/>
                      <a:pt x="419074" y="686680"/>
                      <a:pt x="465396" y="648610"/>
                    </a:cubicBezTo>
                    <a:cubicBezTo>
                      <a:pt x="511714" y="610541"/>
                      <a:pt x="549146" y="572686"/>
                      <a:pt x="577691" y="535037"/>
                    </a:cubicBezTo>
                    <a:cubicBezTo>
                      <a:pt x="606232" y="497391"/>
                      <a:pt x="620505" y="457791"/>
                      <a:pt x="620505" y="416237"/>
                    </a:cubicBezTo>
                    <a:cubicBezTo>
                      <a:pt x="620505" y="392513"/>
                      <a:pt x="615050" y="368877"/>
                      <a:pt x="604140" y="345328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41" y="271671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3"/>
                    </a:cubicBezTo>
                    <a:cubicBezTo>
                      <a:pt x="308325" y="443458"/>
                      <a:pt x="294717" y="469373"/>
                      <a:pt x="267496" y="492055"/>
                    </a:cubicBezTo>
                    <a:cubicBezTo>
                      <a:pt x="240279" y="514737"/>
                      <a:pt x="203786" y="526081"/>
                      <a:pt x="158018" y="526078"/>
                    </a:cubicBezTo>
                    <a:cubicBezTo>
                      <a:pt x="119418" y="526081"/>
                      <a:pt x="87926" y="514649"/>
                      <a:pt x="63549" y="491784"/>
                    </a:cubicBezTo>
                    <a:cubicBezTo>
                      <a:pt x="39169" y="468922"/>
                      <a:pt x="26980" y="428964"/>
                      <a:pt x="26980" y="371915"/>
                    </a:cubicBezTo>
                    <a:cubicBezTo>
                      <a:pt x="26980" y="295338"/>
                      <a:pt x="47250" y="229018"/>
                      <a:pt x="87789" y="172950"/>
                    </a:cubicBezTo>
                    <a:cubicBezTo>
                      <a:pt x="128324" y="116887"/>
                      <a:pt x="181899" y="74046"/>
                      <a:pt x="248513" y="44428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0745769-12C1-6A45-8294-03116F77677A}"/>
              </a:ext>
            </a:extLst>
          </p:cNvPr>
          <p:cNvSpPr/>
          <p:nvPr/>
        </p:nvSpPr>
        <p:spPr>
          <a:xfrm>
            <a:off x="6199721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F3C6C-F189-A344-802C-5CF3BBB1D7F8}"/>
              </a:ext>
            </a:extLst>
          </p:cNvPr>
          <p:cNvSpPr/>
          <p:nvPr/>
        </p:nvSpPr>
        <p:spPr>
          <a:xfrm>
            <a:off x="6199721" y="5460943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47B1F8-AC0E-C548-8497-79C4402F57FE}"/>
              </a:ext>
            </a:extLst>
          </p:cNvPr>
          <p:cNvSpPr/>
          <p:nvPr/>
        </p:nvSpPr>
        <p:spPr>
          <a:xfrm>
            <a:off x="8922230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B9654-0889-ED46-8D23-59AE628DC050}"/>
              </a:ext>
            </a:extLst>
          </p:cNvPr>
          <p:cNvSpPr txBox="1"/>
          <p:nvPr/>
        </p:nvSpPr>
        <p:spPr>
          <a:xfrm>
            <a:off x="6646576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E8E094-E719-4941-B38E-4B5AA5D370D1}"/>
              </a:ext>
            </a:extLst>
          </p:cNvPr>
          <p:cNvSpPr txBox="1"/>
          <p:nvPr/>
        </p:nvSpPr>
        <p:spPr>
          <a:xfrm>
            <a:off x="6646576" y="549305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0ADC7-8B79-214B-A4C1-11DE12870BB7}"/>
              </a:ext>
            </a:extLst>
          </p:cNvPr>
          <p:cNvSpPr txBox="1"/>
          <p:nvPr/>
        </p:nvSpPr>
        <p:spPr>
          <a:xfrm>
            <a:off x="9353104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grpSp>
        <p:nvGrpSpPr>
          <p:cNvPr id="27" name="Graphic 1017">
            <a:extLst>
              <a:ext uri="{FF2B5EF4-FFF2-40B4-BE49-F238E27FC236}">
                <a16:creationId xmlns:a16="http://schemas.microsoft.com/office/drawing/2014/main" id="{A630A484-65C4-964C-9F90-941D61BEF106}"/>
              </a:ext>
            </a:extLst>
          </p:cNvPr>
          <p:cNvGrpSpPr/>
          <p:nvPr/>
        </p:nvGrpSpPr>
        <p:grpSpPr>
          <a:xfrm>
            <a:off x="6291549" y="4738980"/>
            <a:ext cx="205649" cy="205649"/>
            <a:chOff x="11031331" y="689264"/>
            <a:chExt cx="586740" cy="586740"/>
          </a:xfrm>
          <a:solidFill>
            <a:srgbClr val="F1F4F4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A204FD4-3EF6-1449-BF8C-1BEE82D2BDAE}"/>
                </a:ext>
              </a:extLst>
            </p:cNvPr>
            <p:cNvSpPr/>
            <p:nvPr/>
          </p:nvSpPr>
          <p:spPr>
            <a:xfrm>
              <a:off x="11031331" y="689264"/>
              <a:ext cx="586740" cy="293370"/>
            </a:xfrm>
            <a:custGeom>
              <a:avLst/>
              <a:gdLst>
                <a:gd name="connsiteX0" fmla="*/ 464503 w 586740"/>
                <a:gd name="connsiteY0" fmla="*/ 97790 h 293370"/>
                <a:gd name="connsiteX1" fmla="*/ 437610 w 586740"/>
                <a:gd name="connsiteY1" fmla="*/ 97790 h 293370"/>
                <a:gd name="connsiteX2" fmla="*/ 317818 w 586740"/>
                <a:gd name="connsiteY2" fmla="*/ 0 h 293370"/>
                <a:gd name="connsiteX3" fmla="*/ 268923 w 586740"/>
                <a:gd name="connsiteY3" fmla="*/ 0 h 293370"/>
                <a:gd name="connsiteX4" fmla="*/ 149130 w 586740"/>
                <a:gd name="connsiteY4" fmla="*/ 97790 h 293370"/>
                <a:gd name="connsiteX5" fmla="*/ 122238 w 586740"/>
                <a:gd name="connsiteY5" fmla="*/ 97790 h 293370"/>
                <a:gd name="connsiteX6" fmla="*/ 0 w 586740"/>
                <a:gd name="connsiteY6" fmla="*/ 220028 h 293370"/>
                <a:gd name="connsiteX7" fmla="*/ 0 w 586740"/>
                <a:gd name="connsiteY7" fmla="*/ 293370 h 293370"/>
                <a:gd name="connsiteX8" fmla="*/ 586740 w 586740"/>
                <a:gd name="connsiteY8" fmla="*/ 293370 h 293370"/>
                <a:gd name="connsiteX9" fmla="*/ 586740 w 586740"/>
                <a:gd name="connsiteY9" fmla="*/ 220028 h 293370"/>
                <a:gd name="connsiteX10" fmla="*/ 464503 w 586740"/>
                <a:gd name="connsiteY10" fmla="*/ 97790 h 293370"/>
                <a:gd name="connsiteX11" fmla="*/ 200078 w 586740"/>
                <a:gd name="connsiteY11" fmla="*/ 97790 h 293370"/>
                <a:gd name="connsiteX12" fmla="*/ 268923 w 586740"/>
                <a:gd name="connsiteY12" fmla="*/ 48895 h 293370"/>
                <a:gd name="connsiteX13" fmla="*/ 317818 w 586740"/>
                <a:gd name="connsiteY13" fmla="*/ 48895 h 293370"/>
                <a:gd name="connsiteX14" fmla="*/ 386662 w 586740"/>
                <a:gd name="connsiteY14" fmla="*/ 9779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6740" h="293370">
                  <a:moveTo>
                    <a:pt x="464503" y="97790"/>
                  </a:moveTo>
                  <a:lnTo>
                    <a:pt x="437610" y="97790"/>
                  </a:lnTo>
                  <a:cubicBezTo>
                    <a:pt x="425914" y="40915"/>
                    <a:pt x="375883" y="73"/>
                    <a:pt x="317818" y="0"/>
                  </a:cubicBezTo>
                  <a:lnTo>
                    <a:pt x="268923" y="0"/>
                  </a:lnTo>
                  <a:cubicBezTo>
                    <a:pt x="210857" y="73"/>
                    <a:pt x="160826" y="40915"/>
                    <a:pt x="149130" y="97790"/>
                  </a:cubicBezTo>
                  <a:lnTo>
                    <a:pt x="122238" y="97790"/>
                  </a:lnTo>
                  <a:cubicBezTo>
                    <a:pt x="54761" y="97871"/>
                    <a:pt x="81" y="152551"/>
                    <a:pt x="0" y="220028"/>
                  </a:cubicBezTo>
                  <a:lnTo>
                    <a:pt x="0" y="293370"/>
                  </a:lnTo>
                  <a:lnTo>
                    <a:pt x="586740" y="293370"/>
                  </a:lnTo>
                  <a:lnTo>
                    <a:pt x="586740" y="220028"/>
                  </a:lnTo>
                  <a:cubicBezTo>
                    <a:pt x="586659" y="152551"/>
                    <a:pt x="531979" y="97871"/>
                    <a:pt x="464503" y="97790"/>
                  </a:cubicBezTo>
                  <a:close/>
                  <a:moveTo>
                    <a:pt x="200078" y="97790"/>
                  </a:moveTo>
                  <a:cubicBezTo>
                    <a:pt x="210401" y="68591"/>
                    <a:pt x="237953" y="49023"/>
                    <a:pt x="268923" y="48895"/>
                  </a:cubicBezTo>
                  <a:lnTo>
                    <a:pt x="317818" y="48895"/>
                  </a:lnTo>
                  <a:cubicBezTo>
                    <a:pt x="348787" y="49023"/>
                    <a:pt x="376339" y="68591"/>
                    <a:pt x="386662" y="9779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BCB8130-E0C4-F54E-AC8A-EF3A7943C3E1}"/>
                </a:ext>
              </a:extLst>
            </p:cNvPr>
            <p:cNvSpPr/>
            <p:nvPr/>
          </p:nvSpPr>
          <p:spPr>
            <a:xfrm>
              <a:off x="11031331" y="1031529"/>
              <a:ext cx="586740" cy="244475"/>
            </a:xfrm>
            <a:custGeom>
              <a:avLst/>
              <a:gdLst>
                <a:gd name="connsiteX0" fmla="*/ 317818 w 586740"/>
                <a:gd name="connsiteY0" fmla="*/ 24448 h 244475"/>
                <a:gd name="connsiteX1" fmla="*/ 293370 w 586740"/>
                <a:gd name="connsiteY1" fmla="*/ 48895 h 244475"/>
                <a:gd name="connsiteX2" fmla="*/ 268923 w 586740"/>
                <a:gd name="connsiteY2" fmla="*/ 24448 h 244475"/>
                <a:gd name="connsiteX3" fmla="*/ 268923 w 586740"/>
                <a:gd name="connsiteY3" fmla="*/ 0 h 244475"/>
                <a:gd name="connsiteX4" fmla="*/ 0 w 586740"/>
                <a:gd name="connsiteY4" fmla="*/ 0 h 244475"/>
                <a:gd name="connsiteX5" fmla="*/ 0 w 586740"/>
                <a:gd name="connsiteY5" fmla="*/ 122238 h 244475"/>
                <a:gd name="connsiteX6" fmla="*/ 122238 w 586740"/>
                <a:gd name="connsiteY6" fmla="*/ 244475 h 244475"/>
                <a:gd name="connsiteX7" fmla="*/ 464503 w 586740"/>
                <a:gd name="connsiteY7" fmla="*/ 244475 h 244475"/>
                <a:gd name="connsiteX8" fmla="*/ 586740 w 586740"/>
                <a:gd name="connsiteY8" fmla="*/ 122238 h 244475"/>
                <a:gd name="connsiteX9" fmla="*/ 586740 w 586740"/>
                <a:gd name="connsiteY9" fmla="*/ 0 h 244475"/>
                <a:gd name="connsiteX10" fmla="*/ 317818 w 586740"/>
                <a:gd name="connsiteY10" fmla="*/ 0 h 24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740" h="244475">
                  <a:moveTo>
                    <a:pt x="317818" y="24448"/>
                  </a:moveTo>
                  <a:cubicBezTo>
                    <a:pt x="317818" y="37949"/>
                    <a:pt x="306872" y="48895"/>
                    <a:pt x="293370" y="48895"/>
                  </a:cubicBezTo>
                  <a:cubicBezTo>
                    <a:pt x="279868" y="48895"/>
                    <a:pt x="268923" y="37949"/>
                    <a:pt x="268923" y="24448"/>
                  </a:cubicBezTo>
                  <a:lnTo>
                    <a:pt x="268923" y="0"/>
                  </a:lnTo>
                  <a:lnTo>
                    <a:pt x="0" y="0"/>
                  </a:lnTo>
                  <a:lnTo>
                    <a:pt x="0" y="122238"/>
                  </a:lnTo>
                  <a:cubicBezTo>
                    <a:pt x="81" y="189714"/>
                    <a:pt x="54761" y="244394"/>
                    <a:pt x="122238" y="244475"/>
                  </a:cubicBezTo>
                  <a:lnTo>
                    <a:pt x="464503" y="244475"/>
                  </a:lnTo>
                  <a:cubicBezTo>
                    <a:pt x="531979" y="244394"/>
                    <a:pt x="586659" y="189714"/>
                    <a:pt x="586740" y="122238"/>
                  </a:cubicBezTo>
                  <a:lnTo>
                    <a:pt x="586740" y="0"/>
                  </a:lnTo>
                  <a:lnTo>
                    <a:pt x="317818" y="0"/>
                  </a:ln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30" name="Graphic 1019">
            <a:extLst>
              <a:ext uri="{FF2B5EF4-FFF2-40B4-BE49-F238E27FC236}">
                <a16:creationId xmlns:a16="http://schemas.microsoft.com/office/drawing/2014/main" id="{05ACB0FB-549D-B844-8B89-2B38B4D8DFC4}"/>
              </a:ext>
            </a:extLst>
          </p:cNvPr>
          <p:cNvGrpSpPr/>
          <p:nvPr/>
        </p:nvGrpSpPr>
        <p:grpSpPr>
          <a:xfrm>
            <a:off x="9014120" y="4745385"/>
            <a:ext cx="205524" cy="192839"/>
            <a:chOff x="1735859" y="1905692"/>
            <a:chExt cx="586384" cy="550192"/>
          </a:xfrm>
          <a:solidFill>
            <a:srgbClr val="F1F4F4"/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344EF18-FDAA-7940-92F8-59ED0C6D60AE}"/>
                </a:ext>
              </a:extLst>
            </p:cNvPr>
            <p:cNvSpPr/>
            <p:nvPr/>
          </p:nvSpPr>
          <p:spPr>
            <a:xfrm>
              <a:off x="1735859" y="2044589"/>
              <a:ext cx="476967" cy="411295"/>
            </a:xfrm>
            <a:custGeom>
              <a:avLst/>
              <a:gdLst>
                <a:gd name="connsiteX0" fmla="*/ 141979 w 476967"/>
                <a:gd name="connsiteY0" fmla="*/ 28383 h 411295"/>
                <a:gd name="connsiteX1" fmla="*/ 90162 w 476967"/>
                <a:gd name="connsiteY1" fmla="*/ 43573 h 411295"/>
                <a:gd name="connsiteX2" fmla="*/ 12386 w 476967"/>
                <a:gd name="connsiteY2" fmla="*/ 109407 h 411295"/>
                <a:gd name="connsiteX3" fmla="*/ 8962 w 476967"/>
                <a:gd name="connsiteY3" fmla="*/ 209819 h 411295"/>
                <a:gd name="connsiteX4" fmla="*/ 9537 w 476967"/>
                <a:gd name="connsiteY4" fmla="*/ 211143 h 411295"/>
                <a:gd name="connsiteX5" fmla="*/ 52510 w 476967"/>
                <a:gd name="connsiteY5" fmla="*/ 204122 h 411295"/>
                <a:gd name="connsiteX6" fmla="*/ 159942 w 476967"/>
                <a:gd name="connsiteY6" fmla="*/ 143311 h 411295"/>
                <a:gd name="connsiteX7" fmla="*/ 195295 w 476967"/>
                <a:gd name="connsiteY7" fmla="*/ 143686 h 411295"/>
                <a:gd name="connsiteX8" fmla="*/ 194920 w 476967"/>
                <a:gd name="connsiteY8" fmla="*/ 179039 h 411295"/>
                <a:gd name="connsiteX9" fmla="*/ 194920 w 476967"/>
                <a:gd name="connsiteY9" fmla="*/ 179039 h 411295"/>
                <a:gd name="connsiteX10" fmla="*/ 62628 w 476967"/>
                <a:gd name="connsiteY10" fmla="*/ 253017 h 411295"/>
                <a:gd name="connsiteX11" fmla="*/ 33347 w 476967"/>
                <a:gd name="connsiteY11" fmla="*/ 257865 h 411295"/>
                <a:gd name="connsiteX12" fmla="*/ 95308 w 476967"/>
                <a:gd name="connsiteY12" fmla="*/ 331069 h 411295"/>
                <a:gd name="connsiteX13" fmla="*/ 146600 w 476967"/>
                <a:gd name="connsiteY13" fmla="*/ 312031 h 411295"/>
                <a:gd name="connsiteX14" fmla="*/ 181579 w 476967"/>
                <a:gd name="connsiteY14" fmla="*/ 294542 h 411295"/>
                <a:gd name="connsiteX15" fmla="*/ 271297 w 476967"/>
                <a:gd name="connsiteY15" fmla="*/ 216142 h 411295"/>
                <a:gd name="connsiteX16" fmla="*/ 284264 w 476967"/>
                <a:gd name="connsiteY16" fmla="*/ 197128 h 411295"/>
                <a:gd name="connsiteX17" fmla="*/ 318787 w 476967"/>
                <a:gd name="connsiteY17" fmla="*/ 189603 h 411295"/>
                <a:gd name="connsiteX18" fmla="*/ 326313 w 476967"/>
                <a:gd name="connsiteY18" fmla="*/ 224125 h 411295"/>
                <a:gd name="connsiteX19" fmla="*/ 325538 w 476967"/>
                <a:gd name="connsiteY19" fmla="*/ 225260 h 411295"/>
                <a:gd name="connsiteX20" fmla="*/ 312596 w 476967"/>
                <a:gd name="connsiteY20" fmla="*/ 244274 h 411295"/>
                <a:gd name="connsiteX21" fmla="*/ 203990 w 476967"/>
                <a:gd name="connsiteY21" fmla="*/ 339214 h 411295"/>
                <a:gd name="connsiteX22" fmla="*/ 165263 w 476967"/>
                <a:gd name="connsiteY22" fmla="*/ 358527 h 411295"/>
                <a:gd name="connsiteX23" fmla="*/ 144202 w 476967"/>
                <a:gd name="connsiteY23" fmla="*/ 366323 h 411295"/>
                <a:gd name="connsiteX24" fmla="*/ 311446 w 476967"/>
                <a:gd name="connsiteY24" fmla="*/ 411294 h 411295"/>
                <a:gd name="connsiteX25" fmla="*/ 334532 w 476967"/>
                <a:gd name="connsiteY25" fmla="*/ 411294 h 411295"/>
                <a:gd name="connsiteX26" fmla="*/ 348973 w 476967"/>
                <a:gd name="connsiteY26" fmla="*/ 406747 h 411295"/>
                <a:gd name="connsiteX27" fmla="*/ 476968 w 476967"/>
                <a:gd name="connsiteY27" fmla="*/ 267185 h 411295"/>
                <a:gd name="connsiteX28" fmla="*/ 204839 w 476967"/>
                <a:gd name="connsiteY28" fmla="*/ 0 h 411295"/>
                <a:gd name="connsiteX29" fmla="*/ 141979 w 476967"/>
                <a:gd name="connsiteY29" fmla="*/ 28383 h 41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76967" h="411295">
                  <a:moveTo>
                    <a:pt x="141979" y="28383"/>
                  </a:moveTo>
                  <a:lnTo>
                    <a:pt x="90162" y="43573"/>
                  </a:lnTo>
                  <a:cubicBezTo>
                    <a:pt x="56113" y="53568"/>
                    <a:pt x="27868" y="77477"/>
                    <a:pt x="12386" y="109407"/>
                  </a:cubicBezTo>
                  <a:cubicBezTo>
                    <a:pt x="-2840" y="140903"/>
                    <a:pt x="-4083" y="177358"/>
                    <a:pt x="8962" y="209819"/>
                  </a:cubicBezTo>
                  <a:cubicBezTo>
                    <a:pt x="9137" y="210268"/>
                    <a:pt x="9362" y="210694"/>
                    <a:pt x="9537" y="211143"/>
                  </a:cubicBezTo>
                  <a:lnTo>
                    <a:pt x="52510" y="204122"/>
                  </a:lnTo>
                  <a:cubicBezTo>
                    <a:pt x="93014" y="193573"/>
                    <a:pt x="130051" y="172608"/>
                    <a:pt x="159942" y="143311"/>
                  </a:cubicBezTo>
                  <a:cubicBezTo>
                    <a:pt x="169808" y="133653"/>
                    <a:pt x="185635" y="133820"/>
                    <a:pt x="195295" y="143686"/>
                  </a:cubicBezTo>
                  <a:cubicBezTo>
                    <a:pt x="204953" y="153551"/>
                    <a:pt x="204786" y="169379"/>
                    <a:pt x="194920" y="179039"/>
                  </a:cubicBezTo>
                  <a:lnTo>
                    <a:pt x="194920" y="179039"/>
                  </a:lnTo>
                  <a:cubicBezTo>
                    <a:pt x="158131" y="214949"/>
                    <a:pt x="112486" y="240474"/>
                    <a:pt x="62628" y="253017"/>
                  </a:cubicBezTo>
                  <a:lnTo>
                    <a:pt x="33347" y="257865"/>
                  </a:lnTo>
                  <a:cubicBezTo>
                    <a:pt x="50196" y="285247"/>
                    <a:pt x="71085" y="309928"/>
                    <a:pt x="95308" y="331069"/>
                  </a:cubicBezTo>
                  <a:lnTo>
                    <a:pt x="146600" y="312031"/>
                  </a:lnTo>
                  <a:lnTo>
                    <a:pt x="181579" y="294542"/>
                  </a:lnTo>
                  <a:cubicBezTo>
                    <a:pt x="217637" y="276421"/>
                    <a:pt x="248507" y="249446"/>
                    <a:pt x="271297" y="216142"/>
                  </a:cubicBezTo>
                  <a:lnTo>
                    <a:pt x="284264" y="197128"/>
                  </a:lnTo>
                  <a:cubicBezTo>
                    <a:pt x="291719" y="185518"/>
                    <a:pt x="307175" y="182148"/>
                    <a:pt x="318787" y="189603"/>
                  </a:cubicBezTo>
                  <a:cubicBezTo>
                    <a:pt x="330397" y="197058"/>
                    <a:pt x="333767" y="212513"/>
                    <a:pt x="326313" y="224125"/>
                  </a:cubicBezTo>
                  <a:cubicBezTo>
                    <a:pt x="326065" y="224511"/>
                    <a:pt x="325807" y="224889"/>
                    <a:pt x="325538" y="225260"/>
                  </a:cubicBezTo>
                  <a:lnTo>
                    <a:pt x="312596" y="244274"/>
                  </a:lnTo>
                  <a:cubicBezTo>
                    <a:pt x="285028" y="284616"/>
                    <a:pt x="247654" y="317286"/>
                    <a:pt x="203990" y="339214"/>
                  </a:cubicBezTo>
                  <a:lnTo>
                    <a:pt x="165263" y="358527"/>
                  </a:lnTo>
                  <a:lnTo>
                    <a:pt x="144202" y="366323"/>
                  </a:lnTo>
                  <a:cubicBezTo>
                    <a:pt x="194960" y="395915"/>
                    <a:pt x="252691" y="411439"/>
                    <a:pt x="311446" y="411294"/>
                  </a:cubicBezTo>
                  <a:lnTo>
                    <a:pt x="334532" y="411294"/>
                  </a:lnTo>
                  <a:cubicBezTo>
                    <a:pt x="339697" y="411291"/>
                    <a:pt x="344737" y="409704"/>
                    <a:pt x="348973" y="406747"/>
                  </a:cubicBezTo>
                  <a:cubicBezTo>
                    <a:pt x="401886" y="370785"/>
                    <a:pt x="445705" y="323003"/>
                    <a:pt x="476968" y="267185"/>
                  </a:cubicBezTo>
                  <a:lnTo>
                    <a:pt x="204839" y="0"/>
                  </a:lnTo>
                  <a:cubicBezTo>
                    <a:pt x="184983" y="11724"/>
                    <a:pt x="163904" y="21241"/>
                    <a:pt x="141979" y="28383"/>
                  </a:cubicBezTo>
                  <a:close/>
                </a:path>
              </a:pathLst>
            </a:custGeom>
            <a:grpFill/>
            <a:ln w="11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50F61F9-8D18-6D44-A513-EF3E9872E612}"/>
                </a:ext>
              </a:extLst>
            </p:cNvPr>
            <p:cNvSpPr/>
            <p:nvPr/>
          </p:nvSpPr>
          <p:spPr>
            <a:xfrm>
              <a:off x="1984570" y="1905692"/>
              <a:ext cx="337673" cy="357185"/>
            </a:xfrm>
            <a:custGeom>
              <a:avLst/>
              <a:gdLst>
                <a:gd name="connsiteX0" fmla="*/ 330268 w 337673"/>
                <a:gd name="connsiteY0" fmla="*/ 7381 h 357185"/>
                <a:gd name="connsiteX1" fmla="*/ 294540 w 337673"/>
                <a:gd name="connsiteY1" fmla="*/ 7381 h 357185"/>
                <a:gd name="connsiteX2" fmla="*/ 175515 w 337673"/>
                <a:gd name="connsiteY2" fmla="*/ 126406 h 357185"/>
                <a:gd name="connsiteX3" fmla="*/ 167520 w 337673"/>
                <a:gd name="connsiteY3" fmla="*/ 118586 h 357185"/>
                <a:gd name="connsiteX4" fmla="*/ 6896 w 337673"/>
                <a:gd name="connsiteY4" fmla="*/ 106618 h 357185"/>
                <a:gd name="connsiteX5" fmla="*/ 0 w 337673"/>
                <a:gd name="connsiteY5" fmla="*/ 111241 h 357185"/>
                <a:gd name="connsiteX6" fmla="*/ 250517 w 337673"/>
                <a:gd name="connsiteY6" fmla="*/ 357186 h 357185"/>
                <a:gd name="connsiteX7" fmla="*/ 268006 w 337673"/>
                <a:gd name="connsiteY7" fmla="*/ 290577 h 357185"/>
                <a:gd name="connsiteX8" fmla="*/ 231704 w 337673"/>
                <a:gd name="connsiteY8" fmla="*/ 181296 h 357185"/>
                <a:gd name="connsiteX9" fmla="*/ 211716 w 337673"/>
                <a:gd name="connsiteY9" fmla="*/ 161709 h 357185"/>
                <a:gd name="connsiteX10" fmla="*/ 330318 w 337673"/>
                <a:gd name="connsiteY10" fmla="*/ 43108 h 357185"/>
                <a:gd name="connsiteX11" fmla="*/ 330268 w 337673"/>
                <a:gd name="connsiteY11" fmla="*/ 7381 h 35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7673" h="357185">
                  <a:moveTo>
                    <a:pt x="330268" y="7381"/>
                  </a:moveTo>
                  <a:cubicBezTo>
                    <a:pt x="320392" y="-2460"/>
                    <a:pt x="304416" y="-2460"/>
                    <a:pt x="294540" y="7381"/>
                  </a:cubicBezTo>
                  <a:lnTo>
                    <a:pt x="175515" y="126406"/>
                  </a:lnTo>
                  <a:lnTo>
                    <a:pt x="167520" y="118586"/>
                  </a:lnTo>
                  <a:cubicBezTo>
                    <a:pt x="124005" y="76084"/>
                    <a:pt x="56229" y="71034"/>
                    <a:pt x="6896" y="106618"/>
                  </a:cubicBezTo>
                  <a:cubicBezTo>
                    <a:pt x="4597" y="108267"/>
                    <a:pt x="2324" y="109641"/>
                    <a:pt x="0" y="111241"/>
                  </a:cubicBezTo>
                  <a:lnTo>
                    <a:pt x="250517" y="357186"/>
                  </a:lnTo>
                  <a:cubicBezTo>
                    <a:pt x="258489" y="335602"/>
                    <a:pt x="264346" y="313294"/>
                    <a:pt x="268006" y="290577"/>
                  </a:cubicBezTo>
                  <a:cubicBezTo>
                    <a:pt x="274292" y="250422"/>
                    <a:pt x="260767" y="209708"/>
                    <a:pt x="231704" y="181296"/>
                  </a:cubicBezTo>
                  <a:lnTo>
                    <a:pt x="211716" y="161709"/>
                  </a:lnTo>
                  <a:lnTo>
                    <a:pt x="330318" y="43108"/>
                  </a:lnTo>
                  <a:cubicBezTo>
                    <a:pt x="340145" y="33218"/>
                    <a:pt x="340123" y="17243"/>
                    <a:pt x="330268" y="7381"/>
                  </a:cubicBezTo>
                  <a:close/>
                </a:path>
              </a:pathLst>
            </a:custGeom>
            <a:grpFill/>
            <a:ln w="11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33" name="Graphic 1035">
            <a:extLst>
              <a:ext uri="{FF2B5EF4-FFF2-40B4-BE49-F238E27FC236}">
                <a16:creationId xmlns:a16="http://schemas.microsoft.com/office/drawing/2014/main" id="{FE0B4BA4-B7D1-F149-B995-0079518A9BFA}"/>
              </a:ext>
            </a:extLst>
          </p:cNvPr>
          <p:cNvSpPr/>
          <p:nvPr/>
        </p:nvSpPr>
        <p:spPr>
          <a:xfrm>
            <a:off x="6291549" y="5552816"/>
            <a:ext cx="205649" cy="205558"/>
          </a:xfrm>
          <a:custGeom>
            <a:avLst/>
            <a:gdLst>
              <a:gd name="connsiteX0" fmla="*/ 29948 w 586740"/>
              <a:gd name="connsiteY0" fmla="*/ 206737 h 586480"/>
              <a:gd name="connsiteX1" fmla="*/ 207315 w 586740"/>
              <a:gd name="connsiteY1" fmla="*/ 35165 h 586480"/>
              <a:gd name="connsiteX2" fmla="*/ 379792 w 586740"/>
              <a:gd name="connsiteY2" fmla="*/ 35531 h 586480"/>
              <a:gd name="connsiteX3" fmla="*/ 556767 w 586740"/>
              <a:gd name="connsiteY3" fmla="*/ 206664 h 586480"/>
              <a:gd name="connsiteX4" fmla="*/ 345223 w 586740"/>
              <a:gd name="connsiteY4" fmla="*/ 418233 h 586480"/>
              <a:gd name="connsiteX5" fmla="*/ 241517 w 586740"/>
              <a:gd name="connsiteY5" fmla="*/ 418233 h 586480"/>
              <a:gd name="connsiteX6" fmla="*/ 379792 w 586740"/>
              <a:gd name="connsiteY6" fmla="*/ 452899 h 586480"/>
              <a:gd name="connsiteX7" fmla="*/ 206948 w 586740"/>
              <a:gd name="connsiteY7" fmla="*/ 452899 h 586480"/>
              <a:gd name="connsiteX8" fmla="*/ 5598 w 586740"/>
              <a:gd name="connsiteY8" fmla="*/ 251549 h 586480"/>
              <a:gd name="connsiteX9" fmla="*/ 0 w 586740"/>
              <a:gd name="connsiteY9" fmla="*/ 285972 h 586480"/>
              <a:gd name="connsiteX10" fmla="*/ 0 w 586740"/>
              <a:gd name="connsiteY10" fmla="*/ 464243 h 586480"/>
              <a:gd name="connsiteX11" fmla="*/ 122238 w 586740"/>
              <a:gd name="connsiteY11" fmla="*/ 586480 h 586480"/>
              <a:gd name="connsiteX12" fmla="*/ 464503 w 586740"/>
              <a:gd name="connsiteY12" fmla="*/ 586480 h 586480"/>
              <a:gd name="connsiteX13" fmla="*/ 586740 w 586740"/>
              <a:gd name="connsiteY13" fmla="*/ 464243 h 586480"/>
              <a:gd name="connsiteX14" fmla="*/ 586740 w 586740"/>
              <a:gd name="connsiteY14" fmla="*/ 285972 h 586480"/>
              <a:gd name="connsiteX15" fmla="*/ 581142 w 586740"/>
              <a:gd name="connsiteY15" fmla="*/ 251549 h 58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6740" h="586480">
                <a:moveTo>
                  <a:pt x="29948" y="206737"/>
                </a:moveTo>
                <a:cubicBezTo>
                  <a:pt x="32540" y="203730"/>
                  <a:pt x="207315" y="35165"/>
                  <a:pt x="207315" y="35165"/>
                </a:cubicBezTo>
                <a:cubicBezTo>
                  <a:pt x="255248" y="-11864"/>
                  <a:pt x="332059" y="-11701"/>
                  <a:pt x="379792" y="35531"/>
                </a:cubicBezTo>
                <a:cubicBezTo>
                  <a:pt x="379792" y="35531"/>
                  <a:pt x="554200" y="203730"/>
                  <a:pt x="556767" y="206664"/>
                </a:cubicBezTo>
                <a:lnTo>
                  <a:pt x="345223" y="418233"/>
                </a:lnTo>
                <a:cubicBezTo>
                  <a:pt x="316193" y="445906"/>
                  <a:pt x="270547" y="445906"/>
                  <a:pt x="241517" y="418233"/>
                </a:cubicBezTo>
                <a:close/>
                <a:moveTo>
                  <a:pt x="379792" y="452899"/>
                </a:moveTo>
                <a:cubicBezTo>
                  <a:pt x="331926" y="500297"/>
                  <a:pt x="254814" y="500297"/>
                  <a:pt x="206948" y="452899"/>
                </a:cubicBezTo>
                <a:lnTo>
                  <a:pt x="5598" y="251549"/>
                </a:lnTo>
                <a:cubicBezTo>
                  <a:pt x="2084" y="262694"/>
                  <a:pt x="199" y="274288"/>
                  <a:pt x="0" y="285972"/>
                </a:cubicBezTo>
                <a:lnTo>
                  <a:pt x="0" y="464243"/>
                </a:lnTo>
                <a:cubicBezTo>
                  <a:pt x="81" y="531719"/>
                  <a:pt x="54761" y="586399"/>
                  <a:pt x="122238" y="586480"/>
                </a:cubicBezTo>
                <a:lnTo>
                  <a:pt x="464503" y="586480"/>
                </a:lnTo>
                <a:cubicBezTo>
                  <a:pt x="531979" y="586399"/>
                  <a:pt x="586659" y="531719"/>
                  <a:pt x="586740" y="464243"/>
                </a:cubicBezTo>
                <a:lnTo>
                  <a:pt x="586740" y="285972"/>
                </a:lnTo>
                <a:cubicBezTo>
                  <a:pt x="586542" y="274288"/>
                  <a:pt x="584656" y="262694"/>
                  <a:pt x="581142" y="251549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792975B-6EA1-504A-9DB0-6023CE9125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65893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128368-4B33-EB48-825F-94F9774D3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154148"/>
              </p:ext>
            </p:extLst>
          </p:nvPr>
        </p:nvGraphicFramePr>
        <p:xfrm>
          <a:off x="6120798" y="1529676"/>
          <a:ext cx="5485319" cy="2628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17">
                  <a:extLst>
                    <a:ext uri="{9D8B030D-6E8A-4147-A177-3AD203B41FA5}">
                      <a16:colId xmlns:a16="http://schemas.microsoft.com/office/drawing/2014/main" val="213491613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32803679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325274695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716637510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586442771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549994218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756695928"/>
                    </a:ext>
                  </a:extLst>
                </a:gridCol>
              </a:tblGrid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Su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Mo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We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Fr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129922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accent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980004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348750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343057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390506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420385"/>
                  </a:ext>
                </a:extLst>
              </a:tr>
              <a:tr h="375539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6077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084FCC-BC69-D148-A745-7CF3E42E817A}"/>
              </a:ext>
            </a:extLst>
          </p:cNvPr>
          <p:cNvSpPr txBox="1"/>
          <p:nvPr/>
        </p:nvSpPr>
        <p:spPr>
          <a:xfrm>
            <a:off x="6007512" y="936769"/>
            <a:ext cx="28558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Heebo" pitchFamily="2" charset="-79"/>
                <a:cs typeface="Heebo" pitchFamily="2" charset="-79"/>
              </a:rPr>
              <a:t>OCT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E4008C-C493-F44E-AD64-B2E5A1514192}"/>
              </a:ext>
            </a:extLst>
          </p:cNvPr>
          <p:cNvSpPr/>
          <p:nvPr/>
        </p:nvSpPr>
        <p:spPr>
          <a:xfrm>
            <a:off x="1904998" y="1828800"/>
            <a:ext cx="2087882" cy="3063240"/>
          </a:xfrm>
          <a:prstGeom prst="roundRect">
            <a:avLst>
              <a:gd name="adj" fmla="val 109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16A36D-3C98-B847-BE28-F52A02C1E937}"/>
              </a:ext>
            </a:extLst>
          </p:cNvPr>
          <p:cNvGrpSpPr/>
          <p:nvPr/>
        </p:nvGrpSpPr>
        <p:grpSpPr>
          <a:xfrm>
            <a:off x="2248824" y="2240096"/>
            <a:ext cx="1400230" cy="2240648"/>
            <a:chOff x="2356492" y="2287903"/>
            <a:chExt cx="1156942" cy="1851338"/>
          </a:xfrm>
          <a:solidFill>
            <a:srgbClr val="F1F4F4"/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32D47EF-8764-2E4B-92AC-27597E0718C7}"/>
                </a:ext>
              </a:extLst>
            </p:cNvPr>
            <p:cNvGrpSpPr/>
            <p:nvPr/>
          </p:nvGrpSpPr>
          <p:grpSpPr>
            <a:xfrm>
              <a:off x="2356492" y="2287903"/>
              <a:ext cx="1156942" cy="854928"/>
              <a:chOff x="2199537" y="2711975"/>
              <a:chExt cx="1156942" cy="854928"/>
            </a:xfrm>
            <a:grpFill/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D152A06-B10C-5B40-AB3E-4510B9008DD9}"/>
                  </a:ext>
                </a:extLst>
              </p:cNvPr>
              <p:cNvSpPr/>
              <p:nvPr/>
            </p:nvSpPr>
            <p:spPr>
              <a:xfrm>
                <a:off x="2199537" y="2715368"/>
                <a:ext cx="536028" cy="848144"/>
              </a:xfrm>
              <a:custGeom>
                <a:avLst/>
                <a:gdLst>
                  <a:gd name="connsiteX0" fmla="*/ 458636 w 913416"/>
                  <a:gd name="connsiteY0" fmla="*/ 0 h 1445273"/>
                  <a:gd name="connsiteX1" fmla="*/ 678450 w 913416"/>
                  <a:gd name="connsiteY1" fmla="*/ 49425 h 1445273"/>
                  <a:gd name="connsiteX2" fmla="*/ 845954 w 913416"/>
                  <a:gd name="connsiteY2" fmla="*/ 189724 h 1445273"/>
                  <a:gd name="connsiteX3" fmla="*/ 909560 w 913416"/>
                  <a:gd name="connsiteY3" fmla="*/ 408531 h 1445273"/>
                  <a:gd name="connsiteX4" fmla="*/ 863475 w 913416"/>
                  <a:gd name="connsiteY4" fmla="*/ 601640 h 1445273"/>
                  <a:gd name="connsiteX5" fmla="*/ 746019 w 913416"/>
                  <a:gd name="connsiteY5" fmla="*/ 757203 h 1445273"/>
                  <a:gd name="connsiteX6" fmla="*/ 596147 w 913416"/>
                  <a:gd name="connsiteY6" fmla="*/ 881843 h 1445273"/>
                  <a:gd name="connsiteX7" fmla="*/ 449287 w 913416"/>
                  <a:gd name="connsiteY7" fmla="*/ 983614 h 1445273"/>
                  <a:gd name="connsiteX8" fmla="*/ 339805 w 913416"/>
                  <a:gd name="connsiteY8" fmla="*/ 1073040 h 1445273"/>
                  <a:gd name="connsiteX9" fmla="*/ 298690 w 913416"/>
                  <a:gd name="connsiteY9" fmla="*/ 1160073 h 1445273"/>
                  <a:gd name="connsiteX10" fmla="*/ 298690 w 913416"/>
                  <a:gd name="connsiteY10" fmla="*/ 1188977 h 1445273"/>
                  <a:gd name="connsiteX11" fmla="*/ 815134 w 913416"/>
                  <a:gd name="connsiteY11" fmla="*/ 1188977 h 1445273"/>
                  <a:gd name="connsiteX12" fmla="*/ 885668 w 913416"/>
                  <a:gd name="connsiteY12" fmla="*/ 1227126 h 1445273"/>
                  <a:gd name="connsiteX13" fmla="*/ 913416 w 913416"/>
                  <a:gd name="connsiteY13" fmla="*/ 1314235 h 1445273"/>
                  <a:gd name="connsiteX14" fmla="*/ 885699 w 913416"/>
                  <a:gd name="connsiteY14" fmla="*/ 1404852 h 1445273"/>
                  <a:gd name="connsiteX15" fmla="*/ 815134 w 913416"/>
                  <a:gd name="connsiteY15" fmla="*/ 1445273 h 1445273"/>
                  <a:gd name="connsiteX16" fmla="*/ 129114 w 913416"/>
                  <a:gd name="connsiteY16" fmla="*/ 1445273 h 1445273"/>
                  <a:gd name="connsiteX17" fmla="*/ 45452 w 913416"/>
                  <a:gd name="connsiteY17" fmla="*/ 1419136 h 1445273"/>
                  <a:gd name="connsiteX18" fmla="*/ 0 w 913416"/>
                  <a:gd name="connsiteY18" fmla="*/ 1346995 h 1445273"/>
                  <a:gd name="connsiteX19" fmla="*/ 0 w 913416"/>
                  <a:gd name="connsiteY19" fmla="*/ 1160073 h 1445273"/>
                  <a:gd name="connsiteX20" fmla="*/ 46402 w 913416"/>
                  <a:gd name="connsiteY20" fmla="*/ 1008411 h 1445273"/>
                  <a:gd name="connsiteX21" fmla="*/ 164358 w 913416"/>
                  <a:gd name="connsiteY21" fmla="*/ 878847 h 1445273"/>
                  <a:gd name="connsiteX22" fmla="*/ 315913 w 913416"/>
                  <a:gd name="connsiteY22" fmla="*/ 762307 h 1445273"/>
                  <a:gd name="connsiteX23" fmla="*/ 465396 w 913416"/>
                  <a:gd name="connsiteY23" fmla="*/ 648611 h 1445273"/>
                  <a:gd name="connsiteX24" fmla="*/ 577691 w 913416"/>
                  <a:gd name="connsiteY24" fmla="*/ 535037 h 1445273"/>
                  <a:gd name="connsiteX25" fmla="*/ 620505 w 913416"/>
                  <a:gd name="connsiteY25" fmla="*/ 416238 h 1445273"/>
                  <a:gd name="connsiteX26" fmla="*/ 604140 w 913416"/>
                  <a:gd name="connsiteY26" fmla="*/ 345329 h 1445273"/>
                  <a:gd name="connsiteX27" fmla="*/ 552833 w 913416"/>
                  <a:gd name="connsiteY27" fmla="*/ 287009 h 1445273"/>
                  <a:gd name="connsiteX28" fmla="*/ 460563 w 913416"/>
                  <a:gd name="connsiteY28" fmla="*/ 264003 h 1445273"/>
                  <a:gd name="connsiteX29" fmla="*/ 353101 w 913416"/>
                  <a:gd name="connsiteY29" fmla="*/ 298644 h 1445273"/>
                  <a:gd name="connsiteX30" fmla="*/ 308325 w 913416"/>
                  <a:gd name="connsiteY30" fmla="*/ 414314 h 1445273"/>
                  <a:gd name="connsiteX31" fmla="*/ 267496 w 913416"/>
                  <a:gd name="connsiteY31" fmla="*/ 492055 h 1445273"/>
                  <a:gd name="connsiteX32" fmla="*/ 158018 w 913416"/>
                  <a:gd name="connsiteY32" fmla="*/ 526078 h 1445273"/>
                  <a:gd name="connsiteX33" fmla="*/ 63549 w 913416"/>
                  <a:gd name="connsiteY33" fmla="*/ 491784 h 1445273"/>
                  <a:gd name="connsiteX34" fmla="*/ 26980 w 913416"/>
                  <a:gd name="connsiteY34" fmla="*/ 371916 h 1445273"/>
                  <a:gd name="connsiteX35" fmla="*/ 87789 w 913416"/>
                  <a:gd name="connsiteY35" fmla="*/ 172951 h 1445273"/>
                  <a:gd name="connsiteX36" fmla="*/ 248513 w 913416"/>
                  <a:gd name="connsiteY36" fmla="*/ 44429 h 1445273"/>
                  <a:gd name="connsiteX37" fmla="*/ 458636 w 913416"/>
                  <a:gd name="connsiteY37" fmla="*/ 0 h 1445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3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6"/>
                      <a:pt x="803548" y="129140"/>
                      <a:pt x="845954" y="189724"/>
                    </a:cubicBezTo>
                    <a:cubicBezTo>
                      <a:pt x="888355" y="250303"/>
                      <a:pt x="909560" y="323239"/>
                      <a:pt x="909560" y="408531"/>
                    </a:cubicBezTo>
                    <a:cubicBezTo>
                      <a:pt x="909560" y="479832"/>
                      <a:pt x="894200" y="544202"/>
                      <a:pt x="863475" y="601640"/>
                    </a:cubicBezTo>
                    <a:cubicBezTo>
                      <a:pt x="832754" y="659082"/>
                      <a:pt x="793601" y="710935"/>
                      <a:pt x="746019" y="757203"/>
                    </a:cubicBezTo>
                    <a:cubicBezTo>
                      <a:pt x="698433" y="803472"/>
                      <a:pt x="648477" y="845018"/>
                      <a:pt x="596147" y="881843"/>
                    </a:cubicBezTo>
                    <a:cubicBezTo>
                      <a:pt x="543817" y="918668"/>
                      <a:pt x="494861" y="952592"/>
                      <a:pt x="449287" y="983614"/>
                    </a:cubicBezTo>
                    <a:cubicBezTo>
                      <a:pt x="403710" y="1014637"/>
                      <a:pt x="367217" y="1044445"/>
                      <a:pt x="339805" y="1073040"/>
                    </a:cubicBezTo>
                    <a:cubicBezTo>
                      <a:pt x="312398" y="1101635"/>
                      <a:pt x="298690" y="1130646"/>
                      <a:pt x="298690" y="1160073"/>
                    </a:cubicBezTo>
                    <a:lnTo>
                      <a:pt x="298690" y="1188977"/>
                    </a:lnTo>
                    <a:lnTo>
                      <a:pt x="815134" y="1188977"/>
                    </a:lnTo>
                    <a:cubicBezTo>
                      <a:pt x="843660" y="1188977"/>
                      <a:pt x="867170" y="1201696"/>
                      <a:pt x="885668" y="1227126"/>
                    </a:cubicBezTo>
                    <a:cubicBezTo>
                      <a:pt x="904166" y="1252560"/>
                      <a:pt x="913416" y="1281594"/>
                      <a:pt x="913416" y="1314235"/>
                    </a:cubicBezTo>
                    <a:cubicBezTo>
                      <a:pt x="913416" y="1347697"/>
                      <a:pt x="904174" y="1377903"/>
                      <a:pt x="885699" y="1404852"/>
                    </a:cubicBezTo>
                    <a:cubicBezTo>
                      <a:pt x="867219" y="1431798"/>
                      <a:pt x="843698" y="1445273"/>
                      <a:pt x="815134" y="1445273"/>
                    </a:cubicBezTo>
                    <a:lnTo>
                      <a:pt x="129114" y="1445273"/>
                    </a:lnTo>
                    <a:cubicBezTo>
                      <a:pt x="103642" y="1445273"/>
                      <a:pt x="75753" y="1436562"/>
                      <a:pt x="45452" y="1419136"/>
                    </a:cubicBezTo>
                    <a:cubicBezTo>
                      <a:pt x="15151" y="1401714"/>
                      <a:pt x="0" y="1377666"/>
                      <a:pt x="0" y="1346995"/>
                    </a:cubicBezTo>
                    <a:lnTo>
                      <a:pt x="0" y="1160073"/>
                    </a:lnTo>
                    <a:cubicBezTo>
                      <a:pt x="0" y="1105372"/>
                      <a:pt x="15468" y="1054817"/>
                      <a:pt x="46402" y="1008411"/>
                    </a:cubicBezTo>
                    <a:cubicBezTo>
                      <a:pt x="77333" y="962001"/>
                      <a:pt x="116651" y="918813"/>
                      <a:pt x="164358" y="878847"/>
                    </a:cubicBezTo>
                    <a:cubicBezTo>
                      <a:pt x="212062" y="838880"/>
                      <a:pt x="262579" y="800032"/>
                      <a:pt x="315913" y="762307"/>
                    </a:cubicBezTo>
                    <a:cubicBezTo>
                      <a:pt x="369248" y="724577"/>
                      <a:pt x="419074" y="686680"/>
                      <a:pt x="465396" y="648611"/>
                    </a:cubicBezTo>
                    <a:cubicBezTo>
                      <a:pt x="511714" y="610542"/>
                      <a:pt x="549146" y="572686"/>
                      <a:pt x="577691" y="535037"/>
                    </a:cubicBezTo>
                    <a:cubicBezTo>
                      <a:pt x="606232" y="497392"/>
                      <a:pt x="620505" y="457792"/>
                      <a:pt x="620505" y="416238"/>
                    </a:cubicBezTo>
                    <a:cubicBezTo>
                      <a:pt x="620505" y="392514"/>
                      <a:pt x="615050" y="368877"/>
                      <a:pt x="604140" y="345329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37" y="271672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4"/>
                    </a:cubicBezTo>
                    <a:cubicBezTo>
                      <a:pt x="308325" y="443458"/>
                      <a:pt x="294716" y="469373"/>
                      <a:pt x="267496" y="492055"/>
                    </a:cubicBezTo>
                    <a:cubicBezTo>
                      <a:pt x="240279" y="514737"/>
                      <a:pt x="203786" y="526082"/>
                      <a:pt x="158018" y="526078"/>
                    </a:cubicBezTo>
                    <a:cubicBezTo>
                      <a:pt x="119418" y="526082"/>
                      <a:pt x="87926" y="514649"/>
                      <a:pt x="63549" y="491784"/>
                    </a:cubicBezTo>
                    <a:cubicBezTo>
                      <a:pt x="39169" y="468923"/>
                      <a:pt x="26980" y="428964"/>
                      <a:pt x="26980" y="371916"/>
                    </a:cubicBezTo>
                    <a:cubicBezTo>
                      <a:pt x="26980" y="295339"/>
                      <a:pt x="47250" y="229018"/>
                      <a:pt x="87789" y="172951"/>
                    </a:cubicBezTo>
                    <a:cubicBezTo>
                      <a:pt x="128324" y="116887"/>
                      <a:pt x="181902" y="74047"/>
                      <a:pt x="248513" y="44429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628A436-9D75-3241-B27E-E22A47827B36}"/>
                  </a:ext>
                </a:extLst>
              </p:cNvPr>
              <p:cNvGrpSpPr/>
              <p:nvPr/>
            </p:nvGrpSpPr>
            <p:grpSpPr>
              <a:xfrm>
                <a:off x="2803490" y="2711975"/>
                <a:ext cx="552989" cy="854928"/>
                <a:chOff x="2803490" y="2711975"/>
                <a:chExt cx="552989" cy="854928"/>
              </a:xfrm>
              <a:grpFill/>
            </p:grpSpPr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CA08C2C2-E124-8946-8840-3B30FA96B6A6}"/>
                    </a:ext>
                  </a:extLst>
                </p:cNvPr>
                <p:cNvSpPr/>
                <p:nvPr/>
              </p:nvSpPr>
              <p:spPr>
                <a:xfrm>
                  <a:off x="2803490" y="2711975"/>
                  <a:ext cx="552989" cy="854928"/>
                </a:xfrm>
                <a:custGeom>
                  <a:avLst/>
                  <a:gdLst>
                    <a:gd name="connsiteX0" fmla="*/ 470194 w 942319"/>
                    <a:gd name="connsiteY0" fmla="*/ 0 h 1456835"/>
                    <a:gd name="connsiteX1" fmla="*/ 709056 w 942319"/>
                    <a:gd name="connsiteY1" fmla="*/ 45559 h 1456835"/>
                    <a:gd name="connsiteX2" fmla="*/ 879839 w 942319"/>
                    <a:gd name="connsiteY2" fmla="*/ 192884 h 1456835"/>
                    <a:gd name="connsiteX3" fmla="*/ 942319 w 942319"/>
                    <a:gd name="connsiteY3" fmla="*/ 458635 h 1456835"/>
                    <a:gd name="connsiteX4" fmla="*/ 942319 w 942319"/>
                    <a:gd name="connsiteY4" fmla="*/ 996276 h 1456835"/>
                    <a:gd name="connsiteX5" fmla="*/ 879537 w 942319"/>
                    <a:gd name="connsiteY5" fmla="*/ 1263833 h 1456835"/>
                    <a:gd name="connsiteX6" fmla="*/ 708892 w 942319"/>
                    <a:gd name="connsiteY6" fmla="*/ 1411475 h 1456835"/>
                    <a:gd name="connsiteX7" fmla="*/ 470194 w 942319"/>
                    <a:gd name="connsiteY7" fmla="*/ 1456835 h 1456835"/>
                    <a:gd name="connsiteX8" fmla="*/ 232041 w 942319"/>
                    <a:gd name="connsiteY8" fmla="*/ 1411551 h 1456835"/>
                    <a:gd name="connsiteX9" fmla="*/ 62675 w 942319"/>
                    <a:gd name="connsiteY9" fmla="*/ 1264161 h 1456835"/>
                    <a:gd name="connsiteX10" fmla="*/ 0 w 942319"/>
                    <a:gd name="connsiteY10" fmla="*/ 996276 h 1456835"/>
                    <a:gd name="connsiteX11" fmla="*/ 0 w 942319"/>
                    <a:gd name="connsiteY11" fmla="*/ 458635 h 1456835"/>
                    <a:gd name="connsiteX12" fmla="*/ 62358 w 942319"/>
                    <a:gd name="connsiteY12" fmla="*/ 192567 h 1456835"/>
                    <a:gd name="connsiteX13" fmla="*/ 231877 w 942319"/>
                    <a:gd name="connsiteY13" fmla="*/ 45482 h 1456835"/>
                    <a:gd name="connsiteX14" fmla="*/ 470194 w 942319"/>
                    <a:gd name="connsiteY14" fmla="*/ 0 h 1456835"/>
                    <a:gd name="connsiteX15" fmla="*/ 470194 w 942319"/>
                    <a:gd name="connsiteY15" fmla="*/ 256296 h 1456835"/>
                    <a:gd name="connsiteX16" fmla="*/ 336373 w 942319"/>
                    <a:gd name="connsiteY16" fmla="*/ 304488 h 1456835"/>
                    <a:gd name="connsiteX17" fmla="*/ 289055 w 942319"/>
                    <a:gd name="connsiteY17" fmla="*/ 458635 h 1456835"/>
                    <a:gd name="connsiteX18" fmla="*/ 289055 w 942319"/>
                    <a:gd name="connsiteY18" fmla="*/ 996276 h 1456835"/>
                    <a:gd name="connsiteX19" fmla="*/ 336522 w 942319"/>
                    <a:gd name="connsiteY19" fmla="*/ 1152198 h 1456835"/>
                    <a:gd name="connsiteX20" fmla="*/ 470194 w 942319"/>
                    <a:gd name="connsiteY20" fmla="*/ 1200539 h 1456835"/>
                    <a:gd name="connsiteX21" fmla="*/ 604591 w 942319"/>
                    <a:gd name="connsiteY21" fmla="*/ 1151866 h 1456835"/>
                    <a:gd name="connsiteX22" fmla="*/ 653264 w 942319"/>
                    <a:gd name="connsiteY22" fmla="*/ 996276 h 1456835"/>
                    <a:gd name="connsiteX23" fmla="*/ 653264 w 942319"/>
                    <a:gd name="connsiteY23" fmla="*/ 458635 h 1456835"/>
                    <a:gd name="connsiteX24" fmla="*/ 604728 w 942319"/>
                    <a:gd name="connsiteY24" fmla="*/ 304832 h 1456835"/>
                    <a:gd name="connsiteX25" fmla="*/ 470194 w 942319"/>
                    <a:gd name="connsiteY25" fmla="*/ 256296 h 1456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942319" h="1456835">
                      <a:moveTo>
                        <a:pt x="470194" y="0"/>
                      </a:moveTo>
                      <a:cubicBezTo>
                        <a:pt x="557234" y="0"/>
                        <a:pt x="636854" y="15185"/>
                        <a:pt x="709056" y="45559"/>
                      </a:cubicBezTo>
                      <a:cubicBezTo>
                        <a:pt x="781259" y="75928"/>
                        <a:pt x="838189" y="125037"/>
                        <a:pt x="879839" y="192884"/>
                      </a:cubicBezTo>
                      <a:cubicBezTo>
                        <a:pt x="921492" y="260732"/>
                        <a:pt x="942319" y="349314"/>
                        <a:pt x="942319" y="458635"/>
                      </a:cubicBezTo>
                      <a:lnTo>
                        <a:pt x="942319" y="996276"/>
                      </a:lnTo>
                      <a:cubicBezTo>
                        <a:pt x="942319" y="1106456"/>
                        <a:pt x="921393" y="1195642"/>
                        <a:pt x="879537" y="1263833"/>
                      </a:cubicBezTo>
                      <a:cubicBezTo>
                        <a:pt x="837685" y="1332020"/>
                        <a:pt x="780805" y="1381235"/>
                        <a:pt x="708892" y="1411475"/>
                      </a:cubicBezTo>
                      <a:cubicBezTo>
                        <a:pt x="636980" y="1441715"/>
                        <a:pt x="557413" y="1456835"/>
                        <a:pt x="470194" y="1456835"/>
                      </a:cubicBezTo>
                      <a:cubicBezTo>
                        <a:pt x="382554" y="1456835"/>
                        <a:pt x="303171" y="1441742"/>
                        <a:pt x="232041" y="1411551"/>
                      </a:cubicBezTo>
                      <a:cubicBezTo>
                        <a:pt x="160911" y="1381361"/>
                        <a:pt x="104458" y="1332230"/>
                        <a:pt x="62675" y="1264161"/>
                      </a:cubicBezTo>
                      <a:cubicBezTo>
                        <a:pt x="20892" y="1196092"/>
                        <a:pt x="0" y="1106800"/>
                        <a:pt x="0" y="996276"/>
                      </a:cubicBezTo>
                      <a:lnTo>
                        <a:pt x="0" y="458635"/>
                      </a:lnTo>
                      <a:cubicBezTo>
                        <a:pt x="0" y="348993"/>
                        <a:pt x="20785" y="260304"/>
                        <a:pt x="62358" y="192567"/>
                      </a:cubicBezTo>
                      <a:cubicBezTo>
                        <a:pt x="103931" y="124831"/>
                        <a:pt x="160434" y="75802"/>
                        <a:pt x="231877" y="45482"/>
                      </a:cubicBezTo>
                      <a:cubicBezTo>
                        <a:pt x="303316" y="15162"/>
                        <a:pt x="382757" y="0"/>
                        <a:pt x="470194" y="0"/>
                      </a:cubicBezTo>
                      <a:close/>
                      <a:moveTo>
                        <a:pt x="470194" y="256296"/>
                      </a:moveTo>
                      <a:cubicBezTo>
                        <a:pt x="412523" y="256296"/>
                        <a:pt x="367919" y="272359"/>
                        <a:pt x="336373" y="304488"/>
                      </a:cubicBezTo>
                      <a:cubicBezTo>
                        <a:pt x="304828" y="336614"/>
                        <a:pt x="289055" y="387998"/>
                        <a:pt x="289055" y="458635"/>
                      </a:cubicBezTo>
                      <a:lnTo>
                        <a:pt x="289055" y="996276"/>
                      </a:lnTo>
                      <a:cubicBezTo>
                        <a:pt x="289055" y="1067998"/>
                        <a:pt x="304878" y="1119973"/>
                        <a:pt x="336522" y="1152198"/>
                      </a:cubicBezTo>
                      <a:cubicBezTo>
                        <a:pt x="368167" y="1184427"/>
                        <a:pt x="412726" y="1200539"/>
                        <a:pt x="470194" y="1200539"/>
                      </a:cubicBezTo>
                      <a:cubicBezTo>
                        <a:pt x="527345" y="1200539"/>
                        <a:pt x="572140" y="1184316"/>
                        <a:pt x="604591" y="1151866"/>
                      </a:cubicBezTo>
                      <a:cubicBezTo>
                        <a:pt x="637041" y="1119419"/>
                        <a:pt x="653264" y="1067555"/>
                        <a:pt x="653264" y="996276"/>
                      </a:cubicBezTo>
                      <a:lnTo>
                        <a:pt x="653264" y="458635"/>
                      </a:lnTo>
                      <a:cubicBezTo>
                        <a:pt x="653264" y="388460"/>
                        <a:pt x="637083" y="337191"/>
                        <a:pt x="604728" y="304832"/>
                      </a:cubicBezTo>
                      <a:cubicBezTo>
                        <a:pt x="572369" y="272473"/>
                        <a:pt x="527525" y="256296"/>
                        <a:pt x="470194" y="256296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675DFFF7-21AB-424F-AFF2-4BB062DDF33A}"/>
                    </a:ext>
                  </a:extLst>
                </p:cNvPr>
                <p:cNvSpPr/>
                <p:nvPr/>
              </p:nvSpPr>
              <p:spPr>
                <a:xfrm>
                  <a:off x="3016091" y="3082232"/>
                  <a:ext cx="127786" cy="126655"/>
                </a:xfrm>
                <a:custGeom>
                  <a:avLst/>
                  <a:gdLst>
                    <a:gd name="connsiteX0" fmla="*/ 107913 w 217753"/>
                    <a:gd name="connsiteY0" fmla="*/ 0 h 215826"/>
                    <a:gd name="connsiteX1" fmla="*/ 188231 w 217753"/>
                    <a:gd name="connsiteY1" fmla="*/ 29523 h 215826"/>
                    <a:gd name="connsiteX2" fmla="*/ 217753 w 217753"/>
                    <a:gd name="connsiteY2" fmla="*/ 105986 h 215826"/>
                    <a:gd name="connsiteX3" fmla="*/ 188174 w 217753"/>
                    <a:gd name="connsiteY3" fmla="*/ 183880 h 215826"/>
                    <a:gd name="connsiteX4" fmla="*/ 107913 w 217753"/>
                    <a:gd name="connsiteY4" fmla="*/ 215826 h 215826"/>
                    <a:gd name="connsiteX5" fmla="*/ 29435 w 217753"/>
                    <a:gd name="connsiteY5" fmla="*/ 184032 h 215826"/>
                    <a:gd name="connsiteX6" fmla="*/ 0 w 217753"/>
                    <a:gd name="connsiteY6" fmla="*/ 105986 h 215826"/>
                    <a:gd name="connsiteX7" fmla="*/ 29373 w 217753"/>
                    <a:gd name="connsiteY7" fmla="*/ 29370 h 215826"/>
                    <a:gd name="connsiteX8" fmla="*/ 107913 w 217753"/>
                    <a:gd name="connsiteY8" fmla="*/ 0 h 215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7753" h="215826">
                      <a:moveTo>
                        <a:pt x="107913" y="0"/>
                      </a:moveTo>
                      <a:cubicBezTo>
                        <a:pt x="141779" y="0"/>
                        <a:pt x="168549" y="9841"/>
                        <a:pt x="188231" y="29523"/>
                      </a:cubicBezTo>
                      <a:cubicBezTo>
                        <a:pt x="207913" y="49204"/>
                        <a:pt x="217753" y="74692"/>
                        <a:pt x="217753" y="105986"/>
                      </a:cubicBezTo>
                      <a:cubicBezTo>
                        <a:pt x="217753" y="136619"/>
                        <a:pt x="207893" y="162584"/>
                        <a:pt x="188174" y="183880"/>
                      </a:cubicBezTo>
                      <a:cubicBezTo>
                        <a:pt x="168450" y="205176"/>
                        <a:pt x="141699" y="215826"/>
                        <a:pt x="107913" y="215826"/>
                      </a:cubicBezTo>
                      <a:cubicBezTo>
                        <a:pt x="75214" y="215826"/>
                        <a:pt x="49055" y="205230"/>
                        <a:pt x="29435" y="184032"/>
                      </a:cubicBezTo>
                      <a:cubicBezTo>
                        <a:pt x="9810" y="162832"/>
                        <a:pt x="0" y="136817"/>
                        <a:pt x="0" y="105986"/>
                      </a:cubicBezTo>
                      <a:cubicBezTo>
                        <a:pt x="0" y="74490"/>
                        <a:pt x="9791" y="48952"/>
                        <a:pt x="29373" y="29370"/>
                      </a:cubicBezTo>
                      <a:cubicBezTo>
                        <a:pt x="48956" y="9792"/>
                        <a:pt x="75134" y="0"/>
                        <a:pt x="107913" y="0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9A08E3-4417-BA44-B950-4C7FE738A274}"/>
                </a:ext>
              </a:extLst>
            </p:cNvPr>
            <p:cNvGrpSpPr/>
            <p:nvPr/>
          </p:nvGrpSpPr>
          <p:grpSpPr>
            <a:xfrm>
              <a:off x="2364974" y="3291099"/>
              <a:ext cx="1139978" cy="848142"/>
              <a:chOff x="3424403" y="2715367"/>
              <a:chExt cx="1139978" cy="84814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EB926C7-662E-2643-8808-31BD3C18741D}"/>
                  </a:ext>
                </a:extLst>
              </p:cNvPr>
              <p:cNvSpPr/>
              <p:nvPr/>
            </p:nvSpPr>
            <p:spPr>
              <a:xfrm>
                <a:off x="3424403" y="2715367"/>
                <a:ext cx="536026" cy="848142"/>
              </a:xfrm>
              <a:custGeom>
                <a:avLst/>
                <a:gdLst>
                  <a:gd name="connsiteX0" fmla="*/ 458632 w 913412"/>
                  <a:gd name="connsiteY0" fmla="*/ 0 h 1445272"/>
                  <a:gd name="connsiteX1" fmla="*/ 678446 w 913412"/>
                  <a:gd name="connsiteY1" fmla="*/ 49425 h 1445272"/>
                  <a:gd name="connsiteX2" fmla="*/ 845950 w 913412"/>
                  <a:gd name="connsiteY2" fmla="*/ 189723 h 1445272"/>
                  <a:gd name="connsiteX3" fmla="*/ 909556 w 913412"/>
                  <a:gd name="connsiteY3" fmla="*/ 408530 h 1445272"/>
                  <a:gd name="connsiteX4" fmla="*/ 863471 w 913412"/>
                  <a:gd name="connsiteY4" fmla="*/ 601640 h 1445272"/>
                  <a:gd name="connsiteX5" fmla="*/ 746015 w 913412"/>
                  <a:gd name="connsiteY5" fmla="*/ 757203 h 1445272"/>
                  <a:gd name="connsiteX6" fmla="*/ 596143 w 913412"/>
                  <a:gd name="connsiteY6" fmla="*/ 881843 h 1445272"/>
                  <a:gd name="connsiteX7" fmla="*/ 449283 w 913412"/>
                  <a:gd name="connsiteY7" fmla="*/ 983614 h 1445272"/>
                  <a:gd name="connsiteX8" fmla="*/ 339802 w 913412"/>
                  <a:gd name="connsiteY8" fmla="*/ 1073040 h 1445272"/>
                  <a:gd name="connsiteX9" fmla="*/ 298686 w 913412"/>
                  <a:gd name="connsiteY9" fmla="*/ 1160072 h 1445272"/>
                  <a:gd name="connsiteX10" fmla="*/ 298686 w 913412"/>
                  <a:gd name="connsiteY10" fmla="*/ 1188976 h 1445272"/>
                  <a:gd name="connsiteX11" fmla="*/ 815130 w 913412"/>
                  <a:gd name="connsiteY11" fmla="*/ 1188976 h 1445272"/>
                  <a:gd name="connsiteX12" fmla="*/ 885664 w 913412"/>
                  <a:gd name="connsiteY12" fmla="*/ 1227126 h 1445272"/>
                  <a:gd name="connsiteX13" fmla="*/ 913412 w 913412"/>
                  <a:gd name="connsiteY13" fmla="*/ 1314235 h 1445272"/>
                  <a:gd name="connsiteX14" fmla="*/ 885695 w 913412"/>
                  <a:gd name="connsiteY14" fmla="*/ 1404852 h 1445272"/>
                  <a:gd name="connsiteX15" fmla="*/ 815130 w 913412"/>
                  <a:gd name="connsiteY15" fmla="*/ 1445272 h 1445272"/>
                  <a:gd name="connsiteX16" fmla="*/ 129110 w 913412"/>
                  <a:gd name="connsiteY16" fmla="*/ 1445272 h 1445272"/>
                  <a:gd name="connsiteX17" fmla="*/ 45448 w 913412"/>
                  <a:gd name="connsiteY17" fmla="*/ 1419136 h 1445272"/>
                  <a:gd name="connsiteX18" fmla="*/ 0 w 913412"/>
                  <a:gd name="connsiteY18" fmla="*/ 1346994 h 1445272"/>
                  <a:gd name="connsiteX19" fmla="*/ 0 w 913412"/>
                  <a:gd name="connsiteY19" fmla="*/ 1160072 h 1445272"/>
                  <a:gd name="connsiteX20" fmla="*/ 46399 w 913412"/>
                  <a:gd name="connsiteY20" fmla="*/ 1008410 h 1445272"/>
                  <a:gd name="connsiteX21" fmla="*/ 164355 w 913412"/>
                  <a:gd name="connsiteY21" fmla="*/ 878846 h 1445272"/>
                  <a:gd name="connsiteX22" fmla="*/ 315910 w 913412"/>
                  <a:gd name="connsiteY22" fmla="*/ 762306 h 1445272"/>
                  <a:gd name="connsiteX23" fmla="*/ 465392 w 913412"/>
                  <a:gd name="connsiteY23" fmla="*/ 648610 h 1445272"/>
                  <a:gd name="connsiteX24" fmla="*/ 577687 w 913412"/>
                  <a:gd name="connsiteY24" fmla="*/ 535037 h 1445272"/>
                  <a:gd name="connsiteX25" fmla="*/ 620501 w 913412"/>
                  <a:gd name="connsiteY25" fmla="*/ 416237 h 1445272"/>
                  <a:gd name="connsiteX26" fmla="*/ 604137 w 913412"/>
                  <a:gd name="connsiteY26" fmla="*/ 345328 h 1445272"/>
                  <a:gd name="connsiteX27" fmla="*/ 552829 w 913412"/>
                  <a:gd name="connsiteY27" fmla="*/ 287009 h 1445272"/>
                  <a:gd name="connsiteX28" fmla="*/ 460559 w 913412"/>
                  <a:gd name="connsiteY28" fmla="*/ 264003 h 1445272"/>
                  <a:gd name="connsiteX29" fmla="*/ 353097 w 913412"/>
                  <a:gd name="connsiteY29" fmla="*/ 298644 h 1445272"/>
                  <a:gd name="connsiteX30" fmla="*/ 308321 w 913412"/>
                  <a:gd name="connsiteY30" fmla="*/ 414313 h 1445272"/>
                  <a:gd name="connsiteX31" fmla="*/ 267492 w 913412"/>
                  <a:gd name="connsiteY31" fmla="*/ 492055 h 1445272"/>
                  <a:gd name="connsiteX32" fmla="*/ 158014 w 913412"/>
                  <a:gd name="connsiteY32" fmla="*/ 526078 h 1445272"/>
                  <a:gd name="connsiteX33" fmla="*/ 63546 w 913412"/>
                  <a:gd name="connsiteY33" fmla="*/ 491784 h 1445272"/>
                  <a:gd name="connsiteX34" fmla="*/ 26977 w 913412"/>
                  <a:gd name="connsiteY34" fmla="*/ 371915 h 1445272"/>
                  <a:gd name="connsiteX35" fmla="*/ 87785 w 913412"/>
                  <a:gd name="connsiteY35" fmla="*/ 172950 h 1445272"/>
                  <a:gd name="connsiteX36" fmla="*/ 248509 w 913412"/>
                  <a:gd name="connsiteY36" fmla="*/ 44428 h 1445272"/>
                  <a:gd name="connsiteX37" fmla="*/ 458632 w 913412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2" h="1445272">
                    <a:moveTo>
                      <a:pt x="458632" y="0"/>
                    </a:moveTo>
                    <a:cubicBezTo>
                      <a:pt x="535911" y="0"/>
                      <a:pt x="609187" y="16475"/>
                      <a:pt x="678446" y="49425"/>
                    </a:cubicBezTo>
                    <a:cubicBezTo>
                      <a:pt x="747710" y="82375"/>
                      <a:pt x="803544" y="129140"/>
                      <a:pt x="845950" y="189723"/>
                    </a:cubicBezTo>
                    <a:cubicBezTo>
                      <a:pt x="888352" y="250303"/>
                      <a:pt x="909556" y="323238"/>
                      <a:pt x="909556" y="408530"/>
                    </a:cubicBezTo>
                    <a:cubicBezTo>
                      <a:pt x="909556" y="479832"/>
                      <a:pt x="894196" y="544202"/>
                      <a:pt x="863471" y="601640"/>
                    </a:cubicBezTo>
                    <a:cubicBezTo>
                      <a:pt x="832750" y="659081"/>
                      <a:pt x="793597" y="710934"/>
                      <a:pt x="746015" y="757203"/>
                    </a:cubicBezTo>
                    <a:cubicBezTo>
                      <a:pt x="698430" y="803471"/>
                      <a:pt x="648474" y="845018"/>
                      <a:pt x="596143" y="881843"/>
                    </a:cubicBezTo>
                    <a:cubicBezTo>
                      <a:pt x="543813" y="918667"/>
                      <a:pt x="494857" y="952591"/>
                      <a:pt x="449283" y="983614"/>
                    </a:cubicBezTo>
                    <a:cubicBezTo>
                      <a:pt x="403706" y="1014636"/>
                      <a:pt x="367213" y="1044445"/>
                      <a:pt x="339802" y="1073040"/>
                    </a:cubicBezTo>
                    <a:cubicBezTo>
                      <a:pt x="312394" y="1101634"/>
                      <a:pt x="298686" y="1130645"/>
                      <a:pt x="298686" y="1160072"/>
                    </a:cubicBezTo>
                    <a:lnTo>
                      <a:pt x="298686" y="1188976"/>
                    </a:lnTo>
                    <a:lnTo>
                      <a:pt x="815130" y="1188976"/>
                    </a:lnTo>
                    <a:cubicBezTo>
                      <a:pt x="843656" y="1188976"/>
                      <a:pt x="867166" y="1201695"/>
                      <a:pt x="885664" y="1227126"/>
                    </a:cubicBezTo>
                    <a:cubicBezTo>
                      <a:pt x="904163" y="1252560"/>
                      <a:pt x="913408" y="1281593"/>
                      <a:pt x="913412" y="1314235"/>
                    </a:cubicBezTo>
                    <a:cubicBezTo>
                      <a:pt x="913408" y="1347696"/>
                      <a:pt x="904170" y="1377902"/>
                      <a:pt x="885695" y="1404852"/>
                    </a:cubicBezTo>
                    <a:cubicBezTo>
                      <a:pt x="867216" y="1431797"/>
                      <a:pt x="843694" y="1445272"/>
                      <a:pt x="815130" y="1445272"/>
                    </a:cubicBezTo>
                    <a:lnTo>
                      <a:pt x="129110" y="1445272"/>
                    </a:lnTo>
                    <a:cubicBezTo>
                      <a:pt x="103638" y="1445272"/>
                      <a:pt x="75749" y="1436561"/>
                      <a:pt x="45448" y="1419136"/>
                    </a:cubicBezTo>
                    <a:cubicBezTo>
                      <a:pt x="15147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4" y="1054816"/>
                      <a:pt x="46399" y="1008410"/>
                    </a:cubicBezTo>
                    <a:cubicBezTo>
                      <a:pt x="77330" y="962000"/>
                      <a:pt x="116647" y="918812"/>
                      <a:pt x="164355" y="878846"/>
                    </a:cubicBezTo>
                    <a:cubicBezTo>
                      <a:pt x="212055" y="838880"/>
                      <a:pt x="262575" y="800032"/>
                      <a:pt x="315910" y="762306"/>
                    </a:cubicBezTo>
                    <a:cubicBezTo>
                      <a:pt x="369244" y="724577"/>
                      <a:pt x="419070" y="686680"/>
                      <a:pt x="465392" y="648610"/>
                    </a:cubicBezTo>
                    <a:cubicBezTo>
                      <a:pt x="511710" y="610541"/>
                      <a:pt x="549142" y="572686"/>
                      <a:pt x="577687" y="535037"/>
                    </a:cubicBezTo>
                    <a:cubicBezTo>
                      <a:pt x="606228" y="497391"/>
                      <a:pt x="620501" y="457791"/>
                      <a:pt x="620501" y="416237"/>
                    </a:cubicBezTo>
                    <a:cubicBezTo>
                      <a:pt x="620501" y="392513"/>
                      <a:pt x="615046" y="368877"/>
                      <a:pt x="604137" y="345328"/>
                    </a:cubicBezTo>
                    <a:cubicBezTo>
                      <a:pt x="593227" y="321784"/>
                      <a:pt x="576126" y="302343"/>
                      <a:pt x="552829" y="287009"/>
                    </a:cubicBezTo>
                    <a:cubicBezTo>
                      <a:pt x="529533" y="271671"/>
                      <a:pt x="498777" y="264003"/>
                      <a:pt x="460559" y="264003"/>
                    </a:cubicBezTo>
                    <a:cubicBezTo>
                      <a:pt x="418765" y="264003"/>
                      <a:pt x="382944" y="275550"/>
                      <a:pt x="353097" y="298644"/>
                    </a:cubicBezTo>
                    <a:cubicBezTo>
                      <a:pt x="323246" y="321738"/>
                      <a:pt x="308321" y="360296"/>
                      <a:pt x="308321" y="414313"/>
                    </a:cubicBezTo>
                    <a:cubicBezTo>
                      <a:pt x="308321" y="443458"/>
                      <a:pt x="294713" y="469373"/>
                      <a:pt x="267492" y="492055"/>
                    </a:cubicBezTo>
                    <a:cubicBezTo>
                      <a:pt x="240275" y="514737"/>
                      <a:pt x="203783" y="526081"/>
                      <a:pt x="158014" y="526078"/>
                    </a:cubicBezTo>
                    <a:cubicBezTo>
                      <a:pt x="119414" y="526081"/>
                      <a:pt x="87922" y="514649"/>
                      <a:pt x="63546" y="491784"/>
                    </a:cubicBezTo>
                    <a:cubicBezTo>
                      <a:pt x="39165" y="468922"/>
                      <a:pt x="26977" y="428964"/>
                      <a:pt x="26977" y="371915"/>
                    </a:cubicBezTo>
                    <a:cubicBezTo>
                      <a:pt x="26977" y="295338"/>
                      <a:pt x="47246" y="229018"/>
                      <a:pt x="87785" y="172950"/>
                    </a:cubicBezTo>
                    <a:cubicBezTo>
                      <a:pt x="128320" y="116887"/>
                      <a:pt x="181898" y="74046"/>
                      <a:pt x="248509" y="44428"/>
                    </a:cubicBezTo>
                    <a:cubicBezTo>
                      <a:pt x="315123" y="14811"/>
                      <a:pt x="385162" y="0"/>
                      <a:pt x="458632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5D144B6-24F9-1241-88A2-5EA43A139A23}"/>
                  </a:ext>
                </a:extLst>
              </p:cNvPr>
              <p:cNvSpPr/>
              <p:nvPr/>
            </p:nvSpPr>
            <p:spPr>
              <a:xfrm>
                <a:off x="4028353" y="2715367"/>
                <a:ext cx="536028" cy="848142"/>
              </a:xfrm>
              <a:custGeom>
                <a:avLst/>
                <a:gdLst>
                  <a:gd name="connsiteX0" fmla="*/ 458636 w 913416"/>
                  <a:gd name="connsiteY0" fmla="*/ 0 h 1445272"/>
                  <a:gd name="connsiteX1" fmla="*/ 678450 w 913416"/>
                  <a:gd name="connsiteY1" fmla="*/ 49425 h 1445272"/>
                  <a:gd name="connsiteX2" fmla="*/ 845954 w 913416"/>
                  <a:gd name="connsiteY2" fmla="*/ 189723 h 1445272"/>
                  <a:gd name="connsiteX3" fmla="*/ 909560 w 913416"/>
                  <a:gd name="connsiteY3" fmla="*/ 408530 h 1445272"/>
                  <a:gd name="connsiteX4" fmla="*/ 863479 w 913416"/>
                  <a:gd name="connsiteY4" fmla="*/ 601640 h 1445272"/>
                  <a:gd name="connsiteX5" fmla="*/ 746019 w 913416"/>
                  <a:gd name="connsiteY5" fmla="*/ 757203 h 1445272"/>
                  <a:gd name="connsiteX6" fmla="*/ 596147 w 913416"/>
                  <a:gd name="connsiteY6" fmla="*/ 881843 h 1445272"/>
                  <a:gd name="connsiteX7" fmla="*/ 449287 w 913416"/>
                  <a:gd name="connsiteY7" fmla="*/ 983614 h 1445272"/>
                  <a:gd name="connsiteX8" fmla="*/ 339806 w 913416"/>
                  <a:gd name="connsiteY8" fmla="*/ 1073040 h 1445272"/>
                  <a:gd name="connsiteX9" fmla="*/ 298690 w 913416"/>
                  <a:gd name="connsiteY9" fmla="*/ 1160072 h 1445272"/>
                  <a:gd name="connsiteX10" fmla="*/ 298690 w 913416"/>
                  <a:gd name="connsiteY10" fmla="*/ 1188976 h 1445272"/>
                  <a:gd name="connsiteX11" fmla="*/ 815137 w 913416"/>
                  <a:gd name="connsiteY11" fmla="*/ 1188976 h 1445272"/>
                  <a:gd name="connsiteX12" fmla="*/ 885668 w 913416"/>
                  <a:gd name="connsiteY12" fmla="*/ 1227126 h 1445272"/>
                  <a:gd name="connsiteX13" fmla="*/ 913416 w 913416"/>
                  <a:gd name="connsiteY13" fmla="*/ 1314235 h 1445272"/>
                  <a:gd name="connsiteX14" fmla="*/ 885699 w 913416"/>
                  <a:gd name="connsiteY14" fmla="*/ 1404852 h 1445272"/>
                  <a:gd name="connsiteX15" fmla="*/ 815137 w 913416"/>
                  <a:gd name="connsiteY15" fmla="*/ 1445272 h 1445272"/>
                  <a:gd name="connsiteX16" fmla="*/ 129114 w 913416"/>
                  <a:gd name="connsiteY16" fmla="*/ 1445272 h 1445272"/>
                  <a:gd name="connsiteX17" fmla="*/ 45452 w 913416"/>
                  <a:gd name="connsiteY17" fmla="*/ 1419136 h 1445272"/>
                  <a:gd name="connsiteX18" fmla="*/ 0 w 913416"/>
                  <a:gd name="connsiteY18" fmla="*/ 1346994 h 1445272"/>
                  <a:gd name="connsiteX19" fmla="*/ 0 w 913416"/>
                  <a:gd name="connsiteY19" fmla="*/ 1160072 h 1445272"/>
                  <a:gd name="connsiteX20" fmla="*/ 46402 w 913416"/>
                  <a:gd name="connsiteY20" fmla="*/ 1008410 h 1445272"/>
                  <a:gd name="connsiteX21" fmla="*/ 164355 w 913416"/>
                  <a:gd name="connsiteY21" fmla="*/ 878846 h 1445272"/>
                  <a:gd name="connsiteX22" fmla="*/ 315914 w 913416"/>
                  <a:gd name="connsiteY22" fmla="*/ 762306 h 1445272"/>
                  <a:gd name="connsiteX23" fmla="*/ 465396 w 913416"/>
                  <a:gd name="connsiteY23" fmla="*/ 648610 h 1445272"/>
                  <a:gd name="connsiteX24" fmla="*/ 577691 w 913416"/>
                  <a:gd name="connsiteY24" fmla="*/ 535037 h 1445272"/>
                  <a:gd name="connsiteX25" fmla="*/ 620505 w 913416"/>
                  <a:gd name="connsiteY25" fmla="*/ 416237 h 1445272"/>
                  <a:gd name="connsiteX26" fmla="*/ 604140 w 913416"/>
                  <a:gd name="connsiteY26" fmla="*/ 345328 h 1445272"/>
                  <a:gd name="connsiteX27" fmla="*/ 552833 w 913416"/>
                  <a:gd name="connsiteY27" fmla="*/ 287009 h 1445272"/>
                  <a:gd name="connsiteX28" fmla="*/ 460563 w 913416"/>
                  <a:gd name="connsiteY28" fmla="*/ 264003 h 1445272"/>
                  <a:gd name="connsiteX29" fmla="*/ 353101 w 913416"/>
                  <a:gd name="connsiteY29" fmla="*/ 298644 h 1445272"/>
                  <a:gd name="connsiteX30" fmla="*/ 308325 w 913416"/>
                  <a:gd name="connsiteY30" fmla="*/ 414313 h 1445272"/>
                  <a:gd name="connsiteX31" fmla="*/ 267496 w 913416"/>
                  <a:gd name="connsiteY31" fmla="*/ 492055 h 1445272"/>
                  <a:gd name="connsiteX32" fmla="*/ 158018 w 913416"/>
                  <a:gd name="connsiteY32" fmla="*/ 526078 h 1445272"/>
                  <a:gd name="connsiteX33" fmla="*/ 63549 w 913416"/>
                  <a:gd name="connsiteY33" fmla="*/ 491784 h 1445272"/>
                  <a:gd name="connsiteX34" fmla="*/ 26980 w 913416"/>
                  <a:gd name="connsiteY34" fmla="*/ 371915 h 1445272"/>
                  <a:gd name="connsiteX35" fmla="*/ 87789 w 913416"/>
                  <a:gd name="connsiteY35" fmla="*/ 172950 h 1445272"/>
                  <a:gd name="connsiteX36" fmla="*/ 248513 w 913416"/>
                  <a:gd name="connsiteY36" fmla="*/ 44428 h 1445272"/>
                  <a:gd name="connsiteX37" fmla="*/ 458636 w 913416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2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5"/>
                      <a:pt x="803548" y="129140"/>
                      <a:pt x="845954" y="189723"/>
                    </a:cubicBezTo>
                    <a:cubicBezTo>
                      <a:pt x="888359" y="250303"/>
                      <a:pt x="909560" y="323238"/>
                      <a:pt x="909560" y="408530"/>
                    </a:cubicBezTo>
                    <a:cubicBezTo>
                      <a:pt x="909560" y="479832"/>
                      <a:pt x="894200" y="544202"/>
                      <a:pt x="863479" y="601640"/>
                    </a:cubicBezTo>
                    <a:cubicBezTo>
                      <a:pt x="832754" y="659081"/>
                      <a:pt x="793601" y="710934"/>
                      <a:pt x="746019" y="757203"/>
                    </a:cubicBezTo>
                    <a:cubicBezTo>
                      <a:pt x="698433" y="803471"/>
                      <a:pt x="648478" y="845018"/>
                      <a:pt x="596147" y="881843"/>
                    </a:cubicBezTo>
                    <a:cubicBezTo>
                      <a:pt x="543817" y="918667"/>
                      <a:pt x="494861" y="952591"/>
                      <a:pt x="449287" y="983614"/>
                    </a:cubicBezTo>
                    <a:cubicBezTo>
                      <a:pt x="403710" y="1014636"/>
                      <a:pt x="367217" y="1044445"/>
                      <a:pt x="339806" y="1073040"/>
                    </a:cubicBezTo>
                    <a:cubicBezTo>
                      <a:pt x="312398" y="1101634"/>
                      <a:pt x="298690" y="1130645"/>
                      <a:pt x="298690" y="1160072"/>
                    </a:cubicBezTo>
                    <a:lnTo>
                      <a:pt x="298690" y="1188976"/>
                    </a:lnTo>
                    <a:lnTo>
                      <a:pt x="815137" y="1188976"/>
                    </a:lnTo>
                    <a:cubicBezTo>
                      <a:pt x="843660" y="1188976"/>
                      <a:pt x="867170" y="1201695"/>
                      <a:pt x="885668" y="1227126"/>
                    </a:cubicBezTo>
                    <a:cubicBezTo>
                      <a:pt x="904166" y="1252560"/>
                      <a:pt x="913416" y="1281593"/>
                      <a:pt x="913416" y="1314235"/>
                    </a:cubicBezTo>
                    <a:cubicBezTo>
                      <a:pt x="913416" y="1347696"/>
                      <a:pt x="904174" y="1377902"/>
                      <a:pt x="885699" y="1404852"/>
                    </a:cubicBezTo>
                    <a:cubicBezTo>
                      <a:pt x="867220" y="1431797"/>
                      <a:pt x="843698" y="1445272"/>
                      <a:pt x="815137" y="1445272"/>
                    </a:cubicBezTo>
                    <a:lnTo>
                      <a:pt x="129114" y="1445272"/>
                    </a:lnTo>
                    <a:cubicBezTo>
                      <a:pt x="103638" y="1445272"/>
                      <a:pt x="75753" y="1436561"/>
                      <a:pt x="45452" y="1419136"/>
                    </a:cubicBezTo>
                    <a:cubicBezTo>
                      <a:pt x="15151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8" y="1054816"/>
                      <a:pt x="46402" y="1008410"/>
                    </a:cubicBezTo>
                    <a:cubicBezTo>
                      <a:pt x="77333" y="962000"/>
                      <a:pt x="116651" y="918812"/>
                      <a:pt x="164355" y="878846"/>
                    </a:cubicBezTo>
                    <a:cubicBezTo>
                      <a:pt x="212062" y="838880"/>
                      <a:pt x="262579" y="800032"/>
                      <a:pt x="315914" y="762306"/>
                    </a:cubicBezTo>
                    <a:cubicBezTo>
                      <a:pt x="369248" y="724577"/>
                      <a:pt x="419074" y="686680"/>
                      <a:pt x="465396" y="648610"/>
                    </a:cubicBezTo>
                    <a:cubicBezTo>
                      <a:pt x="511714" y="610541"/>
                      <a:pt x="549146" y="572686"/>
                      <a:pt x="577691" y="535037"/>
                    </a:cubicBezTo>
                    <a:cubicBezTo>
                      <a:pt x="606232" y="497391"/>
                      <a:pt x="620505" y="457791"/>
                      <a:pt x="620505" y="416237"/>
                    </a:cubicBezTo>
                    <a:cubicBezTo>
                      <a:pt x="620505" y="392513"/>
                      <a:pt x="615050" y="368877"/>
                      <a:pt x="604140" y="345328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41" y="271671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3"/>
                    </a:cubicBezTo>
                    <a:cubicBezTo>
                      <a:pt x="308325" y="443458"/>
                      <a:pt x="294717" y="469373"/>
                      <a:pt x="267496" y="492055"/>
                    </a:cubicBezTo>
                    <a:cubicBezTo>
                      <a:pt x="240279" y="514737"/>
                      <a:pt x="203786" y="526081"/>
                      <a:pt x="158018" y="526078"/>
                    </a:cubicBezTo>
                    <a:cubicBezTo>
                      <a:pt x="119418" y="526081"/>
                      <a:pt x="87926" y="514649"/>
                      <a:pt x="63549" y="491784"/>
                    </a:cubicBezTo>
                    <a:cubicBezTo>
                      <a:pt x="39169" y="468922"/>
                      <a:pt x="26980" y="428964"/>
                      <a:pt x="26980" y="371915"/>
                    </a:cubicBezTo>
                    <a:cubicBezTo>
                      <a:pt x="26980" y="295338"/>
                      <a:pt x="47250" y="229018"/>
                      <a:pt x="87789" y="172950"/>
                    </a:cubicBezTo>
                    <a:cubicBezTo>
                      <a:pt x="128324" y="116887"/>
                      <a:pt x="181899" y="74046"/>
                      <a:pt x="248513" y="44428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0745769-12C1-6A45-8294-03116F77677A}"/>
              </a:ext>
            </a:extLst>
          </p:cNvPr>
          <p:cNvSpPr/>
          <p:nvPr/>
        </p:nvSpPr>
        <p:spPr>
          <a:xfrm>
            <a:off x="6199721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F3C6C-F189-A344-802C-5CF3BBB1D7F8}"/>
              </a:ext>
            </a:extLst>
          </p:cNvPr>
          <p:cNvSpPr/>
          <p:nvPr/>
        </p:nvSpPr>
        <p:spPr>
          <a:xfrm>
            <a:off x="6199721" y="5460943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47B1F8-AC0E-C548-8497-79C4402F57FE}"/>
              </a:ext>
            </a:extLst>
          </p:cNvPr>
          <p:cNvSpPr/>
          <p:nvPr/>
        </p:nvSpPr>
        <p:spPr>
          <a:xfrm>
            <a:off x="8922230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B9654-0889-ED46-8D23-59AE628DC050}"/>
              </a:ext>
            </a:extLst>
          </p:cNvPr>
          <p:cNvSpPr txBox="1"/>
          <p:nvPr/>
        </p:nvSpPr>
        <p:spPr>
          <a:xfrm>
            <a:off x="6646576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E8E094-E719-4941-B38E-4B5AA5D370D1}"/>
              </a:ext>
            </a:extLst>
          </p:cNvPr>
          <p:cNvSpPr txBox="1"/>
          <p:nvPr/>
        </p:nvSpPr>
        <p:spPr>
          <a:xfrm>
            <a:off x="6646576" y="549305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0ADC7-8B79-214B-A4C1-11DE12870BB7}"/>
              </a:ext>
            </a:extLst>
          </p:cNvPr>
          <p:cNvSpPr txBox="1"/>
          <p:nvPr/>
        </p:nvSpPr>
        <p:spPr>
          <a:xfrm>
            <a:off x="9353104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7" name="Graphic 1021">
            <a:extLst>
              <a:ext uri="{FF2B5EF4-FFF2-40B4-BE49-F238E27FC236}">
                <a16:creationId xmlns:a16="http://schemas.microsoft.com/office/drawing/2014/main" id="{FBC0106F-D820-9746-9D25-89B0CB518200}"/>
              </a:ext>
            </a:extLst>
          </p:cNvPr>
          <p:cNvSpPr/>
          <p:nvPr/>
        </p:nvSpPr>
        <p:spPr>
          <a:xfrm>
            <a:off x="6291549" y="4747549"/>
            <a:ext cx="205649" cy="188511"/>
          </a:xfrm>
          <a:custGeom>
            <a:avLst/>
            <a:gdLst>
              <a:gd name="connsiteX0" fmla="*/ 0 w 586740"/>
              <a:gd name="connsiteY0" fmla="*/ 195580 h 537845"/>
              <a:gd name="connsiteX1" fmla="*/ 0 w 586740"/>
              <a:gd name="connsiteY1" fmla="*/ 415608 h 537845"/>
              <a:gd name="connsiteX2" fmla="*/ 122238 w 586740"/>
              <a:gd name="connsiteY2" fmla="*/ 537845 h 537845"/>
              <a:gd name="connsiteX3" fmla="*/ 464503 w 586740"/>
              <a:gd name="connsiteY3" fmla="*/ 537845 h 537845"/>
              <a:gd name="connsiteX4" fmla="*/ 586740 w 586740"/>
              <a:gd name="connsiteY4" fmla="*/ 415608 h 537845"/>
              <a:gd name="connsiteX5" fmla="*/ 586740 w 586740"/>
              <a:gd name="connsiteY5" fmla="*/ 195580 h 537845"/>
              <a:gd name="connsiteX6" fmla="*/ 342265 w 586740"/>
              <a:gd name="connsiteY6" fmla="*/ 440055 h 537845"/>
              <a:gd name="connsiteX7" fmla="*/ 146685 w 586740"/>
              <a:gd name="connsiteY7" fmla="*/ 440055 h 537845"/>
              <a:gd name="connsiteX8" fmla="*/ 122238 w 586740"/>
              <a:gd name="connsiteY8" fmla="*/ 415608 h 537845"/>
              <a:gd name="connsiteX9" fmla="*/ 146685 w 586740"/>
              <a:gd name="connsiteY9" fmla="*/ 391160 h 537845"/>
              <a:gd name="connsiteX10" fmla="*/ 342265 w 586740"/>
              <a:gd name="connsiteY10" fmla="*/ 391160 h 537845"/>
              <a:gd name="connsiteX11" fmla="*/ 366713 w 586740"/>
              <a:gd name="connsiteY11" fmla="*/ 415608 h 537845"/>
              <a:gd name="connsiteX12" fmla="*/ 342265 w 586740"/>
              <a:gd name="connsiteY12" fmla="*/ 440055 h 537845"/>
              <a:gd name="connsiteX13" fmla="*/ 440055 w 586740"/>
              <a:gd name="connsiteY13" fmla="*/ 342265 h 537845"/>
              <a:gd name="connsiteX14" fmla="*/ 146685 w 586740"/>
              <a:gd name="connsiteY14" fmla="*/ 342265 h 537845"/>
              <a:gd name="connsiteX15" fmla="*/ 122238 w 586740"/>
              <a:gd name="connsiteY15" fmla="*/ 317818 h 537845"/>
              <a:gd name="connsiteX16" fmla="*/ 146685 w 586740"/>
              <a:gd name="connsiteY16" fmla="*/ 293370 h 537845"/>
              <a:gd name="connsiteX17" fmla="*/ 440055 w 586740"/>
              <a:gd name="connsiteY17" fmla="*/ 293370 h 537845"/>
              <a:gd name="connsiteX18" fmla="*/ 464503 w 586740"/>
              <a:gd name="connsiteY18" fmla="*/ 317818 h 537845"/>
              <a:gd name="connsiteX19" fmla="*/ 440055 w 586740"/>
              <a:gd name="connsiteY19" fmla="*/ 342265 h 537845"/>
              <a:gd name="connsiteX20" fmla="*/ 586740 w 586740"/>
              <a:gd name="connsiteY20" fmla="*/ 146685 h 537845"/>
              <a:gd name="connsiteX21" fmla="*/ 586740 w 586740"/>
              <a:gd name="connsiteY21" fmla="*/ 122238 h 537845"/>
              <a:gd name="connsiteX22" fmla="*/ 464503 w 586740"/>
              <a:gd name="connsiteY22" fmla="*/ 0 h 537845"/>
              <a:gd name="connsiteX23" fmla="*/ 122238 w 586740"/>
              <a:gd name="connsiteY23" fmla="*/ 0 h 537845"/>
              <a:gd name="connsiteX24" fmla="*/ 0 w 586740"/>
              <a:gd name="connsiteY24" fmla="*/ 122238 h 537845"/>
              <a:gd name="connsiteX25" fmla="*/ 0 w 586740"/>
              <a:gd name="connsiteY25" fmla="*/ 146685 h 537845"/>
              <a:gd name="connsiteX26" fmla="*/ 244475 w 586740"/>
              <a:gd name="connsiteY26" fmla="*/ 48895 h 537845"/>
              <a:gd name="connsiteX27" fmla="*/ 268923 w 586740"/>
              <a:gd name="connsiteY27" fmla="*/ 73343 h 537845"/>
              <a:gd name="connsiteX28" fmla="*/ 244475 w 586740"/>
              <a:gd name="connsiteY28" fmla="*/ 97790 h 537845"/>
              <a:gd name="connsiteX29" fmla="*/ 220028 w 586740"/>
              <a:gd name="connsiteY29" fmla="*/ 73343 h 537845"/>
              <a:gd name="connsiteX30" fmla="*/ 244475 w 586740"/>
              <a:gd name="connsiteY30" fmla="*/ 48895 h 537845"/>
              <a:gd name="connsiteX31" fmla="*/ 171133 w 586740"/>
              <a:gd name="connsiteY31" fmla="*/ 48895 h 537845"/>
              <a:gd name="connsiteX32" fmla="*/ 195580 w 586740"/>
              <a:gd name="connsiteY32" fmla="*/ 73343 h 537845"/>
              <a:gd name="connsiteX33" fmla="*/ 171133 w 586740"/>
              <a:gd name="connsiteY33" fmla="*/ 97790 h 537845"/>
              <a:gd name="connsiteX34" fmla="*/ 146685 w 586740"/>
              <a:gd name="connsiteY34" fmla="*/ 73343 h 537845"/>
              <a:gd name="connsiteX35" fmla="*/ 171133 w 586740"/>
              <a:gd name="connsiteY35" fmla="*/ 48895 h 537845"/>
              <a:gd name="connsiteX36" fmla="*/ 97790 w 586740"/>
              <a:gd name="connsiteY36" fmla="*/ 48895 h 537845"/>
              <a:gd name="connsiteX37" fmla="*/ 122238 w 586740"/>
              <a:gd name="connsiteY37" fmla="*/ 73343 h 537845"/>
              <a:gd name="connsiteX38" fmla="*/ 97790 w 586740"/>
              <a:gd name="connsiteY38" fmla="*/ 97790 h 537845"/>
              <a:gd name="connsiteX39" fmla="*/ 73343 w 586740"/>
              <a:gd name="connsiteY39" fmla="*/ 73343 h 537845"/>
              <a:gd name="connsiteX40" fmla="*/ 97790 w 586740"/>
              <a:gd name="connsiteY40" fmla="*/ 48895 h 53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86740" h="537845">
                <a:moveTo>
                  <a:pt x="0" y="195580"/>
                </a:moveTo>
                <a:lnTo>
                  <a:pt x="0" y="415608"/>
                </a:lnTo>
                <a:cubicBezTo>
                  <a:pt x="81" y="483084"/>
                  <a:pt x="54761" y="537764"/>
                  <a:pt x="122238" y="537845"/>
                </a:cubicBezTo>
                <a:lnTo>
                  <a:pt x="464503" y="537845"/>
                </a:lnTo>
                <a:cubicBezTo>
                  <a:pt x="531979" y="537764"/>
                  <a:pt x="586659" y="483084"/>
                  <a:pt x="586740" y="415608"/>
                </a:cubicBezTo>
                <a:lnTo>
                  <a:pt x="586740" y="195580"/>
                </a:lnTo>
                <a:close/>
                <a:moveTo>
                  <a:pt x="342265" y="440055"/>
                </a:moveTo>
                <a:lnTo>
                  <a:pt x="146685" y="440055"/>
                </a:lnTo>
                <a:cubicBezTo>
                  <a:pt x="133183" y="440055"/>
                  <a:pt x="122238" y="429109"/>
                  <a:pt x="122238" y="415608"/>
                </a:cubicBezTo>
                <a:cubicBezTo>
                  <a:pt x="122238" y="402106"/>
                  <a:pt x="133183" y="391160"/>
                  <a:pt x="146685" y="391160"/>
                </a:cubicBezTo>
                <a:lnTo>
                  <a:pt x="342265" y="391160"/>
                </a:lnTo>
                <a:cubicBezTo>
                  <a:pt x="355767" y="391160"/>
                  <a:pt x="366713" y="402106"/>
                  <a:pt x="366713" y="415608"/>
                </a:cubicBezTo>
                <a:cubicBezTo>
                  <a:pt x="366713" y="429109"/>
                  <a:pt x="355767" y="440055"/>
                  <a:pt x="342265" y="440055"/>
                </a:cubicBezTo>
                <a:close/>
                <a:moveTo>
                  <a:pt x="440055" y="342265"/>
                </a:moveTo>
                <a:lnTo>
                  <a:pt x="146685" y="342265"/>
                </a:lnTo>
                <a:cubicBezTo>
                  <a:pt x="133183" y="342265"/>
                  <a:pt x="122238" y="331320"/>
                  <a:pt x="122238" y="317818"/>
                </a:cubicBezTo>
                <a:cubicBezTo>
                  <a:pt x="122238" y="304316"/>
                  <a:pt x="133183" y="293370"/>
                  <a:pt x="146685" y="293370"/>
                </a:cubicBezTo>
                <a:lnTo>
                  <a:pt x="440055" y="293370"/>
                </a:lnTo>
                <a:cubicBezTo>
                  <a:pt x="453557" y="293370"/>
                  <a:pt x="464503" y="304316"/>
                  <a:pt x="464503" y="317818"/>
                </a:cubicBezTo>
                <a:cubicBezTo>
                  <a:pt x="464503" y="331320"/>
                  <a:pt x="453557" y="342265"/>
                  <a:pt x="440055" y="342265"/>
                </a:cubicBezTo>
                <a:close/>
                <a:moveTo>
                  <a:pt x="586740" y="146685"/>
                </a:moveTo>
                <a:lnTo>
                  <a:pt x="586740" y="122238"/>
                </a:lnTo>
                <a:cubicBezTo>
                  <a:pt x="586659" y="54761"/>
                  <a:pt x="531979" y="81"/>
                  <a:pt x="464503" y="0"/>
                </a:cubicBezTo>
                <a:lnTo>
                  <a:pt x="122238" y="0"/>
                </a:lnTo>
                <a:cubicBezTo>
                  <a:pt x="54761" y="81"/>
                  <a:pt x="81" y="54761"/>
                  <a:pt x="0" y="122238"/>
                </a:cubicBezTo>
                <a:lnTo>
                  <a:pt x="0" y="146685"/>
                </a:lnTo>
                <a:close/>
                <a:moveTo>
                  <a:pt x="244475" y="48895"/>
                </a:moveTo>
                <a:cubicBezTo>
                  <a:pt x="257977" y="48895"/>
                  <a:pt x="268923" y="59841"/>
                  <a:pt x="268923" y="73343"/>
                </a:cubicBezTo>
                <a:cubicBezTo>
                  <a:pt x="268923" y="86844"/>
                  <a:pt x="257977" y="97790"/>
                  <a:pt x="244475" y="97790"/>
                </a:cubicBezTo>
                <a:cubicBezTo>
                  <a:pt x="230973" y="97790"/>
                  <a:pt x="220028" y="86844"/>
                  <a:pt x="220028" y="73343"/>
                </a:cubicBezTo>
                <a:cubicBezTo>
                  <a:pt x="220028" y="59841"/>
                  <a:pt x="230973" y="48895"/>
                  <a:pt x="244475" y="48895"/>
                </a:cubicBezTo>
                <a:close/>
                <a:moveTo>
                  <a:pt x="171133" y="48895"/>
                </a:moveTo>
                <a:cubicBezTo>
                  <a:pt x="184634" y="48895"/>
                  <a:pt x="195580" y="59841"/>
                  <a:pt x="195580" y="73343"/>
                </a:cubicBezTo>
                <a:cubicBezTo>
                  <a:pt x="195580" y="86844"/>
                  <a:pt x="184634" y="97790"/>
                  <a:pt x="171133" y="97790"/>
                </a:cubicBezTo>
                <a:cubicBezTo>
                  <a:pt x="157631" y="97790"/>
                  <a:pt x="146685" y="86844"/>
                  <a:pt x="146685" y="73343"/>
                </a:cubicBezTo>
                <a:cubicBezTo>
                  <a:pt x="146685" y="59841"/>
                  <a:pt x="157631" y="48895"/>
                  <a:pt x="171133" y="48895"/>
                </a:cubicBezTo>
                <a:close/>
                <a:moveTo>
                  <a:pt x="97790" y="48895"/>
                </a:moveTo>
                <a:cubicBezTo>
                  <a:pt x="111292" y="48895"/>
                  <a:pt x="122238" y="59841"/>
                  <a:pt x="122238" y="73343"/>
                </a:cubicBezTo>
                <a:cubicBezTo>
                  <a:pt x="122238" y="86844"/>
                  <a:pt x="111292" y="97790"/>
                  <a:pt x="97790" y="97790"/>
                </a:cubicBezTo>
                <a:cubicBezTo>
                  <a:pt x="84288" y="97790"/>
                  <a:pt x="73343" y="86844"/>
                  <a:pt x="73343" y="73343"/>
                </a:cubicBezTo>
                <a:cubicBezTo>
                  <a:pt x="73343" y="59841"/>
                  <a:pt x="84288" y="48895"/>
                  <a:pt x="97790" y="48895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 dirty="0"/>
          </a:p>
        </p:txBody>
      </p:sp>
      <p:sp>
        <p:nvSpPr>
          <p:cNvPr id="28" name="Graphic 1023">
            <a:extLst>
              <a:ext uri="{FF2B5EF4-FFF2-40B4-BE49-F238E27FC236}">
                <a16:creationId xmlns:a16="http://schemas.microsoft.com/office/drawing/2014/main" id="{EAB31CBB-3AB6-CB47-BB11-D8B18646E89F}"/>
              </a:ext>
            </a:extLst>
          </p:cNvPr>
          <p:cNvSpPr/>
          <p:nvPr/>
        </p:nvSpPr>
        <p:spPr>
          <a:xfrm>
            <a:off x="6291597" y="5552857"/>
            <a:ext cx="205552" cy="205477"/>
          </a:xfrm>
          <a:custGeom>
            <a:avLst/>
            <a:gdLst>
              <a:gd name="connsiteX0" fmla="*/ 504048 w 586464"/>
              <a:gd name="connsiteY0" fmla="*/ 363819 h 586253"/>
              <a:gd name="connsiteX1" fmla="*/ 399363 w 586464"/>
              <a:gd name="connsiteY1" fmla="*/ 363990 h 586253"/>
              <a:gd name="connsiteX2" fmla="*/ 352766 w 586464"/>
              <a:gd name="connsiteY2" fmla="*/ 403253 h 586253"/>
              <a:gd name="connsiteX3" fmla="*/ 183296 w 586464"/>
              <a:gd name="connsiteY3" fmla="*/ 233465 h 586253"/>
              <a:gd name="connsiteX4" fmla="*/ 222412 w 586464"/>
              <a:gd name="connsiteY4" fmla="*/ 187015 h 586253"/>
              <a:gd name="connsiteX5" fmla="*/ 222559 w 586464"/>
              <a:gd name="connsiteY5" fmla="*/ 82355 h 586253"/>
              <a:gd name="connsiteX6" fmla="*/ 176549 w 586464"/>
              <a:gd name="connsiteY6" fmla="*/ 22850 h 586253"/>
              <a:gd name="connsiteX7" fmla="*/ 70764 w 586464"/>
              <a:gd name="connsiteY7" fmla="*/ 21725 h 586253"/>
              <a:gd name="connsiteX8" fmla="*/ 42650 w 586464"/>
              <a:gd name="connsiteY8" fmla="*/ 46172 h 586253"/>
              <a:gd name="connsiteX9" fmla="*/ 541379 w 586464"/>
              <a:gd name="connsiteY9" fmla="*/ 542457 h 586253"/>
              <a:gd name="connsiteX10" fmla="*/ 563675 w 586464"/>
              <a:gd name="connsiteY10" fmla="*/ 516787 h 586253"/>
              <a:gd name="connsiteX11" fmla="*/ 563675 w 586464"/>
              <a:gd name="connsiteY11" fmla="*/ 409805 h 586253"/>
              <a:gd name="connsiteX12" fmla="*/ 504048 w 586464"/>
              <a:gd name="connsiteY12" fmla="*/ 363819 h 586253"/>
              <a:gd name="connsiteX13" fmla="*/ 550693 w 586464"/>
              <a:gd name="connsiteY13" fmla="*/ 308005 h 586253"/>
              <a:gd name="connsiteX14" fmla="*/ 278397 w 586464"/>
              <a:gd name="connsiteY14" fmla="*/ 35758 h 586253"/>
              <a:gd name="connsiteX15" fmla="*/ 272346 w 586464"/>
              <a:gd name="connsiteY15" fmla="*/ 69801 h 586253"/>
              <a:gd name="connsiteX16" fmla="*/ 306389 w 586464"/>
              <a:gd name="connsiteY16" fmla="*/ 75852 h 586253"/>
              <a:gd name="connsiteX17" fmla="*/ 510599 w 586464"/>
              <a:gd name="connsiteY17" fmla="*/ 280037 h 586253"/>
              <a:gd name="connsiteX18" fmla="*/ 515968 w 586464"/>
              <a:gd name="connsiteY18" fmla="*/ 314192 h 586253"/>
              <a:gd name="connsiteX19" fmla="*/ 550123 w 586464"/>
              <a:gd name="connsiteY19" fmla="*/ 308823 h 586253"/>
              <a:gd name="connsiteX20" fmla="*/ 550693 w 586464"/>
              <a:gd name="connsiteY20" fmla="*/ 308005 h 586253"/>
              <a:gd name="connsiteX21" fmla="*/ 456375 w 586464"/>
              <a:gd name="connsiteY21" fmla="*/ 262411 h 586253"/>
              <a:gd name="connsiteX22" fmla="*/ 456375 w 586464"/>
              <a:gd name="connsiteY22" fmla="*/ 227842 h 586253"/>
              <a:gd name="connsiteX23" fmla="*/ 414643 w 586464"/>
              <a:gd name="connsiteY23" fmla="*/ 186110 h 586253"/>
              <a:gd name="connsiteX24" fmla="*/ 414643 w 586464"/>
              <a:gd name="connsiteY24" fmla="*/ 122815 h 586253"/>
              <a:gd name="connsiteX25" fmla="*/ 390196 w 586464"/>
              <a:gd name="connsiteY25" fmla="*/ 98368 h 586253"/>
              <a:gd name="connsiteX26" fmla="*/ 365748 w 586464"/>
              <a:gd name="connsiteY26" fmla="*/ 122815 h 586253"/>
              <a:gd name="connsiteX27" fmla="*/ 365748 w 586464"/>
              <a:gd name="connsiteY27" fmla="*/ 196158 h 586253"/>
              <a:gd name="connsiteX28" fmla="*/ 372911 w 586464"/>
              <a:gd name="connsiteY28" fmla="*/ 213442 h 586253"/>
              <a:gd name="connsiteX29" fmla="*/ 421806 w 586464"/>
              <a:gd name="connsiteY29" fmla="*/ 262337 h 586253"/>
              <a:gd name="connsiteX30" fmla="*/ 456375 w 586464"/>
              <a:gd name="connsiteY30" fmla="*/ 262337 h 58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6464" h="586253">
                <a:moveTo>
                  <a:pt x="504048" y="363819"/>
                </a:moveTo>
                <a:cubicBezTo>
                  <a:pt x="474712" y="335896"/>
                  <a:pt x="428607" y="335971"/>
                  <a:pt x="399363" y="363990"/>
                </a:cubicBezTo>
                <a:lnTo>
                  <a:pt x="352766" y="403253"/>
                </a:lnTo>
                <a:cubicBezTo>
                  <a:pt x="275943" y="371448"/>
                  <a:pt x="214957" y="310347"/>
                  <a:pt x="183296" y="233465"/>
                </a:cubicBezTo>
                <a:lnTo>
                  <a:pt x="222412" y="187015"/>
                </a:lnTo>
                <a:cubicBezTo>
                  <a:pt x="250409" y="157768"/>
                  <a:pt x="250474" y="111680"/>
                  <a:pt x="222559" y="82355"/>
                </a:cubicBezTo>
                <a:cubicBezTo>
                  <a:pt x="222559" y="82355"/>
                  <a:pt x="177307" y="23607"/>
                  <a:pt x="176549" y="22850"/>
                </a:cubicBezTo>
                <a:cubicBezTo>
                  <a:pt x="147528" y="-6391"/>
                  <a:pt x="100400" y="-6892"/>
                  <a:pt x="70764" y="21725"/>
                </a:cubicBezTo>
                <a:lnTo>
                  <a:pt x="42650" y="46172"/>
                </a:lnTo>
                <a:cubicBezTo>
                  <a:pt x="-146085" y="246838"/>
                  <a:pt x="340909" y="734076"/>
                  <a:pt x="541379" y="542457"/>
                </a:cubicBezTo>
                <a:lnTo>
                  <a:pt x="563675" y="516787"/>
                </a:lnTo>
                <a:cubicBezTo>
                  <a:pt x="593141" y="487213"/>
                  <a:pt x="593141" y="439379"/>
                  <a:pt x="563675" y="409805"/>
                </a:cubicBezTo>
                <a:cubicBezTo>
                  <a:pt x="562893" y="409096"/>
                  <a:pt x="504048" y="363819"/>
                  <a:pt x="504048" y="363819"/>
                </a:cubicBezTo>
                <a:close/>
                <a:moveTo>
                  <a:pt x="550693" y="308005"/>
                </a:moveTo>
                <a:cubicBezTo>
                  <a:pt x="672711" y="128414"/>
                  <a:pt x="457793" y="-86162"/>
                  <a:pt x="278397" y="35758"/>
                </a:cubicBezTo>
                <a:cubicBezTo>
                  <a:pt x="267325" y="43488"/>
                  <a:pt x="264616" y="58729"/>
                  <a:pt x="272346" y="69801"/>
                </a:cubicBezTo>
                <a:cubicBezTo>
                  <a:pt x="280076" y="80873"/>
                  <a:pt x="295318" y="83582"/>
                  <a:pt x="306389" y="75852"/>
                </a:cubicBezTo>
                <a:cubicBezTo>
                  <a:pt x="440166" y="-16022"/>
                  <a:pt x="602449" y="146334"/>
                  <a:pt x="510599" y="280037"/>
                </a:cubicBezTo>
                <a:cubicBezTo>
                  <a:pt x="502650" y="290951"/>
                  <a:pt x="505054" y="306243"/>
                  <a:pt x="515968" y="314192"/>
                </a:cubicBezTo>
                <a:cubicBezTo>
                  <a:pt x="526882" y="322141"/>
                  <a:pt x="542174" y="319737"/>
                  <a:pt x="550123" y="308823"/>
                </a:cubicBezTo>
                <a:cubicBezTo>
                  <a:pt x="550318" y="308554"/>
                  <a:pt x="550509" y="308282"/>
                  <a:pt x="550693" y="308005"/>
                </a:cubicBezTo>
                <a:close/>
                <a:moveTo>
                  <a:pt x="456375" y="262411"/>
                </a:moveTo>
                <a:cubicBezTo>
                  <a:pt x="465919" y="252864"/>
                  <a:pt x="465919" y="237389"/>
                  <a:pt x="456375" y="227842"/>
                </a:cubicBezTo>
                <a:lnTo>
                  <a:pt x="414643" y="186110"/>
                </a:lnTo>
                <a:lnTo>
                  <a:pt x="414643" y="122815"/>
                </a:lnTo>
                <a:cubicBezTo>
                  <a:pt x="414643" y="109313"/>
                  <a:pt x="403697" y="98368"/>
                  <a:pt x="390196" y="98368"/>
                </a:cubicBezTo>
                <a:cubicBezTo>
                  <a:pt x="376694" y="98368"/>
                  <a:pt x="365748" y="109313"/>
                  <a:pt x="365748" y="122815"/>
                </a:cubicBezTo>
                <a:lnTo>
                  <a:pt x="365748" y="196158"/>
                </a:lnTo>
                <a:cubicBezTo>
                  <a:pt x="365749" y="202641"/>
                  <a:pt x="368326" y="208859"/>
                  <a:pt x="372911" y="213442"/>
                </a:cubicBezTo>
                <a:lnTo>
                  <a:pt x="421806" y="262337"/>
                </a:lnTo>
                <a:cubicBezTo>
                  <a:pt x="431353" y="271881"/>
                  <a:pt x="446828" y="271881"/>
                  <a:pt x="456375" y="262337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29" name="Graphic 1025">
            <a:extLst>
              <a:ext uri="{FF2B5EF4-FFF2-40B4-BE49-F238E27FC236}">
                <a16:creationId xmlns:a16="http://schemas.microsoft.com/office/drawing/2014/main" id="{29DAB1B6-C8C4-5543-BC51-7E50FCFC1888}"/>
              </a:ext>
            </a:extLst>
          </p:cNvPr>
          <p:cNvGrpSpPr/>
          <p:nvPr/>
        </p:nvGrpSpPr>
        <p:grpSpPr>
          <a:xfrm>
            <a:off x="9014058" y="4738980"/>
            <a:ext cx="205649" cy="205649"/>
            <a:chOff x="5221661" y="1887595"/>
            <a:chExt cx="586740" cy="586740"/>
          </a:xfrm>
          <a:solidFill>
            <a:srgbClr val="F1F4F4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07BDB96-A1D0-A844-8425-4AB4DB4DCA81}"/>
                </a:ext>
              </a:extLst>
            </p:cNvPr>
            <p:cNvSpPr/>
            <p:nvPr/>
          </p:nvSpPr>
          <p:spPr>
            <a:xfrm>
              <a:off x="5221661" y="2132070"/>
              <a:ext cx="586740" cy="342265"/>
            </a:xfrm>
            <a:custGeom>
              <a:avLst/>
              <a:gdLst>
                <a:gd name="connsiteX0" fmla="*/ 0 w 586740"/>
                <a:gd name="connsiteY0" fmla="*/ 220028 h 342265"/>
                <a:gd name="connsiteX1" fmla="*/ 122238 w 586740"/>
                <a:gd name="connsiteY1" fmla="*/ 342265 h 342265"/>
                <a:gd name="connsiteX2" fmla="*/ 464503 w 586740"/>
                <a:gd name="connsiteY2" fmla="*/ 342265 h 342265"/>
                <a:gd name="connsiteX3" fmla="*/ 586740 w 586740"/>
                <a:gd name="connsiteY3" fmla="*/ 220028 h 342265"/>
                <a:gd name="connsiteX4" fmla="*/ 586740 w 586740"/>
                <a:gd name="connsiteY4" fmla="*/ 0 h 342265"/>
                <a:gd name="connsiteX5" fmla="*/ 0 w 586740"/>
                <a:gd name="connsiteY5" fmla="*/ 0 h 342265"/>
                <a:gd name="connsiteX6" fmla="*/ 415608 w 586740"/>
                <a:gd name="connsiteY6" fmla="*/ 110014 h 342265"/>
                <a:gd name="connsiteX7" fmla="*/ 452279 w 586740"/>
                <a:gd name="connsiteY7" fmla="*/ 146685 h 342265"/>
                <a:gd name="connsiteX8" fmla="*/ 415608 w 586740"/>
                <a:gd name="connsiteY8" fmla="*/ 183356 h 342265"/>
                <a:gd name="connsiteX9" fmla="*/ 378936 w 586740"/>
                <a:gd name="connsiteY9" fmla="*/ 146685 h 342265"/>
                <a:gd name="connsiteX10" fmla="*/ 415608 w 586740"/>
                <a:gd name="connsiteY10" fmla="*/ 110014 h 342265"/>
                <a:gd name="connsiteX11" fmla="*/ 293370 w 586740"/>
                <a:gd name="connsiteY11" fmla="*/ 110014 h 342265"/>
                <a:gd name="connsiteX12" fmla="*/ 330041 w 586740"/>
                <a:gd name="connsiteY12" fmla="*/ 146685 h 342265"/>
                <a:gd name="connsiteX13" fmla="*/ 293370 w 586740"/>
                <a:gd name="connsiteY13" fmla="*/ 183356 h 342265"/>
                <a:gd name="connsiteX14" fmla="*/ 256699 w 586740"/>
                <a:gd name="connsiteY14" fmla="*/ 146685 h 342265"/>
                <a:gd name="connsiteX15" fmla="*/ 293370 w 586740"/>
                <a:gd name="connsiteY15" fmla="*/ 110014 h 342265"/>
                <a:gd name="connsiteX16" fmla="*/ 171133 w 586740"/>
                <a:gd name="connsiteY16" fmla="*/ 110014 h 342265"/>
                <a:gd name="connsiteX17" fmla="*/ 207804 w 586740"/>
                <a:gd name="connsiteY17" fmla="*/ 146685 h 342265"/>
                <a:gd name="connsiteX18" fmla="*/ 171133 w 586740"/>
                <a:gd name="connsiteY18" fmla="*/ 183356 h 342265"/>
                <a:gd name="connsiteX19" fmla="*/ 134461 w 586740"/>
                <a:gd name="connsiteY19" fmla="*/ 146685 h 342265"/>
                <a:gd name="connsiteX20" fmla="*/ 171133 w 586740"/>
                <a:gd name="connsiteY20" fmla="*/ 110014 h 34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86740" h="342265">
                  <a:moveTo>
                    <a:pt x="0" y="220028"/>
                  </a:moveTo>
                  <a:cubicBezTo>
                    <a:pt x="81" y="287504"/>
                    <a:pt x="54761" y="342184"/>
                    <a:pt x="122238" y="342265"/>
                  </a:cubicBezTo>
                  <a:lnTo>
                    <a:pt x="464503" y="342265"/>
                  </a:lnTo>
                  <a:cubicBezTo>
                    <a:pt x="531979" y="342184"/>
                    <a:pt x="586659" y="287504"/>
                    <a:pt x="586740" y="220028"/>
                  </a:cubicBezTo>
                  <a:lnTo>
                    <a:pt x="586740" y="0"/>
                  </a:lnTo>
                  <a:lnTo>
                    <a:pt x="0" y="0"/>
                  </a:lnTo>
                  <a:close/>
                  <a:moveTo>
                    <a:pt x="415608" y="110014"/>
                  </a:moveTo>
                  <a:cubicBezTo>
                    <a:pt x="435860" y="110014"/>
                    <a:pt x="452279" y="126432"/>
                    <a:pt x="452279" y="146685"/>
                  </a:cubicBezTo>
                  <a:cubicBezTo>
                    <a:pt x="452279" y="166938"/>
                    <a:pt x="435860" y="183356"/>
                    <a:pt x="415608" y="183356"/>
                  </a:cubicBezTo>
                  <a:cubicBezTo>
                    <a:pt x="395355" y="183356"/>
                    <a:pt x="378936" y="166938"/>
                    <a:pt x="378936" y="146685"/>
                  </a:cubicBezTo>
                  <a:cubicBezTo>
                    <a:pt x="378936" y="126432"/>
                    <a:pt x="395355" y="110014"/>
                    <a:pt x="415608" y="110014"/>
                  </a:cubicBezTo>
                  <a:close/>
                  <a:moveTo>
                    <a:pt x="293370" y="110014"/>
                  </a:moveTo>
                  <a:cubicBezTo>
                    <a:pt x="313623" y="110014"/>
                    <a:pt x="330041" y="126432"/>
                    <a:pt x="330041" y="146685"/>
                  </a:cubicBezTo>
                  <a:cubicBezTo>
                    <a:pt x="330041" y="166938"/>
                    <a:pt x="313623" y="183356"/>
                    <a:pt x="293370" y="183356"/>
                  </a:cubicBezTo>
                  <a:cubicBezTo>
                    <a:pt x="273117" y="183356"/>
                    <a:pt x="256699" y="166938"/>
                    <a:pt x="256699" y="146685"/>
                  </a:cubicBezTo>
                  <a:cubicBezTo>
                    <a:pt x="256699" y="126432"/>
                    <a:pt x="273117" y="110014"/>
                    <a:pt x="293370" y="110014"/>
                  </a:cubicBezTo>
                  <a:close/>
                  <a:moveTo>
                    <a:pt x="171133" y="110014"/>
                  </a:moveTo>
                  <a:cubicBezTo>
                    <a:pt x="191385" y="110014"/>
                    <a:pt x="207804" y="126432"/>
                    <a:pt x="207804" y="146685"/>
                  </a:cubicBezTo>
                  <a:cubicBezTo>
                    <a:pt x="207804" y="166938"/>
                    <a:pt x="191385" y="183356"/>
                    <a:pt x="171133" y="183356"/>
                  </a:cubicBezTo>
                  <a:cubicBezTo>
                    <a:pt x="150880" y="183356"/>
                    <a:pt x="134461" y="166938"/>
                    <a:pt x="134461" y="146685"/>
                  </a:cubicBezTo>
                  <a:cubicBezTo>
                    <a:pt x="134461" y="126432"/>
                    <a:pt x="150880" y="110014"/>
                    <a:pt x="171133" y="110014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3AD6764-5F8F-4540-A51C-AD16D3DCB495}"/>
                </a:ext>
              </a:extLst>
            </p:cNvPr>
            <p:cNvSpPr/>
            <p:nvPr/>
          </p:nvSpPr>
          <p:spPr>
            <a:xfrm>
              <a:off x="5221661" y="1887595"/>
              <a:ext cx="586740" cy="195580"/>
            </a:xfrm>
            <a:custGeom>
              <a:avLst/>
              <a:gdLst>
                <a:gd name="connsiteX0" fmla="*/ 464503 w 586740"/>
                <a:gd name="connsiteY0" fmla="*/ 48895 h 195580"/>
                <a:gd name="connsiteX1" fmla="*/ 440055 w 586740"/>
                <a:gd name="connsiteY1" fmla="*/ 48895 h 195580"/>
                <a:gd name="connsiteX2" fmla="*/ 440055 w 586740"/>
                <a:gd name="connsiteY2" fmla="*/ 24448 h 195580"/>
                <a:gd name="connsiteX3" fmla="*/ 415608 w 586740"/>
                <a:gd name="connsiteY3" fmla="*/ 0 h 195580"/>
                <a:gd name="connsiteX4" fmla="*/ 391160 w 586740"/>
                <a:gd name="connsiteY4" fmla="*/ 24448 h 195580"/>
                <a:gd name="connsiteX5" fmla="*/ 391160 w 586740"/>
                <a:gd name="connsiteY5" fmla="*/ 48895 h 195580"/>
                <a:gd name="connsiteX6" fmla="*/ 195580 w 586740"/>
                <a:gd name="connsiteY6" fmla="*/ 48895 h 195580"/>
                <a:gd name="connsiteX7" fmla="*/ 195580 w 586740"/>
                <a:gd name="connsiteY7" fmla="*/ 24448 h 195580"/>
                <a:gd name="connsiteX8" fmla="*/ 171133 w 586740"/>
                <a:gd name="connsiteY8" fmla="*/ 0 h 195580"/>
                <a:gd name="connsiteX9" fmla="*/ 146685 w 586740"/>
                <a:gd name="connsiteY9" fmla="*/ 24448 h 195580"/>
                <a:gd name="connsiteX10" fmla="*/ 146685 w 586740"/>
                <a:gd name="connsiteY10" fmla="*/ 48895 h 195580"/>
                <a:gd name="connsiteX11" fmla="*/ 122238 w 586740"/>
                <a:gd name="connsiteY11" fmla="*/ 48895 h 195580"/>
                <a:gd name="connsiteX12" fmla="*/ 0 w 586740"/>
                <a:gd name="connsiteY12" fmla="*/ 171133 h 195580"/>
                <a:gd name="connsiteX13" fmla="*/ 0 w 586740"/>
                <a:gd name="connsiteY13" fmla="*/ 195580 h 195580"/>
                <a:gd name="connsiteX14" fmla="*/ 586740 w 586740"/>
                <a:gd name="connsiteY14" fmla="*/ 195580 h 195580"/>
                <a:gd name="connsiteX15" fmla="*/ 586740 w 586740"/>
                <a:gd name="connsiteY15" fmla="*/ 171133 h 195580"/>
                <a:gd name="connsiteX16" fmla="*/ 464503 w 586740"/>
                <a:gd name="connsiteY16" fmla="*/ 48895 h 19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6740" h="195580">
                  <a:moveTo>
                    <a:pt x="464503" y="48895"/>
                  </a:moveTo>
                  <a:lnTo>
                    <a:pt x="440055" y="48895"/>
                  </a:lnTo>
                  <a:lnTo>
                    <a:pt x="440055" y="24448"/>
                  </a:lnTo>
                  <a:cubicBezTo>
                    <a:pt x="440055" y="10946"/>
                    <a:pt x="429109" y="0"/>
                    <a:pt x="415608" y="0"/>
                  </a:cubicBezTo>
                  <a:cubicBezTo>
                    <a:pt x="402106" y="0"/>
                    <a:pt x="391160" y="10946"/>
                    <a:pt x="391160" y="24448"/>
                  </a:cubicBezTo>
                  <a:lnTo>
                    <a:pt x="391160" y="48895"/>
                  </a:lnTo>
                  <a:lnTo>
                    <a:pt x="195580" y="48895"/>
                  </a:lnTo>
                  <a:lnTo>
                    <a:pt x="195580" y="24448"/>
                  </a:lnTo>
                  <a:cubicBezTo>
                    <a:pt x="195580" y="10946"/>
                    <a:pt x="184634" y="0"/>
                    <a:pt x="171133" y="0"/>
                  </a:cubicBezTo>
                  <a:cubicBezTo>
                    <a:pt x="157631" y="0"/>
                    <a:pt x="146685" y="10946"/>
                    <a:pt x="146685" y="24448"/>
                  </a:cubicBezTo>
                  <a:lnTo>
                    <a:pt x="146685" y="48895"/>
                  </a:lnTo>
                  <a:lnTo>
                    <a:pt x="122238" y="48895"/>
                  </a:lnTo>
                  <a:cubicBezTo>
                    <a:pt x="54761" y="48976"/>
                    <a:pt x="81" y="103656"/>
                    <a:pt x="0" y="171133"/>
                  </a:cubicBezTo>
                  <a:lnTo>
                    <a:pt x="0" y="195580"/>
                  </a:lnTo>
                  <a:lnTo>
                    <a:pt x="586740" y="195580"/>
                  </a:lnTo>
                  <a:lnTo>
                    <a:pt x="586740" y="171133"/>
                  </a:lnTo>
                  <a:cubicBezTo>
                    <a:pt x="586659" y="103656"/>
                    <a:pt x="531979" y="48976"/>
                    <a:pt x="464503" y="48895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F19C18F-3985-2246-8D9D-939F382EB2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541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128368-4B33-EB48-825F-94F9774D3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968518"/>
              </p:ext>
            </p:extLst>
          </p:nvPr>
        </p:nvGraphicFramePr>
        <p:xfrm>
          <a:off x="6120798" y="1529675"/>
          <a:ext cx="5485319" cy="266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17">
                  <a:extLst>
                    <a:ext uri="{9D8B030D-6E8A-4147-A177-3AD203B41FA5}">
                      <a16:colId xmlns:a16="http://schemas.microsoft.com/office/drawing/2014/main" val="213491613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32803679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325274695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716637510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586442771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549994218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756695928"/>
                    </a:ext>
                  </a:extLst>
                </a:gridCol>
              </a:tblGrid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Su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Mo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We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Fr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129922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accent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980004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348750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343057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390506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4203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084FCC-BC69-D148-A745-7CF3E42E817A}"/>
              </a:ext>
            </a:extLst>
          </p:cNvPr>
          <p:cNvSpPr txBox="1"/>
          <p:nvPr/>
        </p:nvSpPr>
        <p:spPr>
          <a:xfrm>
            <a:off x="6007512" y="936769"/>
            <a:ext cx="28558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Heebo" pitchFamily="2" charset="-79"/>
                <a:cs typeface="Heebo" pitchFamily="2" charset="-79"/>
              </a:rPr>
              <a:t>Jan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E4008C-C493-F44E-AD64-B2E5A1514192}"/>
              </a:ext>
            </a:extLst>
          </p:cNvPr>
          <p:cNvSpPr/>
          <p:nvPr/>
        </p:nvSpPr>
        <p:spPr>
          <a:xfrm>
            <a:off x="1904998" y="1828800"/>
            <a:ext cx="2087882" cy="3063240"/>
          </a:xfrm>
          <a:prstGeom prst="roundRect">
            <a:avLst>
              <a:gd name="adj" fmla="val 109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16A36D-3C98-B847-BE28-F52A02C1E937}"/>
              </a:ext>
            </a:extLst>
          </p:cNvPr>
          <p:cNvGrpSpPr/>
          <p:nvPr/>
        </p:nvGrpSpPr>
        <p:grpSpPr>
          <a:xfrm>
            <a:off x="2248824" y="2240096"/>
            <a:ext cx="1400230" cy="2240648"/>
            <a:chOff x="2356492" y="2287903"/>
            <a:chExt cx="1156942" cy="1851338"/>
          </a:xfrm>
          <a:solidFill>
            <a:srgbClr val="F1F4F4"/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32D47EF-8764-2E4B-92AC-27597E0718C7}"/>
                </a:ext>
              </a:extLst>
            </p:cNvPr>
            <p:cNvGrpSpPr/>
            <p:nvPr/>
          </p:nvGrpSpPr>
          <p:grpSpPr>
            <a:xfrm>
              <a:off x="2356492" y="2287903"/>
              <a:ext cx="1156942" cy="854928"/>
              <a:chOff x="2199537" y="2711975"/>
              <a:chExt cx="1156942" cy="854928"/>
            </a:xfrm>
            <a:grpFill/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D152A06-B10C-5B40-AB3E-4510B9008DD9}"/>
                  </a:ext>
                </a:extLst>
              </p:cNvPr>
              <p:cNvSpPr/>
              <p:nvPr/>
            </p:nvSpPr>
            <p:spPr>
              <a:xfrm>
                <a:off x="2199537" y="2715368"/>
                <a:ext cx="536028" cy="848144"/>
              </a:xfrm>
              <a:custGeom>
                <a:avLst/>
                <a:gdLst>
                  <a:gd name="connsiteX0" fmla="*/ 458636 w 913416"/>
                  <a:gd name="connsiteY0" fmla="*/ 0 h 1445273"/>
                  <a:gd name="connsiteX1" fmla="*/ 678450 w 913416"/>
                  <a:gd name="connsiteY1" fmla="*/ 49425 h 1445273"/>
                  <a:gd name="connsiteX2" fmla="*/ 845954 w 913416"/>
                  <a:gd name="connsiteY2" fmla="*/ 189724 h 1445273"/>
                  <a:gd name="connsiteX3" fmla="*/ 909560 w 913416"/>
                  <a:gd name="connsiteY3" fmla="*/ 408531 h 1445273"/>
                  <a:gd name="connsiteX4" fmla="*/ 863475 w 913416"/>
                  <a:gd name="connsiteY4" fmla="*/ 601640 h 1445273"/>
                  <a:gd name="connsiteX5" fmla="*/ 746019 w 913416"/>
                  <a:gd name="connsiteY5" fmla="*/ 757203 h 1445273"/>
                  <a:gd name="connsiteX6" fmla="*/ 596147 w 913416"/>
                  <a:gd name="connsiteY6" fmla="*/ 881843 h 1445273"/>
                  <a:gd name="connsiteX7" fmla="*/ 449287 w 913416"/>
                  <a:gd name="connsiteY7" fmla="*/ 983614 h 1445273"/>
                  <a:gd name="connsiteX8" fmla="*/ 339805 w 913416"/>
                  <a:gd name="connsiteY8" fmla="*/ 1073040 h 1445273"/>
                  <a:gd name="connsiteX9" fmla="*/ 298690 w 913416"/>
                  <a:gd name="connsiteY9" fmla="*/ 1160073 h 1445273"/>
                  <a:gd name="connsiteX10" fmla="*/ 298690 w 913416"/>
                  <a:gd name="connsiteY10" fmla="*/ 1188977 h 1445273"/>
                  <a:gd name="connsiteX11" fmla="*/ 815134 w 913416"/>
                  <a:gd name="connsiteY11" fmla="*/ 1188977 h 1445273"/>
                  <a:gd name="connsiteX12" fmla="*/ 885668 w 913416"/>
                  <a:gd name="connsiteY12" fmla="*/ 1227126 h 1445273"/>
                  <a:gd name="connsiteX13" fmla="*/ 913416 w 913416"/>
                  <a:gd name="connsiteY13" fmla="*/ 1314235 h 1445273"/>
                  <a:gd name="connsiteX14" fmla="*/ 885699 w 913416"/>
                  <a:gd name="connsiteY14" fmla="*/ 1404852 h 1445273"/>
                  <a:gd name="connsiteX15" fmla="*/ 815134 w 913416"/>
                  <a:gd name="connsiteY15" fmla="*/ 1445273 h 1445273"/>
                  <a:gd name="connsiteX16" fmla="*/ 129114 w 913416"/>
                  <a:gd name="connsiteY16" fmla="*/ 1445273 h 1445273"/>
                  <a:gd name="connsiteX17" fmla="*/ 45452 w 913416"/>
                  <a:gd name="connsiteY17" fmla="*/ 1419136 h 1445273"/>
                  <a:gd name="connsiteX18" fmla="*/ 0 w 913416"/>
                  <a:gd name="connsiteY18" fmla="*/ 1346995 h 1445273"/>
                  <a:gd name="connsiteX19" fmla="*/ 0 w 913416"/>
                  <a:gd name="connsiteY19" fmla="*/ 1160073 h 1445273"/>
                  <a:gd name="connsiteX20" fmla="*/ 46402 w 913416"/>
                  <a:gd name="connsiteY20" fmla="*/ 1008411 h 1445273"/>
                  <a:gd name="connsiteX21" fmla="*/ 164358 w 913416"/>
                  <a:gd name="connsiteY21" fmla="*/ 878847 h 1445273"/>
                  <a:gd name="connsiteX22" fmla="*/ 315913 w 913416"/>
                  <a:gd name="connsiteY22" fmla="*/ 762307 h 1445273"/>
                  <a:gd name="connsiteX23" fmla="*/ 465396 w 913416"/>
                  <a:gd name="connsiteY23" fmla="*/ 648611 h 1445273"/>
                  <a:gd name="connsiteX24" fmla="*/ 577691 w 913416"/>
                  <a:gd name="connsiteY24" fmla="*/ 535037 h 1445273"/>
                  <a:gd name="connsiteX25" fmla="*/ 620505 w 913416"/>
                  <a:gd name="connsiteY25" fmla="*/ 416238 h 1445273"/>
                  <a:gd name="connsiteX26" fmla="*/ 604140 w 913416"/>
                  <a:gd name="connsiteY26" fmla="*/ 345329 h 1445273"/>
                  <a:gd name="connsiteX27" fmla="*/ 552833 w 913416"/>
                  <a:gd name="connsiteY27" fmla="*/ 287009 h 1445273"/>
                  <a:gd name="connsiteX28" fmla="*/ 460563 w 913416"/>
                  <a:gd name="connsiteY28" fmla="*/ 264003 h 1445273"/>
                  <a:gd name="connsiteX29" fmla="*/ 353101 w 913416"/>
                  <a:gd name="connsiteY29" fmla="*/ 298644 h 1445273"/>
                  <a:gd name="connsiteX30" fmla="*/ 308325 w 913416"/>
                  <a:gd name="connsiteY30" fmla="*/ 414314 h 1445273"/>
                  <a:gd name="connsiteX31" fmla="*/ 267496 w 913416"/>
                  <a:gd name="connsiteY31" fmla="*/ 492055 h 1445273"/>
                  <a:gd name="connsiteX32" fmla="*/ 158018 w 913416"/>
                  <a:gd name="connsiteY32" fmla="*/ 526078 h 1445273"/>
                  <a:gd name="connsiteX33" fmla="*/ 63549 w 913416"/>
                  <a:gd name="connsiteY33" fmla="*/ 491784 h 1445273"/>
                  <a:gd name="connsiteX34" fmla="*/ 26980 w 913416"/>
                  <a:gd name="connsiteY34" fmla="*/ 371916 h 1445273"/>
                  <a:gd name="connsiteX35" fmla="*/ 87789 w 913416"/>
                  <a:gd name="connsiteY35" fmla="*/ 172951 h 1445273"/>
                  <a:gd name="connsiteX36" fmla="*/ 248513 w 913416"/>
                  <a:gd name="connsiteY36" fmla="*/ 44429 h 1445273"/>
                  <a:gd name="connsiteX37" fmla="*/ 458636 w 913416"/>
                  <a:gd name="connsiteY37" fmla="*/ 0 h 1445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3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6"/>
                      <a:pt x="803548" y="129140"/>
                      <a:pt x="845954" y="189724"/>
                    </a:cubicBezTo>
                    <a:cubicBezTo>
                      <a:pt x="888355" y="250303"/>
                      <a:pt x="909560" y="323239"/>
                      <a:pt x="909560" y="408531"/>
                    </a:cubicBezTo>
                    <a:cubicBezTo>
                      <a:pt x="909560" y="479832"/>
                      <a:pt x="894200" y="544202"/>
                      <a:pt x="863475" y="601640"/>
                    </a:cubicBezTo>
                    <a:cubicBezTo>
                      <a:pt x="832754" y="659082"/>
                      <a:pt x="793601" y="710935"/>
                      <a:pt x="746019" y="757203"/>
                    </a:cubicBezTo>
                    <a:cubicBezTo>
                      <a:pt x="698433" y="803472"/>
                      <a:pt x="648477" y="845018"/>
                      <a:pt x="596147" y="881843"/>
                    </a:cubicBezTo>
                    <a:cubicBezTo>
                      <a:pt x="543817" y="918668"/>
                      <a:pt x="494861" y="952592"/>
                      <a:pt x="449287" y="983614"/>
                    </a:cubicBezTo>
                    <a:cubicBezTo>
                      <a:pt x="403710" y="1014637"/>
                      <a:pt x="367217" y="1044445"/>
                      <a:pt x="339805" y="1073040"/>
                    </a:cubicBezTo>
                    <a:cubicBezTo>
                      <a:pt x="312398" y="1101635"/>
                      <a:pt x="298690" y="1130646"/>
                      <a:pt x="298690" y="1160073"/>
                    </a:cubicBezTo>
                    <a:lnTo>
                      <a:pt x="298690" y="1188977"/>
                    </a:lnTo>
                    <a:lnTo>
                      <a:pt x="815134" y="1188977"/>
                    </a:lnTo>
                    <a:cubicBezTo>
                      <a:pt x="843660" y="1188977"/>
                      <a:pt x="867170" y="1201696"/>
                      <a:pt x="885668" y="1227126"/>
                    </a:cubicBezTo>
                    <a:cubicBezTo>
                      <a:pt x="904166" y="1252560"/>
                      <a:pt x="913416" y="1281594"/>
                      <a:pt x="913416" y="1314235"/>
                    </a:cubicBezTo>
                    <a:cubicBezTo>
                      <a:pt x="913416" y="1347697"/>
                      <a:pt x="904174" y="1377903"/>
                      <a:pt x="885699" y="1404852"/>
                    </a:cubicBezTo>
                    <a:cubicBezTo>
                      <a:pt x="867219" y="1431798"/>
                      <a:pt x="843698" y="1445273"/>
                      <a:pt x="815134" y="1445273"/>
                    </a:cubicBezTo>
                    <a:lnTo>
                      <a:pt x="129114" y="1445273"/>
                    </a:lnTo>
                    <a:cubicBezTo>
                      <a:pt x="103642" y="1445273"/>
                      <a:pt x="75753" y="1436562"/>
                      <a:pt x="45452" y="1419136"/>
                    </a:cubicBezTo>
                    <a:cubicBezTo>
                      <a:pt x="15151" y="1401714"/>
                      <a:pt x="0" y="1377666"/>
                      <a:pt x="0" y="1346995"/>
                    </a:cubicBezTo>
                    <a:lnTo>
                      <a:pt x="0" y="1160073"/>
                    </a:lnTo>
                    <a:cubicBezTo>
                      <a:pt x="0" y="1105372"/>
                      <a:pt x="15468" y="1054817"/>
                      <a:pt x="46402" y="1008411"/>
                    </a:cubicBezTo>
                    <a:cubicBezTo>
                      <a:pt x="77333" y="962001"/>
                      <a:pt x="116651" y="918813"/>
                      <a:pt x="164358" y="878847"/>
                    </a:cubicBezTo>
                    <a:cubicBezTo>
                      <a:pt x="212062" y="838880"/>
                      <a:pt x="262579" y="800032"/>
                      <a:pt x="315913" y="762307"/>
                    </a:cubicBezTo>
                    <a:cubicBezTo>
                      <a:pt x="369248" y="724577"/>
                      <a:pt x="419074" y="686680"/>
                      <a:pt x="465396" y="648611"/>
                    </a:cubicBezTo>
                    <a:cubicBezTo>
                      <a:pt x="511714" y="610542"/>
                      <a:pt x="549146" y="572686"/>
                      <a:pt x="577691" y="535037"/>
                    </a:cubicBezTo>
                    <a:cubicBezTo>
                      <a:pt x="606232" y="497392"/>
                      <a:pt x="620505" y="457792"/>
                      <a:pt x="620505" y="416238"/>
                    </a:cubicBezTo>
                    <a:cubicBezTo>
                      <a:pt x="620505" y="392514"/>
                      <a:pt x="615050" y="368877"/>
                      <a:pt x="604140" y="345329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37" y="271672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4"/>
                    </a:cubicBezTo>
                    <a:cubicBezTo>
                      <a:pt x="308325" y="443458"/>
                      <a:pt x="294716" y="469373"/>
                      <a:pt x="267496" y="492055"/>
                    </a:cubicBezTo>
                    <a:cubicBezTo>
                      <a:pt x="240279" y="514737"/>
                      <a:pt x="203786" y="526082"/>
                      <a:pt x="158018" y="526078"/>
                    </a:cubicBezTo>
                    <a:cubicBezTo>
                      <a:pt x="119418" y="526082"/>
                      <a:pt x="87926" y="514649"/>
                      <a:pt x="63549" y="491784"/>
                    </a:cubicBezTo>
                    <a:cubicBezTo>
                      <a:pt x="39169" y="468923"/>
                      <a:pt x="26980" y="428964"/>
                      <a:pt x="26980" y="371916"/>
                    </a:cubicBezTo>
                    <a:cubicBezTo>
                      <a:pt x="26980" y="295339"/>
                      <a:pt x="47250" y="229018"/>
                      <a:pt x="87789" y="172951"/>
                    </a:cubicBezTo>
                    <a:cubicBezTo>
                      <a:pt x="128324" y="116887"/>
                      <a:pt x="181902" y="74047"/>
                      <a:pt x="248513" y="44429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628A436-9D75-3241-B27E-E22A47827B36}"/>
                  </a:ext>
                </a:extLst>
              </p:cNvPr>
              <p:cNvGrpSpPr/>
              <p:nvPr/>
            </p:nvGrpSpPr>
            <p:grpSpPr>
              <a:xfrm>
                <a:off x="2803490" y="2711975"/>
                <a:ext cx="552989" cy="854928"/>
                <a:chOff x="2803490" y="2711975"/>
                <a:chExt cx="552989" cy="854928"/>
              </a:xfrm>
              <a:grpFill/>
            </p:grpSpPr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CA08C2C2-E124-8946-8840-3B30FA96B6A6}"/>
                    </a:ext>
                  </a:extLst>
                </p:cNvPr>
                <p:cNvSpPr/>
                <p:nvPr/>
              </p:nvSpPr>
              <p:spPr>
                <a:xfrm>
                  <a:off x="2803490" y="2711975"/>
                  <a:ext cx="552989" cy="854928"/>
                </a:xfrm>
                <a:custGeom>
                  <a:avLst/>
                  <a:gdLst>
                    <a:gd name="connsiteX0" fmla="*/ 470194 w 942319"/>
                    <a:gd name="connsiteY0" fmla="*/ 0 h 1456835"/>
                    <a:gd name="connsiteX1" fmla="*/ 709056 w 942319"/>
                    <a:gd name="connsiteY1" fmla="*/ 45559 h 1456835"/>
                    <a:gd name="connsiteX2" fmla="*/ 879839 w 942319"/>
                    <a:gd name="connsiteY2" fmla="*/ 192884 h 1456835"/>
                    <a:gd name="connsiteX3" fmla="*/ 942319 w 942319"/>
                    <a:gd name="connsiteY3" fmla="*/ 458635 h 1456835"/>
                    <a:gd name="connsiteX4" fmla="*/ 942319 w 942319"/>
                    <a:gd name="connsiteY4" fmla="*/ 996276 h 1456835"/>
                    <a:gd name="connsiteX5" fmla="*/ 879537 w 942319"/>
                    <a:gd name="connsiteY5" fmla="*/ 1263833 h 1456835"/>
                    <a:gd name="connsiteX6" fmla="*/ 708892 w 942319"/>
                    <a:gd name="connsiteY6" fmla="*/ 1411475 h 1456835"/>
                    <a:gd name="connsiteX7" fmla="*/ 470194 w 942319"/>
                    <a:gd name="connsiteY7" fmla="*/ 1456835 h 1456835"/>
                    <a:gd name="connsiteX8" fmla="*/ 232041 w 942319"/>
                    <a:gd name="connsiteY8" fmla="*/ 1411551 h 1456835"/>
                    <a:gd name="connsiteX9" fmla="*/ 62675 w 942319"/>
                    <a:gd name="connsiteY9" fmla="*/ 1264161 h 1456835"/>
                    <a:gd name="connsiteX10" fmla="*/ 0 w 942319"/>
                    <a:gd name="connsiteY10" fmla="*/ 996276 h 1456835"/>
                    <a:gd name="connsiteX11" fmla="*/ 0 w 942319"/>
                    <a:gd name="connsiteY11" fmla="*/ 458635 h 1456835"/>
                    <a:gd name="connsiteX12" fmla="*/ 62358 w 942319"/>
                    <a:gd name="connsiteY12" fmla="*/ 192567 h 1456835"/>
                    <a:gd name="connsiteX13" fmla="*/ 231877 w 942319"/>
                    <a:gd name="connsiteY13" fmla="*/ 45482 h 1456835"/>
                    <a:gd name="connsiteX14" fmla="*/ 470194 w 942319"/>
                    <a:gd name="connsiteY14" fmla="*/ 0 h 1456835"/>
                    <a:gd name="connsiteX15" fmla="*/ 470194 w 942319"/>
                    <a:gd name="connsiteY15" fmla="*/ 256296 h 1456835"/>
                    <a:gd name="connsiteX16" fmla="*/ 336373 w 942319"/>
                    <a:gd name="connsiteY16" fmla="*/ 304488 h 1456835"/>
                    <a:gd name="connsiteX17" fmla="*/ 289055 w 942319"/>
                    <a:gd name="connsiteY17" fmla="*/ 458635 h 1456835"/>
                    <a:gd name="connsiteX18" fmla="*/ 289055 w 942319"/>
                    <a:gd name="connsiteY18" fmla="*/ 996276 h 1456835"/>
                    <a:gd name="connsiteX19" fmla="*/ 336522 w 942319"/>
                    <a:gd name="connsiteY19" fmla="*/ 1152198 h 1456835"/>
                    <a:gd name="connsiteX20" fmla="*/ 470194 w 942319"/>
                    <a:gd name="connsiteY20" fmla="*/ 1200539 h 1456835"/>
                    <a:gd name="connsiteX21" fmla="*/ 604591 w 942319"/>
                    <a:gd name="connsiteY21" fmla="*/ 1151866 h 1456835"/>
                    <a:gd name="connsiteX22" fmla="*/ 653264 w 942319"/>
                    <a:gd name="connsiteY22" fmla="*/ 996276 h 1456835"/>
                    <a:gd name="connsiteX23" fmla="*/ 653264 w 942319"/>
                    <a:gd name="connsiteY23" fmla="*/ 458635 h 1456835"/>
                    <a:gd name="connsiteX24" fmla="*/ 604728 w 942319"/>
                    <a:gd name="connsiteY24" fmla="*/ 304832 h 1456835"/>
                    <a:gd name="connsiteX25" fmla="*/ 470194 w 942319"/>
                    <a:gd name="connsiteY25" fmla="*/ 256296 h 1456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942319" h="1456835">
                      <a:moveTo>
                        <a:pt x="470194" y="0"/>
                      </a:moveTo>
                      <a:cubicBezTo>
                        <a:pt x="557234" y="0"/>
                        <a:pt x="636854" y="15185"/>
                        <a:pt x="709056" y="45559"/>
                      </a:cubicBezTo>
                      <a:cubicBezTo>
                        <a:pt x="781259" y="75928"/>
                        <a:pt x="838189" y="125037"/>
                        <a:pt x="879839" y="192884"/>
                      </a:cubicBezTo>
                      <a:cubicBezTo>
                        <a:pt x="921492" y="260732"/>
                        <a:pt x="942319" y="349314"/>
                        <a:pt x="942319" y="458635"/>
                      </a:cubicBezTo>
                      <a:lnTo>
                        <a:pt x="942319" y="996276"/>
                      </a:lnTo>
                      <a:cubicBezTo>
                        <a:pt x="942319" y="1106456"/>
                        <a:pt x="921393" y="1195642"/>
                        <a:pt x="879537" y="1263833"/>
                      </a:cubicBezTo>
                      <a:cubicBezTo>
                        <a:pt x="837685" y="1332020"/>
                        <a:pt x="780805" y="1381235"/>
                        <a:pt x="708892" y="1411475"/>
                      </a:cubicBezTo>
                      <a:cubicBezTo>
                        <a:pt x="636980" y="1441715"/>
                        <a:pt x="557413" y="1456835"/>
                        <a:pt x="470194" y="1456835"/>
                      </a:cubicBezTo>
                      <a:cubicBezTo>
                        <a:pt x="382554" y="1456835"/>
                        <a:pt x="303171" y="1441742"/>
                        <a:pt x="232041" y="1411551"/>
                      </a:cubicBezTo>
                      <a:cubicBezTo>
                        <a:pt x="160911" y="1381361"/>
                        <a:pt x="104458" y="1332230"/>
                        <a:pt x="62675" y="1264161"/>
                      </a:cubicBezTo>
                      <a:cubicBezTo>
                        <a:pt x="20892" y="1196092"/>
                        <a:pt x="0" y="1106800"/>
                        <a:pt x="0" y="996276"/>
                      </a:cubicBezTo>
                      <a:lnTo>
                        <a:pt x="0" y="458635"/>
                      </a:lnTo>
                      <a:cubicBezTo>
                        <a:pt x="0" y="348993"/>
                        <a:pt x="20785" y="260304"/>
                        <a:pt x="62358" y="192567"/>
                      </a:cubicBezTo>
                      <a:cubicBezTo>
                        <a:pt x="103931" y="124831"/>
                        <a:pt x="160434" y="75802"/>
                        <a:pt x="231877" y="45482"/>
                      </a:cubicBezTo>
                      <a:cubicBezTo>
                        <a:pt x="303316" y="15162"/>
                        <a:pt x="382757" y="0"/>
                        <a:pt x="470194" y="0"/>
                      </a:cubicBezTo>
                      <a:close/>
                      <a:moveTo>
                        <a:pt x="470194" y="256296"/>
                      </a:moveTo>
                      <a:cubicBezTo>
                        <a:pt x="412523" y="256296"/>
                        <a:pt x="367919" y="272359"/>
                        <a:pt x="336373" y="304488"/>
                      </a:cubicBezTo>
                      <a:cubicBezTo>
                        <a:pt x="304828" y="336614"/>
                        <a:pt x="289055" y="387998"/>
                        <a:pt x="289055" y="458635"/>
                      </a:cubicBezTo>
                      <a:lnTo>
                        <a:pt x="289055" y="996276"/>
                      </a:lnTo>
                      <a:cubicBezTo>
                        <a:pt x="289055" y="1067998"/>
                        <a:pt x="304878" y="1119973"/>
                        <a:pt x="336522" y="1152198"/>
                      </a:cubicBezTo>
                      <a:cubicBezTo>
                        <a:pt x="368167" y="1184427"/>
                        <a:pt x="412726" y="1200539"/>
                        <a:pt x="470194" y="1200539"/>
                      </a:cubicBezTo>
                      <a:cubicBezTo>
                        <a:pt x="527345" y="1200539"/>
                        <a:pt x="572140" y="1184316"/>
                        <a:pt x="604591" y="1151866"/>
                      </a:cubicBezTo>
                      <a:cubicBezTo>
                        <a:pt x="637041" y="1119419"/>
                        <a:pt x="653264" y="1067555"/>
                        <a:pt x="653264" y="996276"/>
                      </a:cubicBezTo>
                      <a:lnTo>
                        <a:pt x="653264" y="458635"/>
                      </a:lnTo>
                      <a:cubicBezTo>
                        <a:pt x="653264" y="388460"/>
                        <a:pt x="637083" y="337191"/>
                        <a:pt x="604728" y="304832"/>
                      </a:cubicBezTo>
                      <a:cubicBezTo>
                        <a:pt x="572369" y="272473"/>
                        <a:pt x="527525" y="256296"/>
                        <a:pt x="470194" y="256296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675DFFF7-21AB-424F-AFF2-4BB062DDF33A}"/>
                    </a:ext>
                  </a:extLst>
                </p:cNvPr>
                <p:cNvSpPr/>
                <p:nvPr/>
              </p:nvSpPr>
              <p:spPr>
                <a:xfrm>
                  <a:off x="3016091" y="3082232"/>
                  <a:ext cx="127786" cy="126655"/>
                </a:xfrm>
                <a:custGeom>
                  <a:avLst/>
                  <a:gdLst>
                    <a:gd name="connsiteX0" fmla="*/ 107913 w 217753"/>
                    <a:gd name="connsiteY0" fmla="*/ 0 h 215826"/>
                    <a:gd name="connsiteX1" fmla="*/ 188231 w 217753"/>
                    <a:gd name="connsiteY1" fmla="*/ 29523 h 215826"/>
                    <a:gd name="connsiteX2" fmla="*/ 217753 w 217753"/>
                    <a:gd name="connsiteY2" fmla="*/ 105986 h 215826"/>
                    <a:gd name="connsiteX3" fmla="*/ 188174 w 217753"/>
                    <a:gd name="connsiteY3" fmla="*/ 183880 h 215826"/>
                    <a:gd name="connsiteX4" fmla="*/ 107913 w 217753"/>
                    <a:gd name="connsiteY4" fmla="*/ 215826 h 215826"/>
                    <a:gd name="connsiteX5" fmla="*/ 29435 w 217753"/>
                    <a:gd name="connsiteY5" fmla="*/ 184032 h 215826"/>
                    <a:gd name="connsiteX6" fmla="*/ 0 w 217753"/>
                    <a:gd name="connsiteY6" fmla="*/ 105986 h 215826"/>
                    <a:gd name="connsiteX7" fmla="*/ 29373 w 217753"/>
                    <a:gd name="connsiteY7" fmla="*/ 29370 h 215826"/>
                    <a:gd name="connsiteX8" fmla="*/ 107913 w 217753"/>
                    <a:gd name="connsiteY8" fmla="*/ 0 h 215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7753" h="215826">
                      <a:moveTo>
                        <a:pt x="107913" y="0"/>
                      </a:moveTo>
                      <a:cubicBezTo>
                        <a:pt x="141779" y="0"/>
                        <a:pt x="168549" y="9841"/>
                        <a:pt x="188231" y="29523"/>
                      </a:cubicBezTo>
                      <a:cubicBezTo>
                        <a:pt x="207913" y="49204"/>
                        <a:pt x="217753" y="74692"/>
                        <a:pt x="217753" y="105986"/>
                      </a:cubicBezTo>
                      <a:cubicBezTo>
                        <a:pt x="217753" y="136619"/>
                        <a:pt x="207893" y="162584"/>
                        <a:pt x="188174" y="183880"/>
                      </a:cubicBezTo>
                      <a:cubicBezTo>
                        <a:pt x="168450" y="205176"/>
                        <a:pt x="141699" y="215826"/>
                        <a:pt x="107913" y="215826"/>
                      </a:cubicBezTo>
                      <a:cubicBezTo>
                        <a:pt x="75214" y="215826"/>
                        <a:pt x="49055" y="205230"/>
                        <a:pt x="29435" y="184032"/>
                      </a:cubicBezTo>
                      <a:cubicBezTo>
                        <a:pt x="9810" y="162832"/>
                        <a:pt x="0" y="136817"/>
                        <a:pt x="0" y="105986"/>
                      </a:cubicBezTo>
                      <a:cubicBezTo>
                        <a:pt x="0" y="74490"/>
                        <a:pt x="9791" y="48952"/>
                        <a:pt x="29373" y="29370"/>
                      </a:cubicBezTo>
                      <a:cubicBezTo>
                        <a:pt x="48956" y="9792"/>
                        <a:pt x="75134" y="0"/>
                        <a:pt x="107913" y="0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9A08E3-4417-BA44-B950-4C7FE738A274}"/>
                </a:ext>
              </a:extLst>
            </p:cNvPr>
            <p:cNvGrpSpPr/>
            <p:nvPr/>
          </p:nvGrpSpPr>
          <p:grpSpPr>
            <a:xfrm>
              <a:off x="2364974" y="3291099"/>
              <a:ext cx="1139978" cy="848142"/>
              <a:chOff x="3424403" y="2715367"/>
              <a:chExt cx="1139978" cy="84814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EB926C7-662E-2643-8808-31BD3C18741D}"/>
                  </a:ext>
                </a:extLst>
              </p:cNvPr>
              <p:cNvSpPr/>
              <p:nvPr/>
            </p:nvSpPr>
            <p:spPr>
              <a:xfrm>
                <a:off x="3424403" y="2715367"/>
                <a:ext cx="536026" cy="848142"/>
              </a:xfrm>
              <a:custGeom>
                <a:avLst/>
                <a:gdLst>
                  <a:gd name="connsiteX0" fmla="*/ 458632 w 913412"/>
                  <a:gd name="connsiteY0" fmla="*/ 0 h 1445272"/>
                  <a:gd name="connsiteX1" fmla="*/ 678446 w 913412"/>
                  <a:gd name="connsiteY1" fmla="*/ 49425 h 1445272"/>
                  <a:gd name="connsiteX2" fmla="*/ 845950 w 913412"/>
                  <a:gd name="connsiteY2" fmla="*/ 189723 h 1445272"/>
                  <a:gd name="connsiteX3" fmla="*/ 909556 w 913412"/>
                  <a:gd name="connsiteY3" fmla="*/ 408530 h 1445272"/>
                  <a:gd name="connsiteX4" fmla="*/ 863471 w 913412"/>
                  <a:gd name="connsiteY4" fmla="*/ 601640 h 1445272"/>
                  <a:gd name="connsiteX5" fmla="*/ 746015 w 913412"/>
                  <a:gd name="connsiteY5" fmla="*/ 757203 h 1445272"/>
                  <a:gd name="connsiteX6" fmla="*/ 596143 w 913412"/>
                  <a:gd name="connsiteY6" fmla="*/ 881843 h 1445272"/>
                  <a:gd name="connsiteX7" fmla="*/ 449283 w 913412"/>
                  <a:gd name="connsiteY7" fmla="*/ 983614 h 1445272"/>
                  <a:gd name="connsiteX8" fmla="*/ 339802 w 913412"/>
                  <a:gd name="connsiteY8" fmla="*/ 1073040 h 1445272"/>
                  <a:gd name="connsiteX9" fmla="*/ 298686 w 913412"/>
                  <a:gd name="connsiteY9" fmla="*/ 1160072 h 1445272"/>
                  <a:gd name="connsiteX10" fmla="*/ 298686 w 913412"/>
                  <a:gd name="connsiteY10" fmla="*/ 1188976 h 1445272"/>
                  <a:gd name="connsiteX11" fmla="*/ 815130 w 913412"/>
                  <a:gd name="connsiteY11" fmla="*/ 1188976 h 1445272"/>
                  <a:gd name="connsiteX12" fmla="*/ 885664 w 913412"/>
                  <a:gd name="connsiteY12" fmla="*/ 1227126 h 1445272"/>
                  <a:gd name="connsiteX13" fmla="*/ 913412 w 913412"/>
                  <a:gd name="connsiteY13" fmla="*/ 1314235 h 1445272"/>
                  <a:gd name="connsiteX14" fmla="*/ 885695 w 913412"/>
                  <a:gd name="connsiteY14" fmla="*/ 1404852 h 1445272"/>
                  <a:gd name="connsiteX15" fmla="*/ 815130 w 913412"/>
                  <a:gd name="connsiteY15" fmla="*/ 1445272 h 1445272"/>
                  <a:gd name="connsiteX16" fmla="*/ 129110 w 913412"/>
                  <a:gd name="connsiteY16" fmla="*/ 1445272 h 1445272"/>
                  <a:gd name="connsiteX17" fmla="*/ 45448 w 913412"/>
                  <a:gd name="connsiteY17" fmla="*/ 1419136 h 1445272"/>
                  <a:gd name="connsiteX18" fmla="*/ 0 w 913412"/>
                  <a:gd name="connsiteY18" fmla="*/ 1346994 h 1445272"/>
                  <a:gd name="connsiteX19" fmla="*/ 0 w 913412"/>
                  <a:gd name="connsiteY19" fmla="*/ 1160072 h 1445272"/>
                  <a:gd name="connsiteX20" fmla="*/ 46399 w 913412"/>
                  <a:gd name="connsiteY20" fmla="*/ 1008410 h 1445272"/>
                  <a:gd name="connsiteX21" fmla="*/ 164355 w 913412"/>
                  <a:gd name="connsiteY21" fmla="*/ 878846 h 1445272"/>
                  <a:gd name="connsiteX22" fmla="*/ 315910 w 913412"/>
                  <a:gd name="connsiteY22" fmla="*/ 762306 h 1445272"/>
                  <a:gd name="connsiteX23" fmla="*/ 465392 w 913412"/>
                  <a:gd name="connsiteY23" fmla="*/ 648610 h 1445272"/>
                  <a:gd name="connsiteX24" fmla="*/ 577687 w 913412"/>
                  <a:gd name="connsiteY24" fmla="*/ 535037 h 1445272"/>
                  <a:gd name="connsiteX25" fmla="*/ 620501 w 913412"/>
                  <a:gd name="connsiteY25" fmla="*/ 416237 h 1445272"/>
                  <a:gd name="connsiteX26" fmla="*/ 604137 w 913412"/>
                  <a:gd name="connsiteY26" fmla="*/ 345328 h 1445272"/>
                  <a:gd name="connsiteX27" fmla="*/ 552829 w 913412"/>
                  <a:gd name="connsiteY27" fmla="*/ 287009 h 1445272"/>
                  <a:gd name="connsiteX28" fmla="*/ 460559 w 913412"/>
                  <a:gd name="connsiteY28" fmla="*/ 264003 h 1445272"/>
                  <a:gd name="connsiteX29" fmla="*/ 353097 w 913412"/>
                  <a:gd name="connsiteY29" fmla="*/ 298644 h 1445272"/>
                  <a:gd name="connsiteX30" fmla="*/ 308321 w 913412"/>
                  <a:gd name="connsiteY30" fmla="*/ 414313 h 1445272"/>
                  <a:gd name="connsiteX31" fmla="*/ 267492 w 913412"/>
                  <a:gd name="connsiteY31" fmla="*/ 492055 h 1445272"/>
                  <a:gd name="connsiteX32" fmla="*/ 158014 w 913412"/>
                  <a:gd name="connsiteY32" fmla="*/ 526078 h 1445272"/>
                  <a:gd name="connsiteX33" fmla="*/ 63546 w 913412"/>
                  <a:gd name="connsiteY33" fmla="*/ 491784 h 1445272"/>
                  <a:gd name="connsiteX34" fmla="*/ 26977 w 913412"/>
                  <a:gd name="connsiteY34" fmla="*/ 371915 h 1445272"/>
                  <a:gd name="connsiteX35" fmla="*/ 87785 w 913412"/>
                  <a:gd name="connsiteY35" fmla="*/ 172950 h 1445272"/>
                  <a:gd name="connsiteX36" fmla="*/ 248509 w 913412"/>
                  <a:gd name="connsiteY36" fmla="*/ 44428 h 1445272"/>
                  <a:gd name="connsiteX37" fmla="*/ 458632 w 913412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2" h="1445272">
                    <a:moveTo>
                      <a:pt x="458632" y="0"/>
                    </a:moveTo>
                    <a:cubicBezTo>
                      <a:pt x="535911" y="0"/>
                      <a:pt x="609187" y="16475"/>
                      <a:pt x="678446" y="49425"/>
                    </a:cubicBezTo>
                    <a:cubicBezTo>
                      <a:pt x="747710" y="82375"/>
                      <a:pt x="803544" y="129140"/>
                      <a:pt x="845950" y="189723"/>
                    </a:cubicBezTo>
                    <a:cubicBezTo>
                      <a:pt x="888352" y="250303"/>
                      <a:pt x="909556" y="323238"/>
                      <a:pt x="909556" y="408530"/>
                    </a:cubicBezTo>
                    <a:cubicBezTo>
                      <a:pt x="909556" y="479832"/>
                      <a:pt x="894196" y="544202"/>
                      <a:pt x="863471" y="601640"/>
                    </a:cubicBezTo>
                    <a:cubicBezTo>
                      <a:pt x="832750" y="659081"/>
                      <a:pt x="793597" y="710934"/>
                      <a:pt x="746015" y="757203"/>
                    </a:cubicBezTo>
                    <a:cubicBezTo>
                      <a:pt x="698430" y="803471"/>
                      <a:pt x="648474" y="845018"/>
                      <a:pt x="596143" y="881843"/>
                    </a:cubicBezTo>
                    <a:cubicBezTo>
                      <a:pt x="543813" y="918667"/>
                      <a:pt x="494857" y="952591"/>
                      <a:pt x="449283" y="983614"/>
                    </a:cubicBezTo>
                    <a:cubicBezTo>
                      <a:pt x="403706" y="1014636"/>
                      <a:pt x="367213" y="1044445"/>
                      <a:pt x="339802" y="1073040"/>
                    </a:cubicBezTo>
                    <a:cubicBezTo>
                      <a:pt x="312394" y="1101634"/>
                      <a:pt x="298686" y="1130645"/>
                      <a:pt x="298686" y="1160072"/>
                    </a:cubicBezTo>
                    <a:lnTo>
                      <a:pt x="298686" y="1188976"/>
                    </a:lnTo>
                    <a:lnTo>
                      <a:pt x="815130" y="1188976"/>
                    </a:lnTo>
                    <a:cubicBezTo>
                      <a:pt x="843656" y="1188976"/>
                      <a:pt x="867166" y="1201695"/>
                      <a:pt x="885664" y="1227126"/>
                    </a:cubicBezTo>
                    <a:cubicBezTo>
                      <a:pt x="904163" y="1252560"/>
                      <a:pt x="913408" y="1281593"/>
                      <a:pt x="913412" y="1314235"/>
                    </a:cubicBezTo>
                    <a:cubicBezTo>
                      <a:pt x="913408" y="1347696"/>
                      <a:pt x="904170" y="1377902"/>
                      <a:pt x="885695" y="1404852"/>
                    </a:cubicBezTo>
                    <a:cubicBezTo>
                      <a:pt x="867216" y="1431797"/>
                      <a:pt x="843694" y="1445272"/>
                      <a:pt x="815130" y="1445272"/>
                    </a:cubicBezTo>
                    <a:lnTo>
                      <a:pt x="129110" y="1445272"/>
                    </a:lnTo>
                    <a:cubicBezTo>
                      <a:pt x="103638" y="1445272"/>
                      <a:pt x="75749" y="1436561"/>
                      <a:pt x="45448" y="1419136"/>
                    </a:cubicBezTo>
                    <a:cubicBezTo>
                      <a:pt x="15147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4" y="1054816"/>
                      <a:pt x="46399" y="1008410"/>
                    </a:cubicBezTo>
                    <a:cubicBezTo>
                      <a:pt x="77330" y="962000"/>
                      <a:pt x="116647" y="918812"/>
                      <a:pt x="164355" y="878846"/>
                    </a:cubicBezTo>
                    <a:cubicBezTo>
                      <a:pt x="212055" y="838880"/>
                      <a:pt x="262575" y="800032"/>
                      <a:pt x="315910" y="762306"/>
                    </a:cubicBezTo>
                    <a:cubicBezTo>
                      <a:pt x="369244" y="724577"/>
                      <a:pt x="419070" y="686680"/>
                      <a:pt x="465392" y="648610"/>
                    </a:cubicBezTo>
                    <a:cubicBezTo>
                      <a:pt x="511710" y="610541"/>
                      <a:pt x="549142" y="572686"/>
                      <a:pt x="577687" y="535037"/>
                    </a:cubicBezTo>
                    <a:cubicBezTo>
                      <a:pt x="606228" y="497391"/>
                      <a:pt x="620501" y="457791"/>
                      <a:pt x="620501" y="416237"/>
                    </a:cubicBezTo>
                    <a:cubicBezTo>
                      <a:pt x="620501" y="392513"/>
                      <a:pt x="615046" y="368877"/>
                      <a:pt x="604137" y="345328"/>
                    </a:cubicBezTo>
                    <a:cubicBezTo>
                      <a:pt x="593227" y="321784"/>
                      <a:pt x="576126" y="302343"/>
                      <a:pt x="552829" y="287009"/>
                    </a:cubicBezTo>
                    <a:cubicBezTo>
                      <a:pt x="529533" y="271671"/>
                      <a:pt x="498777" y="264003"/>
                      <a:pt x="460559" y="264003"/>
                    </a:cubicBezTo>
                    <a:cubicBezTo>
                      <a:pt x="418765" y="264003"/>
                      <a:pt x="382944" y="275550"/>
                      <a:pt x="353097" y="298644"/>
                    </a:cubicBezTo>
                    <a:cubicBezTo>
                      <a:pt x="323246" y="321738"/>
                      <a:pt x="308321" y="360296"/>
                      <a:pt x="308321" y="414313"/>
                    </a:cubicBezTo>
                    <a:cubicBezTo>
                      <a:pt x="308321" y="443458"/>
                      <a:pt x="294713" y="469373"/>
                      <a:pt x="267492" y="492055"/>
                    </a:cubicBezTo>
                    <a:cubicBezTo>
                      <a:pt x="240275" y="514737"/>
                      <a:pt x="203783" y="526081"/>
                      <a:pt x="158014" y="526078"/>
                    </a:cubicBezTo>
                    <a:cubicBezTo>
                      <a:pt x="119414" y="526081"/>
                      <a:pt x="87922" y="514649"/>
                      <a:pt x="63546" y="491784"/>
                    </a:cubicBezTo>
                    <a:cubicBezTo>
                      <a:pt x="39165" y="468922"/>
                      <a:pt x="26977" y="428964"/>
                      <a:pt x="26977" y="371915"/>
                    </a:cubicBezTo>
                    <a:cubicBezTo>
                      <a:pt x="26977" y="295338"/>
                      <a:pt x="47246" y="229018"/>
                      <a:pt x="87785" y="172950"/>
                    </a:cubicBezTo>
                    <a:cubicBezTo>
                      <a:pt x="128320" y="116887"/>
                      <a:pt x="181898" y="74046"/>
                      <a:pt x="248509" y="44428"/>
                    </a:cubicBezTo>
                    <a:cubicBezTo>
                      <a:pt x="315123" y="14811"/>
                      <a:pt x="385162" y="0"/>
                      <a:pt x="458632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5D144B6-24F9-1241-88A2-5EA43A139A23}"/>
                  </a:ext>
                </a:extLst>
              </p:cNvPr>
              <p:cNvSpPr/>
              <p:nvPr/>
            </p:nvSpPr>
            <p:spPr>
              <a:xfrm>
                <a:off x="4028353" y="2715367"/>
                <a:ext cx="536028" cy="848142"/>
              </a:xfrm>
              <a:custGeom>
                <a:avLst/>
                <a:gdLst>
                  <a:gd name="connsiteX0" fmla="*/ 458636 w 913416"/>
                  <a:gd name="connsiteY0" fmla="*/ 0 h 1445272"/>
                  <a:gd name="connsiteX1" fmla="*/ 678450 w 913416"/>
                  <a:gd name="connsiteY1" fmla="*/ 49425 h 1445272"/>
                  <a:gd name="connsiteX2" fmla="*/ 845954 w 913416"/>
                  <a:gd name="connsiteY2" fmla="*/ 189723 h 1445272"/>
                  <a:gd name="connsiteX3" fmla="*/ 909560 w 913416"/>
                  <a:gd name="connsiteY3" fmla="*/ 408530 h 1445272"/>
                  <a:gd name="connsiteX4" fmla="*/ 863479 w 913416"/>
                  <a:gd name="connsiteY4" fmla="*/ 601640 h 1445272"/>
                  <a:gd name="connsiteX5" fmla="*/ 746019 w 913416"/>
                  <a:gd name="connsiteY5" fmla="*/ 757203 h 1445272"/>
                  <a:gd name="connsiteX6" fmla="*/ 596147 w 913416"/>
                  <a:gd name="connsiteY6" fmla="*/ 881843 h 1445272"/>
                  <a:gd name="connsiteX7" fmla="*/ 449287 w 913416"/>
                  <a:gd name="connsiteY7" fmla="*/ 983614 h 1445272"/>
                  <a:gd name="connsiteX8" fmla="*/ 339806 w 913416"/>
                  <a:gd name="connsiteY8" fmla="*/ 1073040 h 1445272"/>
                  <a:gd name="connsiteX9" fmla="*/ 298690 w 913416"/>
                  <a:gd name="connsiteY9" fmla="*/ 1160072 h 1445272"/>
                  <a:gd name="connsiteX10" fmla="*/ 298690 w 913416"/>
                  <a:gd name="connsiteY10" fmla="*/ 1188976 h 1445272"/>
                  <a:gd name="connsiteX11" fmla="*/ 815137 w 913416"/>
                  <a:gd name="connsiteY11" fmla="*/ 1188976 h 1445272"/>
                  <a:gd name="connsiteX12" fmla="*/ 885668 w 913416"/>
                  <a:gd name="connsiteY12" fmla="*/ 1227126 h 1445272"/>
                  <a:gd name="connsiteX13" fmla="*/ 913416 w 913416"/>
                  <a:gd name="connsiteY13" fmla="*/ 1314235 h 1445272"/>
                  <a:gd name="connsiteX14" fmla="*/ 885699 w 913416"/>
                  <a:gd name="connsiteY14" fmla="*/ 1404852 h 1445272"/>
                  <a:gd name="connsiteX15" fmla="*/ 815137 w 913416"/>
                  <a:gd name="connsiteY15" fmla="*/ 1445272 h 1445272"/>
                  <a:gd name="connsiteX16" fmla="*/ 129114 w 913416"/>
                  <a:gd name="connsiteY16" fmla="*/ 1445272 h 1445272"/>
                  <a:gd name="connsiteX17" fmla="*/ 45452 w 913416"/>
                  <a:gd name="connsiteY17" fmla="*/ 1419136 h 1445272"/>
                  <a:gd name="connsiteX18" fmla="*/ 0 w 913416"/>
                  <a:gd name="connsiteY18" fmla="*/ 1346994 h 1445272"/>
                  <a:gd name="connsiteX19" fmla="*/ 0 w 913416"/>
                  <a:gd name="connsiteY19" fmla="*/ 1160072 h 1445272"/>
                  <a:gd name="connsiteX20" fmla="*/ 46402 w 913416"/>
                  <a:gd name="connsiteY20" fmla="*/ 1008410 h 1445272"/>
                  <a:gd name="connsiteX21" fmla="*/ 164355 w 913416"/>
                  <a:gd name="connsiteY21" fmla="*/ 878846 h 1445272"/>
                  <a:gd name="connsiteX22" fmla="*/ 315914 w 913416"/>
                  <a:gd name="connsiteY22" fmla="*/ 762306 h 1445272"/>
                  <a:gd name="connsiteX23" fmla="*/ 465396 w 913416"/>
                  <a:gd name="connsiteY23" fmla="*/ 648610 h 1445272"/>
                  <a:gd name="connsiteX24" fmla="*/ 577691 w 913416"/>
                  <a:gd name="connsiteY24" fmla="*/ 535037 h 1445272"/>
                  <a:gd name="connsiteX25" fmla="*/ 620505 w 913416"/>
                  <a:gd name="connsiteY25" fmla="*/ 416237 h 1445272"/>
                  <a:gd name="connsiteX26" fmla="*/ 604140 w 913416"/>
                  <a:gd name="connsiteY26" fmla="*/ 345328 h 1445272"/>
                  <a:gd name="connsiteX27" fmla="*/ 552833 w 913416"/>
                  <a:gd name="connsiteY27" fmla="*/ 287009 h 1445272"/>
                  <a:gd name="connsiteX28" fmla="*/ 460563 w 913416"/>
                  <a:gd name="connsiteY28" fmla="*/ 264003 h 1445272"/>
                  <a:gd name="connsiteX29" fmla="*/ 353101 w 913416"/>
                  <a:gd name="connsiteY29" fmla="*/ 298644 h 1445272"/>
                  <a:gd name="connsiteX30" fmla="*/ 308325 w 913416"/>
                  <a:gd name="connsiteY30" fmla="*/ 414313 h 1445272"/>
                  <a:gd name="connsiteX31" fmla="*/ 267496 w 913416"/>
                  <a:gd name="connsiteY31" fmla="*/ 492055 h 1445272"/>
                  <a:gd name="connsiteX32" fmla="*/ 158018 w 913416"/>
                  <a:gd name="connsiteY32" fmla="*/ 526078 h 1445272"/>
                  <a:gd name="connsiteX33" fmla="*/ 63549 w 913416"/>
                  <a:gd name="connsiteY33" fmla="*/ 491784 h 1445272"/>
                  <a:gd name="connsiteX34" fmla="*/ 26980 w 913416"/>
                  <a:gd name="connsiteY34" fmla="*/ 371915 h 1445272"/>
                  <a:gd name="connsiteX35" fmla="*/ 87789 w 913416"/>
                  <a:gd name="connsiteY35" fmla="*/ 172950 h 1445272"/>
                  <a:gd name="connsiteX36" fmla="*/ 248513 w 913416"/>
                  <a:gd name="connsiteY36" fmla="*/ 44428 h 1445272"/>
                  <a:gd name="connsiteX37" fmla="*/ 458636 w 913416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2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5"/>
                      <a:pt x="803548" y="129140"/>
                      <a:pt x="845954" y="189723"/>
                    </a:cubicBezTo>
                    <a:cubicBezTo>
                      <a:pt x="888359" y="250303"/>
                      <a:pt x="909560" y="323238"/>
                      <a:pt x="909560" y="408530"/>
                    </a:cubicBezTo>
                    <a:cubicBezTo>
                      <a:pt x="909560" y="479832"/>
                      <a:pt x="894200" y="544202"/>
                      <a:pt x="863479" y="601640"/>
                    </a:cubicBezTo>
                    <a:cubicBezTo>
                      <a:pt x="832754" y="659081"/>
                      <a:pt x="793601" y="710934"/>
                      <a:pt x="746019" y="757203"/>
                    </a:cubicBezTo>
                    <a:cubicBezTo>
                      <a:pt x="698433" y="803471"/>
                      <a:pt x="648478" y="845018"/>
                      <a:pt x="596147" y="881843"/>
                    </a:cubicBezTo>
                    <a:cubicBezTo>
                      <a:pt x="543817" y="918667"/>
                      <a:pt x="494861" y="952591"/>
                      <a:pt x="449287" y="983614"/>
                    </a:cubicBezTo>
                    <a:cubicBezTo>
                      <a:pt x="403710" y="1014636"/>
                      <a:pt x="367217" y="1044445"/>
                      <a:pt x="339806" y="1073040"/>
                    </a:cubicBezTo>
                    <a:cubicBezTo>
                      <a:pt x="312398" y="1101634"/>
                      <a:pt x="298690" y="1130645"/>
                      <a:pt x="298690" y="1160072"/>
                    </a:cubicBezTo>
                    <a:lnTo>
                      <a:pt x="298690" y="1188976"/>
                    </a:lnTo>
                    <a:lnTo>
                      <a:pt x="815137" y="1188976"/>
                    </a:lnTo>
                    <a:cubicBezTo>
                      <a:pt x="843660" y="1188976"/>
                      <a:pt x="867170" y="1201695"/>
                      <a:pt x="885668" y="1227126"/>
                    </a:cubicBezTo>
                    <a:cubicBezTo>
                      <a:pt x="904166" y="1252560"/>
                      <a:pt x="913416" y="1281593"/>
                      <a:pt x="913416" y="1314235"/>
                    </a:cubicBezTo>
                    <a:cubicBezTo>
                      <a:pt x="913416" y="1347696"/>
                      <a:pt x="904174" y="1377902"/>
                      <a:pt x="885699" y="1404852"/>
                    </a:cubicBezTo>
                    <a:cubicBezTo>
                      <a:pt x="867220" y="1431797"/>
                      <a:pt x="843698" y="1445272"/>
                      <a:pt x="815137" y="1445272"/>
                    </a:cubicBezTo>
                    <a:lnTo>
                      <a:pt x="129114" y="1445272"/>
                    </a:lnTo>
                    <a:cubicBezTo>
                      <a:pt x="103638" y="1445272"/>
                      <a:pt x="75753" y="1436561"/>
                      <a:pt x="45452" y="1419136"/>
                    </a:cubicBezTo>
                    <a:cubicBezTo>
                      <a:pt x="15151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8" y="1054816"/>
                      <a:pt x="46402" y="1008410"/>
                    </a:cubicBezTo>
                    <a:cubicBezTo>
                      <a:pt x="77333" y="962000"/>
                      <a:pt x="116651" y="918812"/>
                      <a:pt x="164355" y="878846"/>
                    </a:cubicBezTo>
                    <a:cubicBezTo>
                      <a:pt x="212062" y="838880"/>
                      <a:pt x="262579" y="800032"/>
                      <a:pt x="315914" y="762306"/>
                    </a:cubicBezTo>
                    <a:cubicBezTo>
                      <a:pt x="369248" y="724577"/>
                      <a:pt x="419074" y="686680"/>
                      <a:pt x="465396" y="648610"/>
                    </a:cubicBezTo>
                    <a:cubicBezTo>
                      <a:pt x="511714" y="610541"/>
                      <a:pt x="549146" y="572686"/>
                      <a:pt x="577691" y="535037"/>
                    </a:cubicBezTo>
                    <a:cubicBezTo>
                      <a:pt x="606232" y="497391"/>
                      <a:pt x="620505" y="457791"/>
                      <a:pt x="620505" y="416237"/>
                    </a:cubicBezTo>
                    <a:cubicBezTo>
                      <a:pt x="620505" y="392513"/>
                      <a:pt x="615050" y="368877"/>
                      <a:pt x="604140" y="345328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41" y="271671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3"/>
                    </a:cubicBezTo>
                    <a:cubicBezTo>
                      <a:pt x="308325" y="443458"/>
                      <a:pt x="294717" y="469373"/>
                      <a:pt x="267496" y="492055"/>
                    </a:cubicBezTo>
                    <a:cubicBezTo>
                      <a:pt x="240279" y="514737"/>
                      <a:pt x="203786" y="526081"/>
                      <a:pt x="158018" y="526078"/>
                    </a:cubicBezTo>
                    <a:cubicBezTo>
                      <a:pt x="119418" y="526081"/>
                      <a:pt x="87926" y="514649"/>
                      <a:pt x="63549" y="491784"/>
                    </a:cubicBezTo>
                    <a:cubicBezTo>
                      <a:pt x="39169" y="468922"/>
                      <a:pt x="26980" y="428964"/>
                      <a:pt x="26980" y="371915"/>
                    </a:cubicBezTo>
                    <a:cubicBezTo>
                      <a:pt x="26980" y="295338"/>
                      <a:pt x="47250" y="229018"/>
                      <a:pt x="87789" y="172950"/>
                    </a:cubicBezTo>
                    <a:cubicBezTo>
                      <a:pt x="128324" y="116887"/>
                      <a:pt x="181899" y="74046"/>
                      <a:pt x="248513" y="44428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0745769-12C1-6A45-8294-03116F77677A}"/>
              </a:ext>
            </a:extLst>
          </p:cNvPr>
          <p:cNvSpPr/>
          <p:nvPr/>
        </p:nvSpPr>
        <p:spPr>
          <a:xfrm>
            <a:off x="6199721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F3C6C-F189-A344-802C-5CF3BBB1D7F8}"/>
              </a:ext>
            </a:extLst>
          </p:cNvPr>
          <p:cNvSpPr/>
          <p:nvPr/>
        </p:nvSpPr>
        <p:spPr>
          <a:xfrm>
            <a:off x="6199721" y="5460943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47B1F8-AC0E-C548-8497-79C4402F57FE}"/>
              </a:ext>
            </a:extLst>
          </p:cNvPr>
          <p:cNvSpPr/>
          <p:nvPr/>
        </p:nvSpPr>
        <p:spPr>
          <a:xfrm>
            <a:off x="8922230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B9654-0889-ED46-8D23-59AE628DC050}"/>
              </a:ext>
            </a:extLst>
          </p:cNvPr>
          <p:cNvSpPr txBox="1"/>
          <p:nvPr/>
        </p:nvSpPr>
        <p:spPr>
          <a:xfrm>
            <a:off x="6646576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E8E094-E719-4941-B38E-4B5AA5D370D1}"/>
              </a:ext>
            </a:extLst>
          </p:cNvPr>
          <p:cNvSpPr txBox="1"/>
          <p:nvPr/>
        </p:nvSpPr>
        <p:spPr>
          <a:xfrm>
            <a:off x="6646576" y="549305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0ADC7-8B79-214B-A4C1-11DE12870BB7}"/>
              </a:ext>
            </a:extLst>
          </p:cNvPr>
          <p:cNvSpPr txBox="1"/>
          <p:nvPr/>
        </p:nvSpPr>
        <p:spPr>
          <a:xfrm>
            <a:off x="9353104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9E8C109-9522-3241-B103-0A4EF9D4AF2E}"/>
              </a:ext>
            </a:extLst>
          </p:cNvPr>
          <p:cNvSpPr/>
          <p:nvPr/>
        </p:nvSpPr>
        <p:spPr>
          <a:xfrm rot="10800000">
            <a:off x="6330872" y="4725212"/>
            <a:ext cx="127004" cy="233184"/>
          </a:xfrm>
          <a:custGeom>
            <a:avLst/>
            <a:gdLst>
              <a:gd name="connsiteX0" fmla="*/ 163045 w 199732"/>
              <a:gd name="connsiteY0" fmla="*/ 366716 h 366715"/>
              <a:gd name="connsiteX1" fmla="*/ 137131 w 199732"/>
              <a:gd name="connsiteY1" fmla="*/ 355983 h 366715"/>
              <a:gd name="connsiteX2" fmla="*/ 25014 w 199732"/>
              <a:gd name="connsiteY2" fmla="*/ 243867 h 366715"/>
              <a:gd name="connsiteX3" fmla="*/ 25014 w 199732"/>
              <a:gd name="connsiteY3" fmla="*/ 122852 h 366715"/>
              <a:gd name="connsiteX4" fmla="*/ 137131 w 199732"/>
              <a:gd name="connsiteY4" fmla="*/ 10736 h 366715"/>
              <a:gd name="connsiteX5" fmla="*/ 188996 w 199732"/>
              <a:gd name="connsiteY5" fmla="*/ 10748 h 366715"/>
              <a:gd name="connsiteX6" fmla="*/ 188984 w 199732"/>
              <a:gd name="connsiteY6" fmla="*/ 62613 h 366715"/>
              <a:gd name="connsiteX7" fmla="*/ 76867 w 199732"/>
              <a:gd name="connsiteY7" fmla="*/ 174705 h 366715"/>
              <a:gd name="connsiteX8" fmla="*/ 76846 w 199732"/>
              <a:gd name="connsiteY8" fmla="*/ 191992 h 366715"/>
              <a:gd name="connsiteX9" fmla="*/ 76867 w 199732"/>
              <a:gd name="connsiteY9" fmla="*/ 192014 h 366715"/>
              <a:gd name="connsiteX10" fmla="*/ 188984 w 199732"/>
              <a:gd name="connsiteY10" fmla="*/ 304106 h 366715"/>
              <a:gd name="connsiteX11" fmla="*/ 189000 w 199732"/>
              <a:gd name="connsiteY11" fmla="*/ 355967 h 366715"/>
              <a:gd name="connsiteX12" fmla="*/ 163045 w 199732"/>
              <a:gd name="connsiteY12" fmla="*/ 366716 h 36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732" h="366715">
                <a:moveTo>
                  <a:pt x="163045" y="366716"/>
                </a:moveTo>
                <a:cubicBezTo>
                  <a:pt x="153326" y="366714"/>
                  <a:pt x="144005" y="362853"/>
                  <a:pt x="137131" y="355983"/>
                </a:cubicBezTo>
                <a:lnTo>
                  <a:pt x="25014" y="243867"/>
                </a:lnTo>
                <a:cubicBezTo>
                  <a:pt x="-8338" y="210423"/>
                  <a:pt x="-8338" y="156296"/>
                  <a:pt x="25014" y="122852"/>
                </a:cubicBezTo>
                <a:lnTo>
                  <a:pt x="137131" y="10736"/>
                </a:lnTo>
                <a:cubicBezTo>
                  <a:pt x="151456" y="-3583"/>
                  <a:pt x="174677" y="-3578"/>
                  <a:pt x="188996" y="10748"/>
                </a:cubicBezTo>
                <a:cubicBezTo>
                  <a:pt x="203315" y="25073"/>
                  <a:pt x="203309" y="48294"/>
                  <a:pt x="188984" y="62613"/>
                </a:cubicBezTo>
                <a:lnTo>
                  <a:pt x="76867" y="174705"/>
                </a:lnTo>
                <a:cubicBezTo>
                  <a:pt x="72088" y="179473"/>
                  <a:pt x="72078" y="187212"/>
                  <a:pt x="76846" y="191992"/>
                </a:cubicBezTo>
                <a:cubicBezTo>
                  <a:pt x="76853" y="191999"/>
                  <a:pt x="76860" y="192007"/>
                  <a:pt x="76867" y="192014"/>
                </a:cubicBezTo>
                <a:lnTo>
                  <a:pt x="188984" y="304106"/>
                </a:lnTo>
                <a:cubicBezTo>
                  <a:pt x="203309" y="318422"/>
                  <a:pt x="203317" y="341641"/>
                  <a:pt x="189000" y="355967"/>
                </a:cubicBezTo>
                <a:cubicBezTo>
                  <a:pt x="182118" y="362853"/>
                  <a:pt x="172781" y="366720"/>
                  <a:pt x="163045" y="366716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4EADFD-6858-124F-BE31-21FF11F46BFA}"/>
              </a:ext>
            </a:extLst>
          </p:cNvPr>
          <p:cNvGrpSpPr/>
          <p:nvPr/>
        </p:nvGrpSpPr>
        <p:grpSpPr>
          <a:xfrm>
            <a:off x="9005766" y="4737047"/>
            <a:ext cx="222232" cy="209515"/>
            <a:chOff x="9045574" y="4734286"/>
            <a:chExt cx="222232" cy="209515"/>
          </a:xfrm>
          <a:solidFill>
            <a:srgbClr val="F1F4F4"/>
          </a:solidFill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93C912D-44D3-784B-A80B-DB0612937C9B}"/>
                </a:ext>
              </a:extLst>
            </p:cNvPr>
            <p:cNvSpPr/>
            <p:nvPr/>
          </p:nvSpPr>
          <p:spPr>
            <a:xfrm rot="10800000">
              <a:off x="9143999" y="4734286"/>
              <a:ext cx="123807" cy="206340"/>
            </a:xfrm>
            <a:custGeom>
              <a:avLst/>
              <a:gdLst>
                <a:gd name="connsiteX0" fmla="*/ 183348 w 220035"/>
                <a:gd name="connsiteY0" fmla="*/ 366716 h 366715"/>
                <a:gd name="connsiteX1" fmla="*/ 157434 w 220035"/>
                <a:gd name="connsiteY1" fmla="*/ 355983 h 366715"/>
                <a:gd name="connsiteX2" fmla="*/ 10749 w 220035"/>
                <a:gd name="connsiteY2" fmla="*/ 209298 h 366715"/>
                <a:gd name="connsiteX3" fmla="*/ 10732 w 220035"/>
                <a:gd name="connsiteY3" fmla="*/ 157437 h 366715"/>
                <a:gd name="connsiteX4" fmla="*/ 10749 w 220035"/>
                <a:gd name="connsiteY4" fmla="*/ 157421 h 366715"/>
                <a:gd name="connsiteX5" fmla="*/ 157434 w 220035"/>
                <a:gd name="connsiteY5" fmla="*/ 10736 h 366715"/>
                <a:gd name="connsiteX6" fmla="*/ 209299 w 220035"/>
                <a:gd name="connsiteY6" fmla="*/ 10748 h 366715"/>
                <a:gd name="connsiteX7" fmla="*/ 209287 w 220035"/>
                <a:gd name="connsiteY7" fmla="*/ 62613 h 366715"/>
                <a:gd name="connsiteX8" fmla="*/ 88443 w 220035"/>
                <a:gd name="connsiteY8" fmla="*/ 183359 h 366715"/>
                <a:gd name="connsiteX9" fmla="*/ 209189 w 220035"/>
                <a:gd name="connsiteY9" fmla="*/ 304106 h 366715"/>
                <a:gd name="connsiteX10" fmla="*/ 209206 w 220035"/>
                <a:gd name="connsiteY10" fmla="*/ 355967 h 366715"/>
                <a:gd name="connsiteX11" fmla="*/ 183348 w 220035"/>
                <a:gd name="connsiteY11" fmla="*/ 366716 h 36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035" h="366715">
                  <a:moveTo>
                    <a:pt x="183348" y="366716"/>
                  </a:moveTo>
                  <a:cubicBezTo>
                    <a:pt x="173629" y="366714"/>
                    <a:pt x="164309" y="362853"/>
                    <a:pt x="157434" y="355983"/>
                  </a:cubicBezTo>
                  <a:lnTo>
                    <a:pt x="10749" y="209298"/>
                  </a:lnTo>
                  <a:cubicBezTo>
                    <a:pt x="-3577" y="194982"/>
                    <a:pt x="-3584" y="171763"/>
                    <a:pt x="10732" y="157437"/>
                  </a:cubicBezTo>
                  <a:cubicBezTo>
                    <a:pt x="10738" y="157432"/>
                    <a:pt x="10744" y="157426"/>
                    <a:pt x="10749" y="157421"/>
                  </a:cubicBezTo>
                  <a:lnTo>
                    <a:pt x="157434" y="10736"/>
                  </a:lnTo>
                  <a:cubicBezTo>
                    <a:pt x="171760" y="-3583"/>
                    <a:pt x="194981" y="-3578"/>
                    <a:pt x="209299" y="10748"/>
                  </a:cubicBezTo>
                  <a:cubicBezTo>
                    <a:pt x="223618" y="25073"/>
                    <a:pt x="223613" y="48294"/>
                    <a:pt x="209287" y="62613"/>
                  </a:cubicBezTo>
                  <a:lnTo>
                    <a:pt x="88443" y="183359"/>
                  </a:lnTo>
                  <a:lnTo>
                    <a:pt x="209189" y="304106"/>
                  </a:lnTo>
                  <a:cubicBezTo>
                    <a:pt x="223515" y="318422"/>
                    <a:pt x="223523" y="341641"/>
                    <a:pt x="209206" y="355967"/>
                  </a:cubicBezTo>
                  <a:cubicBezTo>
                    <a:pt x="202348" y="362829"/>
                    <a:pt x="193050" y="366694"/>
                    <a:pt x="183348" y="366716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1735401-D83F-1443-90B0-5367553615D1}"/>
                </a:ext>
              </a:extLst>
            </p:cNvPr>
            <p:cNvSpPr/>
            <p:nvPr/>
          </p:nvSpPr>
          <p:spPr>
            <a:xfrm rot="10800000">
              <a:off x="9045574" y="4737461"/>
              <a:ext cx="123807" cy="206340"/>
            </a:xfrm>
            <a:custGeom>
              <a:avLst/>
              <a:gdLst>
                <a:gd name="connsiteX0" fmla="*/ 183348 w 220035"/>
                <a:gd name="connsiteY0" fmla="*/ 366716 h 366715"/>
                <a:gd name="connsiteX1" fmla="*/ 157434 w 220035"/>
                <a:gd name="connsiteY1" fmla="*/ 355983 h 366715"/>
                <a:gd name="connsiteX2" fmla="*/ 10749 w 220035"/>
                <a:gd name="connsiteY2" fmla="*/ 209298 h 366715"/>
                <a:gd name="connsiteX3" fmla="*/ 10732 w 220035"/>
                <a:gd name="connsiteY3" fmla="*/ 157437 h 366715"/>
                <a:gd name="connsiteX4" fmla="*/ 10749 w 220035"/>
                <a:gd name="connsiteY4" fmla="*/ 157421 h 366715"/>
                <a:gd name="connsiteX5" fmla="*/ 157434 w 220035"/>
                <a:gd name="connsiteY5" fmla="*/ 10736 h 366715"/>
                <a:gd name="connsiteX6" fmla="*/ 209299 w 220035"/>
                <a:gd name="connsiteY6" fmla="*/ 10748 h 366715"/>
                <a:gd name="connsiteX7" fmla="*/ 209287 w 220035"/>
                <a:gd name="connsiteY7" fmla="*/ 62613 h 366715"/>
                <a:gd name="connsiteX8" fmla="*/ 88443 w 220035"/>
                <a:gd name="connsiteY8" fmla="*/ 183359 h 366715"/>
                <a:gd name="connsiteX9" fmla="*/ 209189 w 220035"/>
                <a:gd name="connsiteY9" fmla="*/ 304106 h 366715"/>
                <a:gd name="connsiteX10" fmla="*/ 209206 w 220035"/>
                <a:gd name="connsiteY10" fmla="*/ 355967 h 366715"/>
                <a:gd name="connsiteX11" fmla="*/ 183348 w 220035"/>
                <a:gd name="connsiteY11" fmla="*/ 366716 h 36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035" h="366715">
                  <a:moveTo>
                    <a:pt x="183348" y="366716"/>
                  </a:moveTo>
                  <a:cubicBezTo>
                    <a:pt x="173629" y="366714"/>
                    <a:pt x="164309" y="362853"/>
                    <a:pt x="157434" y="355983"/>
                  </a:cubicBezTo>
                  <a:lnTo>
                    <a:pt x="10749" y="209298"/>
                  </a:lnTo>
                  <a:cubicBezTo>
                    <a:pt x="-3577" y="194982"/>
                    <a:pt x="-3584" y="171763"/>
                    <a:pt x="10732" y="157437"/>
                  </a:cubicBezTo>
                  <a:cubicBezTo>
                    <a:pt x="10738" y="157432"/>
                    <a:pt x="10744" y="157426"/>
                    <a:pt x="10749" y="157421"/>
                  </a:cubicBezTo>
                  <a:lnTo>
                    <a:pt x="157434" y="10736"/>
                  </a:lnTo>
                  <a:cubicBezTo>
                    <a:pt x="171760" y="-3583"/>
                    <a:pt x="194981" y="-3578"/>
                    <a:pt x="209299" y="10748"/>
                  </a:cubicBezTo>
                  <a:cubicBezTo>
                    <a:pt x="223618" y="25073"/>
                    <a:pt x="223613" y="48294"/>
                    <a:pt x="209287" y="62613"/>
                  </a:cubicBezTo>
                  <a:lnTo>
                    <a:pt x="88443" y="183359"/>
                  </a:lnTo>
                  <a:lnTo>
                    <a:pt x="209189" y="304106"/>
                  </a:lnTo>
                  <a:cubicBezTo>
                    <a:pt x="223515" y="318422"/>
                    <a:pt x="223523" y="341641"/>
                    <a:pt x="209206" y="355967"/>
                  </a:cubicBezTo>
                  <a:cubicBezTo>
                    <a:pt x="202348" y="362829"/>
                    <a:pt x="193050" y="366694"/>
                    <a:pt x="183348" y="366716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1A4D87-947E-4C4B-8170-015AE91D79A8}"/>
              </a:ext>
            </a:extLst>
          </p:cNvPr>
          <p:cNvGrpSpPr/>
          <p:nvPr/>
        </p:nvGrpSpPr>
        <p:grpSpPr>
          <a:xfrm>
            <a:off x="6267171" y="5568828"/>
            <a:ext cx="254404" cy="173531"/>
            <a:chOff x="8965303" y="4737619"/>
            <a:chExt cx="302503" cy="206340"/>
          </a:xfrm>
          <a:solidFill>
            <a:srgbClr val="F1F4F4"/>
          </a:solidFill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2778B38-DA04-0D46-9C62-301DCE68D566}"/>
                </a:ext>
              </a:extLst>
            </p:cNvPr>
            <p:cNvSpPr/>
            <p:nvPr/>
          </p:nvSpPr>
          <p:spPr>
            <a:xfrm rot="10800000">
              <a:off x="9143999" y="4737619"/>
              <a:ext cx="123807" cy="206340"/>
            </a:xfrm>
            <a:custGeom>
              <a:avLst/>
              <a:gdLst>
                <a:gd name="connsiteX0" fmla="*/ 183348 w 220035"/>
                <a:gd name="connsiteY0" fmla="*/ 366716 h 366715"/>
                <a:gd name="connsiteX1" fmla="*/ 157434 w 220035"/>
                <a:gd name="connsiteY1" fmla="*/ 355983 h 366715"/>
                <a:gd name="connsiteX2" fmla="*/ 10749 w 220035"/>
                <a:gd name="connsiteY2" fmla="*/ 209298 h 366715"/>
                <a:gd name="connsiteX3" fmla="*/ 10732 w 220035"/>
                <a:gd name="connsiteY3" fmla="*/ 157437 h 366715"/>
                <a:gd name="connsiteX4" fmla="*/ 10749 w 220035"/>
                <a:gd name="connsiteY4" fmla="*/ 157421 h 366715"/>
                <a:gd name="connsiteX5" fmla="*/ 157434 w 220035"/>
                <a:gd name="connsiteY5" fmla="*/ 10736 h 366715"/>
                <a:gd name="connsiteX6" fmla="*/ 209299 w 220035"/>
                <a:gd name="connsiteY6" fmla="*/ 10748 h 366715"/>
                <a:gd name="connsiteX7" fmla="*/ 209287 w 220035"/>
                <a:gd name="connsiteY7" fmla="*/ 62613 h 366715"/>
                <a:gd name="connsiteX8" fmla="*/ 88443 w 220035"/>
                <a:gd name="connsiteY8" fmla="*/ 183359 h 366715"/>
                <a:gd name="connsiteX9" fmla="*/ 209189 w 220035"/>
                <a:gd name="connsiteY9" fmla="*/ 304106 h 366715"/>
                <a:gd name="connsiteX10" fmla="*/ 209206 w 220035"/>
                <a:gd name="connsiteY10" fmla="*/ 355967 h 366715"/>
                <a:gd name="connsiteX11" fmla="*/ 183348 w 220035"/>
                <a:gd name="connsiteY11" fmla="*/ 366716 h 36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035" h="366715">
                  <a:moveTo>
                    <a:pt x="183348" y="366716"/>
                  </a:moveTo>
                  <a:cubicBezTo>
                    <a:pt x="173629" y="366714"/>
                    <a:pt x="164309" y="362853"/>
                    <a:pt x="157434" y="355983"/>
                  </a:cubicBezTo>
                  <a:lnTo>
                    <a:pt x="10749" y="209298"/>
                  </a:lnTo>
                  <a:cubicBezTo>
                    <a:pt x="-3577" y="194982"/>
                    <a:pt x="-3584" y="171763"/>
                    <a:pt x="10732" y="157437"/>
                  </a:cubicBezTo>
                  <a:cubicBezTo>
                    <a:pt x="10738" y="157432"/>
                    <a:pt x="10744" y="157426"/>
                    <a:pt x="10749" y="157421"/>
                  </a:cubicBezTo>
                  <a:lnTo>
                    <a:pt x="157434" y="10736"/>
                  </a:lnTo>
                  <a:cubicBezTo>
                    <a:pt x="171760" y="-3583"/>
                    <a:pt x="194981" y="-3578"/>
                    <a:pt x="209299" y="10748"/>
                  </a:cubicBezTo>
                  <a:cubicBezTo>
                    <a:pt x="223618" y="25073"/>
                    <a:pt x="223613" y="48294"/>
                    <a:pt x="209287" y="62613"/>
                  </a:cubicBezTo>
                  <a:lnTo>
                    <a:pt x="88443" y="183359"/>
                  </a:lnTo>
                  <a:lnTo>
                    <a:pt x="209189" y="304106"/>
                  </a:lnTo>
                  <a:cubicBezTo>
                    <a:pt x="223515" y="318422"/>
                    <a:pt x="223523" y="341641"/>
                    <a:pt x="209206" y="355967"/>
                  </a:cubicBezTo>
                  <a:cubicBezTo>
                    <a:pt x="202348" y="362829"/>
                    <a:pt x="193050" y="366694"/>
                    <a:pt x="183348" y="366716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3522D56-1E31-C44E-84DD-31E200E93EE6}"/>
                </a:ext>
              </a:extLst>
            </p:cNvPr>
            <p:cNvSpPr/>
            <p:nvPr/>
          </p:nvSpPr>
          <p:spPr>
            <a:xfrm rot="10800000">
              <a:off x="9054651" y="4737619"/>
              <a:ext cx="123807" cy="206340"/>
            </a:xfrm>
            <a:custGeom>
              <a:avLst/>
              <a:gdLst>
                <a:gd name="connsiteX0" fmla="*/ 183348 w 220035"/>
                <a:gd name="connsiteY0" fmla="*/ 366716 h 366715"/>
                <a:gd name="connsiteX1" fmla="*/ 157434 w 220035"/>
                <a:gd name="connsiteY1" fmla="*/ 355983 h 366715"/>
                <a:gd name="connsiteX2" fmla="*/ 10749 w 220035"/>
                <a:gd name="connsiteY2" fmla="*/ 209298 h 366715"/>
                <a:gd name="connsiteX3" fmla="*/ 10732 w 220035"/>
                <a:gd name="connsiteY3" fmla="*/ 157437 h 366715"/>
                <a:gd name="connsiteX4" fmla="*/ 10749 w 220035"/>
                <a:gd name="connsiteY4" fmla="*/ 157421 h 366715"/>
                <a:gd name="connsiteX5" fmla="*/ 157434 w 220035"/>
                <a:gd name="connsiteY5" fmla="*/ 10736 h 366715"/>
                <a:gd name="connsiteX6" fmla="*/ 209299 w 220035"/>
                <a:gd name="connsiteY6" fmla="*/ 10748 h 366715"/>
                <a:gd name="connsiteX7" fmla="*/ 209287 w 220035"/>
                <a:gd name="connsiteY7" fmla="*/ 62613 h 366715"/>
                <a:gd name="connsiteX8" fmla="*/ 88443 w 220035"/>
                <a:gd name="connsiteY8" fmla="*/ 183359 h 366715"/>
                <a:gd name="connsiteX9" fmla="*/ 209189 w 220035"/>
                <a:gd name="connsiteY9" fmla="*/ 304106 h 366715"/>
                <a:gd name="connsiteX10" fmla="*/ 209206 w 220035"/>
                <a:gd name="connsiteY10" fmla="*/ 355967 h 366715"/>
                <a:gd name="connsiteX11" fmla="*/ 183348 w 220035"/>
                <a:gd name="connsiteY11" fmla="*/ 366716 h 36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035" h="366715">
                  <a:moveTo>
                    <a:pt x="183348" y="366716"/>
                  </a:moveTo>
                  <a:cubicBezTo>
                    <a:pt x="173629" y="366714"/>
                    <a:pt x="164309" y="362853"/>
                    <a:pt x="157434" y="355983"/>
                  </a:cubicBezTo>
                  <a:lnTo>
                    <a:pt x="10749" y="209298"/>
                  </a:lnTo>
                  <a:cubicBezTo>
                    <a:pt x="-3577" y="194982"/>
                    <a:pt x="-3584" y="171763"/>
                    <a:pt x="10732" y="157437"/>
                  </a:cubicBezTo>
                  <a:cubicBezTo>
                    <a:pt x="10738" y="157432"/>
                    <a:pt x="10744" y="157426"/>
                    <a:pt x="10749" y="157421"/>
                  </a:cubicBezTo>
                  <a:lnTo>
                    <a:pt x="157434" y="10736"/>
                  </a:lnTo>
                  <a:cubicBezTo>
                    <a:pt x="171760" y="-3583"/>
                    <a:pt x="194981" y="-3578"/>
                    <a:pt x="209299" y="10748"/>
                  </a:cubicBezTo>
                  <a:cubicBezTo>
                    <a:pt x="223618" y="25073"/>
                    <a:pt x="223613" y="48294"/>
                    <a:pt x="209287" y="62613"/>
                  </a:cubicBezTo>
                  <a:lnTo>
                    <a:pt x="88443" y="183359"/>
                  </a:lnTo>
                  <a:lnTo>
                    <a:pt x="209189" y="304106"/>
                  </a:lnTo>
                  <a:cubicBezTo>
                    <a:pt x="223515" y="318422"/>
                    <a:pt x="223523" y="341641"/>
                    <a:pt x="209206" y="355967"/>
                  </a:cubicBezTo>
                  <a:cubicBezTo>
                    <a:pt x="202348" y="362829"/>
                    <a:pt x="193050" y="366694"/>
                    <a:pt x="183348" y="366716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5CC9C40-6CB0-1043-95F7-714CDEB8A23A}"/>
                </a:ext>
              </a:extLst>
            </p:cNvPr>
            <p:cNvSpPr/>
            <p:nvPr/>
          </p:nvSpPr>
          <p:spPr>
            <a:xfrm rot="10800000">
              <a:off x="8965303" y="4737619"/>
              <a:ext cx="123807" cy="206340"/>
            </a:xfrm>
            <a:custGeom>
              <a:avLst/>
              <a:gdLst>
                <a:gd name="connsiteX0" fmla="*/ 183348 w 220035"/>
                <a:gd name="connsiteY0" fmla="*/ 366716 h 366715"/>
                <a:gd name="connsiteX1" fmla="*/ 157434 w 220035"/>
                <a:gd name="connsiteY1" fmla="*/ 355983 h 366715"/>
                <a:gd name="connsiteX2" fmla="*/ 10749 w 220035"/>
                <a:gd name="connsiteY2" fmla="*/ 209298 h 366715"/>
                <a:gd name="connsiteX3" fmla="*/ 10732 w 220035"/>
                <a:gd name="connsiteY3" fmla="*/ 157437 h 366715"/>
                <a:gd name="connsiteX4" fmla="*/ 10749 w 220035"/>
                <a:gd name="connsiteY4" fmla="*/ 157421 h 366715"/>
                <a:gd name="connsiteX5" fmla="*/ 157434 w 220035"/>
                <a:gd name="connsiteY5" fmla="*/ 10736 h 366715"/>
                <a:gd name="connsiteX6" fmla="*/ 209299 w 220035"/>
                <a:gd name="connsiteY6" fmla="*/ 10748 h 366715"/>
                <a:gd name="connsiteX7" fmla="*/ 209287 w 220035"/>
                <a:gd name="connsiteY7" fmla="*/ 62613 h 366715"/>
                <a:gd name="connsiteX8" fmla="*/ 88443 w 220035"/>
                <a:gd name="connsiteY8" fmla="*/ 183359 h 366715"/>
                <a:gd name="connsiteX9" fmla="*/ 209189 w 220035"/>
                <a:gd name="connsiteY9" fmla="*/ 304106 h 366715"/>
                <a:gd name="connsiteX10" fmla="*/ 209206 w 220035"/>
                <a:gd name="connsiteY10" fmla="*/ 355967 h 366715"/>
                <a:gd name="connsiteX11" fmla="*/ 183348 w 220035"/>
                <a:gd name="connsiteY11" fmla="*/ 366716 h 36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035" h="366715">
                  <a:moveTo>
                    <a:pt x="183348" y="366716"/>
                  </a:moveTo>
                  <a:cubicBezTo>
                    <a:pt x="173629" y="366714"/>
                    <a:pt x="164309" y="362853"/>
                    <a:pt x="157434" y="355983"/>
                  </a:cubicBezTo>
                  <a:lnTo>
                    <a:pt x="10749" y="209298"/>
                  </a:lnTo>
                  <a:cubicBezTo>
                    <a:pt x="-3577" y="194982"/>
                    <a:pt x="-3584" y="171763"/>
                    <a:pt x="10732" y="157437"/>
                  </a:cubicBezTo>
                  <a:cubicBezTo>
                    <a:pt x="10738" y="157432"/>
                    <a:pt x="10744" y="157426"/>
                    <a:pt x="10749" y="157421"/>
                  </a:cubicBezTo>
                  <a:lnTo>
                    <a:pt x="157434" y="10736"/>
                  </a:lnTo>
                  <a:cubicBezTo>
                    <a:pt x="171760" y="-3583"/>
                    <a:pt x="194981" y="-3578"/>
                    <a:pt x="209299" y="10748"/>
                  </a:cubicBezTo>
                  <a:cubicBezTo>
                    <a:pt x="223618" y="25073"/>
                    <a:pt x="223613" y="48294"/>
                    <a:pt x="209287" y="62613"/>
                  </a:cubicBezTo>
                  <a:lnTo>
                    <a:pt x="88443" y="183359"/>
                  </a:lnTo>
                  <a:lnTo>
                    <a:pt x="209189" y="304106"/>
                  </a:lnTo>
                  <a:cubicBezTo>
                    <a:pt x="223515" y="318422"/>
                    <a:pt x="223523" y="341641"/>
                    <a:pt x="209206" y="355967"/>
                  </a:cubicBezTo>
                  <a:cubicBezTo>
                    <a:pt x="202348" y="362829"/>
                    <a:pt x="193050" y="366694"/>
                    <a:pt x="183348" y="366716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72C09-95B0-D24D-B799-57389275C1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6779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128368-4B33-EB48-825F-94F9774D3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19661"/>
              </p:ext>
            </p:extLst>
          </p:nvPr>
        </p:nvGraphicFramePr>
        <p:xfrm>
          <a:off x="6120798" y="1529675"/>
          <a:ext cx="5485319" cy="266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17">
                  <a:extLst>
                    <a:ext uri="{9D8B030D-6E8A-4147-A177-3AD203B41FA5}">
                      <a16:colId xmlns:a16="http://schemas.microsoft.com/office/drawing/2014/main" val="213491613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32803679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325274695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3716637510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586442771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549994218"/>
                    </a:ext>
                  </a:extLst>
                </a:gridCol>
                <a:gridCol w="783617">
                  <a:extLst>
                    <a:ext uri="{9D8B030D-6E8A-4147-A177-3AD203B41FA5}">
                      <a16:colId xmlns:a16="http://schemas.microsoft.com/office/drawing/2014/main" val="2756695928"/>
                    </a:ext>
                  </a:extLst>
                </a:gridCol>
              </a:tblGrid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Su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Mo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We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Fr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129922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accent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EG" sz="1400" b="1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980004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bg1"/>
                          </a:solidFill>
                          <a:latin typeface="Heebo" pitchFamily="2" charset="-79"/>
                          <a:cs typeface="Heebo" pitchFamily="2" charset="-79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348750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343057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390506"/>
                  </a:ext>
                </a:extLst>
              </a:tr>
              <a:tr h="443481"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accent1"/>
                          </a:solidFill>
                          <a:latin typeface="Heebo" pitchFamily="2" charset="-79"/>
                          <a:cs typeface="Heebo" pitchFamily="2" charset="-79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0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G" sz="1400" b="1" dirty="0">
                          <a:solidFill>
                            <a:schemeClr val="tx1"/>
                          </a:solidFill>
                          <a:latin typeface="Heebo" pitchFamily="2" charset="-79"/>
                          <a:cs typeface="Heebo" pitchFamily="2" charset="-79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4203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084FCC-BC69-D148-A745-7CF3E42E817A}"/>
              </a:ext>
            </a:extLst>
          </p:cNvPr>
          <p:cNvSpPr txBox="1"/>
          <p:nvPr/>
        </p:nvSpPr>
        <p:spPr>
          <a:xfrm>
            <a:off x="6007512" y="936769"/>
            <a:ext cx="28558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Heebo" pitchFamily="2" charset="-79"/>
                <a:cs typeface="Heebo" pitchFamily="2" charset="-79"/>
              </a:rPr>
              <a:t>Jan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E4008C-C493-F44E-AD64-B2E5A1514192}"/>
              </a:ext>
            </a:extLst>
          </p:cNvPr>
          <p:cNvSpPr/>
          <p:nvPr/>
        </p:nvSpPr>
        <p:spPr>
          <a:xfrm>
            <a:off x="1904998" y="1828800"/>
            <a:ext cx="2087882" cy="3063240"/>
          </a:xfrm>
          <a:prstGeom prst="roundRect">
            <a:avLst>
              <a:gd name="adj" fmla="val 109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16A36D-3C98-B847-BE28-F52A02C1E937}"/>
              </a:ext>
            </a:extLst>
          </p:cNvPr>
          <p:cNvGrpSpPr/>
          <p:nvPr/>
        </p:nvGrpSpPr>
        <p:grpSpPr>
          <a:xfrm>
            <a:off x="2248824" y="2240096"/>
            <a:ext cx="1400230" cy="2240648"/>
            <a:chOff x="2356492" y="2287903"/>
            <a:chExt cx="1156942" cy="1851338"/>
          </a:xfrm>
          <a:solidFill>
            <a:srgbClr val="F1F4F4"/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32D47EF-8764-2E4B-92AC-27597E0718C7}"/>
                </a:ext>
              </a:extLst>
            </p:cNvPr>
            <p:cNvGrpSpPr/>
            <p:nvPr/>
          </p:nvGrpSpPr>
          <p:grpSpPr>
            <a:xfrm>
              <a:off x="2356492" y="2287903"/>
              <a:ext cx="1156942" cy="854928"/>
              <a:chOff x="2199537" y="2711975"/>
              <a:chExt cx="1156942" cy="854928"/>
            </a:xfrm>
            <a:grpFill/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D152A06-B10C-5B40-AB3E-4510B9008DD9}"/>
                  </a:ext>
                </a:extLst>
              </p:cNvPr>
              <p:cNvSpPr/>
              <p:nvPr/>
            </p:nvSpPr>
            <p:spPr>
              <a:xfrm>
                <a:off x="2199537" y="2715368"/>
                <a:ext cx="536028" cy="848144"/>
              </a:xfrm>
              <a:custGeom>
                <a:avLst/>
                <a:gdLst>
                  <a:gd name="connsiteX0" fmla="*/ 458636 w 913416"/>
                  <a:gd name="connsiteY0" fmla="*/ 0 h 1445273"/>
                  <a:gd name="connsiteX1" fmla="*/ 678450 w 913416"/>
                  <a:gd name="connsiteY1" fmla="*/ 49425 h 1445273"/>
                  <a:gd name="connsiteX2" fmla="*/ 845954 w 913416"/>
                  <a:gd name="connsiteY2" fmla="*/ 189724 h 1445273"/>
                  <a:gd name="connsiteX3" fmla="*/ 909560 w 913416"/>
                  <a:gd name="connsiteY3" fmla="*/ 408531 h 1445273"/>
                  <a:gd name="connsiteX4" fmla="*/ 863475 w 913416"/>
                  <a:gd name="connsiteY4" fmla="*/ 601640 h 1445273"/>
                  <a:gd name="connsiteX5" fmla="*/ 746019 w 913416"/>
                  <a:gd name="connsiteY5" fmla="*/ 757203 h 1445273"/>
                  <a:gd name="connsiteX6" fmla="*/ 596147 w 913416"/>
                  <a:gd name="connsiteY6" fmla="*/ 881843 h 1445273"/>
                  <a:gd name="connsiteX7" fmla="*/ 449287 w 913416"/>
                  <a:gd name="connsiteY7" fmla="*/ 983614 h 1445273"/>
                  <a:gd name="connsiteX8" fmla="*/ 339805 w 913416"/>
                  <a:gd name="connsiteY8" fmla="*/ 1073040 h 1445273"/>
                  <a:gd name="connsiteX9" fmla="*/ 298690 w 913416"/>
                  <a:gd name="connsiteY9" fmla="*/ 1160073 h 1445273"/>
                  <a:gd name="connsiteX10" fmla="*/ 298690 w 913416"/>
                  <a:gd name="connsiteY10" fmla="*/ 1188977 h 1445273"/>
                  <a:gd name="connsiteX11" fmla="*/ 815134 w 913416"/>
                  <a:gd name="connsiteY11" fmla="*/ 1188977 h 1445273"/>
                  <a:gd name="connsiteX12" fmla="*/ 885668 w 913416"/>
                  <a:gd name="connsiteY12" fmla="*/ 1227126 h 1445273"/>
                  <a:gd name="connsiteX13" fmla="*/ 913416 w 913416"/>
                  <a:gd name="connsiteY13" fmla="*/ 1314235 h 1445273"/>
                  <a:gd name="connsiteX14" fmla="*/ 885699 w 913416"/>
                  <a:gd name="connsiteY14" fmla="*/ 1404852 h 1445273"/>
                  <a:gd name="connsiteX15" fmla="*/ 815134 w 913416"/>
                  <a:gd name="connsiteY15" fmla="*/ 1445273 h 1445273"/>
                  <a:gd name="connsiteX16" fmla="*/ 129114 w 913416"/>
                  <a:gd name="connsiteY16" fmla="*/ 1445273 h 1445273"/>
                  <a:gd name="connsiteX17" fmla="*/ 45452 w 913416"/>
                  <a:gd name="connsiteY17" fmla="*/ 1419136 h 1445273"/>
                  <a:gd name="connsiteX18" fmla="*/ 0 w 913416"/>
                  <a:gd name="connsiteY18" fmla="*/ 1346995 h 1445273"/>
                  <a:gd name="connsiteX19" fmla="*/ 0 w 913416"/>
                  <a:gd name="connsiteY19" fmla="*/ 1160073 h 1445273"/>
                  <a:gd name="connsiteX20" fmla="*/ 46402 w 913416"/>
                  <a:gd name="connsiteY20" fmla="*/ 1008411 h 1445273"/>
                  <a:gd name="connsiteX21" fmla="*/ 164358 w 913416"/>
                  <a:gd name="connsiteY21" fmla="*/ 878847 h 1445273"/>
                  <a:gd name="connsiteX22" fmla="*/ 315913 w 913416"/>
                  <a:gd name="connsiteY22" fmla="*/ 762307 h 1445273"/>
                  <a:gd name="connsiteX23" fmla="*/ 465396 w 913416"/>
                  <a:gd name="connsiteY23" fmla="*/ 648611 h 1445273"/>
                  <a:gd name="connsiteX24" fmla="*/ 577691 w 913416"/>
                  <a:gd name="connsiteY24" fmla="*/ 535037 h 1445273"/>
                  <a:gd name="connsiteX25" fmla="*/ 620505 w 913416"/>
                  <a:gd name="connsiteY25" fmla="*/ 416238 h 1445273"/>
                  <a:gd name="connsiteX26" fmla="*/ 604140 w 913416"/>
                  <a:gd name="connsiteY26" fmla="*/ 345329 h 1445273"/>
                  <a:gd name="connsiteX27" fmla="*/ 552833 w 913416"/>
                  <a:gd name="connsiteY27" fmla="*/ 287009 h 1445273"/>
                  <a:gd name="connsiteX28" fmla="*/ 460563 w 913416"/>
                  <a:gd name="connsiteY28" fmla="*/ 264003 h 1445273"/>
                  <a:gd name="connsiteX29" fmla="*/ 353101 w 913416"/>
                  <a:gd name="connsiteY29" fmla="*/ 298644 h 1445273"/>
                  <a:gd name="connsiteX30" fmla="*/ 308325 w 913416"/>
                  <a:gd name="connsiteY30" fmla="*/ 414314 h 1445273"/>
                  <a:gd name="connsiteX31" fmla="*/ 267496 w 913416"/>
                  <a:gd name="connsiteY31" fmla="*/ 492055 h 1445273"/>
                  <a:gd name="connsiteX32" fmla="*/ 158018 w 913416"/>
                  <a:gd name="connsiteY32" fmla="*/ 526078 h 1445273"/>
                  <a:gd name="connsiteX33" fmla="*/ 63549 w 913416"/>
                  <a:gd name="connsiteY33" fmla="*/ 491784 h 1445273"/>
                  <a:gd name="connsiteX34" fmla="*/ 26980 w 913416"/>
                  <a:gd name="connsiteY34" fmla="*/ 371916 h 1445273"/>
                  <a:gd name="connsiteX35" fmla="*/ 87789 w 913416"/>
                  <a:gd name="connsiteY35" fmla="*/ 172951 h 1445273"/>
                  <a:gd name="connsiteX36" fmla="*/ 248513 w 913416"/>
                  <a:gd name="connsiteY36" fmla="*/ 44429 h 1445273"/>
                  <a:gd name="connsiteX37" fmla="*/ 458636 w 913416"/>
                  <a:gd name="connsiteY37" fmla="*/ 0 h 1445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3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6"/>
                      <a:pt x="803548" y="129140"/>
                      <a:pt x="845954" y="189724"/>
                    </a:cubicBezTo>
                    <a:cubicBezTo>
                      <a:pt x="888355" y="250303"/>
                      <a:pt x="909560" y="323239"/>
                      <a:pt x="909560" y="408531"/>
                    </a:cubicBezTo>
                    <a:cubicBezTo>
                      <a:pt x="909560" y="479832"/>
                      <a:pt x="894200" y="544202"/>
                      <a:pt x="863475" y="601640"/>
                    </a:cubicBezTo>
                    <a:cubicBezTo>
                      <a:pt x="832754" y="659082"/>
                      <a:pt x="793601" y="710935"/>
                      <a:pt x="746019" y="757203"/>
                    </a:cubicBezTo>
                    <a:cubicBezTo>
                      <a:pt x="698433" y="803472"/>
                      <a:pt x="648477" y="845018"/>
                      <a:pt x="596147" y="881843"/>
                    </a:cubicBezTo>
                    <a:cubicBezTo>
                      <a:pt x="543817" y="918668"/>
                      <a:pt x="494861" y="952592"/>
                      <a:pt x="449287" y="983614"/>
                    </a:cubicBezTo>
                    <a:cubicBezTo>
                      <a:pt x="403710" y="1014637"/>
                      <a:pt x="367217" y="1044445"/>
                      <a:pt x="339805" y="1073040"/>
                    </a:cubicBezTo>
                    <a:cubicBezTo>
                      <a:pt x="312398" y="1101635"/>
                      <a:pt x="298690" y="1130646"/>
                      <a:pt x="298690" y="1160073"/>
                    </a:cubicBezTo>
                    <a:lnTo>
                      <a:pt x="298690" y="1188977"/>
                    </a:lnTo>
                    <a:lnTo>
                      <a:pt x="815134" y="1188977"/>
                    </a:lnTo>
                    <a:cubicBezTo>
                      <a:pt x="843660" y="1188977"/>
                      <a:pt x="867170" y="1201696"/>
                      <a:pt x="885668" y="1227126"/>
                    </a:cubicBezTo>
                    <a:cubicBezTo>
                      <a:pt x="904166" y="1252560"/>
                      <a:pt x="913416" y="1281594"/>
                      <a:pt x="913416" y="1314235"/>
                    </a:cubicBezTo>
                    <a:cubicBezTo>
                      <a:pt x="913416" y="1347697"/>
                      <a:pt x="904174" y="1377903"/>
                      <a:pt x="885699" y="1404852"/>
                    </a:cubicBezTo>
                    <a:cubicBezTo>
                      <a:pt x="867219" y="1431798"/>
                      <a:pt x="843698" y="1445273"/>
                      <a:pt x="815134" y="1445273"/>
                    </a:cubicBezTo>
                    <a:lnTo>
                      <a:pt x="129114" y="1445273"/>
                    </a:lnTo>
                    <a:cubicBezTo>
                      <a:pt x="103642" y="1445273"/>
                      <a:pt x="75753" y="1436562"/>
                      <a:pt x="45452" y="1419136"/>
                    </a:cubicBezTo>
                    <a:cubicBezTo>
                      <a:pt x="15151" y="1401714"/>
                      <a:pt x="0" y="1377666"/>
                      <a:pt x="0" y="1346995"/>
                    </a:cubicBezTo>
                    <a:lnTo>
                      <a:pt x="0" y="1160073"/>
                    </a:lnTo>
                    <a:cubicBezTo>
                      <a:pt x="0" y="1105372"/>
                      <a:pt x="15468" y="1054817"/>
                      <a:pt x="46402" y="1008411"/>
                    </a:cubicBezTo>
                    <a:cubicBezTo>
                      <a:pt x="77333" y="962001"/>
                      <a:pt x="116651" y="918813"/>
                      <a:pt x="164358" y="878847"/>
                    </a:cubicBezTo>
                    <a:cubicBezTo>
                      <a:pt x="212062" y="838880"/>
                      <a:pt x="262579" y="800032"/>
                      <a:pt x="315913" y="762307"/>
                    </a:cubicBezTo>
                    <a:cubicBezTo>
                      <a:pt x="369248" y="724577"/>
                      <a:pt x="419074" y="686680"/>
                      <a:pt x="465396" y="648611"/>
                    </a:cubicBezTo>
                    <a:cubicBezTo>
                      <a:pt x="511714" y="610542"/>
                      <a:pt x="549146" y="572686"/>
                      <a:pt x="577691" y="535037"/>
                    </a:cubicBezTo>
                    <a:cubicBezTo>
                      <a:pt x="606232" y="497392"/>
                      <a:pt x="620505" y="457792"/>
                      <a:pt x="620505" y="416238"/>
                    </a:cubicBezTo>
                    <a:cubicBezTo>
                      <a:pt x="620505" y="392514"/>
                      <a:pt x="615050" y="368877"/>
                      <a:pt x="604140" y="345329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37" y="271672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4"/>
                    </a:cubicBezTo>
                    <a:cubicBezTo>
                      <a:pt x="308325" y="443458"/>
                      <a:pt x="294716" y="469373"/>
                      <a:pt x="267496" y="492055"/>
                    </a:cubicBezTo>
                    <a:cubicBezTo>
                      <a:pt x="240279" y="514737"/>
                      <a:pt x="203786" y="526082"/>
                      <a:pt x="158018" y="526078"/>
                    </a:cubicBezTo>
                    <a:cubicBezTo>
                      <a:pt x="119418" y="526082"/>
                      <a:pt x="87926" y="514649"/>
                      <a:pt x="63549" y="491784"/>
                    </a:cubicBezTo>
                    <a:cubicBezTo>
                      <a:pt x="39169" y="468923"/>
                      <a:pt x="26980" y="428964"/>
                      <a:pt x="26980" y="371916"/>
                    </a:cubicBezTo>
                    <a:cubicBezTo>
                      <a:pt x="26980" y="295339"/>
                      <a:pt x="47250" y="229018"/>
                      <a:pt x="87789" y="172951"/>
                    </a:cubicBezTo>
                    <a:cubicBezTo>
                      <a:pt x="128324" y="116887"/>
                      <a:pt x="181902" y="74047"/>
                      <a:pt x="248513" y="44429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628A436-9D75-3241-B27E-E22A47827B36}"/>
                  </a:ext>
                </a:extLst>
              </p:cNvPr>
              <p:cNvGrpSpPr/>
              <p:nvPr/>
            </p:nvGrpSpPr>
            <p:grpSpPr>
              <a:xfrm>
                <a:off x="2803490" y="2711975"/>
                <a:ext cx="552989" cy="854928"/>
                <a:chOff x="2803490" y="2711975"/>
                <a:chExt cx="552989" cy="854928"/>
              </a:xfrm>
              <a:grpFill/>
            </p:grpSpPr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CA08C2C2-E124-8946-8840-3B30FA96B6A6}"/>
                    </a:ext>
                  </a:extLst>
                </p:cNvPr>
                <p:cNvSpPr/>
                <p:nvPr/>
              </p:nvSpPr>
              <p:spPr>
                <a:xfrm>
                  <a:off x="2803490" y="2711975"/>
                  <a:ext cx="552989" cy="854928"/>
                </a:xfrm>
                <a:custGeom>
                  <a:avLst/>
                  <a:gdLst>
                    <a:gd name="connsiteX0" fmla="*/ 470194 w 942319"/>
                    <a:gd name="connsiteY0" fmla="*/ 0 h 1456835"/>
                    <a:gd name="connsiteX1" fmla="*/ 709056 w 942319"/>
                    <a:gd name="connsiteY1" fmla="*/ 45559 h 1456835"/>
                    <a:gd name="connsiteX2" fmla="*/ 879839 w 942319"/>
                    <a:gd name="connsiteY2" fmla="*/ 192884 h 1456835"/>
                    <a:gd name="connsiteX3" fmla="*/ 942319 w 942319"/>
                    <a:gd name="connsiteY3" fmla="*/ 458635 h 1456835"/>
                    <a:gd name="connsiteX4" fmla="*/ 942319 w 942319"/>
                    <a:gd name="connsiteY4" fmla="*/ 996276 h 1456835"/>
                    <a:gd name="connsiteX5" fmla="*/ 879537 w 942319"/>
                    <a:gd name="connsiteY5" fmla="*/ 1263833 h 1456835"/>
                    <a:gd name="connsiteX6" fmla="*/ 708892 w 942319"/>
                    <a:gd name="connsiteY6" fmla="*/ 1411475 h 1456835"/>
                    <a:gd name="connsiteX7" fmla="*/ 470194 w 942319"/>
                    <a:gd name="connsiteY7" fmla="*/ 1456835 h 1456835"/>
                    <a:gd name="connsiteX8" fmla="*/ 232041 w 942319"/>
                    <a:gd name="connsiteY8" fmla="*/ 1411551 h 1456835"/>
                    <a:gd name="connsiteX9" fmla="*/ 62675 w 942319"/>
                    <a:gd name="connsiteY9" fmla="*/ 1264161 h 1456835"/>
                    <a:gd name="connsiteX10" fmla="*/ 0 w 942319"/>
                    <a:gd name="connsiteY10" fmla="*/ 996276 h 1456835"/>
                    <a:gd name="connsiteX11" fmla="*/ 0 w 942319"/>
                    <a:gd name="connsiteY11" fmla="*/ 458635 h 1456835"/>
                    <a:gd name="connsiteX12" fmla="*/ 62358 w 942319"/>
                    <a:gd name="connsiteY12" fmla="*/ 192567 h 1456835"/>
                    <a:gd name="connsiteX13" fmla="*/ 231877 w 942319"/>
                    <a:gd name="connsiteY13" fmla="*/ 45482 h 1456835"/>
                    <a:gd name="connsiteX14" fmla="*/ 470194 w 942319"/>
                    <a:gd name="connsiteY14" fmla="*/ 0 h 1456835"/>
                    <a:gd name="connsiteX15" fmla="*/ 470194 w 942319"/>
                    <a:gd name="connsiteY15" fmla="*/ 256296 h 1456835"/>
                    <a:gd name="connsiteX16" fmla="*/ 336373 w 942319"/>
                    <a:gd name="connsiteY16" fmla="*/ 304488 h 1456835"/>
                    <a:gd name="connsiteX17" fmla="*/ 289055 w 942319"/>
                    <a:gd name="connsiteY17" fmla="*/ 458635 h 1456835"/>
                    <a:gd name="connsiteX18" fmla="*/ 289055 w 942319"/>
                    <a:gd name="connsiteY18" fmla="*/ 996276 h 1456835"/>
                    <a:gd name="connsiteX19" fmla="*/ 336522 w 942319"/>
                    <a:gd name="connsiteY19" fmla="*/ 1152198 h 1456835"/>
                    <a:gd name="connsiteX20" fmla="*/ 470194 w 942319"/>
                    <a:gd name="connsiteY20" fmla="*/ 1200539 h 1456835"/>
                    <a:gd name="connsiteX21" fmla="*/ 604591 w 942319"/>
                    <a:gd name="connsiteY21" fmla="*/ 1151866 h 1456835"/>
                    <a:gd name="connsiteX22" fmla="*/ 653264 w 942319"/>
                    <a:gd name="connsiteY22" fmla="*/ 996276 h 1456835"/>
                    <a:gd name="connsiteX23" fmla="*/ 653264 w 942319"/>
                    <a:gd name="connsiteY23" fmla="*/ 458635 h 1456835"/>
                    <a:gd name="connsiteX24" fmla="*/ 604728 w 942319"/>
                    <a:gd name="connsiteY24" fmla="*/ 304832 h 1456835"/>
                    <a:gd name="connsiteX25" fmla="*/ 470194 w 942319"/>
                    <a:gd name="connsiteY25" fmla="*/ 256296 h 1456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942319" h="1456835">
                      <a:moveTo>
                        <a:pt x="470194" y="0"/>
                      </a:moveTo>
                      <a:cubicBezTo>
                        <a:pt x="557234" y="0"/>
                        <a:pt x="636854" y="15185"/>
                        <a:pt x="709056" y="45559"/>
                      </a:cubicBezTo>
                      <a:cubicBezTo>
                        <a:pt x="781259" y="75928"/>
                        <a:pt x="838189" y="125037"/>
                        <a:pt x="879839" y="192884"/>
                      </a:cubicBezTo>
                      <a:cubicBezTo>
                        <a:pt x="921492" y="260732"/>
                        <a:pt x="942319" y="349314"/>
                        <a:pt x="942319" y="458635"/>
                      </a:cubicBezTo>
                      <a:lnTo>
                        <a:pt x="942319" y="996276"/>
                      </a:lnTo>
                      <a:cubicBezTo>
                        <a:pt x="942319" y="1106456"/>
                        <a:pt x="921393" y="1195642"/>
                        <a:pt x="879537" y="1263833"/>
                      </a:cubicBezTo>
                      <a:cubicBezTo>
                        <a:pt x="837685" y="1332020"/>
                        <a:pt x="780805" y="1381235"/>
                        <a:pt x="708892" y="1411475"/>
                      </a:cubicBezTo>
                      <a:cubicBezTo>
                        <a:pt x="636980" y="1441715"/>
                        <a:pt x="557413" y="1456835"/>
                        <a:pt x="470194" y="1456835"/>
                      </a:cubicBezTo>
                      <a:cubicBezTo>
                        <a:pt x="382554" y="1456835"/>
                        <a:pt x="303171" y="1441742"/>
                        <a:pt x="232041" y="1411551"/>
                      </a:cubicBezTo>
                      <a:cubicBezTo>
                        <a:pt x="160911" y="1381361"/>
                        <a:pt x="104458" y="1332230"/>
                        <a:pt x="62675" y="1264161"/>
                      </a:cubicBezTo>
                      <a:cubicBezTo>
                        <a:pt x="20892" y="1196092"/>
                        <a:pt x="0" y="1106800"/>
                        <a:pt x="0" y="996276"/>
                      </a:cubicBezTo>
                      <a:lnTo>
                        <a:pt x="0" y="458635"/>
                      </a:lnTo>
                      <a:cubicBezTo>
                        <a:pt x="0" y="348993"/>
                        <a:pt x="20785" y="260304"/>
                        <a:pt x="62358" y="192567"/>
                      </a:cubicBezTo>
                      <a:cubicBezTo>
                        <a:pt x="103931" y="124831"/>
                        <a:pt x="160434" y="75802"/>
                        <a:pt x="231877" y="45482"/>
                      </a:cubicBezTo>
                      <a:cubicBezTo>
                        <a:pt x="303316" y="15162"/>
                        <a:pt x="382757" y="0"/>
                        <a:pt x="470194" y="0"/>
                      </a:cubicBezTo>
                      <a:close/>
                      <a:moveTo>
                        <a:pt x="470194" y="256296"/>
                      </a:moveTo>
                      <a:cubicBezTo>
                        <a:pt x="412523" y="256296"/>
                        <a:pt x="367919" y="272359"/>
                        <a:pt x="336373" y="304488"/>
                      </a:cubicBezTo>
                      <a:cubicBezTo>
                        <a:pt x="304828" y="336614"/>
                        <a:pt x="289055" y="387998"/>
                        <a:pt x="289055" y="458635"/>
                      </a:cubicBezTo>
                      <a:lnTo>
                        <a:pt x="289055" y="996276"/>
                      </a:lnTo>
                      <a:cubicBezTo>
                        <a:pt x="289055" y="1067998"/>
                        <a:pt x="304878" y="1119973"/>
                        <a:pt x="336522" y="1152198"/>
                      </a:cubicBezTo>
                      <a:cubicBezTo>
                        <a:pt x="368167" y="1184427"/>
                        <a:pt x="412726" y="1200539"/>
                        <a:pt x="470194" y="1200539"/>
                      </a:cubicBezTo>
                      <a:cubicBezTo>
                        <a:pt x="527345" y="1200539"/>
                        <a:pt x="572140" y="1184316"/>
                        <a:pt x="604591" y="1151866"/>
                      </a:cubicBezTo>
                      <a:cubicBezTo>
                        <a:pt x="637041" y="1119419"/>
                        <a:pt x="653264" y="1067555"/>
                        <a:pt x="653264" y="996276"/>
                      </a:cubicBezTo>
                      <a:lnTo>
                        <a:pt x="653264" y="458635"/>
                      </a:lnTo>
                      <a:cubicBezTo>
                        <a:pt x="653264" y="388460"/>
                        <a:pt x="637083" y="337191"/>
                        <a:pt x="604728" y="304832"/>
                      </a:cubicBezTo>
                      <a:cubicBezTo>
                        <a:pt x="572369" y="272473"/>
                        <a:pt x="527525" y="256296"/>
                        <a:pt x="470194" y="256296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675DFFF7-21AB-424F-AFF2-4BB062DDF33A}"/>
                    </a:ext>
                  </a:extLst>
                </p:cNvPr>
                <p:cNvSpPr/>
                <p:nvPr/>
              </p:nvSpPr>
              <p:spPr>
                <a:xfrm>
                  <a:off x="3016091" y="3082232"/>
                  <a:ext cx="127786" cy="126655"/>
                </a:xfrm>
                <a:custGeom>
                  <a:avLst/>
                  <a:gdLst>
                    <a:gd name="connsiteX0" fmla="*/ 107913 w 217753"/>
                    <a:gd name="connsiteY0" fmla="*/ 0 h 215826"/>
                    <a:gd name="connsiteX1" fmla="*/ 188231 w 217753"/>
                    <a:gd name="connsiteY1" fmla="*/ 29523 h 215826"/>
                    <a:gd name="connsiteX2" fmla="*/ 217753 w 217753"/>
                    <a:gd name="connsiteY2" fmla="*/ 105986 h 215826"/>
                    <a:gd name="connsiteX3" fmla="*/ 188174 w 217753"/>
                    <a:gd name="connsiteY3" fmla="*/ 183880 h 215826"/>
                    <a:gd name="connsiteX4" fmla="*/ 107913 w 217753"/>
                    <a:gd name="connsiteY4" fmla="*/ 215826 h 215826"/>
                    <a:gd name="connsiteX5" fmla="*/ 29435 w 217753"/>
                    <a:gd name="connsiteY5" fmla="*/ 184032 h 215826"/>
                    <a:gd name="connsiteX6" fmla="*/ 0 w 217753"/>
                    <a:gd name="connsiteY6" fmla="*/ 105986 h 215826"/>
                    <a:gd name="connsiteX7" fmla="*/ 29373 w 217753"/>
                    <a:gd name="connsiteY7" fmla="*/ 29370 h 215826"/>
                    <a:gd name="connsiteX8" fmla="*/ 107913 w 217753"/>
                    <a:gd name="connsiteY8" fmla="*/ 0 h 215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7753" h="215826">
                      <a:moveTo>
                        <a:pt x="107913" y="0"/>
                      </a:moveTo>
                      <a:cubicBezTo>
                        <a:pt x="141779" y="0"/>
                        <a:pt x="168549" y="9841"/>
                        <a:pt x="188231" y="29523"/>
                      </a:cubicBezTo>
                      <a:cubicBezTo>
                        <a:pt x="207913" y="49204"/>
                        <a:pt x="217753" y="74692"/>
                        <a:pt x="217753" y="105986"/>
                      </a:cubicBezTo>
                      <a:cubicBezTo>
                        <a:pt x="217753" y="136619"/>
                        <a:pt x="207893" y="162584"/>
                        <a:pt x="188174" y="183880"/>
                      </a:cubicBezTo>
                      <a:cubicBezTo>
                        <a:pt x="168450" y="205176"/>
                        <a:pt x="141699" y="215826"/>
                        <a:pt x="107913" y="215826"/>
                      </a:cubicBezTo>
                      <a:cubicBezTo>
                        <a:pt x="75214" y="215826"/>
                        <a:pt x="49055" y="205230"/>
                        <a:pt x="29435" y="184032"/>
                      </a:cubicBezTo>
                      <a:cubicBezTo>
                        <a:pt x="9810" y="162832"/>
                        <a:pt x="0" y="136817"/>
                        <a:pt x="0" y="105986"/>
                      </a:cubicBezTo>
                      <a:cubicBezTo>
                        <a:pt x="0" y="74490"/>
                        <a:pt x="9791" y="48952"/>
                        <a:pt x="29373" y="29370"/>
                      </a:cubicBezTo>
                      <a:cubicBezTo>
                        <a:pt x="48956" y="9792"/>
                        <a:pt x="75134" y="0"/>
                        <a:pt x="107913" y="0"/>
                      </a:cubicBezTo>
                      <a:close/>
                    </a:path>
                  </a:pathLst>
                </a:custGeom>
                <a:grpFill/>
                <a:ln w="2741" cap="flat">
                  <a:noFill/>
                  <a:prstDash val="solid"/>
                  <a:miter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EG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9A08E3-4417-BA44-B950-4C7FE738A274}"/>
                </a:ext>
              </a:extLst>
            </p:cNvPr>
            <p:cNvGrpSpPr/>
            <p:nvPr/>
          </p:nvGrpSpPr>
          <p:grpSpPr>
            <a:xfrm>
              <a:off x="2364974" y="3291099"/>
              <a:ext cx="1139978" cy="848142"/>
              <a:chOff x="3424403" y="2715367"/>
              <a:chExt cx="1139978" cy="84814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EB926C7-662E-2643-8808-31BD3C18741D}"/>
                  </a:ext>
                </a:extLst>
              </p:cNvPr>
              <p:cNvSpPr/>
              <p:nvPr/>
            </p:nvSpPr>
            <p:spPr>
              <a:xfrm>
                <a:off x="3424403" y="2715367"/>
                <a:ext cx="536026" cy="848142"/>
              </a:xfrm>
              <a:custGeom>
                <a:avLst/>
                <a:gdLst>
                  <a:gd name="connsiteX0" fmla="*/ 458632 w 913412"/>
                  <a:gd name="connsiteY0" fmla="*/ 0 h 1445272"/>
                  <a:gd name="connsiteX1" fmla="*/ 678446 w 913412"/>
                  <a:gd name="connsiteY1" fmla="*/ 49425 h 1445272"/>
                  <a:gd name="connsiteX2" fmla="*/ 845950 w 913412"/>
                  <a:gd name="connsiteY2" fmla="*/ 189723 h 1445272"/>
                  <a:gd name="connsiteX3" fmla="*/ 909556 w 913412"/>
                  <a:gd name="connsiteY3" fmla="*/ 408530 h 1445272"/>
                  <a:gd name="connsiteX4" fmla="*/ 863471 w 913412"/>
                  <a:gd name="connsiteY4" fmla="*/ 601640 h 1445272"/>
                  <a:gd name="connsiteX5" fmla="*/ 746015 w 913412"/>
                  <a:gd name="connsiteY5" fmla="*/ 757203 h 1445272"/>
                  <a:gd name="connsiteX6" fmla="*/ 596143 w 913412"/>
                  <a:gd name="connsiteY6" fmla="*/ 881843 h 1445272"/>
                  <a:gd name="connsiteX7" fmla="*/ 449283 w 913412"/>
                  <a:gd name="connsiteY7" fmla="*/ 983614 h 1445272"/>
                  <a:gd name="connsiteX8" fmla="*/ 339802 w 913412"/>
                  <a:gd name="connsiteY8" fmla="*/ 1073040 h 1445272"/>
                  <a:gd name="connsiteX9" fmla="*/ 298686 w 913412"/>
                  <a:gd name="connsiteY9" fmla="*/ 1160072 h 1445272"/>
                  <a:gd name="connsiteX10" fmla="*/ 298686 w 913412"/>
                  <a:gd name="connsiteY10" fmla="*/ 1188976 h 1445272"/>
                  <a:gd name="connsiteX11" fmla="*/ 815130 w 913412"/>
                  <a:gd name="connsiteY11" fmla="*/ 1188976 h 1445272"/>
                  <a:gd name="connsiteX12" fmla="*/ 885664 w 913412"/>
                  <a:gd name="connsiteY12" fmla="*/ 1227126 h 1445272"/>
                  <a:gd name="connsiteX13" fmla="*/ 913412 w 913412"/>
                  <a:gd name="connsiteY13" fmla="*/ 1314235 h 1445272"/>
                  <a:gd name="connsiteX14" fmla="*/ 885695 w 913412"/>
                  <a:gd name="connsiteY14" fmla="*/ 1404852 h 1445272"/>
                  <a:gd name="connsiteX15" fmla="*/ 815130 w 913412"/>
                  <a:gd name="connsiteY15" fmla="*/ 1445272 h 1445272"/>
                  <a:gd name="connsiteX16" fmla="*/ 129110 w 913412"/>
                  <a:gd name="connsiteY16" fmla="*/ 1445272 h 1445272"/>
                  <a:gd name="connsiteX17" fmla="*/ 45448 w 913412"/>
                  <a:gd name="connsiteY17" fmla="*/ 1419136 h 1445272"/>
                  <a:gd name="connsiteX18" fmla="*/ 0 w 913412"/>
                  <a:gd name="connsiteY18" fmla="*/ 1346994 h 1445272"/>
                  <a:gd name="connsiteX19" fmla="*/ 0 w 913412"/>
                  <a:gd name="connsiteY19" fmla="*/ 1160072 h 1445272"/>
                  <a:gd name="connsiteX20" fmla="*/ 46399 w 913412"/>
                  <a:gd name="connsiteY20" fmla="*/ 1008410 h 1445272"/>
                  <a:gd name="connsiteX21" fmla="*/ 164355 w 913412"/>
                  <a:gd name="connsiteY21" fmla="*/ 878846 h 1445272"/>
                  <a:gd name="connsiteX22" fmla="*/ 315910 w 913412"/>
                  <a:gd name="connsiteY22" fmla="*/ 762306 h 1445272"/>
                  <a:gd name="connsiteX23" fmla="*/ 465392 w 913412"/>
                  <a:gd name="connsiteY23" fmla="*/ 648610 h 1445272"/>
                  <a:gd name="connsiteX24" fmla="*/ 577687 w 913412"/>
                  <a:gd name="connsiteY24" fmla="*/ 535037 h 1445272"/>
                  <a:gd name="connsiteX25" fmla="*/ 620501 w 913412"/>
                  <a:gd name="connsiteY25" fmla="*/ 416237 h 1445272"/>
                  <a:gd name="connsiteX26" fmla="*/ 604137 w 913412"/>
                  <a:gd name="connsiteY26" fmla="*/ 345328 h 1445272"/>
                  <a:gd name="connsiteX27" fmla="*/ 552829 w 913412"/>
                  <a:gd name="connsiteY27" fmla="*/ 287009 h 1445272"/>
                  <a:gd name="connsiteX28" fmla="*/ 460559 w 913412"/>
                  <a:gd name="connsiteY28" fmla="*/ 264003 h 1445272"/>
                  <a:gd name="connsiteX29" fmla="*/ 353097 w 913412"/>
                  <a:gd name="connsiteY29" fmla="*/ 298644 h 1445272"/>
                  <a:gd name="connsiteX30" fmla="*/ 308321 w 913412"/>
                  <a:gd name="connsiteY30" fmla="*/ 414313 h 1445272"/>
                  <a:gd name="connsiteX31" fmla="*/ 267492 w 913412"/>
                  <a:gd name="connsiteY31" fmla="*/ 492055 h 1445272"/>
                  <a:gd name="connsiteX32" fmla="*/ 158014 w 913412"/>
                  <a:gd name="connsiteY32" fmla="*/ 526078 h 1445272"/>
                  <a:gd name="connsiteX33" fmla="*/ 63546 w 913412"/>
                  <a:gd name="connsiteY33" fmla="*/ 491784 h 1445272"/>
                  <a:gd name="connsiteX34" fmla="*/ 26977 w 913412"/>
                  <a:gd name="connsiteY34" fmla="*/ 371915 h 1445272"/>
                  <a:gd name="connsiteX35" fmla="*/ 87785 w 913412"/>
                  <a:gd name="connsiteY35" fmla="*/ 172950 h 1445272"/>
                  <a:gd name="connsiteX36" fmla="*/ 248509 w 913412"/>
                  <a:gd name="connsiteY36" fmla="*/ 44428 h 1445272"/>
                  <a:gd name="connsiteX37" fmla="*/ 458632 w 913412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2" h="1445272">
                    <a:moveTo>
                      <a:pt x="458632" y="0"/>
                    </a:moveTo>
                    <a:cubicBezTo>
                      <a:pt x="535911" y="0"/>
                      <a:pt x="609187" y="16475"/>
                      <a:pt x="678446" y="49425"/>
                    </a:cubicBezTo>
                    <a:cubicBezTo>
                      <a:pt x="747710" y="82375"/>
                      <a:pt x="803544" y="129140"/>
                      <a:pt x="845950" y="189723"/>
                    </a:cubicBezTo>
                    <a:cubicBezTo>
                      <a:pt x="888352" y="250303"/>
                      <a:pt x="909556" y="323238"/>
                      <a:pt x="909556" y="408530"/>
                    </a:cubicBezTo>
                    <a:cubicBezTo>
                      <a:pt x="909556" y="479832"/>
                      <a:pt x="894196" y="544202"/>
                      <a:pt x="863471" y="601640"/>
                    </a:cubicBezTo>
                    <a:cubicBezTo>
                      <a:pt x="832750" y="659081"/>
                      <a:pt x="793597" y="710934"/>
                      <a:pt x="746015" y="757203"/>
                    </a:cubicBezTo>
                    <a:cubicBezTo>
                      <a:pt x="698430" y="803471"/>
                      <a:pt x="648474" y="845018"/>
                      <a:pt x="596143" y="881843"/>
                    </a:cubicBezTo>
                    <a:cubicBezTo>
                      <a:pt x="543813" y="918667"/>
                      <a:pt x="494857" y="952591"/>
                      <a:pt x="449283" y="983614"/>
                    </a:cubicBezTo>
                    <a:cubicBezTo>
                      <a:pt x="403706" y="1014636"/>
                      <a:pt x="367213" y="1044445"/>
                      <a:pt x="339802" y="1073040"/>
                    </a:cubicBezTo>
                    <a:cubicBezTo>
                      <a:pt x="312394" y="1101634"/>
                      <a:pt x="298686" y="1130645"/>
                      <a:pt x="298686" y="1160072"/>
                    </a:cubicBezTo>
                    <a:lnTo>
                      <a:pt x="298686" y="1188976"/>
                    </a:lnTo>
                    <a:lnTo>
                      <a:pt x="815130" y="1188976"/>
                    </a:lnTo>
                    <a:cubicBezTo>
                      <a:pt x="843656" y="1188976"/>
                      <a:pt x="867166" y="1201695"/>
                      <a:pt x="885664" y="1227126"/>
                    </a:cubicBezTo>
                    <a:cubicBezTo>
                      <a:pt x="904163" y="1252560"/>
                      <a:pt x="913408" y="1281593"/>
                      <a:pt x="913412" y="1314235"/>
                    </a:cubicBezTo>
                    <a:cubicBezTo>
                      <a:pt x="913408" y="1347696"/>
                      <a:pt x="904170" y="1377902"/>
                      <a:pt x="885695" y="1404852"/>
                    </a:cubicBezTo>
                    <a:cubicBezTo>
                      <a:pt x="867216" y="1431797"/>
                      <a:pt x="843694" y="1445272"/>
                      <a:pt x="815130" y="1445272"/>
                    </a:cubicBezTo>
                    <a:lnTo>
                      <a:pt x="129110" y="1445272"/>
                    </a:lnTo>
                    <a:cubicBezTo>
                      <a:pt x="103638" y="1445272"/>
                      <a:pt x="75749" y="1436561"/>
                      <a:pt x="45448" y="1419136"/>
                    </a:cubicBezTo>
                    <a:cubicBezTo>
                      <a:pt x="15147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4" y="1054816"/>
                      <a:pt x="46399" y="1008410"/>
                    </a:cubicBezTo>
                    <a:cubicBezTo>
                      <a:pt x="77330" y="962000"/>
                      <a:pt x="116647" y="918812"/>
                      <a:pt x="164355" y="878846"/>
                    </a:cubicBezTo>
                    <a:cubicBezTo>
                      <a:pt x="212055" y="838880"/>
                      <a:pt x="262575" y="800032"/>
                      <a:pt x="315910" y="762306"/>
                    </a:cubicBezTo>
                    <a:cubicBezTo>
                      <a:pt x="369244" y="724577"/>
                      <a:pt x="419070" y="686680"/>
                      <a:pt x="465392" y="648610"/>
                    </a:cubicBezTo>
                    <a:cubicBezTo>
                      <a:pt x="511710" y="610541"/>
                      <a:pt x="549142" y="572686"/>
                      <a:pt x="577687" y="535037"/>
                    </a:cubicBezTo>
                    <a:cubicBezTo>
                      <a:pt x="606228" y="497391"/>
                      <a:pt x="620501" y="457791"/>
                      <a:pt x="620501" y="416237"/>
                    </a:cubicBezTo>
                    <a:cubicBezTo>
                      <a:pt x="620501" y="392513"/>
                      <a:pt x="615046" y="368877"/>
                      <a:pt x="604137" y="345328"/>
                    </a:cubicBezTo>
                    <a:cubicBezTo>
                      <a:pt x="593227" y="321784"/>
                      <a:pt x="576126" y="302343"/>
                      <a:pt x="552829" y="287009"/>
                    </a:cubicBezTo>
                    <a:cubicBezTo>
                      <a:pt x="529533" y="271671"/>
                      <a:pt x="498777" y="264003"/>
                      <a:pt x="460559" y="264003"/>
                    </a:cubicBezTo>
                    <a:cubicBezTo>
                      <a:pt x="418765" y="264003"/>
                      <a:pt x="382944" y="275550"/>
                      <a:pt x="353097" y="298644"/>
                    </a:cubicBezTo>
                    <a:cubicBezTo>
                      <a:pt x="323246" y="321738"/>
                      <a:pt x="308321" y="360296"/>
                      <a:pt x="308321" y="414313"/>
                    </a:cubicBezTo>
                    <a:cubicBezTo>
                      <a:pt x="308321" y="443458"/>
                      <a:pt x="294713" y="469373"/>
                      <a:pt x="267492" y="492055"/>
                    </a:cubicBezTo>
                    <a:cubicBezTo>
                      <a:pt x="240275" y="514737"/>
                      <a:pt x="203783" y="526081"/>
                      <a:pt x="158014" y="526078"/>
                    </a:cubicBezTo>
                    <a:cubicBezTo>
                      <a:pt x="119414" y="526081"/>
                      <a:pt x="87922" y="514649"/>
                      <a:pt x="63546" y="491784"/>
                    </a:cubicBezTo>
                    <a:cubicBezTo>
                      <a:pt x="39165" y="468922"/>
                      <a:pt x="26977" y="428964"/>
                      <a:pt x="26977" y="371915"/>
                    </a:cubicBezTo>
                    <a:cubicBezTo>
                      <a:pt x="26977" y="295338"/>
                      <a:pt x="47246" y="229018"/>
                      <a:pt x="87785" y="172950"/>
                    </a:cubicBezTo>
                    <a:cubicBezTo>
                      <a:pt x="128320" y="116887"/>
                      <a:pt x="181898" y="74046"/>
                      <a:pt x="248509" y="44428"/>
                    </a:cubicBezTo>
                    <a:cubicBezTo>
                      <a:pt x="315123" y="14811"/>
                      <a:pt x="385162" y="0"/>
                      <a:pt x="458632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5D144B6-24F9-1241-88A2-5EA43A139A23}"/>
                  </a:ext>
                </a:extLst>
              </p:cNvPr>
              <p:cNvSpPr/>
              <p:nvPr/>
            </p:nvSpPr>
            <p:spPr>
              <a:xfrm>
                <a:off x="4028353" y="2715367"/>
                <a:ext cx="536028" cy="848142"/>
              </a:xfrm>
              <a:custGeom>
                <a:avLst/>
                <a:gdLst>
                  <a:gd name="connsiteX0" fmla="*/ 458636 w 913416"/>
                  <a:gd name="connsiteY0" fmla="*/ 0 h 1445272"/>
                  <a:gd name="connsiteX1" fmla="*/ 678450 w 913416"/>
                  <a:gd name="connsiteY1" fmla="*/ 49425 h 1445272"/>
                  <a:gd name="connsiteX2" fmla="*/ 845954 w 913416"/>
                  <a:gd name="connsiteY2" fmla="*/ 189723 h 1445272"/>
                  <a:gd name="connsiteX3" fmla="*/ 909560 w 913416"/>
                  <a:gd name="connsiteY3" fmla="*/ 408530 h 1445272"/>
                  <a:gd name="connsiteX4" fmla="*/ 863479 w 913416"/>
                  <a:gd name="connsiteY4" fmla="*/ 601640 h 1445272"/>
                  <a:gd name="connsiteX5" fmla="*/ 746019 w 913416"/>
                  <a:gd name="connsiteY5" fmla="*/ 757203 h 1445272"/>
                  <a:gd name="connsiteX6" fmla="*/ 596147 w 913416"/>
                  <a:gd name="connsiteY6" fmla="*/ 881843 h 1445272"/>
                  <a:gd name="connsiteX7" fmla="*/ 449287 w 913416"/>
                  <a:gd name="connsiteY7" fmla="*/ 983614 h 1445272"/>
                  <a:gd name="connsiteX8" fmla="*/ 339806 w 913416"/>
                  <a:gd name="connsiteY8" fmla="*/ 1073040 h 1445272"/>
                  <a:gd name="connsiteX9" fmla="*/ 298690 w 913416"/>
                  <a:gd name="connsiteY9" fmla="*/ 1160072 h 1445272"/>
                  <a:gd name="connsiteX10" fmla="*/ 298690 w 913416"/>
                  <a:gd name="connsiteY10" fmla="*/ 1188976 h 1445272"/>
                  <a:gd name="connsiteX11" fmla="*/ 815137 w 913416"/>
                  <a:gd name="connsiteY11" fmla="*/ 1188976 h 1445272"/>
                  <a:gd name="connsiteX12" fmla="*/ 885668 w 913416"/>
                  <a:gd name="connsiteY12" fmla="*/ 1227126 h 1445272"/>
                  <a:gd name="connsiteX13" fmla="*/ 913416 w 913416"/>
                  <a:gd name="connsiteY13" fmla="*/ 1314235 h 1445272"/>
                  <a:gd name="connsiteX14" fmla="*/ 885699 w 913416"/>
                  <a:gd name="connsiteY14" fmla="*/ 1404852 h 1445272"/>
                  <a:gd name="connsiteX15" fmla="*/ 815137 w 913416"/>
                  <a:gd name="connsiteY15" fmla="*/ 1445272 h 1445272"/>
                  <a:gd name="connsiteX16" fmla="*/ 129114 w 913416"/>
                  <a:gd name="connsiteY16" fmla="*/ 1445272 h 1445272"/>
                  <a:gd name="connsiteX17" fmla="*/ 45452 w 913416"/>
                  <a:gd name="connsiteY17" fmla="*/ 1419136 h 1445272"/>
                  <a:gd name="connsiteX18" fmla="*/ 0 w 913416"/>
                  <a:gd name="connsiteY18" fmla="*/ 1346994 h 1445272"/>
                  <a:gd name="connsiteX19" fmla="*/ 0 w 913416"/>
                  <a:gd name="connsiteY19" fmla="*/ 1160072 h 1445272"/>
                  <a:gd name="connsiteX20" fmla="*/ 46402 w 913416"/>
                  <a:gd name="connsiteY20" fmla="*/ 1008410 h 1445272"/>
                  <a:gd name="connsiteX21" fmla="*/ 164355 w 913416"/>
                  <a:gd name="connsiteY21" fmla="*/ 878846 h 1445272"/>
                  <a:gd name="connsiteX22" fmla="*/ 315914 w 913416"/>
                  <a:gd name="connsiteY22" fmla="*/ 762306 h 1445272"/>
                  <a:gd name="connsiteX23" fmla="*/ 465396 w 913416"/>
                  <a:gd name="connsiteY23" fmla="*/ 648610 h 1445272"/>
                  <a:gd name="connsiteX24" fmla="*/ 577691 w 913416"/>
                  <a:gd name="connsiteY24" fmla="*/ 535037 h 1445272"/>
                  <a:gd name="connsiteX25" fmla="*/ 620505 w 913416"/>
                  <a:gd name="connsiteY25" fmla="*/ 416237 h 1445272"/>
                  <a:gd name="connsiteX26" fmla="*/ 604140 w 913416"/>
                  <a:gd name="connsiteY26" fmla="*/ 345328 h 1445272"/>
                  <a:gd name="connsiteX27" fmla="*/ 552833 w 913416"/>
                  <a:gd name="connsiteY27" fmla="*/ 287009 h 1445272"/>
                  <a:gd name="connsiteX28" fmla="*/ 460563 w 913416"/>
                  <a:gd name="connsiteY28" fmla="*/ 264003 h 1445272"/>
                  <a:gd name="connsiteX29" fmla="*/ 353101 w 913416"/>
                  <a:gd name="connsiteY29" fmla="*/ 298644 h 1445272"/>
                  <a:gd name="connsiteX30" fmla="*/ 308325 w 913416"/>
                  <a:gd name="connsiteY30" fmla="*/ 414313 h 1445272"/>
                  <a:gd name="connsiteX31" fmla="*/ 267496 w 913416"/>
                  <a:gd name="connsiteY31" fmla="*/ 492055 h 1445272"/>
                  <a:gd name="connsiteX32" fmla="*/ 158018 w 913416"/>
                  <a:gd name="connsiteY32" fmla="*/ 526078 h 1445272"/>
                  <a:gd name="connsiteX33" fmla="*/ 63549 w 913416"/>
                  <a:gd name="connsiteY33" fmla="*/ 491784 h 1445272"/>
                  <a:gd name="connsiteX34" fmla="*/ 26980 w 913416"/>
                  <a:gd name="connsiteY34" fmla="*/ 371915 h 1445272"/>
                  <a:gd name="connsiteX35" fmla="*/ 87789 w 913416"/>
                  <a:gd name="connsiteY35" fmla="*/ 172950 h 1445272"/>
                  <a:gd name="connsiteX36" fmla="*/ 248513 w 913416"/>
                  <a:gd name="connsiteY36" fmla="*/ 44428 h 1445272"/>
                  <a:gd name="connsiteX37" fmla="*/ 458636 w 913416"/>
                  <a:gd name="connsiteY37" fmla="*/ 0 h 144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13416" h="1445272">
                    <a:moveTo>
                      <a:pt x="458636" y="0"/>
                    </a:moveTo>
                    <a:cubicBezTo>
                      <a:pt x="535915" y="0"/>
                      <a:pt x="609191" y="16475"/>
                      <a:pt x="678450" y="49425"/>
                    </a:cubicBezTo>
                    <a:cubicBezTo>
                      <a:pt x="747714" y="82375"/>
                      <a:pt x="803548" y="129140"/>
                      <a:pt x="845954" y="189723"/>
                    </a:cubicBezTo>
                    <a:cubicBezTo>
                      <a:pt x="888359" y="250303"/>
                      <a:pt x="909560" y="323238"/>
                      <a:pt x="909560" y="408530"/>
                    </a:cubicBezTo>
                    <a:cubicBezTo>
                      <a:pt x="909560" y="479832"/>
                      <a:pt x="894200" y="544202"/>
                      <a:pt x="863479" y="601640"/>
                    </a:cubicBezTo>
                    <a:cubicBezTo>
                      <a:pt x="832754" y="659081"/>
                      <a:pt x="793601" y="710934"/>
                      <a:pt x="746019" y="757203"/>
                    </a:cubicBezTo>
                    <a:cubicBezTo>
                      <a:pt x="698433" y="803471"/>
                      <a:pt x="648478" y="845018"/>
                      <a:pt x="596147" y="881843"/>
                    </a:cubicBezTo>
                    <a:cubicBezTo>
                      <a:pt x="543817" y="918667"/>
                      <a:pt x="494861" y="952591"/>
                      <a:pt x="449287" y="983614"/>
                    </a:cubicBezTo>
                    <a:cubicBezTo>
                      <a:pt x="403710" y="1014636"/>
                      <a:pt x="367217" y="1044445"/>
                      <a:pt x="339806" y="1073040"/>
                    </a:cubicBezTo>
                    <a:cubicBezTo>
                      <a:pt x="312398" y="1101634"/>
                      <a:pt x="298690" y="1130645"/>
                      <a:pt x="298690" y="1160072"/>
                    </a:cubicBezTo>
                    <a:lnTo>
                      <a:pt x="298690" y="1188976"/>
                    </a:lnTo>
                    <a:lnTo>
                      <a:pt x="815137" y="1188976"/>
                    </a:lnTo>
                    <a:cubicBezTo>
                      <a:pt x="843660" y="1188976"/>
                      <a:pt x="867170" y="1201695"/>
                      <a:pt x="885668" y="1227126"/>
                    </a:cubicBezTo>
                    <a:cubicBezTo>
                      <a:pt x="904166" y="1252560"/>
                      <a:pt x="913416" y="1281593"/>
                      <a:pt x="913416" y="1314235"/>
                    </a:cubicBezTo>
                    <a:cubicBezTo>
                      <a:pt x="913416" y="1347696"/>
                      <a:pt x="904174" y="1377902"/>
                      <a:pt x="885699" y="1404852"/>
                    </a:cubicBezTo>
                    <a:cubicBezTo>
                      <a:pt x="867220" y="1431797"/>
                      <a:pt x="843698" y="1445272"/>
                      <a:pt x="815137" y="1445272"/>
                    </a:cubicBezTo>
                    <a:lnTo>
                      <a:pt x="129114" y="1445272"/>
                    </a:lnTo>
                    <a:cubicBezTo>
                      <a:pt x="103638" y="1445272"/>
                      <a:pt x="75753" y="1436561"/>
                      <a:pt x="45452" y="1419136"/>
                    </a:cubicBezTo>
                    <a:cubicBezTo>
                      <a:pt x="15151" y="1401714"/>
                      <a:pt x="0" y="1377665"/>
                      <a:pt x="0" y="1346994"/>
                    </a:cubicBezTo>
                    <a:lnTo>
                      <a:pt x="0" y="1160072"/>
                    </a:lnTo>
                    <a:cubicBezTo>
                      <a:pt x="0" y="1105371"/>
                      <a:pt x="15468" y="1054816"/>
                      <a:pt x="46402" y="1008410"/>
                    </a:cubicBezTo>
                    <a:cubicBezTo>
                      <a:pt x="77333" y="962000"/>
                      <a:pt x="116651" y="918812"/>
                      <a:pt x="164355" y="878846"/>
                    </a:cubicBezTo>
                    <a:cubicBezTo>
                      <a:pt x="212062" y="838880"/>
                      <a:pt x="262579" y="800032"/>
                      <a:pt x="315914" y="762306"/>
                    </a:cubicBezTo>
                    <a:cubicBezTo>
                      <a:pt x="369248" y="724577"/>
                      <a:pt x="419074" y="686680"/>
                      <a:pt x="465396" y="648610"/>
                    </a:cubicBezTo>
                    <a:cubicBezTo>
                      <a:pt x="511714" y="610541"/>
                      <a:pt x="549146" y="572686"/>
                      <a:pt x="577691" y="535037"/>
                    </a:cubicBezTo>
                    <a:cubicBezTo>
                      <a:pt x="606232" y="497391"/>
                      <a:pt x="620505" y="457791"/>
                      <a:pt x="620505" y="416237"/>
                    </a:cubicBezTo>
                    <a:cubicBezTo>
                      <a:pt x="620505" y="392513"/>
                      <a:pt x="615050" y="368877"/>
                      <a:pt x="604140" y="345328"/>
                    </a:cubicBezTo>
                    <a:cubicBezTo>
                      <a:pt x="593231" y="321784"/>
                      <a:pt x="576130" y="302343"/>
                      <a:pt x="552833" y="287009"/>
                    </a:cubicBezTo>
                    <a:cubicBezTo>
                      <a:pt x="529541" y="271671"/>
                      <a:pt x="498781" y="264003"/>
                      <a:pt x="460563" y="264003"/>
                    </a:cubicBezTo>
                    <a:cubicBezTo>
                      <a:pt x="418769" y="264003"/>
                      <a:pt x="382948" y="275550"/>
                      <a:pt x="353101" y="298644"/>
                    </a:cubicBezTo>
                    <a:cubicBezTo>
                      <a:pt x="323250" y="321738"/>
                      <a:pt x="308325" y="360296"/>
                      <a:pt x="308325" y="414313"/>
                    </a:cubicBezTo>
                    <a:cubicBezTo>
                      <a:pt x="308325" y="443458"/>
                      <a:pt x="294717" y="469373"/>
                      <a:pt x="267496" y="492055"/>
                    </a:cubicBezTo>
                    <a:cubicBezTo>
                      <a:pt x="240279" y="514737"/>
                      <a:pt x="203786" y="526081"/>
                      <a:pt x="158018" y="526078"/>
                    </a:cubicBezTo>
                    <a:cubicBezTo>
                      <a:pt x="119418" y="526081"/>
                      <a:pt x="87926" y="514649"/>
                      <a:pt x="63549" y="491784"/>
                    </a:cubicBezTo>
                    <a:cubicBezTo>
                      <a:pt x="39169" y="468922"/>
                      <a:pt x="26980" y="428964"/>
                      <a:pt x="26980" y="371915"/>
                    </a:cubicBezTo>
                    <a:cubicBezTo>
                      <a:pt x="26980" y="295338"/>
                      <a:pt x="47250" y="229018"/>
                      <a:pt x="87789" y="172950"/>
                    </a:cubicBezTo>
                    <a:cubicBezTo>
                      <a:pt x="128324" y="116887"/>
                      <a:pt x="181899" y="74046"/>
                      <a:pt x="248513" y="44428"/>
                    </a:cubicBezTo>
                    <a:cubicBezTo>
                      <a:pt x="315127" y="14811"/>
                      <a:pt x="385166" y="0"/>
                      <a:pt x="458636" y="0"/>
                    </a:cubicBezTo>
                    <a:close/>
                  </a:path>
                </a:pathLst>
              </a:custGeom>
              <a:grpFill/>
              <a:ln w="2741" cap="flat">
                <a:noFill/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EG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0745769-12C1-6A45-8294-03116F77677A}"/>
              </a:ext>
            </a:extLst>
          </p:cNvPr>
          <p:cNvSpPr/>
          <p:nvPr/>
        </p:nvSpPr>
        <p:spPr>
          <a:xfrm>
            <a:off x="6199721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F3C6C-F189-A344-802C-5CF3BBB1D7F8}"/>
              </a:ext>
            </a:extLst>
          </p:cNvPr>
          <p:cNvSpPr/>
          <p:nvPr/>
        </p:nvSpPr>
        <p:spPr>
          <a:xfrm>
            <a:off x="6199721" y="5460943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47B1F8-AC0E-C548-8497-79C4402F57FE}"/>
              </a:ext>
            </a:extLst>
          </p:cNvPr>
          <p:cNvSpPr/>
          <p:nvPr/>
        </p:nvSpPr>
        <p:spPr>
          <a:xfrm>
            <a:off x="8922230" y="4647152"/>
            <a:ext cx="389305" cy="389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B9654-0889-ED46-8D23-59AE628DC050}"/>
              </a:ext>
            </a:extLst>
          </p:cNvPr>
          <p:cNvSpPr txBox="1"/>
          <p:nvPr/>
        </p:nvSpPr>
        <p:spPr>
          <a:xfrm>
            <a:off x="6646576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E8E094-E719-4941-B38E-4B5AA5D370D1}"/>
              </a:ext>
            </a:extLst>
          </p:cNvPr>
          <p:cNvSpPr txBox="1"/>
          <p:nvPr/>
        </p:nvSpPr>
        <p:spPr>
          <a:xfrm>
            <a:off x="6646576" y="549305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0ADC7-8B79-214B-A4C1-11DE12870BB7}"/>
              </a:ext>
            </a:extLst>
          </p:cNvPr>
          <p:cNvSpPr txBox="1"/>
          <p:nvPr/>
        </p:nvSpPr>
        <p:spPr>
          <a:xfrm>
            <a:off x="9353104" y="4679260"/>
            <a:ext cx="2074595" cy="325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 </a:t>
            </a:r>
            <a:endParaRPr lang="en-US" sz="6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7" name="Graphic 1071">
            <a:extLst>
              <a:ext uri="{FF2B5EF4-FFF2-40B4-BE49-F238E27FC236}">
                <a16:creationId xmlns:a16="http://schemas.microsoft.com/office/drawing/2014/main" id="{B6E22F6A-821C-8E4A-B247-F363471BE8ED}"/>
              </a:ext>
            </a:extLst>
          </p:cNvPr>
          <p:cNvSpPr/>
          <p:nvPr/>
        </p:nvSpPr>
        <p:spPr>
          <a:xfrm>
            <a:off x="6281725" y="4734465"/>
            <a:ext cx="205652" cy="205651"/>
          </a:xfrm>
          <a:custGeom>
            <a:avLst/>
            <a:gdLst>
              <a:gd name="connsiteX0" fmla="*/ 570874 w 586747"/>
              <a:gd name="connsiteY0" fmla="*/ 15873 h 586746"/>
              <a:gd name="connsiteX1" fmla="*/ 514400 w 586747"/>
              <a:gd name="connsiteY1" fmla="*/ 3283 h 586746"/>
              <a:gd name="connsiteX2" fmla="*/ 509119 w 586747"/>
              <a:gd name="connsiteY2" fmla="*/ 5165 h 586746"/>
              <a:gd name="connsiteX3" fmla="*/ 194700 w 586747"/>
              <a:gd name="connsiteY3" fmla="*/ 196467 h 586746"/>
              <a:gd name="connsiteX4" fmla="*/ 134290 w 586747"/>
              <a:gd name="connsiteY4" fmla="*/ 270201 h 586746"/>
              <a:gd name="connsiteX5" fmla="*/ 135610 w 586747"/>
              <a:gd name="connsiteY5" fmla="*/ 414685 h 586746"/>
              <a:gd name="connsiteX6" fmla="*/ 136564 w 586747"/>
              <a:gd name="connsiteY6" fmla="*/ 415614 h 586746"/>
              <a:gd name="connsiteX7" fmla="*/ 80506 w 586747"/>
              <a:gd name="connsiteY7" fmla="*/ 471672 h 586746"/>
              <a:gd name="connsiteX8" fmla="*/ 80506 w 586747"/>
              <a:gd name="connsiteY8" fmla="*/ 506241 h 586746"/>
              <a:gd name="connsiteX9" fmla="*/ 115074 w 586747"/>
              <a:gd name="connsiteY9" fmla="*/ 506241 h 586746"/>
              <a:gd name="connsiteX10" fmla="*/ 171133 w 586747"/>
              <a:gd name="connsiteY10" fmla="*/ 450183 h 586746"/>
              <a:gd name="connsiteX11" fmla="*/ 172062 w 586747"/>
              <a:gd name="connsiteY11" fmla="*/ 451137 h 586746"/>
              <a:gd name="connsiteX12" fmla="*/ 316546 w 586747"/>
              <a:gd name="connsiteY12" fmla="*/ 452457 h 586746"/>
              <a:gd name="connsiteX13" fmla="*/ 390280 w 586747"/>
              <a:gd name="connsiteY13" fmla="*/ 392047 h 586746"/>
              <a:gd name="connsiteX14" fmla="*/ 581582 w 586747"/>
              <a:gd name="connsiteY14" fmla="*/ 77603 h 586746"/>
              <a:gd name="connsiteX15" fmla="*/ 583464 w 586747"/>
              <a:gd name="connsiteY15" fmla="*/ 72323 h 586746"/>
              <a:gd name="connsiteX16" fmla="*/ 570874 w 586747"/>
              <a:gd name="connsiteY16" fmla="*/ 15873 h 586746"/>
              <a:gd name="connsiteX17" fmla="*/ 268923 w 586747"/>
              <a:gd name="connsiteY17" fmla="*/ 342272 h 586746"/>
              <a:gd name="connsiteX18" fmla="*/ 244475 w 586747"/>
              <a:gd name="connsiteY18" fmla="*/ 317824 h 586746"/>
              <a:gd name="connsiteX19" fmla="*/ 268923 w 586747"/>
              <a:gd name="connsiteY19" fmla="*/ 293377 h 586746"/>
              <a:gd name="connsiteX20" fmla="*/ 293370 w 586747"/>
              <a:gd name="connsiteY20" fmla="*/ 317824 h 586746"/>
              <a:gd name="connsiteX21" fmla="*/ 268923 w 586747"/>
              <a:gd name="connsiteY21" fmla="*/ 342272 h 586746"/>
              <a:gd name="connsiteX22" fmla="*/ 342265 w 586747"/>
              <a:gd name="connsiteY22" fmla="*/ 268929 h 586746"/>
              <a:gd name="connsiteX23" fmla="*/ 317818 w 586747"/>
              <a:gd name="connsiteY23" fmla="*/ 244482 h 586746"/>
              <a:gd name="connsiteX24" fmla="*/ 342265 w 586747"/>
              <a:gd name="connsiteY24" fmla="*/ 220034 h 586746"/>
              <a:gd name="connsiteX25" fmla="*/ 366713 w 586747"/>
              <a:gd name="connsiteY25" fmla="*/ 244482 h 586746"/>
              <a:gd name="connsiteX26" fmla="*/ 342265 w 586747"/>
              <a:gd name="connsiteY26" fmla="*/ 268929 h 586746"/>
              <a:gd name="connsiteX27" fmla="*/ 415608 w 586747"/>
              <a:gd name="connsiteY27" fmla="*/ 195587 h 586746"/>
              <a:gd name="connsiteX28" fmla="*/ 391160 w 586747"/>
              <a:gd name="connsiteY28" fmla="*/ 171139 h 586746"/>
              <a:gd name="connsiteX29" fmla="*/ 415608 w 586747"/>
              <a:gd name="connsiteY29" fmla="*/ 146692 h 586746"/>
              <a:gd name="connsiteX30" fmla="*/ 440055 w 586747"/>
              <a:gd name="connsiteY30" fmla="*/ 171139 h 586746"/>
              <a:gd name="connsiteX31" fmla="*/ 415608 w 586747"/>
              <a:gd name="connsiteY31" fmla="*/ 195587 h 586746"/>
              <a:gd name="connsiteX32" fmla="*/ 57769 w 586747"/>
              <a:gd name="connsiteY32" fmla="*/ 318753 h 586746"/>
              <a:gd name="connsiteX33" fmla="*/ 0 w 586747"/>
              <a:gd name="connsiteY33" fmla="*/ 261033 h 586746"/>
              <a:gd name="connsiteX34" fmla="*/ 0 w 586747"/>
              <a:gd name="connsiteY34" fmla="*/ 261008 h 586746"/>
              <a:gd name="connsiteX35" fmla="*/ 16258 w 586747"/>
              <a:gd name="connsiteY35" fmla="*/ 220572 h 586746"/>
              <a:gd name="connsiteX36" fmla="*/ 174188 w 586747"/>
              <a:gd name="connsiteY36" fmla="*/ 148599 h 586746"/>
              <a:gd name="connsiteX37" fmla="*/ 160131 w 586747"/>
              <a:gd name="connsiteY37" fmla="*/ 161898 h 586746"/>
              <a:gd name="connsiteX38" fmla="*/ 94245 w 586747"/>
              <a:gd name="connsiteY38" fmla="*/ 242037 h 586746"/>
              <a:gd name="connsiteX39" fmla="*/ 60508 w 586747"/>
              <a:gd name="connsiteY39" fmla="*/ 318631 h 586746"/>
              <a:gd name="connsiteX40" fmla="*/ 268923 w 586747"/>
              <a:gd name="connsiteY40" fmla="*/ 526239 h 586746"/>
              <a:gd name="connsiteX41" fmla="*/ 345517 w 586747"/>
              <a:gd name="connsiteY41" fmla="*/ 492502 h 586746"/>
              <a:gd name="connsiteX42" fmla="*/ 425778 w 586747"/>
              <a:gd name="connsiteY42" fmla="*/ 426616 h 586746"/>
              <a:gd name="connsiteX43" fmla="*/ 439102 w 586747"/>
              <a:gd name="connsiteY43" fmla="*/ 412558 h 586746"/>
              <a:gd name="connsiteX44" fmla="*/ 367104 w 586747"/>
              <a:gd name="connsiteY44" fmla="*/ 570489 h 586746"/>
              <a:gd name="connsiteX45" fmla="*/ 326692 w 586747"/>
              <a:gd name="connsiteY45" fmla="*/ 586747 h 586746"/>
              <a:gd name="connsiteX46" fmla="*/ 268923 w 586747"/>
              <a:gd name="connsiteY46" fmla="*/ 528977 h 58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86747" h="586746">
                <a:moveTo>
                  <a:pt x="570874" y="15873"/>
                </a:moveTo>
                <a:cubicBezTo>
                  <a:pt x="556139" y="979"/>
                  <a:pt x="534065" y="-3942"/>
                  <a:pt x="514400" y="3283"/>
                </a:cubicBezTo>
                <a:lnTo>
                  <a:pt x="509119" y="5165"/>
                </a:lnTo>
                <a:cubicBezTo>
                  <a:pt x="390869" y="43627"/>
                  <a:pt x="283212" y="109128"/>
                  <a:pt x="194700" y="196467"/>
                </a:cubicBezTo>
                <a:cubicBezTo>
                  <a:pt x="172487" y="219267"/>
                  <a:pt x="152275" y="243936"/>
                  <a:pt x="134290" y="270201"/>
                </a:cubicBezTo>
                <a:cubicBezTo>
                  <a:pt x="100064" y="319096"/>
                  <a:pt x="93561" y="372611"/>
                  <a:pt x="135610" y="414685"/>
                </a:cubicBezTo>
                <a:lnTo>
                  <a:pt x="136564" y="415614"/>
                </a:lnTo>
                <a:lnTo>
                  <a:pt x="80506" y="471672"/>
                </a:lnTo>
                <a:cubicBezTo>
                  <a:pt x="70962" y="481219"/>
                  <a:pt x="70962" y="496695"/>
                  <a:pt x="80506" y="506241"/>
                </a:cubicBezTo>
                <a:cubicBezTo>
                  <a:pt x="90052" y="515786"/>
                  <a:pt x="105528" y="515786"/>
                  <a:pt x="115074" y="506241"/>
                </a:cubicBezTo>
                <a:lnTo>
                  <a:pt x="171133" y="450183"/>
                </a:lnTo>
                <a:lnTo>
                  <a:pt x="172062" y="451137"/>
                </a:lnTo>
                <a:cubicBezTo>
                  <a:pt x="214136" y="493186"/>
                  <a:pt x="267773" y="486634"/>
                  <a:pt x="316546" y="452457"/>
                </a:cubicBezTo>
                <a:cubicBezTo>
                  <a:pt x="342810" y="434471"/>
                  <a:pt x="367480" y="414260"/>
                  <a:pt x="390280" y="392047"/>
                </a:cubicBezTo>
                <a:cubicBezTo>
                  <a:pt x="477621" y="303527"/>
                  <a:pt x="543123" y="195863"/>
                  <a:pt x="581582" y="77603"/>
                </a:cubicBezTo>
                <a:lnTo>
                  <a:pt x="583464" y="72323"/>
                </a:lnTo>
                <a:cubicBezTo>
                  <a:pt x="590691" y="52665"/>
                  <a:pt x="585769" y="30597"/>
                  <a:pt x="570874" y="15873"/>
                </a:cubicBezTo>
                <a:close/>
                <a:moveTo>
                  <a:pt x="268923" y="342272"/>
                </a:moveTo>
                <a:cubicBezTo>
                  <a:pt x="255420" y="342272"/>
                  <a:pt x="244475" y="331327"/>
                  <a:pt x="244475" y="317824"/>
                </a:cubicBezTo>
                <a:cubicBezTo>
                  <a:pt x="244475" y="304322"/>
                  <a:pt x="255420" y="293377"/>
                  <a:pt x="268923" y="293377"/>
                </a:cubicBezTo>
                <a:cubicBezTo>
                  <a:pt x="282425" y="293377"/>
                  <a:pt x="293370" y="304322"/>
                  <a:pt x="293370" y="317824"/>
                </a:cubicBezTo>
                <a:cubicBezTo>
                  <a:pt x="293370" y="331327"/>
                  <a:pt x="282425" y="342272"/>
                  <a:pt x="268923" y="342272"/>
                </a:cubicBezTo>
                <a:close/>
                <a:moveTo>
                  <a:pt x="342265" y="268929"/>
                </a:moveTo>
                <a:cubicBezTo>
                  <a:pt x="328763" y="268929"/>
                  <a:pt x="317818" y="257984"/>
                  <a:pt x="317818" y="244482"/>
                </a:cubicBezTo>
                <a:cubicBezTo>
                  <a:pt x="317818" y="230980"/>
                  <a:pt x="328763" y="220034"/>
                  <a:pt x="342265" y="220034"/>
                </a:cubicBezTo>
                <a:cubicBezTo>
                  <a:pt x="355767" y="220034"/>
                  <a:pt x="366713" y="230980"/>
                  <a:pt x="366713" y="244482"/>
                </a:cubicBezTo>
                <a:cubicBezTo>
                  <a:pt x="366713" y="257984"/>
                  <a:pt x="355767" y="268929"/>
                  <a:pt x="342265" y="268929"/>
                </a:cubicBezTo>
                <a:close/>
                <a:moveTo>
                  <a:pt x="415608" y="195587"/>
                </a:moveTo>
                <a:cubicBezTo>
                  <a:pt x="402105" y="195587"/>
                  <a:pt x="391160" y="184641"/>
                  <a:pt x="391160" y="171139"/>
                </a:cubicBezTo>
                <a:cubicBezTo>
                  <a:pt x="391160" y="157638"/>
                  <a:pt x="402105" y="146692"/>
                  <a:pt x="415608" y="146692"/>
                </a:cubicBezTo>
                <a:cubicBezTo>
                  <a:pt x="429110" y="146692"/>
                  <a:pt x="440055" y="157638"/>
                  <a:pt x="440055" y="171139"/>
                </a:cubicBezTo>
                <a:cubicBezTo>
                  <a:pt x="440055" y="184641"/>
                  <a:pt x="429110" y="195587"/>
                  <a:pt x="415608" y="195587"/>
                </a:cubicBezTo>
                <a:close/>
                <a:moveTo>
                  <a:pt x="57769" y="318753"/>
                </a:moveTo>
                <a:cubicBezTo>
                  <a:pt x="25878" y="318768"/>
                  <a:pt x="14" y="292925"/>
                  <a:pt x="0" y="261033"/>
                </a:cubicBezTo>
                <a:cubicBezTo>
                  <a:pt x="0" y="261025"/>
                  <a:pt x="0" y="261016"/>
                  <a:pt x="0" y="261008"/>
                </a:cubicBezTo>
                <a:cubicBezTo>
                  <a:pt x="59" y="245949"/>
                  <a:pt x="5876" y="231482"/>
                  <a:pt x="16258" y="220572"/>
                </a:cubicBezTo>
                <a:cubicBezTo>
                  <a:pt x="58022" y="177639"/>
                  <a:pt x="114386" y="151952"/>
                  <a:pt x="174188" y="148599"/>
                </a:cubicBezTo>
                <a:cubicBezTo>
                  <a:pt x="169519" y="153048"/>
                  <a:pt x="164752" y="157278"/>
                  <a:pt x="160131" y="161898"/>
                </a:cubicBezTo>
                <a:cubicBezTo>
                  <a:pt x="135920" y="186680"/>
                  <a:pt x="113877" y="213491"/>
                  <a:pt x="94245" y="242037"/>
                </a:cubicBezTo>
                <a:cubicBezTo>
                  <a:pt x="77735" y="264910"/>
                  <a:pt x="66239" y="291010"/>
                  <a:pt x="60508" y="318631"/>
                </a:cubicBezTo>
                <a:close/>
                <a:moveTo>
                  <a:pt x="268923" y="526239"/>
                </a:moveTo>
                <a:cubicBezTo>
                  <a:pt x="296546" y="520519"/>
                  <a:pt x="322648" y="509021"/>
                  <a:pt x="345517" y="492502"/>
                </a:cubicBezTo>
                <a:cubicBezTo>
                  <a:pt x="374110" y="472880"/>
                  <a:pt x="400963" y="450838"/>
                  <a:pt x="425778" y="426616"/>
                </a:cubicBezTo>
                <a:cubicBezTo>
                  <a:pt x="430423" y="421995"/>
                  <a:pt x="434628" y="417228"/>
                  <a:pt x="439102" y="412558"/>
                </a:cubicBezTo>
                <a:cubicBezTo>
                  <a:pt x="435728" y="472362"/>
                  <a:pt x="410033" y="528721"/>
                  <a:pt x="367104" y="570489"/>
                </a:cubicBezTo>
                <a:cubicBezTo>
                  <a:pt x="356205" y="580872"/>
                  <a:pt x="341744" y="586688"/>
                  <a:pt x="326692" y="586747"/>
                </a:cubicBezTo>
                <a:cubicBezTo>
                  <a:pt x="294788" y="586747"/>
                  <a:pt x="268923" y="560881"/>
                  <a:pt x="268923" y="528977"/>
                </a:cubicBezTo>
                <a:close/>
              </a:path>
            </a:pathLst>
          </a:custGeom>
          <a:solidFill>
            <a:srgbClr val="F1F4F4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28" name="Graphic 1073">
            <a:extLst>
              <a:ext uri="{FF2B5EF4-FFF2-40B4-BE49-F238E27FC236}">
                <a16:creationId xmlns:a16="http://schemas.microsoft.com/office/drawing/2014/main" id="{9C9B0E4B-6AAF-A348-AA9D-E481020F27E4}"/>
              </a:ext>
            </a:extLst>
          </p:cNvPr>
          <p:cNvGrpSpPr/>
          <p:nvPr/>
        </p:nvGrpSpPr>
        <p:grpSpPr>
          <a:xfrm>
            <a:off x="6291548" y="5552769"/>
            <a:ext cx="205649" cy="205649"/>
            <a:chOff x="8707463" y="4358813"/>
            <a:chExt cx="586740" cy="586740"/>
          </a:xfrm>
          <a:solidFill>
            <a:srgbClr val="F1F4F4"/>
          </a:solidFill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ADE9436-E906-B24C-8A70-02C32D44D2AF}"/>
                </a:ext>
              </a:extLst>
            </p:cNvPr>
            <p:cNvSpPr/>
            <p:nvPr/>
          </p:nvSpPr>
          <p:spPr>
            <a:xfrm>
              <a:off x="8731910" y="4676630"/>
              <a:ext cx="537845" cy="268922"/>
            </a:xfrm>
            <a:custGeom>
              <a:avLst/>
              <a:gdLst>
                <a:gd name="connsiteX0" fmla="*/ 366713 w 537845"/>
                <a:gd name="connsiteY0" fmla="*/ 0 h 268922"/>
                <a:gd name="connsiteX1" fmla="*/ 195580 w 537845"/>
                <a:gd name="connsiteY1" fmla="*/ 24448 h 268922"/>
                <a:gd name="connsiteX2" fmla="*/ 171133 w 537845"/>
                <a:gd name="connsiteY2" fmla="*/ 0 h 268922"/>
                <a:gd name="connsiteX3" fmla="*/ 1635 w 537845"/>
                <a:gd name="connsiteY3" fmla="*/ 25120 h 268922"/>
                <a:gd name="connsiteX4" fmla="*/ 0 w 537845"/>
                <a:gd name="connsiteY4" fmla="*/ 23885 h 268922"/>
                <a:gd name="connsiteX5" fmla="*/ 0 w 537845"/>
                <a:gd name="connsiteY5" fmla="*/ 146685 h 268922"/>
                <a:gd name="connsiteX6" fmla="*/ 122238 w 537845"/>
                <a:gd name="connsiteY6" fmla="*/ 268923 h 268922"/>
                <a:gd name="connsiteX7" fmla="*/ 415608 w 537845"/>
                <a:gd name="connsiteY7" fmla="*/ 268923 h 268922"/>
                <a:gd name="connsiteX8" fmla="*/ 537845 w 537845"/>
                <a:gd name="connsiteY8" fmla="*/ 146685 h 268922"/>
                <a:gd name="connsiteX9" fmla="*/ 537845 w 537845"/>
                <a:gd name="connsiteY9" fmla="*/ 23812 h 268922"/>
                <a:gd name="connsiteX10" fmla="*/ 367940 w 537845"/>
                <a:gd name="connsiteY10" fmla="*/ 1623 h 268922"/>
                <a:gd name="connsiteX11" fmla="*/ 366713 w 537845"/>
                <a:gd name="connsiteY11" fmla="*/ 0 h 26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7845" h="268922">
                  <a:moveTo>
                    <a:pt x="366713" y="0"/>
                  </a:moveTo>
                  <a:cubicBezTo>
                    <a:pt x="326205" y="54007"/>
                    <a:pt x="249587" y="64955"/>
                    <a:pt x="195580" y="24448"/>
                  </a:cubicBezTo>
                  <a:cubicBezTo>
                    <a:pt x="186314" y="17497"/>
                    <a:pt x="178082" y="9266"/>
                    <a:pt x="171133" y="0"/>
                  </a:cubicBezTo>
                  <a:cubicBezTo>
                    <a:pt x="131264" y="53743"/>
                    <a:pt x="55377" y="64989"/>
                    <a:pt x="1635" y="25120"/>
                  </a:cubicBezTo>
                  <a:cubicBezTo>
                    <a:pt x="1087" y="24714"/>
                    <a:pt x="542" y="24301"/>
                    <a:pt x="0" y="23885"/>
                  </a:cubicBezTo>
                  <a:lnTo>
                    <a:pt x="0" y="146685"/>
                  </a:lnTo>
                  <a:cubicBezTo>
                    <a:pt x="81" y="214163"/>
                    <a:pt x="54761" y="268842"/>
                    <a:pt x="122238" y="268923"/>
                  </a:cubicBezTo>
                  <a:lnTo>
                    <a:pt x="415608" y="268923"/>
                  </a:lnTo>
                  <a:cubicBezTo>
                    <a:pt x="483085" y="268842"/>
                    <a:pt x="537764" y="214163"/>
                    <a:pt x="537845" y="146685"/>
                  </a:cubicBezTo>
                  <a:lnTo>
                    <a:pt x="537845" y="23812"/>
                  </a:lnTo>
                  <a:cubicBezTo>
                    <a:pt x="484799" y="64603"/>
                    <a:pt x="408730" y="54670"/>
                    <a:pt x="367940" y="1623"/>
                  </a:cubicBezTo>
                  <a:cubicBezTo>
                    <a:pt x="367527" y="1085"/>
                    <a:pt x="367116" y="545"/>
                    <a:pt x="366713" y="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FB62298-9DA5-A344-B9B6-84AACF018F0D}"/>
                </a:ext>
              </a:extLst>
            </p:cNvPr>
            <p:cNvSpPr/>
            <p:nvPr/>
          </p:nvSpPr>
          <p:spPr>
            <a:xfrm>
              <a:off x="8731910" y="4358811"/>
              <a:ext cx="537845" cy="318064"/>
            </a:xfrm>
            <a:custGeom>
              <a:avLst/>
              <a:gdLst>
                <a:gd name="connsiteX0" fmla="*/ 506063 w 537845"/>
                <a:gd name="connsiteY0" fmla="*/ 76547 h 318064"/>
                <a:gd name="connsiteX1" fmla="*/ 410522 w 537845"/>
                <a:gd name="connsiteY1" fmla="*/ 2 h 318064"/>
                <a:gd name="connsiteX2" fmla="*/ 391160 w 537845"/>
                <a:gd name="connsiteY2" fmla="*/ 2 h 318064"/>
                <a:gd name="connsiteX3" fmla="*/ 391160 w 537845"/>
                <a:gd name="connsiteY3" fmla="*/ 73344 h 318064"/>
                <a:gd name="connsiteX4" fmla="*/ 366713 w 537845"/>
                <a:gd name="connsiteY4" fmla="*/ 97792 h 318064"/>
                <a:gd name="connsiteX5" fmla="*/ 342265 w 537845"/>
                <a:gd name="connsiteY5" fmla="*/ 73344 h 318064"/>
                <a:gd name="connsiteX6" fmla="*/ 342265 w 537845"/>
                <a:gd name="connsiteY6" fmla="*/ 2 h 318064"/>
                <a:gd name="connsiteX7" fmla="*/ 195580 w 537845"/>
                <a:gd name="connsiteY7" fmla="*/ 2 h 318064"/>
                <a:gd name="connsiteX8" fmla="*/ 195580 w 537845"/>
                <a:gd name="connsiteY8" fmla="*/ 73344 h 318064"/>
                <a:gd name="connsiteX9" fmla="*/ 171133 w 537845"/>
                <a:gd name="connsiteY9" fmla="*/ 97792 h 318064"/>
                <a:gd name="connsiteX10" fmla="*/ 146685 w 537845"/>
                <a:gd name="connsiteY10" fmla="*/ 73344 h 318064"/>
                <a:gd name="connsiteX11" fmla="*/ 146685 w 537845"/>
                <a:gd name="connsiteY11" fmla="*/ 2 h 318064"/>
                <a:gd name="connsiteX12" fmla="*/ 127323 w 537845"/>
                <a:gd name="connsiteY12" fmla="*/ 2 h 318064"/>
                <a:gd name="connsiteX13" fmla="*/ 31782 w 537845"/>
                <a:gd name="connsiteY13" fmla="*/ 76571 h 318064"/>
                <a:gd name="connsiteX14" fmla="*/ 538 w 537845"/>
                <a:gd name="connsiteY14" fmla="*/ 217584 h 318064"/>
                <a:gd name="connsiteX15" fmla="*/ 0 w 537845"/>
                <a:gd name="connsiteY15" fmla="*/ 244966 h 318064"/>
                <a:gd name="connsiteX16" fmla="*/ 73587 w 537845"/>
                <a:gd name="connsiteY16" fmla="*/ 318064 h 318064"/>
                <a:gd name="connsiteX17" fmla="*/ 146685 w 537845"/>
                <a:gd name="connsiteY17" fmla="*/ 244477 h 318064"/>
                <a:gd name="connsiteX18" fmla="*/ 171133 w 537845"/>
                <a:gd name="connsiteY18" fmla="*/ 220029 h 318064"/>
                <a:gd name="connsiteX19" fmla="*/ 195580 w 537845"/>
                <a:gd name="connsiteY19" fmla="*/ 244477 h 318064"/>
                <a:gd name="connsiteX20" fmla="*/ 268923 w 537845"/>
                <a:gd name="connsiteY20" fmla="*/ 317819 h 318064"/>
                <a:gd name="connsiteX21" fmla="*/ 342265 w 537845"/>
                <a:gd name="connsiteY21" fmla="*/ 244477 h 318064"/>
                <a:gd name="connsiteX22" fmla="*/ 366713 w 537845"/>
                <a:gd name="connsiteY22" fmla="*/ 220029 h 318064"/>
                <a:gd name="connsiteX23" fmla="*/ 391160 w 537845"/>
                <a:gd name="connsiteY23" fmla="*/ 244477 h 318064"/>
                <a:gd name="connsiteX24" fmla="*/ 464503 w 537845"/>
                <a:gd name="connsiteY24" fmla="*/ 317819 h 318064"/>
                <a:gd name="connsiteX25" fmla="*/ 537845 w 537845"/>
                <a:gd name="connsiteY25" fmla="*/ 244477 h 318064"/>
                <a:gd name="connsiteX26" fmla="*/ 537845 w 537845"/>
                <a:gd name="connsiteY26" fmla="*/ 222645 h 31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845" h="318064">
                  <a:moveTo>
                    <a:pt x="506063" y="76547"/>
                  </a:moveTo>
                  <a:cubicBezTo>
                    <a:pt x="496311" y="31658"/>
                    <a:pt x="456457" y="-271"/>
                    <a:pt x="410522" y="2"/>
                  </a:cubicBezTo>
                  <a:lnTo>
                    <a:pt x="391160" y="2"/>
                  </a:lnTo>
                  <a:lnTo>
                    <a:pt x="391160" y="73344"/>
                  </a:lnTo>
                  <a:cubicBezTo>
                    <a:pt x="391160" y="86846"/>
                    <a:pt x="380215" y="97792"/>
                    <a:pt x="366713" y="97792"/>
                  </a:cubicBezTo>
                  <a:cubicBezTo>
                    <a:pt x="353210" y="97792"/>
                    <a:pt x="342265" y="86846"/>
                    <a:pt x="342265" y="73344"/>
                  </a:cubicBezTo>
                  <a:lnTo>
                    <a:pt x="342265" y="2"/>
                  </a:lnTo>
                  <a:lnTo>
                    <a:pt x="195580" y="2"/>
                  </a:lnTo>
                  <a:lnTo>
                    <a:pt x="195580" y="73344"/>
                  </a:lnTo>
                  <a:cubicBezTo>
                    <a:pt x="195580" y="86846"/>
                    <a:pt x="184635" y="97792"/>
                    <a:pt x="171133" y="97792"/>
                  </a:cubicBezTo>
                  <a:cubicBezTo>
                    <a:pt x="157631" y="97792"/>
                    <a:pt x="146685" y="86846"/>
                    <a:pt x="146685" y="73344"/>
                  </a:cubicBezTo>
                  <a:lnTo>
                    <a:pt x="146685" y="2"/>
                  </a:lnTo>
                  <a:lnTo>
                    <a:pt x="127323" y="2"/>
                  </a:lnTo>
                  <a:cubicBezTo>
                    <a:pt x="81380" y="-269"/>
                    <a:pt x="41525" y="31672"/>
                    <a:pt x="31782" y="76571"/>
                  </a:cubicBezTo>
                  <a:lnTo>
                    <a:pt x="538" y="217584"/>
                  </a:lnTo>
                  <a:lnTo>
                    <a:pt x="0" y="244966"/>
                  </a:lnTo>
                  <a:cubicBezTo>
                    <a:pt x="135" y="285473"/>
                    <a:pt x="33081" y="318198"/>
                    <a:pt x="73587" y="318064"/>
                  </a:cubicBezTo>
                  <a:cubicBezTo>
                    <a:pt x="114093" y="317929"/>
                    <a:pt x="146820" y="284984"/>
                    <a:pt x="146685" y="244477"/>
                  </a:cubicBezTo>
                  <a:cubicBezTo>
                    <a:pt x="146685" y="230975"/>
                    <a:pt x="157631" y="220029"/>
                    <a:pt x="171133" y="220029"/>
                  </a:cubicBezTo>
                  <a:cubicBezTo>
                    <a:pt x="184635" y="220029"/>
                    <a:pt x="195580" y="230975"/>
                    <a:pt x="195580" y="244477"/>
                  </a:cubicBezTo>
                  <a:cubicBezTo>
                    <a:pt x="195580" y="284984"/>
                    <a:pt x="228415" y="317819"/>
                    <a:pt x="268923" y="317819"/>
                  </a:cubicBezTo>
                  <a:cubicBezTo>
                    <a:pt x="309430" y="317819"/>
                    <a:pt x="342265" y="284984"/>
                    <a:pt x="342265" y="244477"/>
                  </a:cubicBezTo>
                  <a:cubicBezTo>
                    <a:pt x="342265" y="230975"/>
                    <a:pt x="353210" y="220029"/>
                    <a:pt x="366713" y="220029"/>
                  </a:cubicBezTo>
                  <a:cubicBezTo>
                    <a:pt x="380215" y="220029"/>
                    <a:pt x="391160" y="230975"/>
                    <a:pt x="391160" y="244477"/>
                  </a:cubicBezTo>
                  <a:cubicBezTo>
                    <a:pt x="391160" y="284984"/>
                    <a:pt x="423995" y="317819"/>
                    <a:pt x="464503" y="317819"/>
                  </a:cubicBezTo>
                  <a:cubicBezTo>
                    <a:pt x="505010" y="317819"/>
                    <a:pt x="537845" y="284984"/>
                    <a:pt x="537845" y="244477"/>
                  </a:cubicBezTo>
                  <a:lnTo>
                    <a:pt x="537845" y="222645"/>
                  </a:ln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31" name="Graphic 1075">
            <a:extLst>
              <a:ext uri="{FF2B5EF4-FFF2-40B4-BE49-F238E27FC236}">
                <a16:creationId xmlns:a16="http://schemas.microsoft.com/office/drawing/2014/main" id="{70AD368B-E694-9343-A397-98D2B917424C}"/>
              </a:ext>
            </a:extLst>
          </p:cNvPr>
          <p:cNvGrpSpPr/>
          <p:nvPr/>
        </p:nvGrpSpPr>
        <p:grpSpPr>
          <a:xfrm>
            <a:off x="9014057" y="4751605"/>
            <a:ext cx="205649" cy="205649"/>
            <a:chOff x="9869397" y="4358813"/>
            <a:chExt cx="586740" cy="586740"/>
          </a:xfrm>
          <a:solidFill>
            <a:srgbClr val="F1F4F4"/>
          </a:solidFill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96FBC7D-3D92-8441-91D2-1A662D95B2A9}"/>
                </a:ext>
              </a:extLst>
            </p:cNvPr>
            <p:cNvSpPr/>
            <p:nvPr/>
          </p:nvSpPr>
          <p:spPr>
            <a:xfrm>
              <a:off x="9869397" y="4358813"/>
              <a:ext cx="557794" cy="464502"/>
            </a:xfrm>
            <a:custGeom>
              <a:avLst/>
              <a:gdLst>
                <a:gd name="connsiteX0" fmla="*/ 440055 w 557794"/>
                <a:gd name="connsiteY0" fmla="*/ 293370 h 464502"/>
                <a:gd name="connsiteX1" fmla="*/ 293370 w 557794"/>
                <a:gd name="connsiteY1" fmla="*/ 147027 h 464502"/>
                <a:gd name="connsiteX2" fmla="*/ 313148 w 557794"/>
                <a:gd name="connsiteY2" fmla="*/ 73343 h 464502"/>
                <a:gd name="connsiteX3" fmla="*/ 103706 w 557794"/>
                <a:gd name="connsiteY3" fmla="*/ 73343 h 464502"/>
                <a:gd name="connsiteX4" fmla="*/ 102679 w 557794"/>
                <a:gd name="connsiteY4" fmla="*/ 64737 h 464502"/>
                <a:gd name="connsiteX5" fmla="*/ 29875 w 557794"/>
                <a:gd name="connsiteY5" fmla="*/ 0 h 464502"/>
                <a:gd name="connsiteX6" fmla="*/ 24448 w 557794"/>
                <a:gd name="connsiteY6" fmla="*/ 0 h 464502"/>
                <a:gd name="connsiteX7" fmla="*/ 0 w 557794"/>
                <a:gd name="connsiteY7" fmla="*/ 24448 h 464502"/>
                <a:gd name="connsiteX8" fmla="*/ 24448 w 557794"/>
                <a:gd name="connsiteY8" fmla="*/ 48895 h 464502"/>
                <a:gd name="connsiteX9" fmla="*/ 29875 w 557794"/>
                <a:gd name="connsiteY9" fmla="*/ 48895 h 464502"/>
                <a:gd name="connsiteX10" fmla="*/ 54151 w 557794"/>
                <a:gd name="connsiteY10" fmla="*/ 70482 h 464502"/>
                <a:gd name="connsiteX11" fmla="*/ 87791 w 557794"/>
                <a:gd name="connsiteY11" fmla="*/ 356518 h 464502"/>
                <a:gd name="connsiteX12" fmla="*/ 209197 w 557794"/>
                <a:gd name="connsiteY12" fmla="*/ 464503 h 464502"/>
                <a:gd name="connsiteX13" fmla="*/ 464503 w 557794"/>
                <a:gd name="connsiteY13" fmla="*/ 464503 h 464502"/>
                <a:gd name="connsiteX14" fmla="*/ 488950 w 557794"/>
                <a:gd name="connsiteY14" fmla="*/ 440055 h 464502"/>
                <a:gd name="connsiteX15" fmla="*/ 464503 w 557794"/>
                <a:gd name="connsiteY15" fmla="*/ 415608 h 464502"/>
                <a:gd name="connsiteX16" fmla="*/ 209197 w 557794"/>
                <a:gd name="connsiteY16" fmla="*/ 415608 h 464502"/>
                <a:gd name="connsiteX17" fmla="*/ 140231 w 557794"/>
                <a:gd name="connsiteY17" fmla="*/ 366713 h 464502"/>
                <a:gd name="connsiteX18" fmla="*/ 431670 w 557794"/>
                <a:gd name="connsiteY18" fmla="*/ 366713 h 464502"/>
                <a:gd name="connsiteX19" fmla="*/ 551976 w 557794"/>
                <a:gd name="connsiteY19" fmla="*/ 266160 h 464502"/>
                <a:gd name="connsiteX20" fmla="*/ 557794 w 557794"/>
                <a:gd name="connsiteY20" fmla="*/ 233914 h 464502"/>
                <a:gd name="connsiteX21" fmla="*/ 440055 w 557794"/>
                <a:gd name="connsiteY21" fmla="*/ 293370 h 46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7794" h="464502">
                  <a:moveTo>
                    <a:pt x="440055" y="293370"/>
                  </a:moveTo>
                  <a:cubicBezTo>
                    <a:pt x="359139" y="293465"/>
                    <a:pt x="293465" y="227944"/>
                    <a:pt x="293370" y="147027"/>
                  </a:cubicBezTo>
                  <a:cubicBezTo>
                    <a:pt x="293341" y="121150"/>
                    <a:pt x="300164" y="95726"/>
                    <a:pt x="313148" y="73343"/>
                  </a:cubicBezTo>
                  <a:lnTo>
                    <a:pt x="103706" y="73343"/>
                  </a:lnTo>
                  <a:lnTo>
                    <a:pt x="102679" y="64737"/>
                  </a:lnTo>
                  <a:cubicBezTo>
                    <a:pt x="98319" y="27829"/>
                    <a:pt x="67040" y="16"/>
                    <a:pt x="29875" y="0"/>
                  </a:cubicBezTo>
                  <a:lnTo>
                    <a:pt x="24448" y="0"/>
                  </a:lnTo>
                  <a:cubicBezTo>
                    <a:pt x="10946" y="0"/>
                    <a:pt x="0" y="10946"/>
                    <a:pt x="0" y="24448"/>
                  </a:cubicBezTo>
                  <a:cubicBezTo>
                    <a:pt x="0" y="37949"/>
                    <a:pt x="10946" y="48895"/>
                    <a:pt x="24448" y="48895"/>
                  </a:cubicBezTo>
                  <a:lnTo>
                    <a:pt x="29875" y="48895"/>
                  </a:lnTo>
                  <a:cubicBezTo>
                    <a:pt x="42269" y="48897"/>
                    <a:pt x="52701" y="58173"/>
                    <a:pt x="54151" y="70482"/>
                  </a:cubicBezTo>
                  <a:lnTo>
                    <a:pt x="87791" y="356518"/>
                  </a:lnTo>
                  <a:cubicBezTo>
                    <a:pt x="95020" y="418091"/>
                    <a:pt x="147200" y="464505"/>
                    <a:pt x="209197" y="464503"/>
                  </a:cubicBezTo>
                  <a:lnTo>
                    <a:pt x="464503" y="464503"/>
                  </a:lnTo>
                  <a:cubicBezTo>
                    <a:pt x="478005" y="464503"/>
                    <a:pt x="488950" y="453557"/>
                    <a:pt x="488950" y="440055"/>
                  </a:cubicBezTo>
                  <a:cubicBezTo>
                    <a:pt x="488950" y="426553"/>
                    <a:pt x="478005" y="415608"/>
                    <a:pt x="464503" y="415608"/>
                  </a:cubicBezTo>
                  <a:lnTo>
                    <a:pt x="209197" y="415608"/>
                  </a:lnTo>
                  <a:cubicBezTo>
                    <a:pt x="178183" y="415532"/>
                    <a:pt x="150569" y="395954"/>
                    <a:pt x="140231" y="366713"/>
                  </a:cubicBezTo>
                  <a:lnTo>
                    <a:pt x="431670" y="366713"/>
                  </a:lnTo>
                  <a:cubicBezTo>
                    <a:pt x="490818" y="366715"/>
                    <a:pt x="541483" y="324369"/>
                    <a:pt x="551976" y="266160"/>
                  </a:cubicBezTo>
                  <a:lnTo>
                    <a:pt x="557794" y="233914"/>
                  </a:lnTo>
                  <a:cubicBezTo>
                    <a:pt x="530215" y="271304"/>
                    <a:pt x="486515" y="293372"/>
                    <a:pt x="440055" y="29337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3EF812B-2C76-BD40-B190-78A04B88CB37}"/>
                </a:ext>
              </a:extLst>
            </p:cNvPr>
            <p:cNvSpPr/>
            <p:nvPr/>
          </p:nvSpPr>
          <p:spPr>
            <a:xfrm>
              <a:off x="9991634" y="4847763"/>
              <a:ext cx="97790" cy="97790"/>
            </a:xfrm>
            <a:custGeom>
              <a:avLst/>
              <a:gdLst>
                <a:gd name="connsiteX0" fmla="*/ 97790 w 97790"/>
                <a:gd name="connsiteY0" fmla="*/ 48895 h 97790"/>
                <a:gd name="connsiteX1" fmla="*/ 48895 w 97790"/>
                <a:gd name="connsiteY1" fmla="*/ 97790 h 97790"/>
                <a:gd name="connsiteX2" fmla="*/ 0 w 97790"/>
                <a:gd name="connsiteY2" fmla="*/ 48895 h 97790"/>
                <a:gd name="connsiteX3" fmla="*/ 48895 w 97790"/>
                <a:gd name="connsiteY3" fmla="*/ 0 h 97790"/>
                <a:gd name="connsiteX4" fmla="*/ 97790 w 97790"/>
                <a:gd name="connsiteY4" fmla="*/ 48895 h 9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0" h="97790">
                  <a:moveTo>
                    <a:pt x="97790" y="48895"/>
                  </a:moveTo>
                  <a:cubicBezTo>
                    <a:pt x="97790" y="75899"/>
                    <a:pt x="75899" y="97790"/>
                    <a:pt x="48895" y="97790"/>
                  </a:cubicBezTo>
                  <a:cubicBezTo>
                    <a:pt x="21891" y="97790"/>
                    <a:pt x="0" y="75899"/>
                    <a:pt x="0" y="48895"/>
                  </a:cubicBezTo>
                  <a:cubicBezTo>
                    <a:pt x="0" y="21891"/>
                    <a:pt x="21891" y="0"/>
                    <a:pt x="48895" y="0"/>
                  </a:cubicBezTo>
                  <a:cubicBezTo>
                    <a:pt x="75899" y="0"/>
                    <a:pt x="97790" y="21891"/>
                    <a:pt x="97790" y="48895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EE77422-4CBF-264A-9923-AB807C3A5800}"/>
                </a:ext>
              </a:extLst>
            </p:cNvPr>
            <p:cNvSpPr/>
            <p:nvPr/>
          </p:nvSpPr>
          <p:spPr>
            <a:xfrm>
              <a:off x="10236109" y="4847763"/>
              <a:ext cx="97790" cy="97790"/>
            </a:xfrm>
            <a:custGeom>
              <a:avLst/>
              <a:gdLst>
                <a:gd name="connsiteX0" fmla="*/ 97790 w 97790"/>
                <a:gd name="connsiteY0" fmla="*/ 48895 h 97790"/>
                <a:gd name="connsiteX1" fmla="*/ 48895 w 97790"/>
                <a:gd name="connsiteY1" fmla="*/ 97790 h 97790"/>
                <a:gd name="connsiteX2" fmla="*/ 0 w 97790"/>
                <a:gd name="connsiteY2" fmla="*/ 48895 h 97790"/>
                <a:gd name="connsiteX3" fmla="*/ 48895 w 97790"/>
                <a:gd name="connsiteY3" fmla="*/ 0 h 97790"/>
                <a:gd name="connsiteX4" fmla="*/ 97790 w 97790"/>
                <a:gd name="connsiteY4" fmla="*/ 48895 h 9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0" h="97790">
                  <a:moveTo>
                    <a:pt x="97790" y="48895"/>
                  </a:moveTo>
                  <a:cubicBezTo>
                    <a:pt x="97790" y="75899"/>
                    <a:pt x="75899" y="97790"/>
                    <a:pt x="48895" y="97790"/>
                  </a:cubicBezTo>
                  <a:cubicBezTo>
                    <a:pt x="21891" y="97790"/>
                    <a:pt x="0" y="75899"/>
                    <a:pt x="0" y="48895"/>
                  </a:cubicBezTo>
                  <a:cubicBezTo>
                    <a:pt x="0" y="21891"/>
                    <a:pt x="21891" y="0"/>
                    <a:pt x="48895" y="0"/>
                  </a:cubicBezTo>
                  <a:cubicBezTo>
                    <a:pt x="75899" y="0"/>
                    <a:pt x="97790" y="21891"/>
                    <a:pt x="97790" y="48895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1C98631-6FCD-3448-A6B0-575D73F46991}"/>
                </a:ext>
              </a:extLst>
            </p:cNvPr>
            <p:cNvSpPr/>
            <p:nvPr/>
          </p:nvSpPr>
          <p:spPr>
            <a:xfrm>
              <a:off x="10215248" y="4432320"/>
              <a:ext cx="216752" cy="159868"/>
            </a:xfrm>
            <a:custGeom>
              <a:avLst/>
              <a:gdLst>
                <a:gd name="connsiteX0" fmla="*/ 38781 w 216752"/>
                <a:gd name="connsiteY0" fmla="*/ 145200 h 159868"/>
                <a:gd name="connsiteX1" fmla="*/ 71663 w 216752"/>
                <a:gd name="connsiteY1" fmla="*/ 159868 h 159868"/>
                <a:gd name="connsiteX2" fmla="*/ 72470 w 216752"/>
                <a:gd name="connsiteY2" fmla="*/ 159868 h 159868"/>
                <a:gd name="connsiteX3" fmla="*/ 105107 w 216752"/>
                <a:gd name="connsiteY3" fmla="*/ 146349 h 159868"/>
                <a:gd name="connsiteX4" fmla="*/ 209547 w 216752"/>
                <a:gd name="connsiteY4" fmla="*/ 41909 h 159868"/>
                <a:gd name="connsiteX5" fmla="*/ 209583 w 216752"/>
                <a:gd name="connsiteY5" fmla="*/ 7206 h 159868"/>
                <a:gd name="connsiteX6" fmla="*/ 174880 w 216752"/>
                <a:gd name="connsiteY6" fmla="*/ 7169 h 159868"/>
                <a:gd name="connsiteX7" fmla="*/ 72518 w 216752"/>
                <a:gd name="connsiteY7" fmla="*/ 109702 h 159868"/>
                <a:gd name="connsiteX8" fmla="*/ 42350 w 216752"/>
                <a:gd name="connsiteY8" fmla="*/ 77333 h 159868"/>
                <a:gd name="connsiteX9" fmla="*/ 7769 w 216752"/>
                <a:gd name="connsiteY9" fmla="*/ 76148 h 159868"/>
                <a:gd name="connsiteX10" fmla="*/ 6584 w 216752"/>
                <a:gd name="connsiteY10" fmla="*/ 110729 h 15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752" h="159868">
                  <a:moveTo>
                    <a:pt x="38781" y="145200"/>
                  </a:moveTo>
                  <a:cubicBezTo>
                    <a:pt x="47276" y="154376"/>
                    <a:pt x="59158" y="159677"/>
                    <a:pt x="71663" y="159868"/>
                  </a:cubicBezTo>
                  <a:lnTo>
                    <a:pt x="72470" y="159868"/>
                  </a:lnTo>
                  <a:cubicBezTo>
                    <a:pt x="84720" y="159908"/>
                    <a:pt x="96474" y="155039"/>
                    <a:pt x="105107" y="146349"/>
                  </a:cubicBezTo>
                  <a:lnTo>
                    <a:pt x="209547" y="41909"/>
                  </a:lnTo>
                  <a:cubicBezTo>
                    <a:pt x="219140" y="32336"/>
                    <a:pt x="219157" y="16799"/>
                    <a:pt x="209583" y="7206"/>
                  </a:cubicBezTo>
                  <a:cubicBezTo>
                    <a:pt x="200010" y="-2388"/>
                    <a:pt x="184473" y="-2404"/>
                    <a:pt x="174880" y="7169"/>
                  </a:cubicBezTo>
                  <a:lnTo>
                    <a:pt x="72518" y="109702"/>
                  </a:lnTo>
                  <a:lnTo>
                    <a:pt x="42350" y="77333"/>
                  </a:lnTo>
                  <a:cubicBezTo>
                    <a:pt x="33129" y="67457"/>
                    <a:pt x="17646" y="66926"/>
                    <a:pt x="7769" y="76148"/>
                  </a:cubicBezTo>
                  <a:cubicBezTo>
                    <a:pt x="-2108" y="85369"/>
                    <a:pt x="-2638" y="100852"/>
                    <a:pt x="6584" y="110729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81E6E77-08DE-774C-B636-1976A594FD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94545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raphic 999">
            <a:extLst>
              <a:ext uri="{FF2B5EF4-FFF2-40B4-BE49-F238E27FC236}">
                <a16:creationId xmlns:a16="http://schemas.microsoft.com/office/drawing/2014/main" id="{ACC9641A-78F1-D34E-A3E9-E83D574D3258}"/>
              </a:ext>
            </a:extLst>
          </p:cNvPr>
          <p:cNvSpPr/>
          <p:nvPr/>
        </p:nvSpPr>
        <p:spPr>
          <a:xfrm>
            <a:off x="573925" y="689264"/>
            <a:ext cx="586740" cy="586740"/>
          </a:xfrm>
          <a:custGeom>
            <a:avLst/>
            <a:gdLst>
              <a:gd name="connsiteX0" fmla="*/ 293370 w 586740"/>
              <a:gd name="connsiteY0" fmla="*/ 0 h 586740"/>
              <a:gd name="connsiteX1" fmla="*/ 0 w 586740"/>
              <a:gd name="connsiteY1" fmla="*/ 293370 h 586740"/>
              <a:gd name="connsiteX2" fmla="*/ 293370 w 586740"/>
              <a:gd name="connsiteY2" fmla="*/ 586740 h 586740"/>
              <a:gd name="connsiteX3" fmla="*/ 586740 w 586740"/>
              <a:gd name="connsiteY3" fmla="*/ 293370 h 586740"/>
              <a:gd name="connsiteX4" fmla="*/ 293370 w 586740"/>
              <a:gd name="connsiteY4" fmla="*/ 0 h 586740"/>
              <a:gd name="connsiteX5" fmla="*/ 391160 w 586740"/>
              <a:gd name="connsiteY5" fmla="*/ 317818 h 586740"/>
              <a:gd name="connsiteX6" fmla="*/ 317818 w 586740"/>
              <a:gd name="connsiteY6" fmla="*/ 317818 h 586740"/>
              <a:gd name="connsiteX7" fmla="*/ 317818 w 586740"/>
              <a:gd name="connsiteY7" fmla="*/ 391160 h 586740"/>
              <a:gd name="connsiteX8" fmla="*/ 293370 w 586740"/>
              <a:gd name="connsiteY8" fmla="*/ 415608 h 586740"/>
              <a:gd name="connsiteX9" fmla="*/ 268923 w 586740"/>
              <a:gd name="connsiteY9" fmla="*/ 391160 h 586740"/>
              <a:gd name="connsiteX10" fmla="*/ 268923 w 586740"/>
              <a:gd name="connsiteY10" fmla="*/ 317818 h 586740"/>
              <a:gd name="connsiteX11" fmla="*/ 195580 w 586740"/>
              <a:gd name="connsiteY11" fmla="*/ 317818 h 586740"/>
              <a:gd name="connsiteX12" fmla="*/ 171133 w 586740"/>
              <a:gd name="connsiteY12" fmla="*/ 293370 h 586740"/>
              <a:gd name="connsiteX13" fmla="*/ 195580 w 586740"/>
              <a:gd name="connsiteY13" fmla="*/ 268923 h 586740"/>
              <a:gd name="connsiteX14" fmla="*/ 268923 w 586740"/>
              <a:gd name="connsiteY14" fmla="*/ 268923 h 586740"/>
              <a:gd name="connsiteX15" fmla="*/ 268923 w 586740"/>
              <a:gd name="connsiteY15" fmla="*/ 195580 h 586740"/>
              <a:gd name="connsiteX16" fmla="*/ 293370 w 586740"/>
              <a:gd name="connsiteY16" fmla="*/ 171133 h 586740"/>
              <a:gd name="connsiteX17" fmla="*/ 317818 w 586740"/>
              <a:gd name="connsiteY17" fmla="*/ 195580 h 586740"/>
              <a:gd name="connsiteX18" fmla="*/ 317818 w 586740"/>
              <a:gd name="connsiteY18" fmla="*/ 268923 h 586740"/>
              <a:gd name="connsiteX19" fmla="*/ 391160 w 586740"/>
              <a:gd name="connsiteY19" fmla="*/ 268923 h 586740"/>
              <a:gd name="connsiteX20" fmla="*/ 415608 w 586740"/>
              <a:gd name="connsiteY20" fmla="*/ 293370 h 586740"/>
              <a:gd name="connsiteX21" fmla="*/ 391160 w 586740"/>
              <a:gd name="connsiteY21" fmla="*/ 317818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86740" h="586740">
                <a:moveTo>
                  <a:pt x="293370" y="0"/>
                </a:moveTo>
                <a:cubicBezTo>
                  <a:pt x="131346" y="0"/>
                  <a:pt x="0" y="131346"/>
                  <a:pt x="0" y="293370"/>
                </a:cubicBezTo>
                <a:cubicBezTo>
                  <a:pt x="0" y="455394"/>
                  <a:pt x="131346" y="586740"/>
                  <a:pt x="293370" y="586740"/>
                </a:cubicBezTo>
                <a:cubicBezTo>
                  <a:pt x="455394" y="586740"/>
                  <a:pt x="586740" y="455394"/>
                  <a:pt x="586740" y="293370"/>
                </a:cubicBezTo>
                <a:cubicBezTo>
                  <a:pt x="586565" y="131419"/>
                  <a:pt x="455321" y="175"/>
                  <a:pt x="293370" y="0"/>
                </a:cubicBezTo>
                <a:close/>
                <a:moveTo>
                  <a:pt x="391160" y="317818"/>
                </a:moveTo>
                <a:lnTo>
                  <a:pt x="317818" y="317818"/>
                </a:lnTo>
                <a:lnTo>
                  <a:pt x="317818" y="391160"/>
                </a:lnTo>
                <a:cubicBezTo>
                  <a:pt x="317818" y="404662"/>
                  <a:pt x="306872" y="415608"/>
                  <a:pt x="293370" y="415608"/>
                </a:cubicBezTo>
                <a:cubicBezTo>
                  <a:pt x="279868" y="415608"/>
                  <a:pt x="268923" y="404662"/>
                  <a:pt x="268923" y="391160"/>
                </a:cubicBezTo>
                <a:lnTo>
                  <a:pt x="268923" y="317818"/>
                </a:lnTo>
                <a:lnTo>
                  <a:pt x="195580" y="317818"/>
                </a:lnTo>
                <a:cubicBezTo>
                  <a:pt x="182078" y="317818"/>
                  <a:pt x="171133" y="306872"/>
                  <a:pt x="171133" y="293370"/>
                </a:cubicBezTo>
                <a:cubicBezTo>
                  <a:pt x="171133" y="279868"/>
                  <a:pt x="182078" y="268923"/>
                  <a:pt x="195580" y="268923"/>
                </a:cubicBezTo>
                <a:lnTo>
                  <a:pt x="268923" y="268923"/>
                </a:lnTo>
                <a:lnTo>
                  <a:pt x="268923" y="195580"/>
                </a:lnTo>
                <a:cubicBezTo>
                  <a:pt x="268923" y="182078"/>
                  <a:pt x="279868" y="171133"/>
                  <a:pt x="293370" y="171133"/>
                </a:cubicBezTo>
                <a:cubicBezTo>
                  <a:pt x="306872" y="171133"/>
                  <a:pt x="317818" y="182078"/>
                  <a:pt x="317818" y="195580"/>
                </a:cubicBezTo>
                <a:lnTo>
                  <a:pt x="317818" y="268923"/>
                </a:lnTo>
                <a:lnTo>
                  <a:pt x="391160" y="268923"/>
                </a:lnTo>
                <a:cubicBezTo>
                  <a:pt x="404662" y="268923"/>
                  <a:pt x="415608" y="279868"/>
                  <a:pt x="415608" y="293370"/>
                </a:cubicBezTo>
                <a:cubicBezTo>
                  <a:pt x="415608" y="306872"/>
                  <a:pt x="404662" y="317818"/>
                  <a:pt x="391160" y="317818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105" name="Graphic 1001">
            <a:extLst>
              <a:ext uri="{FF2B5EF4-FFF2-40B4-BE49-F238E27FC236}">
                <a16:creationId xmlns:a16="http://schemas.microsoft.com/office/drawing/2014/main" id="{7E1E84DB-C7B2-1E4B-9BB4-FBE3E8177146}"/>
              </a:ext>
            </a:extLst>
          </p:cNvPr>
          <p:cNvSpPr/>
          <p:nvPr/>
        </p:nvSpPr>
        <p:spPr>
          <a:xfrm>
            <a:off x="1760306" y="689264"/>
            <a:ext cx="537845" cy="586740"/>
          </a:xfrm>
          <a:custGeom>
            <a:avLst/>
            <a:gdLst>
              <a:gd name="connsiteX0" fmla="*/ 268923 w 537845"/>
              <a:gd name="connsiteY0" fmla="*/ 220028 h 586740"/>
              <a:gd name="connsiteX1" fmla="*/ 293370 w 537845"/>
              <a:gd name="connsiteY1" fmla="*/ 195580 h 586740"/>
              <a:gd name="connsiteX2" fmla="*/ 317818 w 537845"/>
              <a:gd name="connsiteY2" fmla="*/ 220028 h 586740"/>
              <a:gd name="connsiteX3" fmla="*/ 293370 w 537845"/>
              <a:gd name="connsiteY3" fmla="*/ 244475 h 586740"/>
              <a:gd name="connsiteX4" fmla="*/ 268923 w 537845"/>
              <a:gd name="connsiteY4" fmla="*/ 220028 h 586740"/>
              <a:gd name="connsiteX5" fmla="*/ 537845 w 537845"/>
              <a:gd name="connsiteY5" fmla="*/ 122238 h 586740"/>
              <a:gd name="connsiteX6" fmla="*/ 537845 w 537845"/>
              <a:gd name="connsiteY6" fmla="*/ 464503 h 586740"/>
              <a:gd name="connsiteX7" fmla="*/ 415608 w 537845"/>
              <a:gd name="connsiteY7" fmla="*/ 586740 h 586740"/>
              <a:gd name="connsiteX8" fmla="*/ 171133 w 537845"/>
              <a:gd name="connsiteY8" fmla="*/ 586740 h 586740"/>
              <a:gd name="connsiteX9" fmla="*/ 59261 w 537845"/>
              <a:gd name="connsiteY9" fmla="*/ 513398 h 586740"/>
              <a:gd name="connsiteX10" fmla="*/ 24448 w 537845"/>
              <a:gd name="connsiteY10" fmla="*/ 513398 h 586740"/>
              <a:gd name="connsiteX11" fmla="*/ 0 w 537845"/>
              <a:gd name="connsiteY11" fmla="*/ 488950 h 586740"/>
              <a:gd name="connsiteX12" fmla="*/ 24448 w 537845"/>
              <a:gd name="connsiteY12" fmla="*/ 464503 h 586740"/>
              <a:gd name="connsiteX13" fmla="*/ 48895 w 537845"/>
              <a:gd name="connsiteY13" fmla="*/ 464503 h 586740"/>
              <a:gd name="connsiteX14" fmla="*/ 48895 w 537845"/>
              <a:gd name="connsiteY14" fmla="*/ 415608 h 586740"/>
              <a:gd name="connsiteX15" fmla="*/ 24448 w 537845"/>
              <a:gd name="connsiteY15" fmla="*/ 415608 h 586740"/>
              <a:gd name="connsiteX16" fmla="*/ 0 w 537845"/>
              <a:gd name="connsiteY16" fmla="*/ 391160 h 586740"/>
              <a:gd name="connsiteX17" fmla="*/ 24448 w 537845"/>
              <a:gd name="connsiteY17" fmla="*/ 366713 h 586740"/>
              <a:gd name="connsiteX18" fmla="*/ 48895 w 537845"/>
              <a:gd name="connsiteY18" fmla="*/ 366713 h 586740"/>
              <a:gd name="connsiteX19" fmla="*/ 48895 w 537845"/>
              <a:gd name="connsiteY19" fmla="*/ 317818 h 586740"/>
              <a:gd name="connsiteX20" fmla="*/ 24448 w 537845"/>
              <a:gd name="connsiteY20" fmla="*/ 317818 h 586740"/>
              <a:gd name="connsiteX21" fmla="*/ 0 w 537845"/>
              <a:gd name="connsiteY21" fmla="*/ 293370 h 586740"/>
              <a:gd name="connsiteX22" fmla="*/ 24448 w 537845"/>
              <a:gd name="connsiteY22" fmla="*/ 268923 h 586740"/>
              <a:gd name="connsiteX23" fmla="*/ 48895 w 537845"/>
              <a:gd name="connsiteY23" fmla="*/ 268923 h 586740"/>
              <a:gd name="connsiteX24" fmla="*/ 48895 w 537845"/>
              <a:gd name="connsiteY24" fmla="*/ 220028 h 586740"/>
              <a:gd name="connsiteX25" fmla="*/ 24448 w 537845"/>
              <a:gd name="connsiteY25" fmla="*/ 220028 h 586740"/>
              <a:gd name="connsiteX26" fmla="*/ 0 w 537845"/>
              <a:gd name="connsiteY26" fmla="*/ 195580 h 586740"/>
              <a:gd name="connsiteX27" fmla="*/ 24448 w 537845"/>
              <a:gd name="connsiteY27" fmla="*/ 171133 h 586740"/>
              <a:gd name="connsiteX28" fmla="*/ 48895 w 537845"/>
              <a:gd name="connsiteY28" fmla="*/ 171133 h 586740"/>
              <a:gd name="connsiteX29" fmla="*/ 48895 w 537845"/>
              <a:gd name="connsiteY29" fmla="*/ 122238 h 586740"/>
              <a:gd name="connsiteX30" fmla="*/ 24448 w 537845"/>
              <a:gd name="connsiteY30" fmla="*/ 122238 h 586740"/>
              <a:gd name="connsiteX31" fmla="*/ 0 w 537845"/>
              <a:gd name="connsiteY31" fmla="*/ 97790 h 586740"/>
              <a:gd name="connsiteX32" fmla="*/ 24448 w 537845"/>
              <a:gd name="connsiteY32" fmla="*/ 73343 h 586740"/>
              <a:gd name="connsiteX33" fmla="*/ 59261 w 537845"/>
              <a:gd name="connsiteY33" fmla="*/ 73343 h 586740"/>
              <a:gd name="connsiteX34" fmla="*/ 171133 w 537845"/>
              <a:gd name="connsiteY34" fmla="*/ 0 h 586740"/>
              <a:gd name="connsiteX35" fmla="*/ 415608 w 537845"/>
              <a:gd name="connsiteY35" fmla="*/ 0 h 586740"/>
              <a:gd name="connsiteX36" fmla="*/ 537845 w 537845"/>
              <a:gd name="connsiteY36" fmla="*/ 122238 h 586740"/>
              <a:gd name="connsiteX37" fmla="*/ 220028 w 537845"/>
              <a:gd name="connsiteY37" fmla="*/ 220028 h 586740"/>
              <a:gd name="connsiteX38" fmla="*/ 293370 w 537845"/>
              <a:gd name="connsiteY38" fmla="*/ 293370 h 586740"/>
              <a:gd name="connsiteX39" fmla="*/ 366713 w 537845"/>
              <a:gd name="connsiteY39" fmla="*/ 220028 h 586740"/>
              <a:gd name="connsiteX40" fmla="*/ 293370 w 537845"/>
              <a:gd name="connsiteY40" fmla="*/ 146685 h 586740"/>
              <a:gd name="connsiteX41" fmla="*/ 220028 w 537845"/>
              <a:gd name="connsiteY41" fmla="*/ 220028 h 586740"/>
              <a:gd name="connsiteX42" fmla="*/ 415608 w 537845"/>
              <a:gd name="connsiteY42" fmla="*/ 440055 h 586740"/>
              <a:gd name="connsiteX43" fmla="*/ 171133 w 537845"/>
              <a:gd name="connsiteY43" fmla="*/ 440055 h 586740"/>
              <a:gd name="connsiteX44" fmla="*/ 195580 w 537845"/>
              <a:gd name="connsiteY44" fmla="*/ 464503 h 586740"/>
              <a:gd name="connsiteX45" fmla="*/ 220028 w 537845"/>
              <a:gd name="connsiteY45" fmla="*/ 440055 h 586740"/>
              <a:gd name="connsiteX46" fmla="*/ 293370 w 537845"/>
              <a:gd name="connsiteY46" fmla="*/ 366713 h 586740"/>
              <a:gd name="connsiteX47" fmla="*/ 366713 w 537845"/>
              <a:gd name="connsiteY47" fmla="*/ 440055 h 586740"/>
              <a:gd name="connsiteX48" fmla="*/ 391160 w 537845"/>
              <a:gd name="connsiteY48" fmla="*/ 464503 h 586740"/>
              <a:gd name="connsiteX49" fmla="*/ 415608 w 537845"/>
              <a:gd name="connsiteY49" fmla="*/ 44005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37845" h="586740">
                <a:moveTo>
                  <a:pt x="268923" y="220028"/>
                </a:moveTo>
                <a:cubicBezTo>
                  <a:pt x="268923" y="206526"/>
                  <a:pt x="279868" y="195580"/>
                  <a:pt x="293370" y="195580"/>
                </a:cubicBezTo>
                <a:cubicBezTo>
                  <a:pt x="306872" y="195580"/>
                  <a:pt x="317818" y="206526"/>
                  <a:pt x="317818" y="220028"/>
                </a:cubicBezTo>
                <a:cubicBezTo>
                  <a:pt x="317818" y="233530"/>
                  <a:pt x="306872" y="244475"/>
                  <a:pt x="293370" y="244475"/>
                </a:cubicBezTo>
                <a:cubicBezTo>
                  <a:pt x="279868" y="244475"/>
                  <a:pt x="268923" y="233530"/>
                  <a:pt x="268923" y="220028"/>
                </a:cubicBezTo>
                <a:close/>
                <a:moveTo>
                  <a:pt x="537845" y="122238"/>
                </a:moveTo>
                <a:lnTo>
                  <a:pt x="537845" y="464503"/>
                </a:lnTo>
                <a:cubicBezTo>
                  <a:pt x="537764" y="531979"/>
                  <a:pt x="483084" y="586659"/>
                  <a:pt x="415608" y="586740"/>
                </a:cubicBezTo>
                <a:lnTo>
                  <a:pt x="171133" y="586740"/>
                </a:lnTo>
                <a:cubicBezTo>
                  <a:pt x="122587" y="586676"/>
                  <a:pt x="78679" y="557891"/>
                  <a:pt x="59261" y="513398"/>
                </a:cubicBezTo>
                <a:lnTo>
                  <a:pt x="24448" y="513398"/>
                </a:lnTo>
                <a:cubicBezTo>
                  <a:pt x="10946" y="513398"/>
                  <a:pt x="0" y="502452"/>
                  <a:pt x="0" y="488950"/>
                </a:cubicBezTo>
                <a:cubicBezTo>
                  <a:pt x="0" y="475448"/>
                  <a:pt x="10946" y="464503"/>
                  <a:pt x="24448" y="464503"/>
                </a:cubicBezTo>
                <a:lnTo>
                  <a:pt x="48895" y="464503"/>
                </a:lnTo>
                <a:lnTo>
                  <a:pt x="48895" y="415608"/>
                </a:lnTo>
                <a:lnTo>
                  <a:pt x="24448" y="415608"/>
                </a:lnTo>
                <a:cubicBezTo>
                  <a:pt x="10946" y="415608"/>
                  <a:pt x="0" y="404662"/>
                  <a:pt x="0" y="391160"/>
                </a:cubicBezTo>
                <a:cubicBezTo>
                  <a:pt x="0" y="377658"/>
                  <a:pt x="10946" y="366713"/>
                  <a:pt x="24448" y="366713"/>
                </a:cubicBezTo>
                <a:lnTo>
                  <a:pt x="48895" y="366713"/>
                </a:lnTo>
                <a:lnTo>
                  <a:pt x="48895" y="317818"/>
                </a:lnTo>
                <a:lnTo>
                  <a:pt x="24448" y="317818"/>
                </a:lnTo>
                <a:cubicBezTo>
                  <a:pt x="10946" y="317818"/>
                  <a:pt x="0" y="306872"/>
                  <a:pt x="0" y="293370"/>
                </a:cubicBezTo>
                <a:cubicBezTo>
                  <a:pt x="0" y="279868"/>
                  <a:pt x="10946" y="268923"/>
                  <a:pt x="24448" y="268923"/>
                </a:cubicBezTo>
                <a:lnTo>
                  <a:pt x="48895" y="268923"/>
                </a:lnTo>
                <a:lnTo>
                  <a:pt x="48895" y="220028"/>
                </a:lnTo>
                <a:lnTo>
                  <a:pt x="24448" y="220028"/>
                </a:lnTo>
                <a:cubicBezTo>
                  <a:pt x="10946" y="220028"/>
                  <a:pt x="0" y="209082"/>
                  <a:pt x="0" y="195580"/>
                </a:cubicBezTo>
                <a:cubicBezTo>
                  <a:pt x="0" y="182078"/>
                  <a:pt x="10946" y="171133"/>
                  <a:pt x="24448" y="171133"/>
                </a:cubicBezTo>
                <a:lnTo>
                  <a:pt x="48895" y="171133"/>
                </a:lnTo>
                <a:lnTo>
                  <a:pt x="48895" y="122238"/>
                </a:lnTo>
                <a:lnTo>
                  <a:pt x="24448" y="122238"/>
                </a:lnTo>
                <a:cubicBezTo>
                  <a:pt x="10946" y="122238"/>
                  <a:pt x="0" y="111292"/>
                  <a:pt x="0" y="97790"/>
                </a:cubicBezTo>
                <a:cubicBezTo>
                  <a:pt x="0" y="84288"/>
                  <a:pt x="10946" y="73343"/>
                  <a:pt x="24448" y="73343"/>
                </a:cubicBezTo>
                <a:lnTo>
                  <a:pt x="59261" y="73343"/>
                </a:lnTo>
                <a:cubicBezTo>
                  <a:pt x="78679" y="28849"/>
                  <a:pt x="122587" y="64"/>
                  <a:pt x="171133" y="0"/>
                </a:cubicBezTo>
                <a:lnTo>
                  <a:pt x="415608" y="0"/>
                </a:lnTo>
                <a:cubicBezTo>
                  <a:pt x="483084" y="81"/>
                  <a:pt x="537764" y="54761"/>
                  <a:pt x="537845" y="122238"/>
                </a:cubicBezTo>
                <a:close/>
                <a:moveTo>
                  <a:pt x="220028" y="220028"/>
                </a:moveTo>
                <a:cubicBezTo>
                  <a:pt x="220028" y="260533"/>
                  <a:pt x="252864" y="293370"/>
                  <a:pt x="293370" y="293370"/>
                </a:cubicBezTo>
                <a:cubicBezTo>
                  <a:pt x="333876" y="293370"/>
                  <a:pt x="366713" y="260533"/>
                  <a:pt x="366713" y="220028"/>
                </a:cubicBezTo>
                <a:cubicBezTo>
                  <a:pt x="366713" y="179522"/>
                  <a:pt x="333876" y="146685"/>
                  <a:pt x="293370" y="146685"/>
                </a:cubicBezTo>
                <a:cubicBezTo>
                  <a:pt x="252864" y="146685"/>
                  <a:pt x="220028" y="179522"/>
                  <a:pt x="220028" y="220028"/>
                </a:cubicBezTo>
                <a:close/>
                <a:moveTo>
                  <a:pt x="415608" y="440055"/>
                </a:moveTo>
                <a:cubicBezTo>
                  <a:pt x="410449" y="278506"/>
                  <a:pt x="176242" y="278555"/>
                  <a:pt x="171133" y="440055"/>
                </a:cubicBezTo>
                <a:cubicBezTo>
                  <a:pt x="171133" y="453557"/>
                  <a:pt x="182078" y="464503"/>
                  <a:pt x="195580" y="464503"/>
                </a:cubicBezTo>
                <a:cubicBezTo>
                  <a:pt x="209082" y="464503"/>
                  <a:pt x="220028" y="453557"/>
                  <a:pt x="220028" y="440055"/>
                </a:cubicBezTo>
                <a:cubicBezTo>
                  <a:pt x="220028" y="399549"/>
                  <a:pt x="252864" y="366713"/>
                  <a:pt x="293370" y="366713"/>
                </a:cubicBezTo>
                <a:cubicBezTo>
                  <a:pt x="333876" y="366713"/>
                  <a:pt x="366713" y="399549"/>
                  <a:pt x="366713" y="440055"/>
                </a:cubicBezTo>
                <a:cubicBezTo>
                  <a:pt x="366713" y="453557"/>
                  <a:pt x="377658" y="464503"/>
                  <a:pt x="391160" y="464503"/>
                </a:cubicBezTo>
                <a:cubicBezTo>
                  <a:pt x="404662" y="464503"/>
                  <a:pt x="415608" y="453557"/>
                  <a:pt x="415608" y="440055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1106" name="Graphic 1003">
            <a:extLst>
              <a:ext uri="{FF2B5EF4-FFF2-40B4-BE49-F238E27FC236}">
                <a16:creationId xmlns:a16="http://schemas.microsoft.com/office/drawing/2014/main" id="{2A2EA0AD-7B0D-3E46-9E0B-2F54D79744FE}"/>
              </a:ext>
            </a:extLst>
          </p:cNvPr>
          <p:cNvGrpSpPr/>
          <p:nvPr/>
        </p:nvGrpSpPr>
        <p:grpSpPr>
          <a:xfrm>
            <a:off x="2897793" y="689264"/>
            <a:ext cx="586740" cy="586740"/>
            <a:chOff x="2897793" y="689264"/>
            <a:chExt cx="586740" cy="586740"/>
          </a:xfrm>
          <a:solidFill>
            <a:schemeClr val="tx1"/>
          </a:solidFill>
        </p:grpSpPr>
        <p:sp>
          <p:nvSpPr>
            <p:cNvPr id="1107" name="Freeform 1106">
              <a:extLst>
                <a:ext uri="{FF2B5EF4-FFF2-40B4-BE49-F238E27FC236}">
                  <a16:creationId xmlns:a16="http://schemas.microsoft.com/office/drawing/2014/main" id="{77E7833E-4B08-BF47-BBBE-83B6728BB60A}"/>
                </a:ext>
              </a:extLst>
            </p:cNvPr>
            <p:cNvSpPr/>
            <p:nvPr/>
          </p:nvSpPr>
          <p:spPr>
            <a:xfrm>
              <a:off x="3343104" y="689170"/>
              <a:ext cx="141428" cy="134554"/>
            </a:xfrm>
            <a:custGeom>
              <a:avLst/>
              <a:gdLst>
                <a:gd name="connsiteX0" fmla="*/ 141429 w 141428"/>
                <a:gd name="connsiteY0" fmla="*/ 110107 h 134554"/>
                <a:gd name="connsiteX1" fmla="*/ 116981 w 141428"/>
                <a:gd name="connsiteY1" fmla="*/ 134555 h 134554"/>
                <a:gd name="connsiteX2" fmla="*/ 92534 w 141428"/>
                <a:gd name="connsiteY2" fmla="*/ 110107 h 134554"/>
                <a:gd name="connsiteX3" fmla="*/ 27229 w 141428"/>
                <a:gd name="connsiteY3" fmla="*/ 48839 h 134554"/>
                <a:gd name="connsiteX4" fmla="*/ 24448 w 141428"/>
                <a:gd name="connsiteY4" fmla="*/ 48989 h 134554"/>
                <a:gd name="connsiteX5" fmla="*/ 0 w 141428"/>
                <a:gd name="connsiteY5" fmla="*/ 24541 h 134554"/>
                <a:gd name="connsiteX6" fmla="*/ 24448 w 141428"/>
                <a:gd name="connsiteY6" fmla="*/ 94 h 134554"/>
                <a:gd name="connsiteX7" fmla="*/ 141361 w 141428"/>
                <a:gd name="connsiteY7" fmla="*/ 107913 h 134554"/>
                <a:gd name="connsiteX8" fmla="*/ 141429 w 141428"/>
                <a:gd name="connsiteY8" fmla="*/ 110107 h 13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428" h="134554">
                  <a:moveTo>
                    <a:pt x="141429" y="110107"/>
                  </a:moveTo>
                  <a:cubicBezTo>
                    <a:pt x="141429" y="123609"/>
                    <a:pt x="130483" y="134555"/>
                    <a:pt x="116981" y="134555"/>
                  </a:cubicBezTo>
                  <a:cubicBezTo>
                    <a:pt x="103479" y="134555"/>
                    <a:pt x="92534" y="123609"/>
                    <a:pt x="92534" y="110107"/>
                  </a:cubicBezTo>
                  <a:cubicBezTo>
                    <a:pt x="91419" y="75155"/>
                    <a:pt x="62181" y="47724"/>
                    <a:pt x="27229" y="48839"/>
                  </a:cubicBezTo>
                  <a:cubicBezTo>
                    <a:pt x="26301" y="48868"/>
                    <a:pt x="25373" y="48918"/>
                    <a:pt x="24448" y="48989"/>
                  </a:cubicBezTo>
                  <a:cubicBezTo>
                    <a:pt x="10946" y="48989"/>
                    <a:pt x="0" y="38043"/>
                    <a:pt x="0" y="24541"/>
                  </a:cubicBezTo>
                  <a:cubicBezTo>
                    <a:pt x="0" y="11039"/>
                    <a:pt x="10946" y="94"/>
                    <a:pt x="24448" y="94"/>
                  </a:cubicBezTo>
                  <a:cubicBezTo>
                    <a:pt x="86506" y="-2418"/>
                    <a:pt x="138850" y="45855"/>
                    <a:pt x="141361" y="107913"/>
                  </a:cubicBezTo>
                  <a:cubicBezTo>
                    <a:pt x="141391" y="108644"/>
                    <a:pt x="141413" y="109376"/>
                    <a:pt x="141429" y="110107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08" name="Freeform 1107">
              <a:extLst>
                <a:ext uri="{FF2B5EF4-FFF2-40B4-BE49-F238E27FC236}">
                  <a16:creationId xmlns:a16="http://schemas.microsoft.com/office/drawing/2014/main" id="{DBDBD971-7D69-E049-8CCB-0ECAB7C23B80}"/>
                </a:ext>
              </a:extLst>
            </p:cNvPr>
            <p:cNvSpPr/>
            <p:nvPr/>
          </p:nvSpPr>
          <p:spPr>
            <a:xfrm>
              <a:off x="2897792" y="689170"/>
              <a:ext cx="141428" cy="134554"/>
            </a:xfrm>
            <a:custGeom>
              <a:avLst/>
              <a:gdLst>
                <a:gd name="connsiteX0" fmla="*/ 48895 w 141428"/>
                <a:gd name="connsiteY0" fmla="*/ 110107 h 134554"/>
                <a:gd name="connsiteX1" fmla="*/ 114200 w 141428"/>
                <a:gd name="connsiteY1" fmla="*/ 48839 h 134554"/>
                <a:gd name="connsiteX2" fmla="*/ 116981 w 141428"/>
                <a:gd name="connsiteY2" fmla="*/ 48989 h 134554"/>
                <a:gd name="connsiteX3" fmla="*/ 141429 w 141428"/>
                <a:gd name="connsiteY3" fmla="*/ 24541 h 134554"/>
                <a:gd name="connsiteX4" fmla="*/ 116981 w 141428"/>
                <a:gd name="connsiteY4" fmla="*/ 94 h 134554"/>
                <a:gd name="connsiteX5" fmla="*/ 67 w 141428"/>
                <a:gd name="connsiteY5" fmla="*/ 107913 h 134554"/>
                <a:gd name="connsiteX6" fmla="*/ 0 w 141428"/>
                <a:gd name="connsiteY6" fmla="*/ 110107 h 134554"/>
                <a:gd name="connsiteX7" fmla="*/ 24448 w 141428"/>
                <a:gd name="connsiteY7" fmla="*/ 134555 h 134554"/>
                <a:gd name="connsiteX8" fmla="*/ 48895 w 141428"/>
                <a:gd name="connsiteY8" fmla="*/ 110107 h 13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428" h="134554">
                  <a:moveTo>
                    <a:pt x="48895" y="110107"/>
                  </a:moveTo>
                  <a:cubicBezTo>
                    <a:pt x="50010" y="75155"/>
                    <a:pt x="79248" y="47724"/>
                    <a:pt x="114200" y="48839"/>
                  </a:cubicBezTo>
                  <a:cubicBezTo>
                    <a:pt x="115128" y="48868"/>
                    <a:pt x="116055" y="48918"/>
                    <a:pt x="116981" y="48989"/>
                  </a:cubicBezTo>
                  <a:cubicBezTo>
                    <a:pt x="130483" y="48989"/>
                    <a:pt x="141429" y="38043"/>
                    <a:pt x="141429" y="24541"/>
                  </a:cubicBezTo>
                  <a:cubicBezTo>
                    <a:pt x="141429" y="11039"/>
                    <a:pt x="130483" y="94"/>
                    <a:pt x="116981" y="94"/>
                  </a:cubicBezTo>
                  <a:cubicBezTo>
                    <a:pt x="54923" y="-2418"/>
                    <a:pt x="2579" y="45855"/>
                    <a:pt x="67" y="107913"/>
                  </a:cubicBezTo>
                  <a:cubicBezTo>
                    <a:pt x="38" y="108644"/>
                    <a:pt x="15" y="109376"/>
                    <a:pt x="0" y="110107"/>
                  </a:cubicBezTo>
                  <a:cubicBezTo>
                    <a:pt x="0" y="123609"/>
                    <a:pt x="10946" y="134555"/>
                    <a:pt x="24448" y="134555"/>
                  </a:cubicBezTo>
                  <a:cubicBezTo>
                    <a:pt x="37949" y="134555"/>
                    <a:pt x="48895" y="123609"/>
                    <a:pt x="48895" y="110107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09" name="Freeform 1108">
              <a:extLst>
                <a:ext uri="{FF2B5EF4-FFF2-40B4-BE49-F238E27FC236}">
                  <a16:creationId xmlns:a16="http://schemas.microsoft.com/office/drawing/2014/main" id="{F0A30AA4-4ADE-6C4B-8B92-42B0E2D2CB65}"/>
                </a:ext>
              </a:extLst>
            </p:cNvPr>
            <p:cNvSpPr/>
            <p:nvPr/>
          </p:nvSpPr>
          <p:spPr>
            <a:xfrm>
              <a:off x="2922234" y="689264"/>
              <a:ext cx="537844" cy="586765"/>
            </a:xfrm>
            <a:custGeom>
              <a:avLst/>
              <a:gdLst>
                <a:gd name="connsiteX0" fmla="*/ 472307 w 537844"/>
                <a:gd name="connsiteY0" fmla="*/ 493253 h 586765"/>
                <a:gd name="connsiteX1" fmla="*/ 445157 w 537844"/>
                <a:gd name="connsiteY1" fmla="*/ 114603 h 586765"/>
                <a:gd name="connsiteX2" fmla="*/ 293376 w 537844"/>
                <a:gd name="connsiteY2" fmla="*/ 50142 h 586765"/>
                <a:gd name="connsiteX3" fmla="*/ 293376 w 537844"/>
                <a:gd name="connsiteY3" fmla="*/ 24448 h 586765"/>
                <a:gd name="connsiteX4" fmla="*/ 268929 w 537844"/>
                <a:gd name="connsiteY4" fmla="*/ 0 h 586765"/>
                <a:gd name="connsiteX5" fmla="*/ 244481 w 537844"/>
                <a:gd name="connsiteY5" fmla="*/ 24448 h 586765"/>
                <a:gd name="connsiteX6" fmla="*/ 244481 w 537844"/>
                <a:gd name="connsiteY6" fmla="*/ 50142 h 586765"/>
                <a:gd name="connsiteX7" fmla="*/ 1089 w 537844"/>
                <a:gd name="connsiteY7" fmla="*/ 341472 h 586765"/>
                <a:gd name="connsiteX8" fmla="*/ 65550 w 537844"/>
                <a:gd name="connsiteY8" fmla="*/ 493253 h 586765"/>
                <a:gd name="connsiteX9" fmla="*/ 24454 w 537844"/>
                <a:gd name="connsiteY9" fmla="*/ 562293 h 586765"/>
                <a:gd name="connsiteX10" fmla="*/ 48901 w 537844"/>
                <a:gd name="connsiteY10" fmla="*/ 586740 h 586765"/>
                <a:gd name="connsiteX11" fmla="*/ 73349 w 537844"/>
                <a:gd name="connsiteY11" fmla="*/ 562293 h 586765"/>
                <a:gd name="connsiteX12" fmla="*/ 100485 w 537844"/>
                <a:gd name="connsiteY12" fmla="*/ 532247 h 586765"/>
                <a:gd name="connsiteX13" fmla="*/ 105375 w 537844"/>
                <a:gd name="connsiteY13" fmla="*/ 530731 h 586765"/>
                <a:gd name="connsiteX14" fmla="*/ 432727 w 537844"/>
                <a:gd name="connsiteY14" fmla="*/ 530731 h 586765"/>
                <a:gd name="connsiteX15" fmla="*/ 437176 w 537844"/>
                <a:gd name="connsiteY15" fmla="*/ 532295 h 586765"/>
                <a:gd name="connsiteX16" fmla="*/ 464509 w 537844"/>
                <a:gd name="connsiteY16" fmla="*/ 562292 h 586765"/>
                <a:gd name="connsiteX17" fmla="*/ 488956 w 537844"/>
                <a:gd name="connsiteY17" fmla="*/ 586740 h 586765"/>
                <a:gd name="connsiteX18" fmla="*/ 513404 w 537844"/>
                <a:gd name="connsiteY18" fmla="*/ 562292 h 586765"/>
                <a:gd name="connsiteX19" fmla="*/ 472307 w 537844"/>
                <a:gd name="connsiteY19" fmla="*/ 493253 h 586765"/>
                <a:gd name="connsiteX20" fmla="*/ 359556 w 537844"/>
                <a:gd name="connsiteY20" fmla="*/ 383997 h 586765"/>
                <a:gd name="connsiteX21" fmla="*/ 324987 w 537844"/>
                <a:gd name="connsiteY21" fmla="*/ 383997 h 586765"/>
                <a:gd name="connsiteX22" fmla="*/ 251644 w 537844"/>
                <a:gd name="connsiteY22" fmla="*/ 310654 h 586765"/>
                <a:gd name="connsiteX23" fmla="*/ 244481 w 537844"/>
                <a:gd name="connsiteY23" fmla="*/ 293370 h 586765"/>
                <a:gd name="connsiteX24" fmla="*/ 244481 w 537844"/>
                <a:gd name="connsiteY24" fmla="*/ 171133 h 586765"/>
                <a:gd name="connsiteX25" fmla="*/ 268929 w 537844"/>
                <a:gd name="connsiteY25" fmla="*/ 146685 h 586765"/>
                <a:gd name="connsiteX26" fmla="*/ 293376 w 537844"/>
                <a:gd name="connsiteY26" fmla="*/ 171133 h 586765"/>
                <a:gd name="connsiteX27" fmla="*/ 293376 w 537844"/>
                <a:gd name="connsiteY27" fmla="*/ 283249 h 586765"/>
                <a:gd name="connsiteX28" fmla="*/ 359556 w 537844"/>
                <a:gd name="connsiteY28" fmla="*/ 349428 h 586765"/>
                <a:gd name="connsiteX29" fmla="*/ 359556 w 537844"/>
                <a:gd name="connsiteY29" fmla="*/ 383997 h 58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37844" h="586765">
                  <a:moveTo>
                    <a:pt x="472307" y="493253"/>
                  </a:moveTo>
                  <a:cubicBezTo>
                    <a:pt x="569371" y="381194"/>
                    <a:pt x="557215" y="211666"/>
                    <a:pt x="445157" y="114603"/>
                  </a:cubicBezTo>
                  <a:cubicBezTo>
                    <a:pt x="402579" y="77723"/>
                    <a:pt x="349480" y="55172"/>
                    <a:pt x="293376" y="50142"/>
                  </a:cubicBezTo>
                  <a:lnTo>
                    <a:pt x="293376" y="24448"/>
                  </a:lnTo>
                  <a:cubicBezTo>
                    <a:pt x="293376" y="10946"/>
                    <a:pt x="282431" y="0"/>
                    <a:pt x="268929" y="0"/>
                  </a:cubicBezTo>
                  <a:cubicBezTo>
                    <a:pt x="255427" y="0"/>
                    <a:pt x="244481" y="10946"/>
                    <a:pt x="244481" y="24448"/>
                  </a:cubicBezTo>
                  <a:lnTo>
                    <a:pt x="244481" y="50142"/>
                  </a:lnTo>
                  <a:cubicBezTo>
                    <a:pt x="96822" y="63380"/>
                    <a:pt x="-12149" y="193813"/>
                    <a:pt x="1089" y="341472"/>
                  </a:cubicBezTo>
                  <a:cubicBezTo>
                    <a:pt x="6119" y="397576"/>
                    <a:pt x="28670" y="450676"/>
                    <a:pt x="65550" y="493253"/>
                  </a:cubicBezTo>
                  <a:cubicBezTo>
                    <a:pt x="39450" y="506164"/>
                    <a:pt x="23360" y="533194"/>
                    <a:pt x="24454" y="562293"/>
                  </a:cubicBezTo>
                  <a:cubicBezTo>
                    <a:pt x="24454" y="575795"/>
                    <a:pt x="35399" y="586740"/>
                    <a:pt x="48901" y="586740"/>
                  </a:cubicBezTo>
                  <a:cubicBezTo>
                    <a:pt x="62403" y="586740"/>
                    <a:pt x="73349" y="575795"/>
                    <a:pt x="73349" y="562293"/>
                  </a:cubicBezTo>
                  <a:cubicBezTo>
                    <a:pt x="72927" y="546640"/>
                    <a:pt x="84871" y="533415"/>
                    <a:pt x="100485" y="532247"/>
                  </a:cubicBezTo>
                  <a:cubicBezTo>
                    <a:pt x="102167" y="531927"/>
                    <a:pt x="103807" y="531418"/>
                    <a:pt x="105375" y="530731"/>
                  </a:cubicBezTo>
                  <a:cubicBezTo>
                    <a:pt x="201703" y="605444"/>
                    <a:pt x="336399" y="605444"/>
                    <a:pt x="432727" y="530731"/>
                  </a:cubicBezTo>
                  <a:cubicBezTo>
                    <a:pt x="434158" y="531390"/>
                    <a:pt x="435648" y="531914"/>
                    <a:pt x="437176" y="532295"/>
                  </a:cubicBezTo>
                  <a:cubicBezTo>
                    <a:pt x="452849" y="533364"/>
                    <a:pt x="464898" y="546588"/>
                    <a:pt x="464509" y="562292"/>
                  </a:cubicBezTo>
                  <a:cubicBezTo>
                    <a:pt x="464509" y="575794"/>
                    <a:pt x="475454" y="586740"/>
                    <a:pt x="488956" y="586740"/>
                  </a:cubicBezTo>
                  <a:cubicBezTo>
                    <a:pt x="502458" y="586740"/>
                    <a:pt x="513404" y="575794"/>
                    <a:pt x="513404" y="562292"/>
                  </a:cubicBezTo>
                  <a:cubicBezTo>
                    <a:pt x="514497" y="533194"/>
                    <a:pt x="498407" y="506164"/>
                    <a:pt x="472307" y="493253"/>
                  </a:cubicBezTo>
                  <a:close/>
                  <a:moveTo>
                    <a:pt x="359556" y="383997"/>
                  </a:moveTo>
                  <a:cubicBezTo>
                    <a:pt x="350009" y="393541"/>
                    <a:pt x="334533" y="393541"/>
                    <a:pt x="324987" y="383997"/>
                  </a:cubicBezTo>
                  <a:lnTo>
                    <a:pt x="251644" y="310654"/>
                  </a:lnTo>
                  <a:cubicBezTo>
                    <a:pt x="247059" y="306071"/>
                    <a:pt x="244483" y="299853"/>
                    <a:pt x="244481" y="293370"/>
                  </a:cubicBezTo>
                  <a:lnTo>
                    <a:pt x="244481" y="171133"/>
                  </a:lnTo>
                  <a:cubicBezTo>
                    <a:pt x="244481" y="157631"/>
                    <a:pt x="255427" y="146685"/>
                    <a:pt x="268929" y="146685"/>
                  </a:cubicBezTo>
                  <a:cubicBezTo>
                    <a:pt x="282431" y="146685"/>
                    <a:pt x="293376" y="157631"/>
                    <a:pt x="293376" y="171133"/>
                  </a:cubicBezTo>
                  <a:lnTo>
                    <a:pt x="293376" y="283249"/>
                  </a:lnTo>
                  <a:lnTo>
                    <a:pt x="359556" y="349428"/>
                  </a:lnTo>
                  <a:cubicBezTo>
                    <a:pt x="369099" y="358975"/>
                    <a:pt x="369099" y="374450"/>
                    <a:pt x="359556" y="383997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1110" name="Graphic 1005">
            <a:extLst>
              <a:ext uri="{FF2B5EF4-FFF2-40B4-BE49-F238E27FC236}">
                <a16:creationId xmlns:a16="http://schemas.microsoft.com/office/drawing/2014/main" id="{23CF4BEB-29D5-AF4D-8D47-B9173A176BB9}"/>
              </a:ext>
            </a:extLst>
          </p:cNvPr>
          <p:cNvGrpSpPr/>
          <p:nvPr/>
        </p:nvGrpSpPr>
        <p:grpSpPr>
          <a:xfrm>
            <a:off x="4059727" y="689264"/>
            <a:ext cx="586740" cy="586740"/>
            <a:chOff x="4059727" y="689264"/>
            <a:chExt cx="586740" cy="586740"/>
          </a:xfrm>
          <a:solidFill>
            <a:schemeClr val="tx1"/>
          </a:solidFill>
        </p:grpSpPr>
        <p:sp>
          <p:nvSpPr>
            <p:cNvPr id="1111" name="Freeform 1110">
              <a:extLst>
                <a:ext uri="{FF2B5EF4-FFF2-40B4-BE49-F238E27FC236}">
                  <a16:creationId xmlns:a16="http://schemas.microsoft.com/office/drawing/2014/main" id="{27256811-4AB5-884E-BB75-405AB8E78DC0}"/>
                </a:ext>
              </a:extLst>
            </p:cNvPr>
            <p:cNvSpPr/>
            <p:nvPr/>
          </p:nvSpPr>
          <p:spPr>
            <a:xfrm>
              <a:off x="4312301" y="689252"/>
              <a:ext cx="289544" cy="586751"/>
            </a:xfrm>
            <a:custGeom>
              <a:avLst/>
              <a:gdLst>
                <a:gd name="connsiteX0" fmla="*/ 36688 w 289544"/>
                <a:gd name="connsiteY0" fmla="*/ 586752 h 586751"/>
                <a:gd name="connsiteX1" fmla="*/ 0 w 289544"/>
                <a:gd name="connsiteY1" fmla="*/ 550097 h 586751"/>
                <a:gd name="connsiteX2" fmla="*/ 10749 w 289544"/>
                <a:gd name="connsiteY2" fmla="*/ 524142 h 586751"/>
                <a:gd name="connsiteX3" fmla="*/ 198310 w 289544"/>
                <a:gd name="connsiteY3" fmla="*/ 336605 h 586751"/>
                <a:gd name="connsiteX4" fmla="*/ 198322 w 289544"/>
                <a:gd name="connsiteY4" fmla="*/ 250170 h 586751"/>
                <a:gd name="connsiteX5" fmla="*/ 198310 w 289544"/>
                <a:gd name="connsiteY5" fmla="*/ 250159 h 586751"/>
                <a:gd name="connsiteX6" fmla="*/ 10749 w 289544"/>
                <a:gd name="connsiteY6" fmla="*/ 62622 h 586751"/>
                <a:gd name="connsiteX7" fmla="*/ 10749 w 289544"/>
                <a:gd name="connsiteY7" fmla="*/ 10744 h 586751"/>
                <a:gd name="connsiteX8" fmla="*/ 62627 w 289544"/>
                <a:gd name="connsiteY8" fmla="*/ 10744 h 586751"/>
                <a:gd name="connsiteX9" fmla="*/ 250163 w 289544"/>
                <a:gd name="connsiteY9" fmla="*/ 198305 h 586751"/>
                <a:gd name="connsiteX10" fmla="*/ 250163 w 289544"/>
                <a:gd name="connsiteY10" fmla="*/ 388458 h 586751"/>
                <a:gd name="connsiteX11" fmla="*/ 62627 w 289544"/>
                <a:gd name="connsiteY11" fmla="*/ 576019 h 586751"/>
                <a:gd name="connsiteX12" fmla="*/ 36688 w 289544"/>
                <a:gd name="connsiteY12" fmla="*/ 586752 h 586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9544" h="586751">
                  <a:moveTo>
                    <a:pt x="36688" y="586752"/>
                  </a:moveTo>
                  <a:cubicBezTo>
                    <a:pt x="16435" y="586761"/>
                    <a:pt x="9" y="570350"/>
                    <a:pt x="0" y="550097"/>
                  </a:cubicBezTo>
                  <a:cubicBezTo>
                    <a:pt x="-4" y="540362"/>
                    <a:pt x="3863" y="531024"/>
                    <a:pt x="10749" y="524142"/>
                  </a:cubicBezTo>
                  <a:lnTo>
                    <a:pt x="198310" y="336605"/>
                  </a:lnTo>
                  <a:cubicBezTo>
                    <a:pt x="222182" y="312740"/>
                    <a:pt x="222187" y="274041"/>
                    <a:pt x="198322" y="250170"/>
                  </a:cubicBezTo>
                  <a:cubicBezTo>
                    <a:pt x="198318" y="250166"/>
                    <a:pt x="198314" y="250162"/>
                    <a:pt x="198310" y="250159"/>
                  </a:cubicBezTo>
                  <a:lnTo>
                    <a:pt x="10749" y="62622"/>
                  </a:lnTo>
                  <a:cubicBezTo>
                    <a:pt x="-3577" y="48296"/>
                    <a:pt x="-3577" y="25070"/>
                    <a:pt x="10749" y="10744"/>
                  </a:cubicBezTo>
                  <a:cubicBezTo>
                    <a:pt x="25075" y="-3581"/>
                    <a:pt x="48301" y="-3581"/>
                    <a:pt x="62627" y="10744"/>
                  </a:cubicBezTo>
                  <a:lnTo>
                    <a:pt x="250163" y="198305"/>
                  </a:lnTo>
                  <a:cubicBezTo>
                    <a:pt x="302671" y="250815"/>
                    <a:pt x="302671" y="335948"/>
                    <a:pt x="250163" y="388458"/>
                  </a:cubicBezTo>
                  <a:lnTo>
                    <a:pt x="62627" y="576019"/>
                  </a:lnTo>
                  <a:cubicBezTo>
                    <a:pt x="55746" y="582896"/>
                    <a:pt x="46415" y="586756"/>
                    <a:pt x="36688" y="586752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12" name="Freeform 1111">
              <a:extLst>
                <a:ext uri="{FF2B5EF4-FFF2-40B4-BE49-F238E27FC236}">
                  <a16:creationId xmlns:a16="http://schemas.microsoft.com/office/drawing/2014/main" id="{2E93239B-BD3A-BB46-9D27-F8CB06F538D0}"/>
                </a:ext>
              </a:extLst>
            </p:cNvPr>
            <p:cNvSpPr/>
            <p:nvPr/>
          </p:nvSpPr>
          <p:spPr>
            <a:xfrm>
              <a:off x="4078975" y="689260"/>
              <a:ext cx="309714" cy="586743"/>
            </a:xfrm>
            <a:custGeom>
              <a:avLst/>
              <a:gdLst>
                <a:gd name="connsiteX0" fmla="*/ 36663 w 309714"/>
                <a:gd name="connsiteY0" fmla="*/ 586743 h 586743"/>
                <a:gd name="connsiteX1" fmla="*/ 0 w 309714"/>
                <a:gd name="connsiteY1" fmla="*/ 550064 h 586743"/>
                <a:gd name="connsiteX2" fmla="*/ 10749 w 309714"/>
                <a:gd name="connsiteY2" fmla="*/ 524133 h 586743"/>
                <a:gd name="connsiteX3" fmla="*/ 232855 w 309714"/>
                <a:gd name="connsiteY3" fmla="*/ 302028 h 586743"/>
                <a:gd name="connsiteX4" fmla="*/ 232876 w 309714"/>
                <a:gd name="connsiteY4" fmla="*/ 284741 h 586743"/>
                <a:gd name="connsiteX5" fmla="*/ 232855 w 309714"/>
                <a:gd name="connsiteY5" fmla="*/ 284719 h 586743"/>
                <a:gd name="connsiteX6" fmla="*/ 10749 w 309714"/>
                <a:gd name="connsiteY6" fmla="*/ 62613 h 586743"/>
                <a:gd name="connsiteX7" fmla="*/ 10737 w 309714"/>
                <a:gd name="connsiteY7" fmla="*/ 10748 h 586743"/>
                <a:gd name="connsiteX8" fmla="*/ 62602 w 309714"/>
                <a:gd name="connsiteY8" fmla="*/ 10736 h 586743"/>
                <a:gd name="connsiteX9" fmla="*/ 284732 w 309714"/>
                <a:gd name="connsiteY9" fmla="*/ 232866 h 586743"/>
                <a:gd name="connsiteX10" fmla="*/ 284732 w 309714"/>
                <a:gd name="connsiteY10" fmla="*/ 353856 h 586743"/>
                <a:gd name="connsiteX11" fmla="*/ 62602 w 309714"/>
                <a:gd name="connsiteY11" fmla="*/ 576011 h 586743"/>
                <a:gd name="connsiteX12" fmla="*/ 36663 w 309714"/>
                <a:gd name="connsiteY12" fmla="*/ 586743 h 5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9714" h="586743">
                  <a:moveTo>
                    <a:pt x="36663" y="586743"/>
                  </a:moveTo>
                  <a:cubicBezTo>
                    <a:pt x="16410" y="586739"/>
                    <a:pt x="-4" y="570317"/>
                    <a:pt x="0" y="550064"/>
                  </a:cubicBezTo>
                  <a:cubicBezTo>
                    <a:pt x="2" y="540337"/>
                    <a:pt x="3869" y="531009"/>
                    <a:pt x="10749" y="524133"/>
                  </a:cubicBezTo>
                  <a:lnTo>
                    <a:pt x="232855" y="302028"/>
                  </a:lnTo>
                  <a:cubicBezTo>
                    <a:pt x="237634" y="297260"/>
                    <a:pt x="237644" y="289520"/>
                    <a:pt x="232876" y="284741"/>
                  </a:cubicBezTo>
                  <a:cubicBezTo>
                    <a:pt x="232869" y="284733"/>
                    <a:pt x="232862" y="284726"/>
                    <a:pt x="232855" y="284719"/>
                  </a:cubicBezTo>
                  <a:lnTo>
                    <a:pt x="10749" y="62613"/>
                  </a:lnTo>
                  <a:cubicBezTo>
                    <a:pt x="-3577" y="48294"/>
                    <a:pt x="-3582" y="25073"/>
                    <a:pt x="10737" y="10748"/>
                  </a:cubicBezTo>
                  <a:cubicBezTo>
                    <a:pt x="25056" y="-3578"/>
                    <a:pt x="48277" y="-3583"/>
                    <a:pt x="62602" y="10736"/>
                  </a:cubicBezTo>
                  <a:lnTo>
                    <a:pt x="284732" y="232866"/>
                  </a:lnTo>
                  <a:cubicBezTo>
                    <a:pt x="318042" y="266318"/>
                    <a:pt x="318042" y="320404"/>
                    <a:pt x="284732" y="353856"/>
                  </a:cubicBezTo>
                  <a:lnTo>
                    <a:pt x="62602" y="576011"/>
                  </a:lnTo>
                  <a:cubicBezTo>
                    <a:pt x="55722" y="582887"/>
                    <a:pt x="46391" y="586748"/>
                    <a:pt x="36663" y="586743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1113" name="Graphic 1007">
            <a:extLst>
              <a:ext uri="{FF2B5EF4-FFF2-40B4-BE49-F238E27FC236}">
                <a16:creationId xmlns:a16="http://schemas.microsoft.com/office/drawing/2014/main" id="{58EE298F-3E50-E14C-ACA8-F55CE39E5FA2}"/>
              </a:ext>
            </a:extLst>
          </p:cNvPr>
          <p:cNvGrpSpPr/>
          <p:nvPr/>
        </p:nvGrpSpPr>
        <p:grpSpPr>
          <a:xfrm>
            <a:off x="5221661" y="689264"/>
            <a:ext cx="586740" cy="586740"/>
            <a:chOff x="5221661" y="689264"/>
            <a:chExt cx="586740" cy="586740"/>
          </a:xfrm>
          <a:solidFill>
            <a:schemeClr val="tx1"/>
          </a:solidFill>
        </p:grpSpPr>
        <p:sp>
          <p:nvSpPr>
            <p:cNvPr id="1114" name="Freeform 1113">
              <a:extLst>
                <a:ext uri="{FF2B5EF4-FFF2-40B4-BE49-F238E27FC236}">
                  <a16:creationId xmlns:a16="http://schemas.microsoft.com/office/drawing/2014/main" id="{2A274C70-2EDC-574D-B4AA-D723E349A08E}"/>
                </a:ext>
              </a:extLst>
            </p:cNvPr>
            <p:cNvSpPr/>
            <p:nvPr/>
          </p:nvSpPr>
          <p:spPr>
            <a:xfrm>
              <a:off x="5314874" y="799274"/>
              <a:ext cx="199732" cy="366715"/>
            </a:xfrm>
            <a:custGeom>
              <a:avLst/>
              <a:gdLst>
                <a:gd name="connsiteX0" fmla="*/ 163045 w 199732"/>
                <a:gd name="connsiteY0" fmla="*/ 366716 h 366715"/>
                <a:gd name="connsiteX1" fmla="*/ 137131 w 199732"/>
                <a:gd name="connsiteY1" fmla="*/ 355983 h 366715"/>
                <a:gd name="connsiteX2" fmla="*/ 25014 w 199732"/>
                <a:gd name="connsiteY2" fmla="*/ 243867 h 366715"/>
                <a:gd name="connsiteX3" fmla="*/ 25014 w 199732"/>
                <a:gd name="connsiteY3" fmla="*/ 122852 h 366715"/>
                <a:gd name="connsiteX4" fmla="*/ 137131 w 199732"/>
                <a:gd name="connsiteY4" fmla="*/ 10736 h 366715"/>
                <a:gd name="connsiteX5" fmla="*/ 188996 w 199732"/>
                <a:gd name="connsiteY5" fmla="*/ 10748 h 366715"/>
                <a:gd name="connsiteX6" fmla="*/ 188984 w 199732"/>
                <a:gd name="connsiteY6" fmla="*/ 62613 h 366715"/>
                <a:gd name="connsiteX7" fmla="*/ 76867 w 199732"/>
                <a:gd name="connsiteY7" fmla="*/ 174705 h 366715"/>
                <a:gd name="connsiteX8" fmla="*/ 76846 w 199732"/>
                <a:gd name="connsiteY8" fmla="*/ 191992 h 366715"/>
                <a:gd name="connsiteX9" fmla="*/ 76867 w 199732"/>
                <a:gd name="connsiteY9" fmla="*/ 192014 h 366715"/>
                <a:gd name="connsiteX10" fmla="*/ 188984 w 199732"/>
                <a:gd name="connsiteY10" fmla="*/ 304106 h 366715"/>
                <a:gd name="connsiteX11" fmla="*/ 189000 w 199732"/>
                <a:gd name="connsiteY11" fmla="*/ 355967 h 366715"/>
                <a:gd name="connsiteX12" fmla="*/ 163045 w 199732"/>
                <a:gd name="connsiteY12" fmla="*/ 366716 h 36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732" h="366715">
                  <a:moveTo>
                    <a:pt x="163045" y="366716"/>
                  </a:moveTo>
                  <a:cubicBezTo>
                    <a:pt x="153326" y="366714"/>
                    <a:pt x="144005" y="362853"/>
                    <a:pt x="137131" y="355983"/>
                  </a:cubicBezTo>
                  <a:lnTo>
                    <a:pt x="25014" y="243867"/>
                  </a:lnTo>
                  <a:cubicBezTo>
                    <a:pt x="-8338" y="210423"/>
                    <a:pt x="-8338" y="156296"/>
                    <a:pt x="25014" y="122852"/>
                  </a:cubicBezTo>
                  <a:lnTo>
                    <a:pt x="137131" y="10736"/>
                  </a:lnTo>
                  <a:cubicBezTo>
                    <a:pt x="151456" y="-3583"/>
                    <a:pt x="174677" y="-3578"/>
                    <a:pt x="188996" y="10748"/>
                  </a:cubicBezTo>
                  <a:cubicBezTo>
                    <a:pt x="203315" y="25073"/>
                    <a:pt x="203309" y="48294"/>
                    <a:pt x="188984" y="62613"/>
                  </a:cubicBezTo>
                  <a:lnTo>
                    <a:pt x="76867" y="174705"/>
                  </a:lnTo>
                  <a:cubicBezTo>
                    <a:pt x="72088" y="179473"/>
                    <a:pt x="72078" y="187212"/>
                    <a:pt x="76846" y="191992"/>
                  </a:cubicBezTo>
                  <a:cubicBezTo>
                    <a:pt x="76853" y="191999"/>
                    <a:pt x="76860" y="192007"/>
                    <a:pt x="76867" y="192014"/>
                  </a:cubicBezTo>
                  <a:lnTo>
                    <a:pt x="188984" y="304106"/>
                  </a:lnTo>
                  <a:cubicBezTo>
                    <a:pt x="203309" y="318422"/>
                    <a:pt x="203317" y="341641"/>
                    <a:pt x="189000" y="355967"/>
                  </a:cubicBezTo>
                  <a:cubicBezTo>
                    <a:pt x="182118" y="362853"/>
                    <a:pt x="172781" y="366720"/>
                    <a:pt x="163045" y="366716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15" name="Freeform 1114">
              <a:extLst>
                <a:ext uri="{FF2B5EF4-FFF2-40B4-BE49-F238E27FC236}">
                  <a16:creationId xmlns:a16="http://schemas.microsoft.com/office/drawing/2014/main" id="{E7259023-2034-9248-8491-5C9B9CD5F6DD}"/>
                </a:ext>
              </a:extLst>
            </p:cNvPr>
            <p:cNvSpPr/>
            <p:nvPr/>
          </p:nvSpPr>
          <p:spPr>
            <a:xfrm>
              <a:off x="5465703" y="799274"/>
              <a:ext cx="220035" cy="366715"/>
            </a:xfrm>
            <a:custGeom>
              <a:avLst/>
              <a:gdLst>
                <a:gd name="connsiteX0" fmla="*/ 183348 w 220035"/>
                <a:gd name="connsiteY0" fmla="*/ 366716 h 366715"/>
                <a:gd name="connsiteX1" fmla="*/ 157434 w 220035"/>
                <a:gd name="connsiteY1" fmla="*/ 355983 h 366715"/>
                <a:gd name="connsiteX2" fmla="*/ 10749 w 220035"/>
                <a:gd name="connsiteY2" fmla="*/ 209298 h 366715"/>
                <a:gd name="connsiteX3" fmla="*/ 10732 w 220035"/>
                <a:gd name="connsiteY3" fmla="*/ 157437 h 366715"/>
                <a:gd name="connsiteX4" fmla="*/ 10749 w 220035"/>
                <a:gd name="connsiteY4" fmla="*/ 157421 h 366715"/>
                <a:gd name="connsiteX5" fmla="*/ 157434 w 220035"/>
                <a:gd name="connsiteY5" fmla="*/ 10736 h 366715"/>
                <a:gd name="connsiteX6" fmla="*/ 209299 w 220035"/>
                <a:gd name="connsiteY6" fmla="*/ 10748 h 366715"/>
                <a:gd name="connsiteX7" fmla="*/ 209287 w 220035"/>
                <a:gd name="connsiteY7" fmla="*/ 62613 h 366715"/>
                <a:gd name="connsiteX8" fmla="*/ 88443 w 220035"/>
                <a:gd name="connsiteY8" fmla="*/ 183359 h 366715"/>
                <a:gd name="connsiteX9" fmla="*/ 209189 w 220035"/>
                <a:gd name="connsiteY9" fmla="*/ 304106 h 366715"/>
                <a:gd name="connsiteX10" fmla="*/ 209206 w 220035"/>
                <a:gd name="connsiteY10" fmla="*/ 355967 h 366715"/>
                <a:gd name="connsiteX11" fmla="*/ 183348 w 220035"/>
                <a:gd name="connsiteY11" fmla="*/ 366716 h 36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035" h="366715">
                  <a:moveTo>
                    <a:pt x="183348" y="366716"/>
                  </a:moveTo>
                  <a:cubicBezTo>
                    <a:pt x="173629" y="366714"/>
                    <a:pt x="164309" y="362853"/>
                    <a:pt x="157434" y="355983"/>
                  </a:cubicBezTo>
                  <a:lnTo>
                    <a:pt x="10749" y="209298"/>
                  </a:lnTo>
                  <a:cubicBezTo>
                    <a:pt x="-3577" y="194982"/>
                    <a:pt x="-3584" y="171763"/>
                    <a:pt x="10732" y="157437"/>
                  </a:cubicBezTo>
                  <a:cubicBezTo>
                    <a:pt x="10738" y="157432"/>
                    <a:pt x="10744" y="157426"/>
                    <a:pt x="10749" y="157421"/>
                  </a:cubicBezTo>
                  <a:lnTo>
                    <a:pt x="157434" y="10736"/>
                  </a:lnTo>
                  <a:cubicBezTo>
                    <a:pt x="171760" y="-3583"/>
                    <a:pt x="194981" y="-3578"/>
                    <a:pt x="209299" y="10748"/>
                  </a:cubicBezTo>
                  <a:cubicBezTo>
                    <a:pt x="223618" y="25073"/>
                    <a:pt x="223613" y="48294"/>
                    <a:pt x="209287" y="62613"/>
                  </a:cubicBezTo>
                  <a:lnTo>
                    <a:pt x="88443" y="183359"/>
                  </a:lnTo>
                  <a:lnTo>
                    <a:pt x="209189" y="304106"/>
                  </a:lnTo>
                  <a:cubicBezTo>
                    <a:pt x="223515" y="318422"/>
                    <a:pt x="223523" y="341641"/>
                    <a:pt x="209206" y="355967"/>
                  </a:cubicBezTo>
                  <a:cubicBezTo>
                    <a:pt x="202348" y="362829"/>
                    <a:pt x="193050" y="366694"/>
                    <a:pt x="183348" y="366716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1116" name="Graphic 1009">
            <a:extLst>
              <a:ext uri="{FF2B5EF4-FFF2-40B4-BE49-F238E27FC236}">
                <a16:creationId xmlns:a16="http://schemas.microsoft.com/office/drawing/2014/main" id="{460BBE32-B72B-CA41-901E-40791ED1D402}"/>
              </a:ext>
            </a:extLst>
          </p:cNvPr>
          <p:cNvSpPr/>
          <p:nvPr/>
        </p:nvSpPr>
        <p:spPr>
          <a:xfrm>
            <a:off x="6574598" y="799274"/>
            <a:ext cx="199731" cy="366718"/>
          </a:xfrm>
          <a:custGeom>
            <a:avLst/>
            <a:gdLst>
              <a:gd name="connsiteX0" fmla="*/ 76867 w 199731"/>
              <a:gd name="connsiteY0" fmla="*/ 192014 h 366718"/>
              <a:gd name="connsiteX1" fmla="*/ 76846 w 199731"/>
              <a:gd name="connsiteY1" fmla="*/ 174727 h 366718"/>
              <a:gd name="connsiteX2" fmla="*/ 76867 w 199731"/>
              <a:gd name="connsiteY2" fmla="*/ 174705 h 366718"/>
              <a:gd name="connsiteX3" fmla="*/ 188984 w 199731"/>
              <a:gd name="connsiteY3" fmla="*/ 62613 h 366718"/>
              <a:gd name="connsiteX4" fmla="*/ 188996 w 199731"/>
              <a:gd name="connsiteY4" fmla="*/ 10748 h 366718"/>
              <a:gd name="connsiteX5" fmla="*/ 137131 w 199731"/>
              <a:gd name="connsiteY5" fmla="*/ 10736 h 366718"/>
              <a:gd name="connsiteX6" fmla="*/ 25014 w 199731"/>
              <a:gd name="connsiteY6" fmla="*/ 122852 h 366718"/>
              <a:gd name="connsiteX7" fmla="*/ 25014 w 199731"/>
              <a:gd name="connsiteY7" fmla="*/ 243867 h 366718"/>
              <a:gd name="connsiteX8" fmla="*/ 137131 w 199731"/>
              <a:gd name="connsiteY8" fmla="*/ 355983 h 366718"/>
              <a:gd name="connsiteX9" fmla="*/ 188996 w 199731"/>
              <a:gd name="connsiteY9" fmla="*/ 355971 h 366718"/>
              <a:gd name="connsiteX10" fmla="*/ 188984 w 199731"/>
              <a:gd name="connsiteY10" fmla="*/ 304106 h 36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731" h="366718">
                <a:moveTo>
                  <a:pt x="76867" y="192014"/>
                </a:moveTo>
                <a:cubicBezTo>
                  <a:pt x="72088" y="187246"/>
                  <a:pt x="72078" y="179507"/>
                  <a:pt x="76846" y="174727"/>
                </a:cubicBezTo>
                <a:cubicBezTo>
                  <a:pt x="76853" y="174719"/>
                  <a:pt x="76860" y="174712"/>
                  <a:pt x="76867" y="174705"/>
                </a:cubicBezTo>
                <a:lnTo>
                  <a:pt x="188984" y="62613"/>
                </a:lnTo>
                <a:cubicBezTo>
                  <a:pt x="203309" y="48294"/>
                  <a:pt x="203315" y="25073"/>
                  <a:pt x="188996" y="10748"/>
                </a:cubicBezTo>
                <a:cubicBezTo>
                  <a:pt x="174677" y="-3578"/>
                  <a:pt x="151456" y="-3583"/>
                  <a:pt x="137131" y="10736"/>
                </a:cubicBezTo>
                <a:lnTo>
                  <a:pt x="25014" y="122852"/>
                </a:lnTo>
                <a:cubicBezTo>
                  <a:pt x="-8338" y="156296"/>
                  <a:pt x="-8338" y="210423"/>
                  <a:pt x="25014" y="243867"/>
                </a:cubicBezTo>
                <a:lnTo>
                  <a:pt x="137131" y="355983"/>
                </a:lnTo>
                <a:cubicBezTo>
                  <a:pt x="151456" y="370302"/>
                  <a:pt x="174677" y="370297"/>
                  <a:pt x="188996" y="355971"/>
                </a:cubicBezTo>
                <a:cubicBezTo>
                  <a:pt x="203315" y="341645"/>
                  <a:pt x="203309" y="318424"/>
                  <a:pt x="188984" y="304106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117" name="Graphic 1011">
            <a:extLst>
              <a:ext uri="{FF2B5EF4-FFF2-40B4-BE49-F238E27FC236}">
                <a16:creationId xmlns:a16="http://schemas.microsoft.com/office/drawing/2014/main" id="{D8FD54ED-A117-5849-92A3-A32C45D7DAE2}"/>
              </a:ext>
            </a:extLst>
          </p:cNvPr>
          <p:cNvSpPr/>
          <p:nvPr/>
        </p:nvSpPr>
        <p:spPr>
          <a:xfrm>
            <a:off x="7545529" y="713698"/>
            <a:ext cx="586740" cy="537858"/>
          </a:xfrm>
          <a:custGeom>
            <a:avLst/>
            <a:gdLst>
              <a:gd name="connsiteX0" fmla="*/ 542735 w 586740"/>
              <a:gd name="connsiteY0" fmla="*/ 28446 h 537858"/>
              <a:gd name="connsiteX1" fmla="*/ 441106 w 586740"/>
              <a:gd name="connsiteY1" fmla="*/ 2311 h 537858"/>
              <a:gd name="connsiteX2" fmla="*/ 397981 w 586740"/>
              <a:gd name="connsiteY2" fmla="*/ 12873 h 537858"/>
              <a:gd name="connsiteX3" fmla="*/ 317817 w 586740"/>
              <a:gd name="connsiteY3" fmla="*/ 109074 h 537858"/>
              <a:gd name="connsiteX4" fmla="*/ 317818 w 586740"/>
              <a:gd name="connsiteY4" fmla="*/ 487203 h 537858"/>
              <a:gd name="connsiteX5" fmla="*/ 268923 w 586740"/>
              <a:gd name="connsiteY5" fmla="*/ 487203 h 537858"/>
              <a:gd name="connsiteX6" fmla="*/ 268923 w 586740"/>
              <a:gd name="connsiteY6" fmla="*/ 109074 h 537858"/>
              <a:gd name="connsiteX7" fmla="*/ 190055 w 586740"/>
              <a:gd name="connsiteY7" fmla="*/ 13166 h 537858"/>
              <a:gd name="connsiteX8" fmla="*/ 144240 w 586740"/>
              <a:gd name="connsiteY8" fmla="*/ 2018 h 537858"/>
              <a:gd name="connsiteX9" fmla="*/ 1997 w 586740"/>
              <a:gd name="connsiteY9" fmla="*/ 100256 h 537858"/>
              <a:gd name="connsiteX10" fmla="*/ 0 w 586740"/>
              <a:gd name="connsiteY10" fmla="*/ 122251 h 537858"/>
              <a:gd name="connsiteX11" fmla="*/ 0 w 586740"/>
              <a:gd name="connsiteY11" fmla="*/ 386113 h 537858"/>
              <a:gd name="connsiteX12" fmla="*/ 100357 w 586740"/>
              <a:gd name="connsiteY12" fmla="*/ 506370 h 537858"/>
              <a:gd name="connsiteX13" fmla="*/ 254034 w 586740"/>
              <a:gd name="connsiteY13" fmla="*/ 534313 h 537858"/>
              <a:gd name="connsiteX14" fmla="*/ 332706 w 586740"/>
              <a:gd name="connsiteY14" fmla="*/ 534313 h 537858"/>
              <a:gd name="connsiteX15" fmla="*/ 486505 w 586740"/>
              <a:gd name="connsiteY15" fmla="*/ 506370 h 537858"/>
              <a:gd name="connsiteX16" fmla="*/ 586740 w 586740"/>
              <a:gd name="connsiteY16" fmla="*/ 386113 h 537858"/>
              <a:gd name="connsiteX17" fmla="*/ 586740 w 586740"/>
              <a:gd name="connsiteY17" fmla="*/ 122251 h 537858"/>
              <a:gd name="connsiteX18" fmla="*/ 542735 w 586740"/>
              <a:gd name="connsiteY18" fmla="*/ 28446 h 53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86740" h="537858">
                <a:moveTo>
                  <a:pt x="542735" y="28446"/>
                </a:moveTo>
                <a:cubicBezTo>
                  <a:pt x="514511" y="4897"/>
                  <a:pt x="477189" y="-4700"/>
                  <a:pt x="441106" y="2311"/>
                </a:cubicBezTo>
                <a:lnTo>
                  <a:pt x="397981" y="12873"/>
                </a:lnTo>
                <a:cubicBezTo>
                  <a:pt x="351540" y="21383"/>
                  <a:pt x="317811" y="61859"/>
                  <a:pt x="317817" y="109074"/>
                </a:cubicBezTo>
                <a:lnTo>
                  <a:pt x="317818" y="487203"/>
                </a:lnTo>
                <a:cubicBezTo>
                  <a:pt x="301605" y="489574"/>
                  <a:pt x="285135" y="489574"/>
                  <a:pt x="268923" y="487203"/>
                </a:cubicBezTo>
                <a:lnTo>
                  <a:pt x="268923" y="109074"/>
                </a:lnTo>
                <a:cubicBezTo>
                  <a:pt x="269090" y="62308"/>
                  <a:pt x="235972" y="22035"/>
                  <a:pt x="190055" y="13166"/>
                </a:cubicBezTo>
                <a:lnTo>
                  <a:pt x="144240" y="2018"/>
                </a:lnTo>
                <a:cubicBezTo>
                  <a:pt x="77833" y="-10134"/>
                  <a:pt x="14148" y="33849"/>
                  <a:pt x="1997" y="100256"/>
                </a:cubicBezTo>
                <a:cubicBezTo>
                  <a:pt x="669" y="107512"/>
                  <a:pt x="0" y="114874"/>
                  <a:pt x="0" y="122251"/>
                </a:cubicBezTo>
                <a:lnTo>
                  <a:pt x="0" y="386113"/>
                </a:lnTo>
                <a:cubicBezTo>
                  <a:pt x="3" y="445181"/>
                  <a:pt x="42243" y="495797"/>
                  <a:pt x="100357" y="506370"/>
                </a:cubicBezTo>
                <a:lnTo>
                  <a:pt x="254034" y="534313"/>
                </a:lnTo>
                <a:cubicBezTo>
                  <a:pt x="280045" y="539040"/>
                  <a:pt x="306695" y="539040"/>
                  <a:pt x="332706" y="534313"/>
                </a:cubicBezTo>
                <a:lnTo>
                  <a:pt x="486505" y="506370"/>
                </a:lnTo>
                <a:cubicBezTo>
                  <a:pt x="544571" y="495745"/>
                  <a:pt x="586748" y="445142"/>
                  <a:pt x="586740" y="386113"/>
                </a:cubicBezTo>
                <a:lnTo>
                  <a:pt x="586740" y="122251"/>
                </a:lnTo>
                <a:cubicBezTo>
                  <a:pt x="586763" y="85992"/>
                  <a:pt x="570632" y="51607"/>
                  <a:pt x="542735" y="28446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118" name="Graphic 1013">
            <a:extLst>
              <a:ext uri="{FF2B5EF4-FFF2-40B4-BE49-F238E27FC236}">
                <a16:creationId xmlns:a16="http://schemas.microsoft.com/office/drawing/2014/main" id="{5D76E4B6-7588-BB41-A77B-EF123C1F37AA}"/>
              </a:ext>
            </a:extLst>
          </p:cNvPr>
          <p:cNvSpPr/>
          <p:nvPr/>
        </p:nvSpPr>
        <p:spPr>
          <a:xfrm>
            <a:off x="8731906" y="689264"/>
            <a:ext cx="537854" cy="581551"/>
          </a:xfrm>
          <a:custGeom>
            <a:avLst/>
            <a:gdLst>
              <a:gd name="connsiteX0" fmla="*/ 45208 w 537854"/>
              <a:gd name="connsiteY0" fmla="*/ 575739 h 581551"/>
              <a:gd name="connsiteX1" fmla="*/ 125053 w 537854"/>
              <a:gd name="connsiteY1" fmla="*/ 559994 h 581551"/>
              <a:gd name="connsiteX2" fmla="*/ 268927 w 537854"/>
              <a:gd name="connsiteY2" fmla="*/ 416903 h 581551"/>
              <a:gd name="connsiteX3" fmla="*/ 412800 w 537854"/>
              <a:gd name="connsiteY3" fmla="*/ 559994 h 581551"/>
              <a:gd name="connsiteX4" fmla="*/ 464140 w 537854"/>
              <a:gd name="connsiteY4" fmla="*/ 581533 h 581551"/>
              <a:gd name="connsiteX5" fmla="*/ 492744 w 537854"/>
              <a:gd name="connsiteY5" fmla="*/ 575739 h 581551"/>
              <a:gd name="connsiteX6" fmla="*/ 537849 w 537854"/>
              <a:gd name="connsiteY6" fmla="*/ 507995 h 581551"/>
              <a:gd name="connsiteX7" fmla="*/ 537849 w 537854"/>
              <a:gd name="connsiteY7" fmla="*/ 122238 h 581551"/>
              <a:gd name="connsiteX8" fmla="*/ 415612 w 537854"/>
              <a:gd name="connsiteY8" fmla="*/ 0 h 581551"/>
              <a:gd name="connsiteX9" fmla="*/ 122242 w 537854"/>
              <a:gd name="connsiteY9" fmla="*/ 0 h 581551"/>
              <a:gd name="connsiteX10" fmla="*/ 4 w 537854"/>
              <a:gd name="connsiteY10" fmla="*/ 122238 h 581551"/>
              <a:gd name="connsiteX11" fmla="*/ 4 w 537854"/>
              <a:gd name="connsiteY11" fmla="*/ 507995 h 581551"/>
              <a:gd name="connsiteX12" fmla="*/ 45208 w 537854"/>
              <a:gd name="connsiteY12" fmla="*/ 575739 h 58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7854" h="581551">
                <a:moveTo>
                  <a:pt x="45208" y="575739"/>
                </a:moveTo>
                <a:cubicBezTo>
                  <a:pt x="72528" y="587414"/>
                  <a:pt x="104210" y="581167"/>
                  <a:pt x="125053" y="559994"/>
                </a:cubicBezTo>
                <a:lnTo>
                  <a:pt x="268927" y="416903"/>
                </a:lnTo>
                <a:lnTo>
                  <a:pt x="412800" y="559994"/>
                </a:lnTo>
                <a:cubicBezTo>
                  <a:pt x="426350" y="573742"/>
                  <a:pt x="444837" y="581498"/>
                  <a:pt x="464140" y="581533"/>
                </a:cubicBezTo>
                <a:cubicBezTo>
                  <a:pt x="473963" y="581504"/>
                  <a:pt x="483684" y="579535"/>
                  <a:pt x="492744" y="575739"/>
                </a:cubicBezTo>
                <a:cubicBezTo>
                  <a:pt x="520288" y="564592"/>
                  <a:pt x="538188" y="537707"/>
                  <a:pt x="537849" y="507995"/>
                </a:cubicBezTo>
                <a:lnTo>
                  <a:pt x="537849" y="122238"/>
                </a:lnTo>
                <a:cubicBezTo>
                  <a:pt x="537769" y="54761"/>
                  <a:pt x="483088" y="81"/>
                  <a:pt x="415612" y="0"/>
                </a:cubicBezTo>
                <a:lnTo>
                  <a:pt x="122242" y="0"/>
                </a:lnTo>
                <a:cubicBezTo>
                  <a:pt x="54765" y="81"/>
                  <a:pt x="85" y="54761"/>
                  <a:pt x="4" y="122238"/>
                </a:cubicBezTo>
                <a:lnTo>
                  <a:pt x="4" y="507995"/>
                </a:lnTo>
                <a:cubicBezTo>
                  <a:pt x="-319" y="537731"/>
                  <a:pt x="17625" y="564623"/>
                  <a:pt x="45208" y="575739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1119" name="Graphic 1015">
            <a:extLst>
              <a:ext uri="{FF2B5EF4-FFF2-40B4-BE49-F238E27FC236}">
                <a16:creationId xmlns:a16="http://schemas.microsoft.com/office/drawing/2014/main" id="{5FBAAE84-1563-C14F-9AAC-94A81E50D449}"/>
              </a:ext>
            </a:extLst>
          </p:cNvPr>
          <p:cNvGrpSpPr/>
          <p:nvPr/>
        </p:nvGrpSpPr>
        <p:grpSpPr>
          <a:xfrm>
            <a:off x="9869397" y="689264"/>
            <a:ext cx="586740" cy="586740"/>
            <a:chOff x="9869397" y="689264"/>
            <a:chExt cx="586740" cy="586740"/>
          </a:xfrm>
          <a:solidFill>
            <a:schemeClr val="tx1"/>
          </a:solidFill>
        </p:grpSpPr>
        <p:sp>
          <p:nvSpPr>
            <p:cNvPr id="1120" name="Freeform 1119">
              <a:extLst>
                <a:ext uri="{FF2B5EF4-FFF2-40B4-BE49-F238E27FC236}">
                  <a16:creationId xmlns:a16="http://schemas.microsoft.com/office/drawing/2014/main" id="{EED63D14-151E-0049-8C84-620D89602189}"/>
                </a:ext>
              </a:extLst>
            </p:cNvPr>
            <p:cNvSpPr/>
            <p:nvPr/>
          </p:nvSpPr>
          <p:spPr>
            <a:xfrm>
              <a:off x="9869397" y="689264"/>
              <a:ext cx="586858" cy="195585"/>
            </a:xfrm>
            <a:custGeom>
              <a:avLst/>
              <a:gdLst>
                <a:gd name="connsiteX0" fmla="*/ 464503 w 586858"/>
                <a:gd name="connsiteY0" fmla="*/ 0 h 195585"/>
                <a:gd name="connsiteX1" fmla="*/ 122238 w 586858"/>
                <a:gd name="connsiteY1" fmla="*/ 0 h 195585"/>
                <a:gd name="connsiteX2" fmla="*/ 0 w 586858"/>
                <a:gd name="connsiteY2" fmla="*/ 122238 h 195585"/>
                <a:gd name="connsiteX3" fmla="*/ 0 w 586858"/>
                <a:gd name="connsiteY3" fmla="*/ 122238 h 195585"/>
                <a:gd name="connsiteX4" fmla="*/ 73343 w 586858"/>
                <a:gd name="connsiteY4" fmla="*/ 195580 h 195585"/>
                <a:gd name="connsiteX5" fmla="*/ 513398 w 586858"/>
                <a:gd name="connsiteY5" fmla="*/ 195580 h 195585"/>
                <a:gd name="connsiteX6" fmla="*/ 586740 w 586858"/>
                <a:gd name="connsiteY6" fmla="*/ 127689 h 195585"/>
                <a:gd name="connsiteX7" fmla="*/ 469826 w 586858"/>
                <a:gd name="connsiteY7" fmla="*/ 116 h 195585"/>
                <a:gd name="connsiteX8" fmla="*/ 464503 w 586858"/>
                <a:gd name="connsiteY8" fmla="*/ 0 h 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6858" h="195585">
                  <a:moveTo>
                    <a:pt x="464503" y="0"/>
                  </a:moveTo>
                  <a:lnTo>
                    <a:pt x="122238" y="0"/>
                  </a:lnTo>
                  <a:cubicBezTo>
                    <a:pt x="54728" y="0"/>
                    <a:pt x="0" y="54728"/>
                    <a:pt x="0" y="122238"/>
                  </a:cubicBezTo>
                  <a:lnTo>
                    <a:pt x="0" y="122238"/>
                  </a:lnTo>
                  <a:cubicBezTo>
                    <a:pt x="0" y="162743"/>
                    <a:pt x="32837" y="195580"/>
                    <a:pt x="73343" y="195580"/>
                  </a:cubicBezTo>
                  <a:lnTo>
                    <a:pt x="513398" y="195580"/>
                  </a:lnTo>
                  <a:cubicBezTo>
                    <a:pt x="552008" y="196051"/>
                    <a:pt x="584234" y="166221"/>
                    <a:pt x="586740" y="127689"/>
                  </a:cubicBezTo>
                  <a:cubicBezTo>
                    <a:pt x="589683" y="60176"/>
                    <a:pt x="537339" y="3060"/>
                    <a:pt x="469826" y="116"/>
                  </a:cubicBezTo>
                  <a:cubicBezTo>
                    <a:pt x="468053" y="39"/>
                    <a:pt x="466278" y="0"/>
                    <a:pt x="464503" y="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21" name="Freeform 1120">
              <a:extLst>
                <a:ext uri="{FF2B5EF4-FFF2-40B4-BE49-F238E27FC236}">
                  <a16:creationId xmlns:a16="http://schemas.microsoft.com/office/drawing/2014/main" id="{C9D3A196-464A-2649-8352-373C70EC8E6B}"/>
                </a:ext>
              </a:extLst>
            </p:cNvPr>
            <p:cNvSpPr/>
            <p:nvPr/>
          </p:nvSpPr>
          <p:spPr>
            <a:xfrm>
              <a:off x="9893844" y="933739"/>
              <a:ext cx="537845" cy="342265"/>
            </a:xfrm>
            <a:custGeom>
              <a:avLst/>
              <a:gdLst>
                <a:gd name="connsiteX0" fmla="*/ 513398 w 537845"/>
                <a:gd name="connsiteY0" fmla="*/ 0 h 342265"/>
                <a:gd name="connsiteX1" fmla="*/ 24448 w 537845"/>
                <a:gd name="connsiteY1" fmla="*/ 0 h 342265"/>
                <a:gd name="connsiteX2" fmla="*/ 0 w 537845"/>
                <a:gd name="connsiteY2" fmla="*/ 24448 h 342265"/>
                <a:gd name="connsiteX3" fmla="*/ 0 w 537845"/>
                <a:gd name="connsiteY3" fmla="*/ 220028 h 342265"/>
                <a:gd name="connsiteX4" fmla="*/ 122238 w 537845"/>
                <a:gd name="connsiteY4" fmla="*/ 342265 h 342265"/>
                <a:gd name="connsiteX5" fmla="*/ 415608 w 537845"/>
                <a:gd name="connsiteY5" fmla="*/ 342265 h 342265"/>
                <a:gd name="connsiteX6" fmla="*/ 537845 w 537845"/>
                <a:gd name="connsiteY6" fmla="*/ 220028 h 342265"/>
                <a:gd name="connsiteX7" fmla="*/ 537845 w 537845"/>
                <a:gd name="connsiteY7" fmla="*/ 24448 h 342265"/>
                <a:gd name="connsiteX8" fmla="*/ 513398 w 537845"/>
                <a:gd name="connsiteY8" fmla="*/ 0 h 342265"/>
                <a:gd name="connsiteX9" fmla="*/ 342265 w 537845"/>
                <a:gd name="connsiteY9" fmla="*/ 122238 h 342265"/>
                <a:gd name="connsiteX10" fmla="*/ 195580 w 537845"/>
                <a:gd name="connsiteY10" fmla="*/ 122238 h 342265"/>
                <a:gd name="connsiteX11" fmla="*/ 171133 w 537845"/>
                <a:gd name="connsiteY11" fmla="*/ 97790 h 342265"/>
                <a:gd name="connsiteX12" fmla="*/ 195580 w 537845"/>
                <a:gd name="connsiteY12" fmla="*/ 73343 h 342265"/>
                <a:gd name="connsiteX13" fmla="*/ 342265 w 537845"/>
                <a:gd name="connsiteY13" fmla="*/ 73343 h 342265"/>
                <a:gd name="connsiteX14" fmla="*/ 366713 w 537845"/>
                <a:gd name="connsiteY14" fmla="*/ 97790 h 342265"/>
                <a:gd name="connsiteX15" fmla="*/ 342265 w 537845"/>
                <a:gd name="connsiteY15" fmla="*/ 122238 h 34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7845" h="342265">
                  <a:moveTo>
                    <a:pt x="513398" y="0"/>
                  </a:moveTo>
                  <a:lnTo>
                    <a:pt x="24448" y="0"/>
                  </a:lnTo>
                  <a:cubicBezTo>
                    <a:pt x="10946" y="0"/>
                    <a:pt x="0" y="10946"/>
                    <a:pt x="0" y="24448"/>
                  </a:cubicBezTo>
                  <a:lnTo>
                    <a:pt x="0" y="220028"/>
                  </a:lnTo>
                  <a:cubicBezTo>
                    <a:pt x="81" y="287504"/>
                    <a:pt x="54761" y="342184"/>
                    <a:pt x="122238" y="342265"/>
                  </a:cubicBezTo>
                  <a:lnTo>
                    <a:pt x="415608" y="342265"/>
                  </a:lnTo>
                  <a:cubicBezTo>
                    <a:pt x="483084" y="342184"/>
                    <a:pt x="537764" y="287504"/>
                    <a:pt x="537845" y="220028"/>
                  </a:cubicBezTo>
                  <a:lnTo>
                    <a:pt x="537845" y="24448"/>
                  </a:lnTo>
                  <a:cubicBezTo>
                    <a:pt x="537845" y="10946"/>
                    <a:pt x="526900" y="0"/>
                    <a:pt x="513398" y="0"/>
                  </a:cubicBezTo>
                  <a:close/>
                  <a:moveTo>
                    <a:pt x="342265" y="122238"/>
                  </a:moveTo>
                  <a:lnTo>
                    <a:pt x="195580" y="122238"/>
                  </a:lnTo>
                  <a:cubicBezTo>
                    <a:pt x="182078" y="122238"/>
                    <a:pt x="171133" y="111292"/>
                    <a:pt x="171133" y="97790"/>
                  </a:cubicBezTo>
                  <a:cubicBezTo>
                    <a:pt x="171133" y="84288"/>
                    <a:pt x="182078" y="73343"/>
                    <a:pt x="195580" y="73343"/>
                  </a:cubicBezTo>
                  <a:lnTo>
                    <a:pt x="342265" y="73343"/>
                  </a:lnTo>
                  <a:cubicBezTo>
                    <a:pt x="355767" y="73343"/>
                    <a:pt x="366713" y="84288"/>
                    <a:pt x="366713" y="97790"/>
                  </a:cubicBezTo>
                  <a:cubicBezTo>
                    <a:pt x="366713" y="111292"/>
                    <a:pt x="355767" y="122238"/>
                    <a:pt x="342265" y="122238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1122" name="Graphic 1017">
            <a:extLst>
              <a:ext uri="{FF2B5EF4-FFF2-40B4-BE49-F238E27FC236}">
                <a16:creationId xmlns:a16="http://schemas.microsoft.com/office/drawing/2014/main" id="{5656F22F-030F-FE40-AEED-769A452773A6}"/>
              </a:ext>
            </a:extLst>
          </p:cNvPr>
          <p:cNvGrpSpPr/>
          <p:nvPr/>
        </p:nvGrpSpPr>
        <p:grpSpPr>
          <a:xfrm>
            <a:off x="11031331" y="689264"/>
            <a:ext cx="586740" cy="586740"/>
            <a:chOff x="11031331" y="689264"/>
            <a:chExt cx="586740" cy="586740"/>
          </a:xfrm>
          <a:solidFill>
            <a:schemeClr val="tx1"/>
          </a:solidFill>
        </p:grpSpPr>
        <p:sp>
          <p:nvSpPr>
            <p:cNvPr id="1123" name="Freeform 1122">
              <a:extLst>
                <a:ext uri="{FF2B5EF4-FFF2-40B4-BE49-F238E27FC236}">
                  <a16:creationId xmlns:a16="http://schemas.microsoft.com/office/drawing/2014/main" id="{225BBBC9-B44D-804E-B0EB-CCC158023293}"/>
                </a:ext>
              </a:extLst>
            </p:cNvPr>
            <p:cNvSpPr/>
            <p:nvPr/>
          </p:nvSpPr>
          <p:spPr>
            <a:xfrm>
              <a:off x="11031331" y="689264"/>
              <a:ext cx="586740" cy="293370"/>
            </a:xfrm>
            <a:custGeom>
              <a:avLst/>
              <a:gdLst>
                <a:gd name="connsiteX0" fmla="*/ 464503 w 586740"/>
                <a:gd name="connsiteY0" fmla="*/ 97790 h 293370"/>
                <a:gd name="connsiteX1" fmla="*/ 437610 w 586740"/>
                <a:gd name="connsiteY1" fmla="*/ 97790 h 293370"/>
                <a:gd name="connsiteX2" fmla="*/ 317818 w 586740"/>
                <a:gd name="connsiteY2" fmla="*/ 0 h 293370"/>
                <a:gd name="connsiteX3" fmla="*/ 268923 w 586740"/>
                <a:gd name="connsiteY3" fmla="*/ 0 h 293370"/>
                <a:gd name="connsiteX4" fmla="*/ 149130 w 586740"/>
                <a:gd name="connsiteY4" fmla="*/ 97790 h 293370"/>
                <a:gd name="connsiteX5" fmla="*/ 122238 w 586740"/>
                <a:gd name="connsiteY5" fmla="*/ 97790 h 293370"/>
                <a:gd name="connsiteX6" fmla="*/ 0 w 586740"/>
                <a:gd name="connsiteY6" fmla="*/ 220028 h 293370"/>
                <a:gd name="connsiteX7" fmla="*/ 0 w 586740"/>
                <a:gd name="connsiteY7" fmla="*/ 293370 h 293370"/>
                <a:gd name="connsiteX8" fmla="*/ 586740 w 586740"/>
                <a:gd name="connsiteY8" fmla="*/ 293370 h 293370"/>
                <a:gd name="connsiteX9" fmla="*/ 586740 w 586740"/>
                <a:gd name="connsiteY9" fmla="*/ 220028 h 293370"/>
                <a:gd name="connsiteX10" fmla="*/ 464503 w 586740"/>
                <a:gd name="connsiteY10" fmla="*/ 97790 h 293370"/>
                <a:gd name="connsiteX11" fmla="*/ 200078 w 586740"/>
                <a:gd name="connsiteY11" fmla="*/ 97790 h 293370"/>
                <a:gd name="connsiteX12" fmla="*/ 268923 w 586740"/>
                <a:gd name="connsiteY12" fmla="*/ 48895 h 293370"/>
                <a:gd name="connsiteX13" fmla="*/ 317818 w 586740"/>
                <a:gd name="connsiteY13" fmla="*/ 48895 h 293370"/>
                <a:gd name="connsiteX14" fmla="*/ 386662 w 586740"/>
                <a:gd name="connsiteY14" fmla="*/ 9779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6740" h="293370">
                  <a:moveTo>
                    <a:pt x="464503" y="97790"/>
                  </a:moveTo>
                  <a:lnTo>
                    <a:pt x="437610" y="97790"/>
                  </a:lnTo>
                  <a:cubicBezTo>
                    <a:pt x="425914" y="40915"/>
                    <a:pt x="375883" y="73"/>
                    <a:pt x="317818" y="0"/>
                  </a:cubicBezTo>
                  <a:lnTo>
                    <a:pt x="268923" y="0"/>
                  </a:lnTo>
                  <a:cubicBezTo>
                    <a:pt x="210857" y="73"/>
                    <a:pt x="160826" y="40915"/>
                    <a:pt x="149130" y="97790"/>
                  </a:cubicBezTo>
                  <a:lnTo>
                    <a:pt x="122238" y="97790"/>
                  </a:lnTo>
                  <a:cubicBezTo>
                    <a:pt x="54761" y="97871"/>
                    <a:pt x="81" y="152551"/>
                    <a:pt x="0" y="220028"/>
                  </a:cubicBezTo>
                  <a:lnTo>
                    <a:pt x="0" y="293370"/>
                  </a:lnTo>
                  <a:lnTo>
                    <a:pt x="586740" y="293370"/>
                  </a:lnTo>
                  <a:lnTo>
                    <a:pt x="586740" y="220028"/>
                  </a:lnTo>
                  <a:cubicBezTo>
                    <a:pt x="586659" y="152551"/>
                    <a:pt x="531979" y="97871"/>
                    <a:pt x="464503" y="97790"/>
                  </a:cubicBezTo>
                  <a:close/>
                  <a:moveTo>
                    <a:pt x="200078" y="97790"/>
                  </a:moveTo>
                  <a:cubicBezTo>
                    <a:pt x="210401" y="68591"/>
                    <a:pt x="237953" y="49023"/>
                    <a:pt x="268923" y="48895"/>
                  </a:cubicBezTo>
                  <a:lnTo>
                    <a:pt x="317818" y="48895"/>
                  </a:lnTo>
                  <a:cubicBezTo>
                    <a:pt x="348787" y="49023"/>
                    <a:pt x="376339" y="68591"/>
                    <a:pt x="386662" y="9779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24" name="Freeform 1123">
              <a:extLst>
                <a:ext uri="{FF2B5EF4-FFF2-40B4-BE49-F238E27FC236}">
                  <a16:creationId xmlns:a16="http://schemas.microsoft.com/office/drawing/2014/main" id="{F2FCCF75-9354-8C43-AEC2-111B6B31BCA1}"/>
                </a:ext>
              </a:extLst>
            </p:cNvPr>
            <p:cNvSpPr/>
            <p:nvPr/>
          </p:nvSpPr>
          <p:spPr>
            <a:xfrm>
              <a:off x="11031331" y="1031529"/>
              <a:ext cx="586740" cy="244475"/>
            </a:xfrm>
            <a:custGeom>
              <a:avLst/>
              <a:gdLst>
                <a:gd name="connsiteX0" fmla="*/ 317818 w 586740"/>
                <a:gd name="connsiteY0" fmla="*/ 24448 h 244475"/>
                <a:gd name="connsiteX1" fmla="*/ 293370 w 586740"/>
                <a:gd name="connsiteY1" fmla="*/ 48895 h 244475"/>
                <a:gd name="connsiteX2" fmla="*/ 268923 w 586740"/>
                <a:gd name="connsiteY2" fmla="*/ 24448 h 244475"/>
                <a:gd name="connsiteX3" fmla="*/ 268923 w 586740"/>
                <a:gd name="connsiteY3" fmla="*/ 0 h 244475"/>
                <a:gd name="connsiteX4" fmla="*/ 0 w 586740"/>
                <a:gd name="connsiteY4" fmla="*/ 0 h 244475"/>
                <a:gd name="connsiteX5" fmla="*/ 0 w 586740"/>
                <a:gd name="connsiteY5" fmla="*/ 122238 h 244475"/>
                <a:gd name="connsiteX6" fmla="*/ 122238 w 586740"/>
                <a:gd name="connsiteY6" fmla="*/ 244475 h 244475"/>
                <a:gd name="connsiteX7" fmla="*/ 464503 w 586740"/>
                <a:gd name="connsiteY7" fmla="*/ 244475 h 244475"/>
                <a:gd name="connsiteX8" fmla="*/ 586740 w 586740"/>
                <a:gd name="connsiteY8" fmla="*/ 122238 h 244475"/>
                <a:gd name="connsiteX9" fmla="*/ 586740 w 586740"/>
                <a:gd name="connsiteY9" fmla="*/ 0 h 244475"/>
                <a:gd name="connsiteX10" fmla="*/ 317818 w 586740"/>
                <a:gd name="connsiteY10" fmla="*/ 0 h 24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740" h="244475">
                  <a:moveTo>
                    <a:pt x="317818" y="24448"/>
                  </a:moveTo>
                  <a:cubicBezTo>
                    <a:pt x="317818" y="37949"/>
                    <a:pt x="306872" y="48895"/>
                    <a:pt x="293370" y="48895"/>
                  </a:cubicBezTo>
                  <a:cubicBezTo>
                    <a:pt x="279868" y="48895"/>
                    <a:pt x="268923" y="37949"/>
                    <a:pt x="268923" y="24448"/>
                  </a:cubicBezTo>
                  <a:lnTo>
                    <a:pt x="268923" y="0"/>
                  </a:lnTo>
                  <a:lnTo>
                    <a:pt x="0" y="0"/>
                  </a:lnTo>
                  <a:lnTo>
                    <a:pt x="0" y="122238"/>
                  </a:lnTo>
                  <a:cubicBezTo>
                    <a:pt x="81" y="189714"/>
                    <a:pt x="54761" y="244394"/>
                    <a:pt x="122238" y="244475"/>
                  </a:cubicBezTo>
                  <a:lnTo>
                    <a:pt x="464503" y="244475"/>
                  </a:lnTo>
                  <a:cubicBezTo>
                    <a:pt x="531979" y="244394"/>
                    <a:pt x="586659" y="189714"/>
                    <a:pt x="586740" y="122238"/>
                  </a:cubicBezTo>
                  <a:lnTo>
                    <a:pt x="586740" y="0"/>
                  </a:lnTo>
                  <a:lnTo>
                    <a:pt x="317818" y="0"/>
                  </a:ln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1125" name="Graphic 1019">
            <a:extLst>
              <a:ext uri="{FF2B5EF4-FFF2-40B4-BE49-F238E27FC236}">
                <a16:creationId xmlns:a16="http://schemas.microsoft.com/office/drawing/2014/main" id="{4C5A7FAE-8617-B64D-BC3B-6C8CFA28B4BA}"/>
              </a:ext>
            </a:extLst>
          </p:cNvPr>
          <p:cNvGrpSpPr/>
          <p:nvPr/>
        </p:nvGrpSpPr>
        <p:grpSpPr>
          <a:xfrm>
            <a:off x="1735859" y="1905692"/>
            <a:ext cx="586384" cy="550192"/>
            <a:chOff x="1735859" y="1905692"/>
            <a:chExt cx="586384" cy="550192"/>
          </a:xfrm>
          <a:solidFill>
            <a:schemeClr val="tx1"/>
          </a:solidFill>
        </p:grpSpPr>
        <p:sp>
          <p:nvSpPr>
            <p:cNvPr id="1126" name="Freeform 1125">
              <a:extLst>
                <a:ext uri="{FF2B5EF4-FFF2-40B4-BE49-F238E27FC236}">
                  <a16:creationId xmlns:a16="http://schemas.microsoft.com/office/drawing/2014/main" id="{635BD753-3F23-744E-BE14-817780F08343}"/>
                </a:ext>
              </a:extLst>
            </p:cNvPr>
            <p:cNvSpPr/>
            <p:nvPr/>
          </p:nvSpPr>
          <p:spPr>
            <a:xfrm>
              <a:off x="1735859" y="2044589"/>
              <a:ext cx="476967" cy="411295"/>
            </a:xfrm>
            <a:custGeom>
              <a:avLst/>
              <a:gdLst>
                <a:gd name="connsiteX0" fmla="*/ 141979 w 476967"/>
                <a:gd name="connsiteY0" fmla="*/ 28383 h 411295"/>
                <a:gd name="connsiteX1" fmla="*/ 90162 w 476967"/>
                <a:gd name="connsiteY1" fmla="*/ 43573 h 411295"/>
                <a:gd name="connsiteX2" fmla="*/ 12386 w 476967"/>
                <a:gd name="connsiteY2" fmla="*/ 109407 h 411295"/>
                <a:gd name="connsiteX3" fmla="*/ 8962 w 476967"/>
                <a:gd name="connsiteY3" fmla="*/ 209819 h 411295"/>
                <a:gd name="connsiteX4" fmla="*/ 9537 w 476967"/>
                <a:gd name="connsiteY4" fmla="*/ 211143 h 411295"/>
                <a:gd name="connsiteX5" fmla="*/ 52510 w 476967"/>
                <a:gd name="connsiteY5" fmla="*/ 204122 h 411295"/>
                <a:gd name="connsiteX6" fmla="*/ 159942 w 476967"/>
                <a:gd name="connsiteY6" fmla="*/ 143311 h 411295"/>
                <a:gd name="connsiteX7" fmla="*/ 195295 w 476967"/>
                <a:gd name="connsiteY7" fmla="*/ 143686 h 411295"/>
                <a:gd name="connsiteX8" fmla="*/ 194920 w 476967"/>
                <a:gd name="connsiteY8" fmla="*/ 179039 h 411295"/>
                <a:gd name="connsiteX9" fmla="*/ 194920 w 476967"/>
                <a:gd name="connsiteY9" fmla="*/ 179039 h 411295"/>
                <a:gd name="connsiteX10" fmla="*/ 62628 w 476967"/>
                <a:gd name="connsiteY10" fmla="*/ 253017 h 411295"/>
                <a:gd name="connsiteX11" fmla="*/ 33347 w 476967"/>
                <a:gd name="connsiteY11" fmla="*/ 257865 h 411295"/>
                <a:gd name="connsiteX12" fmla="*/ 95308 w 476967"/>
                <a:gd name="connsiteY12" fmla="*/ 331069 h 411295"/>
                <a:gd name="connsiteX13" fmla="*/ 146600 w 476967"/>
                <a:gd name="connsiteY13" fmla="*/ 312031 h 411295"/>
                <a:gd name="connsiteX14" fmla="*/ 181579 w 476967"/>
                <a:gd name="connsiteY14" fmla="*/ 294542 h 411295"/>
                <a:gd name="connsiteX15" fmla="*/ 271297 w 476967"/>
                <a:gd name="connsiteY15" fmla="*/ 216142 h 411295"/>
                <a:gd name="connsiteX16" fmla="*/ 284264 w 476967"/>
                <a:gd name="connsiteY16" fmla="*/ 197128 h 411295"/>
                <a:gd name="connsiteX17" fmla="*/ 318787 w 476967"/>
                <a:gd name="connsiteY17" fmla="*/ 189603 h 411295"/>
                <a:gd name="connsiteX18" fmla="*/ 326313 w 476967"/>
                <a:gd name="connsiteY18" fmla="*/ 224125 h 411295"/>
                <a:gd name="connsiteX19" fmla="*/ 325538 w 476967"/>
                <a:gd name="connsiteY19" fmla="*/ 225260 h 411295"/>
                <a:gd name="connsiteX20" fmla="*/ 312596 w 476967"/>
                <a:gd name="connsiteY20" fmla="*/ 244274 h 411295"/>
                <a:gd name="connsiteX21" fmla="*/ 203990 w 476967"/>
                <a:gd name="connsiteY21" fmla="*/ 339214 h 411295"/>
                <a:gd name="connsiteX22" fmla="*/ 165263 w 476967"/>
                <a:gd name="connsiteY22" fmla="*/ 358527 h 411295"/>
                <a:gd name="connsiteX23" fmla="*/ 144202 w 476967"/>
                <a:gd name="connsiteY23" fmla="*/ 366323 h 411295"/>
                <a:gd name="connsiteX24" fmla="*/ 311446 w 476967"/>
                <a:gd name="connsiteY24" fmla="*/ 411294 h 411295"/>
                <a:gd name="connsiteX25" fmla="*/ 334532 w 476967"/>
                <a:gd name="connsiteY25" fmla="*/ 411294 h 411295"/>
                <a:gd name="connsiteX26" fmla="*/ 348973 w 476967"/>
                <a:gd name="connsiteY26" fmla="*/ 406747 h 411295"/>
                <a:gd name="connsiteX27" fmla="*/ 476968 w 476967"/>
                <a:gd name="connsiteY27" fmla="*/ 267185 h 411295"/>
                <a:gd name="connsiteX28" fmla="*/ 204839 w 476967"/>
                <a:gd name="connsiteY28" fmla="*/ 0 h 411295"/>
                <a:gd name="connsiteX29" fmla="*/ 141979 w 476967"/>
                <a:gd name="connsiteY29" fmla="*/ 28383 h 41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76967" h="411295">
                  <a:moveTo>
                    <a:pt x="141979" y="28383"/>
                  </a:moveTo>
                  <a:lnTo>
                    <a:pt x="90162" y="43573"/>
                  </a:lnTo>
                  <a:cubicBezTo>
                    <a:pt x="56113" y="53568"/>
                    <a:pt x="27868" y="77477"/>
                    <a:pt x="12386" y="109407"/>
                  </a:cubicBezTo>
                  <a:cubicBezTo>
                    <a:pt x="-2840" y="140903"/>
                    <a:pt x="-4083" y="177358"/>
                    <a:pt x="8962" y="209819"/>
                  </a:cubicBezTo>
                  <a:cubicBezTo>
                    <a:pt x="9137" y="210268"/>
                    <a:pt x="9362" y="210694"/>
                    <a:pt x="9537" y="211143"/>
                  </a:cubicBezTo>
                  <a:lnTo>
                    <a:pt x="52510" y="204122"/>
                  </a:lnTo>
                  <a:cubicBezTo>
                    <a:pt x="93014" y="193573"/>
                    <a:pt x="130051" y="172608"/>
                    <a:pt x="159942" y="143311"/>
                  </a:cubicBezTo>
                  <a:cubicBezTo>
                    <a:pt x="169808" y="133653"/>
                    <a:pt x="185635" y="133820"/>
                    <a:pt x="195295" y="143686"/>
                  </a:cubicBezTo>
                  <a:cubicBezTo>
                    <a:pt x="204953" y="153551"/>
                    <a:pt x="204786" y="169379"/>
                    <a:pt x="194920" y="179039"/>
                  </a:cubicBezTo>
                  <a:lnTo>
                    <a:pt x="194920" y="179039"/>
                  </a:lnTo>
                  <a:cubicBezTo>
                    <a:pt x="158131" y="214949"/>
                    <a:pt x="112486" y="240474"/>
                    <a:pt x="62628" y="253017"/>
                  </a:cubicBezTo>
                  <a:lnTo>
                    <a:pt x="33347" y="257865"/>
                  </a:lnTo>
                  <a:cubicBezTo>
                    <a:pt x="50196" y="285247"/>
                    <a:pt x="71085" y="309928"/>
                    <a:pt x="95308" y="331069"/>
                  </a:cubicBezTo>
                  <a:lnTo>
                    <a:pt x="146600" y="312031"/>
                  </a:lnTo>
                  <a:lnTo>
                    <a:pt x="181579" y="294542"/>
                  </a:lnTo>
                  <a:cubicBezTo>
                    <a:pt x="217637" y="276421"/>
                    <a:pt x="248507" y="249446"/>
                    <a:pt x="271297" y="216142"/>
                  </a:cubicBezTo>
                  <a:lnTo>
                    <a:pt x="284264" y="197128"/>
                  </a:lnTo>
                  <a:cubicBezTo>
                    <a:pt x="291719" y="185518"/>
                    <a:pt x="307175" y="182148"/>
                    <a:pt x="318787" y="189603"/>
                  </a:cubicBezTo>
                  <a:cubicBezTo>
                    <a:pt x="330397" y="197058"/>
                    <a:pt x="333767" y="212513"/>
                    <a:pt x="326313" y="224125"/>
                  </a:cubicBezTo>
                  <a:cubicBezTo>
                    <a:pt x="326065" y="224511"/>
                    <a:pt x="325807" y="224889"/>
                    <a:pt x="325538" y="225260"/>
                  </a:cubicBezTo>
                  <a:lnTo>
                    <a:pt x="312596" y="244274"/>
                  </a:lnTo>
                  <a:cubicBezTo>
                    <a:pt x="285028" y="284616"/>
                    <a:pt x="247654" y="317286"/>
                    <a:pt x="203990" y="339214"/>
                  </a:cubicBezTo>
                  <a:lnTo>
                    <a:pt x="165263" y="358527"/>
                  </a:lnTo>
                  <a:lnTo>
                    <a:pt x="144202" y="366323"/>
                  </a:lnTo>
                  <a:cubicBezTo>
                    <a:pt x="194960" y="395915"/>
                    <a:pt x="252691" y="411439"/>
                    <a:pt x="311446" y="411294"/>
                  </a:cubicBezTo>
                  <a:lnTo>
                    <a:pt x="334532" y="411294"/>
                  </a:lnTo>
                  <a:cubicBezTo>
                    <a:pt x="339697" y="411291"/>
                    <a:pt x="344737" y="409704"/>
                    <a:pt x="348973" y="406747"/>
                  </a:cubicBezTo>
                  <a:cubicBezTo>
                    <a:pt x="401886" y="370785"/>
                    <a:pt x="445705" y="323003"/>
                    <a:pt x="476968" y="267185"/>
                  </a:cubicBezTo>
                  <a:lnTo>
                    <a:pt x="204839" y="0"/>
                  </a:lnTo>
                  <a:cubicBezTo>
                    <a:pt x="184983" y="11724"/>
                    <a:pt x="163904" y="21241"/>
                    <a:pt x="141979" y="28383"/>
                  </a:cubicBezTo>
                  <a:close/>
                </a:path>
              </a:pathLst>
            </a:custGeom>
            <a:grpFill/>
            <a:ln w="11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27" name="Freeform 1126">
              <a:extLst>
                <a:ext uri="{FF2B5EF4-FFF2-40B4-BE49-F238E27FC236}">
                  <a16:creationId xmlns:a16="http://schemas.microsoft.com/office/drawing/2014/main" id="{5E712299-4E9A-EE4E-BB88-2CB64DB1F803}"/>
                </a:ext>
              </a:extLst>
            </p:cNvPr>
            <p:cNvSpPr/>
            <p:nvPr/>
          </p:nvSpPr>
          <p:spPr>
            <a:xfrm>
              <a:off x="1984570" y="1905692"/>
              <a:ext cx="337673" cy="357185"/>
            </a:xfrm>
            <a:custGeom>
              <a:avLst/>
              <a:gdLst>
                <a:gd name="connsiteX0" fmla="*/ 330268 w 337673"/>
                <a:gd name="connsiteY0" fmla="*/ 7381 h 357185"/>
                <a:gd name="connsiteX1" fmla="*/ 294540 w 337673"/>
                <a:gd name="connsiteY1" fmla="*/ 7381 h 357185"/>
                <a:gd name="connsiteX2" fmla="*/ 175515 w 337673"/>
                <a:gd name="connsiteY2" fmla="*/ 126406 h 357185"/>
                <a:gd name="connsiteX3" fmla="*/ 167520 w 337673"/>
                <a:gd name="connsiteY3" fmla="*/ 118586 h 357185"/>
                <a:gd name="connsiteX4" fmla="*/ 6896 w 337673"/>
                <a:gd name="connsiteY4" fmla="*/ 106618 h 357185"/>
                <a:gd name="connsiteX5" fmla="*/ 0 w 337673"/>
                <a:gd name="connsiteY5" fmla="*/ 111241 h 357185"/>
                <a:gd name="connsiteX6" fmla="*/ 250517 w 337673"/>
                <a:gd name="connsiteY6" fmla="*/ 357186 h 357185"/>
                <a:gd name="connsiteX7" fmla="*/ 268006 w 337673"/>
                <a:gd name="connsiteY7" fmla="*/ 290577 h 357185"/>
                <a:gd name="connsiteX8" fmla="*/ 231704 w 337673"/>
                <a:gd name="connsiteY8" fmla="*/ 181296 h 357185"/>
                <a:gd name="connsiteX9" fmla="*/ 211716 w 337673"/>
                <a:gd name="connsiteY9" fmla="*/ 161709 h 357185"/>
                <a:gd name="connsiteX10" fmla="*/ 330318 w 337673"/>
                <a:gd name="connsiteY10" fmla="*/ 43108 h 357185"/>
                <a:gd name="connsiteX11" fmla="*/ 330268 w 337673"/>
                <a:gd name="connsiteY11" fmla="*/ 7381 h 35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7673" h="357185">
                  <a:moveTo>
                    <a:pt x="330268" y="7381"/>
                  </a:moveTo>
                  <a:cubicBezTo>
                    <a:pt x="320392" y="-2460"/>
                    <a:pt x="304416" y="-2460"/>
                    <a:pt x="294540" y="7381"/>
                  </a:cubicBezTo>
                  <a:lnTo>
                    <a:pt x="175515" y="126406"/>
                  </a:lnTo>
                  <a:lnTo>
                    <a:pt x="167520" y="118586"/>
                  </a:lnTo>
                  <a:cubicBezTo>
                    <a:pt x="124005" y="76084"/>
                    <a:pt x="56229" y="71034"/>
                    <a:pt x="6896" y="106618"/>
                  </a:cubicBezTo>
                  <a:cubicBezTo>
                    <a:pt x="4597" y="108267"/>
                    <a:pt x="2324" y="109641"/>
                    <a:pt x="0" y="111241"/>
                  </a:cubicBezTo>
                  <a:lnTo>
                    <a:pt x="250517" y="357186"/>
                  </a:lnTo>
                  <a:cubicBezTo>
                    <a:pt x="258489" y="335602"/>
                    <a:pt x="264346" y="313294"/>
                    <a:pt x="268006" y="290577"/>
                  </a:cubicBezTo>
                  <a:cubicBezTo>
                    <a:pt x="274292" y="250422"/>
                    <a:pt x="260767" y="209708"/>
                    <a:pt x="231704" y="181296"/>
                  </a:cubicBezTo>
                  <a:lnTo>
                    <a:pt x="211716" y="161709"/>
                  </a:lnTo>
                  <a:lnTo>
                    <a:pt x="330318" y="43108"/>
                  </a:lnTo>
                  <a:cubicBezTo>
                    <a:pt x="340145" y="33218"/>
                    <a:pt x="340123" y="17243"/>
                    <a:pt x="330268" y="7381"/>
                  </a:cubicBezTo>
                  <a:close/>
                </a:path>
              </a:pathLst>
            </a:custGeom>
            <a:grpFill/>
            <a:ln w="11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1128" name="Graphic 1021">
            <a:extLst>
              <a:ext uri="{FF2B5EF4-FFF2-40B4-BE49-F238E27FC236}">
                <a16:creationId xmlns:a16="http://schemas.microsoft.com/office/drawing/2014/main" id="{F602938E-8E94-8041-A388-D7683596191B}"/>
              </a:ext>
            </a:extLst>
          </p:cNvPr>
          <p:cNvSpPr/>
          <p:nvPr/>
        </p:nvSpPr>
        <p:spPr>
          <a:xfrm>
            <a:off x="2897793" y="1912042"/>
            <a:ext cx="586740" cy="537845"/>
          </a:xfrm>
          <a:custGeom>
            <a:avLst/>
            <a:gdLst>
              <a:gd name="connsiteX0" fmla="*/ 0 w 586740"/>
              <a:gd name="connsiteY0" fmla="*/ 195580 h 537845"/>
              <a:gd name="connsiteX1" fmla="*/ 0 w 586740"/>
              <a:gd name="connsiteY1" fmla="*/ 415608 h 537845"/>
              <a:gd name="connsiteX2" fmla="*/ 122238 w 586740"/>
              <a:gd name="connsiteY2" fmla="*/ 537845 h 537845"/>
              <a:gd name="connsiteX3" fmla="*/ 464503 w 586740"/>
              <a:gd name="connsiteY3" fmla="*/ 537845 h 537845"/>
              <a:gd name="connsiteX4" fmla="*/ 586740 w 586740"/>
              <a:gd name="connsiteY4" fmla="*/ 415608 h 537845"/>
              <a:gd name="connsiteX5" fmla="*/ 586740 w 586740"/>
              <a:gd name="connsiteY5" fmla="*/ 195580 h 537845"/>
              <a:gd name="connsiteX6" fmla="*/ 342265 w 586740"/>
              <a:gd name="connsiteY6" fmla="*/ 440055 h 537845"/>
              <a:gd name="connsiteX7" fmla="*/ 146685 w 586740"/>
              <a:gd name="connsiteY7" fmla="*/ 440055 h 537845"/>
              <a:gd name="connsiteX8" fmla="*/ 122238 w 586740"/>
              <a:gd name="connsiteY8" fmla="*/ 415608 h 537845"/>
              <a:gd name="connsiteX9" fmla="*/ 146685 w 586740"/>
              <a:gd name="connsiteY9" fmla="*/ 391160 h 537845"/>
              <a:gd name="connsiteX10" fmla="*/ 342265 w 586740"/>
              <a:gd name="connsiteY10" fmla="*/ 391160 h 537845"/>
              <a:gd name="connsiteX11" fmla="*/ 366713 w 586740"/>
              <a:gd name="connsiteY11" fmla="*/ 415608 h 537845"/>
              <a:gd name="connsiteX12" fmla="*/ 342265 w 586740"/>
              <a:gd name="connsiteY12" fmla="*/ 440055 h 537845"/>
              <a:gd name="connsiteX13" fmla="*/ 440055 w 586740"/>
              <a:gd name="connsiteY13" fmla="*/ 342265 h 537845"/>
              <a:gd name="connsiteX14" fmla="*/ 146685 w 586740"/>
              <a:gd name="connsiteY14" fmla="*/ 342265 h 537845"/>
              <a:gd name="connsiteX15" fmla="*/ 122238 w 586740"/>
              <a:gd name="connsiteY15" fmla="*/ 317818 h 537845"/>
              <a:gd name="connsiteX16" fmla="*/ 146685 w 586740"/>
              <a:gd name="connsiteY16" fmla="*/ 293370 h 537845"/>
              <a:gd name="connsiteX17" fmla="*/ 440055 w 586740"/>
              <a:gd name="connsiteY17" fmla="*/ 293370 h 537845"/>
              <a:gd name="connsiteX18" fmla="*/ 464503 w 586740"/>
              <a:gd name="connsiteY18" fmla="*/ 317818 h 537845"/>
              <a:gd name="connsiteX19" fmla="*/ 440055 w 586740"/>
              <a:gd name="connsiteY19" fmla="*/ 342265 h 537845"/>
              <a:gd name="connsiteX20" fmla="*/ 586740 w 586740"/>
              <a:gd name="connsiteY20" fmla="*/ 146685 h 537845"/>
              <a:gd name="connsiteX21" fmla="*/ 586740 w 586740"/>
              <a:gd name="connsiteY21" fmla="*/ 122238 h 537845"/>
              <a:gd name="connsiteX22" fmla="*/ 464503 w 586740"/>
              <a:gd name="connsiteY22" fmla="*/ 0 h 537845"/>
              <a:gd name="connsiteX23" fmla="*/ 122238 w 586740"/>
              <a:gd name="connsiteY23" fmla="*/ 0 h 537845"/>
              <a:gd name="connsiteX24" fmla="*/ 0 w 586740"/>
              <a:gd name="connsiteY24" fmla="*/ 122238 h 537845"/>
              <a:gd name="connsiteX25" fmla="*/ 0 w 586740"/>
              <a:gd name="connsiteY25" fmla="*/ 146685 h 537845"/>
              <a:gd name="connsiteX26" fmla="*/ 244475 w 586740"/>
              <a:gd name="connsiteY26" fmla="*/ 48895 h 537845"/>
              <a:gd name="connsiteX27" fmla="*/ 268923 w 586740"/>
              <a:gd name="connsiteY27" fmla="*/ 73343 h 537845"/>
              <a:gd name="connsiteX28" fmla="*/ 244475 w 586740"/>
              <a:gd name="connsiteY28" fmla="*/ 97790 h 537845"/>
              <a:gd name="connsiteX29" fmla="*/ 220028 w 586740"/>
              <a:gd name="connsiteY29" fmla="*/ 73343 h 537845"/>
              <a:gd name="connsiteX30" fmla="*/ 244475 w 586740"/>
              <a:gd name="connsiteY30" fmla="*/ 48895 h 537845"/>
              <a:gd name="connsiteX31" fmla="*/ 171133 w 586740"/>
              <a:gd name="connsiteY31" fmla="*/ 48895 h 537845"/>
              <a:gd name="connsiteX32" fmla="*/ 195580 w 586740"/>
              <a:gd name="connsiteY32" fmla="*/ 73343 h 537845"/>
              <a:gd name="connsiteX33" fmla="*/ 171133 w 586740"/>
              <a:gd name="connsiteY33" fmla="*/ 97790 h 537845"/>
              <a:gd name="connsiteX34" fmla="*/ 146685 w 586740"/>
              <a:gd name="connsiteY34" fmla="*/ 73343 h 537845"/>
              <a:gd name="connsiteX35" fmla="*/ 171133 w 586740"/>
              <a:gd name="connsiteY35" fmla="*/ 48895 h 537845"/>
              <a:gd name="connsiteX36" fmla="*/ 97790 w 586740"/>
              <a:gd name="connsiteY36" fmla="*/ 48895 h 537845"/>
              <a:gd name="connsiteX37" fmla="*/ 122238 w 586740"/>
              <a:gd name="connsiteY37" fmla="*/ 73343 h 537845"/>
              <a:gd name="connsiteX38" fmla="*/ 97790 w 586740"/>
              <a:gd name="connsiteY38" fmla="*/ 97790 h 537845"/>
              <a:gd name="connsiteX39" fmla="*/ 73343 w 586740"/>
              <a:gd name="connsiteY39" fmla="*/ 73343 h 537845"/>
              <a:gd name="connsiteX40" fmla="*/ 97790 w 586740"/>
              <a:gd name="connsiteY40" fmla="*/ 48895 h 53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86740" h="537845">
                <a:moveTo>
                  <a:pt x="0" y="195580"/>
                </a:moveTo>
                <a:lnTo>
                  <a:pt x="0" y="415608"/>
                </a:lnTo>
                <a:cubicBezTo>
                  <a:pt x="81" y="483084"/>
                  <a:pt x="54761" y="537764"/>
                  <a:pt x="122238" y="537845"/>
                </a:cubicBezTo>
                <a:lnTo>
                  <a:pt x="464503" y="537845"/>
                </a:lnTo>
                <a:cubicBezTo>
                  <a:pt x="531979" y="537764"/>
                  <a:pt x="586659" y="483084"/>
                  <a:pt x="586740" y="415608"/>
                </a:cubicBezTo>
                <a:lnTo>
                  <a:pt x="586740" y="195580"/>
                </a:lnTo>
                <a:close/>
                <a:moveTo>
                  <a:pt x="342265" y="440055"/>
                </a:moveTo>
                <a:lnTo>
                  <a:pt x="146685" y="440055"/>
                </a:lnTo>
                <a:cubicBezTo>
                  <a:pt x="133183" y="440055"/>
                  <a:pt x="122238" y="429109"/>
                  <a:pt x="122238" y="415608"/>
                </a:cubicBezTo>
                <a:cubicBezTo>
                  <a:pt x="122238" y="402106"/>
                  <a:pt x="133183" y="391160"/>
                  <a:pt x="146685" y="391160"/>
                </a:cubicBezTo>
                <a:lnTo>
                  <a:pt x="342265" y="391160"/>
                </a:lnTo>
                <a:cubicBezTo>
                  <a:pt x="355767" y="391160"/>
                  <a:pt x="366713" y="402106"/>
                  <a:pt x="366713" y="415608"/>
                </a:cubicBezTo>
                <a:cubicBezTo>
                  <a:pt x="366713" y="429109"/>
                  <a:pt x="355767" y="440055"/>
                  <a:pt x="342265" y="440055"/>
                </a:cubicBezTo>
                <a:close/>
                <a:moveTo>
                  <a:pt x="440055" y="342265"/>
                </a:moveTo>
                <a:lnTo>
                  <a:pt x="146685" y="342265"/>
                </a:lnTo>
                <a:cubicBezTo>
                  <a:pt x="133183" y="342265"/>
                  <a:pt x="122238" y="331320"/>
                  <a:pt x="122238" y="317818"/>
                </a:cubicBezTo>
                <a:cubicBezTo>
                  <a:pt x="122238" y="304316"/>
                  <a:pt x="133183" y="293370"/>
                  <a:pt x="146685" y="293370"/>
                </a:cubicBezTo>
                <a:lnTo>
                  <a:pt x="440055" y="293370"/>
                </a:lnTo>
                <a:cubicBezTo>
                  <a:pt x="453557" y="293370"/>
                  <a:pt x="464503" y="304316"/>
                  <a:pt x="464503" y="317818"/>
                </a:cubicBezTo>
                <a:cubicBezTo>
                  <a:pt x="464503" y="331320"/>
                  <a:pt x="453557" y="342265"/>
                  <a:pt x="440055" y="342265"/>
                </a:cubicBezTo>
                <a:close/>
                <a:moveTo>
                  <a:pt x="586740" y="146685"/>
                </a:moveTo>
                <a:lnTo>
                  <a:pt x="586740" y="122238"/>
                </a:lnTo>
                <a:cubicBezTo>
                  <a:pt x="586659" y="54761"/>
                  <a:pt x="531979" y="81"/>
                  <a:pt x="464503" y="0"/>
                </a:cubicBezTo>
                <a:lnTo>
                  <a:pt x="122238" y="0"/>
                </a:lnTo>
                <a:cubicBezTo>
                  <a:pt x="54761" y="81"/>
                  <a:pt x="81" y="54761"/>
                  <a:pt x="0" y="122238"/>
                </a:cubicBezTo>
                <a:lnTo>
                  <a:pt x="0" y="146685"/>
                </a:lnTo>
                <a:close/>
                <a:moveTo>
                  <a:pt x="244475" y="48895"/>
                </a:moveTo>
                <a:cubicBezTo>
                  <a:pt x="257977" y="48895"/>
                  <a:pt x="268923" y="59841"/>
                  <a:pt x="268923" y="73343"/>
                </a:cubicBezTo>
                <a:cubicBezTo>
                  <a:pt x="268923" y="86844"/>
                  <a:pt x="257977" y="97790"/>
                  <a:pt x="244475" y="97790"/>
                </a:cubicBezTo>
                <a:cubicBezTo>
                  <a:pt x="230973" y="97790"/>
                  <a:pt x="220028" y="86844"/>
                  <a:pt x="220028" y="73343"/>
                </a:cubicBezTo>
                <a:cubicBezTo>
                  <a:pt x="220028" y="59841"/>
                  <a:pt x="230973" y="48895"/>
                  <a:pt x="244475" y="48895"/>
                </a:cubicBezTo>
                <a:close/>
                <a:moveTo>
                  <a:pt x="171133" y="48895"/>
                </a:moveTo>
                <a:cubicBezTo>
                  <a:pt x="184634" y="48895"/>
                  <a:pt x="195580" y="59841"/>
                  <a:pt x="195580" y="73343"/>
                </a:cubicBezTo>
                <a:cubicBezTo>
                  <a:pt x="195580" y="86844"/>
                  <a:pt x="184634" y="97790"/>
                  <a:pt x="171133" y="97790"/>
                </a:cubicBezTo>
                <a:cubicBezTo>
                  <a:pt x="157631" y="97790"/>
                  <a:pt x="146685" y="86844"/>
                  <a:pt x="146685" y="73343"/>
                </a:cubicBezTo>
                <a:cubicBezTo>
                  <a:pt x="146685" y="59841"/>
                  <a:pt x="157631" y="48895"/>
                  <a:pt x="171133" y="48895"/>
                </a:cubicBezTo>
                <a:close/>
                <a:moveTo>
                  <a:pt x="97790" y="48895"/>
                </a:moveTo>
                <a:cubicBezTo>
                  <a:pt x="111292" y="48895"/>
                  <a:pt x="122238" y="59841"/>
                  <a:pt x="122238" y="73343"/>
                </a:cubicBezTo>
                <a:cubicBezTo>
                  <a:pt x="122238" y="86844"/>
                  <a:pt x="111292" y="97790"/>
                  <a:pt x="97790" y="97790"/>
                </a:cubicBezTo>
                <a:cubicBezTo>
                  <a:pt x="84288" y="97790"/>
                  <a:pt x="73343" y="86844"/>
                  <a:pt x="73343" y="73343"/>
                </a:cubicBezTo>
                <a:cubicBezTo>
                  <a:pt x="73343" y="59841"/>
                  <a:pt x="84288" y="48895"/>
                  <a:pt x="97790" y="48895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 dirty="0"/>
          </a:p>
        </p:txBody>
      </p:sp>
      <p:sp>
        <p:nvSpPr>
          <p:cNvPr id="1129" name="Graphic 1023">
            <a:extLst>
              <a:ext uri="{FF2B5EF4-FFF2-40B4-BE49-F238E27FC236}">
                <a16:creationId xmlns:a16="http://schemas.microsoft.com/office/drawing/2014/main" id="{1A5613AE-4BE3-624A-BC58-8A75A70B9683}"/>
              </a:ext>
            </a:extLst>
          </p:cNvPr>
          <p:cNvSpPr/>
          <p:nvPr/>
        </p:nvSpPr>
        <p:spPr>
          <a:xfrm>
            <a:off x="4060691" y="1887017"/>
            <a:ext cx="586464" cy="586253"/>
          </a:xfrm>
          <a:custGeom>
            <a:avLst/>
            <a:gdLst>
              <a:gd name="connsiteX0" fmla="*/ 504048 w 586464"/>
              <a:gd name="connsiteY0" fmla="*/ 363819 h 586253"/>
              <a:gd name="connsiteX1" fmla="*/ 399363 w 586464"/>
              <a:gd name="connsiteY1" fmla="*/ 363990 h 586253"/>
              <a:gd name="connsiteX2" fmla="*/ 352766 w 586464"/>
              <a:gd name="connsiteY2" fmla="*/ 403253 h 586253"/>
              <a:gd name="connsiteX3" fmla="*/ 183296 w 586464"/>
              <a:gd name="connsiteY3" fmla="*/ 233465 h 586253"/>
              <a:gd name="connsiteX4" fmla="*/ 222412 w 586464"/>
              <a:gd name="connsiteY4" fmla="*/ 187015 h 586253"/>
              <a:gd name="connsiteX5" fmla="*/ 222559 w 586464"/>
              <a:gd name="connsiteY5" fmla="*/ 82355 h 586253"/>
              <a:gd name="connsiteX6" fmla="*/ 176549 w 586464"/>
              <a:gd name="connsiteY6" fmla="*/ 22850 h 586253"/>
              <a:gd name="connsiteX7" fmla="*/ 70764 w 586464"/>
              <a:gd name="connsiteY7" fmla="*/ 21725 h 586253"/>
              <a:gd name="connsiteX8" fmla="*/ 42650 w 586464"/>
              <a:gd name="connsiteY8" fmla="*/ 46172 h 586253"/>
              <a:gd name="connsiteX9" fmla="*/ 541379 w 586464"/>
              <a:gd name="connsiteY9" fmla="*/ 542457 h 586253"/>
              <a:gd name="connsiteX10" fmla="*/ 563675 w 586464"/>
              <a:gd name="connsiteY10" fmla="*/ 516787 h 586253"/>
              <a:gd name="connsiteX11" fmla="*/ 563675 w 586464"/>
              <a:gd name="connsiteY11" fmla="*/ 409805 h 586253"/>
              <a:gd name="connsiteX12" fmla="*/ 504048 w 586464"/>
              <a:gd name="connsiteY12" fmla="*/ 363819 h 586253"/>
              <a:gd name="connsiteX13" fmla="*/ 550693 w 586464"/>
              <a:gd name="connsiteY13" fmla="*/ 308005 h 586253"/>
              <a:gd name="connsiteX14" fmla="*/ 278397 w 586464"/>
              <a:gd name="connsiteY14" fmla="*/ 35758 h 586253"/>
              <a:gd name="connsiteX15" fmla="*/ 272346 w 586464"/>
              <a:gd name="connsiteY15" fmla="*/ 69801 h 586253"/>
              <a:gd name="connsiteX16" fmla="*/ 306389 w 586464"/>
              <a:gd name="connsiteY16" fmla="*/ 75852 h 586253"/>
              <a:gd name="connsiteX17" fmla="*/ 510599 w 586464"/>
              <a:gd name="connsiteY17" fmla="*/ 280037 h 586253"/>
              <a:gd name="connsiteX18" fmla="*/ 515968 w 586464"/>
              <a:gd name="connsiteY18" fmla="*/ 314192 h 586253"/>
              <a:gd name="connsiteX19" fmla="*/ 550123 w 586464"/>
              <a:gd name="connsiteY19" fmla="*/ 308823 h 586253"/>
              <a:gd name="connsiteX20" fmla="*/ 550693 w 586464"/>
              <a:gd name="connsiteY20" fmla="*/ 308005 h 586253"/>
              <a:gd name="connsiteX21" fmla="*/ 456375 w 586464"/>
              <a:gd name="connsiteY21" fmla="*/ 262411 h 586253"/>
              <a:gd name="connsiteX22" fmla="*/ 456375 w 586464"/>
              <a:gd name="connsiteY22" fmla="*/ 227842 h 586253"/>
              <a:gd name="connsiteX23" fmla="*/ 414643 w 586464"/>
              <a:gd name="connsiteY23" fmla="*/ 186110 h 586253"/>
              <a:gd name="connsiteX24" fmla="*/ 414643 w 586464"/>
              <a:gd name="connsiteY24" fmla="*/ 122815 h 586253"/>
              <a:gd name="connsiteX25" fmla="*/ 390196 w 586464"/>
              <a:gd name="connsiteY25" fmla="*/ 98368 h 586253"/>
              <a:gd name="connsiteX26" fmla="*/ 365748 w 586464"/>
              <a:gd name="connsiteY26" fmla="*/ 122815 h 586253"/>
              <a:gd name="connsiteX27" fmla="*/ 365748 w 586464"/>
              <a:gd name="connsiteY27" fmla="*/ 196158 h 586253"/>
              <a:gd name="connsiteX28" fmla="*/ 372911 w 586464"/>
              <a:gd name="connsiteY28" fmla="*/ 213442 h 586253"/>
              <a:gd name="connsiteX29" fmla="*/ 421806 w 586464"/>
              <a:gd name="connsiteY29" fmla="*/ 262337 h 586253"/>
              <a:gd name="connsiteX30" fmla="*/ 456375 w 586464"/>
              <a:gd name="connsiteY30" fmla="*/ 262337 h 58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6464" h="586253">
                <a:moveTo>
                  <a:pt x="504048" y="363819"/>
                </a:moveTo>
                <a:cubicBezTo>
                  <a:pt x="474712" y="335896"/>
                  <a:pt x="428607" y="335971"/>
                  <a:pt x="399363" y="363990"/>
                </a:cubicBezTo>
                <a:lnTo>
                  <a:pt x="352766" y="403253"/>
                </a:lnTo>
                <a:cubicBezTo>
                  <a:pt x="275943" y="371448"/>
                  <a:pt x="214957" y="310347"/>
                  <a:pt x="183296" y="233465"/>
                </a:cubicBezTo>
                <a:lnTo>
                  <a:pt x="222412" y="187015"/>
                </a:lnTo>
                <a:cubicBezTo>
                  <a:pt x="250409" y="157768"/>
                  <a:pt x="250474" y="111680"/>
                  <a:pt x="222559" y="82355"/>
                </a:cubicBezTo>
                <a:cubicBezTo>
                  <a:pt x="222559" y="82355"/>
                  <a:pt x="177307" y="23607"/>
                  <a:pt x="176549" y="22850"/>
                </a:cubicBezTo>
                <a:cubicBezTo>
                  <a:pt x="147528" y="-6391"/>
                  <a:pt x="100400" y="-6892"/>
                  <a:pt x="70764" y="21725"/>
                </a:cubicBezTo>
                <a:lnTo>
                  <a:pt x="42650" y="46172"/>
                </a:lnTo>
                <a:cubicBezTo>
                  <a:pt x="-146085" y="246838"/>
                  <a:pt x="340909" y="734076"/>
                  <a:pt x="541379" y="542457"/>
                </a:cubicBezTo>
                <a:lnTo>
                  <a:pt x="563675" y="516787"/>
                </a:lnTo>
                <a:cubicBezTo>
                  <a:pt x="593141" y="487213"/>
                  <a:pt x="593141" y="439379"/>
                  <a:pt x="563675" y="409805"/>
                </a:cubicBezTo>
                <a:cubicBezTo>
                  <a:pt x="562893" y="409096"/>
                  <a:pt x="504048" y="363819"/>
                  <a:pt x="504048" y="363819"/>
                </a:cubicBezTo>
                <a:close/>
                <a:moveTo>
                  <a:pt x="550693" y="308005"/>
                </a:moveTo>
                <a:cubicBezTo>
                  <a:pt x="672711" y="128414"/>
                  <a:pt x="457793" y="-86162"/>
                  <a:pt x="278397" y="35758"/>
                </a:cubicBezTo>
                <a:cubicBezTo>
                  <a:pt x="267325" y="43488"/>
                  <a:pt x="264616" y="58729"/>
                  <a:pt x="272346" y="69801"/>
                </a:cubicBezTo>
                <a:cubicBezTo>
                  <a:pt x="280076" y="80873"/>
                  <a:pt x="295318" y="83582"/>
                  <a:pt x="306389" y="75852"/>
                </a:cubicBezTo>
                <a:cubicBezTo>
                  <a:pt x="440166" y="-16022"/>
                  <a:pt x="602449" y="146334"/>
                  <a:pt x="510599" y="280037"/>
                </a:cubicBezTo>
                <a:cubicBezTo>
                  <a:pt x="502650" y="290951"/>
                  <a:pt x="505054" y="306243"/>
                  <a:pt x="515968" y="314192"/>
                </a:cubicBezTo>
                <a:cubicBezTo>
                  <a:pt x="526882" y="322141"/>
                  <a:pt x="542174" y="319737"/>
                  <a:pt x="550123" y="308823"/>
                </a:cubicBezTo>
                <a:cubicBezTo>
                  <a:pt x="550318" y="308554"/>
                  <a:pt x="550509" y="308282"/>
                  <a:pt x="550693" y="308005"/>
                </a:cubicBezTo>
                <a:close/>
                <a:moveTo>
                  <a:pt x="456375" y="262411"/>
                </a:moveTo>
                <a:cubicBezTo>
                  <a:pt x="465919" y="252864"/>
                  <a:pt x="465919" y="237389"/>
                  <a:pt x="456375" y="227842"/>
                </a:cubicBezTo>
                <a:lnTo>
                  <a:pt x="414643" y="186110"/>
                </a:lnTo>
                <a:lnTo>
                  <a:pt x="414643" y="122815"/>
                </a:lnTo>
                <a:cubicBezTo>
                  <a:pt x="414643" y="109313"/>
                  <a:pt x="403697" y="98368"/>
                  <a:pt x="390196" y="98368"/>
                </a:cubicBezTo>
                <a:cubicBezTo>
                  <a:pt x="376694" y="98368"/>
                  <a:pt x="365748" y="109313"/>
                  <a:pt x="365748" y="122815"/>
                </a:cubicBezTo>
                <a:lnTo>
                  <a:pt x="365748" y="196158"/>
                </a:lnTo>
                <a:cubicBezTo>
                  <a:pt x="365749" y="202641"/>
                  <a:pt x="368326" y="208859"/>
                  <a:pt x="372911" y="213442"/>
                </a:cubicBezTo>
                <a:lnTo>
                  <a:pt x="421806" y="262337"/>
                </a:lnTo>
                <a:cubicBezTo>
                  <a:pt x="431353" y="271881"/>
                  <a:pt x="446828" y="271881"/>
                  <a:pt x="456375" y="262337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1130" name="Graphic 1025">
            <a:extLst>
              <a:ext uri="{FF2B5EF4-FFF2-40B4-BE49-F238E27FC236}">
                <a16:creationId xmlns:a16="http://schemas.microsoft.com/office/drawing/2014/main" id="{81AEED2B-0717-4748-9075-32F99AD6223B}"/>
              </a:ext>
            </a:extLst>
          </p:cNvPr>
          <p:cNvGrpSpPr/>
          <p:nvPr/>
        </p:nvGrpSpPr>
        <p:grpSpPr>
          <a:xfrm>
            <a:off x="5221661" y="1887595"/>
            <a:ext cx="586740" cy="586740"/>
            <a:chOff x="5221661" y="1887595"/>
            <a:chExt cx="586740" cy="586740"/>
          </a:xfrm>
          <a:solidFill>
            <a:schemeClr val="tx1"/>
          </a:solidFill>
        </p:grpSpPr>
        <p:sp>
          <p:nvSpPr>
            <p:cNvPr id="1131" name="Freeform 1130">
              <a:extLst>
                <a:ext uri="{FF2B5EF4-FFF2-40B4-BE49-F238E27FC236}">
                  <a16:creationId xmlns:a16="http://schemas.microsoft.com/office/drawing/2014/main" id="{D9AF8005-825E-AD44-BA66-58F869E9862C}"/>
                </a:ext>
              </a:extLst>
            </p:cNvPr>
            <p:cNvSpPr/>
            <p:nvPr/>
          </p:nvSpPr>
          <p:spPr>
            <a:xfrm>
              <a:off x="5221661" y="2132070"/>
              <a:ext cx="586740" cy="342265"/>
            </a:xfrm>
            <a:custGeom>
              <a:avLst/>
              <a:gdLst>
                <a:gd name="connsiteX0" fmla="*/ 0 w 586740"/>
                <a:gd name="connsiteY0" fmla="*/ 220028 h 342265"/>
                <a:gd name="connsiteX1" fmla="*/ 122238 w 586740"/>
                <a:gd name="connsiteY1" fmla="*/ 342265 h 342265"/>
                <a:gd name="connsiteX2" fmla="*/ 464503 w 586740"/>
                <a:gd name="connsiteY2" fmla="*/ 342265 h 342265"/>
                <a:gd name="connsiteX3" fmla="*/ 586740 w 586740"/>
                <a:gd name="connsiteY3" fmla="*/ 220028 h 342265"/>
                <a:gd name="connsiteX4" fmla="*/ 586740 w 586740"/>
                <a:gd name="connsiteY4" fmla="*/ 0 h 342265"/>
                <a:gd name="connsiteX5" fmla="*/ 0 w 586740"/>
                <a:gd name="connsiteY5" fmla="*/ 0 h 342265"/>
                <a:gd name="connsiteX6" fmla="*/ 415608 w 586740"/>
                <a:gd name="connsiteY6" fmla="*/ 110014 h 342265"/>
                <a:gd name="connsiteX7" fmla="*/ 452279 w 586740"/>
                <a:gd name="connsiteY7" fmla="*/ 146685 h 342265"/>
                <a:gd name="connsiteX8" fmla="*/ 415608 w 586740"/>
                <a:gd name="connsiteY8" fmla="*/ 183356 h 342265"/>
                <a:gd name="connsiteX9" fmla="*/ 378936 w 586740"/>
                <a:gd name="connsiteY9" fmla="*/ 146685 h 342265"/>
                <a:gd name="connsiteX10" fmla="*/ 415608 w 586740"/>
                <a:gd name="connsiteY10" fmla="*/ 110014 h 342265"/>
                <a:gd name="connsiteX11" fmla="*/ 293370 w 586740"/>
                <a:gd name="connsiteY11" fmla="*/ 110014 h 342265"/>
                <a:gd name="connsiteX12" fmla="*/ 330041 w 586740"/>
                <a:gd name="connsiteY12" fmla="*/ 146685 h 342265"/>
                <a:gd name="connsiteX13" fmla="*/ 293370 w 586740"/>
                <a:gd name="connsiteY13" fmla="*/ 183356 h 342265"/>
                <a:gd name="connsiteX14" fmla="*/ 256699 w 586740"/>
                <a:gd name="connsiteY14" fmla="*/ 146685 h 342265"/>
                <a:gd name="connsiteX15" fmla="*/ 293370 w 586740"/>
                <a:gd name="connsiteY15" fmla="*/ 110014 h 342265"/>
                <a:gd name="connsiteX16" fmla="*/ 171133 w 586740"/>
                <a:gd name="connsiteY16" fmla="*/ 110014 h 342265"/>
                <a:gd name="connsiteX17" fmla="*/ 207804 w 586740"/>
                <a:gd name="connsiteY17" fmla="*/ 146685 h 342265"/>
                <a:gd name="connsiteX18" fmla="*/ 171133 w 586740"/>
                <a:gd name="connsiteY18" fmla="*/ 183356 h 342265"/>
                <a:gd name="connsiteX19" fmla="*/ 134461 w 586740"/>
                <a:gd name="connsiteY19" fmla="*/ 146685 h 342265"/>
                <a:gd name="connsiteX20" fmla="*/ 171133 w 586740"/>
                <a:gd name="connsiteY20" fmla="*/ 110014 h 34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86740" h="342265">
                  <a:moveTo>
                    <a:pt x="0" y="220028"/>
                  </a:moveTo>
                  <a:cubicBezTo>
                    <a:pt x="81" y="287504"/>
                    <a:pt x="54761" y="342184"/>
                    <a:pt x="122238" y="342265"/>
                  </a:cubicBezTo>
                  <a:lnTo>
                    <a:pt x="464503" y="342265"/>
                  </a:lnTo>
                  <a:cubicBezTo>
                    <a:pt x="531979" y="342184"/>
                    <a:pt x="586659" y="287504"/>
                    <a:pt x="586740" y="220028"/>
                  </a:cubicBezTo>
                  <a:lnTo>
                    <a:pt x="586740" y="0"/>
                  </a:lnTo>
                  <a:lnTo>
                    <a:pt x="0" y="0"/>
                  </a:lnTo>
                  <a:close/>
                  <a:moveTo>
                    <a:pt x="415608" y="110014"/>
                  </a:moveTo>
                  <a:cubicBezTo>
                    <a:pt x="435860" y="110014"/>
                    <a:pt x="452279" y="126432"/>
                    <a:pt x="452279" y="146685"/>
                  </a:cubicBezTo>
                  <a:cubicBezTo>
                    <a:pt x="452279" y="166938"/>
                    <a:pt x="435860" y="183356"/>
                    <a:pt x="415608" y="183356"/>
                  </a:cubicBezTo>
                  <a:cubicBezTo>
                    <a:pt x="395355" y="183356"/>
                    <a:pt x="378936" y="166938"/>
                    <a:pt x="378936" y="146685"/>
                  </a:cubicBezTo>
                  <a:cubicBezTo>
                    <a:pt x="378936" y="126432"/>
                    <a:pt x="395355" y="110014"/>
                    <a:pt x="415608" y="110014"/>
                  </a:cubicBezTo>
                  <a:close/>
                  <a:moveTo>
                    <a:pt x="293370" y="110014"/>
                  </a:moveTo>
                  <a:cubicBezTo>
                    <a:pt x="313623" y="110014"/>
                    <a:pt x="330041" y="126432"/>
                    <a:pt x="330041" y="146685"/>
                  </a:cubicBezTo>
                  <a:cubicBezTo>
                    <a:pt x="330041" y="166938"/>
                    <a:pt x="313623" y="183356"/>
                    <a:pt x="293370" y="183356"/>
                  </a:cubicBezTo>
                  <a:cubicBezTo>
                    <a:pt x="273117" y="183356"/>
                    <a:pt x="256699" y="166938"/>
                    <a:pt x="256699" y="146685"/>
                  </a:cubicBezTo>
                  <a:cubicBezTo>
                    <a:pt x="256699" y="126432"/>
                    <a:pt x="273117" y="110014"/>
                    <a:pt x="293370" y="110014"/>
                  </a:cubicBezTo>
                  <a:close/>
                  <a:moveTo>
                    <a:pt x="171133" y="110014"/>
                  </a:moveTo>
                  <a:cubicBezTo>
                    <a:pt x="191385" y="110014"/>
                    <a:pt x="207804" y="126432"/>
                    <a:pt x="207804" y="146685"/>
                  </a:cubicBezTo>
                  <a:cubicBezTo>
                    <a:pt x="207804" y="166938"/>
                    <a:pt x="191385" y="183356"/>
                    <a:pt x="171133" y="183356"/>
                  </a:cubicBezTo>
                  <a:cubicBezTo>
                    <a:pt x="150880" y="183356"/>
                    <a:pt x="134461" y="166938"/>
                    <a:pt x="134461" y="146685"/>
                  </a:cubicBezTo>
                  <a:cubicBezTo>
                    <a:pt x="134461" y="126432"/>
                    <a:pt x="150880" y="110014"/>
                    <a:pt x="171133" y="110014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32" name="Freeform 1131">
              <a:extLst>
                <a:ext uri="{FF2B5EF4-FFF2-40B4-BE49-F238E27FC236}">
                  <a16:creationId xmlns:a16="http://schemas.microsoft.com/office/drawing/2014/main" id="{94DD368B-0F7F-F24A-87F1-2CB4BFA580F4}"/>
                </a:ext>
              </a:extLst>
            </p:cNvPr>
            <p:cNvSpPr/>
            <p:nvPr/>
          </p:nvSpPr>
          <p:spPr>
            <a:xfrm>
              <a:off x="5221661" y="1887595"/>
              <a:ext cx="586740" cy="195580"/>
            </a:xfrm>
            <a:custGeom>
              <a:avLst/>
              <a:gdLst>
                <a:gd name="connsiteX0" fmla="*/ 464503 w 586740"/>
                <a:gd name="connsiteY0" fmla="*/ 48895 h 195580"/>
                <a:gd name="connsiteX1" fmla="*/ 440055 w 586740"/>
                <a:gd name="connsiteY1" fmla="*/ 48895 h 195580"/>
                <a:gd name="connsiteX2" fmla="*/ 440055 w 586740"/>
                <a:gd name="connsiteY2" fmla="*/ 24448 h 195580"/>
                <a:gd name="connsiteX3" fmla="*/ 415608 w 586740"/>
                <a:gd name="connsiteY3" fmla="*/ 0 h 195580"/>
                <a:gd name="connsiteX4" fmla="*/ 391160 w 586740"/>
                <a:gd name="connsiteY4" fmla="*/ 24448 h 195580"/>
                <a:gd name="connsiteX5" fmla="*/ 391160 w 586740"/>
                <a:gd name="connsiteY5" fmla="*/ 48895 h 195580"/>
                <a:gd name="connsiteX6" fmla="*/ 195580 w 586740"/>
                <a:gd name="connsiteY6" fmla="*/ 48895 h 195580"/>
                <a:gd name="connsiteX7" fmla="*/ 195580 w 586740"/>
                <a:gd name="connsiteY7" fmla="*/ 24448 h 195580"/>
                <a:gd name="connsiteX8" fmla="*/ 171133 w 586740"/>
                <a:gd name="connsiteY8" fmla="*/ 0 h 195580"/>
                <a:gd name="connsiteX9" fmla="*/ 146685 w 586740"/>
                <a:gd name="connsiteY9" fmla="*/ 24448 h 195580"/>
                <a:gd name="connsiteX10" fmla="*/ 146685 w 586740"/>
                <a:gd name="connsiteY10" fmla="*/ 48895 h 195580"/>
                <a:gd name="connsiteX11" fmla="*/ 122238 w 586740"/>
                <a:gd name="connsiteY11" fmla="*/ 48895 h 195580"/>
                <a:gd name="connsiteX12" fmla="*/ 0 w 586740"/>
                <a:gd name="connsiteY12" fmla="*/ 171133 h 195580"/>
                <a:gd name="connsiteX13" fmla="*/ 0 w 586740"/>
                <a:gd name="connsiteY13" fmla="*/ 195580 h 195580"/>
                <a:gd name="connsiteX14" fmla="*/ 586740 w 586740"/>
                <a:gd name="connsiteY14" fmla="*/ 195580 h 195580"/>
                <a:gd name="connsiteX15" fmla="*/ 586740 w 586740"/>
                <a:gd name="connsiteY15" fmla="*/ 171133 h 195580"/>
                <a:gd name="connsiteX16" fmla="*/ 464503 w 586740"/>
                <a:gd name="connsiteY16" fmla="*/ 48895 h 19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6740" h="195580">
                  <a:moveTo>
                    <a:pt x="464503" y="48895"/>
                  </a:moveTo>
                  <a:lnTo>
                    <a:pt x="440055" y="48895"/>
                  </a:lnTo>
                  <a:lnTo>
                    <a:pt x="440055" y="24448"/>
                  </a:lnTo>
                  <a:cubicBezTo>
                    <a:pt x="440055" y="10946"/>
                    <a:pt x="429109" y="0"/>
                    <a:pt x="415608" y="0"/>
                  </a:cubicBezTo>
                  <a:cubicBezTo>
                    <a:pt x="402106" y="0"/>
                    <a:pt x="391160" y="10946"/>
                    <a:pt x="391160" y="24448"/>
                  </a:cubicBezTo>
                  <a:lnTo>
                    <a:pt x="391160" y="48895"/>
                  </a:lnTo>
                  <a:lnTo>
                    <a:pt x="195580" y="48895"/>
                  </a:lnTo>
                  <a:lnTo>
                    <a:pt x="195580" y="24448"/>
                  </a:lnTo>
                  <a:cubicBezTo>
                    <a:pt x="195580" y="10946"/>
                    <a:pt x="184634" y="0"/>
                    <a:pt x="171133" y="0"/>
                  </a:cubicBezTo>
                  <a:cubicBezTo>
                    <a:pt x="157631" y="0"/>
                    <a:pt x="146685" y="10946"/>
                    <a:pt x="146685" y="24448"/>
                  </a:cubicBezTo>
                  <a:lnTo>
                    <a:pt x="146685" y="48895"/>
                  </a:lnTo>
                  <a:lnTo>
                    <a:pt x="122238" y="48895"/>
                  </a:lnTo>
                  <a:cubicBezTo>
                    <a:pt x="54761" y="48976"/>
                    <a:pt x="81" y="103656"/>
                    <a:pt x="0" y="171133"/>
                  </a:cubicBezTo>
                  <a:lnTo>
                    <a:pt x="0" y="195580"/>
                  </a:lnTo>
                  <a:lnTo>
                    <a:pt x="586740" y="195580"/>
                  </a:lnTo>
                  <a:lnTo>
                    <a:pt x="586740" y="171133"/>
                  </a:lnTo>
                  <a:cubicBezTo>
                    <a:pt x="586659" y="103656"/>
                    <a:pt x="531979" y="48976"/>
                    <a:pt x="464503" y="48895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1133" name="Graphic 1027">
            <a:extLst>
              <a:ext uri="{FF2B5EF4-FFF2-40B4-BE49-F238E27FC236}">
                <a16:creationId xmlns:a16="http://schemas.microsoft.com/office/drawing/2014/main" id="{60A3797C-A962-4C40-82DD-F1EFE9A90DD0}"/>
              </a:ext>
            </a:extLst>
          </p:cNvPr>
          <p:cNvSpPr/>
          <p:nvPr/>
        </p:nvSpPr>
        <p:spPr>
          <a:xfrm>
            <a:off x="6393704" y="1887595"/>
            <a:ext cx="566752" cy="586970"/>
          </a:xfrm>
          <a:custGeom>
            <a:avLst/>
            <a:gdLst>
              <a:gd name="connsiteX0" fmla="*/ 559532 w 566752"/>
              <a:gd name="connsiteY0" fmla="*/ 234131 h 586970"/>
              <a:gd name="connsiteX1" fmla="*/ 524896 w 566752"/>
              <a:gd name="connsiteY1" fmla="*/ 234131 h 586970"/>
              <a:gd name="connsiteX2" fmla="*/ 258092 w 566752"/>
              <a:gd name="connsiteY2" fmla="*/ 502086 h 586970"/>
              <a:gd name="connsiteX3" fmla="*/ 84873 w 566752"/>
              <a:gd name="connsiteY3" fmla="*/ 502099 h 586970"/>
              <a:gd name="connsiteX4" fmla="*/ 84860 w 566752"/>
              <a:gd name="connsiteY4" fmla="*/ 328880 h 586970"/>
              <a:gd name="connsiteX5" fmla="*/ 343262 w 566752"/>
              <a:gd name="connsiteY5" fmla="*/ 69424 h 586970"/>
              <a:gd name="connsiteX6" fmla="*/ 447184 w 566752"/>
              <a:gd name="connsiteY6" fmla="*/ 70258 h 586970"/>
              <a:gd name="connsiteX7" fmla="*/ 447197 w 566752"/>
              <a:gd name="connsiteY7" fmla="*/ 173334 h 586970"/>
              <a:gd name="connsiteX8" fmla="*/ 188795 w 566752"/>
              <a:gd name="connsiteY8" fmla="*/ 432789 h 586970"/>
              <a:gd name="connsiteX9" fmla="*/ 154158 w 566752"/>
              <a:gd name="connsiteY9" fmla="*/ 432789 h 586970"/>
              <a:gd name="connsiteX10" fmla="*/ 154158 w 566752"/>
              <a:gd name="connsiteY10" fmla="*/ 398153 h 586970"/>
              <a:gd name="connsiteX11" fmla="*/ 384219 w 566752"/>
              <a:gd name="connsiteY11" fmla="*/ 167039 h 586970"/>
              <a:gd name="connsiteX12" fmla="*/ 383617 w 566752"/>
              <a:gd name="connsiteY12" fmla="*/ 132403 h 586970"/>
              <a:gd name="connsiteX13" fmla="*/ 349583 w 566752"/>
              <a:gd name="connsiteY13" fmla="*/ 132403 h 586970"/>
              <a:gd name="connsiteX14" fmla="*/ 119522 w 566752"/>
              <a:gd name="connsiteY14" fmla="*/ 363517 h 586970"/>
              <a:gd name="connsiteX15" fmla="*/ 119513 w 566752"/>
              <a:gd name="connsiteY15" fmla="*/ 467442 h 586970"/>
              <a:gd name="connsiteX16" fmla="*/ 119522 w 566752"/>
              <a:gd name="connsiteY16" fmla="*/ 467451 h 586970"/>
              <a:gd name="connsiteX17" fmla="*/ 223456 w 566752"/>
              <a:gd name="connsiteY17" fmla="*/ 467451 h 586970"/>
              <a:gd name="connsiteX18" fmla="*/ 481833 w 566752"/>
              <a:gd name="connsiteY18" fmla="*/ 207972 h 586970"/>
              <a:gd name="connsiteX19" fmla="*/ 479626 w 566752"/>
              <a:gd name="connsiteY19" fmla="*/ 34778 h 586970"/>
              <a:gd name="connsiteX20" fmla="*/ 308626 w 566752"/>
              <a:gd name="connsiteY20" fmla="*/ 34788 h 586970"/>
              <a:gd name="connsiteX21" fmla="*/ 50224 w 566752"/>
              <a:gd name="connsiteY21" fmla="*/ 294242 h 586970"/>
              <a:gd name="connsiteX22" fmla="*/ 50224 w 566752"/>
              <a:gd name="connsiteY22" fmla="*/ 536746 h 586970"/>
              <a:gd name="connsiteX23" fmla="*/ 292728 w 566752"/>
              <a:gd name="connsiteY23" fmla="*/ 536746 h 586970"/>
              <a:gd name="connsiteX24" fmla="*/ 559532 w 566752"/>
              <a:gd name="connsiteY24" fmla="*/ 268866 h 586970"/>
              <a:gd name="connsiteX25" fmla="*/ 559625 w 566752"/>
              <a:gd name="connsiteY25" fmla="*/ 234224 h 586970"/>
              <a:gd name="connsiteX26" fmla="*/ 559532 w 566752"/>
              <a:gd name="connsiteY26" fmla="*/ 234131 h 58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66752" h="586970">
                <a:moveTo>
                  <a:pt x="559532" y="234131"/>
                </a:moveTo>
                <a:cubicBezTo>
                  <a:pt x="549966" y="224568"/>
                  <a:pt x="534460" y="224568"/>
                  <a:pt x="524896" y="234131"/>
                </a:cubicBezTo>
                <a:lnTo>
                  <a:pt x="258092" y="502086"/>
                </a:lnTo>
                <a:cubicBezTo>
                  <a:pt x="210262" y="549922"/>
                  <a:pt x="132710" y="549928"/>
                  <a:pt x="84873" y="502099"/>
                </a:cubicBezTo>
                <a:cubicBezTo>
                  <a:pt x="37036" y="454270"/>
                  <a:pt x="37031" y="376717"/>
                  <a:pt x="84860" y="328880"/>
                </a:cubicBezTo>
                <a:lnTo>
                  <a:pt x="343262" y="69424"/>
                </a:lnTo>
                <a:cubicBezTo>
                  <a:pt x="372189" y="40958"/>
                  <a:pt x="418717" y="41331"/>
                  <a:pt x="447184" y="70258"/>
                </a:cubicBezTo>
                <a:cubicBezTo>
                  <a:pt x="475323" y="98853"/>
                  <a:pt x="475329" y="144732"/>
                  <a:pt x="447197" y="173334"/>
                </a:cubicBezTo>
                <a:lnTo>
                  <a:pt x="188795" y="432789"/>
                </a:lnTo>
                <a:cubicBezTo>
                  <a:pt x="179112" y="442064"/>
                  <a:pt x="163840" y="442064"/>
                  <a:pt x="154158" y="432789"/>
                </a:cubicBezTo>
                <a:cubicBezTo>
                  <a:pt x="144596" y="423223"/>
                  <a:pt x="144596" y="407717"/>
                  <a:pt x="154158" y="398153"/>
                </a:cubicBezTo>
                <a:lnTo>
                  <a:pt x="384219" y="167039"/>
                </a:lnTo>
                <a:cubicBezTo>
                  <a:pt x="393617" y="157308"/>
                  <a:pt x="393349" y="141801"/>
                  <a:pt x="383617" y="132403"/>
                </a:cubicBezTo>
                <a:cubicBezTo>
                  <a:pt x="374125" y="123235"/>
                  <a:pt x="359075" y="123235"/>
                  <a:pt x="349583" y="132403"/>
                </a:cubicBezTo>
                <a:lnTo>
                  <a:pt x="119522" y="363517"/>
                </a:lnTo>
                <a:cubicBezTo>
                  <a:pt x="90822" y="392212"/>
                  <a:pt x="90818" y="438741"/>
                  <a:pt x="119513" y="467442"/>
                </a:cubicBezTo>
                <a:cubicBezTo>
                  <a:pt x="119517" y="467446"/>
                  <a:pt x="119519" y="467448"/>
                  <a:pt x="119522" y="467451"/>
                </a:cubicBezTo>
                <a:cubicBezTo>
                  <a:pt x="148608" y="495206"/>
                  <a:pt x="194370" y="495206"/>
                  <a:pt x="223456" y="467451"/>
                </a:cubicBezTo>
                <a:lnTo>
                  <a:pt x="481833" y="207972"/>
                </a:lnTo>
                <a:cubicBezTo>
                  <a:pt x="529050" y="159537"/>
                  <a:pt x="528061" y="81995"/>
                  <a:pt x="479626" y="34778"/>
                </a:cubicBezTo>
                <a:cubicBezTo>
                  <a:pt x="432055" y="-11597"/>
                  <a:pt x="356189" y="-11592"/>
                  <a:pt x="308626" y="34788"/>
                </a:cubicBezTo>
                <a:lnTo>
                  <a:pt x="50224" y="294242"/>
                </a:lnTo>
                <a:cubicBezTo>
                  <a:pt x="-16741" y="361208"/>
                  <a:pt x="-16741" y="469781"/>
                  <a:pt x="50224" y="536746"/>
                </a:cubicBezTo>
                <a:cubicBezTo>
                  <a:pt x="117189" y="603712"/>
                  <a:pt x="225763" y="603712"/>
                  <a:pt x="292728" y="536746"/>
                </a:cubicBezTo>
                <a:lnTo>
                  <a:pt x="559532" y="268866"/>
                </a:lnTo>
                <a:cubicBezTo>
                  <a:pt x="569123" y="259325"/>
                  <a:pt x="569165" y="243816"/>
                  <a:pt x="559625" y="234224"/>
                </a:cubicBezTo>
                <a:cubicBezTo>
                  <a:pt x="559594" y="234193"/>
                  <a:pt x="559563" y="234162"/>
                  <a:pt x="559532" y="234131"/>
                </a:cubicBezTo>
                <a:close/>
              </a:path>
            </a:pathLst>
          </a:custGeom>
          <a:solidFill>
            <a:schemeClr val="tx1"/>
          </a:solidFill>
          <a:ln w="1137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134" name="Graphic 1029">
            <a:extLst>
              <a:ext uri="{FF2B5EF4-FFF2-40B4-BE49-F238E27FC236}">
                <a16:creationId xmlns:a16="http://schemas.microsoft.com/office/drawing/2014/main" id="{CF9DDFB8-A09C-0347-98F1-561A74BACF03}"/>
              </a:ext>
            </a:extLst>
          </p:cNvPr>
          <p:cNvSpPr/>
          <p:nvPr/>
        </p:nvSpPr>
        <p:spPr>
          <a:xfrm>
            <a:off x="7545529" y="1887595"/>
            <a:ext cx="586740" cy="586731"/>
          </a:xfrm>
          <a:custGeom>
            <a:avLst/>
            <a:gdLst>
              <a:gd name="connsiteX0" fmla="*/ 488950 w 586740"/>
              <a:gd name="connsiteY0" fmla="*/ 0 h 586731"/>
              <a:gd name="connsiteX1" fmla="*/ 97790 w 586740"/>
              <a:gd name="connsiteY1" fmla="*/ 0 h 586731"/>
              <a:gd name="connsiteX2" fmla="*/ 0 w 586740"/>
              <a:gd name="connsiteY2" fmla="*/ 97790 h 586731"/>
              <a:gd name="connsiteX3" fmla="*/ 0 w 586740"/>
              <a:gd name="connsiteY3" fmla="*/ 391160 h 586731"/>
              <a:gd name="connsiteX4" fmla="*/ 97790 w 586740"/>
              <a:gd name="connsiteY4" fmla="*/ 488950 h 586731"/>
              <a:gd name="connsiteX5" fmla="*/ 168688 w 586740"/>
              <a:gd name="connsiteY5" fmla="*/ 488950 h 586731"/>
              <a:gd name="connsiteX6" fmla="*/ 277504 w 586740"/>
              <a:gd name="connsiteY6" fmla="*/ 580946 h 586731"/>
              <a:gd name="connsiteX7" fmla="*/ 309090 w 586740"/>
              <a:gd name="connsiteY7" fmla="*/ 580946 h 586731"/>
              <a:gd name="connsiteX8" fmla="*/ 418052 w 586740"/>
              <a:gd name="connsiteY8" fmla="*/ 488950 h 586731"/>
              <a:gd name="connsiteX9" fmla="*/ 488950 w 586740"/>
              <a:gd name="connsiteY9" fmla="*/ 488950 h 586731"/>
              <a:gd name="connsiteX10" fmla="*/ 586740 w 586740"/>
              <a:gd name="connsiteY10" fmla="*/ 391160 h 586731"/>
              <a:gd name="connsiteX11" fmla="*/ 586740 w 586740"/>
              <a:gd name="connsiteY11" fmla="*/ 97790 h 586731"/>
              <a:gd name="connsiteX12" fmla="*/ 488950 w 586740"/>
              <a:gd name="connsiteY12" fmla="*/ 0 h 586731"/>
              <a:gd name="connsiteX13" fmla="*/ 171133 w 586740"/>
              <a:gd name="connsiteY13" fmla="*/ 122238 h 586731"/>
              <a:gd name="connsiteX14" fmla="*/ 293370 w 586740"/>
              <a:gd name="connsiteY14" fmla="*/ 122238 h 586731"/>
              <a:gd name="connsiteX15" fmla="*/ 317818 w 586740"/>
              <a:gd name="connsiteY15" fmla="*/ 146685 h 586731"/>
              <a:gd name="connsiteX16" fmla="*/ 293370 w 586740"/>
              <a:gd name="connsiteY16" fmla="*/ 171133 h 586731"/>
              <a:gd name="connsiteX17" fmla="*/ 171133 w 586740"/>
              <a:gd name="connsiteY17" fmla="*/ 171133 h 586731"/>
              <a:gd name="connsiteX18" fmla="*/ 146685 w 586740"/>
              <a:gd name="connsiteY18" fmla="*/ 146685 h 586731"/>
              <a:gd name="connsiteX19" fmla="*/ 171133 w 586740"/>
              <a:gd name="connsiteY19" fmla="*/ 122238 h 586731"/>
              <a:gd name="connsiteX20" fmla="*/ 415608 w 586740"/>
              <a:gd name="connsiteY20" fmla="*/ 366713 h 586731"/>
              <a:gd name="connsiteX21" fmla="*/ 171133 w 586740"/>
              <a:gd name="connsiteY21" fmla="*/ 366713 h 586731"/>
              <a:gd name="connsiteX22" fmla="*/ 146685 w 586740"/>
              <a:gd name="connsiteY22" fmla="*/ 342265 h 586731"/>
              <a:gd name="connsiteX23" fmla="*/ 171133 w 586740"/>
              <a:gd name="connsiteY23" fmla="*/ 317818 h 586731"/>
              <a:gd name="connsiteX24" fmla="*/ 415608 w 586740"/>
              <a:gd name="connsiteY24" fmla="*/ 317818 h 586731"/>
              <a:gd name="connsiteX25" fmla="*/ 440055 w 586740"/>
              <a:gd name="connsiteY25" fmla="*/ 342265 h 586731"/>
              <a:gd name="connsiteX26" fmla="*/ 415608 w 586740"/>
              <a:gd name="connsiteY26" fmla="*/ 366713 h 586731"/>
              <a:gd name="connsiteX27" fmla="*/ 415608 w 586740"/>
              <a:gd name="connsiteY27" fmla="*/ 268923 h 586731"/>
              <a:gd name="connsiteX28" fmla="*/ 171133 w 586740"/>
              <a:gd name="connsiteY28" fmla="*/ 268923 h 586731"/>
              <a:gd name="connsiteX29" fmla="*/ 146685 w 586740"/>
              <a:gd name="connsiteY29" fmla="*/ 244475 h 586731"/>
              <a:gd name="connsiteX30" fmla="*/ 171133 w 586740"/>
              <a:gd name="connsiteY30" fmla="*/ 220028 h 586731"/>
              <a:gd name="connsiteX31" fmla="*/ 415608 w 586740"/>
              <a:gd name="connsiteY31" fmla="*/ 220028 h 586731"/>
              <a:gd name="connsiteX32" fmla="*/ 440055 w 586740"/>
              <a:gd name="connsiteY32" fmla="*/ 244475 h 586731"/>
              <a:gd name="connsiteX33" fmla="*/ 415608 w 586740"/>
              <a:gd name="connsiteY33" fmla="*/ 268923 h 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86740" h="586731">
                <a:moveTo>
                  <a:pt x="488950" y="0"/>
                </a:moveTo>
                <a:lnTo>
                  <a:pt x="97790" y="0"/>
                </a:lnTo>
                <a:cubicBezTo>
                  <a:pt x="43782" y="0"/>
                  <a:pt x="0" y="43782"/>
                  <a:pt x="0" y="97790"/>
                </a:cubicBezTo>
                <a:lnTo>
                  <a:pt x="0" y="391160"/>
                </a:lnTo>
                <a:cubicBezTo>
                  <a:pt x="0" y="445168"/>
                  <a:pt x="43782" y="488950"/>
                  <a:pt x="97790" y="488950"/>
                </a:cubicBezTo>
                <a:lnTo>
                  <a:pt x="168688" y="488950"/>
                </a:lnTo>
                <a:lnTo>
                  <a:pt x="277504" y="580946"/>
                </a:lnTo>
                <a:cubicBezTo>
                  <a:pt x="286619" y="588660"/>
                  <a:pt x="299974" y="588660"/>
                  <a:pt x="309090" y="580946"/>
                </a:cubicBezTo>
                <a:lnTo>
                  <a:pt x="418052" y="488950"/>
                </a:lnTo>
                <a:lnTo>
                  <a:pt x="488950" y="488950"/>
                </a:lnTo>
                <a:cubicBezTo>
                  <a:pt x="542958" y="488950"/>
                  <a:pt x="586740" y="445168"/>
                  <a:pt x="586740" y="391160"/>
                </a:cubicBezTo>
                <a:lnTo>
                  <a:pt x="586740" y="97790"/>
                </a:lnTo>
                <a:cubicBezTo>
                  <a:pt x="586740" y="43782"/>
                  <a:pt x="542958" y="0"/>
                  <a:pt x="488950" y="0"/>
                </a:cubicBezTo>
                <a:close/>
                <a:moveTo>
                  <a:pt x="171133" y="122238"/>
                </a:moveTo>
                <a:lnTo>
                  <a:pt x="293370" y="122238"/>
                </a:lnTo>
                <a:cubicBezTo>
                  <a:pt x="306872" y="122238"/>
                  <a:pt x="317818" y="133183"/>
                  <a:pt x="317818" y="146685"/>
                </a:cubicBezTo>
                <a:cubicBezTo>
                  <a:pt x="317818" y="160187"/>
                  <a:pt x="306872" y="171133"/>
                  <a:pt x="293370" y="171133"/>
                </a:cubicBezTo>
                <a:lnTo>
                  <a:pt x="171133" y="171133"/>
                </a:lnTo>
                <a:cubicBezTo>
                  <a:pt x="157631" y="171133"/>
                  <a:pt x="146685" y="160187"/>
                  <a:pt x="146685" y="146685"/>
                </a:cubicBezTo>
                <a:cubicBezTo>
                  <a:pt x="146685" y="133183"/>
                  <a:pt x="157631" y="122238"/>
                  <a:pt x="171133" y="122238"/>
                </a:cubicBezTo>
                <a:close/>
                <a:moveTo>
                  <a:pt x="415608" y="366713"/>
                </a:moveTo>
                <a:lnTo>
                  <a:pt x="171133" y="366713"/>
                </a:lnTo>
                <a:cubicBezTo>
                  <a:pt x="157631" y="366713"/>
                  <a:pt x="146685" y="355767"/>
                  <a:pt x="146685" y="342265"/>
                </a:cubicBezTo>
                <a:cubicBezTo>
                  <a:pt x="146685" y="328763"/>
                  <a:pt x="157631" y="317818"/>
                  <a:pt x="171133" y="317818"/>
                </a:cubicBezTo>
                <a:lnTo>
                  <a:pt x="415608" y="317818"/>
                </a:lnTo>
                <a:cubicBezTo>
                  <a:pt x="429109" y="317818"/>
                  <a:pt x="440055" y="328763"/>
                  <a:pt x="440055" y="342265"/>
                </a:cubicBezTo>
                <a:cubicBezTo>
                  <a:pt x="440055" y="355767"/>
                  <a:pt x="429109" y="366713"/>
                  <a:pt x="415608" y="366713"/>
                </a:cubicBezTo>
                <a:close/>
                <a:moveTo>
                  <a:pt x="415608" y="268923"/>
                </a:moveTo>
                <a:lnTo>
                  <a:pt x="171133" y="268923"/>
                </a:lnTo>
                <a:cubicBezTo>
                  <a:pt x="157631" y="268923"/>
                  <a:pt x="146685" y="257977"/>
                  <a:pt x="146685" y="244475"/>
                </a:cubicBezTo>
                <a:cubicBezTo>
                  <a:pt x="146685" y="230973"/>
                  <a:pt x="157631" y="220028"/>
                  <a:pt x="171133" y="220028"/>
                </a:cubicBezTo>
                <a:lnTo>
                  <a:pt x="415608" y="220028"/>
                </a:lnTo>
                <a:cubicBezTo>
                  <a:pt x="429109" y="220028"/>
                  <a:pt x="440055" y="230973"/>
                  <a:pt x="440055" y="244475"/>
                </a:cubicBezTo>
                <a:cubicBezTo>
                  <a:pt x="440055" y="257977"/>
                  <a:pt x="429109" y="268923"/>
                  <a:pt x="415608" y="268923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1135" name="Graphic 1031">
            <a:extLst>
              <a:ext uri="{FF2B5EF4-FFF2-40B4-BE49-F238E27FC236}">
                <a16:creationId xmlns:a16="http://schemas.microsoft.com/office/drawing/2014/main" id="{BB8FA261-1EEF-B04C-BCD0-8B6560F30B7D}"/>
              </a:ext>
            </a:extLst>
          </p:cNvPr>
          <p:cNvGrpSpPr/>
          <p:nvPr/>
        </p:nvGrpSpPr>
        <p:grpSpPr>
          <a:xfrm>
            <a:off x="8756358" y="1887595"/>
            <a:ext cx="488950" cy="586740"/>
            <a:chOff x="8756358" y="1887595"/>
            <a:chExt cx="488950" cy="586740"/>
          </a:xfrm>
          <a:solidFill>
            <a:schemeClr val="tx1"/>
          </a:solidFill>
        </p:grpSpPr>
        <p:sp>
          <p:nvSpPr>
            <p:cNvPr id="1136" name="Freeform 1135">
              <a:extLst>
                <a:ext uri="{FF2B5EF4-FFF2-40B4-BE49-F238E27FC236}">
                  <a16:creationId xmlns:a16="http://schemas.microsoft.com/office/drawing/2014/main" id="{C74A1DF5-68E8-814D-91BF-21D02CC746FD}"/>
                </a:ext>
              </a:extLst>
            </p:cNvPr>
            <p:cNvSpPr/>
            <p:nvPr/>
          </p:nvSpPr>
          <p:spPr>
            <a:xfrm>
              <a:off x="8756358" y="1995360"/>
              <a:ext cx="381185" cy="478974"/>
            </a:xfrm>
            <a:custGeom>
              <a:avLst/>
              <a:gdLst>
                <a:gd name="connsiteX0" fmla="*/ 244475 w 381185"/>
                <a:gd name="connsiteY0" fmla="*/ 405632 h 478974"/>
                <a:gd name="connsiteX1" fmla="*/ 73343 w 381185"/>
                <a:gd name="connsiteY1" fmla="*/ 234500 h 478974"/>
                <a:gd name="connsiteX2" fmla="*/ 73343 w 381185"/>
                <a:gd name="connsiteY2" fmla="*/ 14473 h 478974"/>
                <a:gd name="connsiteX3" fmla="*/ 74076 w 381185"/>
                <a:gd name="connsiteY3" fmla="*/ 0 h 478974"/>
                <a:gd name="connsiteX4" fmla="*/ 0 w 381185"/>
                <a:gd name="connsiteY4" fmla="*/ 112262 h 478974"/>
                <a:gd name="connsiteX5" fmla="*/ 0 w 381185"/>
                <a:gd name="connsiteY5" fmla="*/ 356737 h 478974"/>
                <a:gd name="connsiteX6" fmla="*/ 122237 w 381185"/>
                <a:gd name="connsiteY6" fmla="*/ 478975 h 478974"/>
                <a:gd name="connsiteX7" fmla="*/ 268922 w 381185"/>
                <a:gd name="connsiteY7" fmla="*/ 478975 h 478974"/>
                <a:gd name="connsiteX8" fmla="*/ 381185 w 381185"/>
                <a:gd name="connsiteY8" fmla="*/ 404899 h 478974"/>
                <a:gd name="connsiteX9" fmla="*/ 366713 w 381185"/>
                <a:gd name="connsiteY9" fmla="*/ 405632 h 478974"/>
                <a:gd name="connsiteX10" fmla="*/ 244475 w 381185"/>
                <a:gd name="connsiteY10" fmla="*/ 405632 h 47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185" h="478974">
                  <a:moveTo>
                    <a:pt x="244475" y="405632"/>
                  </a:moveTo>
                  <a:cubicBezTo>
                    <a:pt x="150005" y="405524"/>
                    <a:pt x="73450" y="328969"/>
                    <a:pt x="73343" y="234500"/>
                  </a:cubicBezTo>
                  <a:lnTo>
                    <a:pt x="73343" y="14473"/>
                  </a:lnTo>
                  <a:cubicBezTo>
                    <a:pt x="73343" y="9583"/>
                    <a:pt x="73660" y="4694"/>
                    <a:pt x="74076" y="0"/>
                  </a:cubicBezTo>
                  <a:cubicBezTo>
                    <a:pt x="29190" y="19282"/>
                    <a:pt x="73" y="63410"/>
                    <a:pt x="0" y="112262"/>
                  </a:cubicBezTo>
                  <a:lnTo>
                    <a:pt x="0" y="356737"/>
                  </a:lnTo>
                  <a:cubicBezTo>
                    <a:pt x="80" y="424213"/>
                    <a:pt x="54760" y="478894"/>
                    <a:pt x="122237" y="478975"/>
                  </a:cubicBezTo>
                  <a:lnTo>
                    <a:pt x="268922" y="478975"/>
                  </a:lnTo>
                  <a:cubicBezTo>
                    <a:pt x="317774" y="478901"/>
                    <a:pt x="361902" y="449783"/>
                    <a:pt x="381185" y="404899"/>
                  </a:cubicBezTo>
                  <a:cubicBezTo>
                    <a:pt x="376295" y="405315"/>
                    <a:pt x="371601" y="405632"/>
                    <a:pt x="366713" y="405632"/>
                  </a:cubicBezTo>
                  <a:lnTo>
                    <a:pt x="244475" y="405632"/>
                  </a:lnTo>
                  <a:close/>
                </a:path>
              </a:pathLst>
            </a:custGeom>
            <a:grpFill/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37" name="Freeform 1136">
              <a:extLst>
                <a:ext uri="{FF2B5EF4-FFF2-40B4-BE49-F238E27FC236}">
                  <a16:creationId xmlns:a16="http://schemas.microsoft.com/office/drawing/2014/main" id="{FBAD467A-8211-CD40-9E9C-05FB52E0A11C}"/>
                </a:ext>
              </a:extLst>
            </p:cNvPr>
            <p:cNvSpPr/>
            <p:nvPr/>
          </p:nvSpPr>
          <p:spPr>
            <a:xfrm>
              <a:off x="9147518" y="1894929"/>
              <a:ext cx="89477" cy="90455"/>
            </a:xfrm>
            <a:custGeom>
              <a:avLst/>
              <a:gdLst>
                <a:gd name="connsiteX0" fmla="*/ 77132 w 89477"/>
                <a:gd name="connsiteY0" fmla="*/ 72658 h 90455"/>
                <a:gd name="connsiteX1" fmla="*/ 21295 w 89477"/>
                <a:gd name="connsiteY1" fmla="*/ 14987 h 90455"/>
                <a:gd name="connsiteX2" fmla="*/ 0 w 89477"/>
                <a:gd name="connsiteY2" fmla="*/ 0 h 90455"/>
                <a:gd name="connsiteX3" fmla="*/ 0 w 89477"/>
                <a:gd name="connsiteY3" fmla="*/ 90455 h 90455"/>
                <a:gd name="connsiteX4" fmla="*/ 89478 w 89477"/>
                <a:gd name="connsiteY4" fmla="*/ 90455 h 90455"/>
                <a:gd name="connsiteX5" fmla="*/ 77132 w 89477"/>
                <a:gd name="connsiteY5" fmla="*/ 72658 h 9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477" h="90455">
                  <a:moveTo>
                    <a:pt x="77132" y="72658"/>
                  </a:moveTo>
                  <a:lnTo>
                    <a:pt x="21295" y="14987"/>
                  </a:lnTo>
                  <a:cubicBezTo>
                    <a:pt x="15146" y="8761"/>
                    <a:pt x="7935" y="3685"/>
                    <a:pt x="0" y="0"/>
                  </a:cubicBezTo>
                  <a:lnTo>
                    <a:pt x="0" y="90455"/>
                  </a:lnTo>
                  <a:lnTo>
                    <a:pt x="89478" y="90455"/>
                  </a:lnTo>
                  <a:cubicBezTo>
                    <a:pt x="86270" y="83943"/>
                    <a:pt x="82109" y="77944"/>
                    <a:pt x="77132" y="72658"/>
                  </a:cubicBezTo>
                  <a:close/>
                </a:path>
              </a:pathLst>
            </a:custGeom>
            <a:grpFill/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38" name="Freeform 1137">
              <a:extLst>
                <a:ext uri="{FF2B5EF4-FFF2-40B4-BE49-F238E27FC236}">
                  <a16:creationId xmlns:a16="http://schemas.microsoft.com/office/drawing/2014/main" id="{5B519723-D8FD-3640-9CF5-485CD9BF75D9}"/>
                </a:ext>
              </a:extLst>
            </p:cNvPr>
            <p:cNvSpPr/>
            <p:nvPr/>
          </p:nvSpPr>
          <p:spPr>
            <a:xfrm>
              <a:off x="9123070" y="1888303"/>
              <a:ext cx="121405" cy="121528"/>
            </a:xfrm>
            <a:custGeom>
              <a:avLst/>
              <a:gdLst>
                <a:gd name="connsiteX0" fmla="*/ 0 w 121405"/>
                <a:gd name="connsiteY0" fmla="*/ 97081 h 121528"/>
                <a:gd name="connsiteX1" fmla="*/ 24447 w 121405"/>
                <a:gd name="connsiteY1" fmla="*/ 121529 h 121528"/>
                <a:gd name="connsiteX2" fmla="*/ 121406 w 121405"/>
                <a:gd name="connsiteY2" fmla="*/ 121529 h 121528"/>
                <a:gd name="connsiteX3" fmla="*/ 101579 w 121405"/>
                <a:gd name="connsiteY3" fmla="*/ 79283 h 121528"/>
                <a:gd name="connsiteX4" fmla="*/ 45742 w 121405"/>
                <a:gd name="connsiteY4" fmla="*/ 21612 h 121528"/>
                <a:gd name="connsiteX5" fmla="*/ 0 w 121405"/>
                <a:gd name="connsiteY5" fmla="*/ 0 h 121528"/>
                <a:gd name="connsiteX6" fmla="*/ 0 w 121405"/>
                <a:gd name="connsiteY6" fmla="*/ 97081 h 12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405" h="121528">
                  <a:moveTo>
                    <a:pt x="0" y="97081"/>
                  </a:moveTo>
                  <a:cubicBezTo>
                    <a:pt x="0" y="110583"/>
                    <a:pt x="10945" y="121529"/>
                    <a:pt x="24447" y="121529"/>
                  </a:cubicBezTo>
                  <a:lnTo>
                    <a:pt x="121406" y="121529"/>
                  </a:lnTo>
                  <a:cubicBezTo>
                    <a:pt x="119606" y="105654"/>
                    <a:pt x="112639" y="90811"/>
                    <a:pt x="101579" y="79283"/>
                  </a:cubicBezTo>
                  <a:lnTo>
                    <a:pt x="45742" y="21612"/>
                  </a:lnTo>
                  <a:cubicBezTo>
                    <a:pt x="33527" y="9231"/>
                    <a:pt x="17321" y="1575"/>
                    <a:pt x="0" y="0"/>
                  </a:cubicBezTo>
                  <a:lnTo>
                    <a:pt x="0" y="97081"/>
                  </a:lnTo>
                  <a:close/>
                </a:path>
              </a:pathLst>
            </a:custGeom>
            <a:grpFill/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39" name="Freeform 1138">
              <a:extLst>
                <a:ext uri="{FF2B5EF4-FFF2-40B4-BE49-F238E27FC236}">
                  <a16:creationId xmlns:a16="http://schemas.microsoft.com/office/drawing/2014/main" id="{9F1F054A-B4CB-2F4E-BC3F-1E10A6DD0444}"/>
                </a:ext>
              </a:extLst>
            </p:cNvPr>
            <p:cNvSpPr/>
            <p:nvPr/>
          </p:nvSpPr>
          <p:spPr>
            <a:xfrm>
              <a:off x="8878595" y="1887595"/>
              <a:ext cx="366713" cy="464503"/>
            </a:xfrm>
            <a:custGeom>
              <a:avLst/>
              <a:gdLst>
                <a:gd name="connsiteX0" fmla="*/ 195580 w 366713"/>
                <a:gd name="connsiteY0" fmla="*/ 97790 h 464503"/>
                <a:gd name="connsiteX1" fmla="*/ 195580 w 366713"/>
                <a:gd name="connsiteY1" fmla="*/ 0 h 464503"/>
                <a:gd name="connsiteX2" fmla="*/ 122238 w 366713"/>
                <a:gd name="connsiteY2" fmla="*/ 0 h 464503"/>
                <a:gd name="connsiteX3" fmla="*/ 0 w 366713"/>
                <a:gd name="connsiteY3" fmla="*/ 122238 h 464503"/>
                <a:gd name="connsiteX4" fmla="*/ 0 w 366713"/>
                <a:gd name="connsiteY4" fmla="*/ 342265 h 464503"/>
                <a:gd name="connsiteX5" fmla="*/ 122238 w 366713"/>
                <a:gd name="connsiteY5" fmla="*/ 464503 h 464503"/>
                <a:gd name="connsiteX6" fmla="*/ 244476 w 366713"/>
                <a:gd name="connsiteY6" fmla="*/ 464503 h 464503"/>
                <a:gd name="connsiteX7" fmla="*/ 366714 w 366713"/>
                <a:gd name="connsiteY7" fmla="*/ 342265 h 464503"/>
                <a:gd name="connsiteX8" fmla="*/ 366714 w 366713"/>
                <a:gd name="connsiteY8" fmla="*/ 171132 h 464503"/>
                <a:gd name="connsiteX9" fmla="*/ 268923 w 366713"/>
                <a:gd name="connsiteY9" fmla="*/ 171132 h 464503"/>
                <a:gd name="connsiteX10" fmla="*/ 195580 w 366713"/>
                <a:gd name="connsiteY10" fmla="*/ 97790 h 46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6713" h="464503">
                  <a:moveTo>
                    <a:pt x="195580" y="97790"/>
                  </a:moveTo>
                  <a:lnTo>
                    <a:pt x="195580" y="0"/>
                  </a:lnTo>
                  <a:lnTo>
                    <a:pt x="122238" y="0"/>
                  </a:lnTo>
                  <a:cubicBezTo>
                    <a:pt x="54762" y="81"/>
                    <a:pt x="81" y="54762"/>
                    <a:pt x="0" y="122238"/>
                  </a:cubicBezTo>
                  <a:lnTo>
                    <a:pt x="0" y="342265"/>
                  </a:lnTo>
                  <a:cubicBezTo>
                    <a:pt x="81" y="409742"/>
                    <a:pt x="54762" y="464422"/>
                    <a:pt x="122238" y="464503"/>
                  </a:cubicBezTo>
                  <a:lnTo>
                    <a:pt x="244476" y="464503"/>
                  </a:lnTo>
                  <a:cubicBezTo>
                    <a:pt x="311952" y="464422"/>
                    <a:pt x="366632" y="409742"/>
                    <a:pt x="366714" y="342265"/>
                  </a:cubicBezTo>
                  <a:lnTo>
                    <a:pt x="366714" y="171132"/>
                  </a:lnTo>
                  <a:lnTo>
                    <a:pt x="268923" y="171132"/>
                  </a:lnTo>
                  <a:cubicBezTo>
                    <a:pt x="228417" y="171132"/>
                    <a:pt x="195580" y="138296"/>
                    <a:pt x="195580" y="97790"/>
                  </a:cubicBezTo>
                  <a:close/>
                </a:path>
              </a:pathLst>
            </a:custGeom>
            <a:grpFill/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1140" name="Graphic 1033">
            <a:extLst>
              <a:ext uri="{FF2B5EF4-FFF2-40B4-BE49-F238E27FC236}">
                <a16:creationId xmlns:a16="http://schemas.microsoft.com/office/drawing/2014/main" id="{76540034-E01D-394B-BC8A-D7F7FE834078}"/>
              </a:ext>
            </a:extLst>
          </p:cNvPr>
          <p:cNvSpPr/>
          <p:nvPr/>
        </p:nvSpPr>
        <p:spPr>
          <a:xfrm>
            <a:off x="9869397" y="1912593"/>
            <a:ext cx="586740" cy="586593"/>
          </a:xfrm>
          <a:custGeom>
            <a:avLst/>
            <a:gdLst>
              <a:gd name="connsiteX0" fmla="*/ 97790 w 586740"/>
              <a:gd name="connsiteY0" fmla="*/ 193918 h 586593"/>
              <a:gd name="connsiteX1" fmla="*/ 97790 w 586740"/>
              <a:gd name="connsiteY1" fmla="*/ 77425 h 586593"/>
              <a:gd name="connsiteX2" fmla="*/ 187586 w 586740"/>
              <a:gd name="connsiteY2" fmla="*/ 0 h 586593"/>
              <a:gd name="connsiteX3" fmla="*/ 216507 w 586740"/>
              <a:gd name="connsiteY3" fmla="*/ 2298 h 586593"/>
              <a:gd name="connsiteX4" fmla="*/ 268923 w 586740"/>
              <a:gd name="connsiteY4" fmla="*/ 71925 h 586593"/>
              <a:gd name="connsiteX5" fmla="*/ 268923 w 586740"/>
              <a:gd name="connsiteY5" fmla="*/ 265671 h 586593"/>
              <a:gd name="connsiteX6" fmla="*/ 317818 w 586740"/>
              <a:gd name="connsiteY6" fmla="*/ 265671 h 586593"/>
              <a:gd name="connsiteX7" fmla="*/ 317818 w 586740"/>
              <a:gd name="connsiteY7" fmla="*/ 71925 h 586593"/>
              <a:gd name="connsiteX8" fmla="*/ 370233 w 586740"/>
              <a:gd name="connsiteY8" fmla="*/ 2298 h 586593"/>
              <a:gd name="connsiteX9" fmla="*/ 399154 w 586740"/>
              <a:gd name="connsiteY9" fmla="*/ 98 h 586593"/>
              <a:gd name="connsiteX10" fmla="*/ 488950 w 586740"/>
              <a:gd name="connsiteY10" fmla="*/ 77425 h 586593"/>
              <a:gd name="connsiteX11" fmla="*/ 488950 w 586740"/>
              <a:gd name="connsiteY11" fmla="*/ 193918 h 586593"/>
              <a:gd name="connsiteX12" fmla="*/ 418052 w 586740"/>
              <a:gd name="connsiteY12" fmla="*/ 287918 h 586593"/>
              <a:gd name="connsiteX13" fmla="*/ 333684 w 586740"/>
              <a:gd name="connsiteY13" fmla="*/ 312048 h 586593"/>
              <a:gd name="connsiteX14" fmla="*/ 253007 w 586740"/>
              <a:gd name="connsiteY14" fmla="*/ 312048 h 586593"/>
              <a:gd name="connsiteX15" fmla="*/ 168688 w 586740"/>
              <a:gd name="connsiteY15" fmla="*/ 287918 h 586593"/>
              <a:gd name="connsiteX16" fmla="*/ 97790 w 586740"/>
              <a:gd name="connsiteY16" fmla="*/ 193918 h 586593"/>
              <a:gd name="connsiteX17" fmla="*/ 537845 w 586740"/>
              <a:gd name="connsiteY17" fmla="*/ 98279 h 586593"/>
              <a:gd name="connsiteX18" fmla="*/ 537845 w 586740"/>
              <a:gd name="connsiteY18" fmla="*/ 193918 h 586593"/>
              <a:gd name="connsiteX19" fmla="*/ 431425 w 586740"/>
              <a:gd name="connsiteY19" fmla="*/ 334931 h 586593"/>
              <a:gd name="connsiteX20" fmla="*/ 347106 w 586740"/>
              <a:gd name="connsiteY20" fmla="*/ 359036 h 586593"/>
              <a:gd name="connsiteX21" fmla="*/ 239683 w 586740"/>
              <a:gd name="connsiteY21" fmla="*/ 359036 h 586593"/>
              <a:gd name="connsiteX22" fmla="*/ 155291 w 586740"/>
              <a:gd name="connsiteY22" fmla="*/ 334906 h 586593"/>
              <a:gd name="connsiteX23" fmla="*/ 48895 w 586740"/>
              <a:gd name="connsiteY23" fmla="*/ 193918 h 586593"/>
              <a:gd name="connsiteX24" fmla="*/ 48895 w 586740"/>
              <a:gd name="connsiteY24" fmla="*/ 98279 h 586593"/>
              <a:gd name="connsiteX25" fmla="*/ 0 w 586740"/>
              <a:gd name="connsiteY25" fmla="*/ 195433 h 586593"/>
              <a:gd name="connsiteX26" fmla="*/ 0 w 586740"/>
              <a:gd name="connsiteY26" fmla="*/ 366566 h 586593"/>
              <a:gd name="connsiteX27" fmla="*/ 122238 w 586740"/>
              <a:gd name="connsiteY27" fmla="*/ 488803 h 586593"/>
              <a:gd name="connsiteX28" fmla="*/ 268923 w 586740"/>
              <a:gd name="connsiteY28" fmla="*/ 488803 h 586593"/>
              <a:gd name="connsiteX29" fmla="*/ 268923 w 586740"/>
              <a:gd name="connsiteY29" fmla="*/ 537698 h 586593"/>
              <a:gd name="connsiteX30" fmla="*/ 195580 w 586740"/>
              <a:gd name="connsiteY30" fmla="*/ 537698 h 586593"/>
              <a:gd name="connsiteX31" fmla="*/ 171133 w 586740"/>
              <a:gd name="connsiteY31" fmla="*/ 562146 h 586593"/>
              <a:gd name="connsiteX32" fmla="*/ 195580 w 586740"/>
              <a:gd name="connsiteY32" fmla="*/ 586593 h 586593"/>
              <a:gd name="connsiteX33" fmla="*/ 391160 w 586740"/>
              <a:gd name="connsiteY33" fmla="*/ 586593 h 586593"/>
              <a:gd name="connsiteX34" fmla="*/ 415608 w 586740"/>
              <a:gd name="connsiteY34" fmla="*/ 562146 h 586593"/>
              <a:gd name="connsiteX35" fmla="*/ 391160 w 586740"/>
              <a:gd name="connsiteY35" fmla="*/ 537698 h 586593"/>
              <a:gd name="connsiteX36" fmla="*/ 317818 w 586740"/>
              <a:gd name="connsiteY36" fmla="*/ 537698 h 586593"/>
              <a:gd name="connsiteX37" fmla="*/ 317818 w 586740"/>
              <a:gd name="connsiteY37" fmla="*/ 488803 h 586593"/>
              <a:gd name="connsiteX38" fmla="*/ 464503 w 586740"/>
              <a:gd name="connsiteY38" fmla="*/ 488803 h 586593"/>
              <a:gd name="connsiteX39" fmla="*/ 586740 w 586740"/>
              <a:gd name="connsiteY39" fmla="*/ 366566 h 586593"/>
              <a:gd name="connsiteX40" fmla="*/ 586740 w 586740"/>
              <a:gd name="connsiteY40" fmla="*/ 195433 h 586593"/>
              <a:gd name="connsiteX41" fmla="*/ 537845 w 586740"/>
              <a:gd name="connsiteY41" fmla="*/ 98279 h 5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86740" h="586593">
                <a:moveTo>
                  <a:pt x="97790" y="193918"/>
                </a:moveTo>
                <a:lnTo>
                  <a:pt x="97790" y="77425"/>
                </a:lnTo>
                <a:cubicBezTo>
                  <a:pt x="97790" y="48088"/>
                  <a:pt x="113290" y="0"/>
                  <a:pt x="187586" y="0"/>
                </a:cubicBezTo>
                <a:cubicBezTo>
                  <a:pt x="197267" y="100"/>
                  <a:pt x="206931" y="868"/>
                  <a:pt x="216507" y="2298"/>
                </a:cubicBezTo>
                <a:cubicBezTo>
                  <a:pt x="247489" y="11311"/>
                  <a:pt x="268829" y="39658"/>
                  <a:pt x="268923" y="71925"/>
                </a:cubicBezTo>
                <a:lnTo>
                  <a:pt x="268923" y="265671"/>
                </a:lnTo>
                <a:cubicBezTo>
                  <a:pt x="284958" y="269811"/>
                  <a:pt x="301782" y="269811"/>
                  <a:pt x="317818" y="265671"/>
                </a:cubicBezTo>
                <a:lnTo>
                  <a:pt x="317818" y="71925"/>
                </a:lnTo>
                <a:cubicBezTo>
                  <a:pt x="317911" y="39658"/>
                  <a:pt x="339251" y="11311"/>
                  <a:pt x="370233" y="2298"/>
                </a:cubicBezTo>
                <a:cubicBezTo>
                  <a:pt x="379811" y="901"/>
                  <a:pt x="389475" y="166"/>
                  <a:pt x="399154" y="98"/>
                </a:cubicBezTo>
                <a:cubicBezTo>
                  <a:pt x="473450" y="0"/>
                  <a:pt x="488950" y="48088"/>
                  <a:pt x="488950" y="77425"/>
                </a:cubicBezTo>
                <a:lnTo>
                  <a:pt x="488950" y="193918"/>
                </a:lnTo>
                <a:cubicBezTo>
                  <a:pt x="488827" y="237523"/>
                  <a:pt x="459945" y="275817"/>
                  <a:pt x="418052" y="287918"/>
                </a:cubicBezTo>
                <a:lnTo>
                  <a:pt x="333684" y="312048"/>
                </a:lnTo>
                <a:cubicBezTo>
                  <a:pt x="307317" y="319564"/>
                  <a:pt x="279374" y="319564"/>
                  <a:pt x="253007" y="312048"/>
                </a:cubicBezTo>
                <a:lnTo>
                  <a:pt x="168688" y="287918"/>
                </a:lnTo>
                <a:cubicBezTo>
                  <a:pt x="126795" y="275817"/>
                  <a:pt x="97913" y="237523"/>
                  <a:pt x="97790" y="193918"/>
                </a:cubicBezTo>
                <a:close/>
                <a:moveTo>
                  <a:pt x="537845" y="98279"/>
                </a:moveTo>
                <a:lnTo>
                  <a:pt x="537845" y="193918"/>
                </a:lnTo>
                <a:cubicBezTo>
                  <a:pt x="537648" y="259348"/>
                  <a:pt x="494292" y="316797"/>
                  <a:pt x="431425" y="334931"/>
                </a:cubicBezTo>
                <a:lnTo>
                  <a:pt x="347106" y="359036"/>
                </a:lnTo>
                <a:cubicBezTo>
                  <a:pt x="312000" y="369062"/>
                  <a:pt x="274789" y="369062"/>
                  <a:pt x="239683" y="359036"/>
                </a:cubicBezTo>
                <a:lnTo>
                  <a:pt x="155291" y="334906"/>
                </a:lnTo>
                <a:cubicBezTo>
                  <a:pt x="92446" y="316759"/>
                  <a:pt x="49108" y="259329"/>
                  <a:pt x="48895" y="193918"/>
                </a:cubicBezTo>
                <a:lnTo>
                  <a:pt x="48895" y="98279"/>
                </a:lnTo>
                <a:cubicBezTo>
                  <a:pt x="18224" y="121172"/>
                  <a:pt x="111" y="157161"/>
                  <a:pt x="0" y="195433"/>
                </a:cubicBezTo>
                <a:lnTo>
                  <a:pt x="0" y="366566"/>
                </a:lnTo>
                <a:cubicBezTo>
                  <a:pt x="81" y="434042"/>
                  <a:pt x="54761" y="488723"/>
                  <a:pt x="122238" y="488803"/>
                </a:cubicBezTo>
                <a:lnTo>
                  <a:pt x="268923" y="488803"/>
                </a:lnTo>
                <a:lnTo>
                  <a:pt x="268923" y="537698"/>
                </a:lnTo>
                <a:lnTo>
                  <a:pt x="195580" y="537698"/>
                </a:lnTo>
                <a:cubicBezTo>
                  <a:pt x="182078" y="537698"/>
                  <a:pt x="171133" y="548644"/>
                  <a:pt x="171133" y="562146"/>
                </a:cubicBezTo>
                <a:cubicBezTo>
                  <a:pt x="171133" y="575648"/>
                  <a:pt x="182078" y="586593"/>
                  <a:pt x="195580" y="586593"/>
                </a:cubicBezTo>
                <a:lnTo>
                  <a:pt x="391160" y="586593"/>
                </a:lnTo>
                <a:cubicBezTo>
                  <a:pt x="404662" y="586593"/>
                  <a:pt x="415608" y="575648"/>
                  <a:pt x="415608" y="562146"/>
                </a:cubicBezTo>
                <a:cubicBezTo>
                  <a:pt x="415608" y="548644"/>
                  <a:pt x="404662" y="537698"/>
                  <a:pt x="391160" y="537698"/>
                </a:cubicBezTo>
                <a:lnTo>
                  <a:pt x="317818" y="537698"/>
                </a:lnTo>
                <a:lnTo>
                  <a:pt x="317818" y="488803"/>
                </a:lnTo>
                <a:lnTo>
                  <a:pt x="464503" y="488803"/>
                </a:lnTo>
                <a:cubicBezTo>
                  <a:pt x="531979" y="488723"/>
                  <a:pt x="586659" y="434042"/>
                  <a:pt x="586740" y="366566"/>
                </a:cubicBezTo>
                <a:lnTo>
                  <a:pt x="586740" y="195433"/>
                </a:lnTo>
                <a:cubicBezTo>
                  <a:pt x="586629" y="157161"/>
                  <a:pt x="568516" y="121172"/>
                  <a:pt x="537845" y="98279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141" name="Graphic 1035">
            <a:extLst>
              <a:ext uri="{FF2B5EF4-FFF2-40B4-BE49-F238E27FC236}">
                <a16:creationId xmlns:a16="http://schemas.microsoft.com/office/drawing/2014/main" id="{455E03C1-5699-8142-A6F8-8A17607B23F3}"/>
              </a:ext>
            </a:extLst>
          </p:cNvPr>
          <p:cNvSpPr/>
          <p:nvPr/>
        </p:nvSpPr>
        <p:spPr>
          <a:xfrm>
            <a:off x="573925" y="1912706"/>
            <a:ext cx="586740" cy="586480"/>
          </a:xfrm>
          <a:custGeom>
            <a:avLst/>
            <a:gdLst>
              <a:gd name="connsiteX0" fmla="*/ 29948 w 586740"/>
              <a:gd name="connsiteY0" fmla="*/ 206737 h 586480"/>
              <a:gd name="connsiteX1" fmla="*/ 207315 w 586740"/>
              <a:gd name="connsiteY1" fmla="*/ 35165 h 586480"/>
              <a:gd name="connsiteX2" fmla="*/ 379792 w 586740"/>
              <a:gd name="connsiteY2" fmla="*/ 35531 h 586480"/>
              <a:gd name="connsiteX3" fmla="*/ 556767 w 586740"/>
              <a:gd name="connsiteY3" fmla="*/ 206664 h 586480"/>
              <a:gd name="connsiteX4" fmla="*/ 345223 w 586740"/>
              <a:gd name="connsiteY4" fmla="*/ 418233 h 586480"/>
              <a:gd name="connsiteX5" fmla="*/ 241517 w 586740"/>
              <a:gd name="connsiteY5" fmla="*/ 418233 h 586480"/>
              <a:gd name="connsiteX6" fmla="*/ 379792 w 586740"/>
              <a:gd name="connsiteY6" fmla="*/ 452899 h 586480"/>
              <a:gd name="connsiteX7" fmla="*/ 206948 w 586740"/>
              <a:gd name="connsiteY7" fmla="*/ 452899 h 586480"/>
              <a:gd name="connsiteX8" fmla="*/ 5598 w 586740"/>
              <a:gd name="connsiteY8" fmla="*/ 251549 h 586480"/>
              <a:gd name="connsiteX9" fmla="*/ 0 w 586740"/>
              <a:gd name="connsiteY9" fmla="*/ 285972 h 586480"/>
              <a:gd name="connsiteX10" fmla="*/ 0 w 586740"/>
              <a:gd name="connsiteY10" fmla="*/ 464243 h 586480"/>
              <a:gd name="connsiteX11" fmla="*/ 122238 w 586740"/>
              <a:gd name="connsiteY11" fmla="*/ 586480 h 586480"/>
              <a:gd name="connsiteX12" fmla="*/ 464503 w 586740"/>
              <a:gd name="connsiteY12" fmla="*/ 586480 h 586480"/>
              <a:gd name="connsiteX13" fmla="*/ 586740 w 586740"/>
              <a:gd name="connsiteY13" fmla="*/ 464243 h 586480"/>
              <a:gd name="connsiteX14" fmla="*/ 586740 w 586740"/>
              <a:gd name="connsiteY14" fmla="*/ 285972 h 586480"/>
              <a:gd name="connsiteX15" fmla="*/ 581142 w 586740"/>
              <a:gd name="connsiteY15" fmla="*/ 251549 h 58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6740" h="586480">
                <a:moveTo>
                  <a:pt x="29948" y="206737"/>
                </a:moveTo>
                <a:cubicBezTo>
                  <a:pt x="32540" y="203730"/>
                  <a:pt x="207315" y="35165"/>
                  <a:pt x="207315" y="35165"/>
                </a:cubicBezTo>
                <a:cubicBezTo>
                  <a:pt x="255248" y="-11864"/>
                  <a:pt x="332059" y="-11701"/>
                  <a:pt x="379792" y="35531"/>
                </a:cubicBezTo>
                <a:cubicBezTo>
                  <a:pt x="379792" y="35531"/>
                  <a:pt x="554200" y="203730"/>
                  <a:pt x="556767" y="206664"/>
                </a:cubicBezTo>
                <a:lnTo>
                  <a:pt x="345223" y="418233"/>
                </a:lnTo>
                <a:cubicBezTo>
                  <a:pt x="316193" y="445906"/>
                  <a:pt x="270547" y="445906"/>
                  <a:pt x="241517" y="418233"/>
                </a:cubicBezTo>
                <a:close/>
                <a:moveTo>
                  <a:pt x="379792" y="452899"/>
                </a:moveTo>
                <a:cubicBezTo>
                  <a:pt x="331926" y="500297"/>
                  <a:pt x="254814" y="500297"/>
                  <a:pt x="206948" y="452899"/>
                </a:cubicBezTo>
                <a:lnTo>
                  <a:pt x="5598" y="251549"/>
                </a:lnTo>
                <a:cubicBezTo>
                  <a:pt x="2084" y="262694"/>
                  <a:pt x="199" y="274288"/>
                  <a:pt x="0" y="285972"/>
                </a:cubicBezTo>
                <a:lnTo>
                  <a:pt x="0" y="464243"/>
                </a:lnTo>
                <a:cubicBezTo>
                  <a:pt x="81" y="531719"/>
                  <a:pt x="54761" y="586399"/>
                  <a:pt x="122238" y="586480"/>
                </a:cubicBezTo>
                <a:lnTo>
                  <a:pt x="464503" y="586480"/>
                </a:lnTo>
                <a:cubicBezTo>
                  <a:pt x="531979" y="586399"/>
                  <a:pt x="586659" y="531719"/>
                  <a:pt x="586740" y="464243"/>
                </a:cubicBezTo>
                <a:lnTo>
                  <a:pt x="586740" y="285972"/>
                </a:lnTo>
                <a:cubicBezTo>
                  <a:pt x="586542" y="274288"/>
                  <a:pt x="584656" y="262694"/>
                  <a:pt x="581142" y="251549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142" name="Graphic 1037">
            <a:extLst>
              <a:ext uri="{FF2B5EF4-FFF2-40B4-BE49-F238E27FC236}">
                <a16:creationId xmlns:a16="http://schemas.microsoft.com/office/drawing/2014/main" id="{B39131F2-BBD2-2A41-BC71-2AEDB4445CDE}"/>
              </a:ext>
            </a:extLst>
          </p:cNvPr>
          <p:cNvSpPr/>
          <p:nvPr/>
        </p:nvSpPr>
        <p:spPr>
          <a:xfrm>
            <a:off x="1784754" y="3135630"/>
            <a:ext cx="488950" cy="586740"/>
          </a:xfrm>
          <a:custGeom>
            <a:avLst/>
            <a:gdLst>
              <a:gd name="connsiteX0" fmla="*/ 293370 w 488950"/>
              <a:gd name="connsiteY0" fmla="*/ 171133 h 586740"/>
              <a:gd name="connsiteX1" fmla="*/ 293370 w 488950"/>
              <a:gd name="connsiteY1" fmla="*/ 11246 h 586740"/>
              <a:gd name="connsiteX2" fmla="*/ 353633 w 488950"/>
              <a:gd name="connsiteY2" fmla="*/ 50117 h 586740"/>
              <a:gd name="connsiteX3" fmla="*/ 438808 w 488950"/>
              <a:gd name="connsiteY3" fmla="*/ 135341 h 586740"/>
              <a:gd name="connsiteX4" fmla="*/ 477704 w 488950"/>
              <a:gd name="connsiteY4" fmla="*/ 195580 h 586740"/>
              <a:gd name="connsiteX5" fmla="*/ 317818 w 488950"/>
              <a:gd name="connsiteY5" fmla="*/ 195580 h 586740"/>
              <a:gd name="connsiteX6" fmla="*/ 293370 w 488950"/>
              <a:gd name="connsiteY6" fmla="*/ 171133 h 586740"/>
              <a:gd name="connsiteX7" fmla="*/ 488950 w 488950"/>
              <a:gd name="connsiteY7" fmla="*/ 256332 h 586740"/>
              <a:gd name="connsiteX8" fmla="*/ 488950 w 488950"/>
              <a:gd name="connsiteY8" fmla="*/ 464503 h 586740"/>
              <a:gd name="connsiteX9" fmla="*/ 366713 w 488950"/>
              <a:gd name="connsiteY9" fmla="*/ 586740 h 586740"/>
              <a:gd name="connsiteX10" fmla="*/ 122238 w 488950"/>
              <a:gd name="connsiteY10" fmla="*/ 586740 h 586740"/>
              <a:gd name="connsiteX11" fmla="*/ 0 w 488950"/>
              <a:gd name="connsiteY11" fmla="*/ 464503 h 586740"/>
              <a:gd name="connsiteX12" fmla="*/ 0 w 488950"/>
              <a:gd name="connsiteY12" fmla="*/ 122238 h 586740"/>
              <a:gd name="connsiteX13" fmla="*/ 122238 w 488950"/>
              <a:gd name="connsiteY13" fmla="*/ 0 h 586740"/>
              <a:gd name="connsiteX14" fmla="*/ 232618 w 488950"/>
              <a:gd name="connsiteY14" fmla="*/ 0 h 586740"/>
              <a:gd name="connsiteX15" fmla="*/ 244475 w 488950"/>
              <a:gd name="connsiteY15" fmla="*/ 587 h 586740"/>
              <a:gd name="connsiteX16" fmla="*/ 244475 w 488950"/>
              <a:gd name="connsiteY16" fmla="*/ 171133 h 586740"/>
              <a:gd name="connsiteX17" fmla="*/ 317818 w 488950"/>
              <a:gd name="connsiteY17" fmla="*/ 244475 h 586740"/>
              <a:gd name="connsiteX18" fmla="*/ 488363 w 488950"/>
              <a:gd name="connsiteY18" fmla="*/ 244475 h 586740"/>
              <a:gd name="connsiteX19" fmla="*/ 488950 w 488950"/>
              <a:gd name="connsiteY19" fmla="*/ 256332 h 586740"/>
              <a:gd name="connsiteX20" fmla="*/ 293370 w 488950"/>
              <a:gd name="connsiteY20" fmla="*/ 464503 h 586740"/>
              <a:gd name="connsiteX21" fmla="*/ 268923 w 488950"/>
              <a:gd name="connsiteY21" fmla="*/ 440055 h 586740"/>
              <a:gd name="connsiteX22" fmla="*/ 146685 w 488950"/>
              <a:gd name="connsiteY22" fmla="*/ 440055 h 586740"/>
              <a:gd name="connsiteX23" fmla="*/ 122238 w 488950"/>
              <a:gd name="connsiteY23" fmla="*/ 464503 h 586740"/>
              <a:gd name="connsiteX24" fmla="*/ 146685 w 488950"/>
              <a:gd name="connsiteY24" fmla="*/ 488950 h 586740"/>
              <a:gd name="connsiteX25" fmla="*/ 268923 w 488950"/>
              <a:gd name="connsiteY25" fmla="*/ 488950 h 586740"/>
              <a:gd name="connsiteX26" fmla="*/ 293370 w 488950"/>
              <a:gd name="connsiteY26" fmla="*/ 464503 h 586740"/>
              <a:gd name="connsiteX27" fmla="*/ 366713 w 488950"/>
              <a:gd name="connsiteY27" fmla="*/ 366713 h 586740"/>
              <a:gd name="connsiteX28" fmla="*/ 342265 w 488950"/>
              <a:gd name="connsiteY28" fmla="*/ 342265 h 586740"/>
              <a:gd name="connsiteX29" fmla="*/ 146685 w 488950"/>
              <a:gd name="connsiteY29" fmla="*/ 342265 h 586740"/>
              <a:gd name="connsiteX30" fmla="*/ 122238 w 488950"/>
              <a:gd name="connsiteY30" fmla="*/ 366713 h 586740"/>
              <a:gd name="connsiteX31" fmla="*/ 146685 w 488950"/>
              <a:gd name="connsiteY31" fmla="*/ 391160 h 586740"/>
              <a:gd name="connsiteX32" fmla="*/ 342265 w 488950"/>
              <a:gd name="connsiteY32" fmla="*/ 391160 h 586740"/>
              <a:gd name="connsiteX33" fmla="*/ 366713 w 488950"/>
              <a:gd name="connsiteY33" fmla="*/ 366713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8950" h="586740">
                <a:moveTo>
                  <a:pt x="293370" y="171133"/>
                </a:moveTo>
                <a:lnTo>
                  <a:pt x="293370" y="11246"/>
                </a:lnTo>
                <a:cubicBezTo>
                  <a:pt x="315985" y="19786"/>
                  <a:pt x="336527" y="33036"/>
                  <a:pt x="353633" y="50117"/>
                </a:cubicBezTo>
                <a:lnTo>
                  <a:pt x="438808" y="135341"/>
                </a:lnTo>
                <a:cubicBezTo>
                  <a:pt x="455909" y="152427"/>
                  <a:pt x="469169" y="172964"/>
                  <a:pt x="477704" y="195580"/>
                </a:cubicBezTo>
                <a:lnTo>
                  <a:pt x="317818" y="195580"/>
                </a:lnTo>
                <a:cubicBezTo>
                  <a:pt x="304316" y="195580"/>
                  <a:pt x="293370" y="184634"/>
                  <a:pt x="293370" y="171133"/>
                </a:cubicBezTo>
                <a:close/>
                <a:moveTo>
                  <a:pt x="488950" y="256332"/>
                </a:moveTo>
                <a:lnTo>
                  <a:pt x="488950" y="464503"/>
                </a:lnTo>
                <a:cubicBezTo>
                  <a:pt x="488869" y="531979"/>
                  <a:pt x="434189" y="586659"/>
                  <a:pt x="366713" y="586740"/>
                </a:cubicBezTo>
                <a:lnTo>
                  <a:pt x="122238" y="586740"/>
                </a:lnTo>
                <a:cubicBezTo>
                  <a:pt x="54761" y="586659"/>
                  <a:pt x="81" y="531979"/>
                  <a:pt x="0" y="464503"/>
                </a:cubicBezTo>
                <a:lnTo>
                  <a:pt x="0" y="122238"/>
                </a:lnTo>
                <a:cubicBezTo>
                  <a:pt x="81" y="54761"/>
                  <a:pt x="54761" y="81"/>
                  <a:pt x="122238" y="0"/>
                </a:cubicBezTo>
                <a:lnTo>
                  <a:pt x="232618" y="0"/>
                </a:lnTo>
                <a:cubicBezTo>
                  <a:pt x="236603" y="0"/>
                  <a:pt x="240539" y="318"/>
                  <a:pt x="244475" y="587"/>
                </a:cubicBezTo>
                <a:lnTo>
                  <a:pt x="244475" y="171133"/>
                </a:lnTo>
                <a:cubicBezTo>
                  <a:pt x="244475" y="211638"/>
                  <a:pt x="277312" y="244475"/>
                  <a:pt x="317818" y="244475"/>
                </a:cubicBezTo>
                <a:lnTo>
                  <a:pt x="488363" y="244475"/>
                </a:lnTo>
                <a:cubicBezTo>
                  <a:pt x="488632" y="248411"/>
                  <a:pt x="488950" y="252347"/>
                  <a:pt x="488950" y="256332"/>
                </a:cubicBezTo>
                <a:close/>
                <a:moveTo>
                  <a:pt x="293370" y="464503"/>
                </a:moveTo>
                <a:cubicBezTo>
                  <a:pt x="293370" y="451001"/>
                  <a:pt x="282425" y="440055"/>
                  <a:pt x="268923" y="440055"/>
                </a:cubicBezTo>
                <a:lnTo>
                  <a:pt x="146685" y="440055"/>
                </a:lnTo>
                <a:cubicBezTo>
                  <a:pt x="133183" y="440055"/>
                  <a:pt x="122238" y="451001"/>
                  <a:pt x="122238" y="464503"/>
                </a:cubicBezTo>
                <a:cubicBezTo>
                  <a:pt x="122238" y="478004"/>
                  <a:pt x="133183" y="488950"/>
                  <a:pt x="146685" y="488950"/>
                </a:cubicBezTo>
                <a:lnTo>
                  <a:pt x="268923" y="488950"/>
                </a:lnTo>
                <a:cubicBezTo>
                  <a:pt x="282425" y="488950"/>
                  <a:pt x="293370" y="478004"/>
                  <a:pt x="293370" y="464503"/>
                </a:cubicBezTo>
                <a:close/>
                <a:moveTo>
                  <a:pt x="366713" y="366713"/>
                </a:moveTo>
                <a:cubicBezTo>
                  <a:pt x="366713" y="353211"/>
                  <a:pt x="355767" y="342265"/>
                  <a:pt x="342265" y="342265"/>
                </a:cubicBezTo>
                <a:lnTo>
                  <a:pt x="146685" y="342265"/>
                </a:lnTo>
                <a:cubicBezTo>
                  <a:pt x="133183" y="342265"/>
                  <a:pt x="122238" y="353211"/>
                  <a:pt x="122238" y="366713"/>
                </a:cubicBezTo>
                <a:cubicBezTo>
                  <a:pt x="122238" y="380215"/>
                  <a:pt x="133183" y="391160"/>
                  <a:pt x="146685" y="391160"/>
                </a:cubicBezTo>
                <a:lnTo>
                  <a:pt x="342265" y="391160"/>
                </a:lnTo>
                <a:cubicBezTo>
                  <a:pt x="355767" y="391160"/>
                  <a:pt x="366713" y="380215"/>
                  <a:pt x="366713" y="366713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143" name="Graphic 1039">
            <a:extLst>
              <a:ext uri="{FF2B5EF4-FFF2-40B4-BE49-F238E27FC236}">
                <a16:creationId xmlns:a16="http://schemas.microsoft.com/office/drawing/2014/main" id="{26FDFC96-72EE-4748-91C3-2C9CA260C90A}"/>
              </a:ext>
            </a:extLst>
          </p:cNvPr>
          <p:cNvSpPr/>
          <p:nvPr/>
        </p:nvSpPr>
        <p:spPr>
          <a:xfrm>
            <a:off x="2971135" y="3135630"/>
            <a:ext cx="440055" cy="586740"/>
          </a:xfrm>
          <a:custGeom>
            <a:avLst/>
            <a:gdLst>
              <a:gd name="connsiteX0" fmla="*/ 317818 w 440055"/>
              <a:gd name="connsiteY0" fmla="*/ 7334 h 586740"/>
              <a:gd name="connsiteX1" fmla="*/ 363754 w 440055"/>
              <a:gd name="connsiteY1" fmla="*/ 35791 h 586740"/>
              <a:gd name="connsiteX2" fmla="*/ 404239 w 440055"/>
              <a:gd name="connsiteY2" fmla="*/ 76325 h 586740"/>
              <a:gd name="connsiteX3" fmla="*/ 432721 w 440055"/>
              <a:gd name="connsiteY3" fmla="*/ 122238 h 586740"/>
              <a:gd name="connsiteX4" fmla="*/ 317818 w 440055"/>
              <a:gd name="connsiteY4" fmla="*/ 122238 h 586740"/>
              <a:gd name="connsiteX5" fmla="*/ 440055 w 440055"/>
              <a:gd name="connsiteY5" fmla="*/ 171133 h 586740"/>
              <a:gd name="connsiteX6" fmla="*/ 440055 w 440055"/>
              <a:gd name="connsiteY6" fmla="*/ 464503 h 586740"/>
              <a:gd name="connsiteX7" fmla="*/ 317818 w 440055"/>
              <a:gd name="connsiteY7" fmla="*/ 586740 h 586740"/>
              <a:gd name="connsiteX8" fmla="*/ 122238 w 440055"/>
              <a:gd name="connsiteY8" fmla="*/ 586740 h 586740"/>
              <a:gd name="connsiteX9" fmla="*/ 0 w 440055"/>
              <a:gd name="connsiteY9" fmla="*/ 464503 h 586740"/>
              <a:gd name="connsiteX10" fmla="*/ 0 w 440055"/>
              <a:gd name="connsiteY10" fmla="*/ 122238 h 586740"/>
              <a:gd name="connsiteX11" fmla="*/ 122238 w 440055"/>
              <a:gd name="connsiteY11" fmla="*/ 0 h 586740"/>
              <a:gd name="connsiteX12" fmla="*/ 268923 w 440055"/>
              <a:gd name="connsiteY12" fmla="*/ 0 h 586740"/>
              <a:gd name="connsiteX13" fmla="*/ 268923 w 440055"/>
              <a:gd name="connsiteY13" fmla="*/ 122238 h 586740"/>
              <a:gd name="connsiteX14" fmla="*/ 317818 w 440055"/>
              <a:gd name="connsiteY14" fmla="*/ 171133 h 586740"/>
              <a:gd name="connsiteX15" fmla="*/ 337571 w 440055"/>
              <a:gd name="connsiteY15" fmla="*/ 425704 h 586740"/>
              <a:gd name="connsiteX16" fmla="*/ 303436 w 440055"/>
              <a:gd name="connsiteY16" fmla="*/ 420210 h 586740"/>
              <a:gd name="connsiteX17" fmla="*/ 303345 w 440055"/>
              <a:gd name="connsiteY17" fmla="*/ 420277 h 586740"/>
              <a:gd name="connsiteX18" fmla="*/ 247775 w 440055"/>
              <a:gd name="connsiteY18" fmla="*/ 440055 h 586740"/>
              <a:gd name="connsiteX19" fmla="*/ 226653 w 440055"/>
              <a:gd name="connsiteY19" fmla="*/ 431621 h 586740"/>
              <a:gd name="connsiteX20" fmla="*/ 181865 w 440055"/>
              <a:gd name="connsiteY20" fmla="*/ 415608 h 586740"/>
              <a:gd name="connsiteX21" fmla="*/ 107398 w 440055"/>
              <a:gd name="connsiteY21" fmla="*/ 445091 h 586740"/>
              <a:gd name="connsiteX22" fmla="*/ 101682 w 440055"/>
              <a:gd name="connsiteY22" fmla="*/ 479189 h 586740"/>
              <a:gd name="connsiteX23" fmla="*/ 135780 w 440055"/>
              <a:gd name="connsiteY23" fmla="*/ 484905 h 586740"/>
              <a:gd name="connsiteX24" fmla="*/ 137077 w 440055"/>
              <a:gd name="connsiteY24" fmla="*/ 483914 h 586740"/>
              <a:gd name="connsiteX25" fmla="*/ 181865 w 440055"/>
              <a:gd name="connsiteY25" fmla="*/ 464503 h 586740"/>
              <a:gd name="connsiteX26" fmla="*/ 198978 w 440055"/>
              <a:gd name="connsiteY26" fmla="*/ 471837 h 586740"/>
              <a:gd name="connsiteX27" fmla="*/ 247873 w 440055"/>
              <a:gd name="connsiteY27" fmla="*/ 488950 h 586740"/>
              <a:gd name="connsiteX28" fmla="*/ 332364 w 440055"/>
              <a:gd name="connsiteY28" fmla="*/ 459784 h 586740"/>
              <a:gd name="connsiteX29" fmla="*/ 337571 w 440055"/>
              <a:gd name="connsiteY29" fmla="*/ 425704 h 586740"/>
              <a:gd name="connsiteX30" fmla="*/ 342265 w 440055"/>
              <a:gd name="connsiteY30" fmla="*/ 342265 h 586740"/>
              <a:gd name="connsiteX31" fmla="*/ 317818 w 440055"/>
              <a:gd name="connsiteY31" fmla="*/ 317818 h 586740"/>
              <a:gd name="connsiteX32" fmla="*/ 122238 w 440055"/>
              <a:gd name="connsiteY32" fmla="*/ 317818 h 586740"/>
              <a:gd name="connsiteX33" fmla="*/ 97790 w 440055"/>
              <a:gd name="connsiteY33" fmla="*/ 342265 h 586740"/>
              <a:gd name="connsiteX34" fmla="*/ 122238 w 440055"/>
              <a:gd name="connsiteY34" fmla="*/ 366713 h 586740"/>
              <a:gd name="connsiteX35" fmla="*/ 317818 w 440055"/>
              <a:gd name="connsiteY35" fmla="*/ 366713 h 586740"/>
              <a:gd name="connsiteX36" fmla="*/ 342265 w 440055"/>
              <a:gd name="connsiteY36" fmla="*/ 342265 h 586740"/>
              <a:gd name="connsiteX37" fmla="*/ 342265 w 440055"/>
              <a:gd name="connsiteY37" fmla="*/ 244475 h 586740"/>
              <a:gd name="connsiteX38" fmla="*/ 317818 w 440055"/>
              <a:gd name="connsiteY38" fmla="*/ 220028 h 586740"/>
              <a:gd name="connsiteX39" fmla="*/ 122238 w 440055"/>
              <a:gd name="connsiteY39" fmla="*/ 220028 h 586740"/>
              <a:gd name="connsiteX40" fmla="*/ 97790 w 440055"/>
              <a:gd name="connsiteY40" fmla="*/ 244475 h 586740"/>
              <a:gd name="connsiteX41" fmla="*/ 122238 w 440055"/>
              <a:gd name="connsiteY41" fmla="*/ 268923 h 586740"/>
              <a:gd name="connsiteX42" fmla="*/ 317818 w 440055"/>
              <a:gd name="connsiteY42" fmla="*/ 268923 h 586740"/>
              <a:gd name="connsiteX43" fmla="*/ 342265 w 440055"/>
              <a:gd name="connsiteY43" fmla="*/ 24447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0055" h="586740">
                <a:moveTo>
                  <a:pt x="317818" y="7334"/>
                </a:moveTo>
                <a:cubicBezTo>
                  <a:pt x="335072" y="13250"/>
                  <a:pt x="350773" y="22976"/>
                  <a:pt x="363754" y="35791"/>
                </a:cubicBezTo>
                <a:lnTo>
                  <a:pt x="404239" y="76325"/>
                </a:lnTo>
                <a:cubicBezTo>
                  <a:pt x="417069" y="89289"/>
                  <a:pt x="426805" y="104984"/>
                  <a:pt x="432721" y="122238"/>
                </a:cubicBezTo>
                <a:lnTo>
                  <a:pt x="317818" y="122238"/>
                </a:lnTo>
                <a:close/>
                <a:moveTo>
                  <a:pt x="440055" y="171133"/>
                </a:moveTo>
                <a:lnTo>
                  <a:pt x="440055" y="464503"/>
                </a:lnTo>
                <a:cubicBezTo>
                  <a:pt x="439974" y="531979"/>
                  <a:pt x="385294" y="586659"/>
                  <a:pt x="317818" y="586740"/>
                </a:cubicBezTo>
                <a:lnTo>
                  <a:pt x="122238" y="586740"/>
                </a:lnTo>
                <a:cubicBezTo>
                  <a:pt x="54761" y="586659"/>
                  <a:pt x="81" y="531979"/>
                  <a:pt x="0" y="464503"/>
                </a:cubicBezTo>
                <a:lnTo>
                  <a:pt x="0" y="122238"/>
                </a:lnTo>
                <a:cubicBezTo>
                  <a:pt x="81" y="54761"/>
                  <a:pt x="54761" y="81"/>
                  <a:pt x="122238" y="0"/>
                </a:cubicBezTo>
                <a:lnTo>
                  <a:pt x="268923" y="0"/>
                </a:lnTo>
                <a:lnTo>
                  <a:pt x="268923" y="122238"/>
                </a:lnTo>
                <a:cubicBezTo>
                  <a:pt x="268923" y="149241"/>
                  <a:pt x="290814" y="171133"/>
                  <a:pt x="317818" y="171133"/>
                </a:cubicBezTo>
                <a:close/>
                <a:moveTo>
                  <a:pt x="337571" y="425704"/>
                </a:moveTo>
                <a:cubicBezTo>
                  <a:pt x="329662" y="414761"/>
                  <a:pt x="314380" y="412301"/>
                  <a:pt x="303436" y="420210"/>
                </a:cubicBezTo>
                <a:cubicBezTo>
                  <a:pt x="303406" y="420232"/>
                  <a:pt x="303375" y="420255"/>
                  <a:pt x="303345" y="420277"/>
                </a:cubicBezTo>
                <a:cubicBezTo>
                  <a:pt x="286919" y="431711"/>
                  <a:pt x="267732" y="438540"/>
                  <a:pt x="247775" y="440055"/>
                </a:cubicBezTo>
                <a:cubicBezTo>
                  <a:pt x="239956" y="439841"/>
                  <a:pt x="232469" y="436851"/>
                  <a:pt x="226653" y="431621"/>
                </a:cubicBezTo>
                <a:cubicBezTo>
                  <a:pt x="213894" y="421497"/>
                  <a:pt x="198150" y="415868"/>
                  <a:pt x="181865" y="415608"/>
                </a:cubicBezTo>
                <a:cubicBezTo>
                  <a:pt x="154745" y="418157"/>
                  <a:pt x="128913" y="428385"/>
                  <a:pt x="107398" y="445091"/>
                </a:cubicBezTo>
                <a:cubicBezTo>
                  <a:pt x="96403" y="452929"/>
                  <a:pt x="93844" y="468195"/>
                  <a:pt x="101682" y="479189"/>
                </a:cubicBezTo>
                <a:cubicBezTo>
                  <a:pt x="109519" y="490184"/>
                  <a:pt x="124786" y="492743"/>
                  <a:pt x="135780" y="484905"/>
                </a:cubicBezTo>
                <a:cubicBezTo>
                  <a:pt x="136223" y="484589"/>
                  <a:pt x="136656" y="484259"/>
                  <a:pt x="137077" y="483914"/>
                </a:cubicBezTo>
                <a:cubicBezTo>
                  <a:pt x="150098" y="473716"/>
                  <a:pt x="165520" y="467032"/>
                  <a:pt x="181865" y="464503"/>
                </a:cubicBezTo>
                <a:cubicBezTo>
                  <a:pt x="187879" y="464503"/>
                  <a:pt x="190935" y="466409"/>
                  <a:pt x="198978" y="471837"/>
                </a:cubicBezTo>
                <a:cubicBezTo>
                  <a:pt x="212909" y="482840"/>
                  <a:pt x="230121" y="488864"/>
                  <a:pt x="247873" y="488950"/>
                </a:cubicBezTo>
                <a:cubicBezTo>
                  <a:pt x="278257" y="487561"/>
                  <a:pt x="307594" y="477434"/>
                  <a:pt x="332364" y="459784"/>
                </a:cubicBezTo>
                <a:cubicBezTo>
                  <a:pt x="343177" y="451790"/>
                  <a:pt x="345504" y="436563"/>
                  <a:pt x="337571" y="425704"/>
                </a:cubicBezTo>
                <a:close/>
                <a:moveTo>
                  <a:pt x="342265" y="342265"/>
                </a:moveTo>
                <a:cubicBezTo>
                  <a:pt x="342265" y="328763"/>
                  <a:pt x="331319" y="317818"/>
                  <a:pt x="317818" y="317818"/>
                </a:cubicBezTo>
                <a:lnTo>
                  <a:pt x="122238" y="317818"/>
                </a:lnTo>
                <a:cubicBezTo>
                  <a:pt x="108736" y="317818"/>
                  <a:pt x="97790" y="328763"/>
                  <a:pt x="97790" y="342265"/>
                </a:cubicBezTo>
                <a:cubicBezTo>
                  <a:pt x="97790" y="355767"/>
                  <a:pt x="108736" y="366713"/>
                  <a:pt x="122238" y="366713"/>
                </a:cubicBezTo>
                <a:lnTo>
                  <a:pt x="317818" y="366713"/>
                </a:lnTo>
                <a:cubicBezTo>
                  <a:pt x="331319" y="366713"/>
                  <a:pt x="342265" y="355767"/>
                  <a:pt x="342265" y="342265"/>
                </a:cubicBezTo>
                <a:close/>
                <a:moveTo>
                  <a:pt x="342265" y="244475"/>
                </a:moveTo>
                <a:cubicBezTo>
                  <a:pt x="342265" y="230973"/>
                  <a:pt x="331319" y="220028"/>
                  <a:pt x="317818" y="220028"/>
                </a:cubicBezTo>
                <a:lnTo>
                  <a:pt x="122238" y="220028"/>
                </a:lnTo>
                <a:cubicBezTo>
                  <a:pt x="108736" y="220028"/>
                  <a:pt x="97790" y="230973"/>
                  <a:pt x="97790" y="244475"/>
                </a:cubicBezTo>
                <a:cubicBezTo>
                  <a:pt x="97790" y="257977"/>
                  <a:pt x="108736" y="268923"/>
                  <a:pt x="122238" y="268923"/>
                </a:cubicBezTo>
                <a:lnTo>
                  <a:pt x="317818" y="268923"/>
                </a:lnTo>
                <a:cubicBezTo>
                  <a:pt x="331319" y="268923"/>
                  <a:pt x="342265" y="257977"/>
                  <a:pt x="342265" y="244475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144" name="Graphic 1041">
            <a:extLst>
              <a:ext uri="{FF2B5EF4-FFF2-40B4-BE49-F238E27FC236}">
                <a16:creationId xmlns:a16="http://schemas.microsoft.com/office/drawing/2014/main" id="{ECB45202-B01C-BE4C-8ECB-6566EAB0483F}"/>
              </a:ext>
            </a:extLst>
          </p:cNvPr>
          <p:cNvSpPr/>
          <p:nvPr/>
        </p:nvSpPr>
        <p:spPr>
          <a:xfrm>
            <a:off x="4059727" y="3135630"/>
            <a:ext cx="586740" cy="586740"/>
          </a:xfrm>
          <a:custGeom>
            <a:avLst/>
            <a:gdLst>
              <a:gd name="connsiteX0" fmla="*/ 293370 w 586740"/>
              <a:gd name="connsiteY0" fmla="*/ 0 h 586740"/>
              <a:gd name="connsiteX1" fmla="*/ 0 w 586740"/>
              <a:gd name="connsiteY1" fmla="*/ 293370 h 586740"/>
              <a:gd name="connsiteX2" fmla="*/ 293370 w 586740"/>
              <a:gd name="connsiteY2" fmla="*/ 586740 h 586740"/>
              <a:gd name="connsiteX3" fmla="*/ 586740 w 586740"/>
              <a:gd name="connsiteY3" fmla="*/ 293370 h 586740"/>
              <a:gd name="connsiteX4" fmla="*/ 293370 w 586740"/>
              <a:gd name="connsiteY4" fmla="*/ 0 h 586740"/>
              <a:gd name="connsiteX5" fmla="*/ 146685 w 586740"/>
              <a:gd name="connsiteY5" fmla="*/ 244475 h 586740"/>
              <a:gd name="connsiteX6" fmla="*/ 195580 w 586740"/>
              <a:gd name="connsiteY6" fmla="*/ 195580 h 586740"/>
              <a:gd name="connsiteX7" fmla="*/ 244475 w 586740"/>
              <a:gd name="connsiteY7" fmla="*/ 244475 h 586740"/>
              <a:gd name="connsiteX8" fmla="*/ 195580 w 586740"/>
              <a:gd name="connsiteY8" fmla="*/ 268923 h 586740"/>
              <a:gd name="connsiteX9" fmla="*/ 146685 w 586740"/>
              <a:gd name="connsiteY9" fmla="*/ 244475 h 586740"/>
              <a:gd name="connsiteX10" fmla="*/ 414947 w 586740"/>
              <a:gd name="connsiteY10" fmla="*/ 373680 h 586740"/>
              <a:gd name="connsiteX11" fmla="*/ 293541 w 586740"/>
              <a:gd name="connsiteY11" fmla="*/ 464503 h 586740"/>
              <a:gd name="connsiteX12" fmla="*/ 172135 w 586740"/>
              <a:gd name="connsiteY12" fmla="*/ 373680 h 586740"/>
              <a:gd name="connsiteX13" fmla="*/ 188601 w 586740"/>
              <a:gd name="connsiteY13" fmla="*/ 343279 h 586740"/>
              <a:gd name="connsiteX14" fmla="*/ 195580 w 586740"/>
              <a:gd name="connsiteY14" fmla="*/ 342265 h 586740"/>
              <a:gd name="connsiteX15" fmla="*/ 391404 w 586740"/>
              <a:gd name="connsiteY15" fmla="*/ 342265 h 586740"/>
              <a:gd name="connsiteX16" fmla="*/ 415800 w 586740"/>
              <a:gd name="connsiteY16" fmla="*/ 367731 h 586740"/>
              <a:gd name="connsiteX17" fmla="*/ 414947 w 586740"/>
              <a:gd name="connsiteY17" fmla="*/ 373680 h 586740"/>
              <a:gd name="connsiteX18" fmla="*/ 391160 w 586740"/>
              <a:gd name="connsiteY18" fmla="*/ 268923 h 586740"/>
              <a:gd name="connsiteX19" fmla="*/ 342265 w 586740"/>
              <a:gd name="connsiteY19" fmla="*/ 244475 h 586740"/>
              <a:gd name="connsiteX20" fmla="*/ 391160 w 586740"/>
              <a:gd name="connsiteY20" fmla="*/ 195580 h 586740"/>
              <a:gd name="connsiteX21" fmla="*/ 440055 w 586740"/>
              <a:gd name="connsiteY21" fmla="*/ 244475 h 586740"/>
              <a:gd name="connsiteX22" fmla="*/ 391160 w 586740"/>
              <a:gd name="connsiteY22" fmla="*/ 268923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86740" h="586740">
                <a:moveTo>
                  <a:pt x="293370" y="0"/>
                </a:moveTo>
                <a:cubicBezTo>
                  <a:pt x="131346" y="0"/>
                  <a:pt x="0" y="131346"/>
                  <a:pt x="0" y="293370"/>
                </a:cubicBezTo>
                <a:cubicBezTo>
                  <a:pt x="0" y="455394"/>
                  <a:pt x="131346" y="586740"/>
                  <a:pt x="293370" y="586740"/>
                </a:cubicBezTo>
                <a:cubicBezTo>
                  <a:pt x="455394" y="586740"/>
                  <a:pt x="586740" y="455394"/>
                  <a:pt x="586740" y="293370"/>
                </a:cubicBezTo>
                <a:cubicBezTo>
                  <a:pt x="586565" y="131419"/>
                  <a:pt x="455321" y="175"/>
                  <a:pt x="293370" y="0"/>
                </a:cubicBezTo>
                <a:close/>
                <a:moveTo>
                  <a:pt x="146685" y="244475"/>
                </a:moveTo>
                <a:cubicBezTo>
                  <a:pt x="146685" y="217471"/>
                  <a:pt x="168576" y="195580"/>
                  <a:pt x="195580" y="195580"/>
                </a:cubicBezTo>
                <a:cubicBezTo>
                  <a:pt x="222584" y="195580"/>
                  <a:pt x="244475" y="217471"/>
                  <a:pt x="244475" y="244475"/>
                </a:cubicBezTo>
                <a:cubicBezTo>
                  <a:pt x="244475" y="268923"/>
                  <a:pt x="222594" y="268923"/>
                  <a:pt x="195580" y="268923"/>
                </a:cubicBezTo>
                <a:cubicBezTo>
                  <a:pt x="168566" y="268923"/>
                  <a:pt x="146685" y="268923"/>
                  <a:pt x="146685" y="244475"/>
                </a:cubicBezTo>
                <a:close/>
                <a:moveTo>
                  <a:pt x="414947" y="373680"/>
                </a:moveTo>
                <a:cubicBezTo>
                  <a:pt x="397215" y="426191"/>
                  <a:pt x="348923" y="462318"/>
                  <a:pt x="293541" y="464503"/>
                </a:cubicBezTo>
                <a:cubicBezTo>
                  <a:pt x="238235" y="462106"/>
                  <a:pt x="190049" y="426059"/>
                  <a:pt x="172135" y="373680"/>
                </a:cubicBezTo>
                <a:cubicBezTo>
                  <a:pt x="168287" y="360738"/>
                  <a:pt x="175659" y="347127"/>
                  <a:pt x="188601" y="343279"/>
                </a:cubicBezTo>
                <a:cubicBezTo>
                  <a:pt x="190866" y="342605"/>
                  <a:pt x="193217" y="342264"/>
                  <a:pt x="195580" y="342265"/>
                </a:cubicBezTo>
                <a:lnTo>
                  <a:pt x="391404" y="342265"/>
                </a:lnTo>
                <a:cubicBezTo>
                  <a:pt x="405173" y="342561"/>
                  <a:pt x="416095" y="353963"/>
                  <a:pt x="415800" y="367731"/>
                </a:cubicBezTo>
                <a:cubicBezTo>
                  <a:pt x="415756" y="369741"/>
                  <a:pt x="415470" y="371739"/>
                  <a:pt x="414947" y="373680"/>
                </a:cubicBezTo>
                <a:close/>
                <a:moveTo>
                  <a:pt x="391160" y="268923"/>
                </a:moveTo>
                <a:cubicBezTo>
                  <a:pt x="364146" y="268923"/>
                  <a:pt x="342265" y="268923"/>
                  <a:pt x="342265" y="244475"/>
                </a:cubicBezTo>
                <a:cubicBezTo>
                  <a:pt x="342265" y="217471"/>
                  <a:pt x="364156" y="195580"/>
                  <a:pt x="391160" y="195580"/>
                </a:cubicBezTo>
                <a:cubicBezTo>
                  <a:pt x="418164" y="195580"/>
                  <a:pt x="440055" y="217471"/>
                  <a:pt x="440055" y="244475"/>
                </a:cubicBezTo>
                <a:cubicBezTo>
                  <a:pt x="440055" y="268923"/>
                  <a:pt x="418174" y="268923"/>
                  <a:pt x="391160" y="268923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1145" name="Graphic 1043">
            <a:extLst>
              <a:ext uri="{FF2B5EF4-FFF2-40B4-BE49-F238E27FC236}">
                <a16:creationId xmlns:a16="http://schemas.microsoft.com/office/drawing/2014/main" id="{F6B5207A-CE86-F344-AA30-A627A8354A3B}"/>
              </a:ext>
            </a:extLst>
          </p:cNvPr>
          <p:cNvGrpSpPr/>
          <p:nvPr/>
        </p:nvGrpSpPr>
        <p:grpSpPr>
          <a:xfrm>
            <a:off x="5221660" y="3135813"/>
            <a:ext cx="586740" cy="586374"/>
            <a:chOff x="5221660" y="3135813"/>
            <a:chExt cx="586740" cy="586374"/>
          </a:xfrm>
          <a:solidFill>
            <a:schemeClr val="tx1"/>
          </a:solidFill>
        </p:grpSpPr>
        <p:sp>
          <p:nvSpPr>
            <p:cNvPr id="1146" name="Freeform 1145">
              <a:extLst>
                <a:ext uri="{FF2B5EF4-FFF2-40B4-BE49-F238E27FC236}">
                  <a16:creationId xmlns:a16="http://schemas.microsoft.com/office/drawing/2014/main" id="{3D1E80D7-1B0B-A341-ADCF-0D22DA803D45}"/>
                </a:ext>
              </a:extLst>
            </p:cNvPr>
            <p:cNvSpPr/>
            <p:nvPr/>
          </p:nvSpPr>
          <p:spPr>
            <a:xfrm>
              <a:off x="5441688" y="3502160"/>
              <a:ext cx="146685" cy="220027"/>
            </a:xfrm>
            <a:custGeom>
              <a:avLst/>
              <a:gdLst>
                <a:gd name="connsiteX0" fmla="*/ 73343 w 146685"/>
                <a:gd name="connsiteY0" fmla="*/ 0 h 220027"/>
                <a:gd name="connsiteX1" fmla="*/ 0 w 146685"/>
                <a:gd name="connsiteY1" fmla="*/ 73343 h 220027"/>
                <a:gd name="connsiteX2" fmla="*/ 0 w 146685"/>
                <a:gd name="connsiteY2" fmla="*/ 220028 h 220027"/>
                <a:gd name="connsiteX3" fmla="*/ 146685 w 146685"/>
                <a:gd name="connsiteY3" fmla="*/ 220028 h 220027"/>
                <a:gd name="connsiteX4" fmla="*/ 146685 w 146685"/>
                <a:gd name="connsiteY4" fmla="*/ 73343 h 220027"/>
                <a:gd name="connsiteX5" fmla="*/ 73343 w 146685"/>
                <a:gd name="connsiteY5" fmla="*/ 0 h 220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685" h="220027">
                  <a:moveTo>
                    <a:pt x="73343" y="0"/>
                  </a:moveTo>
                  <a:cubicBezTo>
                    <a:pt x="32837" y="0"/>
                    <a:pt x="0" y="32837"/>
                    <a:pt x="0" y="73343"/>
                  </a:cubicBezTo>
                  <a:lnTo>
                    <a:pt x="0" y="220028"/>
                  </a:lnTo>
                  <a:lnTo>
                    <a:pt x="146685" y="220028"/>
                  </a:lnTo>
                  <a:lnTo>
                    <a:pt x="146685" y="73343"/>
                  </a:lnTo>
                  <a:cubicBezTo>
                    <a:pt x="146685" y="32837"/>
                    <a:pt x="113848" y="0"/>
                    <a:pt x="73343" y="0"/>
                  </a:cubicBezTo>
                  <a:close/>
                </a:path>
              </a:pathLst>
            </a:custGeom>
            <a:grpFill/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grpSp>
          <p:nvGrpSpPr>
            <p:cNvPr id="1147" name="Graphic 1043">
              <a:extLst>
                <a:ext uri="{FF2B5EF4-FFF2-40B4-BE49-F238E27FC236}">
                  <a16:creationId xmlns:a16="http://schemas.microsoft.com/office/drawing/2014/main" id="{F6B5207A-CE86-F344-AA30-A627A8354A3B}"/>
                </a:ext>
              </a:extLst>
            </p:cNvPr>
            <p:cNvGrpSpPr/>
            <p:nvPr/>
          </p:nvGrpSpPr>
          <p:grpSpPr>
            <a:xfrm>
              <a:off x="5221660" y="3135813"/>
              <a:ext cx="586740" cy="586374"/>
              <a:chOff x="5221660" y="3135813"/>
              <a:chExt cx="586740" cy="586374"/>
            </a:xfrm>
            <a:grpFill/>
          </p:grpSpPr>
          <p:sp>
            <p:nvSpPr>
              <p:cNvPr id="1148" name="Freeform 1147">
                <a:extLst>
                  <a:ext uri="{FF2B5EF4-FFF2-40B4-BE49-F238E27FC236}">
                    <a16:creationId xmlns:a16="http://schemas.microsoft.com/office/drawing/2014/main" id="{5B8BFAA9-9C8D-4946-9F7F-4F060203154F}"/>
                  </a:ext>
                </a:extLst>
              </p:cNvPr>
              <p:cNvSpPr/>
              <p:nvPr/>
            </p:nvSpPr>
            <p:spPr>
              <a:xfrm>
                <a:off x="5221660" y="3135813"/>
                <a:ext cx="586740" cy="586374"/>
              </a:xfrm>
              <a:custGeom>
                <a:avLst/>
                <a:gdLst>
                  <a:gd name="connsiteX0" fmla="*/ 415608 w 586740"/>
                  <a:gd name="connsiteY0" fmla="*/ 439690 h 586374"/>
                  <a:gd name="connsiteX1" fmla="*/ 415608 w 586740"/>
                  <a:gd name="connsiteY1" fmla="*/ 586375 h 586374"/>
                  <a:gd name="connsiteX2" fmla="*/ 513398 w 586740"/>
                  <a:gd name="connsiteY2" fmla="*/ 586375 h 586374"/>
                  <a:gd name="connsiteX3" fmla="*/ 586740 w 586740"/>
                  <a:gd name="connsiteY3" fmla="*/ 513032 h 586374"/>
                  <a:gd name="connsiteX4" fmla="*/ 586740 w 586740"/>
                  <a:gd name="connsiteY4" fmla="*/ 290047 h 586374"/>
                  <a:gd name="connsiteX5" fmla="*/ 572976 w 586740"/>
                  <a:gd name="connsiteY5" fmla="*/ 256016 h 586374"/>
                  <a:gd name="connsiteX6" fmla="*/ 365222 w 586740"/>
                  <a:gd name="connsiteY6" fmla="*/ 31416 h 586374"/>
                  <a:gd name="connsiteX7" fmla="*/ 227033 w 586740"/>
                  <a:gd name="connsiteY7" fmla="*/ 25976 h 586374"/>
                  <a:gd name="connsiteX8" fmla="*/ 221593 w 586740"/>
                  <a:gd name="connsiteY8" fmla="*/ 31416 h 586374"/>
                  <a:gd name="connsiteX9" fmla="*/ 14204 w 586740"/>
                  <a:gd name="connsiteY9" fmla="*/ 255943 h 586374"/>
                  <a:gd name="connsiteX10" fmla="*/ 0 w 586740"/>
                  <a:gd name="connsiteY10" fmla="*/ 290414 h 586374"/>
                  <a:gd name="connsiteX11" fmla="*/ 0 w 586740"/>
                  <a:gd name="connsiteY11" fmla="*/ 513032 h 586374"/>
                  <a:gd name="connsiteX12" fmla="*/ 73343 w 586740"/>
                  <a:gd name="connsiteY12" fmla="*/ 586375 h 586374"/>
                  <a:gd name="connsiteX13" fmla="*/ 171132 w 586740"/>
                  <a:gd name="connsiteY13" fmla="*/ 586375 h 586374"/>
                  <a:gd name="connsiteX14" fmla="*/ 171132 w 586740"/>
                  <a:gd name="connsiteY14" fmla="*/ 439690 h 586374"/>
                  <a:gd name="connsiteX15" fmla="*/ 290397 w 586740"/>
                  <a:gd name="connsiteY15" fmla="*/ 317020 h 586374"/>
                  <a:gd name="connsiteX16" fmla="*/ 415608 w 586740"/>
                  <a:gd name="connsiteY16" fmla="*/ 439690 h 586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6740" h="586374">
                    <a:moveTo>
                      <a:pt x="415608" y="439690"/>
                    </a:moveTo>
                    <a:lnTo>
                      <a:pt x="415608" y="586375"/>
                    </a:lnTo>
                    <a:lnTo>
                      <a:pt x="513398" y="586375"/>
                    </a:lnTo>
                    <a:cubicBezTo>
                      <a:pt x="553903" y="586375"/>
                      <a:pt x="586740" y="553538"/>
                      <a:pt x="586740" y="513032"/>
                    </a:cubicBezTo>
                    <a:lnTo>
                      <a:pt x="586740" y="290047"/>
                    </a:lnTo>
                    <a:cubicBezTo>
                      <a:pt x="586746" y="277346"/>
                      <a:pt x="581810" y="265141"/>
                      <a:pt x="572976" y="256016"/>
                    </a:cubicBezTo>
                    <a:lnTo>
                      <a:pt x="365222" y="31416"/>
                    </a:lnTo>
                    <a:cubicBezTo>
                      <a:pt x="328564" y="-8246"/>
                      <a:pt x="266695" y="-10681"/>
                      <a:pt x="227033" y="25976"/>
                    </a:cubicBezTo>
                    <a:cubicBezTo>
                      <a:pt x="225149" y="27718"/>
                      <a:pt x="223334" y="29532"/>
                      <a:pt x="221593" y="31416"/>
                    </a:cubicBezTo>
                    <a:lnTo>
                      <a:pt x="14204" y="255943"/>
                    </a:lnTo>
                    <a:cubicBezTo>
                      <a:pt x="5103" y="265106"/>
                      <a:pt x="-3" y="277498"/>
                      <a:pt x="0" y="290414"/>
                    </a:cubicBezTo>
                    <a:lnTo>
                      <a:pt x="0" y="513032"/>
                    </a:lnTo>
                    <a:cubicBezTo>
                      <a:pt x="0" y="553538"/>
                      <a:pt x="32837" y="586375"/>
                      <a:pt x="73343" y="586375"/>
                    </a:cubicBezTo>
                    <a:lnTo>
                      <a:pt x="171132" y="586375"/>
                    </a:lnTo>
                    <a:lnTo>
                      <a:pt x="171132" y="439690"/>
                    </a:lnTo>
                    <a:cubicBezTo>
                      <a:pt x="171589" y="373026"/>
                      <a:pt x="225412" y="318587"/>
                      <a:pt x="290397" y="317020"/>
                    </a:cubicBezTo>
                    <a:cubicBezTo>
                      <a:pt x="357556" y="315399"/>
                      <a:pt x="415096" y="370765"/>
                      <a:pt x="415608" y="439690"/>
                    </a:cubicBez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EG"/>
              </a:p>
            </p:txBody>
          </p:sp>
          <p:sp>
            <p:nvSpPr>
              <p:cNvPr id="1149" name="Freeform 1148">
                <a:extLst>
                  <a:ext uri="{FF2B5EF4-FFF2-40B4-BE49-F238E27FC236}">
                    <a16:creationId xmlns:a16="http://schemas.microsoft.com/office/drawing/2014/main" id="{33BE22A0-D2A0-B94B-BED4-1C81452F830E}"/>
                  </a:ext>
                </a:extLst>
              </p:cNvPr>
              <p:cNvSpPr/>
              <p:nvPr/>
            </p:nvSpPr>
            <p:spPr>
              <a:xfrm>
                <a:off x="5441688" y="3502160"/>
                <a:ext cx="146685" cy="220027"/>
              </a:xfrm>
              <a:custGeom>
                <a:avLst/>
                <a:gdLst>
                  <a:gd name="connsiteX0" fmla="*/ 73343 w 146685"/>
                  <a:gd name="connsiteY0" fmla="*/ 0 h 220027"/>
                  <a:gd name="connsiteX1" fmla="*/ 0 w 146685"/>
                  <a:gd name="connsiteY1" fmla="*/ 73343 h 220027"/>
                  <a:gd name="connsiteX2" fmla="*/ 0 w 146685"/>
                  <a:gd name="connsiteY2" fmla="*/ 220028 h 220027"/>
                  <a:gd name="connsiteX3" fmla="*/ 146685 w 146685"/>
                  <a:gd name="connsiteY3" fmla="*/ 220028 h 220027"/>
                  <a:gd name="connsiteX4" fmla="*/ 146685 w 146685"/>
                  <a:gd name="connsiteY4" fmla="*/ 73343 h 220027"/>
                  <a:gd name="connsiteX5" fmla="*/ 73343 w 146685"/>
                  <a:gd name="connsiteY5" fmla="*/ 0 h 220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685" h="220027">
                    <a:moveTo>
                      <a:pt x="73343" y="0"/>
                    </a:moveTo>
                    <a:cubicBezTo>
                      <a:pt x="32837" y="0"/>
                      <a:pt x="0" y="32837"/>
                      <a:pt x="0" y="73343"/>
                    </a:cubicBezTo>
                    <a:lnTo>
                      <a:pt x="0" y="220028"/>
                    </a:lnTo>
                    <a:lnTo>
                      <a:pt x="146685" y="220028"/>
                    </a:lnTo>
                    <a:lnTo>
                      <a:pt x="146685" y="73343"/>
                    </a:lnTo>
                    <a:cubicBezTo>
                      <a:pt x="146685" y="32837"/>
                      <a:pt x="113848" y="0"/>
                      <a:pt x="73343" y="0"/>
                    </a:cubicBezTo>
                    <a:close/>
                  </a:path>
                </a:pathLst>
              </a:custGeom>
              <a:grpFill/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EG"/>
              </a:p>
            </p:txBody>
          </p:sp>
        </p:grpSp>
      </p:grpSp>
      <p:sp>
        <p:nvSpPr>
          <p:cNvPr id="1150" name="Graphic 1045">
            <a:extLst>
              <a:ext uri="{FF2B5EF4-FFF2-40B4-BE49-F238E27FC236}">
                <a16:creationId xmlns:a16="http://schemas.microsoft.com/office/drawing/2014/main" id="{6ACDE4EF-46F0-C949-9FC3-ECD4AD4A00E8}"/>
              </a:ext>
            </a:extLst>
          </p:cNvPr>
          <p:cNvSpPr/>
          <p:nvPr/>
        </p:nvSpPr>
        <p:spPr>
          <a:xfrm>
            <a:off x="6456961" y="3135630"/>
            <a:ext cx="440139" cy="586740"/>
          </a:xfrm>
          <a:custGeom>
            <a:avLst/>
            <a:gdLst>
              <a:gd name="connsiteX0" fmla="*/ 331264 w 440139"/>
              <a:gd name="connsiteY0" fmla="*/ 293370 h 586740"/>
              <a:gd name="connsiteX1" fmla="*/ 438980 w 440139"/>
              <a:gd name="connsiteY1" fmla="*/ 111261 h 586740"/>
              <a:gd name="connsiteX2" fmla="*/ 416537 w 440139"/>
              <a:gd name="connsiteY2" fmla="*/ 34227 h 586740"/>
              <a:gd name="connsiteX3" fmla="*/ 342241 w 440139"/>
              <a:gd name="connsiteY3" fmla="*/ 0 h 586740"/>
              <a:gd name="connsiteX4" fmla="*/ 97889 w 440139"/>
              <a:gd name="connsiteY4" fmla="*/ 0 h 586740"/>
              <a:gd name="connsiteX5" fmla="*/ 23470 w 440139"/>
              <a:gd name="connsiteY5" fmla="*/ 34227 h 586740"/>
              <a:gd name="connsiteX6" fmla="*/ 1052 w 440139"/>
              <a:gd name="connsiteY6" fmla="*/ 111432 h 586740"/>
              <a:gd name="connsiteX7" fmla="*/ 108646 w 440139"/>
              <a:gd name="connsiteY7" fmla="*/ 293370 h 586740"/>
              <a:gd name="connsiteX8" fmla="*/ 1077 w 440139"/>
              <a:gd name="connsiteY8" fmla="*/ 475357 h 586740"/>
              <a:gd name="connsiteX9" fmla="*/ 23470 w 440139"/>
              <a:gd name="connsiteY9" fmla="*/ 552514 h 586740"/>
              <a:gd name="connsiteX10" fmla="*/ 97889 w 440139"/>
              <a:gd name="connsiteY10" fmla="*/ 586740 h 586740"/>
              <a:gd name="connsiteX11" fmla="*/ 342241 w 440139"/>
              <a:gd name="connsiteY11" fmla="*/ 586740 h 586740"/>
              <a:gd name="connsiteX12" fmla="*/ 416660 w 440139"/>
              <a:gd name="connsiteY12" fmla="*/ 552514 h 586740"/>
              <a:gd name="connsiteX13" fmla="*/ 439102 w 440139"/>
              <a:gd name="connsiteY13" fmla="*/ 475357 h 586740"/>
              <a:gd name="connsiteX14" fmla="*/ 331264 w 440139"/>
              <a:gd name="connsiteY14" fmla="*/ 293370 h 586740"/>
              <a:gd name="connsiteX15" fmla="*/ 362484 w 440139"/>
              <a:gd name="connsiteY15" fmla="*/ 502616 h 586740"/>
              <a:gd name="connsiteX16" fmla="*/ 342241 w 440139"/>
              <a:gd name="connsiteY16" fmla="*/ 513398 h 586740"/>
              <a:gd name="connsiteX17" fmla="*/ 97766 w 440139"/>
              <a:gd name="connsiteY17" fmla="*/ 513398 h 586740"/>
              <a:gd name="connsiteX18" fmla="*/ 73305 w 440139"/>
              <a:gd name="connsiteY18" fmla="*/ 488964 h 586740"/>
              <a:gd name="connsiteX19" fmla="*/ 75079 w 440139"/>
              <a:gd name="connsiteY19" fmla="*/ 479807 h 586740"/>
              <a:gd name="connsiteX20" fmla="*/ 187538 w 440139"/>
              <a:gd name="connsiteY20" fmla="*/ 341532 h 586740"/>
              <a:gd name="connsiteX21" fmla="*/ 204651 w 440139"/>
              <a:gd name="connsiteY21" fmla="*/ 327865 h 586740"/>
              <a:gd name="connsiteX22" fmla="*/ 235088 w 440139"/>
              <a:gd name="connsiteY22" fmla="*/ 327865 h 586740"/>
              <a:gd name="connsiteX23" fmla="*/ 251957 w 440139"/>
              <a:gd name="connsiteY23" fmla="*/ 341336 h 586740"/>
              <a:gd name="connsiteX24" fmla="*/ 364660 w 440139"/>
              <a:gd name="connsiteY24" fmla="*/ 479758 h 586740"/>
              <a:gd name="connsiteX25" fmla="*/ 362484 w 440139"/>
              <a:gd name="connsiteY25" fmla="*/ 502616 h 586740"/>
              <a:gd name="connsiteX26" fmla="*/ 301879 w 440139"/>
              <a:gd name="connsiteY26" fmla="*/ 464503 h 586740"/>
              <a:gd name="connsiteX27" fmla="*/ 138080 w 440139"/>
              <a:gd name="connsiteY27" fmla="*/ 464503 h 586740"/>
              <a:gd name="connsiteX28" fmla="*/ 218048 w 440139"/>
              <a:gd name="connsiteY28" fmla="*/ 379865 h 586740"/>
              <a:gd name="connsiteX29" fmla="*/ 220004 w 440139"/>
              <a:gd name="connsiteY29" fmla="*/ 378252 h 586740"/>
              <a:gd name="connsiteX30" fmla="*/ 221740 w 440139"/>
              <a:gd name="connsiteY30" fmla="*/ 379596 h 586740"/>
              <a:gd name="connsiteX31" fmla="*/ 301879 w 440139"/>
              <a:gd name="connsiteY31" fmla="*/ 464503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0139" h="586740">
                <a:moveTo>
                  <a:pt x="331264" y="293370"/>
                </a:moveTo>
                <a:cubicBezTo>
                  <a:pt x="387617" y="247350"/>
                  <a:pt x="425791" y="182811"/>
                  <a:pt x="438980" y="111261"/>
                </a:cubicBezTo>
                <a:cubicBezTo>
                  <a:pt x="443049" y="83541"/>
                  <a:pt x="434857" y="55423"/>
                  <a:pt x="416537" y="34227"/>
                </a:cubicBezTo>
                <a:cubicBezTo>
                  <a:pt x="397928" y="12556"/>
                  <a:pt x="370806" y="61"/>
                  <a:pt x="342241" y="0"/>
                </a:cubicBezTo>
                <a:lnTo>
                  <a:pt x="97889" y="0"/>
                </a:lnTo>
                <a:cubicBezTo>
                  <a:pt x="69279" y="16"/>
                  <a:pt x="42101" y="12515"/>
                  <a:pt x="23470" y="34227"/>
                </a:cubicBezTo>
                <a:cubicBezTo>
                  <a:pt x="5102" y="55464"/>
                  <a:pt x="-3085" y="83659"/>
                  <a:pt x="1052" y="111432"/>
                </a:cubicBezTo>
                <a:cubicBezTo>
                  <a:pt x="14178" y="182929"/>
                  <a:pt x="52318" y="247422"/>
                  <a:pt x="108646" y="293370"/>
                </a:cubicBezTo>
                <a:cubicBezTo>
                  <a:pt x="52317" y="339335"/>
                  <a:pt x="14185" y="403846"/>
                  <a:pt x="1077" y="475357"/>
                </a:cubicBezTo>
                <a:cubicBezTo>
                  <a:pt x="-3053" y="503110"/>
                  <a:pt x="5124" y="531284"/>
                  <a:pt x="23470" y="552514"/>
                </a:cubicBezTo>
                <a:cubicBezTo>
                  <a:pt x="42101" y="574225"/>
                  <a:pt x="69279" y="586725"/>
                  <a:pt x="97889" y="586740"/>
                </a:cubicBezTo>
                <a:lnTo>
                  <a:pt x="342241" y="586740"/>
                </a:lnTo>
                <a:cubicBezTo>
                  <a:pt x="370849" y="586715"/>
                  <a:pt x="398023" y="574217"/>
                  <a:pt x="416660" y="552514"/>
                </a:cubicBezTo>
                <a:cubicBezTo>
                  <a:pt x="435011" y="531286"/>
                  <a:pt x="443205" y="503116"/>
                  <a:pt x="439102" y="475357"/>
                </a:cubicBezTo>
                <a:cubicBezTo>
                  <a:pt x="425852" y="403835"/>
                  <a:pt x="387636" y="339341"/>
                  <a:pt x="331264" y="293370"/>
                </a:cubicBezTo>
                <a:close/>
                <a:moveTo>
                  <a:pt x="362484" y="502616"/>
                </a:moveTo>
                <a:cubicBezTo>
                  <a:pt x="357945" y="509348"/>
                  <a:pt x="350361" y="513388"/>
                  <a:pt x="342241" y="513398"/>
                </a:cubicBezTo>
                <a:lnTo>
                  <a:pt x="97766" y="513398"/>
                </a:lnTo>
                <a:cubicBezTo>
                  <a:pt x="84264" y="513405"/>
                  <a:pt x="73313" y="502466"/>
                  <a:pt x="73305" y="488964"/>
                </a:cubicBezTo>
                <a:cubicBezTo>
                  <a:pt x="73303" y="485826"/>
                  <a:pt x="73905" y="482717"/>
                  <a:pt x="75079" y="479807"/>
                </a:cubicBezTo>
                <a:cubicBezTo>
                  <a:pt x="100498" y="425090"/>
                  <a:pt x="139148" y="377567"/>
                  <a:pt x="187538" y="341532"/>
                </a:cubicBezTo>
                <a:lnTo>
                  <a:pt x="204651" y="327865"/>
                </a:lnTo>
                <a:cubicBezTo>
                  <a:pt x="213559" y="320780"/>
                  <a:pt x="226179" y="320780"/>
                  <a:pt x="235088" y="327865"/>
                </a:cubicBezTo>
                <a:lnTo>
                  <a:pt x="251957" y="341336"/>
                </a:lnTo>
                <a:cubicBezTo>
                  <a:pt x="300343" y="377499"/>
                  <a:pt x="339055" y="425046"/>
                  <a:pt x="364660" y="479758"/>
                </a:cubicBezTo>
                <a:cubicBezTo>
                  <a:pt x="367780" y="487265"/>
                  <a:pt x="366965" y="495832"/>
                  <a:pt x="362484" y="502616"/>
                </a:cubicBezTo>
                <a:close/>
                <a:moveTo>
                  <a:pt x="301879" y="464503"/>
                </a:moveTo>
                <a:lnTo>
                  <a:pt x="138080" y="464503"/>
                </a:lnTo>
                <a:cubicBezTo>
                  <a:pt x="160046" y="432201"/>
                  <a:pt x="187044" y="403627"/>
                  <a:pt x="218048" y="379865"/>
                </a:cubicBezTo>
                <a:lnTo>
                  <a:pt x="220004" y="378252"/>
                </a:lnTo>
                <a:lnTo>
                  <a:pt x="221740" y="379596"/>
                </a:lnTo>
                <a:cubicBezTo>
                  <a:pt x="252732" y="403529"/>
                  <a:pt x="279775" y="432180"/>
                  <a:pt x="301879" y="464503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151" name="Graphic 1047">
            <a:extLst>
              <a:ext uri="{FF2B5EF4-FFF2-40B4-BE49-F238E27FC236}">
                <a16:creationId xmlns:a16="http://schemas.microsoft.com/office/drawing/2014/main" id="{178C4DD6-6D68-EB43-AAF6-04CD80DB7A93}"/>
              </a:ext>
            </a:extLst>
          </p:cNvPr>
          <p:cNvSpPr/>
          <p:nvPr/>
        </p:nvSpPr>
        <p:spPr>
          <a:xfrm>
            <a:off x="7545626" y="3136925"/>
            <a:ext cx="586642" cy="582852"/>
          </a:xfrm>
          <a:custGeom>
            <a:avLst/>
            <a:gdLst>
              <a:gd name="connsiteX0" fmla="*/ 171035 w 586642"/>
              <a:gd name="connsiteY0" fmla="*/ 582853 h 582852"/>
              <a:gd name="connsiteX1" fmla="*/ 158151 w 586642"/>
              <a:gd name="connsiteY1" fmla="*/ 579870 h 582852"/>
              <a:gd name="connsiteX2" fmla="*/ 88011 w 586642"/>
              <a:gd name="connsiteY2" fmla="*/ 557868 h 582852"/>
              <a:gd name="connsiteX3" fmla="*/ 0 w 586642"/>
              <a:gd name="connsiteY3" fmla="*/ 440520 h 582852"/>
              <a:gd name="connsiteX4" fmla="*/ 0 w 586642"/>
              <a:gd name="connsiteY4" fmla="*/ 145389 h 582852"/>
              <a:gd name="connsiteX5" fmla="*/ 122392 w 586642"/>
              <a:gd name="connsiteY5" fmla="*/ 23307 h 582852"/>
              <a:gd name="connsiteX6" fmla="*/ 169079 w 586642"/>
              <a:gd name="connsiteY6" fmla="*/ 32637 h 582852"/>
              <a:gd name="connsiteX7" fmla="*/ 171035 w 586642"/>
              <a:gd name="connsiteY7" fmla="*/ 33542 h 582852"/>
              <a:gd name="connsiteX8" fmla="*/ 505477 w 586642"/>
              <a:gd name="connsiteY8" fmla="*/ 27235 h 582852"/>
              <a:gd name="connsiteX9" fmla="*/ 504963 w 586642"/>
              <a:gd name="connsiteY9" fmla="*/ 27063 h 582852"/>
              <a:gd name="connsiteX10" fmla="*/ 438588 w 586642"/>
              <a:gd name="connsiteY10" fmla="*/ 5061 h 582852"/>
              <a:gd name="connsiteX11" fmla="*/ 415510 w 586642"/>
              <a:gd name="connsiteY11" fmla="*/ 0 h 582852"/>
              <a:gd name="connsiteX12" fmla="*/ 415510 w 586642"/>
              <a:gd name="connsiteY12" fmla="*/ 544250 h 582852"/>
              <a:gd name="connsiteX13" fmla="*/ 465725 w 586642"/>
              <a:gd name="connsiteY13" fmla="*/ 558723 h 582852"/>
              <a:gd name="connsiteX14" fmla="*/ 583868 w 586642"/>
              <a:gd name="connsiteY14" fmla="*/ 486835 h 582852"/>
              <a:gd name="connsiteX15" fmla="*/ 586642 w 586642"/>
              <a:gd name="connsiteY15" fmla="*/ 463720 h 582852"/>
              <a:gd name="connsiteX16" fmla="*/ 586642 w 586642"/>
              <a:gd name="connsiteY16" fmla="*/ 142358 h 582852"/>
              <a:gd name="connsiteX17" fmla="*/ 505477 w 586642"/>
              <a:gd name="connsiteY17" fmla="*/ 27235 h 582852"/>
              <a:gd name="connsiteX18" fmla="*/ 366615 w 586642"/>
              <a:gd name="connsiteY18" fmla="*/ 3349 h 582852"/>
              <a:gd name="connsiteX19" fmla="*/ 219930 w 586642"/>
              <a:gd name="connsiteY19" fmla="*/ 44666 h 582852"/>
              <a:gd name="connsiteX20" fmla="*/ 219930 w 586642"/>
              <a:gd name="connsiteY20" fmla="*/ 582511 h 582852"/>
              <a:gd name="connsiteX21" fmla="*/ 366615 w 586642"/>
              <a:gd name="connsiteY21" fmla="*/ 542514 h 58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86642" h="582852">
                <a:moveTo>
                  <a:pt x="171035" y="582853"/>
                </a:moveTo>
                <a:cubicBezTo>
                  <a:pt x="166685" y="582114"/>
                  <a:pt x="162383" y="581118"/>
                  <a:pt x="158151" y="579870"/>
                </a:cubicBezTo>
                <a:lnTo>
                  <a:pt x="88011" y="557868"/>
                </a:lnTo>
                <a:cubicBezTo>
                  <a:pt x="35920" y="542564"/>
                  <a:pt x="106" y="494812"/>
                  <a:pt x="0" y="440520"/>
                </a:cubicBezTo>
                <a:lnTo>
                  <a:pt x="0" y="145389"/>
                </a:lnTo>
                <a:cubicBezTo>
                  <a:pt x="85" y="77879"/>
                  <a:pt x="54882" y="23221"/>
                  <a:pt x="122392" y="23307"/>
                </a:cubicBezTo>
                <a:cubicBezTo>
                  <a:pt x="138415" y="23327"/>
                  <a:pt x="154279" y="26497"/>
                  <a:pt x="169079" y="32637"/>
                </a:cubicBezTo>
                <a:lnTo>
                  <a:pt x="171035" y="33542"/>
                </a:lnTo>
                <a:close/>
                <a:moveTo>
                  <a:pt x="505477" y="27235"/>
                </a:moveTo>
                <a:lnTo>
                  <a:pt x="504963" y="27063"/>
                </a:lnTo>
                <a:lnTo>
                  <a:pt x="438588" y="5061"/>
                </a:lnTo>
                <a:cubicBezTo>
                  <a:pt x="431079" y="2625"/>
                  <a:pt x="423349" y="930"/>
                  <a:pt x="415510" y="0"/>
                </a:cubicBezTo>
                <a:lnTo>
                  <a:pt x="415510" y="544250"/>
                </a:lnTo>
                <a:lnTo>
                  <a:pt x="465725" y="558723"/>
                </a:lnTo>
                <a:cubicBezTo>
                  <a:pt x="518201" y="571496"/>
                  <a:pt x="571095" y="539310"/>
                  <a:pt x="583868" y="486835"/>
                </a:cubicBezTo>
                <a:cubicBezTo>
                  <a:pt x="585710" y="479268"/>
                  <a:pt x="586641" y="471508"/>
                  <a:pt x="586642" y="463720"/>
                </a:cubicBezTo>
                <a:lnTo>
                  <a:pt x="586642" y="142358"/>
                </a:lnTo>
                <a:cubicBezTo>
                  <a:pt x="586566" y="90708"/>
                  <a:pt x="554099" y="44657"/>
                  <a:pt x="505477" y="27235"/>
                </a:cubicBezTo>
                <a:close/>
                <a:moveTo>
                  <a:pt x="366615" y="3349"/>
                </a:moveTo>
                <a:cubicBezTo>
                  <a:pt x="366615" y="3349"/>
                  <a:pt x="223768" y="44250"/>
                  <a:pt x="219930" y="44666"/>
                </a:cubicBezTo>
                <a:lnTo>
                  <a:pt x="219930" y="582511"/>
                </a:lnTo>
                <a:cubicBezTo>
                  <a:pt x="222374" y="581997"/>
                  <a:pt x="366615" y="542514"/>
                  <a:pt x="366615" y="542514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152" name="Graphic 1049">
            <a:extLst>
              <a:ext uri="{FF2B5EF4-FFF2-40B4-BE49-F238E27FC236}">
                <a16:creationId xmlns:a16="http://schemas.microsoft.com/office/drawing/2014/main" id="{B686119D-C88F-C64E-BA91-180A1F44734F}"/>
              </a:ext>
            </a:extLst>
          </p:cNvPr>
          <p:cNvSpPr/>
          <p:nvPr/>
        </p:nvSpPr>
        <p:spPr>
          <a:xfrm>
            <a:off x="8707711" y="3135634"/>
            <a:ext cx="586509" cy="586488"/>
          </a:xfrm>
          <a:custGeom>
            <a:avLst/>
            <a:gdLst>
              <a:gd name="connsiteX0" fmla="*/ 564953 w 586509"/>
              <a:gd name="connsiteY0" fmla="*/ 21314 h 586488"/>
              <a:gd name="connsiteX1" fmla="*/ 506157 w 586509"/>
              <a:gd name="connsiteY1" fmla="*/ 362 h 586488"/>
              <a:gd name="connsiteX2" fmla="*/ 119544 w 586509"/>
              <a:gd name="connsiteY2" fmla="*/ 123993 h 586488"/>
              <a:gd name="connsiteX3" fmla="*/ 103140 w 586509"/>
              <a:gd name="connsiteY3" fmla="*/ 448680 h 586488"/>
              <a:gd name="connsiteX4" fmla="*/ 373529 w 586509"/>
              <a:gd name="connsiteY4" fmla="*/ 178291 h 586488"/>
              <a:gd name="connsiteX5" fmla="*/ 408098 w 586509"/>
              <a:gd name="connsiteY5" fmla="*/ 178892 h 586488"/>
              <a:gd name="connsiteX6" fmla="*/ 408098 w 586509"/>
              <a:gd name="connsiteY6" fmla="*/ 212860 h 586488"/>
              <a:gd name="connsiteX7" fmla="*/ 137807 w 586509"/>
              <a:gd name="connsiteY7" fmla="*/ 483249 h 586488"/>
              <a:gd name="connsiteX8" fmla="*/ 462494 w 586509"/>
              <a:gd name="connsiteY8" fmla="*/ 466943 h 586488"/>
              <a:gd name="connsiteX9" fmla="*/ 586174 w 586509"/>
              <a:gd name="connsiteY9" fmla="*/ 80110 h 586488"/>
              <a:gd name="connsiteX10" fmla="*/ 564953 w 586509"/>
              <a:gd name="connsiteY10" fmla="*/ 21314 h 586488"/>
              <a:gd name="connsiteX11" fmla="*/ 119544 w 586509"/>
              <a:gd name="connsiteY11" fmla="*/ 466943 h 586488"/>
              <a:gd name="connsiteX12" fmla="*/ 137709 w 586509"/>
              <a:gd name="connsiteY12" fmla="*/ 483347 h 586488"/>
              <a:gd name="connsiteX13" fmla="*/ 41386 w 586509"/>
              <a:gd name="connsiteY13" fmla="*/ 579670 h 586488"/>
              <a:gd name="connsiteX14" fmla="*/ 6819 w 586509"/>
              <a:gd name="connsiteY14" fmla="*/ 578979 h 586488"/>
              <a:gd name="connsiteX15" fmla="*/ 6915 w 586509"/>
              <a:gd name="connsiteY15" fmla="*/ 545003 h 586488"/>
              <a:gd name="connsiteX16" fmla="*/ 103238 w 586509"/>
              <a:gd name="connsiteY16" fmla="*/ 448680 h 586488"/>
              <a:gd name="connsiteX17" fmla="*/ 119544 w 586509"/>
              <a:gd name="connsiteY17" fmla="*/ 466943 h 5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6509" h="586488">
                <a:moveTo>
                  <a:pt x="564953" y="21314"/>
                </a:moveTo>
                <a:cubicBezTo>
                  <a:pt x="549481" y="5878"/>
                  <a:pt x="527905" y="-1811"/>
                  <a:pt x="506157" y="362"/>
                </a:cubicBezTo>
                <a:cubicBezTo>
                  <a:pt x="437875" y="6963"/>
                  <a:pt x="208240" y="35395"/>
                  <a:pt x="119544" y="123993"/>
                </a:cubicBezTo>
                <a:cubicBezTo>
                  <a:pt x="31728" y="212048"/>
                  <a:pt x="24646" y="352222"/>
                  <a:pt x="103140" y="448680"/>
                </a:cubicBezTo>
                <a:lnTo>
                  <a:pt x="373529" y="178291"/>
                </a:lnTo>
                <a:cubicBezTo>
                  <a:pt x="383241" y="168911"/>
                  <a:pt x="398718" y="169180"/>
                  <a:pt x="408098" y="178892"/>
                </a:cubicBezTo>
                <a:cubicBezTo>
                  <a:pt x="417249" y="188366"/>
                  <a:pt x="417249" y="203386"/>
                  <a:pt x="408098" y="212860"/>
                </a:cubicBezTo>
                <a:lnTo>
                  <a:pt x="137807" y="483249"/>
                </a:lnTo>
                <a:cubicBezTo>
                  <a:pt x="234233" y="561792"/>
                  <a:pt x="374423" y="554751"/>
                  <a:pt x="462494" y="466943"/>
                </a:cubicBezTo>
                <a:cubicBezTo>
                  <a:pt x="552363" y="377049"/>
                  <a:pt x="579842" y="148123"/>
                  <a:pt x="586174" y="80110"/>
                </a:cubicBezTo>
                <a:cubicBezTo>
                  <a:pt x="588270" y="58321"/>
                  <a:pt x="580482" y="36741"/>
                  <a:pt x="564953" y="21314"/>
                </a:cubicBezTo>
                <a:close/>
                <a:moveTo>
                  <a:pt x="119544" y="466943"/>
                </a:moveTo>
                <a:cubicBezTo>
                  <a:pt x="125379" y="472761"/>
                  <a:pt x="131434" y="478229"/>
                  <a:pt x="137709" y="483347"/>
                </a:cubicBezTo>
                <a:lnTo>
                  <a:pt x="41386" y="579670"/>
                </a:lnTo>
                <a:cubicBezTo>
                  <a:pt x="31650" y="589025"/>
                  <a:pt x="16173" y="588716"/>
                  <a:pt x="6819" y="578979"/>
                </a:cubicBezTo>
                <a:cubicBezTo>
                  <a:pt x="-2310" y="569479"/>
                  <a:pt x="-2268" y="554453"/>
                  <a:pt x="6915" y="545003"/>
                </a:cubicBezTo>
                <a:lnTo>
                  <a:pt x="103238" y="448680"/>
                </a:lnTo>
                <a:cubicBezTo>
                  <a:pt x="108356" y="454939"/>
                  <a:pt x="113791" y="461026"/>
                  <a:pt x="119544" y="466943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153" name="Graphic 1051">
            <a:extLst>
              <a:ext uri="{FF2B5EF4-FFF2-40B4-BE49-F238E27FC236}">
                <a16:creationId xmlns:a16="http://schemas.microsoft.com/office/drawing/2014/main" id="{A66309CB-9CBD-E547-9E6C-D098E9D66EF5}"/>
              </a:ext>
            </a:extLst>
          </p:cNvPr>
          <p:cNvSpPr/>
          <p:nvPr/>
        </p:nvSpPr>
        <p:spPr>
          <a:xfrm>
            <a:off x="9918292" y="3135630"/>
            <a:ext cx="488950" cy="586740"/>
          </a:xfrm>
          <a:custGeom>
            <a:avLst/>
            <a:gdLst>
              <a:gd name="connsiteX0" fmla="*/ 415608 w 488950"/>
              <a:gd name="connsiteY0" fmla="*/ 205946 h 586740"/>
              <a:gd name="connsiteX1" fmla="*/ 415608 w 488950"/>
              <a:gd name="connsiteY1" fmla="*/ 171133 h 586740"/>
              <a:gd name="connsiteX2" fmla="*/ 244475 w 488950"/>
              <a:gd name="connsiteY2" fmla="*/ 0 h 586740"/>
              <a:gd name="connsiteX3" fmla="*/ 73343 w 488950"/>
              <a:gd name="connsiteY3" fmla="*/ 171133 h 586740"/>
              <a:gd name="connsiteX4" fmla="*/ 73343 w 488950"/>
              <a:gd name="connsiteY4" fmla="*/ 205946 h 586740"/>
              <a:gd name="connsiteX5" fmla="*/ 0 w 488950"/>
              <a:gd name="connsiteY5" fmla="*/ 317818 h 586740"/>
              <a:gd name="connsiteX6" fmla="*/ 0 w 488950"/>
              <a:gd name="connsiteY6" fmla="*/ 464503 h 586740"/>
              <a:gd name="connsiteX7" fmla="*/ 122238 w 488950"/>
              <a:gd name="connsiteY7" fmla="*/ 586740 h 586740"/>
              <a:gd name="connsiteX8" fmla="*/ 366713 w 488950"/>
              <a:gd name="connsiteY8" fmla="*/ 586740 h 586740"/>
              <a:gd name="connsiteX9" fmla="*/ 488950 w 488950"/>
              <a:gd name="connsiteY9" fmla="*/ 464503 h 586740"/>
              <a:gd name="connsiteX10" fmla="*/ 488950 w 488950"/>
              <a:gd name="connsiteY10" fmla="*/ 317818 h 586740"/>
              <a:gd name="connsiteX11" fmla="*/ 415608 w 488950"/>
              <a:gd name="connsiteY11" fmla="*/ 205946 h 586740"/>
              <a:gd name="connsiteX12" fmla="*/ 268923 w 488950"/>
              <a:gd name="connsiteY12" fmla="*/ 415608 h 586740"/>
              <a:gd name="connsiteX13" fmla="*/ 244475 w 488950"/>
              <a:gd name="connsiteY13" fmla="*/ 440055 h 586740"/>
              <a:gd name="connsiteX14" fmla="*/ 220028 w 488950"/>
              <a:gd name="connsiteY14" fmla="*/ 415608 h 586740"/>
              <a:gd name="connsiteX15" fmla="*/ 220028 w 488950"/>
              <a:gd name="connsiteY15" fmla="*/ 366713 h 586740"/>
              <a:gd name="connsiteX16" fmla="*/ 244475 w 488950"/>
              <a:gd name="connsiteY16" fmla="*/ 342265 h 586740"/>
              <a:gd name="connsiteX17" fmla="*/ 268923 w 488950"/>
              <a:gd name="connsiteY17" fmla="*/ 366713 h 586740"/>
              <a:gd name="connsiteX18" fmla="*/ 366713 w 488950"/>
              <a:gd name="connsiteY18" fmla="*/ 195580 h 586740"/>
              <a:gd name="connsiteX19" fmla="*/ 122238 w 488950"/>
              <a:gd name="connsiteY19" fmla="*/ 195580 h 586740"/>
              <a:gd name="connsiteX20" fmla="*/ 122238 w 488950"/>
              <a:gd name="connsiteY20" fmla="*/ 171133 h 586740"/>
              <a:gd name="connsiteX21" fmla="*/ 244475 w 488950"/>
              <a:gd name="connsiteY21" fmla="*/ 48895 h 586740"/>
              <a:gd name="connsiteX22" fmla="*/ 366713 w 488950"/>
              <a:gd name="connsiteY22" fmla="*/ 171133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8950" h="586740">
                <a:moveTo>
                  <a:pt x="415608" y="205946"/>
                </a:moveTo>
                <a:lnTo>
                  <a:pt x="415608" y="171133"/>
                </a:lnTo>
                <a:cubicBezTo>
                  <a:pt x="415608" y="76619"/>
                  <a:pt x="338989" y="0"/>
                  <a:pt x="244475" y="0"/>
                </a:cubicBezTo>
                <a:cubicBezTo>
                  <a:pt x="149961" y="0"/>
                  <a:pt x="73343" y="76619"/>
                  <a:pt x="73343" y="171133"/>
                </a:cubicBezTo>
                <a:lnTo>
                  <a:pt x="73343" y="205946"/>
                </a:lnTo>
                <a:cubicBezTo>
                  <a:pt x="28849" y="225364"/>
                  <a:pt x="64" y="269272"/>
                  <a:pt x="0" y="317818"/>
                </a:cubicBezTo>
                <a:lnTo>
                  <a:pt x="0" y="464503"/>
                </a:lnTo>
                <a:cubicBezTo>
                  <a:pt x="81" y="531979"/>
                  <a:pt x="54761" y="586659"/>
                  <a:pt x="122238" y="586740"/>
                </a:cubicBezTo>
                <a:lnTo>
                  <a:pt x="366713" y="586740"/>
                </a:lnTo>
                <a:cubicBezTo>
                  <a:pt x="434189" y="586659"/>
                  <a:pt x="488869" y="531979"/>
                  <a:pt x="488950" y="464503"/>
                </a:cubicBezTo>
                <a:lnTo>
                  <a:pt x="488950" y="317818"/>
                </a:lnTo>
                <a:cubicBezTo>
                  <a:pt x="488886" y="269272"/>
                  <a:pt x="460101" y="225364"/>
                  <a:pt x="415608" y="205946"/>
                </a:cubicBezTo>
                <a:close/>
                <a:moveTo>
                  <a:pt x="268923" y="415608"/>
                </a:moveTo>
                <a:cubicBezTo>
                  <a:pt x="268923" y="429109"/>
                  <a:pt x="257977" y="440055"/>
                  <a:pt x="244475" y="440055"/>
                </a:cubicBezTo>
                <a:cubicBezTo>
                  <a:pt x="230973" y="440055"/>
                  <a:pt x="220028" y="429109"/>
                  <a:pt x="220028" y="415608"/>
                </a:cubicBezTo>
                <a:lnTo>
                  <a:pt x="220028" y="366713"/>
                </a:lnTo>
                <a:cubicBezTo>
                  <a:pt x="220028" y="353211"/>
                  <a:pt x="230973" y="342265"/>
                  <a:pt x="244475" y="342265"/>
                </a:cubicBezTo>
                <a:cubicBezTo>
                  <a:pt x="257977" y="342265"/>
                  <a:pt x="268923" y="353211"/>
                  <a:pt x="268923" y="366713"/>
                </a:cubicBezTo>
                <a:close/>
                <a:moveTo>
                  <a:pt x="366713" y="195580"/>
                </a:moveTo>
                <a:lnTo>
                  <a:pt x="122238" y="195580"/>
                </a:lnTo>
                <a:lnTo>
                  <a:pt x="122238" y="171133"/>
                </a:lnTo>
                <a:cubicBezTo>
                  <a:pt x="122238" y="103623"/>
                  <a:pt x="176965" y="48895"/>
                  <a:pt x="244475" y="48895"/>
                </a:cubicBezTo>
                <a:cubicBezTo>
                  <a:pt x="311985" y="48895"/>
                  <a:pt x="366713" y="103623"/>
                  <a:pt x="366713" y="171133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154" name="Graphic 1053">
            <a:extLst>
              <a:ext uri="{FF2B5EF4-FFF2-40B4-BE49-F238E27FC236}">
                <a16:creationId xmlns:a16="http://schemas.microsoft.com/office/drawing/2014/main" id="{A6663F34-FD58-1C48-926B-DF706FF28842}"/>
              </a:ext>
            </a:extLst>
          </p:cNvPr>
          <p:cNvSpPr/>
          <p:nvPr/>
        </p:nvSpPr>
        <p:spPr>
          <a:xfrm>
            <a:off x="11031331" y="3135630"/>
            <a:ext cx="586740" cy="586740"/>
          </a:xfrm>
          <a:custGeom>
            <a:avLst/>
            <a:gdLst>
              <a:gd name="connsiteX0" fmla="*/ 464503 w 586740"/>
              <a:gd name="connsiteY0" fmla="*/ 195580 h 586740"/>
              <a:gd name="connsiteX1" fmla="*/ 415608 w 586740"/>
              <a:gd name="connsiteY1" fmla="*/ 195580 h 586740"/>
              <a:gd name="connsiteX2" fmla="*/ 415608 w 586740"/>
              <a:gd name="connsiteY2" fmla="*/ 122238 h 586740"/>
              <a:gd name="connsiteX3" fmla="*/ 293370 w 586740"/>
              <a:gd name="connsiteY3" fmla="*/ 0 h 586740"/>
              <a:gd name="connsiteX4" fmla="*/ 171133 w 586740"/>
              <a:gd name="connsiteY4" fmla="*/ 122238 h 586740"/>
              <a:gd name="connsiteX5" fmla="*/ 171133 w 586740"/>
              <a:gd name="connsiteY5" fmla="*/ 195580 h 586740"/>
              <a:gd name="connsiteX6" fmla="*/ 122238 w 586740"/>
              <a:gd name="connsiteY6" fmla="*/ 195580 h 586740"/>
              <a:gd name="connsiteX7" fmla="*/ 0 w 586740"/>
              <a:gd name="connsiteY7" fmla="*/ 317818 h 586740"/>
              <a:gd name="connsiteX8" fmla="*/ 0 w 586740"/>
              <a:gd name="connsiteY8" fmla="*/ 415608 h 586740"/>
              <a:gd name="connsiteX9" fmla="*/ 73343 w 586740"/>
              <a:gd name="connsiteY9" fmla="*/ 527479 h 586740"/>
              <a:gd name="connsiteX10" fmla="*/ 73343 w 586740"/>
              <a:gd name="connsiteY10" fmla="*/ 562293 h 586740"/>
              <a:gd name="connsiteX11" fmla="*/ 97790 w 586740"/>
              <a:gd name="connsiteY11" fmla="*/ 586740 h 586740"/>
              <a:gd name="connsiteX12" fmla="*/ 122238 w 586740"/>
              <a:gd name="connsiteY12" fmla="*/ 562293 h 586740"/>
              <a:gd name="connsiteX13" fmla="*/ 122238 w 586740"/>
              <a:gd name="connsiteY13" fmla="*/ 537845 h 586740"/>
              <a:gd name="connsiteX14" fmla="*/ 464503 w 586740"/>
              <a:gd name="connsiteY14" fmla="*/ 537845 h 586740"/>
              <a:gd name="connsiteX15" fmla="*/ 464503 w 586740"/>
              <a:gd name="connsiteY15" fmla="*/ 562293 h 586740"/>
              <a:gd name="connsiteX16" fmla="*/ 488950 w 586740"/>
              <a:gd name="connsiteY16" fmla="*/ 586740 h 586740"/>
              <a:gd name="connsiteX17" fmla="*/ 513398 w 586740"/>
              <a:gd name="connsiteY17" fmla="*/ 562293 h 586740"/>
              <a:gd name="connsiteX18" fmla="*/ 513398 w 586740"/>
              <a:gd name="connsiteY18" fmla="*/ 527479 h 586740"/>
              <a:gd name="connsiteX19" fmla="*/ 586740 w 586740"/>
              <a:gd name="connsiteY19" fmla="*/ 415608 h 586740"/>
              <a:gd name="connsiteX20" fmla="*/ 586740 w 586740"/>
              <a:gd name="connsiteY20" fmla="*/ 317818 h 586740"/>
              <a:gd name="connsiteX21" fmla="*/ 464503 w 586740"/>
              <a:gd name="connsiteY21" fmla="*/ 195580 h 586740"/>
              <a:gd name="connsiteX22" fmla="*/ 220028 w 586740"/>
              <a:gd name="connsiteY22" fmla="*/ 122238 h 586740"/>
              <a:gd name="connsiteX23" fmla="*/ 293370 w 586740"/>
              <a:gd name="connsiteY23" fmla="*/ 48895 h 586740"/>
              <a:gd name="connsiteX24" fmla="*/ 366713 w 586740"/>
              <a:gd name="connsiteY24" fmla="*/ 122238 h 586740"/>
              <a:gd name="connsiteX25" fmla="*/ 366713 w 586740"/>
              <a:gd name="connsiteY25" fmla="*/ 195580 h 586740"/>
              <a:gd name="connsiteX26" fmla="*/ 220028 w 586740"/>
              <a:gd name="connsiteY26" fmla="*/ 195580 h 586740"/>
              <a:gd name="connsiteX27" fmla="*/ 391160 w 586740"/>
              <a:gd name="connsiteY27" fmla="*/ 317818 h 586740"/>
              <a:gd name="connsiteX28" fmla="*/ 195580 w 586740"/>
              <a:gd name="connsiteY28" fmla="*/ 317818 h 586740"/>
              <a:gd name="connsiteX29" fmla="*/ 171133 w 586740"/>
              <a:gd name="connsiteY29" fmla="*/ 293370 h 586740"/>
              <a:gd name="connsiteX30" fmla="*/ 195580 w 586740"/>
              <a:gd name="connsiteY30" fmla="*/ 268923 h 586740"/>
              <a:gd name="connsiteX31" fmla="*/ 391160 w 586740"/>
              <a:gd name="connsiteY31" fmla="*/ 268923 h 586740"/>
              <a:gd name="connsiteX32" fmla="*/ 415608 w 586740"/>
              <a:gd name="connsiteY32" fmla="*/ 293370 h 586740"/>
              <a:gd name="connsiteX33" fmla="*/ 391160 w 586740"/>
              <a:gd name="connsiteY33" fmla="*/ 317818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86740" h="586740">
                <a:moveTo>
                  <a:pt x="464503" y="195580"/>
                </a:moveTo>
                <a:lnTo>
                  <a:pt x="415608" y="195580"/>
                </a:lnTo>
                <a:lnTo>
                  <a:pt x="415608" y="122238"/>
                </a:lnTo>
                <a:cubicBezTo>
                  <a:pt x="415608" y="54728"/>
                  <a:pt x="360880" y="0"/>
                  <a:pt x="293370" y="0"/>
                </a:cubicBezTo>
                <a:cubicBezTo>
                  <a:pt x="225860" y="0"/>
                  <a:pt x="171133" y="54728"/>
                  <a:pt x="171133" y="122238"/>
                </a:cubicBezTo>
                <a:lnTo>
                  <a:pt x="171133" y="195580"/>
                </a:lnTo>
                <a:lnTo>
                  <a:pt x="122238" y="195580"/>
                </a:lnTo>
                <a:cubicBezTo>
                  <a:pt x="54761" y="195661"/>
                  <a:pt x="81" y="250341"/>
                  <a:pt x="0" y="317818"/>
                </a:cubicBezTo>
                <a:lnTo>
                  <a:pt x="0" y="415608"/>
                </a:lnTo>
                <a:cubicBezTo>
                  <a:pt x="64" y="464153"/>
                  <a:pt x="28849" y="508061"/>
                  <a:pt x="73343" y="527479"/>
                </a:cubicBezTo>
                <a:lnTo>
                  <a:pt x="73343" y="562293"/>
                </a:lnTo>
                <a:cubicBezTo>
                  <a:pt x="73343" y="575795"/>
                  <a:pt x="84288" y="586740"/>
                  <a:pt x="97790" y="586740"/>
                </a:cubicBezTo>
                <a:cubicBezTo>
                  <a:pt x="111292" y="586740"/>
                  <a:pt x="122238" y="575795"/>
                  <a:pt x="122238" y="562293"/>
                </a:cubicBezTo>
                <a:lnTo>
                  <a:pt x="122238" y="537845"/>
                </a:lnTo>
                <a:lnTo>
                  <a:pt x="464503" y="537845"/>
                </a:lnTo>
                <a:lnTo>
                  <a:pt x="464503" y="562293"/>
                </a:lnTo>
                <a:cubicBezTo>
                  <a:pt x="464503" y="575795"/>
                  <a:pt x="475448" y="586740"/>
                  <a:pt x="488950" y="586740"/>
                </a:cubicBezTo>
                <a:cubicBezTo>
                  <a:pt x="502452" y="586740"/>
                  <a:pt x="513398" y="575795"/>
                  <a:pt x="513398" y="562293"/>
                </a:cubicBezTo>
                <a:lnTo>
                  <a:pt x="513398" y="527479"/>
                </a:lnTo>
                <a:cubicBezTo>
                  <a:pt x="557891" y="508061"/>
                  <a:pt x="586676" y="464153"/>
                  <a:pt x="586740" y="415608"/>
                </a:cubicBezTo>
                <a:lnTo>
                  <a:pt x="586740" y="317818"/>
                </a:lnTo>
                <a:cubicBezTo>
                  <a:pt x="586659" y="250341"/>
                  <a:pt x="531979" y="195661"/>
                  <a:pt x="464503" y="195580"/>
                </a:cubicBezTo>
                <a:close/>
                <a:moveTo>
                  <a:pt x="220028" y="122238"/>
                </a:moveTo>
                <a:cubicBezTo>
                  <a:pt x="220028" y="81732"/>
                  <a:pt x="252864" y="48895"/>
                  <a:pt x="293370" y="48895"/>
                </a:cubicBezTo>
                <a:cubicBezTo>
                  <a:pt x="333876" y="48895"/>
                  <a:pt x="366713" y="81732"/>
                  <a:pt x="366713" y="122238"/>
                </a:cubicBezTo>
                <a:lnTo>
                  <a:pt x="366713" y="195580"/>
                </a:lnTo>
                <a:lnTo>
                  <a:pt x="220028" y="195580"/>
                </a:lnTo>
                <a:close/>
                <a:moveTo>
                  <a:pt x="391160" y="317818"/>
                </a:moveTo>
                <a:lnTo>
                  <a:pt x="195580" y="317818"/>
                </a:lnTo>
                <a:cubicBezTo>
                  <a:pt x="182078" y="317818"/>
                  <a:pt x="171133" y="306872"/>
                  <a:pt x="171133" y="293370"/>
                </a:cubicBezTo>
                <a:cubicBezTo>
                  <a:pt x="171133" y="279868"/>
                  <a:pt x="182078" y="268923"/>
                  <a:pt x="195580" y="268923"/>
                </a:cubicBezTo>
                <a:lnTo>
                  <a:pt x="391160" y="268923"/>
                </a:lnTo>
                <a:cubicBezTo>
                  <a:pt x="404662" y="268923"/>
                  <a:pt x="415608" y="279868"/>
                  <a:pt x="415608" y="293370"/>
                </a:cubicBezTo>
                <a:cubicBezTo>
                  <a:pt x="415608" y="306872"/>
                  <a:pt x="404662" y="317818"/>
                  <a:pt x="391160" y="317818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155" name="Graphic 1055">
            <a:extLst>
              <a:ext uri="{FF2B5EF4-FFF2-40B4-BE49-F238E27FC236}">
                <a16:creationId xmlns:a16="http://schemas.microsoft.com/office/drawing/2014/main" id="{FFFF8D64-3B23-5643-94C2-761C60411DB6}"/>
              </a:ext>
            </a:extLst>
          </p:cNvPr>
          <p:cNvSpPr/>
          <p:nvPr/>
        </p:nvSpPr>
        <p:spPr>
          <a:xfrm>
            <a:off x="11031544" y="1887594"/>
            <a:ext cx="586526" cy="586740"/>
          </a:xfrm>
          <a:custGeom>
            <a:avLst/>
            <a:gdLst>
              <a:gd name="connsiteX0" fmla="*/ 586527 w 586526"/>
              <a:gd name="connsiteY0" fmla="*/ 281147 h 586740"/>
              <a:gd name="connsiteX1" fmla="*/ 506632 w 586526"/>
              <a:gd name="connsiteY1" fmla="*/ 366518 h 586740"/>
              <a:gd name="connsiteX2" fmla="*/ 390947 w 586526"/>
              <a:gd name="connsiteY2" fmla="*/ 487826 h 586740"/>
              <a:gd name="connsiteX3" fmla="*/ 390947 w 586526"/>
              <a:gd name="connsiteY3" fmla="*/ 562293 h 586740"/>
              <a:gd name="connsiteX4" fmla="*/ 366499 w 586526"/>
              <a:gd name="connsiteY4" fmla="*/ 586741 h 586740"/>
              <a:gd name="connsiteX5" fmla="*/ 219814 w 586526"/>
              <a:gd name="connsiteY5" fmla="*/ 586741 h 586740"/>
              <a:gd name="connsiteX6" fmla="*/ 195367 w 586526"/>
              <a:gd name="connsiteY6" fmla="*/ 562293 h 586740"/>
              <a:gd name="connsiteX7" fmla="*/ 195367 w 586526"/>
              <a:gd name="connsiteY7" fmla="*/ 487802 h 586740"/>
              <a:gd name="connsiteX8" fmla="*/ 84326 w 586526"/>
              <a:gd name="connsiteY8" fmla="*/ 376028 h 586740"/>
              <a:gd name="connsiteX9" fmla="*/ 94790 w 586526"/>
              <a:gd name="connsiteY9" fmla="*/ 343072 h 586740"/>
              <a:gd name="connsiteX10" fmla="*/ 127745 w 586526"/>
              <a:gd name="connsiteY10" fmla="*/ 353536 h 586740"/>
              <a:gd name="connsiteX11" fmla="*/ 293157 w 586526"/>
              <a:gd name="connsiteY11" fmla="*/ 464503 h 586740"/>
              <a:gd name="connsiteX12" fmla="*/ 293157 w 586526"/>
              <a:gd name="connsiteY12" fmla="*/ 464503 h 586740"/>
              <a:gd name="connsiteX13" fmla="*/ 467419 w 586526"/>
              <a:gd name="connsiteY13" fmla="*/ 333073 h 586740"/>
              <a:gd name="connsiteX14" fmla="*/ 494726 w 586526"/>
              <a:gd name="connsiteY14" fmla="*/ 317158 h 586740"/>
              <a:gd name="connsiteX15" fmla="*/ 500961 w 586526"/>
              <a:gd name="connsiteY15" fmla="*/ 317818 h 586740"/>
              <a:gd name="connsiteX16" fmla="*/ 537191 w 586526"/>
              <a:gd name="connsiteY16" fmla="*/ 280711 h 586740"/>
              <a:gd name="connsiteX17" fmla="*/ 507561 w 586526"/>
              <a:gd name="connsiteY17" fmla="*/ 245160 h 586740"/>
              <a:gd name="connsiteX18" fmla="*/ 487612 w 586526"/>
              <a:gd name="connsiteY18" fmla="*/ 223695 h 586740"/>
              <a:gd name="connsiteX19" fmla="*/ 389504 w 586526"/>
              <a:gd name="connsiteY19" fmla="*/ 74321 h 586740"/>
              <a:gd name="connsiteX20" fmla="*/ 361928 w 586526"/>
              <a:gd name="connsiteY20" fmla="*/ 136442 h 586740"/>
              <a:gd name="connsiteX21" fmla="*/ 240766 w 586526"/>
              <a:gd name="connsiteY21" fmla="*/ 245649 h 586740"/>
              <a:gd name="connsiteX22" fmla="*/ 267663 w 586526"/>
              <a:gd name="connsiteY22" fmla="*/ 289990 h 586740"/>
              <a:gd name="connsiteX23" fmla="*/ 223322 w 586526"/>
              <a:gd name="connsiteY23" fmla="*/ 316887 h 586740"/>
              <a:gd name="connsiteX24" fmla="*/ 196425 w 586526"/>
              <a:gd name="connsiteY24" fmla="*/ 272546 h 586740"/>
              <a:gd name="connsiteX25" fmla="*/ 198618 w 586526"/>
              <a:gd name="connsiteY25" fmla="*/ 266185 h 586740"/>
              <a:gd name="connsiteX26" fmla="*/ 21203 w 586526"/>
              <a:gd name="connsiteY26" fmla="*/ 293077 h 586740"/>
              <a:gd name="connsiteX27" fmla="*/ 220 w 586526"/>
              <a:gd name="connsiteY27" fmla="*/ 265599 h 586740"/>
              <a:gd name="connsiteX28" fmla="*/ 12011 w 586526"/>
              <a:gd name="connsiteY28" fmla="*/ 247800 h 586740"/>
              <a:gd name="connsiteX29" fmla="*/ 44257 w 586526"/>
              <a:gd name="connsiteY29" fmla="*/ 189884 h 586740"/>
              <a:gd name="connsiteX30" fmla="*/ 293157 w 586526"/>
              <a:gd name="connsiteY30" fmla="*/ 1 h 586740"/>
              <a:gd name="connsiteX31" fmla="*/ 533989 w 586526"/>
              <a:gd name="connsiteY31" fmla="*/ 202279 h 586740"/>
              <a:gd name="connsiteX32" fmla="*/ 586527 w 586526"/>
              <a:gd name="connsiteY32" fmla="*/ 281147 h 586740"/>
              <a:gd name="connsiteX33" fmla="*/ 390947 w 586526"/>
              <a:gd name="connsiteY33" fmla="*/ 281147 h 586740"/>
              <a:gd name="connsiteX34" fmla="*/ 354276 w 586526"/>
              <a:gd name="connsiteY34" fmla="*/ 244476 h 586740"/>
              <a:gd name="connsiteX35" fmla="*/ 317604 w 586526"/>
              <a:gd name="connsiteY35" fmla="*/ 281147 h 586740"/>
              <a:gd name="connsiteX36" fmla="*/ 354276 w 586526"/>
              <a:gd name="connsiteY36" fmla="*/ 317818 h 586740"/>
              <a:gd name="connsiteX37" fmla="*/ 390947 w 586526"/>
              <a:gd name="connsiteY37" fmla="*/ 281147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6526" h="586740">
                <a:moveTo>
                  <a:pt x="586527" y="281147"/>
                </a:moveTo>
                <a:cubicBezTo>
                  <a:pt x="586523" y="326199"/>
                  <a:pt x="551586" y="363531"/>
                  <a:pt x="506632" y="366518"/>
                </a:cubicBezTo>
                <a:cubicBezTo>
                  <a:pt x="481927" y="418210"/>
                  <a:pt x="441410" y="460697"/>
                  <a:pt x="390947" y="487826"/>
                </a:cubicBezTo>
                <a:lnTo>
                  <a:pt x="390947" y="562293"/>
                </a:lnTo>
                <a:cubicBezTo>
                  <a:pt x="390947" y="575795"/>
                  <a:pt x="380001" y="586741"/>
                  <a:pt x="366499" y="586741"/>
                </a:cubicBezTo>
                <a:lnTo>
                  <a:pt x="219814" y="586741"/>
                </a:lnTo>
                <a:cubicBezTo>
                  <a:pt x="206312" y="586741"/>
                  <a:pt x="195367" y="575795"/>
                  <a:pt x="195367" y="562293"/>
                </a:cubicBezTo>
                <a:lnTo>
                  <a:pt x="195367" y="487802"/>
                </a:lnTo>
                <a:cubicBezTo>
                  <a:pt x="148257" y="462153"/>
                  <a:pt x="109664" y="423305"/>
                  <a:pt x="84326" y="376028"/>
                </a:cubicBezTo>
                <a:cubicBezTo>
                  <a:pt x="78115" y="364038"/>
                  <a:pt x="82800" y="349283"/>
                  <a:pt x="94790" y="343072"/>
                </a:cubicBezTo>
                <a:cubicBezTo>
                  <a:pt x="106780" y="336861"/>
                  <a:pt x="121534" y="341546"/>
                  <a:pt x="127745" y="353536"/>
                </a:cubicBezTo>
                <a:cubicBezTo>
                  <a:pt x="156251" y="408689"/>
                  <a:pt x="222259" y="464503"/>
                  <a:pt x="293157" y="464503"/>
                </a:cubicBezTo>
                <a:lnTo>
                  <a:pt x="293157" y="464503"/>
                </a:lnTo>
                <a:cubicBezTo>
                  <a:pt x="369653" y="464503"/>
                  <a:pt x="445025" y="396564"/>
                  <a:pt x="467419" y="333073"/>
                </a:cubicBezTo>
                <a:cubicBezTo>
                  <a:pt x="471357" y="321765"/>
                  <a:pt x="482946" y="315010"/>
                  <a:pt x="494726" y="317158"/>
                </a:cubicBezTo>
                <a:cubicBezTo>
                  <a:pt x="496784" y="317544"/>
                  <a:pt x="498868" y="317765"/>
                  <a:pt x="500961" y="317818"/>
                </a:cubicBezTo>
                <a:cubicBezTo>
                  <a:pt x="521212" y="317576"/>
                  <a:pt x="537433" y="300963"/>
                  <a:pt x="537191" y="280711"/>
                </a:cubicBezTo>
                <a:cubicBezTo>
                  <a:pt x="536983" y="263338"/>
                  <a:pt x="524613" y="248495"/>
                  <a:pt x="507561" y="245160"/>
                </a:cubicBezTo>
                <a:cubicBezTo>
                  <a:pt x="496885" y="243225"/>
                  <a:pt x="488762" y="234484"/>
                  <a:pt x="487612" y="223695"/>
                </a:cubicBezTo>
                <a:cubicBezTo>
                  <a:pt x="481050" y="160947"/>
                  <a:pt x="444482" y="105271"/>
                  <a:pt x="389504" y="74321"/>
                </a:cubicBezTo>
                <a:cubicBezTo>
                  <a:pt x="382595" y="95968"/>
                  <a:pt x="373348" y="116798"/>
                  <a:pt x="361928" y="136442"/>
                </a:cubicBezTo>
                <a:cubicBezTo>
                  <a:pt x="330195" y="181429"/>
                  <a:pt x="288796" y="218743"/>
                  <a:pt x="240766" y="245649"/>
                </a:cubicBezTo>
                <a:cubicBezTo>
                  <a:pt x="260438" y="250466"/>
                  <a:pt x="272480" y="270318"/>
                  <a:pt x="267663" y="289990"/>
                </a:cubicBezTo>
                <a:cubicBezTo>
                  <a:pt x="262846" y="309662"/>
                  <a:pt x="242994" y="321704"/>
                  <a:pt x="223322" y="316887"/>
                </a:cubicBezTo>
                <a:cubicBezTo>
                  <a:pt x="203650" y="312070"/>
                  <a:pt x="191608" y="292218"/>
                  <a:pt x="196425" y="272546"/>
                </a:cubicBezTo>
                <a:cubicBezTo>
                  <a:pt x="196960" y="270363"/>
                  <a:pt x="197694" y="268234"/>
                  <a:pt x="198618" y="266185"/>
                </a:cubicBezTo>
                <a:cubicBezTo>
                  <a:pt x="142409" y="288946"/>
                  <a:pt x="81632" y="298159"/>
                  <a:pt x="21203" y="293077"/>
                </a:cubicBezTo>
                <a:cubicBezTo>
                  <a:pt x="7820" y="291284"/>
                  <a:pt x="-1574" y="278981"/>
                  <a:pt x="220" y="265599"/>
                </a:cubicBezTo>
                <a:cubicBezTo>
                  <a:pt x="1215" y="258173"/>
                  <a:pt x="5560" y="251613"/>
                  <a:pt x="12011" y="247800"/>
                </a:cubicBezTo>
                <a:cubicBezTo>
                  <a:pt x="26790" y="231032"/>
                  <a:pt x="37788" y="211280"/>
                  <a:pt x="44257" y="189884"/>
                </a:cubicBezTo>
                <a:cubicBezTo>
                  <a:pt x="76161" y="114268"/>
                  <a:pt x="124469" y="1"/>
                  <a:pt x="293157" y="1"/>
                </a:cubicBezTo>
                <a:cubicBezTo>
                  <a:pt x="411998" y="-263"/>
                  <a:pt x="513724" y="85178"/>
                  <a:pt x="533989" y="202279"/>
                </a:cubicBezTo>
                <a:cubicBezTo>
                  <a:pt x="565790" y="215585"/>
                  <a:pt x="586500" y="246675"/>
                  <a:pt x="586527" y="281147"/>
                </a:cubicBezTo>
                <a:close/>
                <a:moveTo>
                  <a:pt x="390947" y="281147"/>
                </a:moveTo>
                <a:cubicBezTo>
                  <a:pt x="390947" y="260894"/>
                  <a:pt x="374529" y="244476"/>
                  <a:pt x="354276" y="244476"/>
                </a:cubicBezTo>
                <a:cubicBezTo>
                  <a:pt x="334023" y="244476"/>
                  <a:pt x="317604" y="260894"/>
                  <a:pt x="317604" y="281147"/>
                </a:cubicBezTo>
                <a:cubicBezTo>
                  <a:pt x="317604" y="301400"/>
                  <a:pt x="334023" y="317818"/>
                  <a:pt x="354276" y="317818"/>
                </a:cubicBezTo>
                <a:cubicBezTo>
                  <a:pt x="374529" y="317818"/>
                  <a:pt x="390947" y="301400"/>
                  <a:pt x="390947" y="281147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156" name="Graphic 1057">
            <a:extLst>
              <a:ext uri="{FF2B5EF4-FFF2-40B4-BE49-F238E27FC236}">
                <a16:creationId xmlns:a16="http://schemas.microsoft.com/office/drawing/2014/main" id="{E998464A-06A4-614F-9A5D-1515D9B80224}"/>
              </a:ext>
            </a:extLst>
          </p:cNvPr>
          <p:cNvSpPr/>
          <p:nvPr/>
        </p:nvSpPr>
        <p:spPr>
          <a:xfrm>
            <a:off x="573925" y="3135630"/>
            <a:ext cx="586792" cy="586740"/>
          </a:xfrm>
          <a:custGeom>
            <a:avLst/>
            <a:gdLst>
              <a:gd name="connsiteX0" fmla="*/ 562293 w 586792"/>
              <a:gd name="connsiteY0" fmla="*/ 391160 h 586740"/>
              <a:gd name="connsiteX1" fmla="*/ 551389 w 586792"/>
              <a:gd name="connsiteY1" fmla="*/ 388593 h 586740"/>
              <a:gd name="connsiteX2" fmla="*/ 502494 w 586792"/>
              <a:gd name="connsiteY2" fmla="*/ 364146 h 586740"/>
              <a:gd name="connsiteX3" fmla="*/ 491541 w 586792"/>
              <a:gd name="connsiteY3" fmla="*/ 331337 h 586740"/>
              <a:gd name="connsiteX4" fmla="*/ 524350 w 586792"/>
              <a:gd name="connsiteY4" fmla="*/ 320385 h 586740"/>
              <a:gd name="connsiteX5" fmla="*/ 573245 w 586792"/>
              <a:gd name="connsiteY5" fmla="*/ 344832 h 586740"/>
              <a:gd name="connsiteX6" fmla="*/ 584220 w 586792"/>
              <a:gd name="connsiteY6" fmla="*/ 377618 h 586740"/>
              <a:gd name="connsiteX7" fmla="*/ 562293 w 586792"/>
              <a:gd name="connsiteY7" fmla="*/ 391160 h 586740"/>
              <a:gd name="connsiteX8" fmla="*/ 524326 w 586792"/>
              <a:gd name="connsiteY8" fmla="*/ 168688 h 586740"/>
              <a:gd name="connsiteX9" fmla="*/ 573221 w 586792"/>
              <a:gd name="connsiteY9" fmla="*/ 144240 h 586740"/>
              <a:gd name="connsiteX10" fmla="*/ 584173 w 586792"/>
              <a:gd name="connsiteY10" fmla="*/ 111432 h 586740"/>
              <a:gd name="connsiteX11" fmla="*/ 551365 w 586792"/>
              <a:gd name="connsiteY11" fmla="*/ 100479 h 586740"/>
              <a:gd name="connsiteX12" fmla="*/ 502469 w 586792"/>
              <a:gd name="connsiteY12" fmla="*/ 124927 h 586740"/>
              <a:gd name="connsiteX13" fmla="*/ 491517 w 586792"/>
              <a:gd name="connsiteY13" fmla="*/ 157735 h 586740"/>
              <a:gd name="connsiteX14" fmla="*/ 524326 w 586792"/>
              <a:gd name="connsiteY14" fmla="*/ 168688 h 586740"/>
              <a:gd name="connsiteX15" fmla="*/ 586740 w 586792"/>
              <a:gd name="connsiteY15" fmla="*/ 244475 h 586740"/>
              <a:gd name="connsiteX16" fmla="*/ 562293 w 586792"/>
              <a:gd name="connsiteY16" fmla="*/ 220028 h 586740"/>
              <a:gd name="connsiteX17" fmla="*/ 513398 w 586792"/>
              <a:gd name="connsiteY17" fmla="*/ 220028 h 586740"/>
              <a:gd name="connsiteX18" fmla="*/ 488950 w 586792"/>
              <a:gd name="connsiteY18" fmla="*/ 244475 h 586740"/>
              <a:gd name="connsiteX19" fmla="*/ 513398 w 586792"/>
              <a:gd name="connsiteY19" fmla="*/ 268923 h 586740"/>
              <a:gd name="connsiteX20" fmla="*/ 562293 w 586792"/>
              <a:gd name="connsiteY20" fmla="*/ 268923 h 586740"/>
              <a:gd name="connsiteX21" fmla="*/ 586740 w 586792"/>
              <a:gd name="connsiteY21" fmla="*/ 244475 h 586740"/>
              <a:gd name="connsiteX22" fmla="*/ 440055 w 586792"/>
              <a:gd name="connsiteY22" fmla="*/ 464503 h 586740"/>
              <a:gd name="connsiteX23" fmla="*/ 440055 w 586792"/>
              <a:gd name="connsiteY23" fmla="*/ 24448 h 586740"/>
              <a:gd name="connsiteX24" fmla="*/ 415608 w 586792"/>
              <a:gd name="connsiteY24" fmla="*/ 0 h 586740"/>
              <a:gd name="connsiteX25" fmla="*/ 391160 w 586792"/>
              <a:gd name="connsiteY25" fmla="*/ 24448 h 586740"/>
              <a:gd name="connsiteX26" fmla="*/ 268923 w 586792"/>
              <a:gd name="connsiteY26" fmla="*/ 122238 h 586740"/>
              <a:gd name="connsiteX27" fmla="*/ 97790 w 586792"/>
              <a:gd name="connsiteY27" fmla="*/ 122238 h 586740"/>
              <a:gd name="connsiteX28" fmla="*/ 0 w 586792"/>
              <a:gd name="connsiteY28" fmla="*/ 220028 h 586740"/>
              <a:gd name="connsiteX29" fmla="*/ 0 w 586792"/>
              <a:gd name="connsiteY29" fmla="*/ 268923 h 586740"/>
              <a:gd name="connsiteX30" fmla="*/ 97790 w 586792"/>
              <a:gd name="connsiteY30" fmla="*/ 366713 h 586740"/>
              <a:gd name="connsiteX31" fmla="*/ 268923 w 586792"/>
              <a:gd name="connsiteY31" fmla="*/ 366713 h 586740"/>
              <a:gd name="connsiteX32" fmla="*/ 391160 w 586792"/>
              <a:gd name="connsiteY32" fmla="*/ 464503 h 586740"/>
              <a:gd name="connsiteX33" fmla="*/ 415608 w 586792"/>
              <a:gd name="connsiteY33" fmla="*/ 488950 h 586740"/>
              <a:gd name="connsiteX34" fmla="*/ 440055 w 586792"/>
              <a:gd name="connsiteY34" fmla="*/ 464503 h 586740"/>
              <a:gd name="connsiteX35" fmla="*/ 200127 w 586792"/>
              <a:gd name="connsiteY35" fmla="*/ 415608 h 586740"/>
              <a:gd name="connsiteX36" fmla="*/ 97790 w 586792"/>
              <a:gd name="connsiteY36" fmla="*/ 415608 h 586740"/>
              <a:gd name="connsiteX37" fmla="*/ 64004 w 586792"/>
              <a:gd name="connsiteY37" fmla="*/ 411525 h 586740"/>
              <a:gd name="connsiteX38" fmla="*/ 125122 w 586792"/>
              <a:gd name="connsiteY38" fmla="*/ 547991 h 586740"/>
              <a:gd name="connsiteX39" fmla="*/ 184774 w 586792"/>
              <a:gd name="connsiteY39" fmla="*/ 586740 h 586740"/>
              <a:gd name="connsiteX40" fmla="*/ 244883 w 586792"/>
              <a:gd name="connsiteY40" fmla="*/ 526470 h 586740"/>
              <a:gd name="connsiteX41" fmla="*/ 239586 w 586792"/>
              <a:gd name="connsiteY41" fmla="*/ 501858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86792" h="586740">
                <a:moveTo>
                  <a:pt x="562293" y="391160"/>
                </a:moveTo>
                <a:cubicBezTo>
                  <a:pt x="558508" y="391160"/>
                  <a:pt x="554776" y="390281"/>
                  <a:pt x="551389" y="388593"/>
                </a:cubicBezTo>
                <a:lnTo>
                  <a:pt x="502494" y="364146"/>
                </a:lnTo>
                <a:cubicBezTo>
                  <a:pt x="490410" y="358110"/>
                  <a:pt x="485506" y="343421"/>
                  <a:pt x="491541" y="331337"/>
                </a:cubicBezTo>
                <a:cubicBezTo>
                  <a:pt x="497577" y="319253"/>
                  <a:pt x="512266" y="314349"/>
                  <a:pt x="524350" y="320385"/>
                </a:cubicBezTo>
                <a:lnTo>
                  <a:pt x="573245" y="344832"/>
                </a:lnTo>
                <a:cubicBezTo>
                  <a:pt x="585329" y="350855"/>
                  <a:pt x="590243" y="365533"/>
                  <a:pt x="584220" y="377618"/>
                </a:cubicBezTo>
                <a:cubicBezTo>
                  <a:pt x="580077" y="385931"/>
                  <a:pt x="571581" y="391178"/>
                  <a:pt x="562293" y="391160"/>
                </a:cubicBezTo>
                <a:close/>
                <a:moveTo>
                  <a:pt x="524326" y="168688"/>
                </a:moveTo>
                <a:lnTo>
                  <a:pt x="573221" y="144240"/>
                </a:lnTo>
                <a:cubicBezTo>
                  <a:pt x="585305" y="138205"/>
                  <a:pt x="590208" y="123516"/>
                  <a:pt x="584173" y="111432"/>
                </a:cubicBezTo>
                <a:cubicBezTo>
                  <a:pt x="578138" y="99347"/>
                  <a:pt x="563449" y="94444"/>
                  <a:pt x="551365" y="100479"/>
                </a:cubicBezTo>
                <a:lnTo>
                  <a:pt x="502469" y="124927"/>
                </a:lnTo>
                <a:cubicBezTo>
                  <a:pt x="490385" y="130962"/>
                  <a:pt x="485482" y="145651"/>
                  <a:pt x="491517" y="157735"/>
                </a:cubicBezTo>
                <a:cubicBezTo>
                  <a:pt x="497552" y="169820"/>
                  <a:pt x="512241" y="174723"/>
                  <a:pt x="524326" y="168688"/>
                </a:cubicBezTo>
                <a:close/>
                <a:moveTo>
                  <a:pt x="586740" y="244475"/>
                </a:moveTo>
                <a:cubicBezTo>
                  <a:pt x="586740" y="230973"/>
                  <a:pt x="575795" y="220028"/>
                  <a:pt x="562293" y="220028"/>
                </a:cubicBezTo>
                <a:lnTo>
                  <a:pt x="513398" y="220028"/>
                </a:lnTo>
                <a:cubicBezTo>
                  <a:pt x="499896" y="220028"/>
                  <a:pt x="488950" y="230973"/>
                  <a:pt x="488950" y="244475"/>
                </a:cubicBezTo>
                <a:cubicBezTo>
                  <a:pt x="488950" y="257977"/>
                  <a:pt x="499896" y="268923"/>
                  <a:pt x="513398" y="268923"/>
                </a:cubicBezTo>
                <a:lnTo>
                  <a:pt x="562293" y="268923"/>
                </a:lnTo>
                <a:cubicBezTo>
                  <a:pt x="575795" y="268923"/>
                  <a:pt x="586740" y="257977"/>
                  <a:pt x="586740" y="244475"/>
                </a:cubicBezTo>
                <a:close/>
                <a:moveTo>
                  <a:pt x="440055" y="464503"/>
                </a:moveTo>
                <a:lnTo>
                  <a:pt x="440055" y="24448"/>
                </a:lnTo>
                <a:cubicBezTo>
                  <a:pt x="440055" y="10946"/>
                  <a:pt x="429109" y="0"/>
                  <a:pt x="415608" y="0"/>
                </a:cubicBezTo>
                <a:cubicBezTo>
                  <a:pt x="402106" y="0"/>
                  <a:pt x="391160" y="10946"/>
                  <a:pt x="391160" y="24448"/>
                </a:cubicBezTo>
                <a:cubicBezTo>
                  <a:pt x="391160" y="96543"/>
                  <a:pt x="328012" y="122238"/>
                  <a:pt x="268923" y="122238"/>
                </a:cubicBezTo>
                <a:lnTo>
                  <a:pt x="97790" y="122238"/>
                </a:lnTo>
                <a:cubicBezTo>
                  <a:pt x="43782" y="122238"/>
                  <a:pt x="0" y="166020"/>
                  <a:pt x="0" y="220028"/>
                </a:cubicBezTo>
                <a:lnTo>
                  <a:pt x="0" y="268923"/>
                </a:lnTo>
                <a:cubicBezTo>
                  <a:pt x="0" y="322930"/>
                  <a:pt x="43782" y="366713"/>
                  <a:pt x="97790" y="366713"/>
                </a:cubicBezTo>
                <a:lnTo>
                  <a:pt x="268923" y="366713"/>
                </a:lnTo>
                <a:cubicBezTo>
                  <a:pt x="328012" y="366713"/>
                  <a:pt x="391160" y="392407"/>
                  <a:pt x="391160" y="464503"/>
                </a:cubicBezTo>
                <a:cubicBezTo>
                  <a:pt x="391160" y="478004"/>
                  <a:pt x="402106" y="488950"/>
                  <a:pt x="415608" y="488950"/>
                </a:cubicBezTo>
                <a:cubicBezTo>
                  <a:pt x="429109" y="488950"/>
                  <a:pt x="440055" y="478004"/>
                  <a:pt x="440055" y="464503"/>
                </a:cubicBezTo>
                <a:close/>
                <a:moveTo>
                  <a:pt x="200127" y="415608"/>
                </a:moveTo>
                <a:lnTo>
                  <a:pt x="97790" y="415608"/>
                </a:lnTo>
                <a:cubicBezTo>
                  <a:pt x="86408" y="415562"/>
                  <a:pt x="75069" y="414192"/>
                  <a:pt x="64004" y="411525"/>
                </a:cubicBezTo>
                <a:lnTo>
                  <a:pt x="125122" y="547991"/>
                </a:lnTo>
                <a:cubicBezTo>
                  <a:pt x="135609" y="571554"/>
                  <a:pt x="158983" y="586738"/>
                  <a:pt x="184774" y="586740"/>
                </a:cubicBezTo>
                <a:cubicBezTo>
                  <a:pt x="218016" y="586696"/>
                  <a:pt x="244928" y="559712"/>
                  <a:pt x="244883" y="526470"/>
                </a:cubicBezTo>
                <a:cubicBezTo>
                  <a:pt x="244872" y="517984"/>
                  <a:pt x="243067" y="509597"/>
                  <a:pt x="239586" y="501858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157" name="Graphic 1059">
            <a:extLst>
              <a:ext uri="{FF2B5EF4-FFF2-40B4-BE49-F238E27FC236}">
                <a16:creationId xmlns:a16="http://schemas.microsoft.com/office/drawing/2014/main" id="{CCDB3A1A-A408-6143-971D-5363923E52B1}"/>
              </a:ext>
            </a:extLst>
          </p:cNvPr>
          <p:cNvSpPr/>
          <p:nvPr/>
        </p:nvSpPr>
        <p:spPr>
          <a:xfrm>
            <a:off x="647119" y="4358787"/>
            <a:ext cx="439899" cy="586766"/>
          </a:xfrm>
          <a:custGeom>
            <a:avLst/>
            <a:gdLst>
              <a:gd name="connsiteX0" fmla="*/ 293518 w 439899"/>
              <a:gd name="connsiteY0" fmla="*/ 586766 h 586766"/>
              <a:gd name="connsiteX1" fmla="*/ 75593 w 439899"/>
              <a:gd name="connsiteY1" fmla="*/ 489807 h 586766"/>
              <a:gd name="connsiteX2" fmla="*/ 1762 w 439899"/>
              <a:gd name="connsiteY2" fmla="*/ 262225 h 586766"/>
              <a:gd name="connsiteX3" fmla="*/ 246701 w 439899"/>
              <a:gd name="connsiteY3" fmla="*/ 3742 h 586766"/>
              <a:gd name="connsiteX4" fmla="*/ 369697 w 439899"/>
              <a:gd name="connsiteY4" fmla="*/ 8754 h 586766"/>
              <a:gd name="connsiteX5" fmla="*/ 413684 w 439899"/>
              <a:gd name="connsiteY5" fmla="*/ 83159 h 586766"/>
              <a:gd name="connsiteX6" fmla="*/ 396785 w 439899"/>
              <a:gd name="connsiteY6" fmla="*/ 112069 h 586766"/>
              <a:gd name="connsiteX7" fmla="*/ 416514 w 439899"/>
              <a:gd name="connsiteY7" fmla="*/ 464357 h 586766"/>
              <a:gd name="connsiteX8" fmla="*/ 426857 w 439899"/>
              <a:gd name="connsiteY8" fmla="*/ 550171 h 586766"/>
              <a:gd name="connsiteX9" fmla="*/ 399401 w 439899"/>
              <a:gd name="connsiteY9" fmla="*/ 569971 h 586766"/>
              <a:gd name="connsiteX10" fmla="*/ 293518 w 439899"/>
              <a:gd name="connsiteY10" fmla="*/ 586766 h 58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9899" h="586766">
                <a:moveTo>
                  <a:pt x="293518" y="586766"/>
                </a:moveTo>
                <a:cubicBezTo>
                  <a:pt x="210437" y="586703"/>
                  <a:pt x="131264" y="551478"/>
                  <a:pt x="75593" y="489807"/>
                </a:cubicBezTo>
                <a:cubicBezTo>
                  <a:pt x="19484" y="428045"/>
                  <a:pt x="-7404" y="345164"/>
                  <a:pt x="1762" y="262225"/>
                </a:cubicBezTo>
                <a:cubicBezTo>
                  <a:pt x="16768" y="131147"/>
                  <a:pt x="116620" y="25775"/>
                  <a:pt x="246701" y="3742"/>
                </a:cubicBezTo>
                <a:cubicBezTo>
                  <a:pt x="287637" y="-2581"/>
                  <a:pt x="329412" y="-879"/>
                  <a:pt x="369697" y="8754"/>
                </a:cubicBezTo>
                <a:cubicBezTo>
                  <a:pt x="402390" y="17153"/>
                  <a:pt x="422084" y="50466"/>
                  <a:pt x="413684" y="83159"/>
                </a:cubicBezTo>
                <a:cubicBezTo>
                  <a:pt x="410852" y="94181"/>
                  <a:pt x="404999" y="104193"/>
                  <a:pt x="396785" y="112069"/>
                </a:cubicBezTo>
                <a:cubicBezTo>
                  <a:pt x="285304" y="213917"/>
                  <a:pt x="294985" y="372288"/>
                  <a:pt x="416514" y="464357"/>
                </a:cubicBezTo>
                <a:cubicBezTo>
                  <a:pt x="443067" y="485198"/>
                  <a:pt x="447698" y="523618"/>
                  <a:pt x="426857" y="550171"/>
                </a:cubicBezTo>
                <a:cubicBezTo>
                  <a:pt x="419752" y="559224"/>
                  <a:pt x="410234" y="566087"/>
                  <a:pt x="399401" y="569971"/>
                </a:cubicBezTo>
                <a:cubicBezTo>
                  <a:pt x="365218" y="581139"/>
                  <a:pt x="329479" y="586808"/>
                  <a:pt x="293518" y="586766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158" name="Graphic 1061">
            <a:extLst>
              <a:ext uri="{FF2B5EF4-FFF2-40B4-BE49-F238E27FC236}">
                <a16:creationId xmlns:a16="http://schemas.microsoft.com/office/drawing/2014/main" id="{6BD9E180-E48E-9C4A-AE8B-54AE091A0690}"/>
              </a:ext>
            </a:extLst>
          </p:cNvPr>
          <p:cNvSpPr/>
          <p:nvPr/>
        </p:nvSpPr>
        <p:spPr>
          <a:xfrm>
            <a:off x="1735906" y="4358813"/>
            <a:ext cx="587153" cy="586742"/>
          </a:xfrm>
          <a:custGeom>
            <a:avLst/>
            <a:gdLst>
              <a:gd name="connsiteX0" fmla="*/ 488902 w 587153"/>
              <a:gd name="connsiteY0" fmla="*/ 195580 h 586742"/>
              <a:gd name="connsiteX1" fmla="*/ 391112 w 587153"/>
              <a:gd name="connsiteY1" fmla="*/ 97790 h 586742"/>
              <a:gd name="connsiteX2" fmla="*/ 488902 w 587153"/>
              <a:gd name="connsiteY2" fmla="*/ 0 h 586742"/>
              <a:gd name="connsiteX3" fmla="*/ 586692 w 587153"/>
              <a:gd name="connsiteY3" fmla="*/ 97790 h 586742"/>
              <a:gd name="connsiteX4" fmla="*/ 488902 w 587153"/>
              <a:gd name="connsiteY4" fmla="*/ 195580 h 586742"/>
              <a:gd name="connsiteX5" fmla="*/ 524400 w 587153"/>
              <a:gd name="connsiteY5" fmla="*/ 586740 h 586742"/>
              <a:gd name="connsiteX6" fmla="*/ 307722 w 587153"/>
              <a:gd name="connsiteY6" fmla="*/ 586740 h 586742"/>
              <a:gd name="connsiteX7" fmla="*/ 253424 w 587153"/>
              <a:gd name="connsiteY7" fmla="*/ 555936 h 586742"/>
              <a:gd name="connsiteX8" fmla="*/ 252715 w 587153"/>
              <a:gd name="connsiteY8" fmla="*/ 495526 h 586742"/>
              <a:gd name="connsiteX9" fmla="*/ 361164 w 587153"/>
              <a:gd name="connsiteY9" fmla="*/ 300949 h 586742"/>
              <a:gd name="connsiteX10" fmla="*/ 448023 w 587153"/>
              <a:gd name="connsiteY10" fmla="*/ 277794 h 586742"/>
              <a:gd name="connsiteX11" fmla="*/ 471178 w 587153"/>
              <a:gd name="connsiteY11" fmla="*/ 300949 h 586742"/>
              <a:gd name="connsiteX12" fmla="*/ 579358 w 587153"/>
              <a:gd name="connsiteY12" fmla="*/ 495380 h 586742"/>
              <a:gd name="connsiteX13" fmla="*/ 578673 w 587153"/>
              <a:gd name="connsiteY13" fmla="*/ 555887 h 586742"/>
              <a:gd name="connsiteX14" fmla="*/ 524400 w 587153"/>
              <a:gd name="connsiteY14" fmla="*/ 586740 h 586742"/>
              <a:gd name="connsiteX15" fmla="*/ 211276 w 587153"/>
              <a:gd name="connsiteY15" fmla="*/ 580726 h 586742"/>
              <a:gd name="connsiteX16" fmla="*/ 209981 w 587153"/>
              <a:gd name="connsiteY16" fmla="*/ 471837 h 586742"/>
              <a:gd name="connsiteX17" fmla="*/ 318454 w 587153"/>
              <a:gd name="connsiteY17" fmla="*/ 277235 h 586742"/>
              <a:gd name="connsiteX18" fmla="*/ 355297 w 587153"/>
              <a:gd name="connsiteY18" fmla="*/ 237996 h 586742"/>
              <a:gd name="connsiteX19" fmla="*/ 316401 w 587153"/>
              <a:gd name="connsiteY19" fmla="*/ 165143 h 586742"/>
              <a:gd name="connsiteX20" fmla="*/ 205624 w 587153"/>
              <a:gd name="connsiteY20" fmla="*/ 132046 h 586742"/>
              <a:gd name="connsiteX21" fmla="*/ 172527 w 587153"/>
              <a:gd name="connsiteY21" fmla="*/ 165143 h 586742"/>
              <a:gd name="connsiteX22" fmla="*/ 9878 w 587153"/>
              <a:gd name="connsiteY22" fmla="*/ 465847 h 586742"/>
              <a:gd name="connsiteX23" fmla="*/ 42970 w 587153"/>
              <a:gd name="connsiteY23" fmla="*/ 576878 h 586742"/>
              <a:gd name="connsiteX24" fmla="*/ 81851 w 587153"/>
              <a:gd name="connsiteY24" fmla="*/ 586740 h 586742"/>
              <a:gd name="connsiteX25" fmla="*/ 215090 w 587153"/>
              <a:gd name="connsiteY25" fmla="*/ 586740 h 586742"/>
              <a:gd name="connsiteX26" fmla="*/ 211276 w 587153"/>
              <a:gd name="connsiteY26" fmla="*/ 580726 h 58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7153" h="586742">
                <a:moveTo>
                  <a:pt x="488902" y="195580"/>
                </a:moveTo>
                <a:cubicBezTo>
                  <a:pt x="434894" y="195580"/>
                  <a:pt x="391112" y="151798"/>
                  <a:pt x="391112" y="97790"/>
                </a:cubicBezTo>
                <a:cubicBezTo>
                  <a:pt x="391112" y="43782"/>
                  <a:pt x="434894" y="0"/>
                  <a:pt x="488902" y="0"/>
                </a:cubicBezTo>
                <a:cubicBezTo>
                  <a:pt x="542910" y="0"/>
                  <a:pt x="586692" y="43782"/>
                  <a:pt x="586692" y="97790"/>
                </a:cubicBezTo>
                <a:cubicBezTo>
                  <a:pt x="586692" y="151798"/>
                  <a:pt x="542910" y="195580"/>
                  <a:pt x="488902" y="195580"/>
                </a:cubicBezTo>
                <a:close/>
                <a:moveTo>
                  <a:pt x="524400" y="586740"/>
                </a:moveTo>
                <a:lnTo>
                  <a:pt x="307722" y="586740"/>
                </a:lnTo>
                <a:cubicBezTo>
                  <a:pt x="285412" y="586937"/>
                  <a:pt x="264701" y="575187"/>
                  <a:pt x="253424" y="555936"/>
                </a:cubicBezTo>
                <a:cubicBezTo>
                  <a:pt x="242372" y="537384"/>
                  <a:pt x="242102" y="514333"/>
                  <a:pt x="252715" y="495526"/>
                </a:cubicBezTo>
                <a:lnTo>
                  <a:pt x="361164" y="300949"/>
                </a:lnTo>
                <a:cubicBezTo>
                  <a:pt x="378755" y="270569"/>
                  <a:pt x="417644" y="260203"/>
                  <a:pt x="448023" y="277794"/>
                </a:cubicBezTo>
                <a:cubicBezTo>
                  <a:pt x="457631" y="283358"/>
                  <a:pt x="465614" y="291341"/>
                  <a:pt x="471178" y="300949"/>
                </a:cubicBezTo>
                <a:lnTo>
                  <a:pt x="579358" y="495380"/>
                </a:lnTo>
                <a:cubicBezTo>
                  <a:pt x="589991" y="514214"/>
                  <a:pt x="589730" y="537299"/>
                  <a:pt x="578673" y="555887"/>
                </a:cubicBezTo>
                <a:cubicBezTo>
                  <a:pt x="567402" y="575138"/>
                  <a:pt x="546707" y="586903"/>
                  <a:pt x="524400" y="586740"/>
                </a:cubicBezTo>
                <a:close/>
                <a:moveTo>
                  <a:pt x="211276" y="580726"/>
                </a:moveTo>
                <a:cubicBezTo>
                  <a:pt x="191403" y="547273"/>
                  <a:pt x="190908" y="505753"/>
                  <a:pt x="209981" y="471837"/>
                </a:cubicBezTo>
                <a:lnTo>
                  <a:pt x="318454" y="277235"/>
                </a:lnTo>
                <a:cubicBezTo>
                  <a:pt x="327312" y="261318"/>
                  <a:pt x="339969" y="247839"/>
                  <a:pt x="355297" y="237996"/>
                </a:cubicBezTo>
                <a:lnTo>
                  <a:pt x="316401" y="165143"/>
                </a:lnTo>
                <a:cubicBezTo>
                  <a:pt x="294950" y="125413"/>
                  <a:pt x="245353" y="110595"/>
                  <a:pt x="205624" y="132046"/>
                </a:cubicBezTo>
                <a:cubicBezTo>
                  <a:pt x="191602" y="139617"/>
                  <a:pt x="180098" y="151121"/>
                  <a:pt x="172527" y="165143"/>
                </a:cubicBezTo>
                <a:lnTo>
                  <a:pt x="9878" y="465847"/>
                </a:lnTo>
                <a:cubicBezTo>
                  <a:pt x="-11644" y="505646"/>
                  <a:pt x="3171" y="555356"/>
                  <a:pt x="42970" y="576878"/>
                </a:cubicBezTo>
                <a:cubicBezTo>
                  <a:pt x="54913" y="583337"/>
                  <a:pt x="68274" y="586725"/>
                  <a:pt x="81851" y="586740"/>
                </a:cubicBezTo>
                <a:lnTo>
                  <a:pt x="215090" y="586740"/>
                </a:lnTo>
                <a:cubicBezTo>
                  <a:pt x="213746" y="584784"/>
                  <a:pt x="212474" y="582780"/>
                  <a:pt x="211276" y="580726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159" name="Graphic 1063">
            <a:extLst>
              <a:ext uri="{FF2B5EF4-FFF2-40B4-BE49-F238E27FC236}">
                <a16:creationId xmlns:a16="http://schemas.microsoft.com/office/drawing/2014/main" id="{1EA75140-514C-0F49-87B6-27DCE3DB6A94}"/>
              </a:ext>
            </a:extLst>
          </p:cNvPr>
          <p:cNvSpPr/>
          <p:nvPr/>
        </p:nvSpPr>
        <p:spPr>
          <a:xfrm>
            <a:off x="2995583" y="4358813"/>
            <a:ext cx="391160" cy="586740"/>
          </a:xfrm>
          <a:custGeom>
            <a:avLst/>
            <a:gdLst>
              <a:gd name="connsiteX0" fmla="*/ 220028 w 391160"/>
              <a:gd name="connsiteY0" fmla="*/ 73343 h 586740"/>
              <a:gd name="connsiteX1" fmla="*/ 220028 w 391160"/>
              <a:gd name="connsiteY1" fmla="*/ 24448 h 586740"/>
              <a:gd name="connsiteX2" fmla="*/ 195580 w 391160"/>
              <a:gd name="connsiteY2" fmla="*/ 0 h 586740"/>
              <a:gd name="connsiteX3" fmla="*/ 171133 w 391160"/>
              <a:gd name="connsiteY3" fmla="*/ 24448 h 586740"/>
              <a:gd name="connsiteX4" fmla="*/ 171133 w 391160"/>
              <a:gd name="connsiteY4" fmla="*/ 73343 h 586740"/>
              <a:gd name="connsiteX5" fmla="*/ 0 w 391160"/>
              <a:gd name="connsiteY5" fmla="*/ 244475 h 586740"/>
              <a:gd name="connsiteX6" fmla="*/ 0 w 391160"/>
              <a:gd name="connsiteY6" fmla="*/ 391160 h 586740"/>
              <a:gd name="connsiteX7" fmla="*/ 195580 w 391160"/>
              <a:gd name="connsiteY7" fmla="*/ 586740 h 586740"/>
              <a:gd name="connsiteX8" fmla="*/ 391160 w 391160"/>
              <a:gd name="connsiteY8" fmla="*/ 391160 h 586740"/>
              <a:gd name="connsiteX9" fmla="*/ 391160 w 391160"/>
              <a:gd name="connsiteY9" fmla="*/ 244475 h 586740"/>
              <a:gd name="connsiteX10" fmla="*/ 220028 w 391160"/>
              <a:gd name="connsiteY10" fmla="*/ 73343 h 586740"/>
              <a:gd name="connsiteX11" fmla="*/ 220028 w 391160"/>
              <a:gd name="connsiteY11" fmla="*/ 244475 h 586740"/>
              <a:gd name="connsiteX12" fmla="*/ 195580 w 391160"/>
              <a:gd name="connsiteY12" fmla="*/ 268923 h 586740"/>
              <a:gd name="connsiteX13" fmla="*/ 171133 w 391160"/>
              <a:gd name="connsiteY13" fmla="*/ 244475 h 586740"/>
              <a:gd name="connsiteX14" fmla="*/ 171133 w 391160"/>
              <a:gd name="connsiteY14" fmla="*/ 195580 h 586740"/>
              <a:gd name="connsiteX15" fmla="*/ 195580 w 391160"/>
              <a:gd name="connsiteY15" fmla="*/ 171133 h 586740"/>
              <a:gd name="connsiteX16" fmla="*/ 220028 w 391160"/>
              <a:gd name="connsiteY16" fmla="*/ 195580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1160" h="586740">
                <a:moveTo>
                  <a:pt x="220028" y="73343"/>
                </a:moveTo>
                <a:lnTo>
                  <a:pt x="220028" y="24448"/>
                </a:lnTo>
                <a:cubicBezTo>
                  <a:pt x="220028" y="10946"/>
                  <a:pt x="209082" y="0"/>
                  <a:pt x="195580" y="0"/>
                </a:cubicBezTo>
                <a:cubicBezTo>
                  <a:pt x="182078" y="0"/>
                  <a:pt x="171133" y="10946"/>
                  <a:pt x="171133" y="24448"/>
                </a:cubicBezTo>
                <a:lnTo>
                  <a:pt x="171133" y="73343"/>
                </a:lnTo>
                <a:cubicBezTo>
                  <a:pt x="76663" y="73450"/>
                  <a:pt x="108" y="150006"/>
                  <a:pt x="0" y="244475"/>
                </a:cubicBezTo>
                <a:lnTo>
                  <a:pt x="0" y="391160"/>
                </a:lnTo>
                <a:cubicBezTo>
                  <a:pt x="0" y="499176"/>
                  <a:pt x="87564" y="586740"/>
                  <a:pt x="195580" y="586740"/>
                </a:cubicBezTo>
                <a:cubicBezTo>
                  <a:pt x="303596" y="586740"/>
                  <a:pt x="391160" y="499176"/>
                  <a:pt x="391160" y="391160"/>
                </a:cubicBezTo>
                <a:lnTo>
                  <a:pt x="391160" y="244475"/>
                </a:lnTo>
                <a:cubicBezTo>
                  <a:pt x="391052" y="150006"/>
                  <a:pt x="314497" y="73450"/>
                  <a:pt x="220028" y="73343"/>
                </a:cubicBezTo>
                <a:close/>
                <a:moveTo>
                  <a:pt x="220028" y="244475"/>
                </a:moveTo>
                <a:cubicBezTo>
                  <a:pt x="220028" y="257977"/>
                  <a:pt x="209082" y="268923"/>
                  <a:pt x="195580" y="268923"/>
                </a:cubicBezTo>
                <a:cubicBezTo>
                  <a:pt x="182078" y="268923"/>
                  <a:pt x="171133" y="257977"/>
                  <a:pt x="171133" y="244475"/>
                </a:cubicBezTo>
                <a:lnTo>
                  <a:pt x="171133" y="195580"/>
                </a:lnTo>
                <a:cubicBezTo>
                  <a:pt x="171133" y="182078"/>
                  <a:pt x="182078" y="171133"/>
                  <a:pt x="195580" y="171133"/>
                </a:cubicBezTo>
                <a:cubicBezTo>
                  <a:pt x="209082" y="171133"/>
                  <a:pt x="220028" y="182078"/>
                  <a:pt x="220028" y="195580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1160" name="Graphic 1065">
            <a:extLst>
              <a:ext uri="{FF2B5EF4-FFF2-40B4-BE49-F238E27FC236}">
                <a16:creationId xmlns:a16="http://schemas.microsoft.com/office/drawing/2014/main" id="{7C65BCC2-E9CE-4D46-AC31-135D45BCBF70}"/>
              </a:ext>
            </a:extLst>
          </p:cNvPr>
          <p:cNvGrpSpPr/>
          <p:nvPr/>
        </p:nvGrpSpPr>
        <p:grpSpPr>
          <a:xfrm>
            <a:off x="4059727" y="4358813"/>
            <a:ext cx="586740" cy="586740"/>
            <a:chOff x="4059727" y="4358813"/>
            <a:chExt cx="586740" cy="586740"/>
          </a:xfrm>
          <a:solidFill>
            <a:schemeClr val="tx1"/>
          </a:solidFill>
        </p:grpSpPr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E759AE31-1388-3643-9F22-BDC4E9510FDC}"/>
                </a:ext>
              </a:extLst>
            </p:cNvPr>
            <p:cNvSpPr/>
            <p:nvPr/>
          </p:nvSpPr>
          <p:spPr>
            <a:xfrm>
              <a:off x="4181964" y="4358813"/>
              <a:ext cx="342265" cy="122237"/>
            </a:xfrm>
            <a:custGeom>
              <a:avLst/>
              <a:gdLst>
                <a:gd name="connsiteX0" fmla="*/ 342265 w 342265"/>
                <a:gd name="connsiteY0" fmla="*/ 97790 h 122237"/>
                <a:gd name="connsiteX1" fmla="*/ 244475 w 342265"/>
                <a:gd name="connsiteY1" fmla="*/ 0 h 122237"/>
                <a:gd name="connsiteX2" fmla="*/ 97790 w 342265"/>
                <a:gd name="connsiteY2" fmla="*/ 0 h 122237"/>
                <a:gd name="connsiteX3" fmla="*/ 0 w 342265"/>
                <a:gd name="connsiteY3" fmla="*/ 97790 h 122237"/>
                <a:gd name="connsiteX4" fmla="*/ 0 w 342265"/>
                <a:gd name="connsiteY4" fmla="*/ 122238 h 122237"/>
                <a:gd name="connsiteX5" fmla="*/ 342265 w 342265"/>
                <a:gd name="connsiteY5" fmla="*/ 122238 h 122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265" h="122237">
                  <a:moveTo>
                    <a:pt x="342265" y="97790"/>
                  </a:moveTo>
                  <a:cubicBezTo>
                    <a:pt x="342265" y="43782"/>
                    <a:pt x="298483" y="0"/>
                    <a:pt x="244475" y="0"/>
                  </a:cubicBezTo>
                  <a:lnTo>
                    <a:pt x="97790" y="0"/>
                  </a:lnTo>
                  <a:cubicBezTo>
                    <a:pt x="43782" y="0"/>
                    <a:pt x="0" y="43782"/>
                    <a:pt x="0" y="97790"/>
                  </a:cubicBezTo>
                  <a:lnTo>
                    <a:pt x="0" y="122238"/>
                  </a:lnTo>
                  <a:lnTo>
                    <a:pt x="342265" y="122238"/>
                  </a:ln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62" name="Freeform 1161">
              <a:extLst>
                <a:ext uri="{FF2B5EF4-FFF2-40B4-BE49-F238E27FC236}">
                  <a16:creationId xmlns:a16="http://schemas.microsoft.com/office/drawing/2014/main" id="{EAEE2395-93A2-5D42-A6E5-DE74A339C55A}"/>
                </a:ext>
              </a:extLst>
            </p:cNvPr>
            <p:cNvSpPr/>
            <p:nvPr/>
          </p:nvSpPr>
          <p:spPr>
            <a:xfrm>
              <a:off x="4181964" y="4725525"/>
              <a:ext cx="342265" cy="220027"/>
            </a:xfrm>
            <a:custGeom>
              <a:avLst/>
              <a:gdLst>
                <a:gd name="connsiteX0" fmla="*/ 268923 w 342265"/>
                <a:gd name="connsiteY0" fmla="*/ 0 h 220027"/>
                <a:gd name="connsiteX1" fmla="*/ 342265 w 342265"/>
                <a:gd name="connsiteY1" fmla="*/ 0 h 220027"/>
                <a:gd name="connsiteX2" fmla="*/ 342265 w 342265"/>
                <a:gd name="connsiteY2" fmla="*/ 220028 h 220027"/>
                <a:gd name="connsiteX3" fmla="*/ 268923 w 342265"/>
                <a:gd name="connsiteY3" fmla="*/ 220028 h 220027"/>
                <a:gd name="connsiteX4" fmla="*/ 73343 w 342265"/>
                <a:gd name="connsiteY4" fmla="*/ 220028 h 220027"/>
                <a:gd name="connsiteX5" fmla="*/ 0 w 342265"/>
                <a:gd name="connsiteY5" fmla="*/ 220028 h 220027"/>
                <a:gd name="connsiteX6" fmla="*/ 0 w 342265"/>
                <a:gd name="connsiteY6" fmla="*/ 0 h 220027"/>
                <a:gd name="connsiteX7" fmla="*/ 73343 w 342265"/>
                <a:gd name="connsiteY7" fmla="*/ 0 h 220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2265" h="220027">
                  <a:moveTo>
                    <a:pt x="268923" y="0"/>
                  </a:moveTo>
                  <a:cubicBezTo>
                    <a:pt x="309428" y="0"/>
                    <a:pt x="342265" y="0"/>
                    <a:pt x="342265" y="0"/>
                  </a:cubicBezTo>
                  <a:lnTo>
                    <a:pt x="342265" y="220028"/>
                  </a:lnTo>
                  <a:cubicBezTo>
                    <a:pt x="342265" y="220028"/>
                    <a:pt x="309428" y="220028"/>
                    <a:pt x="268923" y="220028"/>
                  </a:cubicBezTo>
                  <a:lnTo>
                    <a:pt x="73343" y="220028"/>
                  </a:lnTo>
                  <a:cubicBezTo>
                    <a:pt x="32837" y="220028"/>
                    <a:pt x="0" y="220028"/>
                    <a:pt x="0" y="220028"/>
                  </a:cubicBezTo>
                  <a:lnTo>
                    <a:pt x="0" y="0"/>
                  </a:lnTo>
                  <a:cubicBezTo>
                    <a:pt x="0" y="0"/>
                    <a:pt x="32837" y="0"/>
                    <a:pt x="73343" y="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63" name="Freeform 1162">
              <a:extLst>
                <a:ext uri="{FF2B5EF4-FFF2-40B4-BE49-F238E27FC236}">
                  <a16:creationId xmlns:a16="http://schemas.microsoft.com/office/drawing/2014/main" id="{F94AF3EC-BB83-4741-9177-907B1D168E3D}"/>
                </a:ext>
              </a:extLst>
            </p:cNvPr>
            <p:cNvSpPr/>
            <p:nvPr/>
          </p:nvSpPr>
          <p:spPr>
            <a:xfrm>
              <a:off x="4059727" y="4529945"/>
              <a:ext cx="586740" cy="331899"/>
            </a:xfrm>
            <a:custGeom>
              <a:avLst/>
              <a:gdLst>
                <a:gd name="connsiteX0" fmla="*/ 464503 w 586740"/>
                <a:gd name="connsiteY0" fmla="*/ 0 h 331899"/>
                <a:gd name="connsiteX1" fmla="*/ 122238 w 586740"/>
                <a:gd name="connsiteY1" fmla="*/ 0 h 331899"/>
                <a:gd name="connsiteX2" fmla="*/ 0 w 586740"/>
                <a:gd name="connsiteY2" fmla="*/ 122238 h 331899"/>
                <a:gd name="connsiteX3" fmla="*/ 0 w 586740"/>
                <a:gd name="connsiteY3" fmla="*/ 220028 h 331899"/>
                <a:gd name="connsiteX4" fmla="*/ 73343 w 586740"/>
                <a:gd name="connsiteY4" fmla="*/ 331899 h 331899"/>
                <a:gd name="connsiteX5" fmla="*/ 73343 w 586740"/>
                <a:gd name="connsiteY5" fmla="*/ 268923 h 331899"/>
                <a:gd name="connsiteX6" fmla="*/ 195580 w 586740"/>
                <a:gd name="connsiteY6" fmla="*/ 146685 h 331899"/>
                <a:gd name="connsiteX7" fmla="*/ 391160 w 586740"/>
                <a:gd name="connsiteY7" fmla="*/ 146685 h 331899"/>
                <a:gd name="connsiteX8" fmla="*/ 513398 w 586740"/>
                <a:gd name="connsiteY8" fmla="*/ 268923 h 331899"/>
                <a:gd name="connsiteX9" fmla="*/ 513398 w 586740"/>
                <a:gd name="connsiteY9" fmla="*/ 331899 h 331899"/>
                <a:gd name="connsiteX10" fmla="*/ 586740 w 586740"/>
                <a:gd name="connsiteY10" fmla="*/ 220028 h 331899"/>
                <a:gd name="connsiteX11" fmla="*/ 586740 w 586740"/>
                <a:gd name="connsiteY11" fmla="*/ 122238 h 331899"/>
                <a:gd name="connsiteX12" fmla="*/ 464503 w 586740"/>
                <a:gd name="connsiteY12" fmla="*/ 0 h 331899"/>
                <a:gd name="connsiteX13" fmla="*/ 440055 w 586740"/>
                <a:gd name="connsiteY13" fmla="*/ 97790 h 331899"/>
                <a:gd name="connsiteX14" fmla="*/ 391160 w 586740"/>
                <a:gd name="connsiteY14" fmla="*/ 97790 h 331899"/>
                <a:gd name="connsiteX15" fmla="*/ 366713 w 586740"/>
                <a:gd name="connsiteY15" fmla="*/ 73343 h 331899"/>
                <a:gd name="connsiteX16" fmla="*/ 391160 w 586740"/>
                <a:gd name="connsiteY16" fmla="*/ 48895 h 331899"/>
                <a:gd name="connsiteX17" fmla="*/ 440055 w 586740"/>
                <a:gd name="connsiteY17" fmla="*/ 48895 h 331899"/>
                <a:gd name="connsiteX18" fmla="*/ 464503 w 586740"/>
                <a:gd name="connsiteY18" fmla="*/ 73343 h 331899"/>
                <a:gd name="connsiteX19" fmla="*/ 440055 w 586740"/>
                <a:gd name="connsiteY19" fmla="*/ 97790 h 33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6740" h="331899">
                  <a:moveTo>
                    <a:pt x="464503" y="0"/>
                  </a:moveTo>
                  <a:lnTo>
                    <a:pt x="122238" y="0"/>
                  </a:lnTo>
                  <a:cubicBezTo>
                    <a:pt x="54761" y="81"/>
                    <a:pt x="81" y="54761"/>
                    <a:pt x="0" y="122238"/>
                  </a:cubicBezTo>
                  <a:lnTo>
                    <a:pt x="0" y="220028"/>
                  </a:lnTo>
                  <a:cubicBezTo>
                    <a:pt x="64" y="268573"/>
                    <a:pt x="28849" y="312481"/>
                    <a:pt x="73343" y="331899"/>
                  </a:cubicBezTo>
                  <a:lnTo>
                    <a:pt x="73343" y="268923"/>
                  </a:lnTo>
                  <a:cubicBezTo>
                    <a:pt x="73423" y="201446"/>
                    <a:pt x="128104" y="146766"/>
                    <a:pt x="195580" y="146685"/>
                  </a:cubicBezTo>
                  <a:lnTo>
                    <a:pt x="391160" y="146685"/>
                  </a:lnTo>
                  <a:cubicBezTo>
                    <a:pt x="458636" y="146766"/>
                    <a:pt x="513317" y="201446"/>
                    <a:pt x="513398" y="268923"/>
                  </a:cubicBezTo>
                  <a:lnTo>
                    <a:pt x="513398" y="331899"/>
                  </a:lnTo>
                  <a:cubicBezTo>
                    <a:pt x="557891" y="312481"/>
                    <a:pt x="586676" y="268573"/>
                    <a:pt x="586740" y="220028"/>
                  </a:cubicBezTo>
                  <a:lnTo>
                    <a:pt x="586740" y="122238"/>
                  </a:lnTo>
                  <a:cubicBezTo>
                    <a:pt x="586659" y="54761"/>
                    <a:pt x="531979" y="81"/>
                    <a:pt x="464503" y="0"/>
                  </a:cubicBezTo>
                  <a:close/>
                  <a:moveTo>
                    <a:pt x="440055" y="97790"/>
                  </a:moveTo>
                  <a:lnTo>
                    <a:pt x="391160" y="97790"/>
                  </a:lnTo>
                  <a:cubicBezTo>
                    <a:pt x="377658" y="97790"/>
                    <a:pt x="366713" y="86844"/>
                    <a:pt x="366713" y="73343"/>
                  </a:cubicBezTo>
                  <a:cubicBezTo>
                    <a:pt x="366713" y="59841"/>
                    <a:pt x="377658" y="48895"/>
                    <a:pt x="391160" y="48895"/>
                  </a:cubicBezTo>
                  <a:lnTo>
                    <a:pt x="440055" y="48895"/>
                  </a:lnTo>
                  <a:cubicBezTo>
                    <a:pt x="453557" y="48895"/>
                    <a:pt x="464503" y="59841"/>
                    <a:pt x="464503" y="73343"/>
                  </a:cubicBezTo>
                  <a:cubicBezTo>
                    <a:pt x="464503" y="86844"/>
                    <a:pt x="453557" y="97790"/>
                    <a:pt x="440055" y="9779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1164" name="Graphic 1067">
            <a:extLst>
              <a:ext uri="{FF2B5EF4-FFF2-40B4-BE49-F238E27FC236}">
                <a16:creationId xmlns:a16="http://schemas.microsoft.com/office/drawing/2014/main" id="{E0AD1A46-BDD7-1B47-8EB8-43E1EA6EFCEC}"/>
              </a:ext>
            </a:extLst>
          </p:cNvPr>
          <p:cNvSpPr/>
          <p:nvPr/>
        </p:nvSpPr>
        <p:spPr>
          <a:xfrm>
            <a:off x="5295003" y="4358813"/>
            <a:ext cx="440055" cy="586746"/>
          </a:xfrm>
          <a:custGeom>
            <a:avLst/>
            <a:gdLst>
              <a:gd name="connsiteX0" fmla="*/ 122238 w 440055"/>
              <a:gd name="connsiteY0" fmla="*/ 0 h 586746"/>
              <a:gd name="connsiteX1" fmla="*/ 0 w 440055"/>
              <a:gd name="connsiteY1" fmla="*/ 122238 h 586746"/>
              <a:gd name="connsiteX2" fmla="*/ 0 w 440055"/>
              <a:gd name="connsiteY2" fmla="*/ 562293 h 586746"/>
              <a:gd name="connsiteX3" fmla="*/ 24466 w 440055"/>
              <a:gd name="connsiteY3" fmla="*/ 586721 h 586746"/>
              <a:gd name="connsiteX4" fmla="*/ 38236 w 440055"/>
              <a:gd name="connsiteY4" fmla="*/ 582462 h 586746"/>
              <a:gd name="connsiteX5" fmla="*/ 89722 w 440055"/>
              <a:gd name="connsiteY5" fmla="*/ 547282 h 586746"/>
              <a:gd name="connsiteX6" fmla="*/ 141209 w 440055"/>
              <a:gd name="connsiteY6" fmla="*/ 582462 h 586746"/>
              <a:gd name="connsiteX7" fmla="*/ 168834 w 440055"/>
              <a:gd name="connsiteY7" fmla="*/ 582462 h 586746"/>
              <a:gd name="connsiteX8" fmla="*/ 220174 w 440055"/>
              <a:gd name="connsiteY8" fmla="*/ 547282 h 586746"/>
              <a:gd name="connsiteX9" fmla="*/ 271514 w 440055"/>
              <a:gd name="connsiteY9" fmla="*/ 582462 h 586746"/>
              <a:gd name="connsiteX10" fmla="*/ 299164 w 440055"/>
              <a:gd name="connsiteY10" fmla="*/ 582462 h 586746"/>
              <a:gd name="connsiteX11" fmla="*/ 350504 w 440055"/>
              <a:gd name="connsiteY11" fmla="*/ 547306 h 586746"/>
              <a:gd name="connsiteX12" fmla="*/ 401844 w 440055"/>
              <a:gd name="connsiteY12" fmla="*/ 582437 h 586746"/>
              <a:gd name="connsiteX13" fmla="*/ 435812 w 440055"/>
              <a:gd name="connsiteY13" fmla="*/ 575997 h 586746"/>
              <a:gd name="connsiteX14" fmla="*/ 440055 w 440055"/>
              <a:gd name="connsiteY14" fmla="*/ 562292 h 586746"/>
              <a:gd name="connsiteX15" fmla="*/ 440055 w 440055"/>
              <a:gd name="connsiteY15" fmla="*/ 122238 h 586746"/>
              <a:gd name="connsiteX16" fmla="*/ 317818 w 440055"/>
              <a:gd name="connsiteY16" fmla="*/ 0 h 586746"/>
              <a:gd name="connsiteX17" fmla="*/ 268923 w 440055"/>
              <a:gd name="connsiteY17" fmla="*/ 342265 h 586746"/>
              <a:gd name="connsiteX18" fmla="*/ 122238 w 440055"/>
              <a:gd name="connsiteY18" fmla="*/ 342265 h 586746"/>
              <a:gd name="connsiteX19" fmla="*/ 97790 w 440055"/>
              <a:gd name="connsiteY19" fmla="*/ 317818 h 586746"/>
              <a:gd name="connsiteX20" fmla="*/ 122238 w 440055"/>
              <a:gd name="connsiteY20" fmla="*/ 293370 h 586746"/>
              <a:gd name="connsiteX21" fmla="*/ 268923 w 440055"/>
              <a:gd name="connsiteY21" fmla="*/ 293370 h 586746"/>
              <a:gd name="connsiteX22" fmla="*/ 293370 w 440055"/>
              <a:gd name="connsiteY22" fmla="*/ 317818 h 586746"/>
              <a:gd name="connsiteX23" fmla="*/ 268923 w 440055"/>
              <a:gd name="connsiteY23" fmla="*/ 342265 h 586746"/>
              <a:gd name="connsiteX24" fmla="*/ 342265 w 440055"/>
              <a:gd name="connsiteY24" fmla="*/ 220028 h 586746"/>
              <a:gd name="connsiteX25" fmla="*/ 317818 w 440055"/>
              <a:gd name="connsiteY25" fmla="*/ 244475 h 586746"/>
              <a:gd name="connsiteX26" fmla="*/ 122238 w 440055"/>
              <a:gd name="connsiteY26" fmla="*/ 244475 h 586746"/>
              <a:gd name="connsiteX27" fmla="*/ 97790 w 440055"/>
              <a:gd name="connsiteY27" fmla="*/ 220028 h 586746"/>
              <a:gd name="connsiteX28" fmla="*/ 122238 w 440055"/>
              <a:gd name="connsiteY28" fmla="*/ 195580 h 586746"/>
              <a:gd name="connsiteX29" fmla="*/ 317818 w 440055"/>
              <a:gd name="connsiteY29" fmla="*/ 195580 h 586746"/>
              <a:gd name="connsiteX30" fmla="*/ 342265 w 440055"/>
              <a:gd name="connsiteY30" fmla="*/ 220028 h 58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0055" h="586746">
                <a:moveTo>
                  <a:pt x="122238" y="0"/>
                </a:moveTo>
                <a:cubicBezTo>
                  <a:pt x="54761" y="81"/>
                  <a:pt x="81" y="54761"/>
                  <a:pt x="0" y="122238"/>
                </a:cubicBezTo>
                <a:lnTo>
                  <a:pt x="0" y="562293"/>
                </a:lnTo>
                <a:cubicBezTo>
                  <a:pt x="10" y="575795"/>
                  <a:pt x="10964" y="586732"/>
                  <a:pt x="24466" y="586721"/>
                </a:cubicBezTo>
                <a:cubicBezTo>
                  <a:pt x="29380" y="586717"/>
                  <a:pt x="34178" y="585233"/>
                  <a:pt x="38236" y="582462"/>
                </a:cubicBezTo>
                <a:lnTo>
                  <a:pt x="89722" y="547282"/>
                </a:lnTo>
                <a:lnTo>
                  <a:pt x="141209" y="582462"/>
                </a:lnTo>
                <a:cubicBezTo>
                  <a:pt x="149535" y="588163"/>
                  <a:pt x="160508" y="588163"/>
                  <a:pt x="168834" y="582462"/>
                </a:cubicBezTo>
                <a:lnTo>
                  <a:pt x="220174" y="547282"/>
                </a:lnTo>
                <a:lnTo>
                  <a:pt x="271514" y="582462"/>
                </a:lnTo>
                <a:cubicBezTo>
                  <a:pt x="279845" y="588174"/>
                  <a:pt x="290833" y="588174"/>
                  <a:pt x="299164" y="582462"/>
                </a:cubicBezTo>
                <a:lnTo>
                  <a:pt x="350504" y="547306"/>
                </a:lnTo>
                <a:lnTo>
                  <a:pt x="401844" y="582437"/>
                </a:lnTo>
                <a:cubicBezTo>
                  <a:pt x="413002" y="590039"/>
                  <a:pt x="428211" y="587155"/>
                  <a:pt x="435812" y="575997"/>
                </a:cubicBezTo>
                <a:cubicBezTo>
                  <a:pt x="438565" y="571956"/>
                  <a:pt x="440043" y="567182"/>
                  <a:pt x="440055" y="562292"/>
                </a:cubicBezTo>
                <a:lnTo>
                  <a:pt x="440055" y="122238"/>
                </a:lnTo>
                <a:cubicBezTo>
                  <a:pt x="439974" y="54761"/>
                  <a:pt x="385294" y="81"/>
                  <a:pt x="317818" y="0"/>
                </a:cubicBezTo>
                <a:close/>
                <a:moveTo>
                  <a:pt x="268923" y="342265"/>
                </a:moveTo>
                <a:lnTo>
                  <a:pt x="122238" y="342265"/>
                </a:lnTo>
                <a:cubicBezTo>
                  <a:pt x="108736" y="342265"/>
                  <a:pt x="97790" y="331320"/>
                  <a:pt x="97790" y="317818"/>
                </a:cubicBezTo>
                <a:cubicBezTo>
                  <a:pt x="97790" y="304316"/>
                  <a:pt x="108736" y="293370"/>
                  <a:pt x="122238" y="293370"/>
                </a:cubicBezTo>
                <a:lnTo>
                  <a:pt x="268923" y="293370"/>
                </a:lnTo>
                <a:cubicBezTo>
                  <a:pt x="282425" y="293370"/>
                  <a:pt x="293370" y="304316"/>
                  <a:pt x="293370" y="317818"/>
                </a:cubicBezTo>
                <a:cubicBezTo>
                  <a:pt x="293370" y="331320"/>
                  <a:pt x="282425" y="342265"/>
                  <a:pt x="268923" y="342265"/>
                </a:cubicBezTo>
                <a:close/>
                <a:moveTo>
                  <a:pt x="342265" y="220028"/>
                </a:moveTo>
                <a:cubicBezTo>
                  <a:pt x="342265" y="233530"/>
                  <a:pt x="331319" y="244475"/>
                  <a:pt x="317818" y="244475"/>
                </a:cubicBezTo>
                <a:lnTo>
                  <a:pt x="122238" y="244475"/>
                </a:lnTo>
                <a:cubicBezTo>
                  <a:pt x="108736" y="244475"/>
                  <a:pt x="97790" y="233530"/>
                  <a:pt x="97790" y="220028"/>
                </a:cubicBezTo>
                <a:cubicBezTo>
                  <a:pt x="97790" y="206526"/>
                  <a:pt x="108736" y="195580"/>
                  <a:pt x="122238" y="195580"/>
                </a:cubicBezTo>
                <a:lnTo>
                  <a:pt x="317818" y="195580"/>
                </a:lnTo>
                <a:cubicBezTo>
                  <a:pt x="331319" y="195580"/>
                  <a:pt x="342265" y="206526"/>
                  <a:pt x="342265" y="220028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165" name="Graphic 1069">
            <a:extLst>
              <a:ext uri="{FF2B5EF4-FFF2-40B4-BE49-F238E27FC236}">
                <a16:creationId xmlns:a16="http://schemas.microsoft.com/office/drawing/2014/main" id="{DD3133A5-456D-C44B-A5B8-FAB1DE9B2611}"/>
              </a:ext>
            </a:extLst>
          </p:cNvPr>
          <p:cNvSpPr/>
          <p:nvPr/>
        </p:nvSpPr>
        <p:spPr>
          <a:xfrm>
            <a:off x="6383602" y="4358812"/>
            <a:ext cx="586746" cy="586740"/>
          </a:xfrm>
          <a:custGeom>
            <a:avLst/>
            <a:gdLst>
              <a:gd name="connsiteX0" fmla="*/ 584875 w 586746"/>
              <a:gd name="connsiteY0" fmla="*/ 443331 h 586740"/>
              <a:gd name="connsiteX1" fmla="*/ 524636 w 586746"/>
              <a:gd name="connsiteY1" fmla="*/ 101066 h 586740"/>
              <a:gd name="connsiteX2" fmla="*/ 404256 w 586746"/>
              <a:gd name="connsiteY2" fmla="*/ 0 h 586740"/>
              <a:gd name="connsiteX3" fmla="*/ 182151 w 586746"/>
              <a:gd name="connsiteY3" fmla="*/ 0 h 586740"/>
              <a:gd name="connsiteX4" fmla="*/ 61722 w 586746"/>
              <a:gd name="connsiteY4" fmla="*/ 101164 h 586740"/>
              <a:gd name="connsiteX5" fmla="*/ 1851 w 586746"/>
              <a:gd name="connsiteY5" fmla="*/ 443429 h 586740"/>
              <a:gd name="connsiteX6" fmla="*/ 101184 w 586746"/>
              <a:gd name="connsiteY6" fmla="*/ 584910 h 586740"/>
              <a:gd name="connsiteX7" fmla="*/ 122230 w 586746"/>
              <a:gd name="connsiteY7" fmla="*/ 586740 h 586740"/>
              <a:gd name="connsiteX8" fmla="*/ 464495 w 586746"/>
              <a:gd name="connsiteY8" fmla="*/ 586740 h 586740"/>
              <a:gd name="connsiteX9" fmla="*/ 586746 w 586746"/>
              <a:gd name="connsiteY9" fmla="*/ 464517 h 586740"/>
              <a:gd name="connsiteX10" fmla="*/ 584899 w 586746"/>
              <a:gd name="connsiteY10" fmla="*/ 443331 h 586740"/>
              <a:gd name="connsiteX11" fmla="*/ 317810 w 586746"/>
              <a:gd name="connsiteY11" fmla="*/ 488950 h 586740"/>
              <a:gd name="connsiteX12" fmla="*/ 293363 w 586746"/>
              <a:gd name="connsiteY12" fmla="*/ 513398 h 586740"/>
              <a:gd name="connsiteX13" fmla="*/ 268915 w 586746"/>
              <a:gd name="connsiteY13" fmla="*/ 488950 h 586740"/>
              <a:gd name="connsiteX14" fmla="*/ 268915 w 586746"/>
              <a:gd name="connsiteY14" fmla="*/ 440055 h 586740"/>
              <a:gd name="connsiteX15" fmla="*/ 293363 w 586746"/>
              <a:gd name="connsiteY15" fmla="*/ 415608 h 586740"/>
              <a:gd name="connsiteX16" fmla="*/ 317810 w 586746"/>
              <a:gd name="connsiteY16" fmla="*/ 440055 h 586740"/>
              <a:gd name="connsiteX17" fmla="*/ 317810 w 586746"/>
              <a:gd name="connsiteY17" fmla="*/ 317818 h 586740"/>
              <a:gd name="connsiteX18" fmla="*/ 293363 w 586746"/>
              <a:gd name="connsiteY18" fmla="*/ 342265 h 586740"/>
              <a:gd name="connsiteX19" fmla="*/ 268915 w 586746"/>
              <a:gd name="connsiteY19" fmla="*/ 317818 h 586740"/>
              <a:gd name="connsiteX20" fmla="*/ 268915 w 586746"/>
              <a:gd name="connsiteY20" fmla="*/ 268923 h 586740"/>
              <a:gd name="connsiteX21" fmla="*/ 293363 w 586746"/>
              <a:gd name="connsiteY21" fmla="*/ 244475 h 586740"/>
              <a:gd name="connsiteX22" fmla="*/ 317810 w 586746"/>
              <a:gd name="connsiteY22" fmla="*/ 268923 h 586740"/>
              <a:gd name="connsiteX23" fmla="*/ 317810 w 586746"/>
              <a:gd name="connsiteY23" fmla="*/ 146685 h 586740"/>
              <a:gd name="connsiteX24" fmla="*/ 293363 w 586746"/>
              <a:gd name="connsiteY24" fmla="*/ 171133 h 586740"/>
              <a:gd name="connsiteX25" fmla="*/ 268915 w 586746"/>
              <a:gd name="connsiteY25" fmla="*/ 146685 h 586740"/>
              <a:gd name="connsiteX26" fmla="*/ 268915 w 586746"/>
              <a:gd name="connsiteY26" fmla="*/ 97790 h 586740"/>
              <a:gd name="connsiteX27" fmla="*/ 293363 w 586746"/>
              <a:gd name="connsiteY27" fmla="*/ 73343 h 586740"/>
              <a:gd name="connsiteX28" fmla="*/ 317810 w 586746"/>
              <a:gd name="connsiteY28" fmla="*/ 97790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86746" h="586740">
                <a:moveTo>
                  <a:pt x="584875" y="443331"/>
                </a:moveTo>
                <a:lnTo>
                  <a:pt x="524636" y="101066"/>
                </a:lnTo>
                <a:cubicBezTo>
                  <a:pt x="514432" y="42582"/>
                  <a:pt x="463624" y="-75"/>
                  <a:pt x="404256" y="0"/>
                </a:cubicBezTo>
                <a:lnTo>
                  <a:pt x="182151" y="0"/>
                </a:lnTo>
                <a:cubicBezTo>
                  <a:pt x="122734" y="-90"/>
                  <a:pt x="71887" y="42623"/>
                  <a:pt x="61722" y="101164"/>
                </a:cubicBezTo>
                <a:lnTo>
                  <a:pt x="1851" y="443429"/>
                </a:lnTo>
                <a:cubicBezTo>
                  <a:pt x="-9788" y="509928"/>
                  <a:pt x="34685" y="573271"/>
                  <a:pt x="101184" y="584910"/>
                </a:cubicBezTo>
                <a:cubicBezTo>
                  <a:pt x="108133" y="586126"/>
                  <a:pt x="115175" y="586739"/>
                  <a:pt x="122230" y="586740"/>
                </a:cubicBezTo>
                <a:lnTo>
                  <a:pt x="464495" y="586740"/>
                </a:lnTo>
                <a:cubicBezTo>
                  <a:pt x="532005" y="586748"/>
                  <a:pt x="586739" y="532026"/>
                  <a:pt x="586746" y="464517"/>
                </a:cubicBezTo>
                <a:cubicBezTo>
                  <a:pt x="586747" y="457414"/>
                  <a:pt x="586129" y="450326"/>
                  <a:pt x="584899" y="443331"/>
                </a:cubicBezTo>
                <a:close/>
                <a:moveTo>
                  <a:pt x="317810" y="488950"/>
                </a:moveTo>
                <a:cubicBezTo>
                  <a:pt x="317810" y="502452"/>
                  <a:pt x="306865" y="513398"/>
                  <a:pt x="293363" y="513398"/>
                </a:cubicBezTo>
                <a:cubicBezTo>
                  <a:pt x="279861" y="513398"/>
                  <a:pt x="268915" y="502452"/>
                  <a:pt x="268915" y="488950"/>
                </a:cubicBezTo>
                <a:lnTo>
                  <a:pt x="268915" y="440055"/>
                </a:lnTo>
                <a:cubicBezTo>
                  <a:pt x="268915" y="426553"/>
                  <a:pt x="279861" y="415608"/>
                  <a:pt x="293363" y="415608"/>
                </a:cubicBezTo>
                <a:cubicBezTo>
                  <a:pt x="306865" y="415608"/>
                  <a:pt x="317810" y="426553"/>
                  <a:pt x="317810" y="440055"/>
                </a:cubicBezTo>
                <a:close/>
                <a:moveTo>
                  <a:pt x="317810" y="317818"/>
                </a:moveTo>
                <a:cubicBezTo>
                  <a:pt x="317810" y="331320"/>
                  <a:pt x="306865" y="342265"/>
                  <a:pt x="293363" y="342265"/>
                </a:cubicBezTo>
                <a:cubicBezTo>
                  <a:pt x="279861" y="342265"/>
                  <a:pt x="268915" y="331320"/>
                  <a:pt x="268915" y="317818"/>
                </a:cubicBezTo>
                <a:lnTo>
                  <a:pt x="268915" y="268923"/>
                </a:lnTo>
                <a:cubicBezTo>
                  <a:pt x="268915" y="255421"/>
                  <a:pt x="279861" y="244475"/>
                  <a:pt x="293363" y="244475"/>
                </a:cubicBezTo>
                <a:cubicBezTo>
                  <a:pt x="306865" y="244475"/>
                  <a:pt x="317810" y="255421"/>
                  <a:pt x="317810" y="268923"/>
                </a:cubicBezTo>
                <a:close/>
                <a:moveTo>
                  <a:pt x="317810" y="146685"/>
                </a:moveTo>
                <a:cubicBezTo>
                  <a:pt x="317810" y="160187"/>
                  <a:pt x="306865" y="171133"/>
                  <a:pt x="293363" y="171133"/>
                </a:cubicBezTo>
                <a:cubicBezTo>
                  <a:pt x="279861" y="171133"/>
                  <a:pt x="268915" y="160187"/>
                  <a:pt x="268915" y="146685"/>
                </a:cubicBezTo>
                <a:lnTo>
                  <a:pt x="268915" y="97790"/>
                </a:lnTo>
                <a:cubicBezTo>
                  <a:pt x="268915" y="84288"/>
                  <a:pt x="279861" y="73343"/>
                  <a:pt x="293363" y="73343"/>
                </a:cubicBezTo>
                <a:cubicBezTo>
                  <a:pt x="306865" y="73343"/>
                  <a:pt x="317810" y="84288"/>
                  <a:pt x="317810" y="97790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166" name="Graphic 1071">
            <a:extLst>
              <a:ext uri="{FF2B5EF4-FFF2-40B4-BE49-F238E27FC236}">
                <a16:creationId xmlns:a16="http://schemas.microsoft.com/office/drawing/2014/main" id="{66EDA8F5-56EC-B24E-B974-2DB218731BAE}"/>
              </a:ext>
            </a:extLst>
          </p:cNvPr>
          <p:cNvSpPr/>
          <p:nvPr/>
        </p:nvSpPr>
        <p:spPr>
          <a:xfrm>
            <a:off x="7545528" y="4358806"/>
            <a:ext cx="586747" cy="586746"/>
          </a:xfrm>
          <a:custGeom>
            <a:avLst/>
            <a:gdLst>
              <a:gd name="connsiteX0" fmla="*/ 570874 w 586747"/>
              <a:gd name="connsiteY0" fmla="*/ 15873 h 586746"/>
              <a:gd name="connsiteX1" fmla="*/ 514400 w 586747"/>
              <a:gd name="connsiteY1" fmla="*/ 3283 h 586746"/>
              <a:gd name="connsiteX2" fmla="*/ 509119 w 586747"/>
              <a:gd name="connsiteY2" fmla="*/ 5165 h 586746"/>
              <a:gd name="connsiteX3" fmla="*/ 194700 w 586747"/>
              <a:gd name="connsiteY3" fmla="*/ 196467 h 586746"/>
              <a:gd name="connsiteX4" fmla="*/ 134290 w 586747"/>
              <a:gd name="connsiteY4" fmla="*/ 270201 h 586746"/>
              <a:gd name="connsiteX5" fmla="*/ 135610 w 586747"/>
              <a:gd name="connsiteY5" fmla="*/ 414685 h 586746"/>
              <a:gd name="connsiteX6" fmla="*/ 136564 w 586747"/>
              <a:gd name="connsiteY6" fmla="*/ 415614 h 586746"/>
              <a:gd name="connsiteX7" fmla="*/ 80506 w 586747"/>
              <a:gd name="connsiteY7" fmla="*/ 471672 h 586746"/>
              <a:gd name="connsiteX8" fmla="*/ 80506 w 586747"/>
              <a:gd name="connsiteY8" fmla="*/ 506241 h 586746"/>
              <a:gd name="connsiteX9" fmla="*/ 115074 w 586747"/>
              <a:gd name="connsiteY9" fmla="*/ 506241 h 586746"/>
              <a:gd name="connsiteX10" fmla="*/ 171133 w 586747"/>
              <a:gd name="connsiteY10" fmla="*/ 450183 h 586746"/>
              <a:gd name="connsiteX11" fmla="*/ 172062 w 586747"/>
              <a:gd name="connsiteY11" fmla="*/ 451137 h 586746"/>
              <a:gd name="connsiteX12" fmla="*/ 316546 w 586747"/>
              <a:gd name="connsiteY12" fmla="*/ 452457 h 586746"/>
              <a:gd name="connsiteX13" fmla="*/ 390280 w 586747"/>
              <a:gd name="connsiteY13" fmla="*/ 392047 h 586746"/>
              <a:gd name="connsiteX14" fmla="*/ 581582 w 586747"/>
              <a:gd name="connsiteY14" fmla="*/ 77603 h 586746"/>
              <a:gd name="connsiteX15" fmla="*/ 583464 w 586747"/>
              <a:gd name="connsiteY15" fmla="*/ 72323 h 586746"/>
              <a:gd name="connsiteX16" fmla="*/ 570874 w 586747"/>
              <a:gd name="connsiteY16" fmla="*/ 15873 h 586746"/>
              <a:gd name="connsiteX17" fmla="*/ 268923 w 586747"/>
              <a:gd name="connsiteY17" fmla="*/ 342272 h 586746"/>
              <a:gd name="connsiteX18" fmla="*/ 244475 w 586747"/>
              <a:gd name="connsiteY18" fmla="*/ 317824 h 586746"/>
              <a:gd name="connsiteX19" fmla="*/ 268923 w 586747"/>
              <a:gd name="connsiteY19" fmla="*/ 293377 h 586746"/>
              <a:gd name="connsiteX20" fmla="*/ 293370 w 586747"/>
              <a:gd name="connsiteY20" fmla="*/ 317824 h 586746"/>
              <a:gd name="connsiteX21" fmla="*/ 268923 w 586747"/>
              <a:gd name="connsiteY21" fmla="*/ 342272 h 586746"/>
              <a:gd name="connsiteX22" fmla="*/ 342265 w 586747"/>
              <a:gd name="connsiteY22" fmla="*/ 268929 h 586746"/>
              <a:gd name="connsiteX23" fmla="*/ 317818 w 586747"/>
              <a:gd name="connsiteY23" fmla="*/ 244482 h 586746"/>
              <a:gd name="connsiteX24" fmla="*/ 342265 w 586747"/>
              <a:gd name="connsiteY24" fmla="*/ 220034 h 586746"/>
              <a:gd name="connsiteX25" fmla="*/ 366713 w 586747"/>
              <a:gd name="connsiteY25" fmla="*/ 244482 h 586746"/>
              <a:gd name="connsiteX26" fmla="*/ 342265 w 586747"/>
              <a:gd name="connsiteY26" fmla="*/ 268929 h 586746"/>
              <a:gd name="connsiteX27" fmla="*/ 415608 w 586747"/>
              <a:gd name="connsiteY27" fmla="*/ 195587 h 586746"/>
              <a:gd name="connsiteX28" fmla="*/ 391160 w 586747"/>
              <a:gd name="connsiteY28" fmla="*/ 171139 h 586746"/>
              <a:gd name="connsiteX29" fmla="*/ 415608 w 586747"/>
              <a:gd name="connsiteY29" fmla="*/ 146692 h 586746"/>
              <a:gd name="connsiteX30" fmla="*/ 440055 w 586747"/>
              <a:gd name="connsiteY30" fmla="*/ 171139 h 586746"/>
              <a:gd name="connsiteX31" fmla="*/ 415608 w 586747"/>
              <a:gd name="connsiteY31" fmla="*/ 195587 h 586746"/>
              <a:gd name="connsiteX32" fmla="*/ 57769 w 586747"/>
              <a:gd name="connsiteY32" fmla="*/ 318753 h 586746"/>
              <a:gd name="connsiteX33" fmla="*/ 0 w 586747"/>
              <a:gd name="connsiteY33" fmla="*/ 261033 h 586746"/>
              <a:gd name="connsiteX34" fmla="*/ 0 w 586747"/>
              <a:gd name="connsiteY34" fmla="*/ 261008 h 586746"/>
              <a:gd name="connsiteX35" fmla="*/ 16258 w 586747"/>
              <a:gd name="connsiteY35" fmla="*/ 220572 h 586746"/>
              <a:gd name="connsiteX36" fmla="*/ 174188 w 586747"/>
              <a:gd name="connsiteY36" fmla="*/ 148599 h 586746"/>
              <a:gd name="connsiteX37" fmla="*/ 160131 w 586747"/>
              <a:gd name="connsiteY37" fmla="*/ 161898 h 586746"/>
              <a:gd name="connsiteX38" fmla="*/ 94245 w 586747"/>
              <a:gd name="connsiteY38" fmla="*/ 242037 h 586746"/>
              <a:gd name="connsiteX39" fmla="*/ 60508 w 586747"/>
              <a:gd name="connsiteY39" fmla="*/ 318631 h 586746"/>
              <a:gd name="connsiteX40" fmla="*/ 268923 w 586747"/>
              <a:gd name="connsiteY40" fmla="*/ 526239 h 586746"/>
              <a:gd name="connsiteX41" fmla="*/ 345517 w 586747"/>
              <a:gd name="connsiteY41" fmla="*/ 492502 h 586746"/>
              <a:gd name="connsiteX42" fmla="*/ 425778 w 586747"/>
              <a:gd name="connsiteY42" fmla="*/ 426616 h 586746"/>
              <a:gd name="connsiteX43" fmla="*/ 439102 w 586747"/>
              <a:gd name="connsiteY43" fmla="*/ 412558 h 586746"/>
              <a:gd name="connsiteX44" fmla="*/ 367104 w 586747"/>
              <a:gd name="connsiteY44" fmla="*/ 570489 h 586746"/>
              <a:gd name="connsiteX45" fmla="*/ 326692 w 586747"/>
              <a:gd name="connsiteY45" fmla="*/ 586747 h 586746"/>
              <a:gd name="connsiteX46" fmla="*/ 268923 w 586747"/>
              <a:gd name="connsiteY46" fmla="*/ 528977 h 58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86747" h="586746">
                <a:moveTo>
                  <a:pt x="570874" y="15873"/>
                </a:moveTo>
                <a:cubicBezTo>
                  <a:pt x="556139" y="979"/>
                  <a:pt x="534065" y="-3942"/>
                  <a:pt x="514400" y="3283"/>
                </a:cubicBezTo>
                <a:lnTo>
                  <a:pt x="509119" y="5165"/>
                </a:lnTo>
                <a:cubicBezTo>
                  <a:pt x="390869" y="43627"/>
                  <a:pt x="283212" y="109128"/>
                  <a:pt x="194700" y="196467"/>
                </a:cubicBezTo>
                <a:cubicBezTo>
                  <a:pt x="172487" y="219267"/>
                  <a:pt x="152275" y="243936"/>
                  <a:pt x="134290" y="270201"/>
                </a:cubicBezTo>
                <a:cubicBezTo>
                  <a:pt x="100064" y="319096"/>
                  <a:pt x="93561" y="372611"/>
                  <a:pt x="135610" y="414685"/>
                </a:cubicBezTo>
                <a:lnTo>
                  <a:pt x="136564" y="415614"/>
                </a:lnTo>
                <a:lnTo>
                  <a:pt x="80506" y="471672"/>
                </a:lnTo>
                <a:cubicBezTo>
                  <a:pt x="70962" y="481219"/>
                  <a:pt x="70962" y="496695"/>
                  <a:pt x="80506" y="506241"/>
                </a:cubicBezTo>
                <a:cubicBezTo>
                  <a:pt x="90052" y="515786"/>
                  <a:pt x="105528" y="515786"/>
                  <a:pt x="115074" y="506241"/>
                </a:cubicBezTo>
                <a:lnTo>
                  <a:pt x="171133" y="450183"/>
                </a:lnTo>
                <a:lnTo>
                  <a:pt x="172062" y="451137"/>
                </a:lnTo>
                <a:cubicBezTo>
                  <a:pt x="214136" y="493186"/>
                  <a:pt x="267773" y="486634"/>
                  <a:pt x="316546" y="452457"/>
                </a:cubicBezTo>
                <a:cubicBezTo>
                  <a:pt x="342810" y="434471"/>
                  <a:pt x="367480" y="414260"/>
                  <a:pt x="390280" y="392047"/>
                </a:cubicBezTo>
                <a:cubicBezTo>
                  <a:pt x="477621" y="303527"/>
                  <a:pt x="543123" y="195863"/>
                  <a:pt x="581582" y="77603"/>
                </a:cubicBezTo>
                <a:lnTo>
                  <a:pt x="583464" y="72323"/>
                </a:lnTo>
                <a:cubicBezTo>
                  <a:pt x="590691" y="52665"/>
                  <a:pt x="585769" y="30597"/>
                  <a:pt x="570874" y="15873"/>
                </a:cubicBezTo>
                <a:close/>
                <a:moveTo>
                  <a:pt x="268923" y="342272"/>
                </a:moveTo>
                <a:cubicBezTo>
                  <a:pt x="255420" y="342272"/>
                  <a:pt x="244475" y="331327"/>
                  <a:pt x="244475" y="317824"/>
                </a:cubicBezTo>
                <a:cubicBezTo>
                  <a:pt x="244475" y="304322"/>
                  <a:pt x="255420" y="293377"/>
                  <a:pt x="268923" y="293377"/>
                </a:cubicBezTo>
                <a:cubicBezTo>
                  <a:pt x="282425" y="293377"/>
                  <a:pt x="293370" y="304322"/>
                  <a:pt x="293370" y="317824"/>
                </a:cubicBezTo>
                <a:cubicBezTo>
                  <a:pt x="293370" y="331327"/>
                  <a:pt x="282425" y="342272"/>
                  <a:pt x="268923" y="342272"/>
                </a:cubicBezTo>
                <a:close/>
                <a:moveTo>
                  <a:pt x="342265" y="268929"/>
                </a:moveTo>
                <a:cubicBezTo>
                  <a:pt x="328763" y="268929"/>
                  <a:pt x="317818" y="257984"/>
                  <a:pt x="317818" y="244482"/>
                </a:cubicBezTo>
                <a:cubicBezTo>
                  <a:pt x="317818" y="230980"/>
                  <a:pt x="328763" y="220034"/>
                  <a:pt x="342265" y="220034"/>
                </a:cubicBezTo>
                <a:cubicBezTo>
                  <a:pt x="355767" y="220034"/>
                  <a:pt x="366713" y="230980"/>
                  <a:pt x="366713" y="244482"/>
                </a:cubicBezTo>
                <a:cubicBezTo>
                  <a:pt x="366713" y="257984"/>
                  <a:pt x="355767" y="268929"/>
                  <a:pt x="342265" y="268929"/>
                </a:cubicBezTo>
                <a:close/>
                <a:moveTo>
                  <a:pt x="415608" y="195587"/>
                </a:moveTo>
                <a:cubicBezTo>
                  <a:pt x="402105" y="195587"/>
                  <a:pt x="391160" y="184641"/>
                  <a:pt x="391160" y="171139"/>
                </a:cubicBezTo>
                <a:cubicBezTo>
                  <a:pt x="391160" y="157638"/>
                  <a:pt x="402105" y="146692"/>
                  <a:pt x="415608" y="146692"/>
                </a:cubicBezTo>
                <a:cubicBezTo>
                  <a:pt x="429110" y="146692"/>
                  <a:pt x="440055" y="157638"/>
                  <a:pt x="440055" y="171139"/>
                </a:cubicBezTo>
                <a:cubicBezTo>
                  <a:pt x="440055" y="184641"/>
                  <a:pt x="429110" y="195587"/>
                  <a:pt x="415608" y="195587"/>
                </a:cubicBezTo>
                <a:close/>
                <a:moveTo>
                  <a:pt x="57769" y="318753"/>
                </a:moveTo>
                <a:cubicBezTo>
                  <a:pt x="25878" y="318768"/>
                  <a:pt x="14" y="292925"/>
                  <a:pt x="0" y="261033"/>
                </a:cubicBezTo>
                <a:cubicBezTo>
                  <a:pt x="0" y="261025"/>
                  <a:pt x="0" y="261016"/>
                  <a:pt x="0" y="261008"/>
                </a:cubicBezTo>
                <a:cubicBezTo>
                  <a:pt x="59" y="245949"/>
                  <a:pt x="5876" y="231482"/>
                  <a:pt x="16258" y="220572"/>
                </a:cubicBezTo>
                <a:cubicBezTo>
                  <a:pt x="58022" y="177639"/>
                  <a:pt x="114386" y="151952"/>
                  <a:pt x="174188" y="148599"/>
                </a:cubicBezTo>
                <a:cubicBezTo>
                  <a:pt x="169519" y="153048"/>
                  <a:pt x="164752" y="157278"/>
                  <a:pt x="160131" y="161898"/>
                </a:cubicBezTo>
                <a:cubicBezTo>
                  <a:pt x="135920" y="186680"/>
                  <a:pt x="113877" y="213491"/>
                  <a:pt x="94245" y="242037"/>
                </a:cubicBezTo>
                <a:cubicBezTo>
                  <a:pt x="77735" y="264910"/>
                  <a:pt x="66239" y="291010"/>
                  <a:pt x="60508" y="318631"/>
                </a:cubicBezTo>
                <a:close/>
                <a:moveTo>
                  <a:pt x="268923" y="526239"/>
                </a:moveTo>
                <a:cubicBezTo>
                  <a:pt x="296546" y="520519"/>
                  <a:pt x="322648" y="509021"/>
                  <a:pt x="345517" y="492502"/>
                </a:cubicBezTo>
                <a:cubicBezTo>
                  <a:pt x="374110" y="472880"/>
                  <a:pt x="400963" y="450838"/>
                  <a:pt x="425778" y="426616"/>
                </a:cubicBezTo>
                <a:cubicBezTo>
                  <a:pt x="430423" y="421995"/>
                  <a:pt x="434628" y="417228"/>
                  <a:pt x="439102" y="412558"/>
                </a:cubicBezTo>
                <a:cubicBezTo>
                  <a:pt x="435728" y="472362"/>
                  <a:pt x="410033" y="528721"/>
                  <a:pt x="367104" y="570489"/>
                </a:cubicBezTo>
                <a:cubicBezTo>
                  <a:pt x="356205" y="580872"/>
                  <a:pt x="341744" y="586688"/>
                  <a:pt x="326692" y="586747"/>
                </a:cubicBezTo>
                <a:cubicBezTo>
                  <a:pt x="294788" y="586747"/>
                  <a:pt x="268923" y="560881"/>
                  <a:pt x="268923" y="528977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1167" name="Graphic 1073">
            <a:extLst>
              <a:ext uri="{FF2B5EF4-FFF2-40B4-BE49-F238E27FC236}">
                <a16:creationId xmlns:a16="http://schemas.microsoft.com/office/drawing/2014/main" id="{C5B82FC6-ED50-9944-B5C8-34F4FEE73E09}"/>
              </a:ext>
            </a:extLst>
          </p:cNvPr>
          <p:cNvGrpSpPr/>
          <p:nvPr/>
        </p:nvGrpSpPr>
        <p:grpSpPr>
          <a:xfrm>
            <a:off x="8707463" y="4358813"/>
            <a:ext cx="586740" cy="586740"/>
            <a:chOff x="8707463" y="4358813"/>
            <a:chExt cx="586740" cy="586740"/>
          </a:xfrm>
          <a:solidFill>
            <a:schemeClr val="tx1"/>
          </a:solidFill>
        </p:grpSpPr>
        <p:sp>
          <p:nvSpPr>
            <p:cNvPr id="1168" name="Freeform 1167">
              <a:extLst>
                <a:ext uri="{FF2B5EF4-FFF2-40B4-BE49-F238E27FC236}">
                  <a16:creationId xmlns:a16="http://schemas.microsoft.com/office/drawing/2014/main" id="{0F166073-BAD9-0E42-8342-3BD06CDB973F}"/>
                </a:ext>
              </a:extLst>
            </p:cNvPr>
            <p:cNvSpPr/>
            <p:nvPr/>
          </p:nvSpPr>
          <p:spPr>
            <a:xfrm>
              <a:off x="8731910" y="4676630"/>
              <a:ext cx="537845" cy="268922"/>
            </a:xfrm>
            <a:custGeom>
              <a:avLst/>
              <a:gdLst>
                <a:gd name="connsiteX0" fmla="*/ 366713 w 537845"/>
                <a:gd name="connsiteY0" fmla="*/ 0 h 268922"/>
                <a:gd name="connsiteX1" fmla="*/ 195580 w 537845"/>
                <a:gd name="connsiteY1" fmla="*/ 24448 h 268922"/>
                <a:gd name="connsiteX2" fmla="*/ 171133 w 537845"/>
                <a:gd name="connsiteY2" fmla="*/ 0 h 268922"/>
                <a:gd name="connsiteX3" fmla="*/ 1635 w 537845"/>
                <a:gd name="connsiteY3" fmla="*/ 25120 h 268922"/>
                <a:gd name="connsiteX4" fmla="*/ 0 w 537845"/>
                <a:gd name="connsiteY4" fmla="*/ 23885 h 268922"/>
                <a:gd name="connsiteX5" fmla="*/ 0 w 537845"/>
                <a:gd name="connsiteY5" fmla="*/ 146685 h 268922"/>
                <a:gd name="connsiteX6" fmla="*/ 122238 w 537845"/>
                <a:gd name="connsiteY6" fmla="*/ 268923 h 268922"/>
                <a:gd name="connsiteX7" fmla="*/ 415608 w 537845"/>
                <a:gd name="connsiteY7" fmla="*/ 268923 h 268922"/>
                <a:gd name="connsiteX8" fmla="*/ 537845 w 537845"/>
                <a:gd name="connsiteY8" fmla="*/ 146685 h 268922"/>
                <a:gd name="connsiteX9" fmla="*/ 537845 w 537845"/>
                <a:gd name="connsiteY9" fmla="*/ 23812 h 268922"/>
                <a:gd name="connsiteX10" fmla="*/ 367940 w 537845"/>
                <a:gd name="connsiteY10" fmla="*/ 1623 h 268922"/>
                <a:gd name="connsiteX11" fmla="*/ 366713 w 537845"/>
                <a:gd name="connsiteY11" fmla="*/ 0 h 26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7845" h="268922">
                  <a:moveTo>
                    <a:pt x="366713" y="0"/>
                  </a:moveTo>
                  <a:cubicBezTo>
                    <a:pt x="326205" y="54007"/>
                    <a:pt x="249587" y="64955"/>
                    <a:pt x="195580" y="24448"/>
                  </a:cubicBezTo>
                  <a:cubicBezTo>
                    <a:pt x="186314" y="17497"/>
                    <a:pt x="178082" y="9266"/>
                    <a:pt x="171133" y="0"/>
                  </a:cubicBezTo>
                  <a:cubicBezTo>
                    <a:pt x="131264" y="53743"/>
                    <a:pt x="55377" y="64989"/>
                    <a:pt x="1635" y="25120"/>
                  </a:cubicBezTo>
                  <a:cubicBezTo>
                    <a:pt x="1087" y="24714"/>
                    <a:pt x="542" y="24301"/>
                    <a:pt x="0" y="23885"/>
                  </a:cubicBezTo>
                  <a:lnTo>
                    <a:pt x="0" y="146685"/>
                  </a:lnTo>
                  <a:cubicBezTo>
                    <a:pt x="81" y="214163"/>
                    <a:pt x="54761" y="268842"/>
                    <a:pt x="122238" y="268923"/>
                  </a:cubicBezTo>
                  <a:lnTo>
                    <a:pt x="415608" y="268923"/>
                  </a:lnTo>
                  <a:cubicBezTo>
                    <a:pt x="483085" y="268842"/>
                    <a:pt x="537764" y="214163"/>
                    <a:pt x="537845" y="146685"/>
                  </a:cubicBezTo>
                  <a:lnTo>
                    <a:pt x="537845" y="23812"/>
                  </a:lnTo>
                  <a:cubicBezTo>
                    <a:pt x="484799" y="64603"/>
                    <a:pt x="408730" y="54670"/>
                    <a:pt x="367940" y="1623"/>
                  </a:cubicBezTo>
                  <a:cubicBezTo>
                    <a:pt x="367527" y="1085"/>
                    <a:pt x="367116" y="545"/>
                    <a:pt x="366713" y="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69" name="Freeform 1168">
              <a:extLst>
                <a:ext uri="{FF2B5EF4-FFF2-40B4-BE49-F238E27FC236}">
                  <a16:creationId xmlns:a16="http://schemas.microsoft.com/office/drawing/2014/main" id="{0A50DFBF-C0E8-D94E-8194-A8E935BADD1D}"/>
                </a:ext>
              </a:extLst>
            </p:cNvPr>
            <p:cNvSpPr/>
            <p:nvPr/>
          </p:nvSpPr>
          <p:spPr>
            <a:xfrm>
              <a:off x="8731910" y="4358811"/>
              <a:ext cx="537845" cy="318064"/>
            </a:xfrm>
            <a:custGeom>
              <a:avLst/>
              <a:gdLst>
                <a:gd name="connsiteX0" fmla="*/ 506063 w 537845"/>
                <a:gd name="connsiteY0" fmla="*/ 76547 h 318064"/>
                <a:gd name="connsiteX1" fmla="*/ 410522 w 537845"/>
                <a:gd name="connsiteY1" fmla="*/ 2 h 318064"/>
                <a:gd name="connsiteX2" fmla="*/ 391160 w 537845"/>
                <a:gd name="connsiteY2" fmla="*/ 2 h 318064"/>
                <a:gd name="connsiteX3" fmla="*/ 391160 w 537845"/>
                <a:gd name="connsiteY3" fmla="*/ 73344 h 318064"/>
                <a:gd name="connsiteX4" fmla="*/ 366713 w 537845"/>
                <a:gd name="connsiteY4" fmla="*/ 97792 h 318064"/>
                <a:gd name="connsiteX5" fmla="*/ 342265 w 537845"/>
                <a:gd name="connsiteY5" fmla="*/ 73344 h 318064"/>
                <a:gd name="connsiteX6" fmla="*/ 342265 w 537845"/>
                <a:gd name="connsiteY6" fmla="*/ 2 h 318064"/>
                <a:gd name="connsiteX7" fmla="*/ 195580 w 537845"/>
                <a:gd name="connsiteY7" fmla="*/ 2 h 318064"/>
                <a:gd name="connsiteX8" fmla="*/ 195580 w 537845"/>
                <a:gd name="connsiteY8" fmla="*/ 73344 h 318064"/>
                <a:gd name="connsiteX9" fmla="*/ 171133 w 537845"/>
                <a:gd name="connsiteY9" fmla="*/ 97792 h 318064"/>
                <a:gd name="connsiteX10" fmla="*/ 146685 w 537845"/>
                <a:gd name="connsiteY10" fmla="*/ 73344 h 318064"/>
                <a:gd name="connsiteX11" fmla="*/ 146685 w 537845"/>
                <a:gd name="connsiteY11" fmla="*/ 2 h 318064"/>
                <a:gd name="connsiteX12" fmla="*/ 127323 w 537845"/>
                <a:gd name="connsiteY12" fmla="*/ 2 h 318064"/>
                <a:gd name="connsiteX13" fmla="*/ 31782 w 537845"/>
                <a:gd name="connsiteY13" fmla="*/ 76571 h 318064"/>
                <a:gd name="connsiteX14" fmla="*/ 538 w 537845"/>
                <a:gd name="connsiteY14" fmla="*/ 217584 h 318064"/>
                <a:gd name="connsiteX15" fmla="*/ 0 w 537845"/>
                <a:gd name="connsiteY15" fmla="*/ 244966 h 318064"/>
                <a:gd name="connsiteX16" fmla="*/ 73587 w 537845"/>
                <a:gd name="connsiteY16" fmla="*/ 318064 h 318064"/>
                <a:gd name="connsiteX17" fmla="*/ 146685 w 537845"/>
                <a:gd name="connsiteY17" fmla="*/ 244477 h 318064"/>
                <a:gd name="connsiteX18" fmla="*/ 171133 w 537845"/>
                <a:gd name="connsiteY18" fmla="*/ 220029 h 318064"/>
                <a:gd name="connsiteX19" fmla="*/ 195580 w 537845"/>
                <a:gd name="connsiteY19" fmla="*/ 244477 h 318064"/>
                <a:gd name="connsiteX20" fmla="*/ 268923 w 537845"/>
                <a:gd name="connsiteY20" fmla="*/ 317819 h 318064"/>
                <a:gd name="connsiteX21" fmla="*/ 342265 w 537845"/>
                <a:gd name="connsiteY21" fmla="*/ 244477 h 318064"/>
                <a:gd name="connsiteX22" fmla="*/ 366713 w 537845"/>
                <a:gd name="connsiteY22" fmla="*/ 220029 h 318064"/>
                <a:gd name="connsiteX23" fmla="*/ 391160 w 537845"/>
                <a:gd name="connsiteY23" fmla="*/ 244477 h 318064"/>
                <a:gd name="connsiteX24" fmla="*/ 464503 w 537845"/>
                <a:gd name="connsiteY24" fmla="*/ 317819 h 318064"/>
                <a:gd name="connsiteX25" fmla="*/ 537845 w 537845"/>
                <a:gd name="connsiteY25" fmla="*/ 244477 h 318064"/>
                <a:gd name="connsiteX26" fmla="*/ 537845 w 537845"/>
                <a:gd name="connsiteY26" fmla="*/ 222645 h 31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7845" h="318064">
                  <a:moveTo>
                    <a:pt x="506063" y="76547"/>
                  </a:moveTo>
                  <a:cubicBezTo>
                    <a:pt x="496311" y="31658"/>
                    <a:pt x="456457" y="-271"/>
                    <a:pt x="410522" y="2"/>
                  </a:cubicBezTo>
                  <a:lnTo>
                    <a:pt x="391160" y="2"/>
                  </a:lnTo>
                  <a:lnTo>
                    <a:pt x="391160" y="73344"/>
                  </a:lnTo>
                  <a:cubicBezTo>
                    <a:pt x="391160" y="86846"/>
                    <a:pt x="380215" y="97792"/>
                    <a:pt x="366713" y="97792"/>
                  </a:cubicBezTo>
                  <a:cubicBezTo>
                    <a:pt x="353210" y="97792"/>
                    <a:pt x="342265" y="86846"/>
                    <a:pt x="342265" y="73344"/>
                  </a:cubicBezTo>
                  <a:lnTo>
                    <a:pt x="342265" y="2"/>
                  </a:lnTo>
                  <a:lnTo>
                    <a:pt x="195580" y="2"/>
                  </a:lnTo>
                  <a:lnTo>
                    <a:pt x="195580" y="73344"/>
                  </a:lnTo>
                  <a:cubicBezTo>
                    <a:pt x="195580" y="86846"/>
                    <a:pt x="184635" y="97792"/>
                    <a:pt x="171133" y="97792"/>
                  </a:cubicBezTo>
                  <a:cubicBezTo>
                    <a:pt x="157631" y="97792"/>
                    <a:pt x="146685" y="86846"/>
                    <a:pt x="146685" y="73344"/>
                  </a:cubicBezTo>
                  <a:lnTo>
                    <a:pt x="146685" y="2"/>
                  </a:lnTo>
                  <a:lnTo>
                    <a:pt x="127323" y="2"/>
                  </a:lnTo>
                  <a:cubicBezTo>
                    <a:pt x="81380" y="-269"/>
                    <a:pt x="41525" y="31672"/>
                    <a:pt x="31782" y="76571"/>
                  </a:cubicBezTo>
                  <a:lnTo>
                    <a:pt x="538" y="217584"/>
                  </a:lnTo>
                  <a:lnTo>
                    <a:pt x="0" y="244966"/>
                  </a:lnTo>
                  <a:cubicBezTo>
                    <a:pt x="135" y="285473"/>
                    <a:pt x="33081" y="318198"/>
                    <a:pt x="73587" y="318064"/>
                  </a:cubicBezTo>
                  <a:cubicBezTo>
                    <a:pt x="114093" y="317929"/>
                    <a:pt x="146820" y="284984"/>
                    <a:pt x="146685" y="244477"/>
                  </a:cubicBezTo>
                  <a:cubicBezTo>
                    <a:pt x="146685" y="230975"/>
                    <a:pt x="157631" y="220029"/>
                    <a:pt x="171133" y="220029"/>
                  </a:cubicBezTo>
                  <a:cubicBezTo>
                    <a:pt x="184635" y="220029"/>
                    <a:pt x="195580" y="230975"/>
                    <a:pt x="195580" y="244477"/>
                  </a:cubicBezTo>
                  <a:cubicBezTo>
                    <a:pt x="195580" y="284984"/>
                    <a:pt x="228415" y="317819"/>
                    <a:pt x="268923" y="317819"/>
                  </a:cubicBezTo>
                  <a:cubicBezTo>
                    <a:pt x="309430" y="317819"/>
                    <a:pt x="342265" y="284984"/>
                    <a:pt x="342265" y="244477"/>
                  </a:cubicBezTo>
                  <a:cubicBezTo>
                    <a:pt x="342265" y="230975"/>
                    <a:pt x="353210" y="220029"/>
                    <a:pt x="366713" y="220029"/>
                  </a:cubicBezTo>
                  <a:cubicBezTo>
                    <a:pt x="380215" y="220029"/>
                    <a:pt x="391160" y="230975"/>
                    <a:pt x="391160" y="244477"/>
                  </a:cubicBezTo>
                  <a:cubicBezTo>
                    <a:pt x="391160" y="284984"/>
                    <a:pt x="423995" y="317819"/>
                    <a:pt x="464503" y="317819"/>
                  </a:cubicBezTo>
                  <a:cubicBezTo>
                    <a:pt x="505010" y="317819"/>
                    <a:pt x="537845" y="284984"/>
                    <a:pt x="537845" y="244477"/>
                  </a:cubicBezTo>
                  <a:lnTo>
                    <a:pt x="537845" y="222645"/>
                  </a:ln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1170" name="Graphic 1075">
            <a:extLst>
              <a:ext uri="{FF2B5EF4-FFF2-40B4-BE49-F238E27FC236}">
                <a16:creationId xmlns:a16="http://schemas.microsoft.com/office/drawing/2014/main" id="{9ECEAFA3-29B3-BD4B-8405-D01A6CD4CA43}"/>
              </a:ext>
            </a:extLst>
          </p:cNvPr>
          <p:cNvGrpSpPr/>
          <p:nvPr/>
        </p:nvGrpSpPr>
        <p:grpSpPr>
          <a:xfrm>
            <a:off x="9869397" y="4358813"/>
            <a:ext cx="586740" cy="586740"/>
            <a:chOff x="9869397" y="4358813"/>
            <a:chExt cx="586740" cy="586740"/>
          </a:xfrm>
          <a:solidFill>
            <a:schemeClr val="tx1"/>
          </a:solidFill>
        </p:grpSpPr>
        <p:sp>
          <p:nvSpPr>
            <p:cNvPr id="1171" name="Freeform 1170">
              <a:extLst>
                <a:ext uri="{FF2B5EF4-FFF2-40B4-BE49-F238E27FC236}">
                  <a16:creationId xmlns:a16="http://schemas.microsoft.com/office/drawing/2014/main" id="{B813BC58-C2B7-064B-B390-9F8353138154}"/>
                </a:ext>
              </a:extLst>
            </p:cNvPr>
            <p:cNvSpPr/>
            <p:nvPr/>
          </p:nvSpPr>
          <p:spPr>
            <a:xfrm>
              <a:off x="9869397" y="4358813"/>
              <a:ext cx="557794" cy="464502"/>
            </a:xfrm>
            <a:custGeom>
              <a:avLst/>
              <a:gdLst>
                <a:gd name="connsiteX0" fmla="*/ 440055 w 557794"/>
                <a:gd name="connsiteY0" fmla="*/ 293370 h 464502"/>
                <a:gd name="connsiteX1" fmla="*/ 293370 w 557794"/>
                <a:gd name="connsiteY1" fmla="*/ 147027 h 464502"/>
                <a:gd name="connsiteX2" fmla="*/ 313148 w 557794"/>
                <a:gd name="connsiteY2" fmla="*/ 73343 h 464502"/>
                <a:gd name="connsiteX3" fmla="*/ 103706 w 557794"/>
                <a:gd name="connsiteY3" fmla="*/ 73343 h 464502"/>
                <a:gd name="connsiteX4" fmla="*/ 102679 w 557794"/>
                <a:gd name="connsiteY4" fmla="*/ 64737 h 464502"/>
                <a:gd name="connsiteX5" fmla="*/ 29875 w 557794"/>
                <a:gd name="connsiteY5" fmla="*/ 0 h 464502"/>
                <a:gd name="connsiteX6" fmla="*/ 24448 w 557794"/>
                <a:gd name="connsiteY6" fmla="*/ 0 h 464502"/>
                <a:gd name="connsiteX7" fmla="*/ 0 w 557794"/>
                <a:gd name="connsiteY7" fmla="*/ 24448 h 464502"/>
                <a:gd name="connsiteX8" fmla="*/ 24448 w 557794"/>
                <a:gd name="connsiteY8" fmla="*/ 48895 h 464502"/>
                <a:gd name="connsiteX9" fmla="*/ 29875 w 557794"/>
                <a:gd name="connsiteY9" fmla="*/ 48895 h 464502"/>
                <a:gd name="connsiteX10" fmla="*/ 54151 w 557794"/>
                <a:gd name="connsiteY10" fmla="*/ 70482 h 464502"/>
                <a:gd name="connsiteX11" fmla="*/ 87791 w 557794"/>
                <a:gd name="connsiteY11" fmla="*/ 356518 h 464502"/>
                <a:gd name="connsiteX12" fmla="*/ 209197 w 557794"/>
                <a:gd name="connsiteY12" fmla="*/ 464503 h 464502"/>
                <a:gd name="connsiteX13" fmla="*/ 464503 w 557794"/>
                <a:gd name="connsiteY13" fmla="*/ 464503 h 464502"/>
                <a:gd name="connsiteX14" fmla="*/ 488950 w 557794"/>
                <a:gd name="connsiteY14" fmla="*/ 440055 h 464502"/>
                <a:gd name="connsiteX15" fmla="*/ 464503 w 557794"/>
                <a:gd name="connsiteY15" fmla="*/ 415608 h 464502"/>
                <a:gd name="connsiteX16" fmla="*/ 209197 w 557794"/>
                <a:gd name="connsiteY16" fmla="*/ 415608 h 464502"/>
                <a:gd name="connsiteX17" fmla="*/ 140231 w 557794"/>
                <a:gd name="connsiteY17" fmla="*/ 366713 h 464502"/>
                <a:gd name="connsiteX18" fmla="*/ 431670 w 557794"/>
                <a:gd name="connsiteY18" fmla="*/ 366713 h 464502"/>
                <a:gd name="connsiteX19" fmla="*/ 551976 w 557794"/>
                <a:gd name="connsiteY19" fmla="*/ 266160 h 464502"/>
                <a:gd name="connsiteX20" fmla="*/ 557794 w 557794"/>
                <a:gd name="connsiteY20" fmla="*/ 233914 h 464502"/>
                <a:gd name="connsiteX21" fmla="*/ 440055 w 557794"/>
                <a:gd name="connsiteY21" fmla="*/ 293370 h 46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7794" h="464502">
                  <a:moveTo>
                    <a:pt x="440055" y="293370"/>
                  </a:moveTo>
                  <a:cubicBezTo>
                    <a:pt x="359139" y="293465"/>
                    <a:pt x="293465" y="227944"/>
                    <a:pt x="293370" y="147027"/>
                  </a:cubicBezTo>
                  <a:cubicBezTo>
                    <a:pt x="293341" y="121150"/>
                    <a:pt x="300164" y="95726"/>
                    <a:pt x="313148" y="73343"/>
                  </a:cubicBezTo>
                  <a:lnTo>
                    <a:pt x="103706" y="73343"/>
                  </a:lnTo>
                  <a:lnTo>
                    <a:pt x="102679" y="64737"/>
                  </a:lnTo>
                  <a:cubicBezTo>
                    <a:pt x="98319" y="27829"/>
                    <a:pt x="67040" y="16"/>
                    <a:pt x="29875" y="0"/>
                  </a:cubicBezTo>
                  <a:lnTo>
                    <a:pt x="24448" y="0"/>
                  </a:lnTo>
                  <a:cubicBezTo>
                    <a:pt x="10946" y="0"/>
                    <a:pt x="0" y="10946"/>
                    <a:pt x="0" y="24448"/>
                  </a:cubicBezTo>
                  <a:cubicBezTo>
                    <a:pt x="0" y="37949"/>
                    <a:pt x="10946" y="48895"/>
                    <a:pt x="24448" y="48895"/>
                  </a:cubicBezTo>
                  <a:lnTo>
                    <a:pt x="29875" y="48895"/>
                  </a:lnTo>
                  <a:cubicBezTo>
                    <a:pt x="42269" y="48897"/>
                    <a:pt x="52701" y="58173"/>
                    <a:pt x="54151" y="70482"/>
                  </a:cubicBezTo>
                  <a:lnTo>
                    <a:pt x="87791" y="356518"/>
                  </a:lnTo>
                  <a:cubicBezTo>
                    <a:pt x="95020" y="418091"/>
                    <a:pt x="147200" y="464505"/>
                    <a:pt x="209197" y="464503"/>
                  </a:cubicBezTo>
                  <a:lnTo>
                    <a:pt x="464503" y="464503"/>
                  </a:lnTo>
                  <a:cubicBezTo>
                    <a:pt x="478005" y="464503"/>
                    <a:pt x="488950" y="453557"/>
                    <a:pt x="488950" y="440055"/>
                  </a:cubicBezTo>
                  <a:cubicBezTo>
                    <a:pt x="488950" y="426553"/>
                    <a:pt x="478005" y="415608"/>
                    <a:pt x="464503" y="415608"/>
                  </a:cubicBezTo>
                  <a:lnTo>
                    <a:pt x="209197" y="415608"/>
                  </a:lnTo>
                  <a:cubicBezTo>
                    <a:pt x="178183" y="415532"/>
                    <a:pt x="150569" y="395954"/>
                    <a:pt x="140231" y="366713"/>
                  </a:cubicBezTo>
                  <a:lnTo>
                    <a:pt x="431670" y="366713"/>
                  </a:lnTo>
                  <a:cubicBezTo>
                    <a:pt x="490818" y="366715"/>
                    <a:pt x="541483" y="324369"/>
                    <a:pt x="551976" y="266160"/>
                  </a:cubicBezTo>
                  <a:lnTo>
                    <a:pt x="557794" y="233914"/>
                  </a:lnTo>
                  <a:cubicBezTo>
                    <a:pt x="530215" y="271304"/>
                    <a:pt x="486515" y="293372"/>
                    <a:pt x="440055" y="29337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72" name="Freeform 1171">
              <a:extLst>
                <a:ext uri="{FF2B5EF4-FFF2-40B4-BE49-F238E27FC236}">
                  <a16:creationId xmlns:a16="http://schemas.microsoft.com/office/drawing/2014/main" id="{D2A57641-A7B9-C040-893E-EC87D371BF0F}"/>
                </a:ext>
              </a:extLst>
            </p:cNvPr>
            <p:cNvSpPr/>
            <p:nvPr/>
          </p:nvSpPr>
          <p:spPr>
            <a:xfrm>
              <a:off x="9991634" y="4847763"/>
              <a:ext cx="97790" cy="97790"/>
            </a:xfrm>
            <a:custGeom>
              <a:avLst/>
              <a:gdLst>
                <a:gd name="connsiteX0" fmla="*/ 97790 w 97790"/>
                <a:gd name="connsiteY0" fmla="*/ 48895 h 97790"/>
                <a:gd name="connsiteX1" fmla="*/ 48895 w 97790"/>
                <a:gd name="connsiteY1" fmla="*/ 97790 h 97790"/>
                <a:gd name="connsiteX2" fmla="*/ 0 w 97790"/>
                <a:gd name="connsiteY2" fmla="*/ 48895 h 97790"/>
                <a:gd name="connsiteX3" fmla="*/ 48895 w 97790"/>
                <a:gd name="connsiteY3" fmla="*/ 0 h 97790"/>
                <a:gd name="connsiteX4" fmla="*/ 97790 w 97790"/>
                <a:gd name="connsiteY4" fmla="*/ 48895 h 9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0" h="97790">
                  <a:moveTo>
                    <a:pt x="97790" y="48895"/>
                  </a:moveTo>
                  <a:cubicBezTo>
                    <a:pt x="97790" y="75899"/>
                    <a:pt x="75899" y="97790"/>
                    <a:pt x="48895" y="97790"/>
                  </a:cubicBezTo>
                  <a:cubicBezTo>
                    <a:pt x="21891" y="97790"/>
                    <a:pt x="0" y="75899"/>
                    <a:pt x="0" y="48895"/>
                  </a:cubicBezTo>
                  <a:cubicBezTo>
                    <a:pt x="0" y="21891"/>
                    <a:pt x="21891" y="0"/>
                    <a:pt x="48895" y="0"/>
                  </a:cubicBezTo>
                  <a:cubicBezTo>
                    <a:pt x="75899" y="0"/>
                    <a:pt x="97790" y="21891"/>
                    <a:pt x="97790" y="48895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73" name="Freeform 1172">
              <a:extLst>
                <a:ext uri="{FF2B5EF4-FFF2-40B4-BE49-F238E27FC236}">
                  <a16:creationId xmlns:a16="http://schemas.microsoft.com/office/drawing/2014/main" id="{D3D4E99D-2B56-2545-AFF9-32099048F53C}"/>
                </a:ext>
              </a:extLst>
            </p:cNvPr>
            <p:cNvSpPr/>
            <p:nvPr/>
          </p:nvSpPr>
          <p:spPr>
            <a:xfrm>
              <a:off x="10236109" y="4847763"/>
              <a:ext cx="97790" cy="97790"/>
            </a:xfrm>
            <a:custGeom>
              <a:avLst/>
              <a:gdLst>
                <a:gd name="connsiteX0" fmla="*/ 97790 w 97790"/>
                <a:gd name="connsiteY0" fmla="*/ 48895 h 97790"/>
                <a:gd name="connsiteX1" fmla="*/ 48895 w 97790"/>
                <a:gd name="connsiteY1" fmla="*/ 97790 h 97790"/>
                <a:gd name="connsiteX2" fmla="*/ 0 w 97790"/>
                <a:gd name="connsiteY2" fmla="*/ 48895 h 97790"/>
                <a:gd name="connsiteX3" fmla="*/ 48895 w 97790"/>
                <a:gd name="connsiteY3" fmla="*/ 0 h 97790"/>
                <a:gd name="connsiteX4" fmla="*/ 97790 w 97790"/>
                <a:gd name="connsiteY4" fmla="*/ 48895 h 9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0" h="97790">
                  <a:moveTo>
                    <a:pt x="97790" y="48895"/>
                  </a:moveTo>
                  <a:cubicBezTo>
                    <a:pt x="97790" y="75899"/>
                    <a:pt x="75899" y="97790"/>
                    <a:pt x="48895" y="97790"/>
                  </a:cubicBezTo>
                  <a:cubicBezTo>
                    <a:pt x="21891" y="97790"/>
                    <a:pt x="0" y="75899"/>
                    <a:pt x="0" y="48895"/>
                  </a:cubicBezTo>
                  <a:cubicBezTo>
                    <a:pt x="0" y="21891"/>
                    <a:pt x="21891" y="0"/>
                    <a:pt x="48895" y="0"/>
                  </a:cubicBezTo>
                  <a:cubicBezTo>
                    <a:pt x="75899" y="0"/>
                    <a:pt x="97790" y="21891"/>
                    <a:pt x="97790" y="48895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74" name="Freeform 1173">
              <a:extLst>
                <a:ext uri="{FF2B5EF4-FFF2-40B4-BE49-F238E27FC236}">
                  <a16:creationId xmlns:a16="http://schemas.microsoft.com/office/drawing/2014/main" id="{01B1F575-2DBE-2345-B30B-0468F9BEA340}"/>
                </a:ext>
              </a:extLst>
            </p:cNvPr>
            <p:cNvSpPr/>
            <p:nvPr/>
          </p:nvSpPr>
          <p:spPr>
            <a:xfrm>
              <a:off x="10215248" y="4432320"/>
              <a:ext cx="216752" cy="159868"/>
            </a:xfrm>
            <a:custGeom>
              <a:avLst/>
              <a:gdLst>
                <a:gd name="connsiteX0" fmla="*/ 38781 w 216752"/>
                <a:gd name="connsiteY0" fmla="*/ 145200 h 159868"/>
                <a:gd name="connsiteX1" fmla="*/ 71663 w 216752"/>
                <a:gd name="connsiteY1" fmla="*/ 159868 h 159868"/>
                <a:gd name="connsiteX2" fmla="*/ 72470 w 216752"/>
                <a:gd name="connsiteY2" fmla="*/ 159868 h 159868"/>
                <a:gd name="connsiteX3" fmla="*/ 105107 w 216752"/>
                <a:gd name="connsiteY3" fmla="*/ 146349 h 159868"/>
                <a:gd name="connsiteX4" fmla="*/ 209547 w 216752"/>
                <a:gd name="connsiteY4" fmla="*/ 41909 h 159868"/>
                <a:gd name="connsiteX5" fmla="*/ 209583 w 216752"/>
                <a:gd name="connsiteY5" fmla="*/ 7206 h 159868"/>
                <a:gd name="connsiteX6" fmla="*/ 174880 w 216752"/>
                <a:gd name="connsiteY6" fmla="*/ 7169 h 159868"/>
                <a:gd name="connsiteX7" fmla="*/ 72518 w 216752"/>
                <a:gd name="connsiteY7" fmla="*/ 109702 h 159868"/>
                <a:gd name="connsiteX8" fmla="*/ 42350 w 216752"/>
                <a:gd name="connsiteY8" fmla="*/ 77333 h 159868"/>
                <a:gd name="connsiteX9" fmla="*/ 7769 w 216752"/>
                <a:gd name="connsiteY9" fmla="*/ 76148 h 159868"/>
                <a:gd name="connsiteX10" fmla="*/ 6584 w 216752"/>
                <a:gd name="connsiteY10" fmla="*/ 110729 h 15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752" h="159868">
                  <a:moveTo>
                    <a:pt x="38781" y="145200"/>
                  </a:moveTo>
                  <a:cubicBezTo>
                    <a:pt x="47276" y="154376"/>
                    <a:pt x="59158" y="159677"/>
                    <a:pt x="71663" y="159868"/>
                  </a:cubicBezTo>
                  <a:lnTo>
                    <a:pt x="72470" y="159868"/>
                  </a:lnTo>
                  <a:cubicBezTo>
                    <a:pt x="84720" y="159908"/>
                    <a:pt x="96474" y="155039"/>
                    <a:pt x="105107" y="146349"/>
                  </a:cubicBezTo>
                  <a:lnTo>
                    <a:pt x="209547" y="41909"/>
                  </a:lnTo>
                  <a:cubicBezTo>
                    <a:pt x="219140" y="32336"/>
                    <a:pt x="219157" y="16799"/>
                    <a:pt x="209583" y="7206"/>
                  </a:cubicBezTo>
                  <a:cubicBezTo>
                    <a:pt x="200010" y="-2388"/>
                    <a:pt x="184473" y="-2404"/>
                    <a:pt x="174880" y="7169"/>
                  </a:cubicBezTo>
                  <a:lnTo>
                    <a:pt x="72518" y="109702"/>
                  </a:lnTo>
                  <a:lnTo>
                    <a:pt x="42350" y="77333"/>
                  </a:lnTo>
                  <a:cubicBezTo>
                    <a:pt x="33129" y="67457"/>
                    <a:pt x="17646" y="66926"/>
                    <a:pt x="7769" y="76148"/>
                  </a:cubicBezTo>
                  <a:cubicBezTo>
                    <a:pt x="-2108" y="85369"/>
                    <a:pt x="-2638" y="100852"/>
                    <a:pt x="6584" y="110729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1175" name="Graphic 1077">
            <a:extLst>
              <a:ext uri="{FF2B5EF4-FFF2-40B4-BE49-F238E27FC236}">
                <a16:creationId xmlns:a16="http://schemas.microsoft.com/office/drawing/2014/main" id="{61AC5660-F386-3343-AFC1-AB2FD8D366D1}"/>
              </a:ext>
            </a:extLst>
          </p:cNvPr>
          <p:cNvGrpSpPr/>
          <p:nvPr/>
        </p:nvGrpSpPr>
        <p:grpSpPr>
          <a:xfrm>
            <a:off x="11031331" y="4358813"/>
            <a:ext cx="586740" cy="586740"/>
            <a:chOff x="11031331" y="4358813"/>
            <a:chExt cx="586740" cy="586740"/>
          </a:xfrm>
          <a:solidFill>
            <a:schemeClr val="tx1"/>
          </a:solidFill>
        </p:grpSpPr>
        <p:sp>
          <p:nvSpPr>
            <p:cNvPr id="1176" name="Freeform 1175">
              <a:extLst>
                <a:ext uri="{FF2B5EF4-FFF2-40B4-BE49-F238E27FC236}">
                  <a16:creationId xmlns:a16="http://schemas.microsoft.com/office/drawing/2014/main" id="{B635F23A-2795-8843-A483-AFE8B1088861}"/>
                </a:ext>
              </a:extLst>
            </p:cNvPr>
            <p:cNvSpPr/>
            <p:nvPr/>
          </p:nvSpPr>
          <p:spPr>
            <a:xfrm>
              <a:off x="11497187" y="4457567"/>
              <a:ext cx="120578" cy="391161"/>
            </a:xfrm>
            <a:custGeom>
              <a:avLst/>
              <a:gdLst>
                <a:gd name="connsiteX0" fmla="*/ 42652 w 120578"/>
                <a:gd name="connsiteY0" fmla="*/ 6198 h 391161"/>
                <a:gd name="connsiteX1" fmla="*/ 8134 w 120578"/>
                <a:gd name="connsiteY1" fmla="*/ 8180 h 391161"/>
                <a:gd name="connsiteX2" fmla="*/ 8181 w 120578"/>
                <a:gd name="connsiteY2" fmla="*/ 40767 h 391161"/>
                <a:gd name="connsiteX3" fmla="*/ 8181 w 120578"/>
                <a:gd name="connsiteY3" fmla="*/ 348463 h 391161"/>
                <a:gd name="connsiteX4" fmla="*/ 6198 w 120578"/>
                <a:gd name="connsiteY4" fmla="*/ 382981 h 391161"/>
                <a:gd name="connsiteX5" fmla="*/ 40716 w 120578"/>
                <a:gd name="connsiteY5" fmla="*/ 384963 h 391161"/>
                <a:gd name="connsiteX6" fmla="*/ 42652 w 120578"/>
                <a:gd name="connsiteY6" fmla="*/ 383032 h 391161"/>
                <a:gd name="connsiteX7" fmla="*/ 42652 w 120578"/>
                <a:gd name="connsiteY7" fmla="*/ 6198 h 39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578" h="391161">
                  <a:moveTo>
                    <a:pt x="42652" y="6198"/>
                  </a:moveTo>
                  <a:cubicBezTo>
                    <a:pt x="32572" y="-2786"/>
                    <a:pt x="17119" y="-1899"/>
                    <a:pt x="8134" y="8180"/>
                  </a:cubicBezTo>
                  <a:cubicBezTo>
                    <a:pt x="-146" y="17471"/>
                    <a:pt x="-126" y="31500"/>
                    <a:pt x="8181" y="40767"/>
                  </a:cubicBezTo>
                  <a:cubicBezTo>
                    <a:pt x="92997" y="125798"/>
                    <a:pt x="92997" y="263432"/>
                    <a:pt x="8181" y="348463"/>
                  </a:cubicBezTo>
                  <a:cubicBezTo>
                    <a:pt x="-1899" y="357448"/>
                    <a:pt x="-2786" y="372901"/>
                    <a:pt x="6198" y="382981"/>
                  </a:cubicBezTo>
                  <a:cubicBezTo>
                    <a:pt x="15183" y="393060"/>
                    <a:pt x="30636" y="393948"/>
                    <a:pt x="40716" y="384963"/>
                  </a:cubicBezTo>
                  <a:cubicBezTo>
                    <a:pt x="41398" y="384355"/>
                    <a:pt x="42043" y="383712"/>
                    <a:pt x="42652" y="383032"/>
                  </a:cubicBezTo>
                  <a:cubicBezTo>
                    <a:pt x="146554" y="278908"/>
                    <a:pt x="146554" y="110323"/>
                    <a:pt x="42652" y="6198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77" name="Freeform 1176">
              <a:extLst>
                <a:ext uri="{FF2B5EF4-FFF2-40B4-BE49-F238E27FC236}">
                  <a16:creationId xmlns:a16="http://schemas.microsoft.com/office/drawing/2014/main" id="{0EEC11DA-05BA-5643-B832-AFAFB7DF190F}"/>
                </a:ext>
              </a:extLst>
            </p:cNvPr>
            <p:cNvSpPr/>
            <p:nvPr/>
          </p:nvSpPr>
          <p:spPr>
            <a:xfrm>
              <a:off x="11431626" y="4529645"/>
              <a:ext cx="89614" cy="245076"/>
            </a:xfrm>
            <a:custGeom>
              <a:avLst/>
              <a:gdLst>
                <a:gd name="connsiteX0" fmla="*/ 42033 w 89614"/>
                <a:gd name="connsiteY0" fmla="*/ 7464 h 245076"/>
                <a:gd name="connsiteX1" fmla="*/ 7464 w 89614"/>
                <a:gd name="connsiteY1" fmla="*/ 6863 h 245076"/>
                <a:gd name="connsiteX2" fmla="*/ 6863 w 89614"/>
                <a:gd name="connsiteY2" fmla="*/ 41431 h 245076"/>
                <a:gd name="connsiteX3" fmla="*/ 7464 w 89614"/>
                <a:gd name="connsiteY3" fmla="*/ 42032 h 245076"/>
                <a:gd name="connsiteX4" fmla="*/ 7464 w 89614"/>
                <a:gd name="connsiteY4" fmla="*/ 203044 h 245076"/>
                <a:gd name="connsiteX5" fmla="*/ 6863 w 89614"/>
                <a:gd name="connsiteY5" fmla="*/ 237612 h 245076"/>
                <a:gd name="connsiteX6" fmla="*/ 41432 w 89614"/>
                <a:gd name="connsiteY6" fmla="*/ 238214 h 245076"/>
                <a:gd name="connsiteX7" fmla="*/ 42033 w 89614"/>
                <a:gd name="connsiteY7" fmla="*/ 237612 h 245076"/>
                <a:gd name="connsiteX8" fmla="*/ 42033 w 89614"/>
                <a:gd name="connsiteY8" fmla="*/ 7464 h 24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614" h="245076">
                  <a:moveTo>
                    <a:pt x="42033" y="7464"/>
                  </a:moveTo>
                  <a:cubicBezTo>
                    <a:pt x="32653" y="-2248"/>
                    <a:pt x="17177" y="-2517"/>
                    <a:pt x="7464" y="6863"/>
                  </a:cubicBezTo>
                  <a:cubicBezTo>
                    <a:pt x="-2249" y="16243"/>
                    <a:pt x="-2517" y="31720"/>
                    <a:pt x="6863" y="41431"/>
                  </a:cubicBezTo>
                  <a:cubicBezTo>
                    <a:pt x="7061" y="41635"/>
                    <a:pt x="7262" y="41835"/>
                    <a:pt x="7464" y="42032"/>
                  </a:cubicBezTo>
                  <a:cubicBezTo>
                    <a:pt x="51832" y="86534"/>
                    <a:pt x="51832" y="158542"/>
                    <a:pt x="7464" y="203044"/>
                  </a:cubicBezTo>
                  <a:cubicBezTo>
                    <a:pt x="-2249" y="212424"/>
                    <a:pt x="-2517" y="227899"/>
                    <a:pt x="6863" y="237612"/>
                  </a:cubicBezTo>
                  <a:cubicBezTo>
                    <a:pt x="16244" y="247325"/>
                    <a:pt x="31721" y="247594"/>
                    <a:pt x="41432" y="238214"/>
                  </a:cubicBezTo>
                  <a:cubicBezTo>
                    <a:pt x="41637" y="238016"/>
                    <a:pt x="41838" y="237815"/>
                    <a:pt x="42033" y="237612"/>
                  </a:cubicBezTo>
                  <a:cubicBezTo>
                    <a:pt x="105475" y="174012"/>
                    <a:pt x="105475" y="71064"/>
                    <a:pt x="42033" y="7464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78" name="Freeform 1177">
              <a:extLst>
                <a:ext uri="{FF2B5EF4-FFF2-40B4-BE49-F238E27FC236}">
                  <a16:creationId xmlns:a16="http://schemas.microsoft.com/office/drawing/2014/main" id="{4706BFBF-3F6B-A547-9096-F5CC116B9241}"/>
                </a:ext>
              </a:extLst>
            </p:cNvPr>
            <p:cNvSpPr/>
            <p:nvPr/>
          </p:nvSpPr>
          <p:spPr>
            <a:xfrm>
              <a:off x="11031331" y="4363469"/>
              <a:ext cx="366712" cy="577430"/>
            </a:xfrm>
            <a:custGeom>
              <a:avLst/>
              <a:gdLst>
                <a:gd name="connsiteX0" fmla="*/ 337840 w 366712"/>
                <a:gd name="connsiteY0" fmla="*/ 404 h 577430"/>
                <a:gd name="connsiteX1" fmla="*/ 153237 w 366712"/>
                <a:gd name="connsiteY1" fmla="*/ 117581 h 577430"/>
                <a:gd name="connsiteX2" fmla="*/ 122238 w 366712"/>
                <a:gd name="connsiteY2" fmla="*/ 117581 h 577430"/>
                <a:gd name="connsiteX3" fmla="*/ 0 w 366712"/>
                <a:gd name="connsiteY3" fmla="*/ 239818 h 577430"/>
                <a:gd name="connsiteX4" fmla="*/ 0 w 366712"/>
                <a:gd name="connsiteY4" fmla="*/ 337608 h 577430"/>
                <a:gd name="connsiteX5" fmla="*/ 122238 w 366712"/>
                <a:gd name="connsiteY5" fmla="*/ 459846 h 577430"/>
                <a:gd name="connsiteX6" fmla="*/ 153261 w 366712"/>
                <a:gd name="connsiteY6" fmla="*/ 459846 h 577430"/>
                <a:gd name="connsiteX7" fmla="*/ 337840 w 366712"/>
                <a:gd name="connsiteY7" fmla="*/ 577023 h 577430"/>
                <a:gd name="connsiteX8" fmla="*/ 366309 w 366712"/>
                <a:gd name="connsiteY8" fmla="*/ 557403 h 577430"/>
                <a:gd name="connsiteX9" fmla="*/ 366713 w 366712"/>
                <a:gd name="connsiteY9" fmla="*/ 552991 h 577430"/>
                <a:gd name="connsiteX10" fmla="*/ 366713 w 366712"/>
                <a:gd name="connsiteY10" fmla="*/ 24436 h 577430"/>
                <a:gd name="connsiteX11" fmla="*/ 342253 w 366712"/>
                <a:gd name="connsiteY11" fmla="*/ 0 h 577430"/>
                <a:gd name="connsiteX12" fmla="*/ 337840 w 366712"/>
                <a:gd name="connsiteY12" fmla="*/ 404 h 57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6712" h="577430">
                  <a:moveTo>
                    <a:pt x="337840" y="404"/>
                  </a:moveTo>
                  <a:cubicBezTo>
                    <a:pt x="263556" y="14347"/>
                    <a:pt x="197470" y="56296"/>
                    <a:pt x="153237" y="117581"/>
                  </a:cubicBezTo>
                  <a:lnTo>
                    <a:pt x="122238" y="117581"/>
                  </a:lnTo>
                  <a:cubicBezTo>
                    <a:pt x="54761" y="117662"/>
                    <a:pt x="81" y="172342"/>
                    <a:pt x="0" y="239818"/>
                  </a:cubicBezTo>
                  <a:lnTo>
                    <a:pt x="0" y="337608"/>
                  </a:lnTo>
                  <a:cubicBezTo>
                    <a:pt x="81" y="405086"/>
                    <a:pt x="54761" y="459765"/>
                    <a:pt x="122238" y="459846"/>
                  </a:cubicBezTo>
                  <a:lnTo>
                    <a:pt x="153261" y="459846"/>
                  </a:lnTo>
                  <a:cubicBezTo>
                    <a:pt x="197481" y="521133"/>
                    <a:pt x="263561" y="563083"/>
                    <a:pt x="337840" y="577023"/>
                  </a:cubicBezTo>
                  <a:cubicBezTo>
                    <a:pt x="351120" y="579467"/>
                    <a:pt x="363864" y="570683"/>
                    <a:pt x="366309" y="557403"/>
                  </a:cubicBezTo>
                  <a:cubicBezTo>
                    <a:pt x="366576" y="555949"/>
                    <a:pt x="366713" y="554470"/>
                    <a:pt x="366713" y="552991"/>
                  </a:cubicBezTo>
                  <a:lnTo>
                    <a:pt x="366713" y="24436"/>
                  </a:lnTo>
                  <a:cubicBezTo>
                    <a:pt x="366705" y="10934"/>
                    <a:pt x="355755" y="-7"/>
                    <a:pt x="342253" y="0"/>
                  </a:cubicBezTo>
                  <a:cubicBezTo>
                    <a:pt x="340774" y="1"/>
                    <a:pt x="339295" y="136"/>
                    <a:pt x="337840" y="404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1179" name="Graphic 1079">
            <a:extLst>
              <a:ext uri="{FF2B5EF4-FFF2-40B4-BE49-F238E27FC236}">
                <a16:creationId xmlns:a16="http://schemas.microsoft.com/office/drawing/2014/main" id="{004782ED-6A88-5641-A010-F58F66CF4B5B}"/>
              </a:ext>
            </a:extLst>
          </p:cNvPr>
          <p:cNvGrpSpPr/>
          <p:nvPr/>
        </p:nvGrpSpPr>
        <p:grpSpPr>
          <a:xfrm>
            <a:off x="573925" y="5581996"/>
            <a:ext cx="586740" cy="586740"/>
            <a:chOff x="573925" y="5581996"/>
            <a:chExt cx="586740" cy="586740"/>
          </a:xfrm>
          <a:solidFill>
            <a:schemeClr val="tx1"/>
          </a:solidFill>
        </p:grpSpPr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76B4F6DC-DCDE-0A4B-89E3-626C0564855B}"/>
                </a:ext>
              </a:extLst>
            </p:cNvPr>
            <p:cNvSpPr/>
            <p:nvPr/>
          </p:nvSpPr>
          <p:spPr>
            <a:xfrm>
              <a:off x="769505" y="5592415"/>
              <a:ext cx="391273" cy="502977"/>
            </a:xfrm>
            <a:custGeom>
              <a:avLst/>
              <a:gdLst>
                <a:gd name="connsiteX0" fmla="*/ 361163 w 391273"/>
                <a:gd name="connsiteY0" fmla="*/ 178339 h 502977"/>
                <a:gd name="connsiteX1" fmla="*/ 268923 w 391273"/>
                <a:gd name="connsiteY1" fmla="*/ 136265 h 502977"/>
                <a:gd name="connsiteX2" fmla="*/ 171401 w 391273"/>
                <a:gd name="connsiteY2" fmla="*/ 136265 h 502977"/>
                <a:gd name="connsiteX3" fmla="*/ 179616 w 391273"/>
                <a:gd name="connsiteY3" fmla="*/ 86368 h 502977"/>
                <a:gd name="connsiteX4" fmla="*/ 118480 w 391273"/>
                <a:gd name="connsiteY4" fmla="*/ 1000 h 502977"/>
                <a:gd name="connsiteX5" fmla="*/ 39752 w 391273"/>
                <a:gd name="connsiteY5" fmla="*/ 41458 h 502977"/>
                <a:gd name="connsiteX6" fmla="*/ 0 w 391273"/>
                <a:gd name="connsiteY6" fmla="*/ 122012 h 502977"/>
                <a:gd name="connsiteX7" fmla="*/ 0 w 391273"/>
                <a:gd name="connsiteY7" fmla="*/ 502978 h 502977"/>
                <a:gd name="connsiteX8" fmla="*/ 251809 w 391273"/>
                <a:gd name="connsiteY8" fmla="*/ 502978 h 502977"/>
                <a:gd name="connsiteX9" fmla="*/ 372849 w 391273"/>
                <a:gd name="connsiteY9" fmla="*/ 397854 h 502977"/>
                <a:gd name="connsiteX10" fmla="*/ 390084 w 391273"/>
                <a:gd name="connsiteY10" fmla="*/ 275616 h 502977"/>
                <a:gd name="connsiteX11" fmla="*/ 361163 w 391273"/>
                <a:gd name="connsiteY11" fmla="*/ 178339 h 50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273" h="502977">
                  <a:moveTo>
                    <a:pt x="361163" y="178339"/>
                  </a:moveTo>
                  <a:cubicBezTo>
                    <a:pt x="337967" y="151608"/>
                    <a:pt x="304315" y="136258"/>
                    <a:pt x="268923" y="136265"/>
                  </a:cubicBezTo>
                  <a:lnTo>
                    <a:pt x="171401" y="136265"/>
                  </a:lnTo>
                  <a:lnTo>
                    <a:pt x="179616" y="86368"/>
                  </a:lnTo>
                  <a:cubicBezTo>
                    <a:pt x="186307" y="45912"/>
                    <a:pt x="158936" y="7691"/>
                    <a:pt x="118480" y="1000"/>
                  </a:cubicBezTo>
                  <a:cubicBezTo>
                    <a:pt x="86190" y="-4342"/>
                    <a:pt x="54207" y="12093"/>
                    <a:pt x="39752" y="41458"/>
                  </a:cubicBezTo>
                  <a:lnTo>
                    <a:pt x="0" y="122012"/>
                  </a:lnTo>
                  <a:lnTo>
                    <a:pt x="0" y="502978"/>
                  </a:lnTo>
                  <a:lnTo>
                    <a:pt x="251809" y="502978"/>
                  </a:lnTo>
                  <a:cubicBezTo>
                    <a:pt x="312615" y="502728"/>
                    <a:pt x="364087" y="458026"/>
                    <a:pt x="372849" y="397854"/>
                  </a:cubicBezTo>
                  <a:lnTo>
                    <a:pt x="390084" y="275616"/>
                  </a:lnTo>
                  <a:cubicBezTo>
                    <a:pt x="395015" y="240529"/>
                    <a:pt x="384461" y="205032"/>
                    <a:pt x="361163" y="178339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81" name="Freeform 1180">
              <a:extLst>
                <a:ext uri="{FF2B5EF4-FFF2-40B4-BE49-F238E27FC236}">
                  <a16:creationId xmlns:a16="http://schemas.microsoft.com/office/drawing/2014/main" id="{B398C828-4909-FD49-920A-DB65C542F6AB}"/>
                </a:ext>
              </a:extLst>
            </p:cNvPr>
            <p:cNvSpPr/>
            <p:nvPr/>
          </p:nvSpPr>
          <p:spPr>
            <a:xfrm>
              <a:off x="573925" y="5728681"/>
              <a:ext cx="146685" cy="366712"/>
            </a:xfrm>
            <a:custGeom>
              <a:avLst/>
              <a:gdLst>
                <a:gd name="connsiteX0" fmla="*/ 0 w 146685"/>
                <a:gd name="connsiteY0" fmla="*/ 122238 h 366712"/>
                <a:gd name="connsiteX1" fmla="*/ 0 w 146685"/>
                <a:gd name="connsiteY1" fmla="*/ 244475 h 366712"/>
                <a:gd name="connsiteX2" fmla="*/ 122238 w 146685"/>
                <a:gd name="connsiteY2" fmla="*/ 366713 h 366712"/>
                <a:gd name="connsiteX3" fmla="*/ 146685 w 146685"/>
                <a:gd name="connsiteY3" fmla="*/ 366713 h 366712"/>
                <a:gd name="connsiteX4" fmla="*/ 146685 w 146685"/>
                <a:gd name="connsiteY4" fmla="*/ 0 h 366712"/>
                <a:gd name="connsiteX5" fmla="*/ 122238 w 146685"/>
                <a:gd name="connsiteY5" fmla="*/ 0 h 366712"/>
                <a:gd name="connsiteX6" fmla="*/ 0 w 146685"/>
                <a:gd name="connsiteY6" fmla="*/ 122238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685" h="366712">
                  <a:moveTo>
                    <a:pt x="0" y="122238"/>
                  </a:moveTo>
                  <a:lnTo>
                    <a:pt x="0" y="244475"/>
                  </a:lnTo>
                  <a:cubicBezTo>
                    <a:pt x="81" y="311953"/>
                    <a:pt x="54761" y="366632"/>
                    <a:pt x="122238" y="366713"/>
                  </a:cubicBezTo>
                  <a:lnTo>
                    <a:pt x="146685" y="366713"/>
                  </a:lnTo>
                  <a:lnTo>
                    <a:pt x="146685" y="0"/>
                  </a:lnTo>
                  <a:lnTo>
                    <a:pt x="122238" y="0"/>
                  </a:lnTo>
                  <a:cubicBezTo>
                    <a:pt x="54761" y="81"/>
                    <a:pt x="81" y="54761"/>
                    <a:pt x="0" y="122238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1182" name="Graphic 1081">
            <a:extLst>
              <a:ext uri="{FF2B5EF4-FFF2-40B4-BE49-F238E27FC236}">
                <a16:creationId xmlns:a16="http://schemas.microsoft.com/office/drawing/2014/main" id="{59E979F3-FE2A-0446-A7D5-FF6AFD69162F}"/>
              </a:ext>
            </a:extLst>
          </p:cNvPr>
          <p:cNvGrpSpPr/>
          <p:nvPr/>
        </p:nvGrpSpPr>
        <p:grpSpPr>
          <a:xfrm>
            <a:off x="1735859" y="5581996"/>
            <a:ext cx="586740" cy="586740"/>
            <a:chOff x="1735859" y="5581996"/>
            <a:chExt cx="586740" cy="586740"/>
          </a:xfrm>
          <a:solidFill>
            <a:schemeClr val="tx1"/>
          </a:solidFill>
        </p:grpSpPr>
        <p:sp>
          <p:nvSpPr>
            <p:cNvPr id="1183" name="Freeform 1182">
              <a:extLst>
                <a:ext uri="{FF2B5EF4-FFF2-40B4-BE49-F238E27FC236}">
                  <a16:creationId xmlns:a16="http://schemas.microsoft.com/office/drawing/2014/main" id="{8C1C57AC-4BD2-3041-BB72-9CCED92D33F7}"/>
                </a:ext>
              </a:extLst>
            </p:cNvPr>
            <p:cNvSpPr/>
            <p:nvPr/>
          </p:nvSpPr>
          <p:spPr>
            <a:xfrm>
              <a:off x="1735859" y="5581996"/>
              <a:ext cx="586740" cy="586740"/>
            </a:xfrm>
            <a:custGeom>
              <a:avLst/>
              <a:gdLst>
                <a:gd name="connsiteX0" fmla="*/ 134461 w 586740"/>
                <a:gd name="connsiteY0" fmla="*/ 513398 h 586740"/>
                <a:gd name="connsiteX1" fmla="*/ 73343 w 586740"/>
                <a:gd name="connsiteY1" fmla="*/ 452279 h 586740"/>
                <a:gd name="connsiteX2" fmla="*/ 73343 w 586740"/>
                <a:gd name="connsiteY2" fmla="*/ 36671 h 586740"/>
                <a:gd name="connsiteX3" fmla="*/ 36671 w 586740"/>
                <a:gd name="connsiteY3" fmla="*/ 0 h 586740"/>
                <a:gd name="connsiteX4" fmla="*/ 36671 w 586740"/>
                <a:gd name="connsiteY4" fmla="*/ 0 h 586740"/>
                <a:gd name="connsiteX5" fmla="*/ 0 w 586740"/>
                <a:gd name="connsiteY5" fmla="*/ 36671 h 586740"/>
                <a:gd name="connsiteX6" fmla="*/ 0 w 586740"/>
                <a:gd name="connsiteY6" fmla="*/ 452279 h 586740"/>
                <a:gd name="connsiteX7" fmla="*/ 134461 w 586740"/>
                <a:gd name="connsiteY7" fmla="*/ 586740 h 586740"/>
                <a:gd name="connsiteX8" fmla="*/ 550069 w 586740"/>
                <a:gd name="connsiteY8" fmla="*/ 586740 h 586740"/>
                <a:gd name="connsiteX9" fmla="*/ 586740 w 586740"/>
                <a:gd name="connsiteY9" fmla="*/ 550069 h 586740"/>
                <a:gd name="connsiteX10" fmla="*/ 586740 w 586740"/>
                <a:gd name="connsiteY10" fmla="*/ 550069 h 586740"/>
                <a:gd name="connsiteX11" fmla="*/ 550069 w 586740"/>
                <a:gd name="connsiteY11" fmla="*/ 513398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6740" h="586740">
                  <a:moveTo>
                    <a:pt x="134461" y="513398"/>
                  </a:moveTo>
                  <a:cubicBezTo>
                    <a:pt x="100706" y="513398"/>
                    <a:pt x="73343" y="486033"/>
                    <a:pt x="73343" y="452279"/>
                  </a:cubicBezTo>
                  <a:lnTo>
                    <a:pt x="73343" y="36671"/>
                  </a:lnTo>
                  <a:cubicBezTo>
                    <a:pt x="73343" y="16418"/>
                    <a:pt x="56924" y="0"/>
                    <a:pt x="36671" y="0"/>
                  </a:cubicBezTo>
                  <a:lnTo>
                    <a:pt x="36671" y="0"/>
                  </a:lnTo>
                  <a:cubicBezTo>
                    <a:pt x="16418" y="0"/>
                    <a:pt x="0" y="16418"/>
                    <a:pt x="0" y="36671"/>
                  </a:cubicBezTo>
                  <a:lnTo>
                    <a:pt x="0" y="452279"/>
                  </a:lnTo>
                  <a:cubicBezTo>
                    <a:pt x="0" y="526540"/>
                    <a:pt x="60200" y="586740"/>
                    <a:pt x="134461" y="586740"/>
                  </a:cubicBezTo>
                  <a:lnTo>
                    <a:pt x="550069" y="586740"/>
                  </a:lnTo>
                  <a:cubicBezTo>
                    <a:pt x="570321" y="586740"/>
                    <a:pt x="586740" y="570321"/>
                    <a:pt x="586740" y="550069"/>
                  </a:cubicBezTo>
                  <a:lnTo>
                    <a:pt x="586740" y="550069"/>
                  </a:lnTo>
                  <a:cubicBezTo>
                    <a:pt x="586740" y="529816"/>
                    <a:pt x="570321" y="513398"/>
                    <a:pt x="550069" y="513398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84" name="Freeform 1183">
              <a:extLst>
                <a:ext uri="{FF2B5EF4-FFF2-40B4-BE49-F238E27FC236}">
                  <a16:creationId xmlns:a16="http://schemas.microsoft.com/office/drawing/2014/main" id="{9CA3C707-8B5D-794D-8ACA-036C92A6B544}"/>
                </a:ext>
              </a:extLst>
            </p:cNvPr>
            <p:cNvSpPr/>
            <p:nvPr/>
          </p:nvSpPr>
          <p:spPr>
            <a:xfrm>
              <a:off x="2175914" y="5802023"/>
              <a:ext cx="73342" cy="220027"/>
            </a:xfrm>
            <a:custGeom>
              <a:avLst/>
              <a:gdLst>
                <a:gd name="connsiteX0" fmla="*/ 36671 w 73342"/>
                <a:gd name="connsiteY0" fmla="*/ 220028 h 220027"/>
                <a:gd name="connsiteX1" fmla="*/ 73343 w 73342"/>
                <a:gd name="connsiteY1" fmla="*/ 183356 h 220027"/>
                <a:gd name="connsiteX2" fmla="*/ 73343 w 73342"/>
                <a:gd name="connsiteY2" fmla="*/ 36671 h 220027"/>
                <a:gd name="connsiteX3" fmla="*/ 36671 w 73342"/>
                <a:gd name="connsiteY3" fmla="*/ 0 h 220027"/>
                <a:gd name="connsiteX4" fmla="*/ 0 w 73342"/>
                <a:gd name="connsiteY4" fmla="*/ 36671 h 220027"/>
                <a:gd name="connsiteX5" fmla="*/ 0 w 73342"/>
                <a:gd name="connsiteY5" fmla="*/ 183356 h 220027"/>
                <a:gd name="connsiteX6" fmla="*/ 36671 w 73342"/>
                <a:gd name="connsiteY6" fmla="*/ 220028 h 220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42" h="220027">
                  <a:moveTo>
                    <a:pt x="36671" y="220028"/>
                  </a:moveTo>
                  <a:cubicBezTo>
                    <a:pt x="56924" y="220028"/>
                    <a:pt x="73343" y="203609"/>
                    <a:pt x="73343" y="183356"/>
                  </a:cubicBezTo>
                  <a:lnTo>
                    <a:pt x="73343" y="36671"/>
                  </a:lnTo>
                  <a:cubicBezTo>
                    <a:pt x="73343" y="16418"/>
                    <a:pt x="56924" y="0"/>
                    <a:pt x="36671" y="0"/>
                  </a:cubicBezTo>
                  <a:cubicBezTo>
                    <a:pt x="16419" y="0"/>
                    <a:pt x="0" y="16418"/>
                    <a:pt x="0" y="36671"/>
                  </a:cubicBezTo>
                  <a:lnTo>
                    <a:pt x="0" y="183356"/>
                  </a:lnTo>
                  <a:cubicBezTo>
                    <a:pt x="0" y="203609"/>
                    <a:pt x="16419" y="220028"/>
                    <a:pt x="36671" y="220028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85" name="Freeform 1184">
              <a:extLst>
                <a:ext uri="{FF2B5EF4-FFF2-40B4-BE49-F238E27FC236}">
                  <a16:creationId xmlns:a16="http://schemas.microsoft.com/office/drawing/2014/main" id="{1B5F1DE3-73CF-484D-9450-CBC034E655C3}"/>
                </a:ext>
              </a:extLst>
            </p:cNvPr>
            <p:cNvSpPr/>
            <p:nvPr/>
          </p:nvSpPr>
          <p:spPr>
            <a:xfrm>
              <a:off x="1882544" y="5802023"/>
              <a:ext cx="73342" cy="220027"/>
            </a:xfrm>
            <a:custGeom>
              <a:avLst/>
              <a:gdLst>
                <a:gd name="connsiteX0" fmla="*/ 36671 w 73342"/>
                <a:gd name="connsiteY0" fmla="*/ 220028 h 220027"/>
                <a:gd name="connsiteX1" fmla="*/ 73343 w 73342"/>
                <a:gd name="connsiteY1" fmla="*/ 183356 h 220027"/>
                <a:gd name="connsiteX2" fmla="*/ 73343 w 73342"/>
                <a:gd name="connsiteY2" fmla="*/ 36671 h 220027"/>
                <a:gd name="connsiteX3" fmla="*/ 36671 w 73342"/>
                <a:gd name="connsiteY3" fmla="*/ 0 h 220027"/>
                <a:gd name="connsiteX4" fmla="*/ 0 w 73342"/>
                <a:gd name="connsiteY4" fmla="*/ 36671 h 220027"/>
                <a:gd name="connsiteX5" fmla="*/ 0 w 73342"/>
                <a:gd name="connsiteY5" fmla="*/ 183356 h 220027"/>
                <a:gd name="connsiteX6" fmla="*/ 36671 w 73342"/>
                <a:gd name="connsiteY6" fmla="*/ 220028 h 220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42" h="220027">
                  <a:moveTo>
                    <a:pt x="36671" y="220028"/>
                  </a:moveTo>
                  <a:cubicBezTo>
                    <a:pt x="56924" y="220028"/>
                    <a:pt x="73343" y="203609"/>
                    <a:pt x="73343" y="183356"/>
                  </a:cubicBezTo>
                  <a:lnTo>
                    <a:pt x="73343" y="36671"/>
                  </a:lnTo>
                  <a:cubicBezTo>
                    <a:pt x="73343" y="16418"/>
                    <a:pt x="56924" y="0"/>
                    <a:pt x="36671" y="0"/>
                  </a:cubicBezTo>
                  <a:cubicBezTo>
                    <a:pt x="16418" y="0"/>
                    <a:pt x="0" y="16418"/>
                    <a:pt x="0" y="36671"/>
                  </a:cubicBezTo>
                  <a:lnTo>
                    <a:pt x="0" y="183356"/>
                  </a:lnTo>
                  <a:cubicBezTo>
                    <a:pt x="0" y="203609"/>
                    <a:pt x="16418" y="220028"/>
                    <a:pt x="36671" y="220028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86" name="Freeform 1185">
              <a:extLst>
                <a:ext uri="{FF2B5EF4-FFF2-40B4-BE49-F238E27FC236}">
                  <a16:creationId xmlns:a16="http://schemas.microsoft.com/office/drawing/2014/main" id="{C649A239-AC75-B24C-ABDC-FB2A4E5ADCDB}"/>
                </a:ext>
              </a:extLst>
            </p:cNvPr>
            <p:cNvSpPr/>
            <p:nvPr/>
          </p:nvSpPr>
          <p:spPr>
            <a:xfrm>
              <a:off x="2029229" y="5679786"/>
              <a:ext cx="73342" cy="342265"/>
            </a:xfrm>
            <a:custGeom>
              <a:avLst/>
              <a:gdLst>
                <a:gd name="connsiteX0" fmla="*/ 36671 w 73342"/>
                <a:gd name="connsiteY0" fmla="*/ 342265 h 342265"/>
                <a:gd name="connsiteX1" fmla="*/ 73343 w 73342"/>
                <a:gd name="connsiteY1" fmla="*/ 305594 h 342265"/>
                <a:gd name="connsiteX2" fmla="*/ 73343 w 73342"/>
                <a:gd name="connsiteY2" fmla="*/ 36671 h 342265"/>
                <a:gd name="connsiteX3" fmla="*/ 36671 w 73342"/>
                <a:gd name="connsiteY3" fmla="*/ 0 h 342265"/>
                <a:gd name="connsiteX4" fmla="*/ 0 w 73342"/>
                <a:gd name="connsiteY4" fmla="*/ 36671 h 342265"/>
                <a:gd name="connsiteX5" fmla="*/ 0 w 73342"/>
                <a:gd name="connsiteY5" fmla="*/ 305594 h 342265"/>
                <a:gd name="connsiteX6" fmla="*/ 36671 w 73342"/>
                <a:gd name="connsiteY6" fmla="*/ 342265 h 34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42" h="342265">
                  <a:moveTo>
                    <a:pt x="36671" y="342265"/>
                  </a:moveTo>
                  <a:cubicBezTo>
                    <a:pt x="56924" y="342265"/>
                    <a:pt x="73343" y="325846"/>
                    <a:pt x="73343" y="305594"/>
                  </a:cubicBezTo>
                  <a:lnTo>
                    <a:pt x="73343" y="36671"/>
                  </a:lnTo>
                  <a:cubicBezTo>
                    <a:pt x="73343" y="16418"/>
                    <a:pt x="56924" y="0"/>
                    <a:pt x="36671" y="0"/>
                  </a:cubicBezTo>
                  <a:cubicBezTo>
                    <a:pt x="16419" y="0"/>
                    <a:pt x="0" y="16418"/>
                    <a:pt x="0" y="36671"/>
                  </a:cubicBezTo>
                  <a:lnTo>
                    <a:pt x="0" y="305594"/>
                  </a:lnTo>
                  <a:cubicBezTo>
                    <a:pt x="0" y="325846"/>
                    <a:pt x="16419" y="342265"/>
                    <a:pt x="36671" y="342265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1187" name="Graphic 1083">
            <a:extLst>
              <a:ext uri="{FF2B5EF4-FFF2-40B4-BE49-F238E27FC236}">
                <a16:creationId xmlns:a16="http://schemas.microsoft.com/office/drawing/2014/main" id="{ED6B2AAC-F805-C043-9138-ABA3C1073E07}"/>
              </a:ext>
            </a:extLst>
          </p:cNvPr>
          <p:cNvGrpSpPr/>
          <p:nvPr/>
        </p:nvGrpSpPr>
        <p:grpSpPr>
          <a:xfrm>
            <a:off x="2897793" y="5581996"/>
            <a:ext cx="586740" cy="586740"/>
            <a:chOff x="2897793" y="5581996"/>
            <a:chExt cx="586740" cy="586740"/>
          </a:xfrm>
          <a:solidFill>
            <a:schemeClr val="tx1"/>
          </a:solidFill>
        </p:grpSpPr>
        <p:sp>
          <p:nvSpPr>
            <p:cNvPr id="1188" name="Freeform 1187">
              <a:extLst>
                <a:ext uri="{FF2B5EF4-FFF2-40B4-BE49-F238E27FC236}">
                  <a16:creationId xmlns:a16="http://schemas.microsoft.com/office/drawing/2014/main" id="{220FD1EB-6BD5-9545-A966-4A7B347335D5}"/>
                </a:ext>
              </a:extLst>
            </p:cNvPr>
            <p:cNvSpPr/>
            <p:nvPr/>
          </p:nvSpPr>
          <p:spPr>
            <a:xfrm>
              <a:off x="2897793" y="5581996"/>
              <a:ext cx="305007" cy="586740"/>
            </a:xfrm>
            <a:custGeom>
              <a:avLst/>
              <a:gdLst>
                <a:gd name="connsiteX0" fmla="*/ 280560 w 305007"/>
                <a:gd name="connsiteY0" fmla="*/ 366713 h 586740"/>
                <a:gd name="connsiteX1" fmla="*/ 256112 w 305007"/>
                <a:gd name="connsiteY1" fmla="*/ 391160 h 586740"/>
                <a:gd name="connsiteX2" fmla="*/ 256112 w 305007"/>
                <a:gd name="connsiteY2" fmla="*/ 464503 h 586740"/>
                <a:gd name="connsiteX3" fmla="*/ 182770 w 305007"/>
                <a:gd name="connsiteY3" fmla="*/ 537845 h 586740"/>
                <a:gd name="connsiteX4" fmla="*/ 122238 w 305007"/>
                <a:gd name="connsiteY4" fmla="*/ 537845 h 586740"/>
                <a:gd name="connsiteX5" fmla="*/ 48895 w 305007"/>
                <a:gd name="connsiteY5" fmla="*/ 464503 h 586740"/>
                <a:gd name="connsiteX6" fmla="*/ 48895 w 305007"/>
                <a:gd name="connsiteY6" fmla="*/ 122238 h 586740"/>
                <a:gd name="connsiteX7" fmla="*/ 122238 w 305007"/>
                <a:gd name="connsiteY7" fmla="*/ 48895 h 586740"/>
                <a:gd name="connsiteX8" fmla="*/ 182770 w 305007"/>
                <a:gd name="connsiteY8" fmla="*/ 48895 h 586740"/>
                <a:gd name="connsiteX9" fmla="*/ 256112 w 305007"/>
                <a:gd name="connsiteY9" fmla="*/ 122238 h 586740"/>
                <a:gd name="connsiteX10" fmla="*/ 256112 w 305007"/>
                <a:gd name="connsiteY10" fmla="*/ 195580 h 586740"/>
                <a:gd name="connsiteX11" fmla="*/ 280560 w 305007"/>
                <a:gd name="connsiteY11" fmla="*/ 220028 h 586740"/>
                <a:gd name="connsiteX12" fmla="*/ 305007 w 305007"/>
                <a:gd name="connsiteY12" fmla="*/ 195580 h 586740"/>
                <a:gd name="connsiteX13" fmla="*/ 305007 w 305007"/>
                <a:gd name="connsiteY13" fmla="*/ 122238 h 586740"/>
                <a:gd name="connsiteX14" fmla="*/ 182770 w 305007"/>
                <a:gd name="connsiteY14" fmla="*/ 0 h 586740"/>
                <a:gd name="connsiteX15" fmla="*/ 122238 w 305007"/>
                <a:gd name="connsiteY15" fmla="*/ 0 h 586740"/>
                <a:gd name="connsiteX16" fmla="*/ 0 w 305007"/>
                <a:gd name="connsiteY16" fmla="*/ 122238 h 586740"/>
                <a:gd name="connsiteX17" fmla="*/ 0 w 305007"/>
                <a:gd name="connsiteY17" fmla="*/ 464503 h 586740"/>
                <a:gd name="connsiteX18" fmla="*/ 122238 w 305007"/>
                <a:gd name="connsiteY18" fmla="*/ 586740 h 586740"/>
                <a:gd name="connsiteX19" fmla="*/ 182770 w 305007"/>
                <a:gd name="connsiteY19" fmla="*/ 586740 h 586740"/>
                <a:gd name="connsiteX20" fmla="*/ 305007 w 305007"/>
                <a:gd name="connsiteY20" fmla="*/ 464503 h 586740"/>
                <a:gd name="connsiteX21" fmla="*/ 305007 w 305007"/>
                <a:gd name="connsiteY21" fmla="*/ 391160 h 586740"/>
                <a:gd name="connsiteX22" fmla="*/ 280560 w 305007"/>
                <a:gd name="connsiteY22" fmla="*/ 366713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5007" h="586740">
                  <a:moveTo>
                    <a:pt x="280560" y="366713"/>
                  </a:moveTo>
                  <a:cubicBezTo>
                    <a:pt x="267057" y="366713"/>
                    <a:pt x="256112" y="377658"/>
                    <a:pt x="256112" y="391160"/>
                  </a:cubicBezTo>
                  <a:lnTo>
                    <a:pt x="256112" y="464503"/>
                  </a:lnTo>
                  <a:cubicBezTo>
                    <a:pt x="256112" y="505010"/>
                    <a:pt x="223275" y="537845"/>
                    <a:pt x="182770" y="537845"/>
                  </a:cubicBezTo>
                  <a:lnTo>
                    <a:pt x="122238" y="537845"/>
                  </a:lnTo>
                  <a:cubicBezTo>
                    <a:pt x="81732" y="537845"/>
                    <a:pt x="48895" y="505010"/>
                    <a:pt x="48895" y="464503"/>
                  </a:cubicBezTo>
                  <a:lnTo>
                    <a:pt x="48895" y="122238"/>
                  </a:lnTo>
                  <a:cubicBezTo>
                    <a:pt x="48895" y="81732"/>
                    <a:pt x="81732" y="48895"/>
                    <a:pt x="122238" y="48895"/>
                  </a:cubicBezTo>
                  <a:lnTo>
                    <a:pt x="182770" y="48895"/>
                  </a:lnTo>
                  <a:cubicBezTo>
                    <a:pt x="223275" y="48895"/>
                    <a:pt x="256112" y="81732"/>
                    <a:pt x="256112" y="122238"/>
                  </a:cubicBezTo>
                  <a:lnTo>
                    <a:pt x="256112" y="195580"/>
                  </a:lnTo>
                  <a:cubicBezTo>
                    <a:pt x="256112" y="209082"/>
                    <a:pt x="267057" y="220028"/>
                    <a:pt x="280560" y="220028"/>
                  </a:cubicBezTo>
                  <a:cubicBezTo>
                    <a:pt x="294062" y="220028"/>
                    <a:pt x="305007" y="209082"/>
                    <a:pt x="305007" y="195580"/>
                  </a:cubicBezTo>
                  <a:lnTo>
                    <a:pt x="305007" y="122238"/>
                  </a:lnTo>
                  <a:cubicBezTo>
                    <a:pt x="304926" y="54761"/>
                    <a:pt x="250247" y="81"/>
                    <a:pt x="182770" y="0"/>
                  </a:cubicBezTo>
                  <a:lnTo>
                    <a:pt x="122238" y="0"/>
                  </a:lnTo>
                  <a:cubicBezTo>
                    <a:pt x="54761" y="81"/>
                    <a:pt x="81" y="54761"/>
                    <a:pt x="0" y="122238"/>
                  </a:cubicBezTo>
                  <a:lnTo>
                    <a:pt x="0" y="464503"/>
                  </a:lnTo>
                  <a:cubicBezTo>
                    <a:pt x="81" y="531980"/>
                    <a:pt x="54761" y="586659"/>
                    <a:pt x="122238" y="586740"/>
                  </a:cubicBezTo>
                  <a:lnTo>
                    <a:pt x="182770" y="586740"/>
                  </a:lnTo>
                  <a:cubicBezTo>
                    <a:pt x="250247" y="586659"/>
                    <a:pt x="304926" y="531980"/>
                    <a:pt x="305007" y="464503"/>
                  </a:cubicBezTo>
                  <a:lnTo>
                    <a:pt x="305007" y="391160"/>
                  </a:lnTo>
                  <a:cubicBezTo>
                    <a:pt x="305007" y="377658"/>
                    <a:pt x="294062" y="366713"/>
                    <a:pt x="280560" y="366713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89" name="Freeform 1188">
              <a:extLst>
                <a:ext uri="{FF2B5EF4-FFF2-40B4-BE49-F238E27FC236}">
                  <a16:creationId xmlns:a16="http://schemas.microsoft.com/office/drawing/2014/main" id="{06C9C3DE-8CB8-DC4D-A7A5-6B8902F0D066}"/>
                </a:ext>
              </a:extLst>
            </p:cNvPr>
            <p:cNvSpPr/>
            <p:nvPr/>
          </p:nvSpPr>
          <p:spPr>
            <a:xfrm>
              <a:off x="3020030" y="5703933"/>
              <a:ext cx="458252" cy="342865"/>
            </a:xfrm>
            <a:custGeom>
              <a:avLst/>
              <a:gdLst>
                <a:gd name="connsiteX0" fmla="*/ 436804 w 458252"/>
                <a:gd name="connsiteY0" fmla="*/ 119580 h 342865"/>
                <a:gd name="connsiteX1" fmla="*/ 324687 w 458252"/>
                <a:gd name="connsiteY1" fmla="*/ 7464 h 342865"/>
                <a:gd name="connsiteX2" fmla="*/ 290119 w 458252"/>
                <a:gd name="connsiteY2" fmla="*/ 6863 h 342865"/>
                <a:gd name="connsiteX3" fmla="*/ 289517 w 458252"/>
                <a:gd name="connsiteY3" fmla="*/ 41431 h 342865"/>
                <a:gd name="connsiteX4" fmla="*/ 290119 w 458252"/>
                <a:gd name="connsiteY4" fmla="*/ 42032 h 342865"/>
                <a:gd name="connsiteX5" fmla="*/ 394338 w 458252"/>
                <a:gd name="connsiteY5" fmla="*/ 146252 h 342865"/>
                <a:gd name="connsiteX6" fmla="*/ 24448 w 458252"/>
                <a:gd name="connsiteY6" fmla="*/ 146985 h 342865"/>
                <a:gd name="connsiteX7" fmla="*/ 0 w 458252"/>
                <a:gd name="connsiteY7" fmla="*/ 171433 h 342865"/>
                <a:gd name="connsiteX8" fmla="*/ 24448 w 458252"/>
                <a:gd name="connsiteY8" fmla="*/ 195880 h 342865"/>
                <a:gd name="connsiteX9" fmla="*/ 24448 w 458252"/>
                <a:gd name="connsiteY9" fmla="*/ 195880 h 342865"/>
                <a:gd name="connsiteX10" fmla="*/ 395756 w 458252"/>
                <a:gd name="connsiteY10" fmla="*/ 195147 h 342865"/>
                <a:gd name="connsiteX11" fmla="*/ 290070 w 458252"/>
                <a:gd name="connsiteY11" fmla="*/ 300834 h 342865"/>
                <a:gd name="connsiteX12" fmla="*/ 289468 w 458252"/>
                <a:gd name="connsiteY12" fmla="*/ 335402 h 342865"/>
                <a:gd name="connsiteX13" fmla="*/ 324037 w 458252"/>
                <a:gd name="connsiteY13" fmla="*/ 336004 h 342865"/>
                <a:gd name="connsiteX14" fmla="*/ 324638 w 458252"/>
                <a:gd name="connsiteY14" fmla="*/ 335402 h 342865"/>
                <a:gd name="connsiteX15" fmla="*/ 436755 w 458252"/>
                <a:gd name="connsiteY15" fmla="*/ 223286 h 342865"/>
                <a:gd name="connsiteX16" fmla="*/ 436804 w 458252"/>
                <a:gd name="connsiteY16" fmla="*/ 119580 h 34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8252" h="342865">
                  <a:moveTo>
                    <a:pt x="436804" y="119580"/>
                  </a:moveTo>
                  <a:lnTo>
                    <a:pt x="324687" y="7464"/>
                  </a:lnTo>
                  <a:cubicBezTo>
                    <a:pt x="315307" y="-2248"/>
                    <a:pt x="299831" y="-2517"/>
                    <a:pt x="290119" y="6863"/>
                  </a:cubicBezTo>
                  <a:cubicBezTo>
                    <a:pt x="280406" y="16243"/>
                    <a:pt x="280137" y="31720"/>
                    <a:pt x="289517" y="41431"/>
                  </a:cubicBezTo>
                  <a:cubicBezTo>
                    <a:pt x="289715" y="41635"/>
                    <a:pt x="289916" y="41835"/>
                    <a:pt x="290119" y="42032"/>
                  </a:cubicBezTo>
                  <a:lnTo>
                    <a:pt x="394338" y="146252"/>
                  </a:lnTo>
                  <a:lnTo>
                    <a:pt x="24448" y="146985"/>
                  </a:lnTo>
                  <a:cubicBezTo>
                    <a:pt x="10946" y="146985"/>
                    <a:pt x="0" y="157931"/>
                    <a:pt x="0" y="171433"/>
                  </a:cubicBezTo>
                  <a:cubicBezTo>
                    <a:pt x="0" y="184935"/>
                    <a:pt x="10946" y="195880"/>
                    <a:pt x="24448" y="195880"/>
                  </a:cubicBezTo>
                  <a:lnTo>
                    <a:pt x="24448" y="195880"/>
                  </a:lnTo>
                  <a:lnTo>
                    <a:pt x="395756" y="195147"/>
                  </a:lnTo>
                  <a:lnTo>
                    <a:pt x="290070" y="300834"/>
                  </a:lnTo>
                  <a:cubicBezTo>
                    <a:pt x="280357" y="310214"/>
                    <a:pt x="280088" y="325689"/>
                    <a:pt x="289468" y="335402"/>
                  </a:cubicBezTo>
                  <a:cubicBezTo>
                    <a:pt x="298849" y="345113"/>
                    <a:pt x="314326" y="345384"/>
                    <a:pt x="324037" y="336004"/>
                  </a:cubicBezTo>
                  <a:cubicBezTo>
                    <a:pt x="324242" y="335806"/>
                    <a:pt x="324443" y="335605"/>
                    <a:pt x="324638" y="335402"/>
                  </a:cubicBezTo>
                  <a:lnTo>
                    <a:pt x="436755" y="223286"/>
                  </a:lnTo>
                  <a:cubicBezTo>
                    <a:pt x="465400" y="194660"/>
                    <a:pt x="465422" y="148235"/>
                    <a:pt x="436804" y="11958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1190" name="Graphic 1085">
            <a:extLst>
              <a:ext uri="{FF2B5EF4-FFF2-40B4-BE49-F238E27FC236}">
                <a16:creationId xmlns:a16="http://schemas.microsoft.com/office/drawing/2014/main" id="{4AC72EC5-D8FB-8941-911C-6E9875118B7E}"/>
              </a:ext>
            </a:extLst>
          </p:cNvPr>
          <p:cNvSpPr/>
          <p:nvPr/>
        </p:nvSpPr>
        <p:spPr>
          <a:xfrm>
            <a:off x="4060579" y="5581952"/>
            <a:ext cx="585887" cy="586867"/>
          </a:xfrm>
          <a:custGeom>
            <a:avLst/>
            <a:gdLst>
              <a:gd name="connsiteX0" fmla="*/ 561440 w 585887"/>
              <a:gd name="connsiteY0" fmla="*/ 268966 h 586867"/>
              <a:gd name="connsiteX1" fmla="*/ 536993 w 585887"/>
              <a:gd name="connsiteY1" fmla="*/ 244518 h 586867"/>
              <a:gd name="connsiteX2" fmla="*/ 341413 w 585887"/>
              <a:gd name="connsiteY2" fmla="*/ 48938 h 586867"/>
              <a:gd name="connsiteX3" fmla="*/ 316965 w 585887"/>
              <a:gd name="connsiteY3" fmla="*/ 24491 h 586867"/>
              <a:gd name="connsiteX4" fmla="*/ 341413 w 585887"/>
              <a:gd name="connsiteY4" fmla="*/ 43 h 586867"/>
              <a:gd name="connsiteX5" fmla="*/ 585888 w 585887"/>
              <a:gd name="connsiteY5" fmla="*/ 244518 h 586867"/>
              <a:gd name="connsiteX6" fmla="*/ 561440 w 585887"/>
              <a:gd name="connsiteY6" fmla="*/ 268966 h 586867"/>
              <a:gd name="connsiteX7" fmla="*/ 488098 w 585887"/>
              <a:gd name="connsiteY7" fmla="*/ 244518 h 586867"/>
              <a:gd name="connsiteX8" fmla="*/ 341413 w 585887"/>
              <a:gd name="connsiteY8" fmla="*/ 97833 h 586867"/>
              <a:gd name="connsiteX9" fmla="*/ 316965 w 585887"/>
              <a:gd name="connsiteY9" fmla="*/ 122281 h 586867"/>
              <a:gd name="connsiteX10" fmla="*/ 341413 w 585887"/>
              <a:gd name="connsiteY10" fmla="*/ 146728 h 586867"/>
              <a:gd name="connsiteX11" fmla="*/ 439203 w 585887"/>
              <a:gd name="connsiteY11" fmla="*/ 244518 h 586867"/>
              <a:gd name="connsiteX12" fmla="*/ 463650 w 585887"/>
              <a:gd name="connsiteY12" fmla="*/ 268966 h 586867"/>
              <a:gd name="connsiteX13" fmla="*/ 488098 w 585887"/>
              <a:gd name="connsiteY13" fmla="*/ 244518 h 586867"/>
              <a:gd name="connsiteX14" fmla="*/ 541467 w 585887"/>
              <a:gd name="connsiteY14" fmla="*/ 541897 h 586867"/>
              <a:gd name="connsiteX15" fmla="*/ 563714 w 585887"/>
              <a:gd name="connsiteY15" fmla="*/ 516252 h 586867"/>
              <a:gd name="connsiteX16" fmla="*/ 563714 w 585887"/>
              <a:gd name="connsiteY16" fmla="*/ 409245 h 586867"/>
              <a:gd name="connsiteX17" fmla="*/ 504135 w 585887"/>
              <a:gd name="connsiteY17" fmla="*/ 363235 h 586867"/>
              <a:gd name="connsiteX18" fmla="*/ 399476 w 585887"/>
              <a:gd name="connsiteY18" fmla="*/ 363382 h 586867"/>
              <a:gd name="connsiteX19" fmla="*/ 352879 w 585887"/>
              <a:gd name="connsiteY19" fmla="*/ 402644 h 586867"/>
              <a:gd name="connsiteX20" fmla="*/ 183409 w 585887"/>
              <a:gd name="connsiteY20" fmla="*/ 232881 h 586867"/>
              <a:gd name="connsiteX21" fmla="*/ 222525 w 585887"/>
              <a:gd name="connsiteY21" fmla="*/ 186431 h 586867"/>
              <a:gd name="connsiteX22" fmla="*/ 222696 w 585887"/>
              <a:gd name="connsiteY22" fmla="*/ 81747 h 586867"/>
              <a:gd name="connsiteX23" fmla="*/ 176637 w 585887"/>
              <a:gd name="connsiteY23" fmla="*/ 22241 h 586867"/>
              <a:gd name="connsiteX24" fmla="*/ 70877 w 585887"/>
              <a:gd name="connsiteY24" fmla="*/ 21117 h 586867"/>
              <a:gd name="connsiteX25" fmla="*/ 42762 w 585887"/>
              <a:gd name="connsiteY25" fmla="*/ 45564 h 586867"/>
              <a:gd name="connsiteX26" fmla="*/ 433384 w 585887"/>
              <a:gd name="connsiteY26" fmla="*/ 586783 h 586867"/>
              <a:gd name="connsiteX27" fmla="*/ 541467 w 585887"/>
              <a:gd name="connsiteY27" fmla="*/ 541897 h 5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5887" h="586867">
                <a:moveTo>
                  <a:pt x="561440" y="268966"/>
                </a:moveTo>
                <a:cubicBezTo>
                  <a:pt x="547938" y="268966"/>
                  <a:pt x="536993" y="258020"/>
                  <a:pt x="536993" y="244518"/>
                </a:cubicBezTo>
                <a:cubicBezTo>
                  <a:pt x="536885" y="136547"/>
                  <a:pt x="449385" y="49046"/>
                  <a:pt x="341413" y="48938"/>
                </a:cubicBezTo>
                <a:cubicBezTo>
                  <a:pt x="327910" y="48938"/>
                  <a:pt x="316965" y="37992"/>
                  <a:pt x="316965" y="24491"/>
                </a:cubicBezTo>
                <a:cubicBezTo>
                  <a:pt x="316965" y="10989"/>
                  <a:pt x="327910" y="43"/>
                  <a:pt x="341413" y="43"/>
                </a:cubicBezTo>
                <a:cubicBezTo>
                  <a:pt x="476370" y="191"/>
                  <a:pt x="585739" y="109560"/>
                  <a:pt x="585888" y="244518"/>
                </a:cubicBezTo>
                <a:cubicBezTo>
                  <a:pt x="585888" y="258020"/>
                  <a:pt x="574943" y="268966"/>
                  <a:pt x="561440" y="268966"/>
                </a:cubicBezTo>
                <a:close/>
                <a:moveTo>
                  <a:pt x="488098" y="244518"/>
                </a:moveTo>
                <a:cubicBezTo>
                  <a:pt x="488098" y="163506"/>
                  <a:pt x="422424" y="97833"/>
                  <a:pt x="341413" y="97833"/>
                </a:cubicBezTo>
                <a:cubicBezTo>
                  <a:pt x="327910" y="97833"/>
                  <a:pt x="316965" y="108779"/>
                  <a:pt x="316965" y="122281"/>
                </a:cubicBezTo>
                <a:cubicBezTo>
                  <a:pt x="316965" y="135782"/>
                  <a:pt x="327910" y="146728"/>
                  <a:pt x="341413" y="146728"/>
                </a:cubicBezTo>
                <a:cubicBezTo>
                  <a:pt x="395420" y="146728"/>
                  <a:pt x="439203" y="190510"/>
                  <a:pt x="439203" y="244518"/>
                </a:cubicBezTo>
                <a:cubicBezTo>
                  <a:pt x="439203" y="258020"/>
                  <a:pt x="450148" y="268966"/>
                  <a:pt x="463650" y="268966"/>
                </a:cubicBezTo>
                <a:cubicBezTo>
                  <a:pt x="477153" y="268966"/>
                  <a:pt x="488098" y="258020"/>
                  <a:pt x="488098" y="244518"/>
                </a:cubicBezTo>
                <a:close/>
                <a:moveTo>
                  <a:pt x="541467" y="541897"/>
                </a:moveTo>
                <a:lnTo>
                  <a:pt x="563714" y="516252"/>
                </a:lnTo>
                <a:cubicBezTo>
                  <a:pt x="593195" y="486675"/>
                  <a:pt x="593195" y="438822"/>
                  <a:pt x="563714" y="409245"/>
                </a:cubicBezTo>
                <a:cubicBezTo>
                  <a:pt x="562956" y="408487"/>
                  <a:pt x="504135" y="363235"/>
                  <a:pt x="504135" y="363235"/>
                </a:cubicBezTo>
                <a:cubicBezTo>
                  <a:pt x="474811" y="335321"/>
                  <a:pt x="428722" y="335385"/>
                  <a:pt x="399476" y="363382"/>
                </a:cubicBezTo>
                <a:lnTo>
                  <a:pt x="352879" y="402644"/>
                </a:lnTo>
                <a:cubicBezTo>
                  <a:pt x="276057" y="370850"/>
                  <a:pt x="215070" y="309759"/>
                  <a:pt x="183409" y="232881"/>
                </a:cubicBezTo>
                <a:lnTo>
                  <a:pt x="222525" y="186431"/>
                </a:lnTo>
                <a:cubicBezTo>
                  <a:pt x="250544" y="157187"/>
                  <a:pt x="250620" y="111082"/>
                  <a:pt x="222696" y="81747"/>
                </a:cubicBezTo>
                <a:cubicBezTo>
                  <a:pt x="222696" y="81747"/>
                  <a:pt x="177394" y="22999"/>
                  <a:pt x="176637" y="22241"/>
                </a:cubicBezTo>
                <a:cubicBezTo>
                  <a:pt x="147614" y="-6970"/>
                  <a:pt x="100514" y="-7471"/>
                  <a:pt x="70877" y="21117"/>
                </a:cubicBezTo>
                <a:lnTo>
                  <a:pt x="42762" y="45564"/>
                </a:lnTo>
                <a:cubicBezTo>
                  <a:pt x="-123334" y="238259"/>
                  <a:pt x="234333" y="593164"/>
                  <a:pt x="433384" y="586783"/>
                </a:cubicBezTo>
                <a:cubicBezTo>
                  <a:pt x="473992" y="587018"/>
                  <a:pt x="512971" y="570831"/>
                  <a:pt x="541467" y="541897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1191" name="Graphic 1087">
            <a:extLst>
              <a:ext uri="{FF2B5EF4-FFF2-40B4-BE49-F238E27FC236}">
                <a16:creationId xmlns:a16="http://schemas.microsoft.com/office/drawing/2014/main" id="{E2ECF84F-1BA6-1A4E-BC03-E40D745CFB89}"/>
              </a:ext>
            </a:extLst>
          </p:cNvPr>
          <p:cNvGrpSpPr/>
          <p:nvPr/>
        </p:nvGrpSpPr>
        <p:grpSpPr>
          <a:xfrm>
            <a:off x="5221661" y="5581996"/>
            <a:ext cx="586740" cy="586740"/>
            <a:chOff x="5221661" y="5581996"/>
            <a:chExt cx="586740" cy="586740"/>
          </a:xfrm>
          <a:solidFill>
            <a:schemeClr val="tx1"/>
          </a:solidFill>
        </p:grpSpPr>
        <p:sp>
          <p:nvSpPr>
            <p:cNvPr id="1192" name="Freeform 1191">
              <a:extLst>
                <a:ext uri="{FF2B5EF4-FFF2-40B4-BE49-F238E27FC236}">
                  <a16:creationId xmlns:a16="http://schemas.microsoft.com/office/drawing/2014/main" id="{0BD29A6A-A7D4-6F49-9EAE-7FE39BCB94D5}"/>
                </a:ext>
              </a:extLst>
            </p:cNvPr>
            <p:cNvSpPr/>
            <p:nvPr/>
          </p:nvSpPr>
          <p:spPr>
            <a:xfrm>
              <a:off x="5221661" y="5723204"/>
              <a:ext cx="445531" cy="445531"/>
            </a:xfrm>
            <a:custGeom>
              <a:avLst/>
              <a:gdLst>
                <a:gd name="connsiteX0" fmla="*/ 28652 w 445531"/>
                <a:gd name="connsiteY0" fmla="*/ 326203 h 445531"/>
                <a:gd name="connsiteX1" fmla="*/ 0 w 445531"/>
                <a:gd name="connsiteY1" fmla="*/ 395341 h 445531"/>
                <a:gd name="connsiteX2" fmla="*/ 0 w 445531"/>
                <a:gd name="connsiteY2" fmla="*/ 445531 h 445531"/>
                <a:gd name="connsiteX3" fmla="*/ 50191 w 445531"/>
                <a:gd name="connsiteY3" fmla="*/ 445531 h 445531"/>
                <a:gd name="connsiteX4" fmla="*/ 119328 w 445531"/>
                <a:gd name="connsiteY4" fmla="*/ 416879 h 445531"/>
                <a:gd name="connsiteX5" fmla="*/ 445531 w 445531"/>
                <a:gd name="connsiteY5" fmla="*/ 90676 h 445531"/>
                <a:gd name="connsiteX6" fmla="*/ 354855 w 445531"/>
                <a:gd name="connsiteY6" fmla="*/ 0 h 44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5531" h="445531">
                  <a:moveTo>
                    <a:pt x="28652" y="326203"/>
                  </a:moveTo>
                  <a:cubicBezTo>
                    <a:pt x="10312" y="344539"/>
                    <a:pt x="6" y="369407"/>
                    <a:pt x="0" y="395341"/>
                  </a:cubicBezTo>
                  <a:lnTo>
                    <a:pt x="0" y="445531"/>
                  </a:lnTo>
                  <a:lnTo>
                    <a:pt x="50191" y="445531"/>
                  </a:lnTo>
                  <a:cubicBezTo>
                    <a:pt x="76124" y="445526"/>
                    <a:pt x="100993" y="435219"/>
                    <a:pt x="119328" y="416879"/>
                  </a:cubicBezTo>
                  <a:lnTo>
                    <a:pt x="445531" y="90676"/>
                  </a:lnTo>
                  <a:lnTo>
                    <a:pt x="354855" y="0"/>
                  </a:ln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93" name="Freeform 1192">
              <a:extLst>
                <a:ext uri="{FF2B5EF4-FFF2-40B4-BE49-F238E27FC236}">
                  <a16:creationId xmlns:a16="http://schemas.microsoft.com/office/drawing/2014/main" id="{C5126CC6-C3C3-3947-A988-5B46B42D8CC6}"/>
                </a:ext>
              </a:extLst>
            </p:cNvPr>
            <p:cNvSpPr/>
            <p:nvPr/>
          </p:nvSpPr>
          <p:spPr>
            <a:xfrm>
              <a:off x="5611085" y="5584100"/>
              <a:ext cx="195212" cy="195211"/>
            </a:xfrm>
            <a:custGeom>
              <a:avLst/>
              <a:gdLst>
                <a:gd name="connsiteX0" fmla="*/ 176413 w 195212"/>
                <a:gd name="connsiteY0" fmla="*/ 18798 h 195211"/>
                <a:gd name="connsiteX1" fmla="*/ 85759 w 195212"/>
                <a:gd name="connsiteY1" fmla="*/ 18751 h 195211"/>
                <a:gd name="connsiteX2" fmla="*/ 85713 w 195212"/>
                <a:gd name="connsiteY2" fmla="*/ 18798 h 195211"/>
                <a:gd name="connsiteX3" fmla="*/ 0 w 195212"/>
                <a:gd name="connsiteY3" fmla="*/ 104536 h 195211"/>
                <a:gd name="connsiteX4" fmla="*/ 90676 w 195212"/>
                <a:gd name="connsiteY4" fmla="*/ 195212 h 195211"/>
                <a:gd name="connsiteX5" fmla="*/ 176413 w 195212"/>
                <a:gd name="connsiteY5" fmla="*/ 109499 h 195211"/>
                <a:gd name="connsiteX6" fmla="*/ 176460 w 195212"/>
                <a:gd name="connsiteY6" fmla="*/ 18846 h 195211"/>
                <a:gd name="connsiteX7" fmla="*/ 176413 w 195212"/>
                <a:gd name="connsiteY7" fmla="*/ 18798 h 19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212" h="195211">
                  <a:moveTo>
                    <a:pt x="176413" y="18798"/>
                  </a:moveTo>
                  <a:cubicBezTo>
                    <a:pt x="151394" y="-6248"/>
                    <a:pt x="110806" y="-6269"/>
                    <a:pt x="85759" y="18751"/>
                  </a:cubicBezTo>
                  <a:cubicBezTo>
                    <a:pt x="85745" y="18767"/>
                    <a:pt x="85728" y="18783"/>
                    <a:pt x="85713" y="18798"/>
                  </a:cubicBezTo>
                  <a:lnTo>
                    <a:pt x="0" y="104536"/>
                  </a:lnTo>
                  <a:lnTo>
                    <a:pt x="90676" y="195212"/>
                  </a:lnTo>
                  <a:lnTo>
                    <a:pt x="176413" y="109499"/>
                  </a:lnTo>
                  <a:cubicBezTo>
                    <a:pt x="201460" y="84479"/>
                    <a:pt x="201482" y="43892"/>
                    <a:pt x="176460" y="18846"/>
                  </a:cubicBezTo>
                  <a:cubicBezTo>
                    <a:pt x="176445" y="18830"/>
                    <a:pt x="176428" y="18814"/>
                    <a:pt x="176413" y="18798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1194" name="Graphic 1089">
            <a:extLst>
              <a:ext uri="{FF2B5EF4-FFF2-40B4-BE49-F238E27FC236}">
                <a16:creationId xmlns:a16="http://schemas.microsoft.com/office/drawing/2014/main" id="{CC204BC0-A007-414B-8F96-C2FF983E353C}"/>
              </a:ext>
            </a:extLst>
          </p:cNvPr>
          <p:cNvGrpSpPr/>
          <p:nvPr/>
        </p:nvGrpSpPr>
        <p:grpSpPr>
          <a:xfrm>
            <a:off x="6383595" y="5606444"/>
            <a:ext cx="586740" cy="537844"/>
            <a:chOff x="6383595" y="5606444"/>
            <a:chExt cx="586740" cy="537844"/>
          </a:xfrm>
          <a:solidFill>
            <a:schemeClr val="tx1"/>
          </a:solidFill>
        </p:grpSpPr>
        <p:sp>
          <p:nvSpPr>
            <p:cNvPr id="1195" name="Freeform 1194">
              <a:extLst>
                <a:ext uri="{FF2B5EF4-FFF2-40B4-BE49-F238E27FC236}">
                  <a16:creationId xmlns:a16="http://schemas.microsoft.com/office/drawing/2014/main" id="{132F055F-D54D-D74D-BC3D-CA3D2C5FAC1B}"/>
                </a:ext>
              </a:extLst>
            </p:cNvPr>
            <p:cNvSpPr/>
            <p:nvPr/>
          </p:nvSpPr>
          <p:spPr>
            <a:xfrm>
              <a:off x="6383595" y="5799089"/>
              <a:ext cx="586740" cy="345199"/>
            </a:xfrm>
            <a:custGeom>
              <a:avLst/>
              <a:gdLst>
                <a:gd name="connsiteX0" fmla="*/ 0 w 586740"/>
                <a:gd name="connsiteY0" fmla="*/ 2714 h 345199"/>
                <a:gd name="connsiteX1" fmla="*/ 0 w 586740"/>
                <a:gd name="connsiteY1" fmla="*/ 222961 h 345199"/>
                <a:gd name="connsiteX2" fmla="*/ 122238 w 586740"/>
                <a:gd name="connsiteY2" fmla="*/ 345199 h 345199"/>
                <a:gd name="connsiteX3" fmla="*/ 464503 w 586740"/>
                <a:gd name="connsiteY3" fmla="*/ 345199 h 345199"/>
                <a:gd name="connsiteX4" fmla="*/ 586740 w 586740"/>
                <a:gd name="connsiteY4" fmla="*/ 222961 h 345199"/>
                <a:gd name="connsiteX5" fmla="*/ 586740 w 586740"/>
                <a:gd name="connsiteY5" fmla="*/ 0 h 345199"/>
                <a:gd name="connsiteX6" fmla="*/ 0 w 586740"/>
                <a:gd name="connsiteY6" fmla="*/ 2714 h 34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40" h="345199">
                  <a:moveTo>
                    <a:pt x="0" y="2714"/>
                  </a:moveTo>
                  <a:lnTo>
                    <a:pt x="0" y="222961"/>
                  </a:lnTo>
                  <a:cubicBezTo>
                    <a:pt x="81" y="290437"/>
                    <a:pt x="54762" y="345118"/>
                    <a:pt x="122238" y="345199"/>
                  </a:cubicBezTo>
                  <a:lnTo>
                    <a:pt x="464503" y="345199"/>
                  </a:lnTo>
                  <a:cubicBezTo>
                    <a:pt x="531978" y="345118"/>
                    <a:pt x="586660" y="290437"/>
                    <a:pt x="586740" y="222961"/>
                  </a:cubicBezTo>
                  <a:lnTo>
                    <a:pt x="586740" y="0"/>
                  </a:lnTo>
                  <a:lnTo>
                    <a:pt x="0" y="2714"/>
                  </a:lnTo>
                  <a:close/>
                </a:path>
              </a:pathLst>
            </a:custGeom>
            <a:grpFill/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96" name="Freeform 1195">
              <a:extLst>
                <a:ext uri="{FF2B5EF4-FFF2-40B4-BE49-F238E27FC236}">
                  <a16:creationId xmlns:a16="http://schemas.microsoft.com/office/drawing/2014/main" id="{F9F26AE1-BE23-DA44-9D24-1DD01D7EC7B4}"/>
                </a:ext>
              </a:extLst>
            </p:cNvPr>
            <p:cNvSpPr/>
            <p:nvPr/>
          </p:nvSpPr>
          <p:spPr>
            <a:xfrm>
              <a:off x="6383595" y="5606444"/>
              <a:ext cx="583390" cy="146463"/>
            </a:xfrm>
            <a:custGeom>
              <a:avLst/>
              <a:gdLst>
                <a:gd name="connsiteX0" fmla="*/ 464502 w 583390"/>
                <a:gd name="connsiteY0" fmla="*/ 48894 h 146463"/>
                <a:gd name="connsiteX1" fmla="*/ 304909 w 583390"/>
                <a:gd name="connsiteY1" fmla="*/ 48894 h 146463"/>
                <a:gd name="connsiteX2" fmla="*/ 293981 w 583390"/>
                <a:gd name="connsiteY2" fmla="*/ 46450 h 146463"/>
                <a:gd name="connsiteX3" fmla="*/ 216825 w 583390"/>
                <a:gd name="connsiteY3" fmla="*/ 7725 h 146463"/>
                <a:gd name="connsiteX4" fmla="*/ 184040 w 583390"/>
                <a:gd name="connsiteY4" fmla="*/ 0 h 146463"/>
                <a:gd name="connsiteX5" fmla="*/ 122237 w 583390"/>
                <a:gd name="connsiteY5" fmla="*/ 0 h 146463"/>
                <a:gd name="connsiteX6" fmla="*/ 0 w 583390"/>
                <a:gd name="connsiteY6" fmla="*/ 122237 h 146463"/>
                <a:gd name="connsiteX7" fmla="*/ 0 w 583390"/>
                <a:gd name="connsiteY7" fmla="*/ 146464 h 146463"/>
                <a:gd name="connsiteX8" fmla="*/ 583390 w 583390"/>
                <a:gd name="connsiteY8" fmla="*/ 143750 h 146463"/>
                <a:gd name="connsiteX9" fmla="*/ 464502 w 583390"/>
                <a:gd name="connsiteY9" fmla="*/ 48894 h 14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3390" h="146463">
                  <a:moveTo>
                    <a:pt x="464502" y="48894"/>
                  </a:moveTo>
                  <a:lnTo>
                    <a:pt x="304909" y="48894"/>
                  </a:lnTo>
                  <a:cubicBezTo>
                    <a:pt x="301128" y="48919"/>
                    <a:pt x="297391" y="48083"/>
                    <a:pt x="293981" y="46450"/>
                  </a:cubicBezTo>
                  <a:lnTo>
                    <a:pt x="216825" y="7725"/>
                  </a:lnTo>
                  <a:cubicBezTo>
                    <a:pt x="206639" y="2653"/>
                    <a:pt x="195419" y="9"/>
                    <a:pt x="184040" y="0"/>
                  </a:cubicBezTo>
                  <a:lnTo>
                    <a:pt x="122237" y="0"/>
                  </a:lnTo>
                  <a:cubicBezTo>
                    <a:pt x="54762" y="80"/>
                    <a:pt x="81" y="54760"/>
                    <a:pt x="0" y="122237"/>
                  </a:cubicBezTo>
                  <a:lnTo>
                    <a:pt x="0" y="146464"/>
                  </a:lnTo>
                  <a:lnTo>
                    <a:pt x="583390" y="143750"/>
                  </a:lnTo>
                  <a:cubicBezTo>
                    <a:pt x="570652" y="88325"/>
                    <a:pt x="521372" y="49008"/>
                    <a:pt x="464502" y="48894"/>
                  </a:cubicBezTo>
                  <a:close/>
                </a:path>
              </a:pathLst>
            </a:custGeom>
            <a:grpFill/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1197" name="Graphic 1091">
            <a:extLst>
              <a:ext uri="{FF2B5EF4-FFF2-40B4-BE49-F238E27FC236}">
                <a16:creationId xmlns:a16="http://schemas.microsoft.com/office/drawing/2014/main" id="{BA5578F9-B5B6-E14E-95A4-9A90CF60D040}"/>
              </a:ext>
            </a:extLst>
          </p:cNvPr>
          <p:cNvGrpSpPr/>
          <p:nvPr/>
        </p:nvGrpSpPr>
        <p:grpSpPr>
          <a:xfrm>
            <a:off x="7545529" y="5581996"/>
            <a:ext cx="586740" cy="586740"/>
            <a:chOff x="7545529" y="5581996"/>
            <a:chExt cx="586740" cy="586740"/>
          </a:xfrm>
          <a:solidFill>
            <a:schemeClr val="tx1"/>
          </a:solidFill>
        </p:grpSpPr>
        <p:sp>
          <p:nvSpPr>
            <p:cNvPr id="1198" name="Freeform 1197">
              <a:extLst>
                <a:ext uri="{FF2B5EF4-FFF2-40B4-BE49-F238E27FC236}">
                  <a16:creationId xmlns:a16="http://schemas.microsoft.com/office/drawing/2014/main" id="{6F806D12-F055-5344-8568-074647B4D674}"/>
                </a:ext>
              </a:extLst>
            </p:cNvPr>
            <p:cNvSpPr/>
            <p:nvPr/>
          </p:nvSpPr>
          <p:spPr>
            <a:xfrm>
              <a:off x="7863346" y="5752566"/>
              <a:ext cx="245135" cy="413089"/>
            </a:xfrm>
            <a:custGeom>
              <a:avLst/>
              <a:gdLst>
                <a:gd name="connsiteX0" fmla="*/ 43076 w 245135"/>
                <a:gd name="connsiteY0" fmla="*/ 112703 h 413089"/>
                <a:gd name="connsiteX1" fmla="*/ 0 w 245135"/>
                <a:gd name="connsiteY1" fmla="*/ 128252 h 413089"/>
                <a:gd name="connsiteX2" fmla="*/ 0 w 245135"/>
                <a:gd name="connsiteY2" fmla="*/ 413089 h 413089"/>
                <a:gd name="connsiteX3" fmla="*/ 36671 w 245135"/>
                <a:gd name="connsiteY3" fmla="*/ 399472 h 413089"/>
                <a:gd name="connsiteX4" fmla="*/ 184016 w 245135"/>
                <a:gd name="connsiteY4" fmla="*/ 314419 h 413089"/>
                <a:gd name="connsiteX5" fmla="*/ 245135 w 245135"/>
                <a:gd name="connsiteY5" fmla="*/ 208537 h 413089"/>
                <a:gd name="connsiteX6" fmla="*/ 245135 w 245135"/>
                <a:gd name="connsiteY6" fmla="*/ 38383 h 413089"/>
                <a:gd name="connsiteX7" fmla="*/ 238656 w 245135"/>
                <a:gd name="connsiteY7" fmla="*/ 0 h 413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135" h="413089">
                  <a:moveTo>
                    <a:pt x="43076" y="112703"/>
                  </a:moveTo>
                  <a:cubicBezTo>
                    <a:pt x="29713" y="120311"/>
                    <a:pt x="15143" y="125570"/>
                    <a:pt x="0" y="128252"/>
                  </a:cubicBezTo>
                  <a:lnTo>
                    <a:pt x="0" y="413089"/>
                  </a:lnTo>
                  <a:cubicBezTo>
                    <a:pt x="12884" y="410581"/>
                    <a:pt x="25271" y="405980"/>
                    <a:pt x="36671" y="399472"/>
                  </a:cubicBezTo>
                  <a:lnTo>
                    <a:pt x="184016" y="314419"/>
                  </a:lnTo>
                  <a:cubicBezTo>
                    <a:pt x="221785" y="292522"/>
                    <a:pt x="245062" y="252196"/>
                    <a:pt x="245135" y="208537"/>
                  </a:cubicBezTo>
                  <a:lnTo>
                    <a:pt x="245135" y="38383"/>
                  </a:lnTo>
                  <a:cubicBezTo>
                    <a:pt x="245057" y="25323"/>
                    <a:pt x="242869" y="12362"/>
                    <a:pt x="238656" y="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99" name="Freeform 1198">
              <a:extLst>
                <a:ext uri="{FF2B5EF4-FFF2-40B4-BE49-F238E27FC236}">
                  <a16:creationId xmlns:a16="http://schemas.microsoft.com/office/drawing/2014/main" id="{4E33A5BC-88CE-5F4E-BC0C-3A44979B88D7}"/>
                </a:ext>
              </a:extLst>
            </p:cNvPr>
            <p:cNvSpPr/>
            <p:nvPr/>
          </p:nvSpPr>
          <p:spPr>
            <a:xfrm>
              <a:off x="7601098" y="5583693"/>
              <a:ext cx="476481" cy="250775"/>
            </a:xfrm>
            <a:custGeom>
              <a:avLst/>
              <a:gdLst>
                <a:gd name="connsiteX0" fmla="*/ 194822 w 476481"/>
                <a:gd name="connsiteY0" fmla="*/ 239281 h 250775"/>
                <a:gd name="connsiteX1" fmla="*/ 280902 w 476481"/>
                <a:gd name="connsiteY1" fmla="*/ 239281 h 250775"/>
                <a:gd name="connsiteX2" fmla="*/ 476482 w 476481"/>
                <a:gd name="connsiteY2" fmla="*/ 126578 h 250775"/>
                <a:gd name="connsiteX3" fmla="*/ 446216 w 476481"/>
                <a:gd name="connsiteY3" fmla="*/ 101471 h 250775"/>
                <a:gd name="connsiteX4" fmla="*/ 298920 w 476481"/>
                <a:gd name="connsiteY4" fmla="*/ 16320 h 250775"/>
                <a:gd name="connsiteX5" fmla="*/ 176682 w 476481"/>
                <a:gd name="connsiteY5" fmla="*/ 16320 h 250775"/>
                <a:gd name="connsiteX6" fmla="*/ 29337 w 476481"/>
                <a:gd name="connsiteY6" fmla="*/ 101397 h 250775"/>
                <a:gd name="connsiteX7" fmla="*/ 0 w 476481"/>
                <a:gd name="connsiteY7" fmla="*/ 125429 h 25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481" h="250775">
                  <a:moveTo>
                    <a:pt x="194822" y="239281"/>
                  </a:moveTo>
                  <a:cubicBezTo>
                    <a:pt x="221470" y="254608"/>
                    <a:pt x="254254" y="254608"/>
                    <a:pt x="280902" y="239281"/>
                  </a:cubicBezTo>
                  <a:lnTo>
                    <a:pt x="476482" y="126578"/>
                  </a:lnTo>
                  <a:cubicBezTo>
                    <a:pt x="467820" y="116625"/>
                    <a:pt x="457599" y="108146"/>
                    <a:pt x="446216" y="101471"/>
                  </a:cubicBezTo>
                  <a:lnTo>
                    <a:pt x="298920" y="16320"/>
                  </a:lnTo>
                  <a:cubicBezTo>
                    <a:pt x="261080" y="-5440"/>
                    <a:pt x="214522" y="-5440"/>
                    <a:pt x="176682" y="16320"/>
                  </a:cubicBezTo>
                  <a:lnTo>
                    <a:pt x="29337" y="101397"/>
                  </a:lnTo>
                  <a:cubicBezTo>
                    <a:pt x="18361" y="107824"/>
                    <a:pt x="8462" y="115934"/>
                    <a:pt x="0" y="125429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00" name="Freeform 1199">
              <a:extLst>
                <a:ext uri="{FF2B5EF4-FFF2-40B4-BE49-F238E27FC236}">
                  <a16:creationId xmlns:a16="http://schemas.microsoft.com/office/drawing/2014/main" id="{DA158FA1-0CDF-4B43-A9EB-5DBCDE7313F3}"/>
                </a:ext>
              </a:extLst>
            </p:cNvPr>
            <p:cNvSpPr/>
            <p:nvPr/>
          </p:nvSpPr>
          <p:spPr>
            <a:xfrm>
              <a:off x="7569316" y="5751246"/>
              <a:ext cx="245135" cy="414409"/>
            </a:xfrm>
            <a:custGeom>
              <a:avLst/>
              <a:gdLst>
                <a:gd name="connsiteX0" fmla="*/ 245135 w 245135"/>
                <a:gd name="connsiteY0" fmla="*/ 129572 h 414409"/>
                <a:gd name="connsiteX1" fmla="*/ 202034 w 245135"/>
                <a:gd name="connsiteY1" fmla="*/ 114023 h 414409"/>
                <a:gd name="connsiteX2" fmla="*/ 6943 w 245135"/>
                <a:gd name="connsiteY2" fmla="*/ 0 h 414409"/>
                <a:gd name="connsiteX3" fmla="*/ 0 w 245135"/>
                <a:gd name="connsiteY3" fmla="*/ 39703 h 414409"/>
                <a:gd name="connsiteX4" fmla="*/ 0 w 245135"/>
                <a:gd name="connsiteY4" fmla="*/ 209857 h 414409"/>
                <a:gd name="connsiteX5" fmla="*/ 61119 w 245135"/>
                <a:gd name="connsiteY5" fmla="*/ 315739 h 414409"/>
                <a:gd name="connsiteX6" fmla="*/ 208464 w 245135"/>
                <a:gd name="connsiteY6" fmla="*/ 400792 h 414409"/>
                <a:gd name="connsiteX7" fmla="*/ 245135 w 245135"/>
                <a:gd name="connsiteY7" fmla="*/ 414410 h 41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135" h="414409">
                  <a:moveTo>
                    <a:pt x="245135" y="129572"/>
                  </a:moveTo>
                  <a:cubicBezTo>
                    <a:pt x="229983" y="126897"/>
                    <a:pt x="215404" y="121636"/>
                    <a:pt x="202034" y="114023"/>
                  </a:cubicBezTo>
                  <a:lnTo>
                    <a:pt x="6943" y="0"/>
                  </a:lnTo>
                  <a:cubicBezTo>
                    <a:pt x="2428" y="12754"/>
                    <a:pt x="81" y="26174"/>
                    <a:pt x="0" y="39703"/>
                  </a:cubicBezTo>
                  <a:lnTo>
                    <a:pt x="0" y="209857"/>
                  </a:lnTo>
                  <a:cubicBezTo>
                    <a:pt x="73" y="253516"/>
                    <a:pt x="23351" y="293842"/>
                    <a:pt x="61119" y="315739"/>
                  </a:cubicBezTo>
                  <a:lnTo>
                    <a:pt x="208464" y="400792"/>
                  </a:lnTo>
                  <a:cubicBezTo>
                    <a:pt x="219863" y="407300"/>
                    <a:pt x="232251" y="411901"/>
                    <a:pt x="245135" y="41441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1201" name="Graphic 1093">
            <a:extLst>
              <a:ext uri="{FF2B5EF4-FFF2-40B4-BE49-F238E27FC236}">
                <a16:creationId xmlns:a16="http://schemas.microsoft.com/office/drawing/2014/main" id="{7BDC7D49-DC70-6045-B2A0-68E8161C2EAF}"/>
              </a:ext>
            </a:extLst>
          </p:cNvPr>
          <p:cNvSpPr/>
          <p:nvPr/>
        </p:nvSpPr>
        <p:spPr>
          <a:xfrm>
            <a:off x="8707463" y="5581996"/>
            <a:ext cx="586740" cy="586740"/>
          </a:xfrm>
          <a:custGeom>
            <a:avLst/>
            <a:gdLst>
              <a:gd name="connsiteX0" fmla="*/ 366713 w 586740"/>
              <a:gd name="connsiteY0" fmla="*/ 488950 h 586740"/>
              <a:gd name="connsiteX1" fmla="*/ 122238 w 586740"/>
              <a:gd name="connsiteY1" fmla="*/ 488950 h 586740"/>
              <a:gd name="connsiteX2" fmla="*/ 0 w 586740"/>
              <a:gd name="connsiteY2" fmla="*/ 366713 h 586740"/>
              <a:gd name="connsiteX3" fmla="*/ 0 w 586740"/>
              <a:gd name="connsiteY3" fmla="*/ 122238 h 586740"/>
              <a:gd name="connsiteX4" fmla="*/ 122238 w 586740"/>
              <a:gd name="connsiteY4" fmla="*/ 0 h 586740"/>
              <a:gd name="connsiteX5" fmla="*/ 366713 w 586740"/>
              <a:gd name="connsiteY5" fmla="*/ 0 h 586740"/>
              <a:gd name="connsiteX6" fmla="*/ 488950 w 586740"/>
              <a:gd name="connsiteY6" fmla="*/ 122238 h 586740"/>
              <a:gd name="connsiteX7" fmla="*/ 488950 w 586740"/>
              <a:gd name="connsiteY7" fmla="*/ 366713 h 586740"/>
              <a:gd name="connsiteX8" fmla="*/ 366713 w 586740"/>
              <a:gd name="connsiteY8" fmla="*/ 488950 h 586740"/>
              <a:gd name="connsiteX9" fmla="*/ 586740 w 586740"/>
              <a:gd name="connsiteY9" fmla="*/ 464503 h 586740"/>
              <a:gd name="connsiteX10" fmla="*/ 586740 w 586740"/>
              <a:gd name="connsiteY10" fmla="*/ 146685 h 586740"/>
              <a:gd name="connsiteX11" fmla="*/ 562293 w 586740"/>
              <a:gd name="connsiteY11" fmla="*/ 122238 h 586740"/>
              <a:gd name="connsiteX12" fmla="*/ 537845 w 586740"/>
              <a:gd name="connsiteY12" fmla="*/ 146685 h 586740"/>
              <a:gd name="connsiteX13" fmla="*/ 537845 w 586740"/>
              <a:gd name="connsiteY13" fmla="*/ 464503 h 586740"/>
              <a:gd name="connsiteX14" fmla="*/ 464503 w 586740"/>
              <a:gd name="connsiteY14" fmla="*/ 537845 h 586740"/>
              <a:gd name="connsiteX15" fmla="*/ 146685 w 586740"/>
              <a:gd name="connsiteY15" fmla="*/ 537845 h 586740"/>
              <a:gd name="connsiteX16" fmla="*/ 122238 w 586740"/>
              <a:gd name="connsiteY16" fmla="*/ 562293 h 586740"/>
              <a:gd name="connsiteX17" fmla="*/ 146685 w 586740"/>
              <a:gd name="connsiteY17" fmla="*/ 586740 h 586740"/>
              <a:gd name="connsiteX18" fmla="*/ 464503 w 586740"/>
              <a:gd name="connsiteY18" fmla="*/ 586740 h 586740"/>
              <a:gd name="connsiteX19" fmla="*/ 586740 w 586740"/>
              <a:gd name="connsiteY19" fmla="*/ 464503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86740" h="586740">
                <a:moveTo>
                  <a:pt x="366713" y="488950"/>
                </a:moveTo>
                <a:lnTo>
                  <a:pt x="122238" y="488950"/>
                </a:lnTo>
                <a:cubicBezTo>
                  <a:pt x="54761" y="488869"/>
                  <a:pt x="81" y="434190"/>
                  <a:pt x="0" y="366713"/>
                </a:cubicBezTo>
                <a:lnTo>
                  <a:pt x="0" y="122238"/>
                </a:lnTo>
                <a:cubicBezTo>
                  <a:pt x="81" y="54761"/>
                  <a:pt x="54761" y="81"/>
                  <a:pt x="122238" y="0"/>
                </a:cubicBezTo>
                <a:lnTo>
                  <a:pt x="366713" y="0"/>
                </a:lnTo>
                <a:cubicBezTo>
                  <a:pt x="434190" y="81"/>
                  <a:pt x="488869" y="54761"/>
                  <a:pt x="488950" y="122238"/>
                </a:cubicBezTo>
                <a:lnTo>
                  <a:pt x="488950" y="366713"/>
                </a:lnTo>
                <a:cubicBezTo>
                  <a:pt x="488869" y="434190"/>
                  <a:pt x="434190" y="488869"/>
                  <a:pt x="366713" y="488950"/>
                </a:cubicBezTo>
                <a:close/>
                <a:moveTo>
                  <a:pt x="586740" y="464503"/>
                </a:moveTo>
                <a:lnTo>
                  <a:pt x="586740" y="146685"/>
                </a:lnTo>
                <a:cubicBezTo>
                  <a:pt x="586740" y="133183"/>
                  <a:pt x="575795" y="122238"/>
                  <a:pt x="562293" y="122238"/>
                </a:cubicBezTo>
                <a:cubicBezTo>
                  <a:pt x="548790" y="122238"/>
                  <a:pt x="537845" y="133183"/>
                  <a:pt x="537845" y="146685"/>
                </a:cubicBezTo>
                <a:lnTo>
                  <a:pt x="537845" y="464503"/>
                </a:lnTo>
                <a:cubicBezTo>
                  <a:pt x="537845" y="505010"/>
                  <a:pt x="505010" y="537845"/>
                  <a:pt x="464503" y="537845"/>
                </a:cubicBezTo>
                <a:lnTo>
                  <a:pt x="146685" y="537845"/>
                </a:lnTo>
                <a:cubicBezTo>
                  <a:pt x="133183" y="537845"/>
                  <a:pt x="122238" y="548790"/>
                  <a:pt x="122238" y="562293"/>
                </a:cubicBezTo>
                <a:cubicBezTo>
                  <a:pt x="122238" y="575795"/>
                  <a:pt x="133183" y="586740"/>
                  <a:pt x="146685" y="586740"/>
                </a:cubicBezTo>
                <a:lnTo>
                  <a:pt x="464503" y="586740"/>
                </a:lnTo>
                <a:cubicBezTo>
                  <a:pt x="531980" y="586659"/>
                  <a:pt x="586659" y="531980"/>
                  <a:pt x="586740" y="464503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1202" name="Graphic 1095">
            <a:extLst>
              <a:ext uri="{FF2B5EF4-FFF2-40B4-BE49-F238E27FC236}">
                <a16:creationId xmlns:a16="http://schemas.microsoft.com/office/drawing/2014/main" id="{A3213C58-9F71-9B48-BD85-E2E739C87375}"/>
              </a:ext>
            </a:extLst>
          </p:cNvPr>
          <p:cNvGrpSpPr/>
          <p:nvPr/>
        </p:nvGrpSpPr>
        <p:grpSpPr>
          <a:xfrm>
            <a:off x="9869397" y="5581996"/>
            <a:ext cx="586740" cy="586740"/>
            <a:chOff x="9869397" y="5581996"/>
            <a:chExt cx="586740" cy="586740"/>
          </a:xfrm>
          <a:solidFill>
            <a:schemeClr val="tx1"/>
          </a:solidFill>
        </p:grpSpPr>
        <p:sp>
          <p:nvSpPr>
            <p:cNvPr id="1203" name="Freeform 1202">
              <a:extLst>
                <a:ext uri="{FF2B5EF4-FFF2-40B4-BE49-F238E27FC236}">
                  <a16:creationId xmlns:a16="http://schemas.microsoft.com/office/drawing/2014/main" id="{3A8C6601-3107-1F4A-ADFD-51AB603F0D25}"/>
                </a:ext>
              </a:extLst>
            </p:cNvPr>
            <p:cNvSpPr/>
            <p:nvPr/>
          </p:nvSpPr>
          <p:spPr>
            <a:xfrm>
              <a:off x="10022902" y="5581995"/>
              <a:ext cx="279728" cy="73342"/>
            </a:xfrm>
            <a:custGeom>
              <a:avLst/>
              <a:gdLst>
                <a:gd name="connsiteX0" fmla="*/ 279728 w 279728"/>
                <a:gd name="connsiteY0" fmla="*/ 73343 h 73342"/>
                <a:gd name="connsiteX1" fmla="*/ 245184 w 279728"/>
                <a:gd name="connsiteY1" fmla="*/ 28555 h 73342"/>
                <a:gd name="connsiteX2" fmla="*/ 187097 w 279728"/>
                <a:gd name="connsiteY2" fmla="*/ 0 h 73342"/>
                <a:gd name="connsiteX3" fmla="*/ 92632 w 279728"/>
                <a:gd name="connsiteY3" fmla="*/ 0 h 73342"/>
                <a:gd name="connsiteX4" fmla="*/ 34544 w 279728"/>
                <a:gd name="connsiteY4" fmla="*/ 28555 h 73342"/>
                <a:gd name="connsiteX5" fmla="*/ 0 w 279728"/>
                <a:gd name="connsiteY5" fmla="*/ 73343 h 7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728" h="73342">
                  <a:moveTo>
                    <a:pt x="279728" y="73343"/>
                  </a:moveTo>
                  <a:lnTo>
                    <a:pt x="245184" y="28555"/>
                  </a:lnTo>
                  <a:cubicBezTo>
                    <a:pt x="231242" y="10613"/>
                    <a:pt x="209818" y="82"/>
                    <a:pt x="187097" y="0"/>
                  </a:cubicBezTo>
                  <a:lnTo>
                    <a:pt x="92632" y="0"/>
                  </a:lnTo>
                  <a:cubicBezTo>
                    <a:pt x="69909" y="82"/>
                    <a:pt x="48487" y="10613"/>
                    <a:pt x="34544" y="28555"/>
                  </a:cubicBezTo>
                  <a:lnTo>
                    <a:pt x="0" y="73343"/>
                  </a:ln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04" name="Freeform 1203">
              <a:extLst>
                <a:ext uri="{FF2B5EF4-FFF2-40B4-BE49-F238E27FC236}">
                  <a16:creationId xmlns:a16="http://schemas.microsoft.com/office/drawing/2014/main" id="{61061F12-BE7E-3C40-B1DE-2CC55B80CA8D}"/>
                </a:ext>
              </a:extLst>
            </p:cNvPr>
            <p:cNvSpPr/>
            <p:nvPr/>
          </p:nvSpPr>
          <p:spPr>
            <a:xfrm>
              <a:off x="10064977" y="5826471"/>
              <a:ext cx="195580" cy="195580"/>
            </a:xfrm>
            <a:custGeom>
              <a:avLst/>
              <a:gdLst>
                <a:gd name="connsiteX0" fmla="*/ 195580 w 195580"/>
                <a:gd name="connsiteY0" fmla="*/ 97790 h 195580"/>
                <a:gd name="connsiteX1" fmla="*/ 97790 w 195580"/>
                <a:gd name="connsiteY1" fmla="*/ 195580 h 195580"/>
                <a:gd name="connsiteX2" fmla="*/ 0 w 195580"/>
                <a:gd name="connsiteY2" fmla="*/ 97790 h 195580"/>
                <a:gd name="connsiteX3" fmla="*/ 97790 w 195580"/>
                <a:gd name="connsiteY3" fmla="*/ 0 h 195580"/>
                <a:gd name="connsiteX4" fmla="*/ 195580 w 195580"/>
                <a:gd name="connsiteY4" fmla="*/ 97790 h 19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580" h="195580">
                  <a:moveTo>
                    <a:pt x="195580" y="97790"/>
                  </a:moveTo>
                  <a:cubicBezTo>
                    <a:pt x="195580" y="151798"/>
                    <a:pt x="151798" y="195580"/>
                    <a:pt x="97790" y="195580"/>
                  </a:cubicBezTo>
                  <a:cubicBezTo>
                    <a:pt x="43782" y="195580"/>
                    <a:pt x="0" y="151798"/>
                    <a:pt x="0" y="97790"/>
                  </a:cubicBezTo>
                  <a:cubicBezTo>
                    <a:pt x="0" y="43782"/>
                    <a:pt x="43782" y="0"/>
                    <a:pt x="97790" y="0"/>
                  </a:cubicBezTo>
                  <a:cubicBezTo>
                    <a:pt x="151798" y="0"/>
                    <a:pt x="195580" y="43782"/>
                    <a:pt x="195580" y="9779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05" name="Freeform 1204">
              <a:extLst>
                <a:ext uri="{FF2B5EF4-FFF2-40B4-BE49-F238E27FC236}">
                  <a16:creationId xmlns:a16="http://schemas.microsoft.com/office/drawing/2014/main" id="{DEE15148-6A98-EB41-B68E-09786D3D8355}"/>
                </a:ext>
              </a:extLst>
            </p:cNvPr>
            <p:cNvSpPr/>
            <p:nvPr/>
          </p:nvSpPr>
          <p:spPr>
            <a:xfrm>
              <a:off x="9869397" y="5704233"/>
              <a:ext cx="586740" cy="464502"/>
            </a:xfrm>
            <a:custGeom>
              <a:avLst/>
              <a:gdLst>
                <a:gd name="connsiteX0" fmla="*/ 464503 w 586740"/>
                <a:gd name="connsiteY0" fmla="*/ 0 h 464502"/>
                <a:gd name="connsiteX1" fmla="*/ 122238 w 586740"/>
                <a:gd name="connsiteY1" fmla="*/ 0 h 464502"/>
                <a:gd name="connsiteX2" fmla="*/ 0 w 586740"/>
                <a:gd name="connsiteY2" fmla="*/ 122238 h 464502"/>
                <a:gd name="connsiteX3" fmla="*/ 0 w 586740"/>
                <a:gd name="connsiteY3" fmla="*/ 342265 h 464502"/>
                <a:gd name="connsiteX4" fmla="*/ 122238 w 586740"/>
                <a:gd name="connsiteY4" fmla="*/ 464503 h 464502"/>
                <a:gd name="connsiteX5" fmla="*/ 464503 w 586740"/>
                <a:gd name="connsiteY5" fmla="*/ 464503 h 464502"/>
                <a:gd name="connsiteX6" fmla="*/ 586740 w 586740"/>
                <a:gd name="connsiteY6" fmla="*/ 342265 h 464502"/>
                <a:gd name="connsiteX7" fmla="*/ 586740 w 586740"/>
                <a:gd name="connsiteY7" fmla="*/ 122238 h 464502"/>
                <a:gd name="connsiteX8" fmla="*/ 464503 w 586740"/>
                <a:gd name="connsiteY8" fmla="*/ 0 h 464502"/>
                <a:gd name="connsiteX9" fmla="*/ 293370 w 586740"/>
                <a:gd name="connsiteY9" fmla="*/ 366713 h 464502"/>
                <a:gd name="connsiteX10" fmla="*/ 146685 w 586740"/>
                <a:gd name="connsiteY10" fmla="*/ 220028 h 464502"/>
                <a:gd name="connsiteX11" fmla="*/ 293370 w 586740"/>
                <a:gd name="connsiteY11" fmla="*/ 73343 h 464502"/>
                <a:gd name="connsiteX12" fmla="*/ 440055 w 586740"/>
                <a:gd name="connsiteY12" fmla="*/ 220028 h 464502"/>
                <a:gd name="connsiteX13" fmla="*/ 293370 w 586740"/>
                <a:gd name="connsiteY13" fmla="*/ 366713 h 46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740" h="464502">
                  <a:moveTo>
                    <a:pt x="464503" y="0"/>
                  </a:moveTo>
                  <a:lnTo>
                    <a:pt x="122238" y="0"/>
                  </a:lnTo>
                  <a:cubicBezTo>
                    <a:pt x="54761" y="81"/>
                    <a:pt x="81" y="54761"/>
                    <a:pt x="0" y="122238"/>
                  </a:cubicBezTo>
                  <a:lnTo>
                    <a:pt x="0" y="342265"/>
                  </a:lnTo>
                  <a:cubicBezTo>
                    <a:pt x="81" y="409743"/>
                    <a:pt x="54761" y="464422"/>
                    <a:pt x="122238" y="464503"/>
                  </a:cubicBezTo>
                  <a:lnTo>
                    <a:pt x="464503" y="464503"/>
                  </a:lnTo>
                  <a:cubicBezTo>
                    <a:pt x="531980" y="464422"/>
                    <a:pt x="586659" y="409743"/>
                    <a:pt x="586740" y="342265"/>
                  </a:cubicBezTo>
                  <a:lnTo>
                    <a:pt x="586740" y="122238"/>
                  </a:lnTo>
                  <a:cubicBezTo>
                    <a:pt x="586659" y="54761"/>
                    <a:pt x="531980" y="81"/>
                    <a:pt x="464503" y="0"/>
                  </a:cubicBezTo>
                  <a:close/>
                  <a:moveTo>
                    <a:pt x="293370" y="366713"/>
                  </a:moveTo>
                  <a:cubicBezTo>
                    <a:pt x="212358" y="366713"/>
                    <a:pt x="146685" y="301039"/>
                    <a:pt x="146685" y="220028"/>
                  </a:cubicBezTo>
                  <a:cubicBezTo>
                    <a:pt x="146685" y="139016"/>
                    <a:pt x="212358" y="73343"/>
                    <a:pt x="293370" y="73343"/>
                  </a:cubicBezTo>
                  <a:cubicBezTo>
                    <a:pt x="374382" y="73343"/>
                    <a:pt x="440055" y="139016"/>
                    <a:pt x="440055" y="220028"/>
                  </a:cubicBezTo>
                  <a:cubicBezTo>
                    <a:pt x="439974" y="301005"/>
                    <a:pt x="374347" y="366632"/>
                    <a:pt x="293370" y="366713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grpSp>
        <p:nvGrpSpPr>
          <p:cNvPr id="1206" name="Graphic 1097">
            <a:extLst>
              <a:ext uri="{FF2B5EF4-FFF2-40B4-BE49-F238E27FC236}">
                <a16:creationId xmlns:a16="http://schemas.microsoft.com/office/drawing/2014/main" id="{8428DACE-4B92-524E-A68E-990B8BCCBE98}"/>
              </a:ext>
            </a:extLst>
          </p:cNvPr>
          <p:cNvGrpSpPr/>
          <p:nvPr/>
        </p:nvGrpSpPr>
        <p:grpSpPr>
          <a:xfrm>
            <a:off x="11031335" y="5581996"/>
            <a:ext cx="586740" cy="586740"/>
            <a:chOff x="11031335" y="5581996"/>
            <a:chExt cx="586740" cy="586740"/>
          </a:xfrm>
          <a:solidFill>
            <a:schemeClr val="tx1"/>
          </a:solidFill>
        </p:grpSpPr>
        <p:sp>
          <p:nvSpPr>
            <p:cNvPr id="1207" name="Freeform 1206">
              <a:extLst>
                <a:ext uri="{FF2B5EF4-FFF2-40B4-BE49-F238E27FC236}">
                  <a16:creationId xmlns:a16="http://schemas.microsoft.com/office/drawing/2014/main" id="{DE3BF6D1-C3CA-3C40-B5B8-F8CB428E6E97}"/>
                </a:ext>
              </a:extLst>
            </p:cNvPr>
            <p:cNvSpPr/>
            <p:nvPr/>
          </p:nvSpPr>
          <p:spPr>
            <a:xfrm>
              <a:off x="11232195" y="5581923"/>
              <a:ext cx="374266" cy="265303"/>
            </a:xfrm>
            <a:custGeom>
              <a:avLst/>
              <a:gdLst>
                <a:gd name="connsiteX0" fmla="*/ 99844 w 374266"/>
                <a:gd name="connsiteY0" fmla="*/ 248899 h 265303"/>
                <a:gd name="connsiteX1" fmla="*/ 108718 w 374266"/>
                <a:gd name="connsiteY1" fmla="*/ 265304 h 265303"/>
                <a:gd name="connsiteX2" fmla="*/ 374267 w 374266"/>
                <a:gd name="connsiteY2" fmla="*/ 212473 h 265303"/>
                <a:gd name="connsiteX3" fmla="*/ 12950 w 374266"/>
                <a:gd name="connsiteY3" fmla="*/ 11243 h 265303"/>
                <a:gd name="connsiteX4" fmla="*/ 0 w 374266"/>
                <a:gd name="connsiteY4" fmla="*/ 15255 h 26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266" h="265303">
                  <a:moveTo>
                    <a:pt x="99844" y="248899"/>
                  </a:moveTo>
                  <a:cubicBezTo>
                    <a:pt x="102379" y="254586"/>
                    <a:pt x="105347" y="260069"/>
                    <a:pt x="108718" y="265304"/>
                  </a:cubicBezTo>
                  <a:lnTo>
                    <a:pt x="374267" y="212473"/>
                  </a:lnTo>
                  <a:cubicBezTo>
                    <a:pt x="330061" y="57129"/>
                    <a:pt x="168292" y="-32964"/>
                    <a:pt x="12950" y="11243"/>
                  </a:cubicBezTo>
                  <a:cubicBezTo>
                    <a:pt x="8603" y="12480"/>
                    <a:pt x="4285" y="13817"/>
                    <a:pt x="0" y="15255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08" name="Freeform 1207">
              <a:extLst>
                <a:ext uri="{FF2B5EF4-FFF2-40B4-BE49-F238E27FC236}">
                  <a16:creationId xmlns:a16="http://schemas.microsoft.com/office/drawing/2014/main" id="{7EF7003E-11F0-4F40-9190-D65EBEE5FE2C}"/>
                </a:ext>
              </a:extLst>
            </p:cNvPr>
            <p:cNvSpPr/>
            <p:nvPr/>
          </p:nvSpPr>
          <p:spPr>
            <a:xfrm>
              <a:off x="11030954" y="5616369"/>
              <a:ext cx="511064" cy="552415"/>
            </a:xfrm>
            <a:custGeom>
              <a:avLst/>
              <a:gdLst>
                <a:gd name="connsiteX0" fmla="*/ 309177 w 511064"/>
                <a:gd name="connsiteY0" fmla="*/ 301584 h 552415"/>
                <a:gd name="connsiteX1" fmla="*/ 256150 w 511064"/>
                <a:gd name="connsiteY1" fmla="*/ 233791 h 552415"/>
                <a:gd name="connsiteX2" fmla="*/ 156282 w 511064"/>
                <a:gd name="connsiteY2" fmla="*/ 0 h 552415"/>
                <a:gd name="connsiteX3" fmla="*/ 34002 w 511064"/>
                <a:gd name="connsiteY3" fmla="*/ 396133 h 552415"/>
                <a:gd name="connsiteX4" fmla="*/ 430136 w 511064"/>
                <a:gd name="connsiteY4" fmla="*/ 518414 h 552415"/>
                <a:gd name="connsiteX5" fmla="*/ 511064 w 511064"/>
                <a:gd name="connsiteY5" fmla="*/ 455359 h 55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064" h="552415">
                  <a:moveTo>
                    <a:pt x="309177" y="301584"/>
                  </a:moveTo>
                  <a:cubicBezTo>
                    <a:pt x="286020" y="283867"/>
                    <a:pt x="267770" y="260532"/>
                    <a:pt x="256150" y="233791"/>
                  </a:cubicBezTo>
                  <a:lnTo>
                    <a:pt x="156282" y="0"/>
                  </a:lnTo>
                  <a:cubicBezTo>
                    <a:pt x="13127" y="75622"/>
                    <a:pt x="-41620" y="252978"/>
                    <a:pt x="34002" y="396133"/>
                  </a:cubicBezTo>
                  <a:cubicBezTo>
                    <a:pt x="109625" y="539290"/>
                    <a:pt x="286979" y="594035"/>
                    <a:pt x="430136" y="518414"/>
                  </a:cubicBezTo>
                  <a:cubicBezTo>
                    <a:pt x="460607" y="502315"/>
                    <a:pt x="488003" y="480970"/>
                    <a:pt x="511064" y="455359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09" name="Freeform 1208">
              <a:extLst>
                <a:ext uri="{FF2B5EF4-FFF2-40B4-BE49-F238E27FC236}">
                  <a16:creationId xmlns:a16="http://schemas.microsoft.com/office/drawing/2014/main" id="{D6BAC22F-4E06-4647-838F-86E8891A907E}"/>
                </a:ext>
              </a:extLst>
            </p:cNvPr>
            <p:cNvSpPr/>
            <p:nvPr/>
          </p:nvSpPr>
          <p:spPr>
            <a:xfrm>
              <a:off x="11382523" y="5842337"/>
              <a:ext cx="235551" cy="190690"/>
            </a:xfrm>
            <a:custGeom>
              <a:avLst/>
              <a:gdLst>
                <a:gd name="connsiteX0" fmla="*/ 0 w 235551"/>
                <a:gd name="connsiteY0" fmla="*/ 46450 h 190690"/>
                <a:gd name="connsiteX1" fmla="*/ 189248 w 235551"/>
                <a:gd name="connsiteY1" fmla="*/ 190690 h 190690"/>
                <a:gd name="connsiteX2" fmla="*/ 235552 w 235551"/>
                <a:gd name="connsiteY2" fmla="*/ 33029 h 190690"/>
                <a:gd name="connsiteX3" fmla="*/ 233571 w 235551"/>
                <a:gd name="connsiteY3" fmla="*/ 0 h 19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551" h="190690">
                  <a:moveTo>
                    <a:pt x="0" y="46450"/>
                  </a:moveTo>
                  <a:lnTo>
                    <a:pt x="189248" y="190690"/>
                  </a:lnTo>
                  <a:cubicBezTo>
                    <a:pt x="219492" y="143668"/>
                    <a:pt x="235566" y="88938"/>
                    <a:pt x="235552" y="33029"/>
                  </a:cubicBezTo>
                  <a:cubicBezTo>
                    <a:pt x="235510" y="21991"/>
                    <a:pt x="234850" y="10965"/>
                    <a:pt x="233571" y="0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208361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63C02FE6-0F65-F842-9EB0-ED5262F68A60}"/>
              </a:ext>
            </a:extLst>
          </p:cNvPr>
          <p:cNvSpPr/>
          <p:nvPr/>
        </p:nvSpPr>
        <p:spPr>
          <a:xfrm>
            <a:off x="-641521" y="5122656"/>
            <a:ext cx="2364118" cy="2364118"/>
          </a:xfrm>
          <a:prstGeom prst="ellipse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381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A91019-F539-2D40-BCCF-1337D2059110}"/>
              </a:ext>
            </a:extLst>
          </p:cNvPr>
          <p:cNvGrpSpPr/>
          <p:nvPr/>
        </p:nvGrpSpPr>
        <p:grpSpPr>
          <a:xfrm>
            <a:off x="751255" y="1906816"/>
            <a:ext cx="3692155" cy="3044368"/>
            <a:chOff x="751255" y="1219702"/>
            <a:chExt cx="3692155" cy="30443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899F62C-8DBA-2A4A-B2DF-97930CE0C497}"/>
                </a:ext>
              </a:extLst>
            </p:cNvPr>
            <p:cNvSpPr txBox="1"/>
            <p:nvPr/>
          </p:nvSpPr>
          <p:spPr>
            <a:xfrm>
              <a:off x="751255" y="2784819"/>
              <a:ext cx="3692155" cy="14792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b="1" dirty="0">
                  <a:latin typeface="Heebo" pitchFamily="2" charset="-79"/>
                  <a:cs typeface="Heebo" pitchFamily="2" charset="-79"/>
                </a:rPr>
                <a:t>Lorem ipsum dolor sit </a:t>
              </a:r>
              <a:r>
                <a:rPr lang="en-US" sz="1100" b="1" dirty="0" err="1">
                  <a:latin typeface="Heebo" pitchFamily="2" charset="-79"/>
                  <a:cs typeface="Heebo" pitchFamily="2" charset="-79"/>
                </a:rPr>
                <a:t>amet</a:t>
              </a:r>
              <a:r>
                <a:rPr lang="en-US" sz="1100" b="1" dirty="0">
                  <a:latin typeface="Heebo" pitchFamily="2" charset="-79"/>
                  <a:cs typeface="Heebo" pitchFamily="2" charset="-79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sz="600" dirty="0">
                <a:latin typeface="Heebo" pitchFamily="2" charset="-79"/>
                <a:cs typeface="Heebo" pitchFamily="2" charset="-79"/>
              </a:endParaRPr>
            </a:p>
            <a:p>
              <a:pPr>
                <a:lnSpc>
                  <a:spcPct val="150000"/>
                </a:lnSpc>
              </a:pP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consectetuer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adipiscing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elit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commodo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ligula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eget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dolor. Aenean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massa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. Cum sociis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natoque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penatibus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et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magnis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dis parturient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montes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,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nascetur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</a:t>
              </a:r>
              <a:r>
                <a:rPr lang="en-US" sz="1100" dirty="0" err="1">
                  <a:latin typeface="Heebo" pitchFamily="2" charset="-79"/>
                  <a:cs typeface="Heebo" pitchFamily="2" charset="-79"/>
                </a:rPr>
                <a:t>ridiculus</a:t>
              </a:r>
              <a:r>
                <a:rPr lang="en-US" sz="1100" dirty="0">
                  <a:latin typeface="Heebo" pitchFamily="2" charset="-79"/>
                  <a:cs typeface="Heebo" pitchFamily="2" charset="-79"/>
                </a:rPr>
                <a:t> 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B6074C-EB3F-6A40-8B17-DE146E4EE643}"/>
                </a:ext>
              </a:extLst>
            </p:cNvPr>
            <p:cNvSpPr txBox="1"/>
            <p:nvPr/>
          </p:nvSpPr>
          <p:spPr>
            <a:xfrm>
              <a:off x="801291" y="1219702"/>
              <a:ext cx="3642119" cy="60016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chemeClr val="accent1"/>
                  </a:solidFill>
                  <a:latin typeface="Heebo" pitchFamily="2" charset="-79"/>
                  <a:cs typeface="Heebo" pitchFamily="2" charset="-79"/>
                </a:rPr>
                <a:t>Guiding Principles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DE4C1-079E-0642-A8F8-909D81ED445D}"/>
                </a:ext>
              </a:extLst>
            </p:cNvPr>
            <p:cNvSpPr txBox="1"/>
            <p:nvPr/>
          </p:nvSpPr>
          <p:spPr>
            <a:xfrm>
              <a:off x="751255" y="1761568"/>
              <a:ext cx="3692155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800" b="1" dirty="0">
                  <a:latin typeface="Heebo Black" pitchFamily="2" charset="-79"/>
                  <a:cs typeface="Heebo Black" pitchFamily="2" charset="-79"/>
                </a:rPr>
                <a:t>Get now the greatest offer</a:t>
              </a:r>
            </a:p>
          </p:txBody>
        </p: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4F93B4-8A19-BE4A-BF11-1B5D6FE27F03}"/>
              </a:ext>
            </a:extLst>
          </p:cNvPr>
          <p:cNvSpPr/>
          <p:nvPr/>
        </p:nvSpPr>
        <p:spPr>
          <a:xfrm>
            <a:off x="5190941" y="578168"/>
            <a:ext cx="2828925" cy="2586037"/>
          </a:xfrm>
          <a:prstGeom prst="roundRect">
            <a:avLst>
              <a:gd name="adj" fmla="val 10798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431800" dist="139700" dir="2700000" algn="tl" rotWithShape="0">
              <a:prstClr val="black">
                <a:alpha val="12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C9B70F5-A661-4146-B69D-EE4035F9CB7F}"/>
              </a:ext>
            </a:extLst>
          </p:cNvPr>
          <p:cNvSpPr/>
          <p:nvPr/>
        </p:nvSpPr>
        <p:spPr>
          <a:xfrm>
            <a:off x="5190941" y="3569886"/>
            <a:ext cx="2828925" cy="2586037"/>
          </a:xfrm>
          <a:prstGeom prst="roundRect">
            <a:avLst>
              <a:gd name="adj" fmla="val 10798"/>
            </a:avLst>
          </a:prstGeom>
          <a:solidFill>
            <a:schemeClr val="accent2"/>
          </a:solidFill>
          <a:ln w="2741" cap="flat">
            <a:noFill/>
            <a:prstDash val="solid"/>
            <a:miter/>
          </a:ln>
          <a:effectLst>
            <a:outerShdw blurRad="25400" dist="127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DA9896-1DBB-CF4F-B8B7-EBEA9BB91215}"/>
              </a:ext>
            </a:extLst>
          </p:cNvPr>
          <p:cNvSpPr/>
          <p:nvPr/>
        </p:nvSpPr>
        <p:spPr>
          <a:xfrm>
            <a:off x="8393980" y="578168"/>
            <a:ext cx="2828925" cy="2586037"/>
          </a:xfrm>
          <a:prstGeom prst="roundRect">
            <a:avLst>
              <a:gd name="adj" fmla="val 10798"/>
            </a:avLst>
          </a:prstGeom>
          <a:solidFill>
            <a:schemeClr val="accent1"/>
          </a:solidFill>
          <a:ln w="2741" cap="flat">
            <a:noFill/>
            <a:prstDash val="solid"/>
            <a:miter/>
          </a:ln>
          <a:effectLst>
            <a:outerShdw blurRad="25400" dist="127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E790B7-F7B8-224B-BE4F-A3325A07D2E6}"/>
              </a:ext>
            </a:extLst>
          </p:cNvPr>
          <p:cNvSpPr/>
          <p:nvPr/>
        </p:nvSpPr>
        <p:spPr>
          <a:xfrm>
            <a:off x="8393980" y="3569886"/>
            <a:ext cx="2828925" cy="2586037"/>
          </a:xfrm>
          <a:prstGeom prst="roundRect">
            <a:avLst>
              <a:gd name="adj" fmla="val 10798"/>
            </a:avLst>
          </a:prstGeom>
          <a:solidFill>
            <a:schemeClr val="accent3"/>
          </a:solidFill>
          <a:ln w="2741" cap="flat">
            <a:noFill/>
            <a:prstDash val="solid"/>
            <a:miter/>
          </a:ln>
          <a:effectLst>
            <a:outerShdw blurRad="25400" dist="127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B0E05-FE80-234E-BB45-F81C8E00B6C0}"/>
              </a:ext>
            </a:extLst>
          </p:cNvPr>
          <p:cNvSpPr txBox="1"/>
          <p:nvPr/>
        </p:nvSpPr>
        <p:spPr>
          <a:xfrm>
            <a:off x="5432241" y="4486905"/>
            <a:ext cx="2346324" cy="12715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b="1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300" b="1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amet</a:t>
            </a:r>
            <a:r>
              <a:rPr lang="en-US" sz="1300" b="1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F1F7F7"/>
              </a:solidFill>
              <a:latin typeface="Heebo" pitchFamily="2" charset="-79"/>
              <a:cs typeface="Heebo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 dolor.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08C6C-76A2-7548-A041-37A72DFEE6E2}"/>
              </a:ext>
            </a:extLst>
          </p:cNvPr>
          <p:cNvSpPr txBox="1"/>
          <p:nvPr/>
        </p:nvSpPr>
        <p:spPr>
          <a:xfrm>
            <a:off x="8627263" y="4486905"/>
            <a:ext cx="2346324" cy="12715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b="1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300" b="1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amet</a:t>
            </a:r>
            <a:r>
              <a:rPr lang="en-US" sz="1300" b="1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F1F7F7"/>
              </a:solidFill>
              <a:latin typeface="Heebo" pitchFamily="2" charset="-79"/>
              <a:cs typeface="Heebo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 dolor.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79DD9-3C08-7243-8D82-23D33E673BC8}"/>
              </a:ext>
            </a:extLst>
          </p:cNvPr>
          <p:cNvSpPr txBox="1"/>
          <p:nvPr/>
        </p:nvSpPr>
        <p:spPr>
          <a:xfrm>
            <a:off x="5442998" y="1528552"/>
            <a:ext cx="2346324" cy="12715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b="1" dirty="0"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300" b="1" dirty="0" err="1">
                <a:latin typeface="Heebo" pitchFamily="2" charset="-79"/>
                <a:cs typeface="Heebo" pitchFamily="2" charset="-79"/>
              </a:rPr>
              <a:t>amet</a:t>
            </a:r>
            <a:r>
              <a:rPr lang="en-US" sz="1300" b="1" dirty="0">
                <a:latin typeface="Heebo" pitchFamily="2" charset="-79"/>
                <a:cs typeface="Heebo" pitchFamily="2" charset="-79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sz="600" dirty="0">
              <a:latin typeface="Heebo" pitchFamily="2" charset="-79"/>
              <a:cs typeface="Heebo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1E841-7B90-9F4F-AB3E-F56CA468BBCC}"/>
              </a:ext>
            </a:extLst>
          </p:cNvPr>
          <p:cNvSpPr txBox="1"/>
          <p:nvPr/>
        </p:nvSpPr>
        <p:spPr>
          <a:xfrm>
            <a:off x="8638020" y="1528552"/>
            <a:ext cx="2346324" cy="129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b="1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300" b="1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amet</a:t>
            </a:r>
            <a:r>
              <a:rPr lang="en-US" sz="1300" b="1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sz="700" dirty="0">
              <a:solidFill>
                <a:srgbClr val="F1F7F7"/>
              </a:solidFill>
              <a:latin typeface="Heebo" pitchFamily="2" charset="-79"/>
              <a:cs typeface="Heebo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solidFill>
                  <a:srgbClr val="F1F7F7"/>
                </a:solidFill>
                <a:latin typeface="Heebo" pitchFamily="2" charset="-79"/>
                <a:cs typeface="Heebo" pitchFamily="2" charset="-79"/>
              </a:rPr>
              <a:t> dolor. </a:t>
            </a:r>
          </a:p>
        </p:txBody>
      </p:sp>
      <p:sp>
        <p:nvSpPr>
          <p:cNvPr id="22" name="Graphic 20">
            <a:extLst>
              <a:ext uri="{FF2B5EF4-FFF2-40B4-BE49-F238E27FC236}">
                <a16:creationId xmlns:a16="http://schemas.microsoft.com/office/drawing/2014/main" id="{8179D72B-B52E-C54C-9732-EFBC824738B5}"/>
              </a:ext>
            </a:extLst>
          </p:cNvPr>
          <p:cNvSpPr/>
          <p:nvPr/>
        </p:nvSpPr>
        <p:spPr>
          <a:xfrm rot="10800000">
            <a:off x="-641521" y="-81526"/>
            <a:ext cx="2093829" cy="1032671"/>
          </a:xfrm>
          <a:custGeom>
            <a:avLst/>
            <a:gdLst>
              <a:gd name="connsiteX0" fmla="*/ 1046915 w 2093829"/>
              <a:gd name="connsiteY0" fmla="*/ 0 h 1032671"/>
              <a:gd name="connsiteX1" fmla="*/ 0 w 2093829"/>
              <a:gd name="connsiteY1" fmla="*/ 1032671 h 1032671"/>
              <a:gd name="connsiteX2" fmla="*/ 2093830 w 2093829"/>
              <a:gd name="connsiteY2" fmla="*/ 1032671 h 1032671"/>
              <a:gd name="connsiteX3" fmla="*/ 1046915 w 2093829"/>
              <a:gd name="connsiteY3" fmla="*/ 0 h 103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3829" h="1032671">
                <a:moveTo>
                  <a:pt x="1046915" y="0"/>
                </a:moveTo>
                <a:cubicBezTo>
                  <a:pt x="468720" y="0"/>
                  <a:pt x="0" y="462343"/>
                  <a:pt x="0" y="1032671"/>
                </a:cubicBezTo>
                <a:lnTo>
                  <a:pt x="2093830" y="1032671"/>
                </a:lnTo>
                <a:cubicBezTo>
                  <a:pt x="2093830" y="462343"/>
                  <a:pt x="1625112" y="0"/>
                  <a:pt x="1046915" y="0"/>
                </a:cubicBezTo>
                <a:close/>
              </a:path>
            </a:pathLst>
          </a:custGeom>
          <a:solidFill>
            <a:schemeClr val="accent1"/>
          </a:solidFill>
          <a:ln w="72916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7" name="Graphic 1001">
            <a:extLst>
              <a:ext uri="{FF2B5EF4-FFF2-40B4-BE49-F238E27FC236}">
                <a16:creationId xmlns:a16="http://schemas.microsoft.com/office/drawing/2014/main" id="{1897320C-B75B-CC41-8261-7430532F6132}"/>
              </a:ext>
            </a:extLst>
          </p:cNvPr>
          <p:cNvSpPr/>
          <p:nvPr/>
        </p:nvSpPr>
        <p:spPr>
          <a:xfrm>
            <a:off x="6383153" y="913122"/>
            <a:ext cx="444500" cy="484909"/>
          </a:xfrm>
          <a:custGeom>
            <a:avLst/>
            <a:gdLst>
              <a:gd name="connsiteX0" fmla="*/ 268923 w 537845"/>
              <a:gd name="connsiteY0" fmla="*/ 220028 h 586740"/>
              <a:gd name="connsiteX1" fmla="*/ 293370 w 537845"/>
              <a:gd name="connsiteY1" fmla="*/ 195580 h 586740"/>
              <a:gd name="connsiteX2" fmla="*/ 317818 w 537845"/>
              <a:gd name="connsiteY2" fmla="*/ 220028 h 586740"/>
              <a:gd name="connsiteX3" fmla="*/ 293370 w 537845"/>
              <a:gd name="connsiteY3" fmla="*/ 244475 h 586740"/>
              <a:gd name="connsiteX4" fmla="*/ 268923 w 537845"/>
              <a:gd name="connsiteY4" fmla="*/ 220028 h 586740"/>
              <a:gd name="connsiteX5" fmla="*/ 537845 w 537845"/>
              <a:gd name="connsiteY5" fmla="*/ 122238 h 586740"/>
              <a:gd name="connsiteX6" fmla="*/ 537845 w 537845"/>
              <a:gd name="connsiteY6" fmla="*/ 464503 h 586740"/>
              <a:gd name="connsiteX7" fmla="*/ 415608 w 537845"/>
              <a:gd name="connsiteY7" fmla="*/ 586740 h 586740"/>
              <a:gd name="connsiteX8" fmla="*/ 171133 w 537845"/>
              <a:gd name="connsiteY8" fmla="*/ 586740 h 586740"/>
              <a:gd name="connsiteX9" fmla="*/ 59261 w 537845"/>
              <a:gd name="connsiteY9" fmla="*/ 513398 h 586740"/>
              <a:gd name="connsiteX10" fmla="*/ 24448 w 537845"/>
              <a:gd name="connsiteY10" fmla="*/ 513398 h 586740"/>
              <a:gd name="connsiteX11" fmla="*/ 0 w 537845"/>
              <a:gd name="connsiteY11" fmla="*/ 488950 h 586740"/>
              <a:gd name="connsiteX12" fmla="*/ 24448 w 537845"/>
              <a:gd name="connsiteY12" fmla="*/ 464503 h 586740"/>
              <a:gd name="connsiteX13" fmla="*/ 48895 w 537845"/>
              <a:gd name="connsiteY13" fmla="*/ 464503 h 586740"/>
              <a:gd name="connsiteX14" fmla="*/ 48895 w 537845"/>
              <a:gd name="connsiteY14" fmla="*/ 415608 h 586740"/>
              <a:gd name="connsiteX15" fmla="*/ 24448 w 537845"/>
              <a:gd name="connsiteY15" fmla="*/ 415608 h 586740"/>
              <a:gd name="connsiteX16" fmla="*/ 0 w 537845"/>
              <a:gd name="connsiteY16" fmla="*/ 391160 h 586740"/>
              <a:gd name="connsiteX17" fmla="*/ 24448 w 537845"/>
              <a:gd name="connsiteY17" fmla="*/ 366713 h 586740"/>
              <a:gd name="connsiteX18" fmla="*/ 48895 w 537845"/>
              <a:gd name="connsiteY18" fmla="*/ 366713 h 586740"/>
              <a:gd name="connsiteX19" fmla="*/ 48895 w 537845"/>
              <a:gd name="connsiteY19" fmla="*/ 317818 h 586740"/>
              <a:gd name="connsiteX20" fmla="*/ 24448 w 537845"/>
              <a:gd name="connsiteY20" fmla="*/ 317818 h 586740"/>
              <a:gd name="connsiteX21" fmla="*/ 0 w 537845"/>
              <a:gd name="connsiteY21" fmla="*/ 293370 h 586740"/>
              <a:gd name="connsiteX22" fmla="*/ 24448 w 537845"/>
              <a:gd name="connsiteY22" fmla="*/ 268923 h 586740"/>
              <a:gd name="connsiteX23" fmla="*/ 48895 w 537845"/>
              <a:gd name="connsiteY23" fmla="*/ 268923 h 586740"/>
              <a:gd name="connsiteX24" fmla="*/ 48895 w 537845"/>
              <a:gd name="connsiteY24" fmla="*/ 220028 h 586740"/>
              <a:gd name="connsiteX25" fmla="*/ 24448 w 537845"/>
              <a:gd name="connsiteY25" fmla="*/ 220028 h 586740"/>
              <a:gd name="connsiteX26" fmla="*/ 0 w 537845"/>
              <a:gd name="connsiteY26" fmla="*/ 195580 h 586740"/>
              <a:gd name="connsiteX27" fmla="*/ 24448 w 537845"/>
              <a:gd name="connsiteY27" fmla="*/ 171133 h 586740"/>
              <a:gd name="connsiteX28" fmla="*/ 48895 w 537845"/>
              <a:gd name="connsiteY28" fmla="*/ 171133 h 586740"/>
              <a:gd name="connsiteX29" fmla="*/ 48895 w 537845"/>
              <a:gd name="connsiteY29" fmla="*/ 122238 h 586740"/>
              <a:gd name="connsiteX30" fmla="*/ 24448 w 537845"/>
              <a:gd name="connsiteY30" fmla="*/ 122238 h 586740"/>
              <a:gd name="connsiteX31" fmla="*/ 0 w 537845"/>
              <a:gd name="connsiteY31" fmla="*/ 97790 h 586740"/>
              <a:gd name="connsiteX32" fmla="*/ 24448 w 537845"/>
              <a:gd name="connsiteY32" fmla="*/ 73343 h 586740"/>
              <a:gd name="connsiteX33" fmla="*/ 59261 w 537845"/>
              <a:gd name="connsiteY33" fmla="*/ 73343 h 586740"/>
              <a:gd name="connsiteX34" fmla="*/ 171133 w 537845"/>
              <a:gd name="connsiteY34" fmla="*/ 0 h 586740"/>
              <a:gd name="connsiteX35" fmla="*/ 415608 w 537845"/>
              <a:gd name="connsiteY35" fmla="*/ 0 h 586740"/>
              <a:gd name="connsiteX36" fmla="*/ 537845 w 537845"/>
              <a:gd name="connsiteY36" fmla="*/ 122238 h 586740"/>
              <a:gd name="connsiteX37" fmla="*/ 220028 w 537845"/>
              <a:gd name="connsiteY37" fmla="*/ 220028 h 586740"/>
              <a:gd name="connsiteX38" fmla="*/ 293370 w 537845"/>
              <a:gd name="connsiteY38" fmla="*/ 293370 h 586740"/>
              <a:gd name="connsiteX39" fmla="*/ 366713 w 537845"/>
              <a:gd name="connsiteY39" fmla="*/ 220028 h 586740"/>
              <a:gd name="connsiteX40" fmla="*/ 293370 w 537845"/>
              <a:gd name="connsiteY40" fmla="*/ 146685 h 586740"/>
              <a:gd name="connsiteX41" fmla="*/ 220028 w 537845"/>
              <a:gd name="connsiteY41" fmla="*/ 220028 h 586740"/>
              <a:gd name="connsiteX42" fmla="*/ 415608 w 537845"/>
              <a:gd name="connsiteY42" fmla="*/ 440055 h 586740"/>
              <a:gd name="connsiteX43" fmla="*/ 171133 w 537845"/>
              <a:gd name="connsiteY43" fmla="*/ 440055 h 586740"/>
              <a:gd name="connsiteX44" fmla="*/ 195580 w 537845"/>
              <a:gd name="connsiteY44" fmla="*/ 464503 h 586740"/>
              <a:gd name="connsiteX45" fmla="*/ 220028 w 537845"/>
              <a:gd name="connsiteY45" fmla="*/ 440055 h 586740"/>
              <a:gd name="connsiteX46" fmla="*/ 293370 w 537845"/>
              <a:gd name="connsiteY46" fmla="*/ 366713 h 586740"/>
              <a:gd name="connsiteX47" fmla="*/ 366713 w 537845"/>
              <a:gd name="connsiteY47" fmla="*/ 440055 h 586740"/>
              <a:gd name="connsiteX48" fmla="*/ 391160 w 537845"/>
              <a:gd name="connsiteY48" fmla="*/ 464503 h 586740"/>
              <a:gd name="connsiteX49" fmla="*/ 415608 w 537845"/>
              <a:gd name="connsiteY49" fmla="*/ 44005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37845" h="586740">
                <a:moveTo>
                  <a:pt x="268923" y="220028"/>
                </a:moveTo>
                <a:cubicBezTo>
                  <a:pt x="268923" y="206526"/>
                  <a:pt x="279868" y="195580"/>
                  <a:pt x="293370" y="195580"/>
                </a:cubicBezTo>
                <a:cubicBezTo>
                  <a:pt x="306872" y="195580"/>
                  <a:pt x="317818" y="206526"/>
                  <a:pt x="317818" y="220028"/>
                </a:cubicBezTo>
                <a:cubicBezTo>
                  <a:pt x="317818" y="233530"/>
                  <a:pt x="306872" y="244475"/>
                  <a:pt x="293370" y="244475"/>
                </a:cubicBezTo>
                <a:cubicBezTo>
                  <a:pt x="279868" y="244475"/>
                  <a:pt x="268923" y="233530"/>
                  <a:pt x="268923" y="220028"/>
                </a:cubicBezTo>
                <a:close/>
                <a:moveTo>
                  <a:pt x="537845" y="122238"/>
                </a:moveTo>
                <a:lnTo>
                  <a:pt x="537845" y="464503"/>
                </a:lnTo>
                <a:cubicBezTo>
                  <a:pt x="537764" y="531979"/>
                  <a:pt x="483084" y="586659"/>
                  <a:pt x="415608" y="586740"/>
                </a:cubicBezTo>
                <a:lnTo>
                  <a:pt x="171133" y="586740"/>
                </a:lnTo>
                <a:cubicBezTo>
                  <a:pt x="122587" y="586676"/>
                  <a:pt x="78679" y="557891"/>
                  <a:pt x="59261" y="513398"/>
                </a:cubicBezTo>
                <a:lnTo>
                  <a:pt x="24448" y="513398"/>
                </a:lnTo>
                <a:cubicBezTo>
                  <a:pt x="10946" y="513398"/>
                  <a:pt x="0" y="502452"/>
                  <a:pt x="0" y="488950"/>
                </a:cubicBezTo>
                <a:cubicBezTo>
                  <a:pt x="0" y="475448"/>
                  <a:pt x="10946" y="464503"/>
                  <a:pt x="24448" y="464503"/>
                </a:cubicBezTo>
                <a:lnTo>
                  <a:pt x="48895" y="464503"/>
                </a:lnTo>
                <a:lnTo>
                  <a:pt x="48895" y="415608"/>
                </a:lnTo>
                <a:lnTo>
                  <a:pt x="24448" y="415608"/>
                </a:lnTo>
                <a:cubicBezTo>
                  <a:pt x="10946" y="415608"/>
                  <a:pt x="0" y="404662"/>
                  <a:pt x="0" y="391160"/>
                </a:cubicBezTo>
                <a:cubicBezTo>
                  <a:pt x="0" y="377658"/>
                  <a:pt x="10946" y="366713"/>
                  <a:pt x="24448" y="366713"/>
                </a:cubicBezTo>
                <a:lnTo>
                  <a:pt x="48895" y="366713"/>
                </a:lnTo>
                <a:lnTo>
                  <a:pt x="48895" y="317818"/>
                </a:lnTo>
                <a:lnTo>
                  <a:pt x="24448" y="317818"/>
                </a:lnTo>
                <a:cubicBezTo>
                  <a:pt x="10946" y="317818"/>
                  <a:pt x="0" y="306872"/>
                  <a:pt x="0" y="293370"/>
                </a:cubicBezTo>
                <a:cubicBezTo>
                  <a:pt x="0" y="279868"/>
                  <a:pt x="10946" y="268923"/>
                  <a:pt x="24448" y="268923"/>
                </a:cubicBezTo>
                <a:lnTo>
                  <a:pt x="48895" y="268923"/>
                </a:lnTo>
                <a:lnTo>
                  <a:pt x="48895" y="220028"/>
                </a:lnTo>
                <a:lnTo>
                  <a:pt x="24448" y="220028"/>
                </a:lnTo>
                <a:cubicBezTo>
                  <a:pt x="10946" y="220028"/>
                  <a:pt x="0" y="209082"/>
                  <a:pt x="0" y="195580"/>
                </a:cubicBezTo>
                <a:cubicBezTo>
                  <a:pt x="0" y="182078"/>
                  <a:pt x="10946" y="171133"/>
                  <a:pt x="24448" y="171133"/>
                </a:cubicBezTo>
                <a:lnTo>
                  <a:pt x="48895" y="171133"/>
                </a:lnTo>
                <a:lnTo>
                  <a:pt x="48895" y="122238"/>
                </a:lnTo>
                <a:lnTo>
                  <a:pt x="24448" y="122238"/>
                </a:lnTo>
                <a:cubicBezTo>
                  <a:pt x="10946" y="122238"/>
                  <a:pt x="0" y="111292"/>
                  <a:pt x="0" y="97790"/>
                </a:cubicBezTo>
                <a:cubicBezTo>
                  <a:pt x="0" y="84288"/>
                  <a:pt x="10946" y="73343"/>
                  <a:pt x="24448" y="73343"/>
                </a:cubicBezTo>
                <a:lnTo>
                  <a:pt x="59261" y="73343"/>
                </a:lnTo>
                <a:cubicBezTo>
                  <a:pt x="78679" y="28849"/>
                  <a:pt x="122587" y="64"/>
                  <a:pt x="171133" y="0"/>
                </a:cubicBezTo>
                <a:lnTo>
                  <a:pt x="415608" y="0"/>
                </a:lnTo>
                <a:cubicBezTo>
                  <a:pt x="483084" y="81"/>
                  <a:pt x="537764" y="54761"/>
                  <a:pt x="537845" y="122238"/>
                </a:cubicBezTo>
                <a:close/>
                <a:moveTo>
                  <a:pt x="220028" y="220028"/>
                </a:moveTo>
                <a:cubicBezTo>
                  <a:pt x="220028" y="260533"/>
                  <a:pt x="252864" y="293370"/>
                  <a:pt x="293370" y="293370"/>
                </a:cubicBezTo>
                <a:cubicBezTo>
                  <a:pt x="333876" y="293370"/>
                  <a:pt x="366713" y="260533"/>
                  <a:pt x="366713" y="220028"/>
                </a:cubicBezTo>
                <a:cubicBezTo>
                  <a:pt x="366713" y="179522"/>
                  <a:pt x="333876" y="146685"/>
                  <a:pt x="293370" y="146685"/>
                </a:cubicBezTo>
                <a:cubicBezTo>
                  <a:pt x="252864" y="146685"/>
                  <a:pt x="220028" y="179522"/>
                  <a:pt x="220028" y="220028"/>
                </a:cubicBezTo>
                <a:close/>
                <a:moveTo>
                  <a:pt x="415608" y="440055"/>
                </a:moveTo>
                <a:cubicBezTo>
                  <a:pt x="410449" y="278506"/>
                  <a:pt x="176242" y="278555"/>
                  <a:pt x="171133" y="440055"/>
                </a:cubicBezTo>
                <a:cubicBezTo>
                  <a:pt x="171133" y="453557"/>
                  <a:pt x="182078" y="464503"/>
                  <a:pt x="195580" y="464503"/>
                </a:cubicBezTo>
                <a:cubicBezTo>
                  <a:pt x="209082" y="464503"/>
                  <a:pt x="220028" y="453557"/>
                  <a:pt x="220028" y="440055"/>
                </a:cubicBezTo>
                <a:cubicBezTo>
                  <a:pt x="220028" y="399549"/>
                  <a:pt x="252864" y="366713"/>
                  <a:pt x="293370" y="366713"/>
                </a:cubicBezTo>
                <a:cubicBezTo>
                  <a:pt x="333876" y="366713"/>
                  <a:pt x="366713" y="399549"/>
                  <a:pt x="366713" y="440055"/>
                </a:cubicBezTo>
                <a:cubicBezTo>
                  <a:pt x="366713" y="453557"/>
                  <a:pt x="377658" y="464503"/>
                  <a:pt x="391160" y="464503"/>
                </a:cubicBezTo>
                <a:cubicBezTo>
                  <a:pt x="404662" y="464503"/>
                  <a:pt x="415608" y="453557"/>
                  <a:pt x="415608" y="440055"/>
                </a:cubicBezTo>
                <a:close/>
              </a:path>
            </a:pathLst>
          </a:custGeom>
          <a:solidFill>
            <a:schemeClr val="tx1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grpSp>
        <p:nvGrpSpPr>
          <p:cNvPr id="18" name="Graphic 1003">
            <a:extLst>
              <a:ext uri="{FF2B5EF4-FFF2-40B4-BE49-F238E27FC236}">
                <a16:creationId xmlns:a16="http://schemas.microsoft.com/office/drawing/2014/main" id="{D9EBCE18-150E-CC4A-9027-0B6C9AA59A8B}"/>
              </a:ext>
            </a:extLst>
          </p:cNvPr>
          <p:cNvGrpSpPr/>
          <p:nvPr/>
        </p:nvGrpSpPr>
        <p:grpSpPr>
          <a:xfrm>
            <a:off x="9565988" y="913122"/>
            <a:ext cx="484909" cy="484909"/>
            <a:chOff x="2897793" y="689264"/>
            <a:chExt cx="586740" cy="586740"/>
          </a:xfrm>
          <a:solidFill>
            <a:srgbClr val="F1F7F7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DA9370C-6C72-ED47-ACD3-0A5AA0EB5B82}"/>
                </a:ext>
              </a:extLst>
            </p:cNvPr>
            <p:cNvSpPr/>
            <p:nvPr/>
          </p:nvSpPr>
          <p:spPr>
            <a:xfrm>
              <a:off x="3343104" y="689170"/>
              <a:ext cx="141428" cy="134554"/>
            </a:xfrm>
            <a:custGeom>
              <a:avLst/>
              <a:gdLst>
                <a:gd name="connsiteX0" fmla="*/ 141429 w 141428"/>
                <a:gd name="connsiteY0" fmla="*/ 110107 h 134554"/>
                <a:gd name="connsiteX1" fmla="*/ 116981 w 141428"/>
                <a:gd name="connsiteY1" fmla="*/ 134555 h 134554"/>
                <a:gd name="connsiteX2" fmla="*/ 92534 w 141428"/>
                <a:gd name="connsiteY2" fmla="*/ 110107 h 134554"/>
                <a:gd name="connsiteX3" fmla="*/ 27229 w 141428"/>
                <a:gd name="connsiteY3" fmla="*/ 48839 h 134554"/>
                <a:gd name="connsiteX4" fmla="*/ 24448 w 141428"/>
                <a:gd name="connsiteY4" fmla="*/ 48989 h 134554"/>
                <a:gd name="connsiteX5" fmla="*/ 0 w 141428"/>
                <a:gd name="connsiteY5" fmla="*/ 24541 h 134554"/>
                <a:gd name="connsiteX6" fmla="*/ 24448 w 141428"/>
                <a:gd name="connsiteY6" fmla="*/ 94 h 134554"/>
                <a:gd name="connsiteX7" fmla="*/ 141361 w 141428"/>
                <a:gd name="connsiteY7" fmla="*/ 107913 h 134554"/>
                <a:gd name="connsiteX8" fmla="*/ 141429 w 141428"/>
                <a:gd name="connsiteY8" fmla="*/ 110107 h 13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428" h="134554">
                  <a:moveTo>
                    <a:pt x="141429" y="110107"/>
                  </a:moveTo>
                  <a:cubicBezTo>
                    <a:pt x="141429" y="123609"/>
                    <a:pt x="130483" y="134555"/>
                    <a:pt x="116981" y="134555"/>
                  </a:cubicBezTo>
                  <a:cubicBezTo>
                    <a:pt x="103479" y="134555"/>
                    <a:pt x="92534" y="123609"/>
                    <a:pt x="92534" y="110107"/>
                  </a:cubicBezTo>
                  <a:cubicBezTo>
                    <a:pt x="91419" y="75155"/>
                    <a:pt x="62181" y="47724"/>
                    <a:pt x="27229" y="48839"/>
                  </a:cubicBezTo>
                  <a:cubicBezTo>
                    <a:pt x="26301" y="48868"/>
                    <a:pt x="25373" y="48918"/>
                    <a:pt x="24448" y="48989"/>
                  </a:cubicBezTo>
                  <a:cubicBezTo>
                    <a:pt x="10946" y="48989"/>
                    <a:pt x="0" y="38043"/>
                    <a:pt x="0" y="24541"/>
                  </a:cubicBezTo>
                  <a:cubicBezTo>
                    <a:pt x="0" y="11039"/>
                    <a:pt x="10946" y="94"/>
                    <a:pt x="24448" y="94"/>
                  </a:cubicBezTo>
                  <a:cubicBezTo>
                    <a:pt x="86506" y="-2418"/>
                    <a:pt x="138850" y="45855"/>
                    <a:pt x="141361" y="107913"/>
                  </a:cubicBezTo>
                  <a:cubicBezTo>
                    <a:pt x="141391" y="108644"/>
                    <a:pt x="141413" y="109376"/>
                    <a:pt x="141429" y="110107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AC00A93-3F4B-AC4C-99D5-EEC052FAEB55}"/>
                </a:ext>
              </a:extLst>
            </p:cNvPr>
            <p:cNvSpPr/>
            <p:nvPr/>
          </p:nvSpPr>
          <p:spPr>
            <a:xfrm>
              <a:off x="2897792" y="689170"/>
              <a:ext cx="141428" cy="134554"/>
            </a:xfrm>
            <a:custGeom>
              <a:avLst/>
              <a:gdLst>
                <a:gd name="connsiteX0" fmla="*/ 48895 w 141428"/>
                <a:gd name="connsiteY0" fmla="*/ 110107 h 134554"/>
                <a:gd name="connsiteX1" fmla="*/ 114200 w 141428"/>
                <a:gd name="connsiteY1" fmla="*/ 48839 h 134554"/>
                <a:gd name="connsiteX2" fmla="*/ 116981 w 141428"/>
                <a:gd name="connsiteY2" fmla="*/ 48989 h 134554"/>
                <a:gd name="connsiteX3" fmla="*/ 141429 w 141428"/>
                <a:gd name="connsiteY3" fmla="*/ 24541 h 134554"/>
                <a:gd name="connsiteX4" fmla="*/ 116981 w 141428"/>
                <a:gd name="connsiteY4" fmla="*/ 94 h 134554"/>
                <a:gd name="connsiteX5" fmla="*/ 67 w 141428"/>
                <a:gd name="connsiteY5" fmla="*/ 107913 h 134554"/>
                <a:gd name="connsiteX6" fmla="*/ 0 w 141428"/>
                <a:gd name="connsiteY6" fmla="*/ 110107 h 134554"/>
                <a:gd name="connsiteX7" fmla="*/ 24448 w 141428"/>
                <a:gd name="connsiteY7" fmla="*/ 134555 h 134554"/>
                <a:gd name="connsiteX8" fmla="*/ 48895 w 141428"/>
                <a:gd name="connsiteY8" fmla="*/ 110107 h 13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428" h="134554">
                  <a:moveTo>
                    <a:pt x="48895" y="110107"/>
                  </a:moveTo>
                  <a:cubicBezTo>
                    <a:pt x="50010" y="75155"/>
                    <a:pt x="79248" y="47724"/>
                    <a:pt x="114200" y="48839"/>
                  </a:cubicBezTo>
                  <a:cubicBezTo>
                    <a:pt x="115128" y="48868"/>
                    <a:pt x="116055" y="48918"/>
                    <a:pt x="116981" y="48989"/>
                  </a:cubicBezTo>
                  <a:cubicBezTo>
                    <a:pt x="130483" y="48989"/>
                    <a:pt x="141429" y="38043"/>
                    <a:pt x="141429" y="24541"/>
                  </a:cubicBezTo>
                  <a:cubicBezTo>
                    <a:pt x="141429" y="11039"/>
                    <a:pt x="130483" y="94"/>
                    <a:pt x="116981" y="94"/>
                  </a:cubicBezTo>
                  <a:cubicBezTo>
                    <a:pt x="54923" y="-2418"/>
                    <a:pt x="2579" y="45855"/>
                    <a:pt x="67" y="107913"/>
                  </a:cubicBezTo>
                  <a:cubicBezTo>
                    <a:pt x="38" y="108644"/>
                    <a:pt x="15" y="109376"/>
                    <a:pt x="0" y="110107"/>
                  </a:cubicBezTo>
                  <a:cubicBezTo>
                    <a:pt x="0" y="123609"/>
                    <a:pt x="10946" y="134555"/>
                    <a:pt x="24448" y="134555"/>
                  </a:cubicBezTo>
                  <a:cubicBezTo>
                    <a:pt x="37949" y="134555"/>
                    <a:pt x="48895" y="123609"/>
                    <a:pt x="48895" y="110107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AA7CCD4-3EC8-034C-AA4A-5B9932C15E33}"/>
                </a:ext>
              </a:extLst>
            </p:cNvPr>
            <p:cNvSpPr/>
            <p:nvPr/>
          </p:nvSpPr>
          <p:spPr>
            <a:xfrm>
              <a:off x="2922234" y="689264"/>
              <a:ext cx="537844" cy="586765"/>
            </a:xfrm>
            <a:custGeom>
              <a:avLst/>
              <a:gdLst>
                <a:gd name="connsiteX0" fmla="*/ 472307 w 537844"/>
                <a:gd name="connsiteY0" fmla="*/ 493253 h 586765"/>
                <a:gd name="connsiteX1" fmla="*/ 445157 w 537844"/>
                <a:gd name="connsiteY1" fmla="*/ 114603 h 586765"/>
                <a:gd name="connsiteX2" fmla="*/ 293376 w 537844"/>
                <a:gd name="connsiteY2" fmla="*/ 50142 h 586765"/>
                <a:gd name="connsiteX3" fmla="*/ 293376 w 537844"/>
                <a:gd name="connsiteY3" fmla="*/ 24448 h 586765"/>
                <a:gd name="connsiteX4" fmla="*/ 268929 w 537844"/>
                <a:gd name="connsiteY4" fmla="*/ 0 h 586765"/>
                <a:gd name="connsiteX5" fmla="*/ 244481 w 537844"/>
                <a:gd name="connsiteY5" fmla="*/ 24448 h 586765"/>
                <a:gd name="connsiteX6" fmla="*/ 244481 w 537844"/>
                <a:gd name="connsiteY6" fmla="*/ 50142 h 586765"/>
                <a:gd name="connsiteX7" fmla="*/ 1089 w 537844"/>
                <a:gd name="connsiteY7" fmla="*/ 341472 h 586765"/>
                <a:gd name="connsiteX8" fmla="*/ 65550 w 537844"/>
                <a:gd name="connsiteY8" fmla="*/ 493253 h 586765"/>
                <a:gd name="connsiteX9" fmla="*/ 24454 w 537844"/>
                <a:gd name="connsiteY9" fmla="*/ 562293 h 586765"/>
                <a:gd name="connsiteX10" fmla="*/ 48901 w 537844"/>
                <a:gd name="connsiteY10" fmla="*/ 586740 h 586765"/>
                <a:gd name="connsiteX11" fmla="*/ 73349 w 537844"/>
                <a:gd name="connsiteY11" fmla="*/ 562293 h 586765"/>
                <a:gd name="connsiteX12" fmla="*/ 100485 w 537844"/>
                <a:gd name="connsiteY12" fmla="*/ 532247 h 586765"/>
                <a:gd name="connsiteX13" fmla="*/ 105375 w 537844"/>
                <a:gd name="connsiteY13" fmla="*/ 530731 h 586765"/>
                <a:gd name="connsiteX14" fmla="*/ 432727 w 537844"/>
                <a:gd name="connsiteY14" fmla="*/ 530731 h 586765"/>
                <a:gd name="connsiteX15" fmla="*/ 437176 w 537844"/>
                <a:gd name="connsiteY15" fmla="*/ 532295 h 586765"/>
                <a:gd name="connsiteX16" fmla="*/ 464509 w 537844"/>
                <a:gd name="connsiteY16" fmla="*/ 562292 h 586765"/>
                <a:gd name="connsiteX17" fmla="*/ 488956 w 537844"/>
                <a:gd name="connsiteY17" fmla="*/ 586740 h 586765"/>
                <a:gd name="connsiteX18" fmla="*/ 513404 w 537844"/>
                <a:gd name="connsiteY18" fmla="*/ 562292 h 586765"/>
                <a:gd name="connsiteX19" fmla="*/ 472307 w 537844"/>
                <a:gd name="connsiteY19" fmla="*/ 493253 h 586765"/>
                <a:gd name="connsiteX20" fmla="*/ 359556 w 537844"/>
                <a:gd name="connsiteY20" fmla="*/ 383997 h 586765"/>
                <a:gd name="connsiteX21" fmla="*/ 324987 w 537844"/>
                <a:gd name="connsiteY21" fmla="*/ 383997 h 586765"/>
                <a:gd name="connsiteX22" fmla="*/ 251644 w 537844"/>
                <a:gd name="connsiteY22" fmla="*/ 310654 h 586765"/>
                <a:gd name="connsiteX23" fmla="*/ 244481 w 537844"/>
                <a:gd name="connsiteY23" fmla="*/ 293370 h 586765"/>
                <a:gd name="connsiteX24" fmla="*/ 244481 w 537844"/>
                <a:gd name="connsiteY24" fmla="*/ 171133 h 586765"/>
                <a:gd name="connsiteX25" fmla="*/ 268929 w 537844"/>
                <a:gd name="connsiteY25" fmla="*/ 146685 h 586765"/>
                <a:gd name="connsiteX26" fmla="*/ 293376 w 537844"/>
                <a:gd name="connsiteY26" fmla="*/ 171133 h 586765"/>
                <a:gd name="connsiteX27" fmla="*/ 293376 w 537844"/>
                <a:gd name="connsiteY27" fmla="*/ 283249 h 586765"/>
                <a:gd name="connsiteX28" fmla="*/ 359556 w 537844"/>
                <a:gd name="connsiteY28" fmla="*/ 349428 h 586765"/>
                <a:gd name="connsiteX29" fmla="*/ 359556 w 537844"/>
                <a:gd name="connsiteY29" fmla="*/ 383997 h 58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37844" h="586765">
                  <a:moveTo>
                    <a:pt x="472307" y="493253"/>
                  </a:moveTo>
                  <a:cubicBezTo>
                    <a:pt x="569371" y="381194"/>
                    <a:pt x="557215" y="211666"/>
                    <a:pt x="445157" y="114603"/>
                  </a:cubicBezTo>
                  <a:cubicBezTo>
                    <a:pt x="402579" y="77723"/>
                    <a:pt x="349480" y="55172"/>
                    <a:pt x="293376" y="50142"/>
                  </a:cubicBezTo>
                  <a:lnTo>
                    <a:pt x="293376" y="24448"/>
                  </a:lnTo>
                  <a:cubicBezTo>
                    <a:pt x="293376" y="10946"/>
                    <a:pt x="282431" y="0"/>
                    <a:pt x="268929" y="0"/>
                  </a:cubicBezTo>
                  <a:cubicBezTo>
                    <a:pt x="255427" y="0"/>
                    <a:pt x="244481" y="10946"/>
                    <a:pt x="244481" y="24448"/>
                  </a:cubicBezTo>
                  <a:lnTo>
                    <a:pt x="244481" y="50142"/>
                  </a:lnTo>
                  <a:cubicBezTo>
                    <a:pt x="96822" y="63380"/>
                    <a:pt x="-12149" y="193813"/>
                    <a:pt x="1089" y="341472"/>
                  </a:cubicBezTo>
                  <a:cubicBezTo>
                    <a:pt x="6119" y="397576"/>
                    <a:pt x="28670" y="450676"/>
                    <a:pt x="65550" y="493253"/>
                  </a:cubicBezTo>
                  <a:cubicBezTo>
                    <a:pt x="39450" y="506164"/>
                    <a:pt x="23360" y="533194"/>
                    <a:pt x="24454" y="562293"/>
                  </a:cubicBezTo>
                  <a:cubicBezTo>
                    <a:pt x="24454" y="575795"/>
                    <a:pt x="35399" y="586740"/>
                    <a:pt x="48901" y="586740"/>
                  </a:cubicBezTo>
                  <a:cubicBezTo>
                    <a:pt x="62403" y="586740"/>
                    <a:pt x="73349" y="575795"/>
                    <a:pt x="73349" y="562293"/>
                  </a:cubicBezTo>
                  <a:cubicBezTo>
                    <a:pt x="72927" y="546640"/>
                    <a:pt x="84871" y="533415"/>
                    <a:pt x="100485" y="532247"/>
                  </a:cubicBezTo>
                  <a:cubicBezTo>
                    <a:pt x="102167" y="531927"/>
                    <a:pt x="103807" y="531418"/>
                    <a:pt x="105375" y="530731"/>
                  </a:cubicBezTo>
                  <a:cubicBezTo>
                    <a:pt x="201703" y="605444"/>
                    <a:pt x="336399" y="605444"/>
                    <a:pt x="432727" y="530731"/>
                  </a:cubicBezTo>
                  <a:cubicBezTo>
                    <a:pt x="434158" y="531390"/>
                    <a:pt x="435648" y="531914"/>
                    <a:pt x="437176" y="532295"/>
                  </a:cubicBezTo>
                  <a:cubicBezTo>
                    <a:pt x="452849" y="533364"/>
                    <a:pt x="464898" y="546588"/>
                    <a:pt x="464509" y="562292"/>
                  </a:cubicBezTo>
                  <a:cubicBezTo>
                    <a:pt x="464509" y="575794"/>
                    <a:pt x="475454" y="586740"/>
                    <a:pt x="488956" y="586740"/>
                  </a:cubicBezTo>
                  <a:cubicBezTo>
                    <a:pt x="502458" y="586740"/>
                    <a:pt x="513404" y="575794"/>
                    <a:pt x="513404" y="562292"/>
                  </a:cubicBezTo>
                  <a:cubicBezTo>
                    <a:pt x="514497" y="533194"/>
                    <a:pt x="498407" y="506164"/>
                    <a:pt x="472307" y="493253"/>
                  </a:cubicBezTo>
                  <a:close/>
                  <a:moveTo>
                    <a:pt x="359556" y="383997"/>
                  </a:moveTo>
                  <a:cubicBezTo>
                    <a:pt x="350009" y="393541"/>
                    <a:pt x="334533" y="393541"/>
                    <a:pt x="324987" y="383997"/>
                  </a:cubicBezTo>
                  <a:lnTo>
                    <a:pt x="251644" y="310654"/>
                  </a:lnTo>
                  <a:cubicBezTo>
                    <a:pt x="247059" y="306071"/>
                    <a:pt x="244483" y="299853"/>
                    <a:pt x="244481" y="293370"/>
                  </a:cubicBezTo>
                  <a:lnTo>
                    <a:pt x="244481" y="171133"/>
                  </a:lnTo>
                  <a:cubicBezTo>
                    <a:pt x="244481" y="157631"/>
                    <a:pt x="255427" y="146685"/>
                    <a:pt x="268929" y="146685"/>
                  </a:cubicBezTo>
                  <a:cubicBezTo>
                    <a:pt x="282431" y="146685"/>
                    <a:pt x="293376" y="157631"/>
                    <a:pt x="293376" y="171133"/>
                  </a:cubicBezTo>
                  <a:lnTo>
                    <a:pt x="293376" y="283249"/>
                  </a:lnTo>
                  <a:lnTo>
                    <a:pt x="359556" y="349428"/>
                  </a:lnTo>
                  <a:cubicBezTo>
                    <a:pt x="369099" y="358975"/>
                    <a:pt x="369099" y="374450"/>
                    <a:pt x="359556" y="383997"/>
                  </a:cubicBezTo>
                  <a:close/>
                </a:path>
              </a:pathLst>
            </a:custGeom>
            <a:grpFill/>
            <a:ln w="24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23" name="Graphic 1011">
            <a:extLst>
              <a:ext uri="{FF2B5EF4-FFF2-40B4-BE49-F238E27FC236}">
                <a16:creationId xmlns:a16="http://schemas.microsoft.com/office/drawing/2014/main" id="{E8DFBA07-B4E7-EC41-94F5-6D60C2CC0966}"/>
              </a:ext>
            </a:extLst>
          </p:cNvPr>
          <p:cNvSpPr/>
          <p:nvPr/>
        </p:nvSpPr>
        <p:spPr>
          <a:xfrm>
            <a:off x="6362949" y="3914143"/>
            <a:ext cx="484909" cy="444511"/>
          </a:xfrm>
          <a:custGeom>
            <a:avLst/>
            <a:gdLst>
              <a:gd name="connsiteX0" fmla="*/ 542735 w 586740"/>
              <a:gd name="connsiteY0" fmla="*/ 28446 h 537858"/>
              <a:gd name="connsiteX1" fmla="*/ 441106 w 586740"/>
              <a:gd name="connsiteY1" fmla="*/ 2311 h 537858"/>
              <a:gd name="connsiteX2" fmla="*/ 397981 w 586740"/>
              <a:gd name="connsiteY2" fmla="*/ 12873 h 537858"/>
              <a:gd name="connsiteX3" fmla="*/ 317817 w 586740"/>
              <a:gd name="connsiteY3" fmla="*/ 109074 h 537858"/>
              <a:gd name="connsiteX4" fmla="*/ 317818 w 586740"/>
              <a:gd name="connsiteY4" fmla="*/ 487203 h 537858"/>
              <a:gd name="connsiteX5" fmla="*/ 268923 w 586740"/>
              <a:gd name="connsiteY5" fmla="*/ 487203 h 537858"/>
              <a:gd name="connsiteX6" fmla="*/ 268923 w 586740"/>
              <a:gd name="connsiteY6" fmla="*/ 109074 h 537858"/>
              <a:gd name="connsiteX7" fmla="*/ 190055 w 586740"/>
              <a:gd name="connsiteY7" fmla="*/ 13166 h 537858"/>
              <a:gd name="connsiteX8" fmla="*/ 144240 w 586740"/>
              <a:gd name="connsiteY8" fmla="*/ 2018 h 537858"/>
              <a:gd name="connsiteX9" fmla="*/ 1997 w 586740"/>
              <a:gd name="connsiteY9" fmla="*/ 100256 h 537858"/>
              <a:gd name="connsiteX10" fmla="*/ 0 w 586740"/>
              <a:gd name="connsiteY10" fmla="*/ 122251 h 537858"/>
              <a:gd name="connsiteX11" fmla="*/ 0 w 586740"/>
              <a:gd name="connsiteY11" fmla="*/ 386113 h 537858"/>
              <a:gd name="connsiteX12" fmla="*/ 100357 w 586740"/>
              <a:gd name="connsiteY12" fmla="*/ 506370 h 537858"/>
              <a:gd name="connsiteX13" fmla="*/ 254034 w 586740"/>
              <a:gd name="connsiteY13" fmla="*/ 534313 h 537858"/>
              <a:gd name="connsiteX14" fmla="*/ 332706 w 586740"/>
              <a:gd name="connsiteY14" fmla="*/ 534313 h 537858"/>
              <a:gd name="connsiteX15" fmla="*/ 486505 w 586740"/>
              <a:gd name="connsiteY15" fmla="*/ 506370 h 537858"/>
              <a:gd name="connsiteX16" fmla="*/ 586740 w 586740"/>
              <a:gd name="connsiteY16" fmla="*/ 386113 h 537858"/>
              <a:gd name="connsiteX17" fmla="*/ 586740 w 586740"/>
              <a:gd name="connsiteY17" fmla="*/ 122251 h 537858"/>
              <a:gd name="connsiteX18" fmla="*/ 542735 w 586740"/>
              <a:gd name="connsiteY18" fmla="*/ 28446 h 53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86740" h="537858">
                <a:moveTo>
                  <a:pt x="542735" y="28446"/>
                </a:moveTo>
                <a:cubicBezTo>
                  <a:pt x="514511" y="4897"/>
                  <a:pt x="477189" y="-4700"/>
                  <a:pt x="441106" y="2311"/>
                </a:cubicBezTo>
                <a:lnTo>
                  <a:pt x="397981" y="12873"/>
                </a:lnTo>
                <a:cubicBezTo>
                  <a:pt x="351540" y="21383"/>
                  <a:pt x="317811" y="61859"/>
                  <a:pt x="317817" y="109074"/>
                </a:cubicBezTo>
                <a:lnTo>
                  <a:pt x="317818" y="487203"/>
                </a:lnTo>
                <a:cubicBezTo>
                  <a:pt x="301605" y="489574"/>
                  <a:pt x="285135" y="489574"/>
                  <a:pt x="268923" y="487203"/>
                </a:cubicBezTo>
                <a:lnTo>
                  <a:pt x="268923" y="109074"/>
                </a:lnTo>
                <a:cubicBezTo>
                  <a:pt x="269090" y="62308"/>
                  <a:pt x="235972" y="22035"/>
                  <a:pt x="190055" y="13166"/>
                </a:cubicBezTo>
                <a:lnTo>
                  <a:pt x="144240" y="2018"/>
                </a:lnTo>
                <a:cubicBezTo>
                  <a:pt x="77833" y="-10134"/>
                  <a:pt x="14148" y="33849"/>
                  <a:pt x="1997" y="100256"/>
                </a:cubicBezTo>
                <a:cubicBezTo>
                  <a:pt x="669" y="107512"/>
                  <a:pt x="0" y="114874"/>
                  <a:pt x="0" y="122251"/>
                </a:cubicBezTo>
                <a:lnTo>
                  <a:pt x="0" y="386113"/>
                </a:lnTo>
                <a:cubicBezTo>
                  <a:pt x="3" y="445181"/>
                  <a:pt x="42243" y="495797"/>
                  <a:pt x="100357" y="506370"/>
                </a:cubicBezTo>
                <a:lnTo>
                  <a:pt x="254034" y="534313"/>
                </a:lnTo>
                <a:cubicBezTo>
                  <a:pt x="280045" y="539040"/>
                  <a:pt x="306695" y="539040"/>
                  <a:pt x="332706" y="534313"/>
                </a:cubicBezTo>
                <a:lnTo>
                  <a:pt x="486505" y="506370"/>
                </a:lnTo>
                <a:cubicBezTo>
                  <a:pt x="544571" y="495745"/>
                  <a:pt x="586748" y="445142"/>
                  <a:pt x="586740" y="386113"/>
                </a:cubicBezTo>
                <a:lnTo>
                  <a:pt x="586740" y="122251"/>
                </a:lnTo>
                <a:cubicBezTo>
                  <a:pt x="586763" y="85992"/>
                  <a:pt x="570632" y="51607"/>
                  <a:pt x="542735" y="28446"/>
                </a:cubicBezTo>
                <a:close/>
              </a:path>
            </a:pathLst>
          </a:custGeom>
          <a:solidFill>
            <a:srgbClr val="F1F7F7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24" name="Graphic 1013">
            <a:extLst>
              <a:ext uri="{FF2B5EF4-FFF2-40B4-BE49-F238E27FC236}">
                <a16:creationId xmlns:a16="http://schemas.microsoft.com/office/drawing/2014/main" id="{DCEB562B-4F70-A74C-ABCC-A4A269B70736}"/>
              </a:ext>
            </a:extLst>
          </p:cNvPr>
          <p:cNvSpPr/>
          <p:nvPr/>
        </p:nvSpPr>
        <p:spPr>
          <a:xfrm>
            <a:off x="9586189" y="3896088"/>
            <a:ext cx="444507" cy="480621"/>
          </a:xfrm>
          <a:custGeom>
            <a:avLst/>
            <a:gdLst>
              <a:gd name="connsiteX0" fmla="*/ 45208 w 537854"/>
              <a:gd name="connsiteY0" fmla="*/ 575739 h 581551"/>
              <a:gd name="connsiteX1" fmla="*/ 125053 w 537854"/>
              <a:gd name="connsiteY1" fmla="*/ 559994 h 581551"/>
              <a:gd name="connsiteX2" fmla="*/ 268927 w 537854"/>
              <a:gd name="connsiteY2" fmla="*/ 416903 h 581551"/>
              <a:gd name="connsiteX3" fmla="*/ 412800 w 537854"/>
              <a:gd name="connsiteY3" fmla="*/ 559994 h 581551"/>
              <a:gd name="connsiteX4" fmla="*/ 464140 w 537854"/>
              <a:gd name="connsiteY4" fmla="*/ 581533 h 581551"/>
              <a:gd name="connsiteX5" fmla="*/ 492744 w 537854"/>
              <a:gd name="connsiteY5" fmla="*/ 575739 h 581551"/>
              <a:gd name="connsiteX6" fmla="*/ 537849 w 537854"/>
              <a:gd name="connsiteY6" fmla="*/ 507995 h 581551"/>
              <a:gd name="connsiteX7" fmla="*/ 537849 w 537854"/>
              <a:gd name="connsiteY7" fmla="*/ 122238 h 581551"/>
              <a:gd name="connsiteX8" fmla="*/ 415612 w 537854"/>
              <a:gd name="connsiteY8" fmla="*/ 0 h 581551"/>
              <a:gd name="connsiteX9" fmla="*/ 122242 w 537854"/>
              <a:gd name="connsiteY9" fmla="*/ 0 h 581551"/>
              <a:gd name="connsiteX10" fmla="*/ 4 w 537854"/>
              <a:gd name="connsiteY10" fmla="*/ 122238 h 581551"/>
              <a:gd name="connsiteX11" fmla="*/ 4 w 537854"/>
              <a:gd name="connsiteY11" fmla="*/ 507995 h 581551"/>
              <a:gd name="connsiteX12" fmla="*/ 45208 w 537854"/>
              <a:gd name="connsiteY12" fmla="*/ 575739 h 58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7854" h="581551">
                <a:moveTo>
                  <a:pt x="45208" y="575739"/>
                </a:moveTo>
                <a:cubicBezTo>
                  <a:pt x="72528" y="587414"/>
                  <a:pt x="104210" y="581167"/>
                  <a:pt x="125053" y="559994"/>
                </a:cubicBezTo>
                <a:lnTo>
                  <a:pt x="268927" y="416903"/>
                </a:lnTo>
                <a:lnTo>
                  <a:pt x="412800" y="559994"/>
                </a:lnTo>
                <a:cubicBezTo>
                  <a:pt x="426350" y="573742"/>
                  <a:pt x="444837" y="581498"/>
                  <a:pt x="464140" y="581533"/>
                </a:cubicBezTo>
                <a:cubicBezTo>
                  <a:pt x="473963" y="581504"/>
                  <a:pt x="483684" y="579535"/>
                  <a:pt x="492744" y="575739"/>
                </a:cubicBezTo>
                <a:cubicBezTo>
                  <a:pt x="520288" y="564592"/>
                  <a:pt x="538188" y="537707"/>
                  <a:pt x="537849" y="507995"/>
                </a:cubicBezTo>
                <a:lnTo>
                  <a:pt x="537849" y="122238"/>
                </a:lnTo>
                <a:cubicBezTo>
                  <a:pt x="537769" y="54761"/>
                  <a:pt x="483088" y="81"/>
                  <a:pt x="415612" y="0"/>
                </a:cubicBezTo>
                <a:lnTo>
                  <a:pt x="122242" y="0"/>
                </a:lnTo>
                <a:cubicBezTo>
                  <a:pt x="54765" y="81"/>
                  <a:pt x="85" y="54761"/>
                  <a:pt x="4" y="122238"/>
                </a:cubicBezTo>
                <a:lnTo>
                  <a:pt x="4" y="507995"/>
                </a:lnTo>
                <a:cubicBezTo>
                  <a:pt x="-319" y="537731"/>
                  <a:pt x="17625" y="564623"/>
                  <a:pt x="45208" y="575739"/>
                </a:cubicBezTo>
                <a:close/>
              </a:path>
            </a:pathLst>
          </a:custGeom>
          <a:solidFill>
            <a:srgbClr val="F1F7F7"/>
          </a:solidFill>
          <a:ln w="2420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53448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675FE8C-F66B-924D-A4C2-35A412B6DB24}"/>
              </a:ext>
            </a:extLst>
          </p:cNvPr>
          <p:cNvGrpSpPr/>
          <p:nvPr/>
        </p:nvGrpSpPr>
        <p:grpSpPr>
          <a:xfrm>
            <a:off x="680517" y="1408496"/>
            <a:ext cx="5127616" cy="1495973"/>
            <a:chOff x="751255" y="1219702"/>
            <a:chExt cx="5127616" cy="14959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96070-FCDF-314A-B227-32DF6B77111B}"/>
                </a:ext>
              </a:extLst>
            </p:cNvPr>
            <p:cNvSpPr txBox="1"/>
            <p:nvPr/>
          </p:nvSpPr>
          <p:spPr>
            <a:xfrm>
              <a:off x="801291" y="1219702"/>
              <a:ext cx="3642119" cy="60016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chemeClr val="accent1"/>
                  </a:solidFill>
                  <a:latin typeface="Heebo" pitchFamily="2" charset="-79"/>
                  <a:cs typeface="Heebo" pitchFamily="2" charset="-79"/>
                </a:rPr>
                <a:t>Problem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39C4DF-4ABE-EA49-9596-096E19BC6533}"/>
                </a:ext>
              </a:extLst>
            </p:cNvPr>
            <p:cNvSpPr txBox="1"/>
            <p:nvPr/>
          </p:nvSpPr>
          <p:spPr>
            <a:xfrm>
              <a:off x="751255" y="1761568"/>
              <a:ext cx="5127616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800" b="1" dirty="0">
                  <a:latin typeface="Heebo Black" pitchFamily="2" charset="-79"/>
                  <a:cs typeface="Heebo Black" pitchFamily="2" charset="-79"/>
                </a:rPr>
                <a:t>No act of kindness, no matter how small, is ever wasted</a:t>
              </a:r>
            </a:p>
          </p:txBody>
        </p:sp>
      </p:grpSp>
      <p:grpSp>
        <p:nvGrpSpPr>
          <p:cNvPr id="19" name="Graphic 7">
            <a:extLst>
              <a:ext uri="{FF2B5EF4-FFF2-40B4-BE49-F238E27FC236}">
                <a16:creationId xmlns:a16="http://schemas.microsoft.com/office/drawing/2014/main" id="{860E46E2-59BC-024E-B416-7650A76C267D}"/>
              </a:ext>
            </a:extLst>
          </p:cNvPr>
          <p:cNvGrpSpPr/>
          <p:nvPr/>
        </p:nvGrpSpPr>
        <p:grpSpPr>
          <a:xfrm>
            <a:off x="7081512" y="1572754"/>
            <a:ext cx="4538820" cy="4273515"/>
            <a:chOff x="7081512" y="1572754"/>
            <a:chExt cx="4538820" cy="4273515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95F0359-B6D1-F242-89B2-DD39AD6AC25A}"/>
                </a:ext>
              </a:extLst>
            </p:cNvPr>
            <p:cNvSpPr/>
            <p:nvPr/>
          </p:nvSpPr>
          <p:spPr>
            <a:xfrm>
              <a:off x="7081512" y="1572754"/>
              <a:ext cx="4522947" cy="4228086"/>
            </a:xfrm>
            <a:custGeom>
              <a:avLst/>
              <a:gdLst>
                <a:gd name="connsiteX0" fmla="*/ 794085 w 4522947"/>
                <a:gd name="connsiteY0" fmla="*/ 4223108 h 4228086"/>
                <a:gd name="connsiteX1" fmla="*/ 3174144 w 4522947"/>
                <a:gd name="connsiteY1" fmla="*/ 4190783 h 4228086"/>
                <a:gd name="connsiteX2" fmla="*/ 4238139 w 4522947"/>
                <a:gd name="connsiteY2" fmla="*/ 3429236 h 4228086"/>
                <a:gd name="connsiteX3" fmla="*/ 4494050 w 4522947"/>
                <a:gd name="connsiteY3" fmla="*/ 1793345 h 4228086"/>
                <a:gd name="connsiteX4" fmla="*/ 3835170 w 4522947"/>
                <a:gd name="connsiteY4" fmla="*/ 396158 h 4228086"/>
                <a:gd name="connsiteX5" fmla="*/ 3138425 w 4522947"/>
                <a:gd name="connsiteY5" fmla="*/ 10073 h 4228086"/>
                <a:gd name="connsiteX6" fmla="*/ 2406525 w 4522947"/>
                <a:gd name="connsiteY6" fmla="*/ 231258 h 4228086"/>
                <a:gd name="connsiteX7" fmla="*/ 1423802 w 4522947"/>
                <a:gd name="connsiteY7" fmla="*/ 1469309 h 4228086"/>
                <a:gd name="connsiteX8" fmla="*/ 825735 w 4522947"/>
                <a:gd name="connsiteY8" fmla="*/ 1686087 h 4228086"/>
                <a:gd name="connsiteX9" fmla="*/ 8268 w 4522947"/>
                <a:gd name="connsiteY9" fmla="*/ 2815410 h 4228086"/>
                <a:gd name="connsiteX10" fmla="*/ 263501 w 4522947"/>
                <a:gd name="connsiteY10" fmla="*/ 3856236 h 4228086"/>
                <a:gd name="connsiteX11" fmla="*/ 794764 w 4522947"/>
                <a:gd name="connsiteY11" fmla="*/ 4223673 h 4228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22947" h="4228086">
                  <a:moveTo>
                    <a:pt x="794085" y="4223108"/>
                  </a:moveTo>
                  <a:lnTo>
                    <a:pt x="3174144" y="4190783"/>
                  </a:lnTo>
                  <a:cubicBezTo>
                    <a:pt x="3585929" y="4190783"/>
                    <a:pt x="3990819" y="3891951"/>
                    <a:pt x="4238139" y="3429236"/>
                  </a:cubicBezTo>
                  <a:cubicBezTo>
                    <a:pt x="4485459" y="2966521"/>
                    <a:pt x="4574757" y="2354164"/>
                    <a:pt x="4494050" y="1793345"/>
                  </a:cubicBezTo>
                  <a:cubicBezTo>
                    <a:pt x="4413343" y="1232526"/>
                    <a:pt x="4167944" y="728445"/>
                    <a:pt x="3835170" y="396158"/>
                  </a:cubicBezTo>
                  <a:cubicBezTo>
                    <a:pt x="3630239" y="191361"/>
                    <a:pt x="3390605" y="48387"/>
                    <a:pt x="3138425" y="10073"/>
                  </a:cubicBezTo>
                  <a:cubicBezTo>
                    <a:pt x="2886244" y="-28242"/>
                    <a:pt x="2622647" y="42171"/>
                    <a:pt x="2406525" y="231258"/>
                  </a:cubicBezTo>
                  <a:cubicBezTo>
                    <a:pt x="2030346" y="560493"/>
                    <a:pt x="1826544" y="1209357"/>
                    <a:pt x="1423802" y="1469309"/>
                  </a:cubicBezTo>
                  <a:cubicBezTo>
                    <a:pt x="1236051" y="1590017"/>
                    <a:pt x="1025128" y="1611379"/>
                    <a:pt x="825735" y="1686087"/>
                  </a:cubicBezTo>
                  <a:cubicBezTo>
                    <a:pt x="433392" y="1833016"/>
                    <a:pt x="60377" y="2255043"/>
                    <a:pt x="8268" y="2815410"/>
                  </a:cubicBezTo>
                  <a:cubicBezTo>
                    <a:pt x="-29937" y="3226699"/>
                    <a:pt x="65803" y="3532652"/>
                    <a:pt x="263501" y="3856236"/>
                  </a:cubicBezTo>
                  <a:cubicBezTo>
                    <a:pt x="427175" y="4123761"/>
                    <a:pt x="557391" y="4254415"/>
                    <a:pt x="794764" y="4223673"/>
                  </a:cubicBezTo>
                </a:path>
              </a:pathLst>
            </a:custGeom>
            <a:solidFill>
              <a:schemeClr val="accent1">
                <a:alpha val="37000"/>
              </a:schemeClr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ACB915D-6684-3146-BEFC-F12A70810F32}"/>
                </a:ext>
              </a:extLst>
            </p:cNvPr>
            <p:cNvSpPr/>
            <p:nvPr/>
          </p:nvSpPr>
          <p:spPr>
            <a:xfrm>
              <a:off x="7488001" y="5712790"/>
              <a:ext cx="3646385" cy="133479"/>
            </a:xfrm>
            <a:custGeom>
              <a:avLst/>
              <a:gdLst>
                <a:gd name="connsiteX0" fmla="*/ 3646386 w 3646385"/>
                <a:gd name="connsiteY0" fmla="*/ 66684 h 133479"/>
                <a:gd name="connsiteX1" fmla="*/ 1823023 w 3646385"/>
                <a:gd name="connsiteY1" fmla="*/ 133480 h 133479"/>
                <a:gd name="connsiteX2" fmla="*/ 0 w 3646385"/>
                <a:gd name="connsiteY2" fmla="*/ 66684 h 133479"/>
                <a:gd name="connsiteX3" fmla="*/ 1823249 w 3646385"/>
                <a:gd name="connsiteY3" fmla="*/ 0 h 133479"/>
                <a:gd name="connsiteX4" fmla="*/ 3646386 w 3646385"/>
                <a:gd name="connsiteY4" fmla="*/ 66684 h 13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385" h="133479">
                  <a:moveTo>
                    <a:pt x="3646386" y="66684"/>
                  </a:moveTo>
                  <a:cubicBezTo>
                    <a:pt x="3646386" y="103529"/>
                    <a:pt x="2830049" y="133480"/>
                    <a:pt x="1823023" y="133480"/>
                  </a:cubicBezTo>
                  <a:cubicBezTo>
                    <a:pt x="815997" y="133480"/>
                    <a:pt x="0" y="103529"/>
                    <a:pt x="0" y="66684"/>
                  </a:cubicBezTo>
                  <a:cubicBezTo>
                    <a:pt x="0" y="29838"/>
                    <a:pt x="816336" y="0"/>
                    <a:pt x="1823249" y="0"/>
                  </a:cubicBezTo>
                  <a:cubicBezTo>
                    <a:pt x="2830162" y="0"/>
                    <a:pt x="3646386" y="29838"/>
                    <a:pt x="3646386" y="6668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826162B-3E38-534A-8335-59D363B2BE82}"/>
                </a:ext>
              </a:extLst>
            </p:cNvPr>
            <p:cNvSpPr/>
            <p:nvPr/>
          </p:nvSpPr>
          <p:spPr>
            <a:xfrm>
              <a:off x="9867720" y="4783358"/>
              <a:ext cx="1752528" cy="759165"/>
            </a:xfrm>
            <a:custGeom>
              <a:avLst/>
              <a:gdLst>
                <a:gd name="connsiteX0" fmla="*/ 0 w 1752528"/>
                <a:gd name="connsiteY0" fmla="*/ 634556 h 759165"/>
                <a:gd name="connsiteX1" fmla="*/ 278744 w 1752528"/>
                <a:gd name="connsiteY1" fmla="*/ 253895 h 759165"/>
                <a:gd name="connsiteX2" fmla="*/ 440722 w 1752528"/>
                <a:gd name="connsiteY2" fmla="*/ 174779 h 759165"/>
                <a:gd name="connsiteX3" fmla="*/ 610840 w 1752528"/>
                <a:gd name="connsiteY3" fmla="*/ 219197 h 759165"/>
                <a:gd name="connsiteX4" fmla="*/ 639663 w 1752528"/>
                <a:gd name="connsiteY4" fmla="*/ 235360 h 759165"/>
                <a:gd name="connsiteX5" fmla="*/ 658879 w 1752528"/>
                <a:gd name="connsiteY5" fmla="*/ 224848 h 759165"/>
                <a:gd name="connsiteX6" fmla="*/ 928128 w 1752528"/>
                <a:gd name="connsiteY6" fmla="*/ 80744 h 759165"/>
                <a:gd name="connsiteX7" fmla="*/ 1550949 w 1752528"/>
                <a:gd name="connsiteY7" fmla="*/ 34405 h 759165"/>
                <a:gd name="connsiteX8" fmla="*/ 1747177 w 1752528"/>
                <a:gd name="connsiteY8" fmla="*/ 210721 h 759165"/>
                <a:gd name="connsiteX9" fmla="*/ 1658558 w 1752528"/>
                <a:gd name="connsiteY9" fmla="*/ 457449 h 759165"/>
                <a:gd name="connsiteX10" fmla="*/ 1275144 w 1752528"/>
                <a:gd name="connsiteY10" fmla="*/ 685416 h 759165"/>
                <a:gd name="connsiteX11" fmla="*/ 830466 w 1752528"/>
                <a:gd name="connsiteY11" fmla="*/ 755264 h 759165"/>
                <a:gd name="connsiteX12" fmla="*/ 339 w 1752528"/>
                <a:gd name="connsiteY12" fmla="*/ 634556 h 75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528" h="759165">
                  <a:moveTo>
                    <a:pt x="0" y="634556"/>
                  </a:moveTo>
                  <a:cubicBezTo>
                    <a:pt x="69290" y="491921"/>
                    <a:pt x="154179" y="351999"/>
                    <a:pt x="278744" y="253895"/>
                  </a:cubicBezTo>
                  <a:cubicBezTo>
                    <a:pt x="326557" y="216259"/>
                    <a:pt x="380475" y="184725"/>
                    <a:pt x="440722" y="174779"/>
                  </a:cubicBezTo>
                  <a:cubicBezTo>
                    <a:pt x="500970" y="164833"/>
                    <a:pt x="566643" y="177379"/>
                    <a:pt x="610840" y="219197"/>
                  </a:cubicBezTo>
                  <a:cubicBezTo>
                    <a:pt x="619091" y="226996"/>
                    <a:pt x="628360" y="236377"/>
                    <a:pt x="639663" y="235360"/>
                  </a:cubicBezTo>
                  <a:cubicBezTo>
                    <a:pt x="646988" y="233879"/>
                    <a:pt x="653691" y="230217"/>
                    <a:pt x="658879" y="224848"/>
                  </a:cubicBezTo>
                  <a:cubicBezTo>
                    <a:pt x="737438" y="159182"/>
                    <a:pt x="832048" y="115895"/>
                    <a:pt x="928128" y="80744"/>
                  </a:cubicBezTo>
                  <a:cubicBezTo>
                    <a:pt x="1127408" y="7619"/>
                    <a:pt x="1349747" y="-33182"/>
                    <a:pt x="1550949" y="34405"/>
                  </a:cubicBezTo>
                  <a:cubicBezTo>
                    <a:pt x="1637986" y="63678"/>
                    <a:pt x="1725135" y="121546"/>
                    <a:pt x="1747177" y="210721"/>
                  </a:cubicBezTo>
                  <a:cubicBezTo>
                    <a:pt x="1769219" y="299896"/>
                    <a:pt x="1719936" y="390201"/>
                    <a:pt x="1658558" y="457449"/>
                  </a:cubicBezTo>
                  <a:cubicBezTo>
                    <a:pt x="1556827" y="568551"/>
                    <a:pt x="1419150" y="641676"/>
                    <a:pt x="1275144" y="685416"/>
                  </a:cubicBezTo>
                  <a:cubicBezTo>
                    <a:pt x="1131138" y="729156"/>
                    <a:pt x="980237" y="745205"/>
                    <a:pt x="830466" y="755264"/>
                  </a:cubicBezTo>
                  <a:cubicBezTo>
                    <a:pt x="569582" y="773687"/>
                    <a:pt x="245398" y="725765"/>
                    <a:pt x="339" y="634556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C1BF844-1585-074A-931F-7BD8536802E4}"/>
                </a:ext>
              </a:extLst>
            </p:cNvPr>
            <p:cNvSpPr/>
            <p:nvPr/>
          </p:nvSpPr>
          <p:spPr>
            <a:xfrm>
              <a:off x="9929875" y="5029339"/>
              <a:ext cx="1561646" cy="364218"/>
            </a:xfrm>
            <a:custGeom>
              <a:avLst/>
              <a:gdLst>
                <a:gd name="connsiteX0" fmla="*/ 6683 w 1561646"/>
                <a:gd name="connsiteY0" fmla="*/ 363597 h 364218"/>
                <a:gd name="connsiteX1" fmla="*/ 317302 w 1561646"/>
                <a:gd name="connsiteY1" fmla="*/ 322344 h 364218"/>
                <a:gd name="connsiteX2" fmla="*/ 626226 w 1561646"/>
                <a:gd name="connsiteY2" fmla="*/ 271144 h 364218"/>
                <a:gd name="connsiteX3" fmla="*/ 929950 w 1561646"/>
                <a:gd name="connsiteY3" fmla="*/ 200618 h 364218"/>
                <a:gd name="connsiteX4" fmla="*/ 1223840 w 1561646"/>
                <a:gd name="connsiteY4" fmla="*/ 106131 h 364218"/>
                <a:gd name="connsiteX5" fmla="*/ 1518748 w 1561646"/>
                <a:gd name="connsiteY5" fmla="*/ 20460 h 364218"/>
                <a:gd name="connsiteX6" fmla="*/ 1555936 w 1561646"/>
                <a:gd name="connsiteY6" fmla="*/ 13113 h 364218"/>
                <a:gd name="connsiteX7" fmla="*/ 1555032 w 1561646"/>
                <a:gd name="connsiteY7" fmla="*/ 116 h 364218"/>
                <a:gd name="connsiteX8" fmla="*/ 1259898 w 1561646"/>
                <a:gd name="connsiteY8" fmla="*/ 81040 h 364218"/>
                <a:gd name="connsiteX9" fmla="*/ 966800 w 1561646"/>
                <a:gd name="connsiteY9" fmla="*/ 177109 h 364218"/>
                <a:gd name="connsiteX10" fmla="*/ 663189 w 1561646"/>
                <a:gd name="connsiteY10" fmla="*/ 251252 h 364218"/>
                <a:gd name="connsiteX11" fmla="*/ 354039 w 1561646"/>
                <a:gd name="connsiteY11" fmla="*/ 304373 h 364218"/>
                <a:gd name="connsiteX12" fmla="*/ 43532 w 1561646"/>
                <a:gd name="connsiteY12" fmla="*/ 346304 h 364218"/>
                <a:gd name="connsiteX13" fmla="*/ 5892 w 1561646"/>
                <a:gd name="connsiteY13" fmla="*/ 351051 h 364218"/>
                <a:gd name="connsiteX14" fmla="*/ 6683 w 1561646"/>
                <a:gd name="connsiteY14" fmla="*/ 364162 h 36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61646" h="364218">
                  <a:moveTo>
                    <a:pt x="6683" y="363597"/>
                  </a:moveTo>
                  <a:cubicBezTo>
                    <a:pt x="110336" y="350373"/>
                    <a:pt x="213876" y="337149"/>
                    <a:pt x="317302" y="322344"/>
                  </a:cubicBezTo>
                  <a:cubicBezTo>
                    <a:pt x="420729" y="307538"/>
                    <a:pt x="523704" y="291036"/>
                    <a:pt x="626226" y="271144"/>
                  </a:cubicBezTo>
                  <a:cubicBezTo>
                    <a:pt x="728749" y="251252"/>
                    <a:pt x="829688" y="228422"/>
                    <a:pt x="929950" y="200618"/>
                  </a:cubicBezTo>
                  <a:cubicBezTo>
                    <a:pt x="1030212" y="172814"/>
                    <a:pt x="1126631" y="139134"/>
                    <a:pt x="1223840" y="106131"/>
                  </a:cubicBezTo>
                  <a:cubicBezTo>
                    <a:pt x="1320406" y="71896"/>
                    <a:pt x="1418870" y="43290"/>
                    <a:pt x="1518748" y="20460"/>
                  </a:cubicBezTo>
                  <a:cubicBezTo>
                    <a:pt x="1531069" y="17860"/>
                    <a:pt x="1543502" y="15487"/>
                    <a:pt x="1555936" y="13113"/>
                  </a:cubicBezTo>
                  <a:cubicBezTo>
                    <a:pt x="1564075" y="11644"/>
                    <a:pt x="1563283" y="-1354"/>
                    <a:pt x="1555032" y="116"/>
                  </a:cubicBezTo>
                  <a:cubicBezTo>
                    <a:pt x="1454906" y="20234"/>
                    <a:pt x="1356283" y="47269"/>
                    <a:pt x="1259898" y="81040"/>
                  </a:cubicBezTo>
                  <a:cubicBezTo>
                    <a:pt x="1162237" y="113364"/>
                    <a:pt x="1065479" y="148175"/>
                    <a:pt x="966800" y="177109"/>
                  </a:cubicBezTo>
                  <a:cubicBezTo>
                    <a:pt x="868120" y="206043"/>
                    <a:pt x="765259" y="230569"/>
                    <a:pt x="663189" y="251252"/>
                  </a:cubicBezTo>
                  <a:cubicBezTo>
                    <a:pt x="561118" y="271935"/>
                    <a:pt x="457465" y="289115"/>
                    <a:pt x="354039" y="304373"/>
                  </a:cubicBezTo>
                  <a:cubicBezTo>
                    <a:pt x="250612" y="319631"/>
                    <a:pt x="147072" y="333080"/>
                    <a:pt x="43532" y="346304"/>
                  </a:cubicBezTo>
                  <a:lnTo>
                    <a:pt x="5892" y="351051"/>
                  </a:lnTo>
                  <a:cubicBezTo>
                    <a:pt x="-2473" y="352181"/>
                    <a:pt x="-1681" y="365179"/>
                    <a:pt x="6683" y="364162"/>
                  </a:cubicBezTo>
                  <a:close/>
                </a:path>
              </a:pathLst>
            </a:custGeom>
            <a:solidFill>
              <a:srgbClr val="FFFFFF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5F98662-6094-4A44-8B70-733A174F5E04}"/>
                </a:ext>
              </a:extLst>
            </p:cNvPr>
            <p:cNvSpPr/>
            <p:nvPr/>
          </p:nvSpPr>
          <p:spPr>
            <a:xfrm>
              <a:off x="10153404" y="5105762"/>
              <a:ext cx="496582" cy="256668"/>
            </a:xfrm>
            <a:custGeom>
              <a:avLst/>
              <a:gdLst>
                <a:gd name="connsiteX0" fmla="*/ 10241 w 496582"/>
                <a:gd name="connsiteY0" fmla="*/ 255301 h 256668"/>
                <a:gd name="connsiteX1" fmla="*/ 198331 w 496582"/>
                <a:gd name="connsiteY1" fmla="*/ 160588 h 256668"/>
                <a:gd name="connsiteX2" fmla="*/ 388455 w 496582"/>
                <a:gd name="connsiteY2" fmla="*/ 64858 h 256668"/>
                <a:gd name="connsiteX3" fmla="*/ 493691 w 496582"/>
                <a:gd name="connsiteY3" fmla="*/ 11851 h 256668"/>
                <a:gd name="connsiteX4" fmla="*/ 495499 w 496582"/>
                <a:gd name="connsiteY4" fmla="*/ 2809 h 256668"/>
                <a:gd name="connsiteX5" fmla="*/ 486456 w 496582"/>
                <a:gd name="connsiteY5" fmla="*/ 1000 h 256668"/>
                <a:gd name="connsiteX6" fmla="*/ 298367 w 496582"/>
                <a:gd name="connsiteY6" fmla="*/ 95713 h 256668"/>
                <a:gd name="connsiteX7" fmla="*/ 108242 w 496582"/>
                <a:gd name="connsiteY7" fmla="*/ 191443 h 256668"/>
                <a:gd name="connsiteX8" fmla="*/ 3120 w 496582"/>
                <a:gd name="connsiteY8" fmla="*/ 244338 h 256668"/>
                <a:gd name="connsiteX9" fmla="*/ 1029 w 496582"/>
                <a:gd name="connsiteY9" fmla="*/ 253549 h 256668"/>
                <a:gd name="connsiteX10" fmla="*/ 10241 w 496582"/>
                <a:gd name="connsiteY10" fmla="*/ 255640 h 25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582" h="256668">
                  <a:moveTo>
                    <a:pt x="10241" y="255301"/>
                  </a:moveTo>
                  <a:lnTo>
                    <a:pt x="198331" y="160588"/>
                  </a:lnTo>
                  <a:lnTo>
                    <a:pt x="388455" y="64858"/>
                  </a:lnTo>
                  <a:lnTo>
                    <a:pt x="493691" y="11851"/>
                  </a:lnTo>
                  <a:cubicBezTo>
                    <a:pt x="496674" y="9839"/>
                    <a:pt x="497477" y="5804"/>
                    <a:pt x="495499" y="2809"/>
                  </a:cubicBezTo>
                  <a:cubicBezTo>
                    <a:pt x="493419" y="-62"/>
                    <a:pt x="489474" y="-853"/>
                    <a:pt x="486456" y="1000"/>
                  </a:cubicBezTo>
                  <a:lnTo>
                    <a:pt x="298367" y="95713"/>
                  </a:lnTo>
                  <a:lnTo>
                    <a:pt x="108242" y="191443"/>
                  </a:lnTo>
                  <a:lnTo>
                    <a:pt x="3120" y="244338"/>
                  </a:lnTo>
                  <a:cubicBezTo>
                    <a:pt x="0" y="246305"/>
                    <a:pt x="-938" y="250430"/>
                    <a:pt x="1029" y="253549"/>
                  </a:cubicBezTo>
                  <a:cubicBezTo>
                    <a:pt x="2996" y="256669"/>
                    <a:pt x="7121" y="257607"/>
                    <a:pt x="10241" y="255640"/>
                  </a:cubicBezTo>
                  <a:close/>
                </a:path>
              </a:pathLst>
            </a:custGeom>
            <a:solidFill>
              <a:srgbClr val="FFFFFF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6A3D9DB-1A0C-834C-8C36-60D0ED79720A}"/>
                </a:ext>
              </a:extLst>
            </p:cNvPr>
            <p:cNvSpPr/>
            <p:nvPr/>
          </p:nvSpPr>
          <p:spPr>
            <a:xfrm>
              <a:off x="10586954" y="5280307"/>
              <a:ext cx="546871" cy="142708"/>
            </a:xfrm>
            <a:custGeom>
              <a:avLst/>
              <a:gdLst>
                <a:gd name="connsiteX0" fmla="*/ 5092 w 546871"/>
                <a:gd name="connsiteY0" fmla="*/ 13056 h 142708"/>
                <a:gd name="connsiteX1" fmla="*/ 212398 w 546871"/>
                <a:gd name="connsiteY1" fmla="*/ 62785 h 142708"/>
                <a:gd name="connsiteX2" fmla="*/ 425695 w 546871"/>
                <a:gd name="connsiteY2" fmla="*/ 116019 h 142708"/>
                <a:gd name="connsiteX3" fmla="*/ 539860 w 546871"/>
                <a:gd name="connsiteY3" fmla="*/ 142693 h 142708"/>
                <a:gd name="connsiteX4" fmla="*/ 546856 w 546871"/>
                <a:gd name="connsiteY4" fmla="*/ 136601 h 142708"/>
                <a:gd name="connsiteX5" fmla="*/ 542347 w 546871"/>
                <a:gd name="connsiteY5" fmla="*/ 129921 h 142708"/>
                <a:gd name="connsiteX6" fmla="*/ 335041 w 546871"/>
                <a:gd name="connsiteY6" fmla="*/ 80191 h 142708"/>
                <a:gd name="connsiteX7" fmla="*/ 121744 w 546871"/>
                <a:gd name="connsiteY7" fmla="*/ 26957 h 142708"/>
                <a:gd name="connsiteX8" fmla="*/ 7466 w 546871"/>
                <a:gd name="connsiteY8" fmla="*/ 171 h 142708"/>
                <a:gd name="connsiteX9" fmla="*/ 5092 w 546871"/>
                <a:gd name="connsiteY9" fmla="*/ 13056 h 142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6871" h="142708">
                  <a:moveTo>
                    <a:pt x="5092" y="13056"/>
                  </a:moveTo>
                  <a:cubicBezTo>
                    <a:pt x="74383" y="28426"/>
                    <a:pt x="143447" y="45493"/>
                    <a:pt x="212398" y="62785"/>
                  </a:cubicBezTo>
                  <a:cubicBezTo>
                    <a:pt x="283384" y="80530"/>
                    <a:pt x="354483" y="98727"/>
                    <a:pt x="425695" y="116019"/>
                  </a:cubicBezTo>
                  <a:cubicBezTo>
                    <a:pt x="463369" y="125287"/>
                    <a:pt x="501428" y="134182"/>
                    <a:pt x="539860" y="142693"/>
                  </a:cubicBezTo>
                  <a:cubicBezTo>
                    <a:pt x="543477" y="142941"/>
                    <a:pt x="546608" y="140217"/>
                    <a:pt x="546856" y="136601"/>
                  </a:cubicBezTo>
                  <a:cubicBezTo>
                    <a:pt x="547060" y="133605"/>
                    <a:pt x="545206" y="130848"/>
                    <a:pt x="542347" y="129921"/>
                  </a:cubicBezTo>
                  <a:cubicBezTo>
                    <a:pt x="472943" y="114437"/>
                    <a:pt x="403992" y="97484"/>
                    <a:pt x="335041" y="80191"/>
                  </a:cubicBezTo>
                  <a:cubicBezTo>
                    <a:pt x="263942" y="62333"/>
                    <a:pt x="192956" y="44250"/>
                    <a:pt x="121744" y="26957"/>
                  </a:cubicBezTo>
                  <a:cubicBezTo>
                    <a:pt x="83765" y="17689"/>
                    <a:pt x="45672" y="8647"/>
                    <a:pt x="7466" y="171"/>
                  </a:cubicBezTo>
                  <a:cubicBezTo>
                    <a:pt x="-672" y="-1637"/>
                    <a:pt x="-3159" y="11473"/>
                    <a:pt x="5092" y="13056"/>
                  </a:cubicBezTo>
                  <a:close/>
                </a:path>
              </a:pathLst>
            </a:custGeom>
            <a:solidFill>
              <a:srgbClr val="FFFFFF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3252B8A-32F3-5F4C-B462-F624137B5C80}"/>
                </a:ext>
              </a:extLst>
            </p:cNvPr>
            <p:cNvSpPr/>
            <p:nvPr/>
          </p:nvSpPr>
          <p:spPr>
            <a:xfrm>
              <a:off x="10974025" y="4984021"/>
              <a:ext cx="286750" cy="209964"/>
            </a:xfrm>
            <a:custGeom>
              <a:avLst/>
              <a:gdLst>
                <a:gd name="connsiteX0" fmla="*/ 11382 w 286750"/>
                <a:gd name="connsiteY0" fmla="*/ 207508 h 209964"/>
                <a:gd name="connsiteX1" fmla="*/ 219818 w 286750"/>
                <a:gd name="connsiteY1" fmla="*/ 46564 h 209964"/>
                <a:gd name="connsiteX2" fmla="*/ 282327 w 286750"/>
                <a:gd name="connsiteY2" fmla="*/ 12657 h 209964"/>
                <a:gd name="connsiteX3" fmla="*/ 286509 w 286750"/>
                <a:gd name="connsiteY3" fmla="*/ 4406 h 209964"/>
                <a:gd name="connsiteX4" fmla="*/ 278144 w 286750"/>
                <a:gd name="connsiteY4" fmla="*/ 338 h 209964"/>
                <a:gd name="connsiteX5" fmla="*/ 56144 w 286750"/>
                <a:gd name="connsiteY5" fmla="*/ 149980 h 209964"/>
                <a:gd name="connsiteX6" fmla="*/ 1548 w 286750"/>
                <a:gd name="connsiteY6" fmla="*/ 199258 h 209964"/>
                <a:gd name="connsiteX7" fmla="*/ 2227 w 286750"/>
                <a:gd name="connsiteY7" fmla="*/ 208412 h 209964"/>
                <a:gd name="connsiteX8" fmla="*/ 11382 w 286750"/>
                <a:gd name="connsiteY8" fmla="*/ 207847 h 20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750" h="209964">
                  <a:moveTo>
                    <a:pt x="11382" y="207508"/>
                  </a:moveTo>
                  <a:cubicBezTo>
                    <a:pt x="74738" y="146363"/>
                    <a:pt x="144639" y="92394"/>
                    <a:pt x="219818" y="46564"/>
                  </a:cubicBezTo>
                  <a:cubicBezTo>
                    <a:pt x="240164" y="34244"/>
                    <a:pt x="260963" y="22716"/>
                    <a:pt x="282327" y="12657"/>
                  </a:cubicBezTo>
                  <a:cubicBezTo>
                    <a:pt x="285627" y="11391"/>
                    <a:pt x="287436" y="7819"/>
                    <a:pt x="286509" y="4406"/>
                  </a:cubicBezTo>
                  <a:cubicBezTo>
                    <a:pt x="285288" y="1004"/>
                    <a:pt x="281569" y="-793"/>
                    <a:pt x="278144" y="338"/>
                  </a:cubicBezTo>
                  <a:cubicBezTo>
                    <a:pt x="198048" y="40517"/>
                    <a:pt x="123434" y="90801"/>
                    <a:pt x="56144" y="149980"/>
                  </a:cubicBezTo>
                  <a:cubicBezTo>
                    <a:pt x="37493" y="165803"/>
                    <a:pt x="19295" y="182304"/>
                    <a:pt x="1548" y="199258"/>
                  </a:cubicBezTo>
                  <a:cubicBezTo>
                    <a:pt x="-758" y="201981"/>
                    <a:pt x="-452" y="206050"/>
                    <a:pt x="2227" y="208412"/>
                  </a:cubicBezTo>
                  <a:cubicBezTo>
                    <a:pt x="4939" y="210684"/>
                    <a:pt x="8964" y="210435"/>
                    <a:pt x="11382" y="207847"/>
                  </a:cubicBezTo>
                  <a:close/>
                </a:path>
              </a:pathLst>
            </a:custGeom>
            <a:solidFill>
              <a:srgbClr val="FFFFFF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0F7C154-742B-F74D-9712-51778FB4C1B3}"/>
                </a:ext>
              </a:extLst>
            </p:cNvPr>
            <p:cNvSpPr/>
            <p:nvPr/>
          </p:nvSpPr>
          <p:spPr>
            <a:xfrm>
              <a:off x="9822193" y="3647483"/>
              <a:ext cx="1284116" cy="1399828"/>
            </a:xfrm>
            <a:custGeom>
              <a:avLst/>
              <a:gdLst>
                <a:gd name="connsiteX0" fmla="*/ 40893 w 1284116"/>
                <a:gd name="connsiteY0" fmla="*/ 1399829 h 1399828"/>
                <a:gd name="connsiteX1" fmla="*/ 20208 w 1284116"/>
                <a:gd name="connsiteY1" fmla="*/ 990913 h 1399828"/>
                <a:gd name="connsiteX2" fmla="*/ 103062 w 1284116"/>
                <a:gd name="connsiteY2" fmla="*/ 811320 h 1399828"/>
                <a:gd name="connsiteX3" fmla="*/ 270467 w 1284116"/>
                <a:gd name="connsiteY3" fmla="*/ 712199 h 1399828"/>
                <a:gd name="connsiteX4" fmla="*/ 296917 w 1284116"/>
                <a:gd name="connsiteY4" fmla="*/ 702140 h 1399828"/>
                <a:gd name="connsiteX5" fmla="*/ 302003 w 1284116"/>
                <a:gd name="connsiteY5" fmla="*/ 682022 h 1399828"/>
                <a:gd name="connsiteX6" fmla="*/ 570461 w 1284116"/>
                <a:gd name="connsiteY6" fmla="*/ 211621 h 1399828"/>
                <a:gd name="connsiteX7" fmla="*/ 770193 w 1284116"/>
                <a:gd name="connsiteY7" fmla="*/ 54858 h 1399828"/>
                <a:gd name="connsiteX8" fmla="*/ 1015026 w 1284116"/>
                <a:gd name="connsiteY8" fmla="*/ 3207 h 1399828"/>
                <a:gd name="connsiteX9" fmla="*/ 1154398 w 1284116"/>
                <a:gd name="connsiteY9" fmla="*/ 54406 h 1399828"/>
                <a:gd name="connsiteX10" fmla="*/ 1256129 w 1284116"/>
                <a:gd name="connsiteY10" fmla="*/ 148215 h 1399828"/>
                <a:gd name="connsiteX11" fmla="*/ 1277493 w 1284116"/>
                <a:gd name="connsiteY11" fmla="*/ 317749 h 1399828"/>
                <a:gd name="connsiteX12" fmla="*/ 1203794 w 1284116"/>
                <a:gd name="connsiteY12" fmla="*/ 475416 h 1399828"/>
                <a:gd name="connsiteX13" fmla="*/ 1037633 w 1284116"/>
                <a:gd name="connsiteY13" fmla="*/ 659643 h 1399828"/>
                <a:gd name="connsiteX14" fmla="*/ 1021808 w 1284116"/>
                <a:gd name="connsiteY14" fmla="*/ 682247 h 1399828"/>
                <a:gd name="connsiteX15" fmla="*/ 1044415 w 1284116"/>
                <a:gd name="connsiteY15" fmla="*/ 712990 h 1399828"/>
                <a:gd name="connsiteX16" fmla="*/ 1095507 w 1284116"/>
                <a:gd name="connsiteY16" fmla="*/ 909423 h 1399828"/>
                <a:gd name="connsiteX17" fmla="*/ 973316 w 1284116"/>
                <a:gd name="connsiteY17" fmla="*/ 1083817 h 1399828"/>
                <a:gd name="connsiteX18" fmla="*/ 596572 w 1284116"/>
                <a:gd name="connsiteY18" fmla="*/ 1315966 h 1399828"/>
                <a:gd name="connsiteX19" fmla="*/ 407465 w 1284116"/>
                <a:gd name="connsiteY19" fmla="*/ 1372477 h 1399828"/>
                <a:gd name="connsiteX20" fmla="*/ 258824 w 1284116"/>
                <a:gd name="connsiteY20" fmla="*/ 1385136 h 1399828"/>
                <a:gd name="connsiteX21" fmla="*/ 41345 w 1284116"/>
                <a:gd name="connsiteY21" fmla="*/ 1399829 h 139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84116" h="1399828">
                  <a:moveTo>
                    <a:pt x="40893" y="1399829"/>
                  </a:moveTo>
                  <a:cubicBezTo>
                    <a:pt x="-5361" y="1268384"/>
                    <a:pt x="-12550" y="1126359"/>
                    <a:pt x="20208" y="990913"/>
                  </a:cubicBezTo>
                  <a:cubicBezTo>
                    <a:pt x="34326" y="925699"/>
                    <a:pt x="62607" y="864384"/>
                    <a:pt x="103062" y="811320"/>
                  </a:cubicBezTo>
                  <a:cubicBezTo>
                    <a:pt x="144885" y="759668"/>
                    <a:pt x="204793" y="720901"/>
                    <a:pt x="270467" y="712199"/>
                  </a:cubicBezTo>
                  <a:cubicBezTo>
                    <a:pt x="280267" y="712459"/>
                    <a:pt x="289773" y="708842"/>
                    <a:pt x="296917" y="702140"/>
                  </a:cubicBezTo>
                  <a:cubicBezTo>
                    <a:pt x="300602" y="696104"/>
                    <a:pt x="302376" y="689085"/>
                    <a:pt x="302003" y="682022"/>
                  </a:cubicBezTo>
                  <a:cubicBezTo>
                    <a:pt x="312629" y="497455"/>
                    <a:pt x="437645" y="340580"/>
                    <a:pt x="570461" y="211621"/>
                  </a:cubicBezTo>
                  <a:cubicBezTo>
                    <a:pt x="631273" y="152397"/>
                    <a:pt x="695590" y="95433"/>
                    <a:pt x="770193" y="54858"/>
                  </a:cubicBezTo>
                  <a:cubicBezTo>
                    <a:pt x="844796" y="14283"/>
                    <a:pt x="931041" y="-8886"/>
                    <a:pt x="1015026" y="3207"/>
                  </a:cubicBezTo>
                  <a:cubicBezTo>
                    <a:pt x="1064343" y="11152"/>
                    <a:pt x="1111659" y="28535"/>
                    <a:pt x="1154398" y="54406"/>
                  </a:cubicBezTo>
                  <a:cubicBezTo>
                    <a:pt x="1194751" y="78028"/>
                    <a:pt x="1232731" y="107979"/>
                    <a:pt x="1256129" y="148215"/>
                  </a:cubicBezTo>
                  <a:cubicBezTo>
                    <a:pt x="1285744" y="198510"/>
                    <a:pt x="1290040" y="261238"/>
                    <a:pt x="1277493" y="317749"/>
                  </a:cubicBezTo>
                  <a:cubicBezTo>
                    <a:pt x="1263069" y="374475"/>
                    <a:pt x="1238066" y="427969"/>
                    <a:pt x="1203794" y="475416"/>
                  </a:cubicBezTo>
                  <a:cubicBezTo>
                    <a:pt x="1157043" y="544100"/>
                    <a:pt x="1101147" y="606081"/>
                    <a:pt x="1037633" y="659643"/>
                  </a:cubicBezTo>
                  <a:cubicBezTo>
                    <a:pt x="1029585" y="664797"/>
                    <a:pt x="1023899" y="672923"/>
                    <a:pt x="1021808" y="682247"/>
                  </a:cubicBezTo>
                  <a:cubicBezTo>
                    <a:pt x="1020678" y="695471"/>
                    <a:pt x="1033112" y="704852"/>
                    <a:pt x="1044415" y="712990"/>
                  </a:cubicBezTo>
                  <a:cubicBezTo>
                    <a:pt x="1100932" y="757295"/>
                    <a:pt x="1115740" y="840479"/>
                    <a:pt x="1095507" y="909423"/>
                  </a:cubicBezTo>
                  <a:cubicBezTo>
                    <a:pt x="1075274" y="978367"/>
                    <a:pt x="1026217" y="1035218"/>
                    <a:pt x="973316" y="1083817"/>
                  </a:cubicBezTo>
                  <a:cubicBezTo>
                    <a:pt x="864238" y="1184295"/>
                    <a:pt x="733796" y="1259794"/>
                    <a:pt x="596572" y="1315966"/>
                  </a:cubicBezTo>
                  <a:cubicBezTo>
                    <a:pt x="535929" y="1342040"/>
                    <a:pt x="472471" y="1361005"/>
                    <a:pt x="407465" y="1372477"/>
                  </a:cubicBezTo>
                  <a:cubicBezTo>
                    <a:pt x="358295" y="1380276"/>
                    <a:pt x="308446" y="1381519"/>
                    <a:pt x="258824" y="1385136"/>
                  </a:cubicBezTo>
                  <a:cubicBezTo>
                    <a:pt x="195412" y="1389657"/>
                    <a:pt x="104419" y="1391578"/>
                    <a:pt x="41345" y="139982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390505C-2E33-F64E-9715-E79EBE9431C8}"/>
                </a:ext>
              </a:extLst>
            </p:cNvPr>
            <p:cNvSpPr/>
            <p:nvPr/>
          </p:nvSpPr>
          <p:spPr>
            <a:xfrm>
              <a:off x="9893697" y="3801090"/>
              <a:ext cx="978375" cy="1229299"/>
            </a:xfrm>
            <a:custGeom>
              <a:avLst/>
              <a:gdLst>
                <a:gd name="connsiteX0" fmla="*/ 10986 w 978375"/>
                <a:gd name="connsiteY0" fmla="*/ 1227348 h 1229299"/>
                <a:gd name="connsiteX1" fmla="*/ 211509 w 978375"/>
                <a:gd name="connsiteY1" fmla="*/ 1000285 h 1229299"/>
                <a:gd name="connsiteX2" fmla="*/ 407059 w 978375"/>
                <a:gd name="connsiteY2" fmla="*/ 767345 h 1229299"/>
                <a:gd name="connsiteX3" fmla="*/ 595827 w 978375"/>
                <a:gd name="connsiteY3" fmla="*/ 529998 h 1229299"/>
                <a:gd name="connsiteX4" fmla="*/ 778604 w 978375"/>
                <a:gd name="connsiteY4" fmla="*/ 288581 h 1229299"/>
                <a:gd name="connsiteX5" fmla="*/ 955277 w 978375"/>
                <a:gd name="connsiteY5" fmla="*/ 42531 h 1229299"/>
                <a:gd name="connsiteX6" fmla="*/ 977093 w 978375"/>
                <a:gd name="connsiteY6" fmla="*/ 11223 h 1229299"/>
                <a:gd name="connsiteX7" fmla="*/ 967372 w 978375"/>
                <a:gd name="connsiteY7" fmla="*/ 2521 h 1229299"/>
                <a:gd name="connsiteX8" fmla="*/ 791603 w 978375"/>
                <a:gd name="connsiteY8" fmla="*/ 249023 h 1229299"/>
                <a:gd name="connsiteX9" fmla="*/ 608713 w 978375"/>
                <a:gd name="connsiteY9" fmla="*/ 492135 h 1229299"/>
                <a:gd name="connsiteX10" fmla="*/ 420623 w 978375"/>
                <a:gd name="connsiteY10" fmla="*/ 729483 h 1229299"/>
                <a:gd name="connsiteX11" fmla="*/ 226656 w 978375"/>
                <a:gd name="connsiteY11" fmla="*/ 962083 h 1229299"/>
                <a:gd name="connsiteX12" fmla="*/ 26924 w 978375"/>
                <a:gd name="connsiteY12" fmla="*/ 1189711 h 1229299"/>
                <a:gd name="connsiteX13" fmla="*/ 1265 w 978375"/>
                <a:gd name="connsiteY13" fmla="*/ 1218871 h 1229299"/>
                <a:gd name="connsiteX14" fmla="*/ 2689 w 978375"/>
                <a:gd name="connsiteY14" fmla="*/ 1228037 h 1229299"/>
                <a:gd name="connsiteX15" fmla="*/ 10986 w 978375"/>
                <a:gd name="connsiteY15" fmla="*/ 1227574 h 122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8375" h="1229299">
                  <a:moveTo>
                    <a:pt x="10986" y="1227348"/>
                  </a:moveTo>
                  <a:cubicBezTo>
                    <a:pt x="78806" y="1152527"/>
                    <a:pt x="145644" y="1076836"/>
                    <a:pt x="211509" y="1000285"/>
                  </a:cubicBezTo>
                  <a:cubicBezTo>
                    <a:pt x="277375" y="923735"/>
                    <a:pt x="342550" y="846088"/>
                    <a:pt x="407059" y="767345"/>
                  </a:cubicBezTo>
                  <a:cubicBezTo>
                    <a:pt x="471037" y="689213"/>
                    <a:pt x="533963" y="610097"/>
                    <a:pt x="595827" y="529998"/>
                  </a:cubicBezTo>
                  <a:cubicBezTo>
                    <a:pt x="657691" y="449898"/>
                    <a:pt x="718617" y="369426"/>
                    <a:pt x="778604" y="288581"/>
                  </a:cubicBezTo>
                  <a:cubicBezTo>
                    <a:pt x="838886" y="207352"/>
                    <a:pt x="897777" y="125342"/>
                    <a:pt x="955277" y="42531"/>
                  </a:cubicBezTo>
                  <a:cubicBezTo>
                    <a:pt x="962625" y="32132"/>
                    <a:pt x="969859" y="21621"/>
                    <a:pt x="977093" y="11223"/>
                  </a:cubicBezTo>
                  <a:cubicBezTo>
                    <a:pt x="981841" y="4329"/>
                    <a:pt x="972233" y="-4374"/>
                    <a:pt x="967372" y="2521"/>
                  </a:cubicBezTo>
                  <a:cubicBezTo>
                    <a:pt x="909803" y="85400"/>
                    <a:pt x="851206" y="167568"/>
                    <a:pt x="791603" y="249023"/>
                  </a:cubicBezTo>
                  <a:cubicBezTo>
                    <a:pt x="732000" y="330479"/>
                    <a:pt x="671029" y="411516"/>
                    <a:pt x="608713" y="492135"/>
                  </a:cubicBezTo>
                  <a:cubicBezTo>
                    <a:pt x="546996" y="572008"/>
                    <a:pt x="484296" y="651124"/>
                    <a:pt x="420623" y="729483"/>
                  </a:cubicBezTo>
                  <a:cubicBezTo>
                    <a:pt x="356951" y="807841"/>
                    <a:pt x="292295" y="885375"/>
                    <a:pt x="226656" y="962083"/>
                  </a:cubicBezTo>
                  <a:cubicBezTo>
                    <a:pt x="160949" y="1038860"/>
                    <a:pt x="94371" y="1114743"/>
                    <a:pt x="26924" y="1189711"/>
                  </a:cubicBezTo>
                  <a:lnTo>
                    <a:pt x="1265" y="1218871"/>
                  </a:lnTo>
                  <a:cubicBezTo>
                    <a:pt x="-872" y="1221798"/>
                    <a:pt x="-239" y="1225890"/>
                    <a:pt x="2689" y="1228037"/>
                  </a:cubicBezTo>
                  <a:cubicBezTo>
                    <a:pt x="5210" y="1229880"/>
                    <a:pt x="8680" y="1229687"/>
                    <a:pt x="10986" y="1227574"/>
                  </a:cubicBezTo>
                  <a:close/>
                </a:path>
              </a:pathLst>
            </a:custGeom>
            <a:solidFill>
              <a:srgbClr val="FFFFFF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194D031-DB8B-E54B-8099-3411244F6297}"/>
                </a:ext>
              </a:extLst>
            </p:cNvPr>
            <p:cNvSpPr/>
            <p:nvPr/>
          </p:nvSpPr>
          <p:spPr>
            <a:xfrm>
              <a:off x="10076342" y="4291634"/>
              <a:ext cx="195450" cy="531228"/>
            </a:xfrm>
            <a:custGeom>
              <a:avLst/>
              <a:gdLst>
                <a:gd name="connsiteX0" fmla="*/ 13040 w 195450"/>
                <a:gd name="connsiteY0" fmla="*/ 526807 h 531228"/>
                <a:gd name="connsiteX1" fmla="*/ 78374 w 195450"/>
                <a:gd name="connsiteY1" fmla="*/ 322575 h 531228"/>
                <a:gd name="connsiteX2" fmla="*/ 151394 w 195450"/>
                <a:gd name="connsiteY2" fmla="*/ 122524 h 531228"/>
                <a:gd name="connsiteX3" fmla="*/ 194800 w 195450"/>
                <a:gd name="connsiteY3" fmla="*/ 9502 h 531228"/>
                <a:gd name="connsiteX4" fmla="*/ 191974 w 195450"/>
                <a:gd name="connsiteY4" fmla="*/ 686 h 531228"/>
                <a:gd name="connsiteX5" fmla="*/ 183157 w 195450"/>
                <a:gd name="connsiteY5" fmla="*/ 3511 h 531228"/>
                <a:gd name="connsiteX6" fmla="*/ 106633 w 195450"/>
                <a:gd name="connsiteY6" fmla="*/ 204805 h 531228"/>
                <a:gd name="connsiteX7" fmla="*/ 35760 w 195450"/>
                <a:gd name="connsiteY7" fmla="*/ 408246 h 531228"/>
                <a:gd name="connsiteX8" fmla="*/ 267 w 195450"/>
                <a:gd name="connsiteY8" fmla="*/ 523755 h 531228"/>
                <a:gd name="connsiteX9" fmla="*/ 13040 w 195450"/>
                <a:gd name="connsiteY9" fmla="*/ 526355 h 53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450" h="531228">
                  <a:moveTo>
                    <a:pt x="13040" y="526807"/>
                  </a:moveTo>
                  <a:cubicBezTo>
                    <a:pt x="32934" y="458089"/>
                    <a:pt x="54976" y="390049"/>
                    <a:pt x="78374" y="322575"/>
                  </a:cubicBezTo>
                  <a:cubicBezTo>
                    <a:pt x="101772" y="255100"/>
                    <a:pt x="126188" y="188869"/>
                    <a:pt x="151394" y="122524"/>
                  </a:cubicBezTo>
                  <a:cubicBezTo>
                    <a:pt x="165716" y="84854"/>
                    <a:pt x="180184" y="47172"/>
                    <a:pt x="194800" y="9502"/>
                  </a:cubicBezTo>
                  <a:cubicBezTo>
                    <a:pt x="196326" y="6281"/>
                    <a:pt x="195082" y="2427"/>
                    <a:pt x="191974" y="686"/>
                  </a:cubicBezTo>
                  <a:cubicBezTo>
                    <a:pt x="188752" y="-896"/>
                    <a:pt x="184853" y="347"/>
                    <a:pt x="183157" y="3511"/>
                  </a:cubicBezTo>
                  <a:cubicBezTo>
                    <a:pt x="157272" y="70534"/>
                    <a:pt x="131500" y="137443"/>
                    <a:pt x="106633" y="204805"/>
                  </a:cubicBezTo>
                  <a:cubicBezTo>
                    <a:pt x="81765" y="272167"/>
                    <a:pt x="58028" y="340432"/>
                    <a:pt x="35760" y="408246"/>
                  </a:cubicBezTo>
                  <a:cubicBezTo>
                    <a:pt x="23326" y="446527"/>
                    <a:pt x="11491" y="485022"/>
                    <a:pt x="267" y="523755"/>
                  </a:cubicBezTo>
                  <a:cubicBezTo>
                    <a:pt x="-1994" y="531780"/>
                    <a:pt x="10779" y="534379"/>
                    <a:pt x="13040" y="526355"/>
                  </a:cubicBezTo>
                  <a:close/>
                </a:path>
              </a:pathLst>
            </a:custGeom>
            <a:solidFill>
              <a:srgbClr val="FFFFFF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9ABF69D-DE96-6F4C-B3BD-47F8C0C0A690}"/>
                </a:ext>
              </a:extLst>
            </p:cNvPr>
            <p:cNvSpPr/>
            <p:nvPr/>
          </p:nvSpPr>
          <p:spPr>
            <a:xfrm>
              <a:off x="10315968" y="4244332"/>
              <a:ext cx="471950" cy="293295"/>
            </a:xfrm>
            <a:custGeom>
              <a:avLst/>
              <a:gdLst>
                <a:gd name="connsiteX0" fmla="*/ 9204 w 471950"/>
                <a:gd name="connsiteY0" fmla="*/ 292682 h 293295"/>
                <a:gd name="connsiteX1" fmla="*/ 195598 w 471950"/>
                <a:gd name="connsiteY1" fmla="*/ 196048 h 293295"/>
                <a:gd name="connsiteX2" fmla="*/ 376453 w 471950"/>
                <a:gd name="connsiteY2" fmla="*/ 82121 h 293295"/>
                <a:gd name="connsiteX3" fmla="*/ 469142 w 471950"/>
                <a:gd name="connsiteY3" fmla="*/ 11934 h 293295"/>
                <a:gd name="connsiteX4" fmla="*/ 470950 w 471950"/>
                <a:gd name="connsiteY4" fmla="*/ 2892 h 293295"/>
                <a:gd name="connsiteX5" fmla="*/ 461907 w 471950"/>
                <a:gd name="connsiteY5" fmla="*/ 1084 h 293295"/>
                <a:gd name="connsiteX6" fmla="*/ 292355 w 471950"/>
                <a:gd name="connsiteY6" fmla="*/ 122696 h 293295"/>
                <a:gd name="connsiteX7" fmla="*/ 109126 w 471950"/>
                <a:gd name="connsiteY7" fmla="*/ 228486 h 293295"/>
                <a:gd name="connsiteX8" fmla="*/ 5021 w 471950"/>
                <a:gd name="connsiteY8" fmla="*/ 280363 h 293295"/>
                <a:gd name="connsiteX9" fmla="*/ 183 w 471950"/>
                <a:gd name="connsiteY9" fmla="*/ 288275 h 293295"/>
                <a:gd name="connsiteX10" fmla="*/ 8096 w 471950"/>
                <a:gd name="connsiteY10" fmla="*/ 293112 h 293295"/>
                <a:gd name="connsiteX11" fmla="*/ 9317 w 471950"/>
                <a:gd name="connsiteY11" fmla="*/ 292682 h 293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950" h="293295">
                  <a:moveTo>
                    <a:pt x="9204" y="292682"/>
                  </a:moveTo>
                  <a:cubicBezTo>
                    <a:pt x="72356" y="262539"/>
                    <a:pt x="134480" y="230328"/>
                    <a:pt x="195598" y="196048"/>
                  </a:cubicBezTo>
                  <a:cubicBezTo>
                    <a:pt x="257428" y="160898"/>
                    <a:pt x="318015" y="123149"/>
                    <a:pt x="376453" y="82121"/>
                  </a:cubicBezTo>
                  <a:cubicBezTo>
                    <a:pt x="408103" y="59517"/>
                    <a:pt x="438996" y="36121"/>
                    <a:pt x="469142" y="11934"/>
                  </a:cubicBezTo>
                  <a:cubicBezTo>
                    <a:pt x="472013" y="9855"/>
                    <a:pt x="472804" y="5910"/>
                    <a:pt x="470950" y="2892"/>
                  </a:cubicBezTo>
                  <a:cubicBezTo>
                    <a:pt x="468938" y="-92"/>
                    <a:pt x="464903" y="-894"/>
                    <a:pt x="461907" y="1084"/>
                  </a:cubicBezTo>
                  <a:cubicBezTo>
                    <a:pt x="407832" y="44914"/>
                    <a:pt x="351213" y="85523"/>
                    <a:pt x="292355" y="122696"/>
                  </a:cubicBezTo>
                  <a:cubicBezTo>
                    <a:pt x="232899" y="160672"/>
                    <a:pt x="171521" y="195822"/>
                    <a:pt x="109126" y="228486"/>
                  </a:cubicBezTo>
                  <a:cubicBezTo>
                    <a:pt x="75216" y="246569"/>
                    <a:pt x="40062" y="263749"/>
                    <a:pt x="5021" y="280363"/>
                  </a:cubicBezTo>
                  <a:cubicBezTo>
                    <a:pt x="1506" y="281211"/>
                    <a:pt x="-664" y="284748"/>
                    <a:pt x="183" y="288275"/>
                  </a:cubicBezTo>
                  <a:cubicBezTo>
                    <a:pt x="1031" y="291790"/>
                    <a:pt x="4581" y="293960"/>
                    <a:pt x="8096" y="293112"/>
                  </a:cubicBezTo>
                  <a:cubicBezTo>
                    <a:pt x="8514" y="293010"/>
                    <a:pt x="8921" y="292864"/>
                    <a:pt x="9317" y="292682"/>
                  </a:cubicBezTo>
                  <a:close/>
                </a:path>
              </a:pathLst>
            </a:custGeom>
            <a:solidFill>
              <a:srgbClr val="FFFFFF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54F6D3B-03BD-DA43-BBE2-B5D5D2C320E0}"/>
                </a:ext>
              </a:extLst>
            </p:cNvPr>
            <p:cNvSpPr/>
            <p:nvPr/>
          </p:nvSpPr>
          <p:spPr>
            <a:xfrm>
              <a:off x="10563985" y="3801621"/>
              <a:ext cx="151317" cy="420438"/>
            </a:xfrm>
            <a:custGeom>
              <a:avLst/>
              <a:gdLst>
                <a:gd name="connsiteX0" fmla="*/ 12463 w 151317"/>
                <a:gd name="connsiteY0" fmla="*/ 415878 h 420438"/>
                <a:gd name="connsiteX1" fmla="*/ 56094 w 151317"/>
                <a:gd name="connsiteY1" fmla="*/ 254256 h 420438"/>
                <a:gd name="connsiteX2" fmla="*/ 113855 w 151317"/>
                <a:gd name="connsiteY2" fmla="*/ 96024 h 420438"/>
                <a:gd name="connsiteX3" fmla="*/ 150704 w 151317"/>
                <a:gd name="connsiteY3" fmla="*/ 9562 h 420438"/>
                <a:gd name="connsiteX4" fmla="*/ 139401 w 151317"/>
                <a:gd name="connsiteY4" fmla="*/ 3572 h 420438"/>
                <a:gd name="connsiteX5" fmla="*/ 75649 w 151317"/>
                <a:gd name="connsiteY5" fmla="*/ 159430 h 420438"/>
                <a:gd name="connsiteX6" fmla="*/ 22636 w 151317"/>
                <a:gd name="connsiteY6" fmla="*/ 321391 h 420438"/>
                <a:gd name="connsiteX7" fmla="*/ 29 w 151317"/>
                <a:gd name="connsiteY7" fmla="*/ 413279 h 420438"/>
                <a:gd name="connsiteX8" fmla="*/ 5952 w 151317"/>
                <a:gd name="connsiteY8" fmla="*/ 420411 h 420438"/>
                <a:gd name="connsiteX9" fmla="*/ 12802 w 151317"/>
                <a:gd name="connsiteY9" fmla="*/ 415878 h 42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317" h="420438">
                  <a:moveTo>
                    <a:pt x="12463" y="415878"/>
                  </a:moveTo>
                  <a:cubicBezTo>
                    <a:pt x="24286" y="361311"/>
                    <a:pt x="38845" y="307365"/>
                    <a:pt x="56094" y="254256"/>
                  </a:cubicBezTo>
                  <a:cubicBezTo>
                    <a:pt x="73275" y="200796"/>
                    <a:pt x="92831" y="148015"/>
                    <a:pt x="113855" y="96024"/>
                  </a:cubicBezTo>
                  <a:cubicBezTo>
                    <a:pt x="125690" y="67011"/>
                    <a:pt x="137965" y="38190"/>
                    <a:pt x="150704" y="9562"/>
                  </a:cubicBezTo>
                  <a:cubicBezTo>
                    <a:pt x="154096" y="1876"/>
                    <a:pt x="142453" y="-4114"/>
                    <a:pt x="139401" y="3572"/>
                  </a:cubicBezTo>
                  <a:cubicBezTo>
                    <a:pt x="116794" y="54884"/>
                    <a:pt x="95543" y="106840"/>
                    <a:pt x="75649" y="159430"/>
                  </a:cubicBezTo>
                  <a:cubicBezTo>
                    <a:pt x="55868" y="212664"/>
                    <a:pt x="37896" y="266688"/>
                    <a:pt x="22636" y="321391"/>
                  </a:cubicBezTo>
                  <a:cubicBezTo>
                    <a:pt x="14272" y="351795"/>
                    <a:pt x="6585" y="382424"/>
                    <a:pt x="29" y="413279"/>
                  </a:cubicBezTo>
                  <a:cubicBezTo>
                    <a:pt x="-310" y="416884"/>
                    <a:pt x="2346" y="420072"/>
                    <a:pt x="5952" y="420411"/>
                  </a:cubicBezTo>
                  <a:cubicBezTo>
                    <a:pt x="9015" y="420693"/>
                    <a:pt x="11864" y="418806"/>
                    <a:pt x="12802" y="415878"/>
                  </a:cubicBezTo>
                  <a:close/>
                </a:path>
              </a:pathLst>
            </a:custGeom>
            <a:solidFill>
              <a:srgbClr val="FFFFFF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E523688-166A-194F-B85C-EB080D06BC38}"/>
                </a:ext>
              </a:extLst>
            </p:cNvPr>
            <p:cNvSpPr/>
            <p:nvPr/>
          </p:nvSpPr>
          <p:spPr>
            <a:xfrm>
              <a:off x="10576205" y="4477007"/>
              <a:ext cx="638232" cy="336506"/>
            </a:xfrm>
            <a:custGeom>
              <a:avLst/>
              <a:gdLst>
                <a:gd name="connsiteX0" fmla="*/ 11659 w 638232"/>
                <a:gd name="connsiteY0" fmla="*/ 334879 h 336506"/>
                <a:gd name="connsiteX1" fmla="*/ 120964 w 638232"/>
                <a:gd name="connsiteY1" fmla="*/ 251581 h 336506"/>
                <a:gd name="connsiteX2" fmla="*/ 237503 w 638232"/>
                <a:gd name="connsiteY2" fmla="*/ 177664 h 336506"/>
                <a:gd name="connsiteX3" fmla="*/ 358450 w 638232"/>
                <a:gd name="connsiteY3" fmla="*/ 114484 h 336506"/>
                <a:gd name="connsiteX4" fmla="*/ 485727 w 638232"/>
                <a:gd name="connsiteY4" fmla="*/ 61251 h 336506"/>
                <a:gd name="connsiteX5" fmla="*/ 616508 w 638232"/>
                <a:gd name="connsiteY5" fmla="*/ 19206 h 336506"/>
                <a:gd name="connsiteX6" fmla="*/ 633011 w 638232"/>
                <a:gd name="connsiteY6" fmla="*/ 14686 h 336506"/>
                <a:gd name="connsiteX7" fmla="*/ 637872 w 638232"/>
                <a:gd name="connsiteY7" fmla="*/ 5192 h 336506"/>
                <a:gd name="connsiteX8" fmla="*/ 628376 w 638232"/>
                <a:gd name="connsiteY8" fmla="*/ 331 h 336506"/>
                <a:gd name="connsiteX9" fmla="*/ 496126 w 638232"/>
                <a:gd name="connsiteY9" fmla="*/ 41359 h 336506"/>
                <a:gd name="connsiteX10" fmla="*/ 368849 w 638232"/>
                <a:gd name="connsiteY10" fmla="*/ 93123 h 336506"/>
                <a:gd name="connsiteX11" fmla="*/ 244511 w 638232"/>
                <a:gd name="connsiteY11" fmla="*/ 156303 h 336506"/>
                <a:gd name="connsiteX12" fmla="*/ 127181 w 638232"/>
                <a:gd name="connsiteY12" fmla="*/ 228977 h 336506"/>
                <a:gd name="connsiteX13" fmla="*/ 16520 w 638232"/>
                <a:gd name="connsiteY13" fmla="*/ 311257 h 336506"/>
                <a:gd name="connsiteX14" fmla="*/ 3408 w 638232"/>
                <a:gd name="connsiteY14" fmla="*/ 322559 h 336506"/>
                <a:gd name="connsiteX15" fmla="*/ 1147 w 638232"/>
                <a:gd name="connsiteY15" fmla="*/ 333070 h 336506"/>
                <a:gd name="connsiteX16" fmla="*/ 11546 w 638232"/>
                <a:gd name="connsiteY16" fmla="*/ 335331 h 336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8232" h="336506">
                  <a:moveTo>
                    <a:pt x="11659" y="334879"/>
                  </a:moveTo>
                  <a:cubicBezTo>
                    <a:pt x="46926" y="305640"/>
                    <a:pt x="83357" y="277881"/>
                    <a:pt x="120964" y="251581"/>
                  </a:cubicBezTo>
                  <a:cubicBezTo>
                    <a:pt x="158571" y="225281"/>
                    <a:pt x="197409" y="200642"/>
                    <a:pt x="237503" y="177664"/>
                  </a:cubicBezTo>
                  <a:cubicBezTo>
                    <a:pt x="276918" y="155060"/>
                    <a:pt x="317226" y="134003"/>
                    <a:pt x="358450" y="114484"/>
                  </a:cubicBezTo>
                  <a:cubicBezTo>
                    <a:pt x="399673" y="94966"/>
                    <a:pt x="442095" y="77221"/>
                    <a:pt x="485727" y="61251"/>
                  </a:cubicBezTo>
                  <a:cubicBezTo>
                    <a:pt x="528680" y="45315"/>
                    <a:pt x="572424" y="31300"/>
                    <a:pt x="616508" y="19206"/>
                  </a:cubicBezTo>
                  <a:lnTo>
                    <a:pt x="633011" y="14686"/>
                  </a:lnTo>
                  <a:cubicBezTo>
                    <a:pt x="636967" y="13397"/>
                    <a:pt x="639138" y="9159"/>
                    <a:pt x="637872" y="5192"/>
                  </a:cubicBezTo>
                  <a:cubicBezTo>
                    <a:pt x="636526" y="1281"/>
                    <a:pt x="632333" y="-866"/>
                    <a:pt x="628376" y="331"/>
                  </a:cubicBezTo>
                  <a:cubicBezTo>
                    <a:pt x="583728" y="11634"/>
                    <a:pt x="539531" y="25762"/>
                    <a:pt x="496126" y="41359"/>
                  </a:cubicBezTo>
                  <a:cubicBezTo>
                    <a:pt x="452721" y="56956"/>
                    <a:pt x="410446" y="74135"/>
                    <a:pt x="368849" y="93123"/>
                  </a:cubicBezTo>
                  <a:cubicBezTo>
                    <a:pt x="327252" y="112111"/>
                    <a:pt x="285090" y="133472"/>
                    <a:pt x="244511" y="156303"/>
                  </a:cubicBezTo>
                  <a:cubicBezTo>
                    <a:pt x="203931" y="179133"/>
                    <a:pt x="165386" y="203094"/>
                    <a:pt x="127181" y="228977"/>
                  </a:cubicBezTo>
                  <a:cubicBezTo>
                    <a:pt x="88975" y="254859"/>
                    <a:pt x="52239" y="282210"/>
                    <a:pt x="16520" y="311257"/>
                  </a:cubicBezTo>
                  <a:lnTo>
                    <a:pt x="3408" y="322559"/>
                  </a:lnTo>
                  <a:cubicBezTo>
                    <a:pt x="-29" y="324899"/>
                    <a:pt x="-1023" y="329522"/>
                    <a:pt x="1147" y="333070"/>
                  </a:cubicBezTo>
                  <a:cubicBezTo>
                    <a:pt x="3408" y="336540"/>
                    <a:pt x="8042" y="337546"/>
                    <a:pt x="11546" y="33533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1190BFE-AF01-4D4A-80CB-CEA72633A159}"/>
                </a:ext>
              </a:extLst>
            </p:cNvPr>
            <p:cNvSpPr/>
            <p:nvPr/>
          </p:nvSpPr>
          <p:spPr>
            <a:xfrm>
              <a:off x="11105111" y="4366732"/>
              <a:ext cx="515221" cy="146209"/>
            </a:xfrm>
            <a:custGeom>
              <a:avLst/>
              <a:gdLst>
                <a:gd name="connsiteX0" fmla="*/ 0 w 515221"/>
                <a:gd name="connsiteY0" fmla="*/ 146209 h 146209"/>
                <a:gd name="connsiteX1" fmla="*/ 334017 w 515221"/>
                <a:gd name="connsiteY1" fmla="*/ 10582 h 146209"/>
                <a:gd name="connsiteX2" fmla="*/ 477006 w 515221"/>
                <a:gd name="connsiteY2" fmla="*/ 7869 h 146209"/>
                <a:gd name="connsiteX3" fmla="*/ 513291 w 515221"/>
                <a:gd name="connsiteY3" fmla="*/ 54774 h 146209"/>
                <a:gd name="connsiteX4" fmla="*/ 497918 w 515221"/>
                <a:gd name="connsiteY4" fmla="*/ 70823 h 146209"/>
                <a:gd name="connsiteX5" fmla="*/ 309376 w 515221"/>
                <a:gd name="connsiteY5" fmla="*/ 134229 h 146209"/>
                <a:gd name="connsiteX6" fmla="*/ 0 w 515221"/>
                <a:gd name="connsiteY6" fmla="*/ 145531 h 146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221" h="146209">
                  <a:moveTo>
                    <a:pt x="0" y="146209"/>
                  </a:moveTo>
                  <a:cubicBezTo>
                    <a:pt x="102511" y="81741"/>
                    <a:pt x="215580" y="35831"/>
                    <a:pt x="334017" y="10582"/>
                  </a:cubicBezTo>
                  <a:cubicBezTo>
                    <a:pt x="381153" y="636"/>
                    <a:pt x="430888" y="-5920"/>
                    <a:pt x="477006" y="7869"/>
                  </a:cubicBezTo>
                  <a:cubicBezTo>
                    <a:pt x="498483" y="14312"/>
                    <a:pt x="522220" y="34317"/>
                    <a:pt x="513291" y="54774"/>
                  </a:cubicBezTo>
                  <a:cubicBezTo>
                    <a:pt x="509707" y="61408"/>
                    <a:pt x="504394" y="66958"/>
                    <a:pt x="497918" y="70823"/>
                  </a:cubicBezTo>
                  <a:cubicBezTo>
                    <a:pt x="442983" y="108912"/>
                    <a:pt x="375388" y="123265"/>
                    <a:pt x="309376" y="134229"/>
                  </a:cubicBezTo>
                  <a:cubicBezTo>
                    <a:pt x="203688" y="151747"/>
                    <a:pt x="107044" y="141801"/>
                    <a:pt x="0" y="145531"/>
                  </a:cubicBezTo>
                </a:path>
              </a:pathLst>
            </a:custGeom>
            <a:solidFill>
              <a:schemeClr val="accent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8974541-1513-D343-9F4E-8EE68061753C}"/>
                </a:ext>
              </a:extLst>
            </p:cNvPr>
            <p:cNvSpPr/>
            <p:nvPr/>
          </p:nvSpPr>
          <p:spPr>
            <a:xfrm>
              <a:off x="10931716" y="4188207"/>
              <a:ext cx="366124" cy="392207"/>
            </a:xfrm>
            <a:custGeom>
              <a:avLst/>
              <a:gdLst>
                <a:gd name="connsiteX0" fmla="*/ 226 w 366124"/>
                <a:gd name="connsiteY0" fmla="*/ 392208 h 392207"/>
                <a:gd name="connsiteX1" fmla="*/ 194307 w 366124"/>
                <a:gd name="connsiteY1" fmla="*/ 88629 h 392207"/>
                <a:gd name="connsiteX2" fmla="*/ 309263 w 366124"/>
                <a:gd name="connsiteY2" fmla="*/ 3636 h 392207"/>
                <a:gd name="connsiteX3" fmla="*/ 365780 w 366124"/>
                <a:gd name="connsiteY3" fmla="*/ 20928 h 392207"/>
                <a:gd name="connsiteX4" fmla="*/ 362502 w 366124"/>
                <a:gd name="connsiteY4" fmla="*/ 42855 h 392207"/>
                <a:gd name="connsiteX5" fmla="*/ 245624 w 366124"/>
                <a:gd name="connsiteY5" fmla="*/ 203573 h 392207"/>
                <a:gd name="connsiteX6" fmla="*/ 0 w 366124"/>
                <a:gd name="connsiteY6" fmla="*/ 392208 h 39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6124" h="392207">
                  <a:moveTo>
                    <a:pt x="226" y="392208"/>
                  </a:moveTo>
                  <a:cubicBezTo>
                    <a:pt x="46604" y="280406"/>
                    <a:pt x="112300" y="177646"/>
                    <a:pt x="194307" y="88629"/>
                  </a:cubicBezTo>
                  <a:cubicBezTo>
                    <a:pt x="226973" y="53140"/>
                    <a:pt x="263710" y="19007"/>
                    <a:pt x="309263" y="3636"/>
                  </a:cubicBezTo>
                  <a:cubicBezTo>
                    <a:pt x="330626" y="-3598"/>
                    <a:pt x="361598" y="-1111"/>
                    <a:pt x="365780" y="20928"/>
                  </a:cubicBezTo>
                  <a:cubicBezTo>
                    <a:pt x="366764" y="28399"/>
                    <a:pt x="365633" y="35994"/>
                    <a:pt x="362502" y="42855"/>
                  </a:cubicBezTo>
                  <a:cubicBezTo>
                    <a:pt x="339895" y="105695"/>
                    <a:pt x="292986" y="156556"/>
                    <a:pt x="245624" y="203573"/>
                  </a:cubicBezTo>
                  <a:cubicBezTo>
                    <a:pt x="169552" y="279072"/>
                    <a:pt x="85002" y="326994"/>
                    <a:pt x="0" y="392208"/>
                  </a:cubicBezTo>
                </a:path>
              </a:pathLst>
            </a:custGeom>
            <a:solidFill>
              <a:schemeClr val="accent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0B7B664-E599-E54D-A067-6C0CFB4521B1}"/>
                </a:ext>
              </a:extLst>
            </p:cNvPr>
            <p:cNvSpPr/>
            <p:nvPr/>
          </p:nvSpPr>
          <p:spPr>
            <a:xfrm>
              <a:off x="10977495" y="4540758"/>
              <a:ext cx="517099" cy="139757"/>
            </a:xfrm>
            <a:custGeom>
              <a:avLst/>
              <a:gdLst>
                <a:gd name="connsiteX0" fmla="*/ 0 w 517099"/>
                <a:gd name="connsiteY0" fmla="*/ 15809 h 139757"/>
                <a:gd name="connsiteX1" fmla="*/ 360468 w 517099"/>
                <a:gd name="connsiteY1" fmla="*/ 15809 h 139757"/>
                <a:gd name="connsiteX2" fmla="*/ 494075 w 517099"/>
                <a:gd name="connsiteY2" fmla="*/ 66782 h 139757"/>
                <a:gd name="connsiteX3" fmla="*/ 510126 w 517099"/>
                <a:gd name="connsiteY3" fmla="*/ 123972 h 139757"/>
                <a:gd name="connsiteX4" fmla="*/ 489892 w 517099"/>
                <a:gd name="connsiteY4" fmla="*/ 133013 h 139757"/>
                <a:gd name="connsiteX5" fmla="*/ 291403 w 517099"/>
                <a:gd name="connsiteY5" fmla="*/ 121711 h 139757"/>
                <a:gd name="connsiteX6" fmla="*/ 0 w 517099"/>
                <a:gd name="connsiteY6" fmla="*/ 16713 h 139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099" h="139757">
                  <a:moveTo>
                    <a:pt x="0" y="15809"/>
                  </a:moveTo>
                  <a:cubicBezTo>
                    <a:pt x="119229" y="-5270"/>
                    <a:pt x="241239" y="-5270"/>
                    <a:pt x="360468" y="15809"/>
                  </a:cubicBezTo>
                  <a:cubicBezTo>
                    <a:pt x="407942" y="24286"/>
                    <a:pt x="456434" y="36718"/>
                    <a:pt x="494075" y="66782"/>
                  </a:cubicBezTo>
                  <a:cubicBezTo>
                    <a:pt x="511595" y="80910"/>
                    <a:pt x="526289" y="108375"/>
                    <a:pt x="510126" y="123972"/>
                  </a:cubicBezTo>
                  <a:cubicBezTo>
                    <a:pt x="504304" y="128730"/>
                    <a:pt x="497319" y="131849"/>
                    <a:pt x="489892" y="133013"/>
                  </a:cubicBezTo>
                  <a:cubicBezTo>
                    <a:pt x="424671" y="147707"/>
                    <a:pt x="356625" y="135839"/>
                    <a:pt x="291403" y="121711"/>
                  </a:cubicBezTo>
                  <a:cubicBezTo>
                    <a:pt x="186734" y="98429"/>
                    <a:pt x="100827" y="53106"/>
                    <a:pt x="0" y="16713"/>
                  </a:cubicBezTo>
                </a:path>
              </a:pathLst>
            </a:custGeom>
            <a:solidFill>
              <a:schemeClr val="accent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FE1A5E0-5468-6B4A-AE94-6B7DA37BDA2E}"/>
                </a:ext>
              </a:extLst>
            </p:cNvPr>
            <p:cNvSpPr/>
            <p:nvPr/>
          </p:nvSpPr>
          <p:spPr>
            <a:xfrm>
              <a:off x="10743965" y="4228985"/>
              <a:ext cx="278675" cy="456767"/>
            </a:xfrm>
            <a:custGeom>
              <a:avLst/>
              <a:gdLst>
                <a:gd name="connsiteX0" fmla="*/ 0 w 278675"/>
                <a:gd name="connsiteY0" fmla="*/ 456767 h 456767"/>
                <a:gd name="connsiteX1" fmla="*/ 123321 w 278675"/>
                <a:gd name="connsiteY1" fmla="*/ 117699 h 456767"/>
                <a:gd name="connsiteX2" fmla="*/ 217140 w 278675"/>
                <a:gd name="connsiteY2" fmla="*/ 9649 h 456767"/>
                <a:gd name="connsiteX3" fmla="*/ 276257 w 278675"/>
                <a:gd name="connsiteY3" fmla="*/ 14170 h 456767"/>
                <a:gd name="connsiteX4" fmla="*/ 277726 w 278675"/>
                <a:gd name="connsiteY4" fmla="*/ 36775 h 456767"/>
                <a:gd name="connsiteX5" fmla="*/ 198602 w 278675"/>
                <a:gd name="connsiteY5" fmla="*/ 219194 h 456767"/>
                <a:gd name="connsiteX6" fmla="*/ 0 w 278675"/>
                <a:gd name="connsiteY6" fmla="*/ 456541 h 45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675" h="456767">
                  <a:moveTo>
                    <a:pt x="0" y="456767"/>
                  </a:moveTo>
                  <a:cubicBezTo>
                    <a:pt x="20832" y="337370"/>
                    <a:pt x="62576" y="222584"/>
                    <a:pt x="123321" y="117699"/>
                  </a:cubicBezTo>
                  <a:cubicBezTo>
                    <a:pt x="147510" y="75994"/>
                    <a:pt x="175882" y="34740"/>
                    <a:pt x="217140" y="9649"/>
                  </a:cubicBezTo>
                  <a:cubicBezTo>
                    <a:pt x="236243" y="-1653"/>
                    <a:pt x="267101" y="-6287"/>
                    <a:pt x="276257" y="14170"/>
                  </a:cubicBezTo>
                  <a:cubicBezTo>
                    <a:pt x="278868" y="21415"/>
                    <a:pt x="279377" y="29248"/>
                    <a:pt x="277726" y="36775"/>
                  </a:cubicBezTo>
                  <a:cubicBezTo>
                    <a:pt x="269249" y="103119"/>
                    <a:pt x="234660" y="162908"/>
                    <a:pt x="198602" y="219194"/>
                  </a:cubicBezTo>
                  <a:cubicBezTo>
                    <a:pt x="140841" y="309612"/>
                    <a:pt x="68725" y="374487"/>
                    <a:pt x="0" y="456541"/>
                  </a:cubicBezTo>
                </a:path>
              </a:pathLst>
            </a:custGeom>
            <a:solidFill>
              <a:schemeClr val="accent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D0731B9-A4C6-C441-96EB-0BB563B0E86A}"/>
                </a:ext>
              </a:extLst>
            </p:cNvPr>
            <p:cNvSpPr/>
            <p:nvPr/>
          </p:nvSpPr>
          <p:spPr>
            <a:xfrm>
              <a:off x="10630469" y="4347236"/>
              <a:ext cx="154773" cy="420797"/>
            </a:xfrm>
            <a:custGeom>
              <a:avLst/>
              <a:gdLst>
                <a:gd name="connsiteX0" fmla="*/ 687 w 154773"/>
                <a:gd name="connsiteY0" fmla="*/ 420797 h 420797"/>
                <a:gd name="connsiteX1" fmla="*/ 41606 w 154773"/>
                <a:gd name="connsiteY1" fmla="*/ 120496 h 420797"/>
                <a:gd name="connsiteX2" fmla="*/ 99254 w 154773"/>
                <a:gd name="connsiteY2" fmla="*/ 15046 h 420797"/>
                <a:gd name="connsiteX3" fmla="*/ 148650 w 154773"/>
                <a:gd name="connsiteY3" fmla="*/ 8151 h 420797"/>
                <a:gd name="connsiteX4" fmla="*/ 153962 w 154773"/>
                <a:gd name="connsiteY4" fmla="*/ 26122 h 420797"/>
                <a:gd name="connsiteX5" fmla="*/ 121521 w 154773"/>
                <a:gd name="connsiteY5" fmla="*/ 190118 h 420797"/>
                <a:gd name="connsiteX6" fmla="*/ 687 w 154773"/>
                <a:gd name="connsiteY6" fmla="*/ 420797 h 420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773" h="420797">
                  <a:moveTo>
                    <a:pt x="687" y="420797"/>
                  </a:moveTo>
                  <a:cubicBezTo>
                    <a:pt x="-3359" y="319077"/>
                    <a:pt x="10487" y="217424"/>
                    <a:pt x="41606" y="120496"/>
                  </a:cubicBezTo>
                  <a:cubicBezTo>
                    <a:pt x="53927" y="81955"/>
                    <a:pt x="69864" y="42962"/>
                    <a:pt x="99254" y="15046"/>
                  </a:cubicBezTo>
                  <a:cubicBezTo>
                    <a:pt x="112931" y="2048"/>
                    <a:pt x="137572" y="-7559"/>
                    <a:pt x="148650" y="8151"/>
                  </a:cubicBezTo>
                  <a:cubicBezTo>
                    <a:pt x="152018" y="13554"/>
                    <a:pt x="153849" y="19759"/>
                    <a:pt x="153962" y="26122"/>
                  </a:cubicBezTo>
                  <a:cubicBezTo>
                    <a:pt x="158823" y="82633"/>
                    <a:pt x="141076" y="137449"/>
                    <a:pt x="121521" y="190118"/>
                  </a:cubicBezTo>
                  <a:cubicBezTo>
                    <a:pt x="90098" y="274546"/>
                    <a:pt x="42397" y="341003"/>
                    <a:pt x="687" y="420797"/>
                  </a:cubicBezTo>
                </a:path>
              </a:pathLst>
            </a:custGeom>
            <a:solidFill>
              <a:schemeClr val="accent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D12CF34-29DE-5B40-AFD4-B2819ECD9CB1}"/>
                </a:ext>
              </a:extLst>
            </p:cNvPr>
            <p:cNvSpPr/>
            <p:nvPr/>
          </p:nvSpPr>
          <p:spPr>
            <a:xfrm>
              <a:off x="10775050" y="4653739"/>
              <a:ext cx="517008" cy="139760"/>
            </a:xfrm>
            <a:custGeom>
              <a:avLst/>
              <a:gdLst>
                <a:gd name="connsiteX0" fmla="*/ 0 w 517008"/>
                <a:gd name="connsiteY0" fmla="*/ 15851 h 139760"/>
                <a:gd name="connsiteX1" fmla="*/ 360355 w 517008"/>
                <a:gd name="connsiteY1" fmla="*/ 15851 h 139760"/>
                <a:gd name="connsiteX2" fmla="*/ 493962 w 517008"/>
                <a:gd name="connsiteY2" fmla="*/ 66825 h 139760"/>
                <a:gd name="connsiteX3" fmla="*/ 510013 w 517008"/>
                <a:gd name="connsiteY3" fmla="*/ 123901 h 139760"/>
                <a:gd name="connsiteX4" fmla="*/ 489779 w 517008"/>
                <a:gd name="connsiteY4" fmla="*/ 132943 h 139760"/>
                <a:gd name="connsiteX5" fmla="*/ 291291 w 517008"/>
                <a:gd name="connsiteY5" fmla="*/ 121641 h 139760"/>
                <a:gd name="connsiteX6" fmla="*/ 0 w 517008"/>
                <a:gd name="connsiteY6" fmla="*/ 16530 h 139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008" h="139760">
                  <a:moveTo>
                    <a:pt x="0" y="15851"/>
                  </a:moveTo>
                  <a:cubicBezTo>
                    <a:pt x="119184" y="-5284"/>
                    <a:pt x="241171" y="-5284"/>
                    <a:pt x="360355" y="15851"/>
                  </a:cubicBezTo>
                  <a:cubicBezTo>
                    <a:pt x="407829" y="24215"/>
                    <a:pt x="456321" y="36761"/>
                    <a:pt x="493962" y="66825"/>
                  </a:cubicBezTo>
                  <a:cubicBezTo>
                    <a:pt x="511595" y="80839"/>
                    <a:pt x="526177" y="108304"/>
                    <a:pt x="510013" y="123901"/>
                  </a:cubicBezTo>
                  <a:cubicBezTo>
                    <a:pt x="504248" y="128739"/>
                    <a:pt x="497240" y="131880"/>
                    <a:pt x="489779" y="132943"/>
                  </a:cubicBezTo>
                  <a:cubicBezTo>
                    <a:pt x="424671" y="147749"/>
                    <a:pt x="356511" y="135881"/>
                    <a:pt x="291291" y="121641"/>
                  </a:cubicBezTo>
                  <a:cubicBezTo>
                    <a:pt x="186734" y="98358"/>
                    <a:pt x="100827" y="52923"/>
                    <a:pt x="0" y="16530"/>
                  </a:cubicBezTo>
                </a:path>
              </a:pathLst>
            </a:custGeom>
            <a:solidFill>
              <a:schemeClr val="accent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0AFE44C-0567-2D48-B65F-E8A537DBA2A9}"/>
                </a:ext>
              </a:extLst>
            </p:cNvPr>
            <p:cNvSpPr/>
            <p:nvPr/>
          </p:nvSpPr>
          <p:spPr>
            <a:xfrm>
              <a:off x="10672075" y="4738244"/>
              <a:ext cx="376402" cy="148925"/>
            </a:xfrm>
            <a:custGeom>
              <a:avLst/>
              <a:gdLst>
                <a:gd name="connsiteX0" fmla="*/ 0 w 376402"/>
                <a:gd name="connsiteY0" fmla="*/ 64 h 148925"/>
                <a:gd name="connsiteX1" fmla="*/ 270040 w 376402"/>
                <a:gd name="connsiteY1" fmla="*/ 44369 h 148925"/>
                <a:gd name="connsiteX2" fmla="*/ 363859 w 376402"/>
                <a:gd name="connsiteY2" fmla="*/ 99072 h 148925"/>
                <a:gd name="connsiteX3" fmla="*/ 368832 w 376402"/>
                <a:gd name="connsiteY3" fmla="*/ 144281 h 148925"/>
                <a:gd name="connsiteX4" fmla="*/ 352555 w 376402"/>
                <a:gd name="connsiteY4" fmla="*/ 148576 h 148925"/>
                <a:gd name="connsiteX5" fmla="*/ 205610 w 376402"/>
                <a:gd name="connsiteY5" fmla="*/ 115347 h 148925"/>
                <a:gd name="connsiteX6" fmla="*/ 339 w 376402"/>
                <a:gd name="connsiteY6" fmla="*/ 629 h 14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402" h="148925">
                  <a:moveTo>
                    <a:pt x="0" y="64"/>
                  </a:moveTo>
                  <a:cubicBezTo>
                    <a:pt x="91920" y="-1111"/>
                    <a:pt x="183320" y="13887"/>
                    <a:pt x="270040" y="44369"/>
                  </a:cubicBezTo>
                  <a:cubicBezTo>
                    <a:pt x="304629" y="56575"/>
                    <a:pt x="339443" y="71947"/>
                    <a:pt x="363859" y="99072"/>
                  </a:cubicBezTo>
                  <a:cubicBezTo>
                    <a:pt x="375162" y="111731"/>
                    <a:pt x="382848" y="134109"/>
                    <a:pt x="368832" y="144281"/>
                  </a:cubicBezTo>
                  <a:cubicBezTo>
                    <a:pt x="363904" y="147186"/>
                    <a:pt x="358275" y="148666"/>
                    <a:pt x="352555" y="148576"/>
                  </a:cubicBezTo>
                  <a:cubicBezTo>
                    <a:pt x="301916" y="151628"/>
                    <a:pt x="252406" y="134222"/>
                    <a:pt x="205610" y="115347"/>
                  </a:cubicBezTo>
                  <a:cubicBezTo>
                    <a:pt x="130216" y="84944"/>
                    <a:pt x="71438" y="40300"/>
                    <a:pt x="339" y="629"/>
                  </a:cubicBezTo>
                </a:path>
              </a:pathLst>
            </a:custGeom>
            <a:solidFill>
              <a:schemeClr val="accent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C4008F6A-A9D8-2641-99B9-CE88EE035FC8}"/>
                </a:ext>
              </a:extLst>
            </p:cNvPr>
            <p:cNvSpPr/>
            <p:nvPr/>
          </p:nvSpPr>
          <p:spPr>
            <a:xfrm>
              <a:off x="7082808" y="4618425"/>
              <a:ext cx="1325409" cy="940854"/>
            </a:xfrm>
            <a:custGeom>
              <a:avLst/>
              <a:gdLst>
                <a:gd name="connsiteX0" fmla="*/ 1325409 w 1325409"/>
                <a:gd name="connsiteY0" fmla="*/ 940316 h 940854"/>
                <a:gd name="connsiteX1" fmla="*/ 1209549 w 1325409"/>
                <a:gd name="connsiteY1" fmla="*/ 549483 h 940854"/>
                <a:gd name="connsiteX2" fmla="*/ 1100922 w 1325409"/>
                <a:gd name="connsiteY2" fmla="*/ 437590 h 940854"/>
                <a:gd name="connsiteX3" fmla="*/ 949682 w 1325409"/>
                <a:gd name="connsiteY3" fmla="*/ 424141 h 940854"/>
                <a:gd name="connsiteX4" fmla="*/ 921536 w 1325409"/>
                <a:gd name="connsiteY4" fmla="*/ 428888 h 940854"/>
                <a:gd name="connsiteX5" fmla="*/ 908876 w 1325409"/>
                <a:gd name="connsiteY5" fmla="*/ 414760 h 940854"/>
                <a:gd name="connsiteX6" fmla="*/ 731977 w 1325409"/>
                <a:gd name="connsiteY6" fmla="*/ 219117 h 940854"/>
                <a:gd name="connsiteX7" fmla="*/ 238920 w 1325409"/>
                <a:gd name="connsiteY7" fmla="*/ 79 h 940854"/>
                <a:gd name="connsiteX8" fmla="*/ 27997 w 1325409"/>
                <a:gd name="connsiteY8" fmla="*/ 86316 h 940854"/>
                <a:gd name="connsiteX9" fmla="*/ 27997 w 1325409"/>
                <a:gd name="connsiteY9" fmla="*/ 312361 h 940854"/>
                <a:gd name="connsiteX10" fmla="*/ 273395 w 1325409"/>
                <a:gd name="connsiteY10" fmla="*/ 609498 h 940854"/>
                <a:gd name="connsiteX11" fmla="*/ 615099 w 1325409"/>
                <a:gd name="connsiteY11" fmla="*/ 797116 h 940854"/>
                <a:gd name="connsiteX12" fmla="*/ 1325409 w 1325409"/>
                <a:gd name="connsiteY12" fmla="*/ 940767 h 94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25409" h="940854">
                  <a:moveTo>
                    <a:pt x="1325409" y="940316"/>
                  </a:moveTo>
                  <a:cubicBezTo>
                    <a:pt x="1310602" y="804010"/>
                    <a:pt x="1282230" y="665670"/>
                    <a:pt x="1209549" y="549483"/>
                  </a:cubicBezTo>
                  <a:cubicBezTo>
                    <a:pt x="1181629" y="504952"/>
                    <a:pt x="1146588" y="463473"/>
                    <a:pt x="1100922" y="437590"/>
                  </a:cubicBezTo>
                  <a:cubicBezTo>
                    <a:pt x="1055256" y="411708"/>
                    <a:pt x="997722" y="403005"/>
                    <a:pt x="949682" y="424141"/>
                  </a:cubicBezTo>
                  <a:cubicBezTo>
                    <a:pt x="941383" y="429600"/>
                    <a:pt x="931169" y="431329"/>
                    <a:pt x="921536" y="428888"/>
                  </a:cubicBezTo>
                  <a:cubicBezTo>
                    <a:pt x="915990" y="425565"/>
                    <a:pt x="911577" y="420637"/>
                    <a:pt x="908876" y="414760"/>
                  </a:cubicBezTo>
                  <a:cubicBezTo>
                    <a:pt x="863662" y="338470"/>
                    <a:pt x="799798" y="275742"/>
                    <a:pt x="731977" y="219117"/>
                  </a:cubicBezTo>
                  <a:cubicBezTo>
                    <a:pt x="591136" y="101687"/>
                    <a:pt x="422262" y="3696"/>
                    <a:pt x="238920" y="79"/>
                  </a:cubicBezTo>
                  <a:cubicBezTo>
                    <a:pt x="159796" y="-1503"/>
                    <a:pt x="71855" y="20310"/>
                    <a:pt x="27997" y="86316"/>
                  </a:cubicBezTo>
                  <a:cubicBezTo>
                    <a:pt x="-15860" y="152321"/>
                    <a:pt x="-2183" y="240253"/>
                    <a:pt x="27997" y="312361"/>
                  </a:cubicBezTo>
                  <a:cubicBezTo>
                    <a:pt x="78298" y="432278"/>
                    <a:pt x="169064" y="531964"/>
                    <a:pt x="273395" y="609498"/>
                  </a:cubicBezTo>
                  <a:cubicBezTo>
                    <a:pt x="377726" y="687032"/>
                    <a:pt x="495622" y="744334"/>
                    <a:pt x="615099" y="797116"/>
                  </a:cubicBezTo>
                  <a:cubicBezTo>
                    <a:pt x="821840" y="887534"/>
                    <a:pt x="1099453" y="943367"/>
                    <a:pt x="1325409" y="940767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4E6A87A-3C7B-6F4B-8594-DB9D51DC51F0}"/>
                </a:ext>
              </a:extLst>
            </p:cNvPr>
            <p:cNvSpPr/>
            <p:nvPr/>
          </p:nvSpPr>
          <p:spPr>
            <a:xfrm>
              <a:off x="7198686" y="4770854"/>
              <a:ext cx="1168263" cy="748167"/>
            </a:xfrm>
            <a:custGeom>
              <a:avLst/>
              <a:gdLst>
                <a:gd name="connsiteX0" fmla="*/ 1160700 w 1168263"/>
                <a:gd name="connsiteY0" fmla="*/ 747649 h 748167"/>
                <a:gd name="connsiteX1" fmla="*/ 920049 w 1168263"/>
                <a:gd name="connsiteY1" fmla="*/ 623324 h 748167"/>
                <a:gd name="connsiteX2" fmla="*/ 683693 w 1168263"/>
                <a:gd name="connsiteY2" fmla="*/ 491766 h 748167"/>
                <a:gd name="connsiteX3" fmla="*/ 457624 w 1168263"/>
                <a:gd name="connsiteY3" fmla="*/ 345967 h 748167"/>
                <a:gd name="connsiteX4" fmla="*/ 245797 w 1168263"/>
                <a:gd name="connsiteY4" fmla="*/ 183440 h 748167"/>
                <a:gd name="connsiteX5" fmla="*/ 31031 w 1168263"/>
                <a:gd name="connsiteY5" fmla="*/ 27921 h 748167"/>
                <a:gd name="connsiteX6" fmla="*/ 2998 w 1168263"/>
                <a:gd name="connsiteY6" fmla="*/ 11080 h 748167"/>
                <a:gd name="connsiteX7" fmla="*/ 7520 w 1168263"/>
                <a:gd name="connsiteY7" fmla="*/ 795 h 748167"/>
                <a:gd name="connsiteX8" fmla="*/ 224433 w 1168263"/>
                <a:gd name="connsiteY8" fmla="*/ 152133 h 748167"/>
                <a:gd name="connsiteX9" fmla="*/ 434791 w 1168263"/>
                <a:gd name="connsiteY9" fmla="*/ 315564 h 748167"/>
                <a:gd name="connsiteX10" fmla="*/ 659617 w 1168263"/>
                <a:gd name="connsiteY10" fmla="*/ 464641 h 748167"/>
                <a:gd name="connsiteX11" fmla="*/ 895633 w 1168263"/>
                <a:gd name="connsiteY11" fmla="*/ 598007 h 748167"/>
                <a:gd name="connsiteX12" fmla="*/ 1135945 w 1168263"/>
                <a:gd name="connsiteY12" fmla="*/ 722332 h 748167"/>
                <a:gd name="connsiteX13" fmla="*/ 1165108 w 1168263"/>
                <a:gd name="connsiteY13" fmla="*/ 737138 h 748167"/>
                <a:gd name="connsiteX14" fmla="*/ 1160700 w 1168263"/>
                <a:gd name="connsiteY14" fmla="*/ 747537 h 74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8263" h="748167">
                  <a:moveTo>
                    <a:pt x="1160700" y="747649"/>
                  </a:moveTo>
                  <a:cubicBezTo>
                    <a:pt x="1080219" y="706735"/>
                    <a:pt x="999851" y="665934"/>
                    <a:pt x="920049" y="623324"/>
                  </a:cubicBezTo>
                  <a:cubicBezTo>
                    <a:pt x="840246" y="580715"/>
                    <a:pt x="761800" y="537766"/>
                    <a:pt x="683693" y="491766"/>
                  </a:cubicBezTo>
                  <a:cubicBezTo>
                    <a:pt x="605586" y="445766"/>
                    <a:pt x="530644" y="397731"/>
                    <a:pt x="457624" y="345967"/>
                  </a:cubicBezTo>
                  <a:cubicBezTo>
                    <a:pt x="384604" y="294202"/>
                    <a:pt x="315539" y="238708"/>
                    <a:pt x="245797" y="183440"/>
                  </a:cubicBezTo>
                  <a:cubicBezTo>
                    <a:pt x="177312" y="127449"/>
                    <a:pt x="105600" y="75515"/>
                    <a:pt x="31031" y="27921"/>
                  </a:cubicBezTo>
                  <a:cubicBezTo>
                    <a:pt x="21762" y="22157"/>
                    <a:pt x="12380" y="16618"/>
                    <a:pt x="2998" y="11080"/>
                  </a:cubicBezTo>
                  <a:cubicBezTo>
                    <a:pt x="-3218" y="7464"/>
                    <a:pt x="1190" y="-2934"/>
                    <a:pt x="7520" y="795"/>
                  </a:cubicBezTo>
                  <a:cubicBezTo>
                    <a:pt x="83235" y="46174"/>
                    <a:pt x="155713" y="96741"/>
                    <a:pt x="224433" y="152133"/>
                  </a:cubicBezTo>
                  <a:cubicBezTo>
                    <a:pt x="294289" y="206836"/>
                    <a:pt x="362901" y="263347"/>
                    <a:pt x="434791" y="315564"/>
                  </a:cubicBezTo>
                  <a:cubicBezTo>
                    <a:pt x="506681" y="367780"/>
                    <a:pt x="583206" y="418640"/>
                    <a:pt x="659617" y="464641"/>
                  </a:cubicBezTo>
                  <a:cubicBezTo>
                    <a:pt x="736028" y="510641"/>
                    <a:pt x="815944" y="555059"/>
                    <a:pt x="895633" y="598007"/>
                  </a:cubicBezTo>
                  <a:cubicBezTo>
                    <a:pt x="975323" y="640956"/>
                    <a:pt x="1055464" y="681531"/>
                    <a:pt x="1135945" y="722332"/>
                  </a:cubicBezTo>
                  <a:lnTo>
                    <a:pt x="1165108" y="737138"/>
                  </a:lnTo>
                  <a:cubicBezTo>
                    <a:pt x="1171551" y="740416"/>
                    <a:pt x="1167143" y="750814"/>
                    <a:pt x="1160700" y="747537"/>
                  </a:cubicBezTo>
                  <a:close/>
                </a:path>
              </a:pathLst>
            </a:custGeom>
            <a:solidFill>
              <a:srgbClr val="FFFFFF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B1E69198-3B8C-6A47-8EFA-122171196806}"/>
                </a:ext>
              </a:extLst>
            </p:cNvPr>
            <p:cNvSpPr/>
            <p:nvPr/>
          </p:nvSpPr>
          <p:spPr>
            <a:xfrm>
              <a:off x="7860685" y="5078889"/>
              <a:ext cx="334383" cy="349646"/>
            </a:xfrm>
            <a:custGeom>
              <a:avLst/>
              <a:gdLst>
                <a:gd name="connsiteX0" fmla="*/ 323384 w 334383"/>
                <a:gd name="connsiteY0" fmla="*/ 347275 h 349646"/>
                <a:gd name="connsiteX1" fmla="*/ 197916 w 334383"/>
                <a:gd name="connsiteY1" fmla="*/ 215491 h 349646"/>
                <a:gd name="connsiteX2" fmla="*/ 71204 w 334383"/>
                <a:gd name="connsiteY2" fmla="*/ 82350 h 349646"/>
                <a:gd name="connsiteX3" fmla="*/ 1122 w 334383"/>
                <a:gd name="connsiteY3" fmla="*/ 8885 h 349646"/>
                <a:gd name="connsiteX4" fmla="*/ 2198 w 334383"/>
                <a:gd name="connsiteY4" fmla="*/ 1132 h 349646"/>
                <a:gd name="connsiteX5" fmla="*/ 2252 w 334383"/>
                <a:gd name="connsiteY5" fmla="*/ 1087 h 349646"/>
                <a:gd name="connsiteX6" fmla="*/ 10165 w 334383"/>
                <a:gd name="connsiteY6" fmla="*/ 2217 h 349646"/>
                <a:gd name="connsiteX7" fmla="*/ 135972 w 334383"/>
                <a:gd name="connsiteY7" fmla="*/ 133210 h 349646"/>
                <a:gd name="connsiteX8" fmla="*/ 262684 w 334383"/>
                <a:gd name="connsiteY8" fmla="*/ 266351 h 349646"/>
                <a:gd name="connsiteX9" fmla="*/ 332766 w 334383"/>
                <a:gd name="connsiteY9" fmla="*/ 340042 h 349646"/>
                <a:gd name="connsiteX10" fmla="*/ 332690 w 334383"/>
                <a:gd name="connsiteY10" fmla="*/ 348032 h 349646"/>
                <a:gd name="connsiteX11" fmla="*/ 324699 w 334383"/>
                <a:gd name="connsiteY11" fmla="*/ 347953 h 349646"/>
                <a:gd name="connsiteX12" fmla="*/ 323836 w 334383"/>
                <a:gd name="connsiteY12" fmla="*/ 346823 h 34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383" h="349646">
                  <a:moveTo>
                    <a:pt x="323384" y="347275"/>
                  </a:moveTo>
                  <a:lnTo>
                    <a:pt x="197916" y="215491"/>
                  </a:lnTo>
                  <a:cubicBezTo>
                    <a:pt x="155716" y="171107"/>
                    <a:pt x="113479" y="126734"/>
                    <a:pt x="71204" y="82350"/>
                  </a:cubicBezTo>
                  <a:lnTo>
                    <a:pt x="1122" y="8885"/>
                  </a:lnTo>
                  <a:cubicBezTo>
                    <a:pt x="-724" y="6444"/>
                    <a:pt x="-242" y="2974"/>
                    <a:pt x="2198" y="1132"/>
                  </a:cubicBezTo>
                  <a:cubicBezTo>
                    <a:pt x="2216" y="1109"/>
                    <a:pt x="2234" y="1098"/>
                    <a:pt x="2252" y="1087"/>
                  </a:cubicBezTo>
                  <a:cubicBezTo>
                    <a:pt x="4765" y="-722"/>
                    <a:pt x="8259" y="-224"/>
                    <a:pt x="10165" y="2217"/>
                  </a:cubicBezTo>
                  <a:lnTo>
                    <a:pt x="135972" y="133210"/>
                  </a:lnTo>
                  <a:cubicBezTo>
                    <a:pt x="178247" y="177515"/>
                    <a:pt x="220485" y="221899"/>
                    <a:pt x="262684" y="266351"/>
                  </a:cubicBezTo>
                  <a:lnTo>
                    <a:pt x="332766" y="340042"/>
                  </a:lnTo>
                  <a:cubicBezTo>
                    <a:pt x="334952" y="342268"/>
                    <a:pt x="334918" y="345851"/>
                    <a:pt x="332690" y="348032"/>
                  </a:cubicBezTo>
                  <a:cubicBezTo>
                    <a:pt x="330463" y="350214"/>
                    <a:pt x="326885" y="350180"/>
                    <a:pt x="324699" y="347953"/>
                  </a:cubicBezTo>
                  <a:cubicBezTo>
                    <a:pt x="324364" y="347614"/>
                    <a:pt x="324075" y="347242"/>
                    <a:pt x="323836" y="346823"/>
                  </a:cubicBezTo>
                  <a:close/>
                </a:path>
              </a:pathLst>
            </a:custGeom>
            <a:solidFill>
              <a:srgbClr val="FFFFFF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424F6E9-A19C-CD40-930B-DF141C55312A}"/>
                </a:ext>
              </a:extLst>
            </p:cNvPr>
            <p:cNvSpPr/>
            <p:nvPr/>
          </p:nvSpPr>
          <p:spPr>
            <a:xfrm>
              <a:off x="7377785" y="5184685"/>
              <a:ext cx="483945" cy="61464"/>
            </a:xfrm>
            <a:custGeom>
              <a:avLst/>
              <a:gdLst>
                <a:gd name="connsiteX0" fmla="*/ 477579 w 483945"/>
                <a:gd name="connsiteY0" fmla="*/ 61321 h 61464"/>
                <a:gd name="connsiteX1" fmla="*/ 294576 w 483945"/>
                <a:gd name="connsiteY1" fmla="*/ 41429 h 61464"/>
                <a:gd name="connsiteX2" fmla="*/ 105582 w 483945"/>
                <a:gd name="connsiteY2" fmla="*/ 22667 h 61464"/>
                <a:gd name="connsiteX3" fmla="*/ 4868 w 483945"/>
                <a:gd name="connsiteY3" fmla="*/ 11365 h 61464"/>
                <a:gd name="connsiteX4" fmla="*/ 64 w 483945"/>
                <a:gd name="connsiteY4" fmla="*/ 4867 h 61464"/>
                <a:gd name="connsiteX5" fmla="*/ 6563 w 483945"/>
                <a:gd name="connsiteY5" fmla="*/ 63 h 61464"/>
                <a:gd name="connsiteX6" fmla="*/ 189680 w 483945"/>
                <a:gd name="connsiteY6" fmla="*/ 19955 h 61464"/>
                <a:gd name="connsiteX7" fmla="*/ 378674 w 483945"/>
                <a:gd name="connsiteY7" fmla="*/ 38830 h 61464"/>
                <a:gd name="connsiteX8" fmla="*/ 479388 w 483945"/>
                <a:gd name="connsiteY8" fmla="*/ 50132 h 61464"/>
                <a:gd name="connsiteX9" fmla="*/ 477579 w 483945"/>
                <a:gd name="connsiteY9" fmla="*/ 61434 h 6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945" h="61464">
                  <a:moveTo>
                    <a:pt x="477579" y="61321"/>
                  </a:moveTo>
                  <a:cubicBezTo>
                    <a:pt x="416653" y="53749"/>
                    <a:pt x="355615" y="47419"/>
                    <a:pt x="294576" y="41429"/>
                  </a:cubicBezTo>
                  <a:cubicBezTo>
                    <a:pt x="231502" y="35213"/>
                    <a:pt x="168542" y="29336"/>
                    <a:pt x="105582" y="22667"/>
                  </a:cubicBezTo>
                  <a:cubicBezTo>
                    <a:pt x="71671" y="19051"/>
                    <a:pt x="37761" y="15321"/>
                    <a:pt x="4868" y="11365"/>
                  </a:cubicBezTo>
                  <a:cubicBezTo>
                    <a:pt x="1747" y="10902"/>
                    <a:pt x="-404" y="7986"/>
                    <a:pt x="64" y="4867"/>
                  </a:cubicBezTo>
                  <a:cubicBezTo>
                    <a:pt x="532" y="1747"/>
                    <a:pt x="3443" y="-400"/>
                    <a:pt x="6563" y="63"/>
                  </a:cubicBezTo>
                  <a:cubicBezTo>
                    <a:pt x="67489" y="7749"/>
                    <a:pt x="128528" y="13965"/>
                    <a:pt x="189680" y="19955"/>
                  </a:cubicBezTo>
                  <a:cubicBezTo>
                    <a:pt x="252640" y="26171"/>
                    <a:pt x="315713" y="32162"/>
                    <a:pt x="378674" y="38830"/>
                  </a:cubicBezTo>
                  <a:cubicBezTo>
                    <a:pt x="412584" y="42334"/>
                    <a:pt x="445816" y="46063"/>
                    <a:pt x="479388" y="50132"/>
                  </a:cubicBezTo>
                  <a:cubicBezTo>
                    <a:pt x="486509" y="51036"/>
                    <a:pt x="484813" y="62113"/>
                    <a:pt x="477579" y="61434"/>
                  </a:cubicBezTo>
                  <a:close/>
                </a:path>
              </a:pathLst>
            </a:custGeom>
            <a:solidFill>
              <a:srgbClr val="FFFFFF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826BA24-AE48-114D-ADB6-C2F1165B12A1}"/>
                </a:ext>
              </a:extLst>
            </p:cNvPr>
            <p:cNvSpPr/>
            <p:nvPr/>
          </p:nvSpPr>
          <p:spPr>
            <a:xfrm>
              <a:off x="7399680" y="4801405"/>
              <a:ext cx="176551" cy="251168"/>
            </a:xfrm>
            <a:custGeom>
              <a:avLst/>
              <a:gdLst>
                <a:gd name="connsiteX0" fmla="*/ 165411 w 176551"/>
                <a:gd name="connsiteY0" fmla="*/ 247602 h 251168"/>
                <a:gd name="connsiteX1" fmla="*/ 43107 w 176551"/>
                <a:gd name="connsiteY1" fmla="*/ 56028 h 251168"/>
                <a:gd name="connsiteX2" fmla="*/ 2076 w 176551"/>
                <a:gd name="connsiteY2" fmla="*/ 10028 h 251168"/>
                <a:gd name="connsiteX3" fmla="*/ 1171 w 176551"/>
                <a:gd name="connsiteY3" fmla="*/ 2117 h 251168"/>
                <a:gd name="connsiteX4" fmla="*/ 9084 w 176551"/>
                <a:gd name="connsiteY4" fmla="*/ 1212 h 251168"/>
                <a:gd name="connsiteX5" fmla="*/ 146082 w 176551"/>
                <a:gd name="connsiteY5" fmla="*/ 187474 h 251168"/>
                <a:gd name="connsiteX6" fmla="*/ 176149 w 176551"/>
                <a:gd name="connsiteY6" fmla="*/ 243420 h 251168"/>
                <a:gd name="connsiteX7" fmla="*/ 172984 w 176551"/>
                <a:gd name="connsiteY7" fmla="*/ 250767 h 251168"/>
                <a:gd name="connsiteX8" fmla="*/ 165637 w 176551"/>
                <a:gd name="connsiteY8" fmla="*/ 247602 h 2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51" h="251168">
                  <a:moveTo>
                    <a:pt x="165411" y="247602"/>
                  </a:moveTo>
                  <a:cubicBezTo>
                    <a:pt x="131747" y="179483"/>
                    <a:pt x="90736" y="115241"/>
                    <a:pt x="43107" y="56028"/>
                  </a:cubicBezTo>
                  <a:cubicBezTo>
                    <a:pt x="30108" y="40092"/>
                    <a:pt x="16544" y="24608"/>
                    <a:pt x="2076" y="10028"/>
                  </a:cubicBezTo>
                  <a:cubicBezTo>
                    <a:pt x="-292" y="8062"/>
                    <a:pt x="-690" y="4569"/>
                    <a:pt x="1171" y="2117"/>
                  </a:cubicBezTo>
                  <a:cubicBezTo>
                    <a:pt x="3112" y="-302"/>
                    <a:pt x="6646" y="-709"/>
                    <a:pt x="9084" y="1212"/>
                  </a:cubicBezTo>
                  <a:cubicBezTo>
                    <a:pt x="62533" y="57181"/>
                    <a:pt x="108576" y="119784"/>
                    <a:pt x="146082" y="187474"/>
                  </a:cubicBezTo>
                  <a:cubicBezTo>
                    <a:pt x="156557" y="205863"/>
                    <a:pt x="166579" y="224512"/>
                    <a:pt x="176149" y="243420"/>
                  </a:cubicBezTo>
                  <a:cubicBezTo>
                    <a:pt x="177304" y="246325"/>
                    <a:pt x="175887" y="249614"/>
                    <a:pt x="172984" y="250767"/>
                  </a:cubicBezTo>
                  <a:cubicBezTo>
                    <a:pt x="170081" y="251919"/>
                    <a:pt x="166792" y="250507"/>
                    <a:pt x="165637" y="247602"/>
                  </a:cubicBezTo>
                  <a:close/>
                </a:path>
              </a:pathLst>
            </a:custGeom>
            <a:solidFill>
              <a:srgbClr val="FFFFFF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6F49001-3E57-DC40-9C26-28408302E12F}"/>
                </a:ext>
              </a:extLst>
            </p:cNvPr>
            <p:cNvSpPr/>
            <p:nvPr/>
          </p:nvSpPr>
          <p:spPr>
            <a:xfrm>
              <a:off x="7900069" y="4288508"/>
              <a:ext cx="505099" cy="514370"/>
            </a:xfrm>
            <a:custGeom>
              <a:avLst/>
              <a:gdLst>
                <a:gd name="connsiteX0" fmla="*/ 503513 w 505099"/>
                <a:gd name="connsiteY0" fmla="*/ 502356 h 514370"/>
                <a:gd name="connsiteX1" fmla="*/ 391722 w 505099"/>
                <a:gd name="connsiteY1" fmla="*/ 422562 h 514370"/>
                <a:gd name="connsiteX2" fmla="*/ 286600 w 505099"/>
                <a:gd name="connsiteY2" fmla="*/ 333274 h 514370"/>
                <a:gd name="connsiteX3" fmla="*/ 190407 w 505099"/>
                <a:gd name="connsiteY3" fmla="*/ 236414 h 514370"/>
                <a:gd name="connsiteX4" fmla="*/ 101901 w 505099"/>
                <a:gd name="connsiteY4" fmla="*/ 130624 h 514370"/>
                <a:gd name="connsiteX5" fmla="*/ 22777 w 505099"/>
                <a:gd name="connsiteY5" fmla="*/ 17601 h 514370"/>
                <a:gd name="connsiteX6" fmla="*/ 13734 w 505099"/>
                <a:gd name="connsiteY6" fmla="*/ 3135 h 514370"/>
                <a:gd name="connsiteX7" fmla="*/ 3222 w 505099"/>
                <a:gd name="connsiteY7" fmla="*/ 1326 h 514370"/>
                <a:gd name="connsiteX8" fmla="*/ 1300 w 505099"/>
                <a:gd name="connsiteY8" fmla="*/ 11950 h 514370"/>
                <a:gd name="connsiteX9" fmla="*/ 79746 w 505099"/>
                <a:gd name="connsiteY9" fmla="*/ 125990 h 514370"/>
                <a:gd name="connsiteX10" fmla="*/ 166783 w 505099"/>
                <a:gd name="connsiteY10" fmla="*/ 232345 h 514370"/>
                <a:gd name="connsiteX11" fmla="*/ 263880 w 505099"/>
                <a:gd name="connsiteY11" fmla="*/ 332257 h 514370"/>
                <a:gd name="connsiteX12" fmla="*/ 367985 w 505099"/>
                <a:gd name="connsiteY12" fmla="*/ 422675 h 514370"/>
                <a:gd name="connsiteX13" fmla="*/ 479437 w 505099"/>
                <a:gd name="connsiteY13" fmla="*/ 503938 h 514370"/>
                <a:gd name="connsiteX14" fmla="*/ 493679 w 505099"/>
                <a:gd name="connsiteY14" fmla="*/ 513319 h 514370"/>
                <a:gd name="connsiteX15" fmla="*/ 504044 w 505099"/>
                <a:gd name="connsiteY15" fmla="*/ 510641 h 514370"/>
                <a:gd name="connsiteX16" fmla="*/ 503400 w 505099"/>
                <a:gd name="connsiteY16" fmla="*/ 502017 h 51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5099" h="514370">
                  <a:moveTo>
                    <a:pt x="503513" y="502356"/>
                  </a:moveTo>
                  <a:cubicBezTo>
                    <a:pt x="465195" y="477378"/>
                    <a:pt x="427780" y="450818"/>
                    <a:pt x="391722" y="422562"/>
                  </a:cubicBezTo>
                  <a:cubicBezTo>
                    <a:pt x="355664" y="394306"/>
                    <a:pt x="320397" y="364468"/>
                    <a:pt x="286600" y="333274"/>
                  </a:cubicBezTo>
                  <a:cubicBezTo>
                    <a:pt x="252802" y="302080"/>
                    <a:pt x="221040" y="269981"/>
                    <a:pt x="190407" y="236414"/>
                  </a:cubicBezTo>
                  <a:cubicBezTo>
                    <a:pt x="159775" y="202846"/>
                    <a:pt x="129821" y="167131"/>
                    <a:pt x="101901" y="130624"/>
                  </a:cubicBezTo>
                  <a:cubicBezTo>
                    <a:pt x="73981" y="94118"/>
                    <a:pt x="47644" y="56707"/>
                    <a:pt x="22777" y="17601"/>
                  </a:cubicBezTo>
                  <a:lnTo>
                    <a:pt x="13734" y="3135"/>
                  </a:lnTo>
                  <a:cubicBezTo>
                    <a:pt x="11287" y="-200"/>
                    <a:pt x="6642" y="-991"/>
                    <a:pt x="3222" y="1326"/>
                  </a:cubicBezTo>
                  <a:cubicBezTo>
                    <a:pt x="-164" y="3779"/>
                    <a:pt x="-1010" y="8469"/>
                    <a:pt x="1300" y="11950"/>
                  </a:cubicBezTo>
                  <a:cubicBezTo>
                    <a:pt x="25791" y="51056"/>
                    <a:pt x="51940" y="89066"/>
                    <a:pt x="79746" y="125990"/>
                  </a:cubicBezTo>
                  <a:cubicBezTo>
                    <a:pt x="107553" y="162915"/>
                    <a:pt x="136565" y="198359"/>
                    <a:pt x="166783" y="232345"/>
                  </a:cubicBezTo>
                  <a:cubicBezTo>
                    <a:pt x="197754" y="266930"/>
                    <a:pt x="230195" y="300158"/>
                    <a:pt x="263880" y="332257"/>
                  </a:cubicBezTo>
                  <a:cubicBezTo>
                    <a:pt x="297564" y="364355"/>
                    <a:pt x="331701" y="394080"/>
                    <a:pt x="367985" y="422675"/>
                  </a:cubicBezTo>
                  <a:cubicBezTo>
                    <a:pt x="404269" y="451270"/>
                    <a:pt x="441118" y="478395"/>
                    <a:pt x="479437" y="503938"/>
                  </a:cubicBezTo>
                  <a:lnTo>
                    <a:pt x="493679" y="513319"/>
                  </a:lnTo>
                  <a:cubicBezTo>
                    <a:pt x="497285" y="515444"/>
                    <a:pt x="501919" y="514246"/>
                    <a:pt x="504044" y="510641"/>
                  </a:cubicBezTo>
                  <a:cubicBezTo>
                    <a:pt x="505661" y="507917"/>
                    <a:pt x="505401" y="504469"/>
                    <a:pt x="503400" y="50201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378090C-9268-1F4F-8F91-6BCB711A37DB}"/>
                </a:ext>
              </a:extLst>
            </p:cNvPr>
            <p:cNvSpPr/>
            <p:nvPr/>
          </p:nvSpPr>
          <p:spPr>
            <a:xfrm>
              <a:off x="7692255" y="3922006"/>
              <a:ext cx="273204" cy="463558"/>
            </a:xfrm>
            <a:custGeom>
              <a:avLst/>
              <a:gdLst>
                <a:gd name="connsiteX0" fmla="*/ 273205 w 273204"/>
                <a:gd name="connsiteY0" fmla="*/ 463445 h 463558"/>
                <a:gd name="connsiteX1" fmla="*/ 45214 w 273204"/>
                <a:gd name="connsiteY1" fmla="*/ 184392 h 463558"/>
                <a:gd name="connsiteX2" fmla="*/ 0 w 273204"/>
                <a:gd name="connsiteY2" fmla="*/ 48765 h 463558"/>
                <a:gd name="connsiteX3" fmla="*/ 33910 w 273204"/>
                <a:gd name="connsiteY3" fmla="*/ 165 h 463558"/>
                <a:gd name="connsiteX4" fmla="*/ 53691 w 273204"/>
                <a:gd name="connsiteY4" fmla="*/ 10111 h 463558"/>
                <a:gd name="connsiteX5" fmla="*/ 170117 w 273204"/>
                <a:gd name="connsiteY5" fmla="*/ 171395 h 463558"/>
                <a:gd name="connsiteX6" fmla="*/ 272753 w 273204"/>
                <a:gd name="connsiteY6" fmla="*/ 463558 h 46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204" h="463558">
                  <a:moveTo>
                    <a:pt x="273205" y="463445"/>
                  </a:moveTo>
                  <a:cubicBezTo>
                    <a:pt x="181457" y="384488"/>
                    <a:pt x="104288" y="290035"/>
                    <a:pt x="45214" y="184392"/>
                  </a:cubicBezTo>
                  <a:cubicBezTo>
                    <a:pt x="21703" y="142235"/>
                    <a:pt x="791" y="96800"/>
                    <a:pt x="0" y="48765"/>
                  </a:cubicBezTo>
                  <a:cubicBezTo>
                    <a:pt x="0" y="26161"/>
                    <a:pt x="11303" y="-2434"/>
                    <a:pt x="33910" y="165"/>
                  </a:cubicBezTo>
                  <a:cubicBezTo>
                    <a:pt x="41272" y="1657"/>
                    <a:pt x="48102" y="5093"/>
                    <a:pt x="53691" y="10111"/>
                  </a:cubicBezTo>
                  <a:cubicBezTo>
                    <a:pt x="106366" y="51365"/>
                    <a:pt x="140163" y="111832"/>
                    <a:pt x="170117" y="171395"/>
                  </a:cubicBezTo>
                  <a:cubicBezTo>
                    <a:pt x="218157" y="267125"/>
                    <a:pt x="237260" y="362403"/>
                    <a:pt x="272753" y="463558"/>
                  </a:cubicBezTo>
                </a:path>
              </a:pathLst>
            </a:custGeom>
            <a:solidFill>
              <a:schemeClr val="accent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859DBE9-12F8-AD4E-812C-FD88D2A0BDD7}"/>
                </a:ext>
              </a:extLst>
            </p:cNvPr>
            <p:cNvSpPr/>
            <p:nvPr/>
          </p:nvSpPr>
          <p:spPr>
            <a:xfrm>
              <a:off x="7605854" y="4287711"/>
              <a:ext cx="475579" cy="243087"/>
            </a:xfrm>
            <a:custGeom>
              <a:avLst/>
              <a:gdLst>
                <a:gd name="connsiteX0" fmla="*/ 475240 w 475579"/>
                <a:gd name="connsiteY0" fmla="*/ 243087 h 243087"/>
                <a:gd name="connsiteX1" fmla="*/ 127772 w 475579"/>
                <a:gd name="connsiteY1" fmla="*/ 147583 h 243087"/>
                <a:gd name="connsiteX2" fmla="*/ 12589 w 475579"/>
                <a:gd name="connsiteY2" fmla="*/ 62929 h 243087"/>
                <a:gd name="connsiteX3" fmla="*/ 12589 w 475579"/>
                <a:gd name="connsiteY3" fmla="*/ 3592 h 243087"/>
                <a:gd name="connsiteX4" fmla="*/ 34518 w 475579"/>
                <a:gd name="connsiteY4" fmla="*/ 314 h 243087"/>
                <a:gd name="connsiteX5" fmla="*/ 222721 w 475579"/>
                <a:gd name="connsiteY5" fmla="*/ 64398 h 243087"/>
                <a:gd name="connsiteX6" fmla="*/ 475579 w 475579"/>
                <a:gd name="connsiteY6" fmla="*/ 243087 h 24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579" h="243087">
                  <a:moveTo>
                    <a:pt x="475240" y="243087"/>
                  </a:moveTo>
                  <a:cubicBezTo>
                    <a:pt x="354711" y="231887"/>
                    <a:pt x="237094" y="199551"/>
                    <a:pt x="127772" y="147583"/>
                  </a:cubicBezTo>
                  <a:cubicBezTo>
                    <a:pt x="84253" y="126900"/>
                    <a:pt x="40848" y="102374"/>
                    <a:pt x="12589" y="62929"/>
                  </a:cubicBezTo>
                  <a:cubicBezTo>
                    <a:pt x="-636" y="44732"/>
                    <a:pt x="-7418" y="14329"/>
                    <a:pt x="12589" y="3592"/>
                  </a:cubicBezTo>
                  <a:cubicBezTo>
                    <a:pt x="19463" y="518"/>
                    <a:pt x="27046" y="-612"/>
                    <a:pt x="34518" y="314"/>
                  </a:cubicBezTo>
                  <a:cubicBezTo>
                    <a:pt x="101321" y="3366"/>
                    <a:pt x="163717" y="32978"/>
                    <a:pt x="222721" y="64398"/>
                  </a:cubicBezTo>
                  <a:cubicBezTo>
                    <a:pt x="317444" y="114580"/>
                    <a:pt x="388203" y="181264"/>
                    <a:pt x="475579" y="243087"/>
                  </a:cubicBezTo>
                </a:path>
              </a:pathLst>
            </a:custGeom>
            <a:solidFill>
              <a:schemeClr val="accent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88D2647-2CEE-184A-9BCC-D605A30C9C75}"/>
                </a:ext>
              </a:extLst>
            </p:cNvPr>
            <p:cNvSpPr/>
            <p:nvPr/>
          </p:nvSpPr>
          <p:spPr>
            <a:xfrm>
              <a:off x="7933754" y="3971875"/>
              <a:ext cx="127992" cy="522303"/>
            </a:xfrm>
            <a:custGeom>
              <a:avLst/>
              <a:gdLst>
                <a:gd name="connsiteX0" fmla="*/ 111508 w 127992"/>
                <a:gd name="connsiteY0" fmla="*/ 522304 h 522303"/>
                <a:gd name="connsiteX1" fmla="*/ 4464 w 127992"/>
                <a:gd name="connsiteY1" fmla="*/ 177810 h 522303"/>
                <a:gd name="connsiteX2" fmla="*/ 13620 w 127992"/>
                <a:gd name="connsiteY2" fmla="*/ 35063 h 522303"/>
                <a:gd name="connsiteX3" fmla="*/ 63468 w 127992"/>
                <a:gd name="connsiteY3" fmla="*/ 2851 h 522303"/>
                <a:gd name="connsiteX4" fmla="*/ 78050 w 127992"/>
                <a:gd name="connsiteY4" fmla="*/ 19578 h 522303"/>
                <a:gd name="connsiteX5" fmla="*/ 125637 w 127992"/>
                <a:gd name="connsiteY5" fmla="*/ 212621 h 522303"/>
                <a:gd name="connsiteX6" fmla="*/ 111508 w 127992"/>
                <a:gd name="connsiteY6" fmla="*/ 521965 h 52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992" h="522303">
                  <a:moveTo>
                    <a:pt x="111508" y="522304"/>
                  </a:moveTo>
                  <a:cubicBezTo>
                    <a:pt x="55891" y="414638"/>
                    <a:pt x="19657" y="298033"/>
                    <a:pt x="4464" y="177810"/>
                  </a:cubicBezTo>
                  <a:cubicBezTo>
                    <a:pt x="-1527" y="130002"/>
                    <a:pt x="-4014" y="79933"/>
                    <a:pt x="13620" y="35063"/>
                  </a:cubicBezTo>
                  <a:cubicBezTo>
                    <a:pt x="21871" y="14153"/>
                    <a:pt x="43687" y="-7999"/>
                    <a:pt x="63468" y="2851"/>
                  </a:cubicBezTo>
                  <a:cubicBezTo>
                    <a:pt x="69754" y="6999"/>
                    <a:pt x="74794" y="12786"/>
                    <a:pt x="78050" y="19578"/>
                  </a:cubicBezTo>
                  <a:cubicBezTo>
                    <a:pt x="111960" y="77446"/>
                    <a:pt x="120211" y="146051"/>
                    <a:pt x="125637" y="212621"/>
                  </a:cubicBezTo>
                  <a:cubicBezTo>
                    <a:pt x="134341" y="319428"/>
                    <a:pt x="116481" y="414932"/>
                    <a:pt x="111508" y="521965"/>
                  </a:cubicBezTo>
                </a:path>
              </a:pathLst>
            </a:custGeom>
            <a:solidFill>
              <a:schemeClr val="accent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546646C7-1CFF-934B-B16B-4DD449DBF235}"/>
                </a:ext>
              </a:extLst>
            </p:cNvPr>
            <p:cNvSpPr/>
            <p:nvPr/>
          </p:nvSpPr>
          <p:spPr>
            <a:xfrm>
              <a:off x="7725548" y="4534247"/>
              <a:ext cx="511873" cy="153180"/>
            </a:xfrm>
            <a:custGeom>
              <a:avLst/>
              <a:gdLst>
                <a:gd name="connsiteX0" fmla="*/ 511874 w 511873"/>
                <a:gd name="connsiteY0" fmla="*/ 144950 h 153180"/>
                <a:gd name="connsiteX1" fmla="*/ 151971 w 511873"/>
                <a:gd name="connsiteY1" fmla="*/ 127318 h 153180"/>
                <a:gd name="connsiteX2" fmla="*/ 21077 w 511873"/>
                <a:gd name="connsiteY2" fmla="*/ 69677 h 153180"/>
                <a:gd name="connsiteX3" fmla="*/ 7852 w 511873"/>
                <a:gd name="connsiteY3" fmla="*/ 11922 h 153180"/>
                <a:gd name="connsiteX4" fmla="*/ 28537 w 511873"/>
                <a:gd name="connsiteY4" fmla="*/ 3897 h 153180"/>
                <a:gd name="connsiteX5" fmla="*/ 226235 w 511873"/>
                <a:gd name="connsiteY5" fmla="*/ 25485 h 153180"/>
                <a:gd name="connsiteX6" fmla="*/ 511874 w 511873"/>
                <a:gd name="connsiteY6" fmla="*/ 144950 h 153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1873" h="153180">
                  <a:moveTo>
                    <a:pt x="511874" y="144950"/>
                  </a:moveTo>
                  <a:cubicBezTo>
                    <a:pt x="391799" y="160196"/>
                    <a:pt x="269980" y="154229"/>
                    <a:pt x="151971" y="127318"/>
                  </a:cubicBezTo>
                  <a:cubicBezTo>
                    <a:pt x="104949" y="116016"/>
                    <a:pt x="57135" y="101662"/>
                    <a:pt x="21077" y="69677"/>
                  </a:cubicBezTo>
                  <a:cubicBezTo>
                    <a:pt x="4235" y="54871"/>
                    <a:pt x="-9103" y="26728"/>
                    <a:pt x="7852" y="11922"/>
                  </a:cubicBezTo>
                  <a:cubicBezTo>
                    <a:pt x="13877" y="7390"/>
                    <a:pt x="21035" y="4621"/>
                    <a:pt x="28537" y="3897"/>
                  </a:cubicBezTo>
                  <a:cubicBezTo>
                    <a:pt x="94437" y="-7405"/>
                    <a:pt x="161805" y="7740"/>
                    <a:pt x="226235" y="25485"/>
                  </a:cubicBezTo>
                  <a:cubicBezTo>
                    <a:pt x="329549" y="53966"/>
                    <a:pt x="413081" y="103583"/>
                    <a:pt x="511874" y="144950"/>
                  </a:cubicBezTo>
                </a:path>
              </a:pathLst>
            </a:custGeom>
            <a:solidFill>
              <a:schemeClr val="accent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1DF5EF68-C562-B745-B9DD-843D2DEDD376}"/>
                </a:ext>
              </a:extLst>
            </p:cNvPr>
            <p:cNvSpPr/>
            <p:nvPr/>
          </p:nvSpPr>
          <p:spPr>
            <a:xfrm>
              <a:off x="7907627" y="4713869"/>
              <a:ext cx="441698" cy="98622"/>
            </a:xfrm>
            <a:custGeom>
              <a:avLst/>
              <a:gdLst>
                <a:gd name="connsiteX0" fmla="*/ 441698 w 441698"/>
                <a:gd name="connsiteY0" fmla="*/ 48739 h 98622"/>
                <a:gd name="connsiteX1" fmla="*/ 142835 w 441698"/>
                <a:gd name="connsiteY1" fmla="*/ 98582 h 98622"/>
                <a:gd name="connsiteX2" fmla="*/ 24939 w 441698"/>
                <a:gd name="connsiteY2" fmla="*/ 74621 h 98622"/>
                <a:gd name="connsiteX3" fmla="*/ 3802 w 441698"/>
                <a:gd name="connsiteY3" fmla="*/ 29412 h 98622"/>
                <a:gd name="connsiteX4" fmla="*/ 19288 w 441698"/>
                <a:gd name="connsiteY4" fmla="*/ 19127 h 98622"/>
                <a:gd name="connsiteX5" fmla="*/ 185562 w 441698"/>
                <a:gd name="connsiteY5" fmla="*/ 1609 h 98622"/>
                <a:gd name="connsiteX6" fmla="*/ 441698 w 441698"/>
                <a:gd name="connsiteY6" fmla="*/ 48739 h 9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698" h="98622">
                  <a:moveTo>
                    <a:pt x="441698" y="48739"/>
                  </a:moveTo>
                  <a:cubicBezTo>
                    <a:pt x="345754" y="82702"/>
                    <a:pt x="244604" y="99565"/>
                    <a:pt x="142835" y="98582"/>
                  </a:cubicBezTo>
                  <a:cubicBezTo>
                    <a:pt x="102255" y="98582"/>
                    <a:pt x="60319" y="94400"/>
                    <a:pt x="24939" y="74621"/>
                  </a:cubicBezTo>
                  <a:cubicBezTo>
                    <a:pt x="8436" y="65354"/>
                    <a:pt x="-7502" y="44557"/>
                    <a:pt x="3802" y="29412"/>
                  </a:cubicBezTo>
                  <a:cubicBezTo>
                    <a:pt x="7962" y="24677"/>
                    <a:pt x="13306" y="21127"/>
                    <a:pt x="19288" y="19127"/>
                  </a:cubicBezTo>
                  <a:cubicBezTo>
                    <a:pt x="71397" y="-2008"/>
                    <a:pt x="129497" y="-1556"/>
                    <a:pt x="185562" y="1609"/>
                  </a:cubicBezTo>
                  <a:cubicBezTo>
                    <a:pt x="275989" y="6582"/>
                    <a:pt x="353079" y="32351"/>
                    <a:pt x="441698" y="48739"/>
                  </a:cubicBezTo>
                </a:path>
              </a:pathLst>
            </a:custGeom>
            <a:solidFill>
              <a:schemeClr val="accent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0F45FEC-30BC-B14B-A152-06ACC6A8F934}"/>
                </a:ext>
              </a:extLst>
            </p:cNvPr>
            <p:cNvSpPr/>
            <p:nvPr/>
          </p:nvSpPr>
          <p:spPr>
            <a:xfrm>
              <a:off x="8100998" y="4132481"/>
              <a:ext cx="127926" cy="521851"/>
            </a:xfrm>
            <a:custGeom>
              <a:avLst/>
              <a:gdLst>
                <a:gd name="connsiteX0" fmla="*/ 111442 w 127926"/>
                <a:gd name="connsiteY0" fmla="*/ 521851 h 521851"/>
                <a:gd name="connsiteX1" fmla="*/ 4512 w 127926"/>
                <a:gd name="connsiteY1" fmla="*/ 177810 h 521851"/>
                <a:gd name="connsiteX2" fmla="*/ 13668 w 127926"/>
                <a:gd name="connsiteY2" fmla="*/ 35063 h 521851"/>
                <a:gd name="connsiteX3" fmla="*/ 63403 w 127926"/>
                <a:gd name="connsiteY3" fmla="*/ 2851 h 521851"/>
                <a:gd name="connsiteX4" fmla="*/ 77984 w 127926"/>
                <a:gd name="connsiteY4" fmla="*/ 19465 h 521851"/>
                <a:gd name="connsiteX5" fmla="*/ 125572 w 127926"/>
                <a:gd name="connsiteY5" fmla="*/ 212508 h 521851"/>
                <a:gd name="connsiteX6" fmla="*/ 111442 w 127926"/>
                <a:gd name="connsiteY6" fmla="*/ 521851 h 52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926" h="521851">
                  <a:moveTo>
                    <a:pt x="111442" y="521851"/>
                  </a:moveTo>
                  <a:cubicBezTo>
                    <a:pt x="55913" y="414322"/>
                    <a:pt x="19719" y="297874"/>
                    <a:pt x="4512" y="177810"/>
                  </a:cubicBezTo>
                  <a:cubicBezTo>
                    <a:pt x="-1592" y="130002"/>
                    <a:pt x="-3966" y="79933"/>
                    <a:pt x="13668" y="35063"/>
                  </a:cubicBezTo>
                  <a:cubicBezTo>
                    <a:pt x="21806" y="14153"/>
                    <a:pt x="43735" y="-7999"/>
                    <a:pt x="63403" y="2851"/>
                  </a:cubicBezTo>
                  <a:cubicBezTo>
                    <a:pt x="69673" y="6976"/>
                    <a:pt x="74712" y="12718"/>
                    <a:pt x="77984" y="19465"/>
                  </a:cubicBezTo>
                  <a:cubicBezTo>
                    <a:pt x="111895" y="77333"/>
                    <a:pt x="120259" y="145938"/>
                    <a:pt x="125572" y="212508"/>
                  </a:cubicBezTo>
                  <a:cubicBezTo>
                    <a:pt x="134276" y="319315"/>
                    <a:pt x="116416" y="414819"/>
                    <a:pt x="111442" y="521851"/>
                  </a:cubicBezTo>
                </a:path>
              </a:pathLst>
            </a:custGeom>
            <a:solidFill>
              <a:schemeClr val="accent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DF4CD9B0-B76F-0046-9C6E-EED585DC87F8}"/>
                </a:ext>
              </a:extLst>
            </p:cNvPr>
            <p:cNvSpPr/>
            <p:nvPr/>
          </p:nvSpPr>
          <p:spPr>
            <a:xfrm>
              <a:off x="8270661" y="4333400"/>
              <a:ext cx="89717" cy="398804"/>
            </a:xfrm>
            <a:custGeom>
              <a:avLst/>
              <a:gdLst>
                <a:gd name="connsiteX0" fmla="*/ 38198 w 89717"/>
                <a:gd name="connsiteY0" fmla="*/ 398805 h 398804"/>
                <a:gd name="connsiteX1" fmla="*/ 558 w 89717"/>
                <a:gd name="connsiteY1" fmla="*/ 127550 h 398804"/>
                <a:gd name="connsiteX2" fmla="*/ 24973 w 89717"/>
                <a:gd name="connsiteY2" fmla="*/ 21761 h 398804"/>
                <a:gd name="connsiteX3" fmla="*/ 66344 w 89717"/>
                <a:gd name="connsiteY3" fmla="*/ 3677 h 398804"/>
                <a:gd name="connsiteX4" fmla="*/ 75161 w 89717"/>
                <a:gd name="connsiteY4" fmla="*/ 18031 h 398804"/>
                <a:gd name="connsiteX5" fmla="*/ 86464 w 89717"/>
                <a:gd name="connsiteY5" fmla="*/ 168464 h 398804"/>
                <a:gd name="connsiteX6" fmla="*/ 37633 w 89717"/>
                <a:gd name="connsiteY6" fmla="*/ 398465 h 3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717" h="398804">
                  <a:moveTo>
                    <a:pt x="38198" y="398805"/>
                  </a:moveTo>
                  <a:cubicBezTo>
                    <a:pt x="9827" y="311291"/>
                    <a:pt x="-2912" y="219471"/>
                    <a:pt x="558" y="127550"/>
                  </a:cubicBezTo>
                  <a:cubicBezTo>
                    <a:pt x="1914" y="90931"/>
                    <a:pt x="6323" y="53181"/>
                    <a:pt x="24973" y="21761"/>
                  </a:cubicBezTo>
                  <a:cubicBezTo>
                    <a:pt x="33790" y="7068"/>
                    <a:pt x="52893" y="-6834"/>
                    <a:pt x="66344" y="3677"/>
                  </a:cubicBezTo>
                  <a:cubicBezTo>
                    <a:pt x="70515" y="7587"/>
                    <a:pt x="73556" y="12549"/>
                    <a:pt x="75161" y="18031"/>
                  </a:cubicBezTo>
                  <a:cubicBezTo>
                    <a:pt x="93133" y="65500"/>
                    <a:pt x="91212" y="117943"/>
                    <a:pt x="86464" y="168464"/>
                  </a:cubicBezTo>
                  <a:cubicBezTo>
                    <a:pt x="79795" y="249614"/>
                    <a:pt x="54588" y="318897"/>
                    <a:pt x="37633" y="398465"/>
                  </a:cubicBezTo>
                </a:path>
              </a:pathLst>
            </a:custGeom>
            <a:solidFill>
              <a:schemeClr val="accent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387FC06A-CB64-0F47-86C1-7455FDB3C41E}"/>
                </a:ext>
              </a:extLst>
            </p:cNvPr>
            <p:cNvSpPr/>
            <p:nvPr/>
          </p:nvSpPr>
          <p:spPr>
            <a:xfrm>
              <a:off x="8290313" y="2465647"/>
              <a:ext cx="1878757" cy="3080095"/>
            </a:xfrm>
            <a:custGeom>
              <a:avLst/>
              <a:gdLst>
                <a:gd name="connsiteX0" fmla="*/ 1297195 w 1878757"/>
                <a:gd name="connsiteY0" fmla="*/ 916840 h 3080095"/>
                <a:gd name="connsiteX1" fmla="*/ 911859 w 1878757"/>
                <a:gd name="connsiteY1" fmla="*/ 569409 h 3080095"/>
                <a:gd name="connsiteX2" fmla="*/ 456330 w 1878757"/>
                <a:gd name="connsiteY2" fmla="*/ 797941 h 3080095"/>
                <a:gd name="connsiteX3" fmla="*/ 298646 w 1878757"/>
                <a:gd name="connsiteY3" fmla="*/ 822353 h 3080095"/>
                <a:gd name="connsiteX4" fmla="*/ 48161 w 1878757"/>
                <a:gd name="connsiteY4" fmla="*/ 643438 h 3080095"/>
                <a:gd name="connsiteX5" fmla="*/ 18433 w 1878757"/>
                <a:gd name="connsiteY5" fmla="*/ 489049 h 3080095"/>
                <a:gd name="connsiteX6" fmla="*/ 972333 w 1878757"/>
                <a:gd name="connsiteY6" fmla="*/ 0 h 3080095"/>
                <a:gd name="connsiteX7" fmla="*/ 1878758 w 1878757"/>
                <a:gd name="connsiteY7" fmla="*/ 803592 h 3080095"/>
                <a:gd name="connsiteX8" fmla="*/ 1287926 w 1878757"/>
                <a:gd name="connsiteY8" fmla="*/ 1944443 h 3080095"/>
                <a:gd name="connsiteX9" fmla="*/ 1176021 w 1878757"/>
                <a:gd name="connsiteY9" fmla="*/ 2037235 h 3080095"/>
                <a:gd name="connsiteX10" fmla="*/ 862576 w 1878757"/>
                <a:gd name="connsiteY10" fmla="*/ 2037235 h 3080095"/>
                <a:gd name="connsiteX11" fmla="*/ 748513 w 1878757"/>
                <a:gd name="connsiteY11" fmla="*/ 1923432 h 3080095"/>
                <a:gd name="connsiteX12" fmla="*/ 749541 w 1878757"/>
                <a:gd name="connsiteY12" fmla="*/ 1908050 h 3080095"/>
                <a:gd name="connsiteX13" fmla="*/ 1297195 w 1878757"/>
                <a:gd name="connsiteY13" fmla="*/ 916840 h 3080095"/>
                <a:gd name="connsiteX14" fmla="*/ 669174 w 1878757"/>
                <a:gd name="connsiteY14" fmla="*/ 2732550 h 3080095"/>
                <a:gd name="connsiteX15" fmla="*/ 1011782 w 1878757"/>
                <a:gd name="connsiteY15" fmla="*/ 2397212 h 3080095"/>
                <a:gd name="connsiteX16" fmla="*/ 1354277 w 1878757"/>
                <a:gd name="connsiteY16" fmla="*/ 2732550 h 3080095"/>
                <a:gd name="connsiteX17" fmla="*/ 1011782 w 1878757"/>
                <a:gd name="connsiteY17" fmla="*/ 3080095 h 3080095"/>
                <a:gd name="connsiteX18" fmla="*/ 669174 w 1878757"/>
                <a:gd name="connsiteY18" fmla="*/ 2732550 h 308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78757" h="3080095">
                  <a:moveTo>
                    <a:pt x="1297195" y="916840"/>
                  </a:moveTo>
                  <a:cubicBezTo>
                    <a:pt x="1297195" y="704019"/>
                    <a:pt x="1143807" y="569409"/>
                    <a:pt x="911859" y="569409"/>
                  </a:cubicBezTo>
                  <a:cubicBezTo>
                    <a:pt x="721396" y="569409"/>
                    <a:pt x="568121" y="653950"/>
                    <a:pt x="456330" y="797941"/>
                  </a:cubicBezTo>
                  <a:cubicBezTo>
                    <a:pt x="418926" y="847218"/>
                    <a:pt x="349207" y="858012"/>
                    <a:pt x="298646" y="822353"/>
                  </a:cubicBezTo>
                  <a:lnTo>
                    <a:pt x="48161" y="643438"/>
                  </a:lnTo>
                  <a:cubicBezTo>
                    <a:pt x="-1789" y="608424"/>
                    <a:pt x="-14946" y="540102"/>
                    <a:pt x="18433" y="489049"/>
                  </a:cubicBezTo>
                  <a:cubicBezTo>
                    <a:pt x="217148" y="187166"/>
                    <a:pt x="534324" y="0"/>
                    <a:pt x="972333" y="0"/>
                  </a:cubicBezTo>
                  <a:cubicBezTo>
                    <a:pt x="1507665" y="0"/>
                    <a:pt x="1878758" y="291034"/>
                    <a:pt x="1878758" y="803592"/>
                  </a:cubicBezTo>
                  <a:cubicBezTo>
                    <a:pt x="1878758" y="1449177"/>
                    <a:pt x="1361511" y="1562539"/>
                    <a:pt x="1287926" y="1944443"/>
                  </a:cubicBezTo>
                  <a:cubicBezTo>
                    <a:pt x="1277685" y="1998197"/>
                    <a:pt x="1230741" y="2037122"/>
                    <a:pt x="1176021" y="2037235"/>
                  </a:cubicBezTo>
                  <a:lnTo>
                    <a:pt x="862576" y="2037235"/>
                  </a:lnTo>
                  <a:cubicBezTo>
                    <a:pt x="799650" y="2037303"/>
                    <a:pt x="748581" y="1986352"/>
                    <a:pt x="748513" y="1923432"/>
                  </a:cubicBezTo>
                  <a:cubicBezTo>
                    <a:pt x="748513" y="1918290"/>
                    <a:pt x="748852" y="1913147"/>
                    <a:pt x="749541" y="1908050"/>
                  </a:cubicBezTo>
                  <a:cubicBezTo>
                    <a:pt x="820979" y="1407811"/>
                    <a:pt x="1297195" y="1266420"/>
                    <a:pt x="1297195" y="916840"/>
                  </a:cubicBezTo>
                  <a:close/>
                  <a:moveTo>
                    <a:pt x="669174" y="2732550"/>
                  </a:moveTo>
                  <a:cubicBezTo>
                    <a:pt x="669174" y="2511026"/>
                    <a:pt x="811937" y="2397212"/>
                    <a:pt x="1011782" y="2397212"/>
                  </a:cubicBezTo>
                  <a:cubicBezTo>
                    <a:pt x="1211627" y="2397212"/>
                    <a:pt x="1354277" y="2511026"/>
                    <a:pt x="1354277" y="2732550"/>
                  </a:cubicBezTo>
                  <a:cubicBezTo>
                    <a:pt x="1354277" y="2949780"/>
                    <a:pt x="1211627" y="3080095"/>
                    <a:pt x="1011782" y="3080095"/>
                  </a:cubicBezTo>
                  <a:cubicBezTo>
                    <a:pt x="811937" y="3080095"/>
                    <a:pt x="669174" y="2949893"/>
                    <a:pt x="669174" y="2732550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accent2"/>
                </a:gs>
                <a:gs pos="66000">
                  <a:schemeClr val="accent2">
                    <a:lumMod val="50000"/>
                  </a:schemeClr>
                </a:gs>
              </a:gsLst>
              <a:lin ang="16200000" scaled="1"/>
              <a:tileRect/>
            </a:gra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6BA455E-8E6F-294C-B01E-90669A36EBBB}"/>
                </a:ext>
              </a:extLst>
            </p:cNvPr>
            <p:cNvSpPr/>
            <p:nvPr/>
          </p:nvSpPr>
          <p:spPr>
            <a:xfrm>
              <a:off x="8362322" y="2464065"/>
              <a:ext cx="1879091" cy="3079756"/>
            </a:xfrm>
            <a:custGeom>
              <a:avLst/>
              <a:gdLst>
                <a:gd name="connsiteX0" fmla="*/ 1297528 w 1879091"/>
                <a:gd name="connsiteY0" fmla="*/ 917066 h 3079756"/>
                <a:gd name="connsiteX1" fmla="*/ 912079 w 1879091"/>
                <a:gd name="connsiteY1" fmla="*/ 569522 h 3079756"/>
                <a:gd name="connsiteX2" fmla="*/ 456550 w 1879091"/>
                <a:gd name="connsiteY2" fmla="*/ 798053 h 3079756"/>
                <a:gd name="connsiteX3" fmla="*/ 298301 w 1879091"/>
                <a:gd name="connsiteY3" fmla="*/ 822579 h 3079756"/>
                <a:gd name="connsiteX4" fmla="*/ 47816 w 1879091"/>
                <a:gd name="connsiteY4" fmla="*/ 643664 h 3079756"/>
                <a:gd name="connsiteX5" fmla="*/ 18653 w 1879091"/>
                <a:gd name="connsiteY5" fmla="*/ 488710 h 3079756"/>
                <a:gd name="connsiteX6" fmla="*/ 972779 w 1879091"/>
                <a:gd name="connsiteY6" fmla="*/ 0 h 3079756"/>
                <a:gd name="connsiteX7" fmla="*/ 1879091 w 1879091"/>
                <a:gd name="connsiteY7" fmla="*/ 803592 h 3079756"/>
                <a:gd name="connsiteX8" fmla="*/ 1288259 w 1879091"/>
                <a:gd name="connsiteY8" fmla="*/ 1944443 h 3079756"/>
                <a:gd name="connsiteX9" fmla="*/ 1176355 w 1879091"/>
                <a:gd name="connsiteY9" fmla="*/ 2037235 h 3079756"/>
                <a:gd name="connsiteX10" fmla="*/ 862910 w 1879091"/>
                <a:gd name="connsiteY10" fmla="*/ 2037235 h 3079756"/>
                <a:gd name="connsiteX11" fmla="*/ 748835 w 1879091"/>
                <a:gd name="connsiteY11" fmla="*/ 1923669 h 3079756"/>
                <a:gd name="connsiteX12" fmla="*/ 749875 w 1879091"/>
                <a:gd name="connsiteY12" fmla="*/ 1908050 h 3079756"/>
                <a:gd name="connsiteX13" fmla="*/ 1297528 w 1879091"/>
                <a:gd name="connsiteY13" fmla="*/ 917066 h 3079756"/>
                <a:gd name="connsiteX14" fmla="*/ 669394 w 1879091"/>
                <a:gd name="connsiteY14" fmla="*/ 2732212 h 3079756"/>
                <a:gd name="connsiteX15" fmla="*/ 1012002 w 1879091"/>
                <a:gd name="connsiteY15" fmla="*/ 2396760 h 3079756"/>
                <a:gd name="connsiteX16" fmla="*/ 1354610 w 1879091"/>
                <a:gd name="connsiteY16" fmla="*/ 2732212 h 3079756"/>
                <a:gd name="connsiteX17" fmla="*/ 1012002 w 1879091"/>
                <a:gd name="connsiteY17" fmla="*/ 3079756 h 3079756"/>
                <a:gd name="connsiteX18" fmla="*/ 669394 w 1879091"/>
                <a:gd name="connsiteY18" fmla="*/ 2732212 h 307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79091" h="3079756">
                  <a:moveTo>
                    <a:pt x="1297528" y="917066"/>
                  </a:moveTo>
                  <a:cubicBezTo>
                    <a:pt x="1297528" y="704245"/>
                    <a:pt x="1144027" y="569522"/>
                    <a:pt x="912079" y="569522"/>
                  </a:cubicBezTo>
                  <a:cubicBezTo>
                    <a:pt x="721616" y="569522"/>
                    <a:pt x="568454" y="654176"/>
                    <a:pt x="456550" y="798053"/>
                  </a:cubicBezTo>
                  <a:cubicBezTo>
                    <a:pt x="419135" y="847716"/>
                    <a:pt x="348997" y="858589"/>
                    <a:pt x="298301" y="822579"/>
                  </a:cubicBezTo>
                  <a:lnTo>
                    <a:pt x="47816" y="643664"/>
                  </a:lnTo>
                  <a:cubicBezTo>
                    <a:pt x="-2009" y="608266"/>
                    <a:pt x="-14895" y="539797"/>
                    <a:pt x="18653" y="488710"/>
                  </a:cubicBezTo>
                  <a:cubicBezTo>
                    <a:pt x="217481" y="186827"/>
                    <a:pt x="534544" y="0"/>
                    <a:pt x="972779" y="0"/>
                  </a:cubicBezTo>
                  <a:cubicBezTo>
                    <a:pt x="1507998" y="0"/>
                    <a:pt x="1879091" y="291034"/>
                    <a:pt x="1879091" y="803592"/>
                  </a:cubicBezTo>
                  <a:cubicBezTo>
                    <a:pt x="1879091" y="1449177"/>
                    <a:pt x="1361845" y="1562539"/>
                    <a:pt x="1288259" y="1944443"/>
                  </a:cubicBezTo>
                  <a:cubicBezTo>
                    <a:pt x="1278063" y="1998219"/>
                    <a:pt x="1231097" y="2037167"/>
                    <a:pt x="1176355" y="2037235"/>
                  </a:cubicBezTo>
                  <a:lnTo>
                    <a:pt x="862910" y="2037235"/>
                  </a:lnTo>
                  <a:cubicBezTo>
                    <a:pt x="800051" y="2037370"/>
                    <a:pt x="748971" y="1986533"/>
                    <a:pt x="748835" y="1923669"/>
                  </a:cubicBezTo>
                  <a:cubicBezTo>
                    <a:pt x="748824" y="1918448"/>
                    <a:pt x="749174" y="1913226"/>
                    <a:pt x="749875" y="1908050"/>
                  </a:cubicBezTo>
                  <a:cubicBezTo>
                    <a:pt x="821200" y="1407472"/>
                    <a:pt x="1297528" y="1266081"/>
                    <a:pt x="1297528" y="917066"/>
                  </a:cubicBezTo>
                  <a:close/>
                  <a:moveTo>
                    <a:pt x="669394" y="2732212"/>
                  </a:moveTo>
                  <a:cubicBezTo>
                    <a:pt x="669394" y="2510687"/>
                    <a:pt x="812157" y="2396760"/>
                    <a:pt x="1012002" y="2396760"/>
                  </a:cubicBezTo>
                  <a:cubicBezTo>
                    <a:pt x="1211848" y="2396760"/>
                    <a:pt x="1354610" y="2510687"/>
                    <a:pt x="1354610" y="2732212"/>
                  </a:cubicBezTo>
                  <a:cubicBezTo>
                    <a:pt x="1354610" y="2949328"/>
                    <a:pt x="1211848" y="3079756"/>
                    <a:pt x="1012002" y="3079756"/>
                  </a:cubicBezTo>
                  <a:cubicBezTo>
                    <a:pt x="812157" y="3079756"/>
                    <a:pt x="669394" y="2949328"/>
                    <a:pt x="669394" y="2732212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accent2"/>
                </a:gs>
                <a:gs pos="66000">
                  <a:schemeClr val="accent2">
                    <a:lumMod val="50000"/>
                  </a:schemeClr>
                </a:gs>
              </a:gsLst>
              <a:lin ang="5400000" scaled="1"/>
              <a:tileRect/>
            </a:gra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3629C29-FC0C-1A47-85E9-250292FF8187}"/>
                </a:ext>
              </a:extLst>
            </p:cNvPr>
            <p:cNvSpPr/>
            <p:nvPr/>
          </p:nvSpPr>
          <p:spPr>
            <a:xfrm>
              <a:off x="10705520" y="2436278"/>
              <a:ext cx="355394" cy="602965"/>
            </a:xfrm>
            <a:custGeom>
              <a:avLst/>
              <a:gdLst>
                <a:gd name="connsiteX0" fmla="*/ 232639 w 355394"/>
                <a:gd name="connsiteY0" fmla="*/ 199468 h 602965"/>
                <a:gd name="connsiteX1" fmla="*/ 174992 w 355394"/>
                <a:gd name="connsiteY1" fmla="*/ 114362 h 602965"/>
                <a:gd name="connsiteX2" fmla="*/ 76651 w 355394"/>
                <a:gd name="connsiteY2" fmla="*/ 136966 h 602965"/>
                <a:gd name="connsiteX3" fmla="*/ 45115 w 355394"/>
                <a:gd name="connsiteY3" fmla="*/ 134141 h 602965"/>
                <a:gd name="connsiteX4" fmla="*/ 5440 w 355394"/>
                <a:gd name="connsiteY4" fmla="*/ 87915 h 602965"/>
                <a:gd name="connsiteX5" fmla="*/ 7022 w 355394"/>
                <a:gd name="connsiteY5" fmla="*/ 56833 h 602965"/>
                <a:gd name="connsiteX6" fmla="*/ 213649 w 355394"/>
                <a:gd name="connsiteY6" fmla="*/ 8008 h 602965"/>
                <a:gd name="connsiteX7" fmla="*/ 349856 w 355394"/>
                <a:gd name="connsiteY7" fmla="*/ 205458 h 602965"/>
                <a:gd name="connsiteX8" fmla="*/ 182226 w 355394"/>
                <a:gd name="connsiteY8" fmla="*/ 396919 h 602965"/>
                <a:gd name="connsiteX9" fmla="*/ 156341 w 355394"/>
                <a:gd name="connsiteY9" fmla="*/ 409464 h 602965"/>
                <a:gd name="connsiteX10" fmla="*/ 95980 w 355394"/>
                <a:gd name="connsiteY10" fmla="*/ 394545 h 602965"/>
                <a:gd name="connsiteX11" fmla="*/ 79488 w 355394"/>
                <a:gd name="connsiteY11" fmla="*/ 367160 h 602965"/>
                <a:gd name="connsiteX12" fmla="*/ 80382 w 355394"/>
                <a:gd name="connsiteY12" fmla="*/ 364368 h 602965"/>
                <a:gd name="connsiteX13" fmla="*/ 232639 w 355394"/>
                <a:gd name="connsiteY13" fmla="*/ 199468 h 602965"/>
                <a:gd name="connsiteX14" fmla="*/ 25899 w 355394"/>
                <a:gd name="connsiteY14" fmla="*/ 518870 h 602965"/>
                <a:gd name="connsiteX15" fmla="*/ 107623 w 355394"/>
                <a:gd name="connsiteY15" fmla="*/ 470610 h 602965"/>
                <a:gd name="connsiteX16" fmla="*/ 157697 w 355394"/>
                <a:gd name="connsiteY16" fmla="*/ 551308 h 602965"/>
                <a:gd name="connsiteX17" fmla="*/ 75577 w 355394"/>
                <a:gd name="connsiteY17" fmla="*/ 600981 h 602965"/>
                <a:gd name="connsiteX18" fmla="*/ 25899 w 355394"/>
                <a:gd name="connsiteY18" fmla="*/ 518870 h 60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5394" h="602965">
                  <a:moveTo>
                    <a:pt x="232639" y="199468"/>
                  </a:moveTo>
                  <a:cubicBezTo>
                    <a:pt x="242812" y="158441"/>
                    <a:pt x="219640" y="125325"/>
                    <a:pt x="174992" y="114362"/>
                  </a:cubicBezTo>
                  <a:cubicBezTo>
                    <a:pt x="140482" y="105607"/>
                    <a:pt x="103870" y="114023"/>
                    <a:pt x="76651" y="136966"/>
                  </a:cubicBezTo>
                  <a:cubicBezTo>
                    <a:pt x="67123" y="144772"/>
                    <a:pt x="53106" y="143515"/>
                    <a:pt x="45115" y="134141"/>
                  </a:cubicBezTo>
                  <a:lnTo>
                    <a:pt x="5440" y="87915"/>
                  </a:lnTo>
                  <a:cubicBezTo>
                    <a:pt x="-2383" y="78782"/>
                    <a:pt x="-1693" y="65124"/>
                    <a:pt x="7022" y="56833"/>
                  </a:cubicBezTo>
                  <a:cubicBezTo>
                    <a:pt x="59583" y="8121"/>
                    <a:pt x="129439" y="-12789"/>
                    <a:pt x="213649" y="8008"/>
                  </a:cubicBezTo>
                  <a:cubicBezTo>
                    <a:pt x="316624" y="33325"/>
                    <a:pt x="374159" y="106902"/>
                    <a:pt x="349856" y="205458"/>
                  </a:cubicBezTo>
                  <a:cubicBezTo>
                    <a:pt x="319337" y="329783"/>
                    <a:pt x="214215" y="326958"/>
                    <a:pt x="182226" y="396919"/>
                  </a:cubicBezTo>
                  <a:cubicBezTo>
                    <a:pt x="177716" y="406763"/>
                    <a:pt x="166864" y="412019"/>
                    <a:pt x="156341" y="409464"/>
                  </a:cubicBezTo>
                  <a:lnTo>
                    <a:pt x="95980" y="394545"/>
                  </a:lnTo>
                  <a:cubicBezTo>
                    <a:pt x="83863" y="391539"/>
                    <a:pt x="76482" y="379276"/>
                    <a:pt x="79488" y="367160"/>
                  </a:cubicBezTo>
                  <a:cubicBezTo>
                    <a:pt x="79726" y="366211"/>
                    <a:pt x="80031" y="365272"/>
                    <a:pt x="80382" y="364368"/>
                  </a:cubicBezTo>
                  <a:cubicBezTo>
                    <a:pt x="117796" y="271238"/>
                    <a:pt x="216136" y="266717"/>
                    <a:pt x="232639" y="199468"/>
                  </a:cubicBezTo>
                  <a:close/>
                  <a:moveTo>
                    <a:pt x="25899" y="518870"/>
                  </a:moveTo>
                  <a:cubicBezTo>
                    <a:pt x="36411" y="476261"/>
                    <a:pt x="69191" y="461116"/>
                    <a:pt x="107623" y="470610"/>
                  </a:cubicBezTo>
                  <a:cubicBezTo>
                    <a:pt x="146055" y="480103"/>
                    <a:pt x="168209" y="508698"/>
                    <a:pt x="157697" y="551308"/>
                  </a:cubicBezTo>
                  <a:cubicBezTo>
                    <a:pt x="148734" y="587701"/>
                    <a:pt x="111975" y="609944"/>
                    <a:pt x="75577" y="600981"/>
                  </a:cubicBezTo>
                  <a:cubicBezTo>
                    <a:pt x="39180" y="592019"/>
                    <a:pt x="16935" y="555264"/>
                    <a:pt x="25899" y="518870"/>
                  </a:cubicBezTo>
                  <a:close/>
                </a:path>
              </a:pathLst>
            </a:custGeom>
            <a:solidFill>
              <a:schemeClr val="accent2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7173CCB-EC2A-C54D-A132-FC249624B41F}"/>
                </a:ext>
              </a:extLst>
            </p:cNvPr>
            <p:cNvSpPr/>
            <p:nvPr/>
          </p:nvSpPr>
          <p:spPr>
            <a:xfrm>
              <a:off x="7603592" y="3033752"/>
              <a:ext cx="455361" cy="567049"/>
            </a:xfrm>
            <a:custGeom>
              <a:avLst/>
              <a:gdLst>
                <a:gd name="connsiteX0" fmla="*/ 262962 w 455361"/>
                <a:gd name="connsiteY0" fmla="*/ 157162 h 567049"/>
                <a:gd name="connsiteX1" fmla="*/ 162926 w 455361"/>
                <a:gd name="connsiteY1" fmla="*/ 133880 h 567049"/>
                <a:gd name="connsiteX2" fmla="*/ 106409 w 455361"/>
                <a:gd name="connsiteY2" fmla="*/ 217064 h 567049"/>
                <a:gd name="connsiteX3" fmla="*/ 81428 w 455361"/>
                <a:gd name="connsiteY3" fmla="*/ 236391 h 567049"/>
                <a:gd name="connsiteX4" fmla="*/ 20051 w 455361"/>
                <a:gd name="connsiteY4" fmla="*/ 229384 h 567049"/>
                <a:gd name="connsiteX5" fmla="*/ 43 w 455361"/>
                <a:gd name="connsiteY5" fmla="*/ 205536 h 567049"/>
                <a:gd name="connsiteX6" fmla="*/ 118617 w 455361"/>
                <a:gd name="connsiteY6" fmla="*/ 29334 h 567049"/>
                <a:gd name="connsiteX7" fmla="*/ 352712 w 455361"/>
                <a:gd name="connsiteY7" fmla="*/ 81776 h 567049"/>
                <a:gd name="connsiteX8" fmla="*/ 359720 w 455361"/>
                <a:gd name="connsiteY8" fmla="*/ 336190 h 567049"/>
                <a:gd name="connsiteX9" fmla="*/ 349208 w 455361"/>
                <a:gd name="connsiteY9" fmla="*/ 362977 h 567049"/>
                <a:gd name="connsiteX10" fmla="*/ 295064 w 455361"/>
                <a:gd name="connsiteY10" fmla="*/ 392589 h 567049"/>
                <a:gd name="connsiteX11" fmla="*/ 264307 w 455361"/>
                <a:gd name="connsiteY11" fmla="*/ 383863 h 567049"/>
                <a:gd name="connsiteX12" fmla="*/ 263075 w 455361"/>
                <a:gd name="connsiteY12" fmla="*/ 381286 h 567049"/>
                <a:gd name="connsiteX13" fmla="*/ 262962 w 455361"/>
                <a:gd name="connsiteY13" fmla="*/ 157162 h 567049"/>
                <a:gd name="connsiteX14" fmla="*/ 328183 w 455361"/>
                <a:gd name="connsiteY14" fmla="*/ 532059 h 567049"/>
                <a:gd name="connsiteX15" fmla="*/ 355424 w 455361"/>
                <a:gd name="connsiteY15" fmla="*/ 441075 h 567049"/>
                <a:gd name="connsiteX16" fmla="*/ 446869 w 455361"/>
                <a:gd name="connsiteY16" fmla="*/ 466392 h 567049"/>
                <a:gd name="connsiteX17" fmla="*/ 420363 w 455361"/>
                <a:gd name="connsiteY17" fmla="*/ 558562 h 567049"/>
                <a:gd name="connsiteX18" fmla="*/ 328183 w 455361"/>
                <a:gd name="connsiteY18" fmla="*/ 532059 h 56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5361" h="567049">
                  <a:moveTo>
                    <a:pt x="262962" y="157162"/>
                  </a:moveTo>
                  <a:cubicBezTo>
                    <a:pt x="242616" y="120204"/>
                    <a:pt x="203054" y="111953"/>
                    <a:pt x="162926" y="133880"/>
                  </a:cubicBezTo>
                  <a:cubicBezTo>
                    <a:pt x="131833" y="150935"/>
                    <a:pt x="110813" y="181880"/>
                    <a:pt x="106409" y="217064"/>
                  </a:cubicBezTo>
                  <a:cubicBezTo>
                    <a:pt x="104710" y="229214"/>
                    <a:pt x="93621" y="237793"/>
                    <a:pt x="81428" y="236391"/>
                  </a:cubicBezTo>
                  <a:lnTo>
                    <a:pt x="20051" y="229384"/>
                  </a:lnTo>
                  <a:cubicBezTo>
                    <a:pt x="8098" y="228028"/>
                    <a:pt x="-696" y="217539"/>
                    <a:pt x="43" y="205536"/>
                  </a:cubicBezTo>
                  <a:cubicBezTo>
                    <a:pt x="5582" y="134106"/>
                    <a:pt x="42657" y="71378"/>
                    <a:pt x="118617" y="29334"/>
                  </a:cubicBezTo>
                  <a:cubicBezTo>
                    <a:pt x="211418" y="-21866"/>
                    <a:pt x="303654" y="-7060"/>
                    <a:pt x="352712" y="81776"/>
                  </a:cubicBezTo>
                  <a:cubicBezTo>
                    <a:pt x="414655" y="193782"/>
                    <a:pt x="335869" y="262612"/>
                    <a:pt x="359720" y="336190"/>
                  </a:cubicBezTo>
                  <a:cubicBezTo>
                    <a:pt x="363086" y="346487"/>
                    <a:pt x="358676" y="357721"/>
                    <a:pt x="349208" y="362977"/>
                  </a:cubicBezTo>
                  <a:lnTo>
                    <a:pt x="295064" y="392589"/>
                  </a:lnTo>
                  <a:cubicBezTo>
                    <a:pt x="284161" y="398669"/>
                    <a:pt x="270391" y="394770"/>
                    <a:pt x="264307" y="383863"/>
                  </a:cubicBezTo>
                  <a:cubicBezTo>
                    <a:pt x="263843" y="383027"/>
                    <a:pt x="263431" y="382168"/>
                    <a:pt x="263075" y="381286"/>
                  </a:cubicBezTo>
                  <a:cubicBezTo>
                    <a:pt x="227469" y="287930"/>
                    <a:pt x="296533" y="217742"/>
                    <a:pt x="262962" y="157162"/>
                  </a:cubicBezTo>
                  <a:close/>
                  <a:moveTo>
                    <a:pt x="328183" y="532059"/>
                  </a:moveTo>
                  <a:cubicBezTo>
                    <a:pt x="306933" y="493631"/>
                    <a:pt x="320723" y="460176"/>
                    <a:pt x="355424" y="441075"/>
                  </a:cubicBezTo>
                  <a:cubicBezTo>
                    <a:pt x="390126" y="421975"/>
                    <a:pt x="425619" y="427965"/>
                    <a:pt x="446869" y="466392"/>
                  </a:cubicBezTo>
                  <a:cubicBezTo>
                    <a:pt x="465005" y="499158"/>
                    <a:pt x="453137" y="540434"/>
                    <a:pt x="420363" y="558562"/>
                  </a:cubicBezTo>
                  <a:cubicBezTo>
                    <a:pt x="387588" y="576691"/>
                    <a:pt x="346318" y="564824"/>
                    <a:pt x="328183" y="532059"/>
                  </a:cubicBezTo>
                  <a:close/>
                </a:path>
              </a:pathLst>
            </a:custGeom>
            <a:solidFill>
              <a:schemeClr val="accent2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D4C854C-56F6-6748-A69D-B0A6EC14E403}"/>
                </a:ext>
              </a:extLst>
            </p:cNvPr>
            <p:cNvSpPr/>
            <p:nvPr/>
          </p:nvSpPr>
          <p:spPr>
            <a:xfrm>
              <a:off x="9195207" y="1713781"/>
              <a:ext cx="300651" cy="492995"/>
            </a:xfrm>
            <a:custGeom>
              <a:avLst/>
              <a:gdLst>
                <a:gd name="connsiteX0" fmla="*/ 207036 w 300651"/>
                <a:gd name="connsiteY0" fmla="*/ 147646 h 492995"/>
                <a:gd name="connsiteX1" fmla="*/ 146224 w 300651"/>
                <a:gd name="connsiteY1" fmla="*/ 91135 h 492995"/>
                <a:gd name="connsiteX2" fmla="*/ 72525 w 300651"/>
                <a:gd name="connsiteY2" fmla="*/ 126511 h 492995"/>
                <a:gd name="connsiteX3" fmla="*/ 47092 w 300651"/>
                <a:gd name="connsiteY3" fmla="*/ 130015 h 492995"/>
                <a:gd name="connsiteX4" fmla="*/ 7417 w 300651"/>
                <a:gd name="connsiteY4" fmla="*/ 100516 h 492995"/>
                <a:gd name="connsiteX5" fmla="*/ 3122 w 300651"/>
                <a:gd name="connsiteY5" fmla="*/ 75764 h 492995"/>
                <a:gd name="connsiteX6" fmla="*/ 157527 w 300651"/>
                <a:gd name="connsiteY6" fmla="*/ 38 h 492995"/>
                <a:gd name="connsiteX7" fmla="*/ 300629 w 300651"/>
                <a:gd name="connsiteY7" fmla="*/ 131371 h 492995"/>
                <a:gd name="connsiteX8" fmla="*/ 202628 w 300651"/>
                <a:gd name="connsiteY8" fmla="*/ 312207 h 492995"/>
                <a:gd name="connsiteX9" fmla="*/ 184429 w 300651"/>
                <a:gd name="connsiteY9" fmla="*/ 326787 h 492995"/>
                <a:gd name="connsiteX10" fmla="*/ 134242 w 300651"/>
                <a:gd name="connsiteY10" fmla="*/ 325883 h 492995"/>
                <a:gd name="connsiteX11" fmla="*/ 116179 w 300651"/>
                <a:gd name="connsiteY11" fmla="*/ 307326 h 492995"/>
                <a:gd name="connsiteX12" fmla="*/ 116382 w 300651"/>
                <a:gd name="connsiteY12" fmla="*/ 304861 h 492995"/>
                <a:gd name="connsiteX13" fmla="*/ 207036 w 300651"/>
                <a:gd name="connsiteY13" fmla="*/ 147646 h 492995"/>
                <a:gd name="connsiteX14" fmla="*/ 101349 w 300651"/>
                <a:gd name="connsiteY14" fmla="*/ 437097 h 492995"/>
                <a:gd name="connsiteX15" fmla="*/ 157188 w 300651"/>
                <a:gd name="connsiteY15" fmla="*/ 384203 h 492995"/>
                <a:gd name="connsiteX16" fmla="*/ 211218 w 300651"/>
                <a:gd name="connsiteY16" fmla="*/ 439019 h 492995"/>
                <a:gd name="connsiteX17" fmla="*/ 155323 w 300651"/>
                <a:gd name="connsiteY17" fmla="*/ 492987 h 492995"/>
                <a:gd name="connsiteX18" fmla="*/ 101349 w 300651"/>
                <a:gd name="connsiteY18" fmla="*/ 437097 h 49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651" h="492995">
                  <a:moveTo>
                    <a:pt x="207036" y="147646"/>
                  </a:moveTo>
                  <a:cubicBezTo>
                    <a:pt x="207601" y="113739"/>
                    <a:pt x="183412" y="91135"/>
                    <a:pt x="146224" y="91135"/>
                  </a:cubicBezTo>
                  <a:cubicBezTo>
                    <a:pt x="117388" y="90330"/>
                    <a:pt x="89932" y="103507"/>
                    <a:pt x="72525" y="126511"/>
                  </a:cubicBezTo>
                  <a:cubicBezTo>
                    <a:pt x="66331" y="134255"/>
                    <a:pt x="55151" y="135794"/>
                    <a:pt x="47092" y="130015"/>
                  </a:cubicBezTo>
                  <a:lnTo>
                    <a:pt x="7417" y="100516"/>
                  </a:lnTo>
                  <a:cubicBezTo>
                    <a:pt x="-450" y="94768"/>
                    <a:pt x="-2349" y="83824"/>
                    <a:pt x="3122" y="75764"/>
                  </a:cubicBezTo>
                  <a:cubicBezTo>
                    <a:pt x="35789" y="27842"/>
                    <a:pt x="87219" y="-1205"/>
                    <a:pt x="157527" y="38"/>
                  </a:cubicBezTo>
                  <a:cubicBezTo>
                    <a:pt x="243320" y="1508"/>
                    <a:pt x="301985" y="49203"/>
                    <a:pt x="300629" y="131371"/>
                  </a:cubicBezTo>
                  <a:cubicBezTo>
                    <a:pt x="298820" y="234900"/>
                    <a:pt x="215514" y="251627"/>
                    <a:pt x="202628" y="312207"/>
                  </a:cubicBezTo>
                  <a:cubicBezTo>
                    <a:pt x="200887" y="320825"/>
                    <a:pt x="193223" y="326962"/>
                    <a:pt x="184429" y="326787"/>
                  </a:cubicBezTo>
                  <a:lnTo>
                    <a:pt x="134242" y="325883"/>
                  </a:lnTo>
                  <a:cubicBezTo>
                    <a:pt x="124125" y="325745"/>
                    <a:pt x="116043" y="317437"/>
                    <a:pt x="116179" y="307326"/>
                  </a:cubicBezTo>
                  <a:cubicBezTo>
                    <a:pt x="116190" y="306501"/>
                    <a:pt x="116258" y="305677"/>
                    <a:pt x="116382" y="304861"/>
                  </a:cubicBezTo>
                  <a:cubicBezTo>
                    <a:pt x="129268" y="225067"/>
                    <a:pt x="206019" y="203705"/>
                    <a:pt x="207036" y="147646"/>
                  </a:cubicBezTo>
                  <a:close/>
                  <a:moveTo>
                    <a:pt x="101349" y="437097"/>
                  </a:moveTo>
                  <a:cubicBezTo>
                    <a:pt x="102027" y="401495"/>
                    <a:pt x="125199" y="383637"/>
                    <a:pt x="157188" y="384203"/>
                  </a:cubicBezTo>
                  <a:cubicBezTo>
                    <a:pt x="189177" y="384768"/>
                    <a:pt x="211897" y="403416"/>
                    <a:pt x="211218" y="439019"/>
                  </a:cubicBezTo>
                  <a:cubicBezTo>
                    <a:pt x="210687" y="469355"/>
                    <a:pt x="185661" y="493517"/>
                    <a:pt x="155323" y="492987"/>
                  </a:cubicBezTo>
                  <a:cubicBezTo>
                    <a:pt x="124984" y="492457"/>
                    <a:pt x="100818" y="467434"/>
                    <a:pt x="101349" y="437097"/>
                  </a:cubicBezTo>
                  <a:close/>
                </a:path>
              </a:pathLst>
            </a:custGeom>
            <a:solidFill>
              <a:schemeClr val="accent2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6A4FE1E-9482-6041-825E-02F71C261B7B}"/>
                </a:ext>
              </a:extLst>
            </p:cNvPr>
            <p:cNvSpPr/>
            <p:nvPr/>
          </p:nvSpPr>
          <p:spPr>
            <a:xfrm>
              <a:off x="10043263" y="5451369"/>
              <a:ext cx="182664" cy="225412"/>
            </a:xfrm>
            <a:custGeom>
              <a:avLst/>
              <a:gdLst>
                <a:gd name="connsiteX0" fmla="*/ 182664 w 182664"/>
                <a:gd name="connsiteY0" fmla="*/ 26673 h 225412"/>
                <a:gd name="connsiteX1" fmla="*/ 170343 w 182664"/>
                <a:gd name="connsiteY1" fmla="*/ 208527 h 225412"/>
                <a:gd name="connsiteX2" fmla="*/ 0 w 182664"/>
                <a:gd name="connsiteY2" fmla="*/ 196207 h 225412"/>
                <a:gd name="connsiteX3" fmla="*/ 48040 w 182664"/>
                <a:gd name="connsiteY3" fmla="*/ 0 h 22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664" h="225412">
                  <a:moveTo>
                    <a:pt x="182664" y="26673"/>
                  </a:moveTo>
                  <a:cubicBezTo>
                    <a:pt x="165867" y="85761"/>
                    <a:pt x="161674" y="147720"/>
                    <a:pt x="170343" y="208527"/>
                  </a:cubicBezTo>
                  <a:cubicBezTo>
                    <a:pt x="170343" y="208527"/>
                    <a:pt x="84324" y="253736"/>
                    <a:pt x="0" y="196207"/>
                  </a:cubicBezTo>
                  <a:cubicBezTo>
                    <a:pt x="0" y="196207"/>
                    <a:pt x="70082" y="142974"/>
                    <a:pt x="48040" y="0"/>
                  </a:cubicBezTo>
                </a:path>
              </a:pathLst>
            </a:custGeom>
            <a:solidFill>
              <a:srgbClr val="FF9670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4880945-8898-5E43-8268-160927725F52}"/>
                </a:ext>
              </a:extLst>
            </p:cNvPr>
            <p:cNvSpPr/>
            <p:nvPr/>
          </p:nvSpPr>
          <p:spPr>
            <a:xfrm>
              <a:off x="9847148" y="5626780"/>
              <a:ext cx="371657" cy="122285"/>
            </a:xfrm>
            <a:custGeom>
              <a:avLst/>
              <a:gdLst>
                <a:gd name="connsiteX0" fmla="*/ 0 w 371657"/>
                <a:gd name="connsiteY0" fmla="*/ 119352 h 122285"/>
                <a:gd name="connsiteX1" fmla="*/ 11303 w 371657"/>
                <a:gd name="connsiteY1" fmla="*/ 106580 h 122285"/>
                <a:gd name="connsiteX2" fmla="*/ 214766 w 371657"/>
                <a:gd name="connsiteY2" fmla="*/ 0 h 122285"/>
                <a:gd name="connsiteX3" fmla="*/ 363293 w 371657"/>
                <a:gd name="connsiteY3" fmla="*/ 8477 h 122285"/>
                <a:gd name="connsiteX4" fmla="*/ 371658 w 371657"/>
                <a:gd name="connsiteY4" fmla="*/ 115848 h 122285"/>
                <a:gd name="connsiteX5" fmla="*/ 0 w 371657"/>
                <a:gd name="connsiteY5" fmla="*/ 119352 h 12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657" h="122285">
                  <a:moveTo>
                    <a:pt x="0" y="119352"/>
                  </a:moveTo>
                  <a:cubicBezTo>
                    <a:pt x="2396" y="114051"/>
                    <a:pt x="6341" y="109609"/>
                    <a:pt x="11303" y="106580"/>
                  </a:cubicBezTo>
                  <a:cubicBezTo>
                    <a:pt x="39901" y="90305"/>
                    <a:pt x="109530" y="51764"/>
                    <a:pt x="214766" y="0"/>
                  </a:cubicBezTo>
                  <a:cubicBezTo>
                    <a:pt x="263167" y="13009"/>
                    <a:pt x="313728" y="15891"/>
                    <a:pt x="363293" y="8477"/>
                  </a:cubicBezTo>
                  <a:cubicBezTo>
                    <a:pt x="368832" y="44000"/>
                    <a:pt x="371624" y="79896"/>
                    <a:pt x="371658" y="115848"/>
                  </a:cubicBezTo>
                  <a:cubicBezTo>
                    <a:pt x="317288" y="118222"/>
                    <a:pt x="105687" y="126698"/>
                    <a:pt x="0" y="119352"/>
                  </a:cubicBezTo>
                  <a:close/>
                </a:path>
              </a:pathLst>
            </a:custGeom>
            <a:solidFill>
              <a:srgbClr val="602B29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A6AEAD5-C2B3-B44C-937D-6600074D8090}"/>
                </a:ext>
              </a:extLst>
            </p:cNvPr>
            <p:cNvSpPr/>
            <p:nvPr/>
          </p:nvSpPr>
          <p:spPr>
            <a:xfrm>
              <a:off x="9844096" y="5742628"/>
              <a:ext cx="375162" cy="33906"/>
            </a:xfrm>
            <a:custGeom>
              <a:avLst/>
              <a:gdLst>
                <a:gd name="connsiteX0" fmla="*/ 375162 w 375162"/>
                <a:gd name="connsiteY0" fmla="*/ 0 h 33906"/>
                <a:gd name="connsiteX1" fmla="*/ 373579 w 375162"/>
                <a:gd name="connsiteY1" fmla="*/ 33907 h 33906"/>
                <a:gd name="connsiteX2" fmla="*/ 0 w 375162"/>
                <a:gd name="connsiteY2" fmla="*/ 33907 h 33906"/>
                <a:gd name="connsiteX3" fmla="*/ 0 w 375162"/>
                <a:gd name="connsiteY3" fmla="*/ 16388 h 33906"/>
                <a:gd name="connsiteX4" fmla="*/ 3052 w 375162"/>
                <a:gd name="connsiteY4" fmla="*/ 3843 h 33906"/>
                <a:gd name="connsiteX5" fmla="*/ 375162 w 375162"/>
                <a:gd name="connsiteY5" fmla="*/ 0 h 3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5162" h="33906">
                  <a:moveTo>
                    <a:pt x="375162" y="0"/>
                  </a:moveTo>
                  <a:cubicBezTo>
                    <a:pt x="375162" y="12094"/>
                    <a:pt x="374484" y="23622"/>
                    <a:pt x="373579" y="33907"/>
                  </a:cubicBezTo>
                  <a:lnTo>
                    <a:pt x="0" y="33907"/>
                  </a:lnTo>
                  <a:lnTo>
                    <a:pt x="0" y="16388"/>
                  </a:lnTo>
                  <a:cubicBezTo>
                    <a:pt x="23" y="12026"/>
                    <a:pt x="1062" y="7731"/>
                    <a:pt x="3052" y="3843"/>
                  </a:cubicBezTo>
                  <a:cubicBezTo>
                    <a:pt x="108739" y="10850"/>
                    <a:pt x="320340" y="2373"/>
                    <a:pt x="375162" y="0"/>
                  </a:cubicBezTo>
                  <a:close/>
                </a:path>
              </a:pathLst>
            </a:custGeom>
            <a:solidFill>
              <a:srgbClr val="400E09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7A4CD0D-324A-654A-884B-080DF0F8C534}"/>
                </a:ext>
              </a:extLst>
            </p:cNvPr>
            <p:cNvSpPr/>
            <p:nvPr/>
          </p:nvSpPr>
          <p:spPr>
            <a:xfrm>
              <a:off x="9957411" y="5682125"/>
              <a:ext cx="13340" cy="13338"/>
            </a:xfrm>
            <a:custGeom>
              <a:avLst/>
              <a:gdLst>
                <a:gd name="connsiteX0" fmla="*/ 13284 w 13340"/>
                <a:gd name="connsiteY0" fmla="*/ 5800 h 13338"/>
                <a:gd name="connsiteX1" fmla="*/ 7542 w 13340"/>
                <a:gd name="connsiteY1" fmla="*/ 13282 h 13338"/>
                <a:gd name="connsiteX2" fmla="*/ 59 w 13340"/>
                <a:gd name="connsiteY2" fmla="*/ 7529 h 13338"/>
                <a:gd name="connsiteX3" fmla="*/ 59 w 13340"/>
                <a:gd name="connsiteY3" fmla="*/ 5800 h 13338"/>
                <a:gd name="connsiteX4" fmla="*/ 7542 w 13340"/>
                <a:gd name="connsiteY4" fmla="*/ 59 h 13338"/>
                <a:gd name="connsiteX5" fmla="*/ 13284 w 13340"/>
                <a:gd name="connsiteY5" fmla="*/ 5800 h 1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40" h="13338">
                  <a:moveTo>
                    <a:pt x="13284" y="5800"/>
                  </a:moveTo>
                  <a:cubicBezTo>
                    <a:pt x="13759" y="9451"/>
                    <a:pt x="11193" y="12796"/>
                    <a:pt x="7542" y="13282"/>
                  </a:cubicBezTo>
                  <a:cubicBezTo>
                    <a:pt x="3891" y="13757"/>
                    <a:pt x="534" y="11180"/>
                    <a:pt x="59" y="7529"/>
                  </a:cubicBezTo>
                  <a:cubicBezTo>
                    <a:pt x="-20" y="6953"/>
                    <a:pt x="-20" y="6377"/>
                    <a:pt x="59" y="5800"/>
                  </a:cubicBezTo>
                  <a:cubicBezTo>
                    <a:pt x="534" y="2150"/>
                    <a:pt x="3891" y="-427"/>
                    <a:pt x="7542" y="59"/>
                  </a:cubicBezTo>
                  <a:cubicBezTo>
                    <a:pt x="10538" y="443"/>
                    <a:pt x="12889" y="2805"/>
                    <a:pt x="13284" y="5800"/>
                  </a:cubicBezTo>
                  <a:close/>
                </a:path>
              </a:pathLst>
            </a:custGeom>
            <a:solidFill>
              <a:srgbClr val="400E09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63D6407-03E7-5143-8192-3EADCA8C3BBD}"/>
                </a:ext>
              </a:extLst>
            </p:cNvPr>
            <p:cNvSpPr/>
            <p:nvPr/>
          </p:nvSpPr>
          <p:spPr>
            <a:xfrm>
              <a:off x="10006639" y="5660121"/>
              <a:ext cx="13339" cy="13337"/>
            </a:xfrm>
            <a:custGeom>
              <a:avLst/>
              <a:gdLst>
                <a:gd name="connsiteX0" fmla="*/ 13339 w 13339"/>
                <a:gd name="connsiteY0" fmla="*/ 6555 h 13337"/>
                <a:gd name="connsiteX1" fmla="*/ 6783 w 13339"/>
                <a:gd name="connsiteY1" fmla="*/ 13337 h 13337"/>
                <a:gd name="connsiteX2" fmla="*/ 1 w 13339"/>
                <a:gd name="connsiteY2" fmla="*/ 6781 h 13337"/>
                <a:gd name="connsiteX3" fmla="*/ 6557 w 13339"/>
                <a:gd name="connsiteY3" fmla="*/ 0 h 13337"/>
                <a:gd name="connsiteX4" fmla="*/ 6783 w 13339"/>
                <a:gd name="connsiteY4" fmla="*/ 0 h 13337"/>
                <a:gd name="connsiteX5" fmla="*/ 13339 w 13339"/>
                <a:gd name="connsiteY5" fmla="*/ 6555 h 1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9" h="13337">
                  <a:moveTo>
                    <a:pt x="13339" y="6555"/>
                  </a:moveTo>
                  <a:cubicBezTo>
                    <a:pt x="13395" y="10240"/>
                    <a:pt x="10468" y="13269"/>
                    <a:pt x="6783" y="13337"/>
                  </a:cubicBezTo>
                  <a:cubicBezTo>
                    <a:pt x="3098" y="13393"/>
                    <a:pt x="68" y="10466"/>
                    <a:pt x="1" y="6781"/>
                  </a:cubicBezTo>
                  <a:cubicBezTo>
                    <a:pt x="-56" y="3097"/>
                    <a:pt x="2872" y="56"/>
                    <a:pt x="6557" y="0"/>
                  </a:cubicBezTo>
                  <a:cubicBezTo>
                    <a:pt x="6636" y="0"/>
                    <a:pt x="6704" y="0"/>
                    <a:pt x="6783" y="0"/>
                  </a:cubicBezTo>
                  <a:cubicBezTo>
                    <a:pt x="10400" y="0"/>
                    <a:pt x="13339" y="2938"/>
                    <a:pt x="13339" y="6555"/>
                  </a:cubicBezTo>
                  <a:close/>
                </a:path>
              </a:pathLst>
            </a:custGeom>
            <a:solidFill>
              <a:srgbClr val="400E09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FE8E8EE-3810-E949-BB4D-02C06D5E825A}"/>
                </a:ext>
              </a:extLst>
            </p:cNvPr>
            <p:cNvSpPr/>
            <p:nvPr/>
          </p:nvSpPr>
          <p:spPr>
            <a:xfrm>
              <a:off x="10055697" y="5634239"/>
              <a:ext cx="13338" cy="13336"/>
            </a:xfrm>
            <a:custGeom>
              <a:avLst/>
              <a:gdLst>
                <a:gd name="connsiteX0" fmla="*/ 13338 w 13338"/>
                <a:gd name="connsiteY0" fmla="*/ 6668 h 13336"/>
                <a:gd name="connsiteX1" fmla="*/ 6669 w 13338"/>
                <a:gd name="connsiteY1" fmla="*/ 13337 h 13336"/>
                <a:gd name="connsiteX2" fmla="*/ 0 w 13338"/>
                <a:gd name="connsiteY2" fmla="*/ 6668 h 13336"/>
                <a:gd name="connsiteX3" fmla="*/ 6669 w 13338"/>
                <a:gd name="connsiteY3" fmla="*/ 0 h 13336"/>
                <a:gd name="connsiteX4" fmla="*/ 6782 w 13338"/>
                <a:gd name="connsiteY4" fmla="*/ 0 h 13336"/>
                <a:gd name="connsiteX5" fmla="*/ 13338 w 13338"/>
                <a:gd name="connsiteY5" fmla="*/ 6555 h 13336"/>
                <a:gd name="connsiteX6" fmla="*/ 13338 w 13338"/>
                <a:gd name="connsiteY6" fmla="*/ 6668 h 1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" h="13336">
                  <a:moveTo>
                    <a:pt x="13338" y="6668"/>
                  </a:moveTo>
                  <a:cubicBezTo>
                    <a:pt x="13338" y="10353"/>
                    <a:pt x="10354" y="13337"/>
                    <a:pt x="6669" y="13337"/>
                  </a:cubicBezTo>
                  <a:cubicBezTo>
                    <a:pt x="2984" y="13337"/>
                    <a:pt x="0" y="10353"/>
                    <a:pt x="0" y="6668"/>
                  </a:cubicBezTo>
                  <a:cubicBezTo>
                    <a:pt x="0" y="2984"/>
                    <a:pt x="2984" y="0"/>
                    <a:pt x="6669" y="0"/>
                  </a:cubicBezTo>
                  <a:cubicBezTo>
                    <a:pt x="6703" y="0"/>
                    <a:pt x="6748" y="0"/>
                    <a:pt x="6782" y="0"/>
                  </a:cubicBezTo>
                  <a:cubicBezTo>
                    <a:pt x="10399" y="0"/>
                    <a:pt x="13338" y="2938"/>
                    <a:pt x="13338" y="6555"/>
                  </a:cubicBezTo>
                  <a:cubicBezTo>
                    <a:pt x="13338" y="6589"/>
                    <a:pt x="13338" y="6634"/>
                    <a:pt x="13338" y="6668"/>
                  </a:cubicBezTo>
                  <a:close/>
                </a:path>
              </a:pathLst>
            </a:custGeom>
            <a:solidFill>
              <a:srgbClr val="400E09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751FCF1B-44B4-EB49-B212-E5497D77634D}"/>
                </a:ext>
              </a:extLst>
            </p:cNvPr>
            <p:cNvSpPr/>
            <p:nvPr/>
          </p:nvSpPr>
          <p:spPr>
            <a:xfrm>
              <a:off x="10460813" y="5394405"/>
              <a:ext cx="193628" cy="289157"/>
            </a:xfrm>
            <a:custGeom>
              <a:avLst/>
              <a:gdLst>
                <a:gd name="connsiteX0" fmla="*/ 0 w 193628"/>
                <a:gd name="connsiteY0" fmla="*/ 43740 h 289157"/>
                <a:gd name="connsiteX1" fmla="*/ 23285 w 193628"/>
                <a:gd name="connsiteY1" fmla="*/ 272272 h 289157"/>
                <a:gd name="connsiteX2" fmla="*/ 193628 w 193628"/>
                <a:gd name="connsiteY2" fmla="*/ 259952 h 289157"/>
                <a:gd name="connsiteX3" fmla="*/ 139372 w 193628"/>
                <a:gd name="connsiteY3" fmla="*/ 0 h 289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28" h="289157">
                  <a:moveTo>
                    <a:pt x="0" y="43740"/>
                  </a:moveTo>
                  <a:cubicBezTo>
                    <a:pt x="0" y="43740"/>
                    <a:pt x="42840" y="207171"/>
                    <a:pt x="23285" y="272272"/>
                  </a:cubicBezTo>
                  <a:cubicBezTo>
                    <a:pt x="23285" y="272272"/>
                    <a:pt x="109305" y="317481"/>
                    <a:pt x="193628" y="259952"/>
                  </a:cubicBezTo>
                  <a:cubicBezTo>
                    <a:pt x="193628" y="259952"/>
                    <a:pt x="111339" y="232262"/>
                    <a:pt x="139372" y="0"/>
                  </a:cubicBezTo>
                </a:path>
              </a:pathLst>
            </a:custGeom>
            <a:solidFill>
              <a:srgbClr val="FF9670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42F62AA-CBC5-7047-8CB9-1CD1946D04A1}"/>
                </a:ext>
              </a:extLst>
            </p:cNvPr>
            <p:cNvSpPr/>
            <p:nvPr/>
          </p:nvSpPr>
          <p:spPr>
            <a:xfrm>
              <a:off x="10478786" y="5633335"/>
              <a:ext cx="371771" cy="122286"/>
            </a:xfrm>
            <a:custGeom>
              <a:avLst/>
              <a:gdLst>
                <a:gd name="connsiteX0" fmla="*/ 371771 w 371771"/>
                <a:gd name="connsiteY0" fmla="*/ 119352 h 122286"/>
                <a:gd name="connsiteX1" fmla="*/ 360468 w 371771"/>
                <a:gd name="connsiteY1" fmla="*/ 106581 h 122286"/>
                <a:gd name="connsiteX2" fmla="*/ 157005 w 371771"/>
                <a:gd name="connsiteY2" fmla="*/ 0 h 122286"/>
                <a:gd name="connsiteX3" fmla="*/ 8478 w 371771"/>
                <a:gd name="connsiteY3" fmla="*/ 8477 h 122286"/>
                <a:gd name="connsiteX4" fmla="*/ 0 w 371771"/>
                <a:gd name="connsiteY4" fmla="*/ 115848 h 122286"/>
                <a:gd name="connsiteX5" fmla="*/ 371771 w 371771"/>
                <a:gd name="connsiteY5" fmla="*/ 119352 h 12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771" h="122286">
                  <a:moveTo>
                    <a:pt x="371771" y="119352"/>
                  </a:moveTo>
                  <a:cubicBezTo>
                    <a:pt x="369375" y="114051"/>
                    <a:pt x="365430" y="109609"/>
                    <a:pt x="360468" y="106581"/>
                  </a:cubicBezTo>
                  <a:cubicBezTo>
                    <a:pt x="331870" y="90305"/>
                    <a:pt x="262127" y="51765"/>
                    <a:pt x="157005" y="0"/>
                  </a:cubicBezTo>
                  <a:cubicBezTo>
                    <a:pt x="108604" y="12998"/>
                    <a:pt x="58043" y="15880"/>
                    <a:pt x="8478" y="8477"/>
                  </a:cubicBezTo>
                  <a:cubicBezTo>
                    <a:pt x="2939" y="44000"/>
                    <a:pt x="102" y="79896"/>
                    <a:pt x="0" y="115848"/>
                  </a:cubicBezTo>
                  <a:cubicBezTo>
                    <a:pt x="54370" y="118222"/>
                    <a:pt x="265971" y="126699"/>
                    <a:pt x="371771" y="119352"/>
                  </a:cubicBezTo>
                  <a:close/>
                </a:path>
              </a:pathLst>
            </a:custGeom>
            <a:solidFill>
              <a:srgbClr val="602B29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F4DF52E-6C38-6644-9AD1-D2B22C527851}"/>
                </a:ext>
              </a:extLst>
            </p:cNvPr>
            <p:cNvSpPr/>
            <p:nvPr/>
          </p:nvSpPr>
          <p:spPr>
            <a:xfrm>
              <a:off x="10478334" y="5749183"/>
              <a:ext cx="375275" cy="33906"/>
            </a:xfrm>
            <a:custGeom>
              <a:avLst/>
              <a:gdLst>
                <a:gd name="connsiteX0" fmla="*/ 0 w 375275"/>
                <a:gd name="connsiteY0" fmla="*/ 0 h 33906"/>
                <a:gd name="connsiteX1" fmla="*/ 1583 w 375275"/>
                <a:gd name="connsiteY1" fmla="*/ 33907 h 33906"/>
                <a:gd name="connsiteX2" fmla="*/ 375275 w 375275"/>
                <a:gd name="connsiteY2" fmla="*/ 33907 h 33906"/>
                <a:gd name="connsiteX3" fmla="*/ 375275 w 375275"/>
                <a:gd name="connsiteY3" fmla="*/ 16388 h 33906"/>
                <a:gd name="connsiteX4" fmla="*/ 372223 w 375275"/>
                <a:gd name="connsiteY4" fmla="*/ 3843 h 33906"/>
                <a:gd name="connsiteX5" fmla="*/ 0 w 375275"/>
                <a:gd name="connsiteY5" fmla="*/ 0 h 3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5275" h="33906">
                  <a:moveTo>
                    <a:pt x="0" y="0"/>
                  </a:moveTo>
                  <a:cubicBezTo>
                    <a:pt x="0" y="12094"/>
                    <a:pt x="791" y="23622"/>
                    <a:pt x="1583" y="33907"/>
                  </a:cubicBezTo>
                  <a:lnTo>
                    <a:pt x="375275" y="33907"/>
                  </a:lnTo>
                  <a:lnTo>
                    <a:pt x="375275" y="16388"/>
                  </a:lnTo>
                  <a:cubicBezTo>
                    <a:pt x="375196" y="12037"/>
                    <a:pt x="374156" y="7742"/>
                    <a:pt x="372223" y="3843"/>
                  </a:cubicBezTo>
                  <a:cubicBezTo>
                    <a:pt x="266423" y="10850"/>
                    <a:pt x="54822" y="2374"/>
                    <a:pt x="0" y="0"/>
                  </a:cubicBezTo>
                  <a:close/>
                </a:path>
              </a:pathLst>
            </a:custGeom>
            <a:solidFill>
              <a:srgbClr val="400E09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659B3E5-3A29-3046-BAB9-363208C80572}"/>
                </a:ext>
              </a:extLst>
            </p:cNvPr>
            <p:cNvSpPr/>
            <p:nvPr/>
          </p:nvSpPr>
          <p:spPr>
            <a:xfrm>
              <a:off x="10637111" y="5645089"/>
              <a:ext cx="12470" cy="13223"/>
            </a:xfrm>
            <a:custGeom>
              <a:avLst/>
              <a:gdLst>
                <a:gd name="connsiteX0" fmla="*/ 12470 w 12470"/>
                <a:gd name="connsiteY0" fmla="*/ 6556 h 13223"/>
                <a:gd name="connsiteX1" fmla="*/ 5801 w 12470"/>
                <a:gd name="connsiteY1" fmla="*/ 13224 h 13223"/>
                <a:gd name="connsiteX2" fmla="*/ 59 w 12470"/>
                <a:gd name="connsiteY2" fmla="*/ 5742 h 13223"/>
                <a:gd name="connsiteX3" fmla="*/ 5801 w 12470"/>
                <a:gd name="connsiteY3" fmla="*/ 0 h 13223"/>
                <a:gd name="connsiteX4" fmla="*/ 12470 w 12470"/>
                <a:gd name="connsiteY4" fmla="*/ 6556 h 1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70" h="13223">
                  <a:moveTo>
                    <a:pt x="12470" y="6556"/>
                  </a:moveTo>
                  <a:cubicBezTo>
                    <a:pt x="12470" y="10240"/>
                    <a:pt x="9486" y="13224"/>
                    <a:pt x="5801" y="13224"/>
                  </a:cubicBezTo>
                  <a:cubicBezTo>
                    <a:pt x="2150" y="12749"/>
                    <a:pt x="-427" y="9392"/>
                    <a:pt x="59" y="5742"/>
                  </a:cubicBezTo>
                  <a:cubicBezTo>
                    <a:pt x="443" y="2747"/>
                    <a:pt x="2806" y="396"/>
                    <a:pt x="5801" y="0"/>
                  </a:cubicBezTo>
                  <a:cubicBezTo>
                    <a:pt x="9441" y="0"/>
                    <a:pt x="12414" y="2916"/>
                    <a:pt x="12470" y="6556"/>
                  </a:cubicBezTo>
                  <a:close/>
                </a:path>
              </a:pathLst>
            </a:custGeom>
            <a:solidFill>
              <a:srgbClr val="400E09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8024C42-7578-4D4E-AE97-4788045AB70B}"/>
                </a:ext>
              </a:extLst>
            </p:cNvPr>
            <p:cNvSpPr/>
            <p:nvPr/>
          </p:nvSpPr>
          <p:spPr>
            <a:xfrm>
              <a:off x="10749278" y="5699565"/>
              <a:ext cx="13338" cy="13337"/>
            </a:xfrm>
            <a:custGeom>
              <a:avLst/>
              <a:gdLst>
                <a:gd name="connsiteX0" fmla="*/ 13338 w 13338"/>
                <a:gd name="connsiteY0" fmla="*/ 6669 h 13337"/>
                <a:gd name="connsiteX1" fmla="*/ 6669 w 13338"/>
                <a:gd name="connsiteY1" fmla="*/ 13338 h 13337"/>
                <a:gd name="connsiteX2" fmla="*/ 0 w 13338"/>
                <a:gd name="connsiteY2" fmla="*/ 6669 h 13337"/>
                <a:gd name="connsiteX3" fmla="*/ 6669 w 13338"/>
                <a:gd name="connsiteY3" fmla="*/ 1 h 13337"/>
                <a:gd name="connsiteX4" fmla="*/ 13338 w 13338"/>
                <a:gd name="connsiteY4" fmla="*/ 6444 h 13337"/>
                <a:gd name="connsiteX5" fmla="*/ 13338 w 13338"/>
                <a:gd name="connsiteY5" fmla="*/ 6669 h 1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8" h="13337">
                  <a:moveTo>
                    <a:pt x="13338" y="6669"/>
                  </a:moveTo>
                  <a:cubicBezTo>
                    <a:pt x="13338" y="10354"/>
                    <a:pt x="10354" y="13338"/>
                    <a:pt x="6669" y="13338"/>
                  </a:cubicBezTo>
                  <a:cubicBezTo>
                    <a:pt x="2984" y="13338"/>
                    <a:pt x="0" y="10354"/>
                    <a:pt x="0" y="6669"/>
                  </a:cubicBezTo>
                  <a:cubicBezTo>
                    <a:pt x="0" y="2985"/>
                    <a:pt x="2984" y="1"/>
                    <a:pt x="6669" y="1"/>
                  </a:cubicBezTo>
                  <a:cubicBezTo>
                    <a:pt x="10286" y="-67"/>
                    <a:pt x="13270" y="2827"/>
                    <a:pt x="13338" y="6444"/>
                  </a:cubicBezTo>
                  <a:cubicBezTo>
                    <a:pt x="13338" y="6523"/>
                    <a:pt x="13338" y="6590"/>
                    <a:pt x="13338" y="6669"/>
                  </a:cubicBezTo>
                  <a:close/>
                </a:path>
              </a:pathLst>
            </a:custGeom>
            <a:solidFill>
              <a:srgbClr val="400E09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61F6EF08-12AD-DB4E-9C42-E192A568ADB3}"/>
                </a:ext>
              </a:extLst>
            </p:cNvPr>
            <p:cNvSpPr/>
            <p:nvPr/>
          </p:nvSpPr>
          <p:spPr>
            <a:xfrm>
              <a:off x="10687163" y="5674552"/>
              <a:ext cx="13340" cy="13339"/>
            </a:xfrm>
            <a:custGeom>
              <a:avLst/>
              <a:gdLst>
                <a:gd name="connsiteX0" fmla="*/ 13284 w 13340"/>
                <a:gd name="connsiteY0" fmla="*/ 5800 h 13339"/>
                <a:gd name="connsiteX1" fmla="*/ 7542 w 13340"/>
                <a:gd name="connsiteY1" fmla="*/ 13283 h 13339"/>
                <a:gd name="connsiteX2" fmla="*/ 59 w 13340"/>
                <a:gd name="connsiteY2" fmla="*/ 7530 h 13339"/>
                <a:gd name="connsiteX3" fmla="*/ 59 w 13340"/>
                <a:gd name="connsiteY3" fmla="*/ 5800 h 13339"/>
                <a:gd name="connsiteX4" fmla="*/ 7542 w 13340"/>
                <a:gd name="connsiteY4" fmla="*/ 59 h 13339"/>
                <a:gd name="connsiteX5" fmla="*/ 13284 w 13340"/>
                <a:gd name="connsiteY5" fmla="*/ 5800 h 1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40" h="13339">
                  <a:moveTo>
                    <a:pt x="13284" y="5800"/>
                  </a:moveTo>
                  <a:cubicBezTo>
                    <a:pt x="13759" y="9451"/>
                    <a:pt x="11193" y="12797"/>
                    <a:pt x="7542" y="13283"/>
                  </a:cubicBezTo>
                  <a:cubicBezTo>
                    <a:pt x="3891" y="13757"/>
                    <a:pt x="534" y="11180"/>
                    <a:pt x="59" y="7530"/>
                  </a:cubicBezTo>
                  <a:cubicBezTo>
                    <a:pt x="-20" y="6953"/>
                    <a:pt x="-20" y="6377"/>
                    <a:pt x="59" y="5800"/>
                  </a:cubicBezTo>
                  <a:cubicBezTo>
                    <a:pt x="534" y="2150"/>
                    <a:pt x="3891" y="-427"/>
                    <a:pt x="7542" y="59"/>
                  </a:cubicBezTo>
                  <a:cubicBezTo>
                    <a:pt x="10538" y="443"/>
                    <a:pt x="12889" y="2805"/>
                    <a:pt x="13284" y="5800"/>
                  </a:cubicBezTo>
                  <a:close/>
                </a:path>
              </a:pathLst>
            </a:custGeom>
            <a:solidFill>
              <a:srgbClr val="400E09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4B37A7AF-17FA-1844-A73E-9609715307AD}"/>
                </a:ext>
              </a:extLst>
            </p:cNvPr>
            <p:cNvSpPr/>
            <p:nvPr/>
          </p:nvSpPr>
          <p:spPr>
            <a:xfrm>
              <a:off x="10133917" y="2844273"/>
              <a:ext cx="271283" cy="354684"/>
            </a:xfrm>
            <a:custGeom>
              <a:avLst/>
              <a:gdLst>
                <a:gd name="connsiteX0" fmla="*/ 46005 w 271283"/>
                <a:gd name="connsiteY0" fmla="*/ 0 h 354684"/>
                <a:gd name="connsiteX1" fmla="*/ 66917 w 271283"/>
                <a:gd name="connsiteY1" fmla="*/ 149642 h 354684"/>
                <a:gd name="connsiteX2" fmla="*/ 0 w 271283"/>
                <a:gd name="connsiteY2" fmla="*/ 290242 h 354684"/>
                <a:gd name="connsiteX3" fmla="*/ 192159 w 271283"/>
                <a:gd name="connsiteY3" fmla="*/ 353761 h 354684"/>
                <a:gd name="connsiteX4" fmla="*/ 271283 w 271283"/>
                <a:gd name="connsiteY4" fmla="*/ 342459 h 354684"/>
                <a:gd name="connsiteX5" fmla="*/ 225165 w 271283"/>
                <a:gd name="connsiteY5" fmla="*/ 261083 h 354684"/>
                <a:gd name="connsiteX6" fmla="*/ 210132 w 271283"/>
                <a:gd name="connsiteY6" fmla="*/ 81150 h 35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283" h="354684">
                  <a:moveTo>
                    <a:pt x="46005" y="0"/>
                  </a:moveTo>
                  <a:cubicBezTo>
                    <a:pt x="71709" y="45424"/>
                    <a:pt x="79181" y="98917"/>
                    <a:pt x="66917" y="149642"/>
                  </a:cubicBezTo>
                  <a:cubicBezTo>
                    <a:pt x="54099" y="200457"/>
                    <a:pt x="31356" y="248243"/>
                    <a:pt x="0" y="290242"/>
                  </a:cubicBezTo>
                  <a:cubicBezTo>
                    <a:pt x="57286" y="328082"/>
                    <a:pt x="123604" y="349997"/>
                    <a:pt x="192159" y="353761"/>
                  </a:cubicBezTo>
                  <a:cubicBezTo>
                    <a:pt x="219061" y="356643"/>
                    <a:pt x="246257" y="352755"/>
                    <a:pt x="271283" y="342459"/>
                  </a:cubicBezTo>
                  <a:cubicBezTo>
                    <a:pt x="248586" y="320193"/>
                    <a:pt x="232603" y="291994"/>
                    <a:pt x="225165" y="261083"/>
                  </a:cubicBezTo>
                  <a:cubicBezTo>
                    <a:pt x="207735" y="202797"/>
                    <a:pt x="202615" y="141516"/>
                    <a:pt x="210132" y="81150"/>
                  </a:cubicBezTo>
                </a:path>
              </a:pathLst>
            </a:custGeom>
            <a:solidFill>
              <a:srgbClr val="FF9670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32D8AA95-AD84-3444-A6E7-495B28C1B066}"/>
                </a:ext>
              </a:extLst>
            </p:cNvPr>
            <p:cNvSpPr/>
            <p:nvPr/>
          </p:nvSpPr>
          <p:spPr>
            <a:xfrm>
              <a:off x="10179922" y="2844386"/>
              <a:ext cx="164126" cy="132914"/>
            </a:xfrm>
            <a:custGeom>
              <a:avLst/>
              <a:gdLst>
                <a:gd name="connsiteX0" fmla="*/ 74942 w 164126"/>
                <a:gd name="connsiteY0" fmla="*/ 99008 h 132914"/>
                <a:gd name="connsiteX1" fmla="*/ 160848 w 164126"/>
                <a:gd name="connsiteY1" fmla="*/ 132915 h 132914"/>
                <a:gd name="connsiteX2" fmla="*/ 164127 w 164126"/>
                <a:gd name="connsiteY2" fmla="*/ 81150 h 132914"/>
                <a:gd name="connsiteX3" fmla="*/ 0 w 164126"/>
                <a:gd name="connsiteY3" fmla="*/ 0 h 132914"/>
                <a:gd name="connsiteX4" fmla="*/ 15486 w 164126"/>
                <a:gd name="connsiteY4" fmla="*/ 33907 h 132914"/>
                <a:gd name="connsiteX5" fmla="*/ 74942 w 164126"/>
                <a:gd name="connsiteY5" fmla="*/ 99008 h 13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126" h="132914">
                  <a:moveTo>
                    <a:pt x="74942" y="99008"/>
                  </a:moveTo>
                  <a:cubicBezTo>
                    <a:pt x="101901" y="114164"/>
                    <a:pt x="130804" y="125568"/>
                    <a:pt x="160848" y="132915"/>
                  </a:cubicBezTo>
                  <a:cubicBezTo>
                    <a:pt x="160927" y="115611"/>
                    <a:pt x="162024" y="98330"/>
                    <a:pt x="164127" y="81150"/>
                  </a:cubicBezTo>
                  <a:lnTo>
                    <a:pt x="0" y="0"/>
                  </a:lnTo>
                  <a:cubicBezTo>
                    <a:pt x="6375" y="10703"/>
                    <a:pt x="11575" y="22073"/>
                    <a:pt x="15486" y="33907"/>
                  </a:cubicBezTo>
                  <a:cubicBezTo>
                    <a:pt x="28767" y="60772"/>
                    <a:pt x="49385" y="83343"/>
                    <a:pt x="74942" y="99008"/>
                  </a:cubicBezTo>
                  <a:close/>
                </a:path>
              </a:pathLst>
            </a:custGeom>
            <a:solidFill>
              <a:srgbClr val="FC7F5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171D2D8-FEB4-9046-8F2F-C068CBE6CF1A}"/>
                </a:ext>
              </a:extLst>
            </p:cNvPr>
            <p:cNvSpPr/>
            <p:nvPr/>
          </p:nvSpPr>
          <p:spPr>
            <a:xfrm rot="-676201">
              <a:off x="10434840" y="2717178"/>
              <a:ext cx="49848" cy="7459"/>
            </a:xfrm>
            <a:custGeom>
              <a:avLst/>
              <a:gdLst>
                <a:gd name="connsiteX0" fmla="*/ 0 w 49848"/>
                <a:gd name="connsiteY0" fmla="*/ 0 h 7459"/>
                <a:gd name="connsiteX1" fmla="*/ 49848 w 49848"/>
                <a:gd name="connsiteY1" fmla="*/ 0 h 7459"/>
                <a:gd name="connsiteX2" fmla="*/ 49848 w 49848"/>
                <a:gd name="connsiteY2" fmla="*/ 7459 h 7459"/>
                <a:gd name="connsiteX3" fmla="*/ 0 w 49848"/>
                <a:gd name="connsiteY3" fmla="*/ 7459 h 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48" h="7459">
                  <a:moveTo>
                    <a:pt x="0" y="0"/>
                  </a:moveTo>
                  <a:lnTo>
                    <a:pt x="49848" y="0"/>
                  </a:lnTo>
                  <a:lnTo>
                    <a:pt x="49848" y="7459"/>
                  </a:lnTo>
                  <a:lnTo>
                    <a:pt x="0" y="7459"/>
                  </a:lnTo>
                  <a:close/>
                </a:path>
              </a:pathLst>
            </a:custGeom>
            <a:solidFill>
              <a:srgbClr val="D0371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C4C5EEF-A306-A44D-8417-C54FAED55F12}"/>
                </a:ext>
              </a:extLst>
            </p:cNvPr>
            <p:cNvSpPr/>
            <p:nvPr/>
          </p:nvSpPr>
          <p:spPr>
            <a:xfrm>
              <a:off x="10187134" y="2583248"/>
              <a:ext cx="285709" cy="372729"/>
            </a:xfrm>
            <a:custGeom>
              <a:avLst/>
              <a:gdLst>
                <a:gd name="connsiteX0" fmla="*/ 84233 w 285709"/>
                <a:gd name="connsiteY0" fmla="*/ 4012 h 372729"/>
                <a:gd name="connsiteX1" fmla="*/ 214336 w 285709"/>
                <a:gd name="connsiteY1" fmla="*/ 41987 h 372729"/>
                <a:gd name="connsiteX2" fmla="*/ 280914 w 285709"/>
                <a:gd name="connsiteY2" fmla="*/ 172303 h 372729"/>
                <a:gd name="connsiteX3" fmla="*/ 281592 w 285709"/>
                <a:gd name="connsiteY3" fmla="*/ 295384 h 372729"/>
                <a:gd name="connsiteX4" fmla="*/ 264637 w 285709"/>
                <a:gd name="connsiteY4" fmla="*/ 344323 h 372729"/>
                <a:gd name="connsiteX5" fmla="*/ 235134 w 285709"/>
                <a:gd name="connsiteY5" fmla="*/ 366928 h 372729"/>
                <a:gd name="connsiteX6" fmla="*/ 151263 w 285709"/>
                <a:gd name="connsiteY6" fmla="*/ 369414 h 372729"/>
                <a:gd name="connsiteX7" fmla="*/ 30881 w 285709"/>
                <a:gd name="connsiteY7" fmla="*/ 312903 h 372729"/>
                <a:gd name="connsiteX8" fmla="*/ 2735 w 285709"/>
                <a:gd name="connsiteY8" fmla="*/ 200784 h 37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09" h="372729">
                  <a:moveTo>
                    <a:pt x="84233" y="4012"/>
                  </a:moveTo>
                  <a:cubicBezTo>
                    <a:pt x="129447" y="-8421"/>
                    <a:pt x="180312" y="9098"/>
                    <a:pt x="214336" y="41987"/>
                  </a:cubicBezTo>
                  <a:cubicBezTo>
                    <a:pt x="249354" y="77579"/>
                    <a:pt x="272594" y="123070"/>
                    <a:pt x="280914" y="172303"/>
                  </a:cubicBezTo>
                  <a:cubicBezTo>
                    <a:pt x="287074" y="213081"/>
                    <a:pt x="287300" y="254538"/>
                    <a:pt x="281592" y="295384"/>
                  </a:cubicBezTo>
                  <a:cubicBezTo>
                    <a:pt x="279376" y="312688"/>
                    <a:pt x="273611" y="329359"/>
                    <a:pt x="264637" y="344323"/>
                  </a:cubicBezTo>
                  <a:cubicBezTo>
                    <a:pt x="257097" y="354461"/>
                    <a:pt x="246879" y="362283"/>
                    <a:pt x="235134" y="366928"/>
                  </a:cubicBezTo>
                  <a:cubicBezTo>
                    <a:pt x="207667" y="373709"/>
                    <a:pt x="179081" y="374557"/>
                    <a:pt x="151263" y="369414"/>
                  </a:cubicBezTo>
                  <a:cubicBezTo>
                    <a:pt x="104805" y="361051"/>
                    <a:pt x="64000" y="346810"/>
                    <a:pt x="30881" y="312903"/>
                  </a:cubicBezTo>
                  <a:cubicBezTo>
                    <a:pt x="-2239" y="278996"/>
                    <a:pt x="-3030" y="247576"/>
                    <a:pt x="2735" y="200784"/>
                  </a:cubicBezTo>
                </a:path>
              </a:pathLst>
            </a:custGeom>
            <a:solidFill>
              <a:srgbClr val="FF9670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D703441-7BD6-9A4F-9B55-BB63951954A1}"/>
                </a:ext>
              </a:extLst>
            </p:cNvPr>
            <p:cNvSpPr/>
            <p:nvPr/>
          </p:nvSpPr>
          <p:spPr>
            <a:xfrm>
              <a:off x="10139392" y="2809701"/>
              <a:ext cx="72228" cy="77724"/>
            </a:xfrm>
            <a:custGeom>
              <a:avLst/>
              <a:gdLst>
                <a:gd name="connsiteX0" fmla="*/ 59633 w 72228"/>
                <a:gd name="connsiteY0" fmla="*/ 14002 h 77724"/>
                <a:gd name="connsiteX1" fmla="*/ 37026 w 72228"/>
                <a:gd name="connsiteY1" fmla="*/ 1456 h 77724"/>
                <a:gd name="connsiteX2" fmla="*/ 12159 w 72228"/>
                <a:gd name="connsiteY2" fmla="*/ 4282 h 77724"/>
                <a:gd name="connsiteX3" fmla="*/ 177 w 72228"/>
                <a:gd name="connsiteY3" fmla="*/ 25078 h 77724"/>
                <a:gd name="connsiteX4" fmla="*/ 4699 w 72228"/>
                <a:gd name="connsiteY4" fmla="*/ 49152 h 77724"/>
                <a:gd name="connsiteX5" fmla="*/ 36800 w 72228"/>
                <a:gd name="connsiteY5" fmla="*/ 77068 h 77724"/>
                <a:gd name="connsiteX6" fmla="*/ 71728 w 72228"/>
                <a:gd name="connsiteY6" fmla="*/ 57176 h 77724"/>
                <a:gd name="connsiteX7" fmla="*/ 66755 w 72228"/>
                <a:gd name="connsiteY7" fmla="*/ 28921 h 77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228" h="77724">
                  <a:moveTo>
                    <a:pt x="59633" y="14002"/>
                  </a:moveTo>
                  <a:cubicBezTo>
                    <a:pt x="53010" y="8351"/>
                    <a:pt x="45323" y="4090"/>
                    <a:pt x="37026" y="1456"/>
                  </a:cubicBezTo>
                  <a:cubicBezTo>
                    <a:pt x="28719" y="-1211"/>
                    <a:pt x="19653" y="-183"/>
                    <a:pt x="12159" y="4282"/>
                  </a:cubicBezTo>
                  <a:cubicBezTo>
                    <a:pt x="5309" y="9119"/>
                    <a:pt x="923" y="16726"/>
                    <a:pt x="177" y="25078"/>
                  </a:cubicBezTo>
                  <a:cubicBezTo>
                    <a:pt x="-557" y="33363"/>
                    <a:pt x="1002" y="41692"/>
                    <a:pt x="4699" y="49152"/>
                  </a:cubicBezTo>
                  <a:cubicBezTo>
                    <a:pt x="10396" y="62997"/>
                    <a:pt x="22298" y="73350"/>
                    <a:pt x="36800" y="77068"/>
                  </a:cubicBezTo>
                  <a:cubicBezTo>
                    <a:pt x="51800" y="80233"/>
                    <a:pt x="66800" y="71689"/>
                    <a:pt x="71728" y="57176"/>
                  </a:cubicBezTo>
                  <a:cubicBezTo>
                    <a:pt x="73186" y="47468"/>
                    <a:pt x="71434" y="37544"/>
                    <a:pt x="66755" y="28921"/>
                  </a:cubicBezTo>
                </a:path>
              </a:pathLst>
            </a:custGeom>
            <a:solidFill>
              <a:srgbClr val="FF9670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11DA6542-DC35-9A43-804C-053CF0FA6192}"/>
                </a:ext>
              </a:extLst>
            </p:cNvPr>
            <p:cNvSpPr/>
            <p:nvPr/>
          </p:nvSpPr>
          <p:spPr>
            <a:xfrm>
              <a:off x="10166747" y="2827981"/>
              <a:ext cx="25564" cy="27531"/>
            </a:xfrm>
            <a:custGeom>
              <a:avLst/>
              <a:gdLst>
                <a:gd name="connsiteX0" fmla="*/ 21088 w 25564"/>
                <a:gd name="connsiteY0" fmla="*/ 4990 h 27531"/>
                <a:gd name="connsiteX1" fmla="*/ 13175 w 25564"/>
                <a:gd name="connsiteY1" fmla="*/ 469 h 27531"/>
                <a:gd name="connsiteX2" fmla="*/ 4359 w 25564"/>
                <a:gd name="connsiteY2" fmla="*/ 1486 h 27531"/>
                <a:gd name="connsiteX3" fmla="*/ 63 w 25564"/>
                <a:gd name="connsiteY3" fmla="*/ 8833 h 27531"/>
                <a:gd name="connsiteX4" fmla="*/ 1646 w 25564"/>
                <a:gd name="connsiteY4" fmla="*/ 17423 h 27531"/>
                <a:gd name="connsiteX5" fmla="*/ 12949 w 25564"/>
                <a:gd name="connsiteY5" fmla="*/ 27369 h 27531"/>
                <a:gd name="connsiteX6" fmla="*/ 25383 w 25564"/>
                <a:gd name="connsiteY6" fmla="*/ 20361 h 27531"/>
                <a:gd name="connsiteX7" fmla="*/ 23575 w 25564"/>
                <a:gd name="connsiteY7" fmla="*/ 10302 h 2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64" h="27531">
                  <a:moveTo>
                    <a:pt x="21088" y="4990"/>
                  </a:moveTo>
                  <a:cubicBezTo>
                    <a:pt x="18759" y="2989"/>
                    <a:pt x="16081" y="1452"/>
                    <a:pt x="13175" y="469"/>
                  </a:cubicBezTo>
                  <a:cubicBezTo>
                    <a:pt x="10225" y="-412"/>
                    <a:pt x="7038" y="-39"/>
                    <a:pt x="4359" y="1486"/>
                  </a:cubicBezTo>
                  <a:cubicBezTo>
                    <a:pt x="1917" y="3193"/>
                    <a:pt x="357" y="5872"/>
                    <a:pt x="63" y="8833"/>
                  </a:cubicBezTo>
                  <a:cubicBezTo>
                    <a:pt x="-196" y="11783"/>
                    <a:pt x="346" y="14755"/>
                    <a:pt x="1646" y="17423"/>
                  </a:cubicBezTo>
                  <a:cubicBezTo>
                    <a:pt x="3658" y="22316"/>
                    <a:pt x="7840" y="26001"/>
                    <a:pt x="12949" y="27369"/>
                  </a:cubicBezTo>
                  <a:cubicBezTo>
                    <a:pt x="18228" y="28273"/>
                    <a:pt x="23428" y="25345"/>
                    <a:pt x="25383" y="20361"/>
                  </a:cubicBezTo>
                  <a:cubicBezTo>
                    <a:pt x="25914" y="16903"/>
                    <a:pt x="25270" y="13365"/>
                    <a:pt x="23575" y="10302"/>
                  </a:cubicBezTo>
                </a:path>
              </a:pathLst>
            </a:custGeom>
            <a:solidFill>
              <a:srgbClr val="FC7F5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5EEBE74-41A0-CE46-ABA3-9DE00DEF9E97}"/>
                </a:ext>
              </a:extLst>
            </p:cNvPr>
            <p:cNvSpPr/>
            <p:nvPr/>
          </p:nvSpPr>
          <p:spPr>
            <a:xfrm>
              <a:off x="10010842" y="2467517"/>
              <a:ext cx="201544" cy="201415"/>
            </a:xfrm>
            <a:custGeom>
              <a:avLst/>
              <a:gdLst>
                <a:gd name="connsiteX0" fmla="*/ 130422 w 201544"/>
                <a:gd name="connsiteY0" fmla="*/ 199763 h 201415"/>
                <a:gd name="connsiteX1" fmla="*/ 81930 w 201544"/>
                <a:gd name="connsiteY1" fmla="*/ 199763 h 201415"/>
                <a:gd name="connsiteX2" fmla="*/ 42029 w 201544"/>
                <a:gd name="connsiteY2" fmla="*/ 187443 h 201415"/>
                <a:gd name="connsiteX3" fmla="*/ 1450 w 201544"/>
                <a:gd name="connsiteY3" fmla="*/ 127202 h 201415"/>
                <a:gd name="connsiteX4" fmla="*/ 12753 w 201544"/>
                <a:gd name="connsiteY4" fmla="*/ 54303 h 201415"/>
                <a:gd name="connsiteX5" fmla="*/ 55254 w 201544"/>
                <a:gd name="connsiteY5" fmla="*/ 8076 h 201415"/>
                <a:gd name="connsiteX6" fmla="*/ 121945 w 201544"/>
                <a:gd name="connsiteY6" fmla="*/ 3216 h 201415"/>
                <a:gd name="connsiteX7" fmla="*/ 190670 w 201544"/>
                <a:gd name="connsiteY7" fmla="*/ 42661 h 201415"/>
                <a:gd name="connsiteX8" fmla="*/ 192478 w 201544"/>
                <a:gd name="connsiteY8" fmla="*/ 135566 h 20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544" h="201415">
                  <a:moveTo>
                    <a:pt x="130422" y="199763"/>
                  </a:moveTo>
                  <a:cubicBezTo>
                    <a:pt x="114337" y="201967"/>
                    <a:pt x="98015" y="201967"/>
                    <a:pt x="81930" y="199763"/>
                  </a:cubicBezTo>
                  <a:cubicBezTo>
                    <a:pt x="67948" y="198324"/>
                    <a:pt x="54384" y="194138"/>
                    <a:pt x="42029" y="187443"/>
                  </a:cubicBezTo>
                  <a:cubicBezTo>
                    <a:pt x="20451" y="174149"/>
                    <a:pt x="5666" y="152192"/>
                    <a:pt x="1450" y="127202"/>
                  </a:cubicBezTo>
                  <a:cubicBezTo>
                    <a:pt x="-2428" y="102318"/>
                    <a:pt x="1517" y="76844"/>
                    <a:pt x="12753" y="54303"/>
                  </a:cubicBezTo>
                  <a:cubicBezTo>
                    <a:pt x="21355" y="34573"/>
                    <a:pt x="36309" y="18297"/>
                    <a:pt x="55254" y="8076"/>
                  </a:cubicBezTo>
                  <a:cubicBezTo>
                    <a:pt x="76392" y="-655"/>
                    <a:pt x="99767" y="-2358"/>
                    <a:pt x="121945" y="3216"/>
                  </a:cubicBezTo>
                  <a:cubicBezTo>
                    <a:pt x="148621" y="8302"/>
                    <a:pt x="176201" y="19605"/>
                    <a:pt x="190670" y="42661"/>
                  </a:cubicBezTo>
                  <a:cubicBezTo>
                    <a:pt x="207625" y="69674"/>
                    <a:pt x="201973" y="104937"/>
                    <a:pt x="192478" y="135566"/>
                  </a:cubicBezTo>
                </a:path>
              </a:pathLst>
            </a:custGeom>
            <a:solidFill>
              <a:srgbClr val="2D0E0B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77F3094-70BC-4F4E-9CCF-FFFDD004373B}"/>
                </a:ext>
              </a:extLst>
            </p:cNvPr>
            <p:cNvSpPr/>
            <p:nvPr/>
          </p:nvSpPr>
          <p:spPr>
            <a:xfrm>
              <a:off x="10088841" y="2544597"/>
              <a:ext cx="375499" cy="462541"/>
            </a:xfrm>
            <a:custGeom>
              <a:avLst/>
              <a:gdLst>
                <a:gd name="connsiteX0" fmla="*/ 375250 w 375499"/>
                <a:gd name="connsiteY0" fmla="*/ 131724 h 462541"/>
                <a:gd name="connsiteX1" fmla="*/ 268772 w 375499"/>
                <a:gd name="connsiteY1" fmla="*/ 9434 h 462541"/>
                <a:gd name="connsiteX2" fmla="*/ 105098 w 375499"/>
                <a:gd name="connsiteY2" fmla="*/ 29213 h 462541"/>
                <a:gd name="connsiteX3" fmla="*/ 60449 w 375499"/>
                <a:gd name="connsiteY3" fmla="*/ 61424 h 462541"/>
                <a:gd name="connsiteX4" fmla="*/ 25408 w 375499"/>
                <a:gd name="connsiteY4" fmla="*/ 93636 h 462541"/>
                <a:gd name="connsiteX5" fmla="*/ 88 w 375499"/>
                <a:gd name="connsiteY5" fmla="*/ 174334 h 462541"/>
                <a:gd name="connsiteX6" fmla="*/ 20661 w 375499"/>
                <a:gd name="connsiteY6" fmla="*/ 257632 h 462541"/>
                <a:gd name="connsiteX7" fmla="*/ 37164 w 375499"/>
                <a:gd name="connsiteY7" fmla="*/ 280236 h 462541"/>
                <a:gd name="connsiteX8" fmla="*/ 95037 w 375499"/>
                <a:gd name="connsiteY8" fmla="*/ 273794 h 462541"/>
                <a:gd name="connsiteX9" fmla="*/ 101593 w 375499"/>
                <a:gd name="connsiteY9" fmla="*/ 274811 h 462541"/>
                <a:gd name="connsiteX10" fmla="*/ 105437 w 375499"/>
                <a:gd name="connsiteY10" fmla="*/ 284192 h 462541"/>
                <a:gd name="connsiteX11" fmla="*/ 148503 w 375499"/>
                <a:gd name="connsiteY11" fmla="*/ 436660 h 462541"/>
                <a:gd name="connsiteX12" fmla="*/ 167154 w 375499"/>
                <a:gd name="connsiteY12" fmla="*/ 462542 h 462541"/>
                <a:gd name="connsiteX13" fmla="*/ 141269 w 375499"/>
                <a:gd name="connsiteY13" fmla="*/ 281705 h 462541"/>
                <a:gd name="connsiteX14" fmla="*/ 142060 w 375499"/>
                <a:gd name="connsiteY14" fmla="*/ 272212 h 462541"/>
                <a:gd name="connsiteX15" fmla="*/ 145903 w 375499"/>
                <a:gd name="connsiteY15" fmla="*/ 242374 h 462541"/>
                <a:gd name="connsiteX16" fmla="*/ 165119 w 375499"/>
                <a:gd name="connsiteY16" fmla="*/ 171395 h 462541"/>
                <a:gd name="connsiteX17" fmla="*/ 182413 w 375499"/>
                <a:gd name="connsiteY17" fmla="*/ 208580 h 462541"/>
                <a:gd name="connsiteX18" fmla="*/ 190326 w 375499"/>
                <a:gd name="connsiteY18" fmla="*/ 217735 h 462541"/>
                <a:gd name="connsiteX19" fmla="*/ 201629 w 375499"/>
                <a:gd name="connsiteY19" fmla="*/ 214796 h 462541"/>
                <a:gd name="connsiteX20" fmla="*/ 267980 w 375499"/>
                <a:gd name="connsiteY20" fmla="*/ 176707 h 462541"/>
                <a:gd name="connsiteX21" fmla="*/ 274423 w 375499"/>
                <a:gd name="connsiteY21" fmla="*/ 170830 h 462541"/>
                <a:gd name="connsiteX22" fmla="*/ 274989 w 375499"/>
                <a:gd name="connsiteY22" fmla="*/ 163484 h 462541"/>
                <a:gd name="connsiteX23" fmla="*/ 271145 w 375499"/>
                <a:gd name="connsiteY23" fmla="*/ 124491 h 462541"/>
                <a:gd name="connsiteX24" fmla="*/ 305056 w 375499"/>
                <a:gd name="connsiteY24" fmla="*/ 157154 h 462541"/>
                <a:gd name="connsiteX25" fmla="*/ 312516 w 375499"/>
                <a:gd name="connsiteY25" fmla="*/ 161901 h 462541"/>
                <a:gd name="connsiteX26" fmla="*/ 320881 w 375499"/>
                <a:gd name="connsiteY26" fmla="*/ 160319 h 462541"/>
                <a:gd name="connsiteX27" fmla="*/ 369372 w 375499"/>
                <a:gd name="connsiteY27" fmla="*/ 141783 h 462541"/>
                <a:gd name="connsiteX28" fmla="*/ 374120 w 375499"/>
                <a:gd name="connsiteY28" fmla="*/ 138732 h 462541"/>
                <a:gd name="connsiteX29" fmla="*/ 375250 w 375499"/>
                <a:gd name="connsiteY29" fmla="*/ 131724 h 46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75499" h="462541">
                  <a:moveTo>
                    <a:pt x="375250" y="131724"/>
                  </a:moveTo>
                  <a:cubicBezTo>
                    <a:pt x="364252" y="74820"/>
                    <a:pt x="323627" y="28159"/>
                    <a:pt x="268772" y="9434"/>
                  </a:cubicBezTo>
                  <a:cubicBezTo>
                    <a:pt x="213939" y="-8150"/>
                    <a:pt x="154166" y="-926"/>
                    <a:pt x="105098" y="29213"/>
                  </a:cubicBezTo>
                  <a:cubicBezTo>
                    <a:pt x="89544" y="38996"/>
                    <a:pt x="74635" y="49755"/>
                    <a:pt x="60449" y="61424"/>
                  </a:cubicBezTo>
                  <a:cubicBezTo>
                    <a:pt x="47540" y="70744"/>
                    <a:pt x="35773" y="81556"/>
                    <a:pt x="25408" y="93636"/>
                  </a:cubicBezTo>
                  <a:cubicBezTo>
                    <a:pt x="7944" y="116828"/>
                    <a:pt x="-997" y="145325"/>
                    <a:pt x="88" y="174334"/>
                  </a:cubicBezTo>
                  <a:cubicBezTo>
                    <a:pt x="1366" y="203189"/>
                    <a:pt x="8362" y="231501"/>
                    <a:pt x="20661" y="257632"/>
                  </a:cubicBezTo>
                  <a:cubicBezTo>
                    <a:pt x="23566" y="266753"/>
                    <a:pt x="29353" y="274687"/>
                    <a:pt x="37164" y="280236"/>
                  </a:cubicBezTo>
                  <a:cubicBezTo>
                    <a:pt x="54458" y="289956"/>
                    <a:pt x="75143" y="275602"/>
                    <a:pt x="95037" y="273794"/>
                  </a:cubicBezTo>
                  <a:cubicBezTo>
                    <a:pt x="97275" y="273387"/>
                    <a:pt x="99581" y="273737"/>
                    <a:pt x="101593" y="274811"/>
                  </a:cubicBezTo>
                  <a:cubicBezTo>
                    <a:pt x="104205" y="277218"/>
                    <a:pt x="105606" y="280654"/>
                    <a:pt x="105437" y="284192"/>
                  </a:cubicBezTo>
                  <a:cubicBezTo>
                    <a:pt x="110105" y="337267"/>
                    <a:pt x="124720" y="388987"/>
                    <a:pt x="148503" y="436660"/>
                  </a:cubicBezTo>
                  <a:cubicBezTo>
                    <a:pt x="152685" y="446583"/>
                    <a:pt x="159060" y="455433"/>
                    <a:pt x="167154" y="462542"/>
                  </a:cubicBezTo>
                  <a:cubicBezTo>
                    <a:pt x="148582" y="404109"/>
                    <a:pt x="139833" y="342998"/>
                    <a:pt x="141269" y="281705"/>
                  </a:cubicBezTo>
                  <a:cubicBezTo>
                    <a:pt x="141269" y="281705"/>
                    <a:pt x="142060" y="272438"/>
                    <a:pt x="142060" y="272212"/>
                  </a:cubicBezTo>
                  <a:cubicBezTo>
                    <a:pt x="142851" y="262492"/>
                    <a:pt x="145225" y="245764"/>
                    <a:pt x="145903" y="242374"/>
                  </a:cubicBezTo>
                  <a:cubicBezTo>
                    <a:pt x="152233" y="211970"/>
                    <a:pt x="158789" y="201911"/>
                    <a:pt x="165119" y="171395"/>
                  </a:cubicBezTo>
                  <a:lnTo>
                    <a:pt x="182413" y="208580"/>
                  </a:lnTo>
                  <a:cubicBezTo>
                    <a:pt x="183634" y="212615"/>
                    <a:pt x="186516" y="215938"/>
                    <a:pt x="190326" y="217735"/>
                  </a:cubicBezTo>
                  <a:cubicBezTo>
                    <a:pt x="194327" y="218243"/>
                    <a:pt x="198374" y="217192"/>
                    <a:pt x="201629" y="214796"/>
                  </a:cubicBezTo>
                  <a:cubicBezTo>
                    <a:pt x="223705" y="202058"/>
                    <a:pt x="245826" y="189366"/>
                    <a:pt x="267980" y="176707"/>
                  </a:cubicBezTo>
                  <a:cubicBezTo>
                    <a:pt x="270716" y="175509"/>
                    <a:pt x="272977" y="173441"/>
                    <a:pt x="274423" y="170830"/>
                  </a:cubicBezTo>
                  <a:cubicBezTo>
                    <a:pt x="275237" y="168468"/>
                    <a:pt x="275430" y="165936"/>
                    <a:pt x="274989" y="163484"/>
                  </a:cubicBezTo>
                  <a:lnTo>
                    <a:pt x="271145" y="124491"/>
                  </a:lnTo>
                  <a:lnTo>
                    <a:pt x="305056" y="157154"/>
                  </a:lnTo>
                  <a:cubicBezTo>
                    <a:pt x="307045" y="159404"/>
                    <a:pt x="309634" y="161054"/>
                    <a:pt x="312516" y="161901"/>
                  </a:cubicBezTo>
                  <a:cubicBezTo>
                    <a:pt x="315398" y="162105"/>
                    <a:pt x="318281" y="161562"/>
                    <a:pt x="320881" y="160319"/>
                  </a:cubicBezTo>
                  <a:lnTo>
                    <a:pt x="369372" y="141783"/>
                  </a:lnTo>
                  <a:cubicBezTo>
                    <a:pt x="371238" y="141292"/>
                    <a:pt x="372899" y="140224"/>
                    <a:pt x="374120" y="138732"/>
                  </a:cubicBezTo>
                  <a:cubicBezTo>
                    <a:pt x="375408" y="136639"/>
                    <a:pt x="375816" y="134118"/>
                    <a:pt x="375250" y="131724"/>
                  </a:cubicBezTo>
                  <a:close/>
                </a:path>
              </a:pathLst>
            </a:custGeom>
            <a:solidFill>
              <a:srgbClr val="2D0E0B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B45B1DA-6582-C04F-808A-52C94B4366AA}"/>
                </a:ext>
              </a:extLst>
            </p:cNvPr>
            <p:cNvSpPr/>
            <p:nvPr/>
          </p:nvSpPr>
          <p:spPr>
            <a:xfrm>
              <a:off x="10067802" y="2531309"/>
              <a:ext cx="155389" cy="152042"/>
            </a:xfrm>
            <a:custGeom>
              <a:avLst/>
              <a:gdLst>
                <a:gd name="connsiteX0" fmla="*/ 31300 w 155389"/>
                <a:gd name="connsiteY0" fmla="*/ 144900 h 152042"/>
                <a:gd name="connsiteX1" fmla="*/ 147387 w 155389"/>
                <a:gd name="connsiteY1" fmla="*/ 31877 h 152042"/>
                <a:gd name="connsiteX2" fmla="*/ 152677 w 155389"/>
                <a:gd name="connsiteY2" fmla="*/ 8001 h 152042"/>
                <a:gd name="connsiteX3" fmla="*/ 136083 w 155389"/>
                <a:gd name="connsiteY3" fmla="*/ 118 h 152042"/>
                <a:gd name="connsiteX4" fmla="*/ 442 w 155389"/>
                <a:gd name="connsiteY4" fmla="*/ 130885 h 152042"/>
                <a:gd name="connsiteX5" fmla="*/ 13429 w 155389"/>
                <a:gd name="connsiteY5" fmla="*/ 151604 h 152042"/>
                <a:gd name="connsiteX6" fmla="*/ 31300 w 155389"/>
                <a:gd name="connsiteY6" fmla="*/ 144900 h 152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89" h="152042">
                  <a:moveTo>
                    <a:pt x="31300" y="144900"/>
                  </a:moveTo>
                  <a:cubicBezTo>
                    <a:pt x="62283" y="100042"/>
                    <a:pt x="101710" y="61652"/>
                    <a:pt x="147387" y="31877"/>
                  </a:cubicBezTo>
                  <a:cubicBezTo>
                    <a:pt x="155446" y="26746"/>
                    <a:pt x="157808" y="16056"/>
                    <a:pt x="152677" y="8001"/>
                  </a:cubicBezTo>
                  <a:cubicBezTo>
                    <a:pt x="149116" y="2409"/>
                    <a:pt x="142673" y="-653"/>
                    <a:pt x="136083" y="118"/>
                  </a:cubicBezTo>
                  <a:cubicBezTo>
                    <a:pt x="84427" y="6899"/>
                    <a:pt x="19771" y="35381"/>
                    <a:pt x="442" y="130885"/>
                  </a:cubicBezTo>
                  <a:cubicBezTo>
                    <a:pt x="-1695" y="140193"/>
                    <a:pt x="4127" y="149470"/>
                    <a:pt x="13429" y="151604"/>
                  </a:cubicBezTo>
                  <a:cubicBezTo>
                    <a:pt x="20200" y="153155"/>
                    <a:pt x="27231" y="150516"/>
                    <a:pt x="31300" y="144900"/>
                  </a:cubicBezTo>
                  <a:close/>
                </a:path>
              </a:pathLst>
            </a:custGeom>
            <a:solidFill>
              <a:srgbClr val="D0371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BBA619E-EBFC-A748-92C8-5F49888BB990}"/>
                </a:ext>
              </a:extLst>
            </p:cNvPr>
            <p:cNvSpPr/>
            <p:nvPr/>
          </p:nvSpPr>
          <p:spPr>
            <a:xfrm>
              <a:off x="10277937" y="2721078"/>
              <a:ext cx="78112" cy="34580"/>
            </a:xfrm>
            <a:custGeom>
              <a:avLst/>
              <a:gdLst>
                <a:gd name="connsiteX0" fmla="*/ 71085 w 78112"/>
                <a:gd name="connsiteY0" fmla="*/ 13902 h 34580"/>
                <a:gd name="connsiteX1" fmla="*/ 9255 w 78112"/>
                <a:gd name="connsiteY1" fmla="*/ 30064 h 34580"/>
                <a:gd name="connsiteX2" fmla="*/ 1682 w 78112"/>
                <a:gd name="connsiteY2" fmla="*/ 28595 h 34580"/>
                <a:gd name="connsiteX3" fmla="*/ 71537 w 78112"/>
                <a:gd name="connsiteY3" fmla="*/ 0 h 34580"/>
                <a:gd name="connsiteX4" fmla="*/ 78104 w 78112"/>
                <a:gd name="connsiteY4" fmla="*/ 7200 h 34580"/>
                <a:gd name="connsiteX5" fmla="*/ 78093 w 78112"/>
                <a:gd name="connsiteY5" fmla="*/ 7460 h 34580"/>
                <a:gd name="connsiteX6" fmla="*/ 71209 w 78112"/>
                <a:gd name="connsiteY6" fmla="*/ 13902 h 34580"/>
                <a:gd name="connsiteX7" fmla="*/ 71085 w 78112"/>
                <a:gd name="connsiteY7" fmla="*/ 13902 h 3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112" h="34580">
                  <a:moveTo>
                    <a:pt x="71085" y="13902"/>
                  </a:moveTo>
                  <a:cubicBezTo>
                    <a:pt x="48478" y="13902"/>
                    <a:pt x="20106" y="16614"/>
                    <a:pt x="9255" y="30064"/>
                  </a:cubicBezTo>
                  <a:cubicBezTo>
                    <a:pt x="3829" y="36732"/>
                    <a:pt x="-3292" y="35828"/>
                    <a:pt x="1682" y="28595"/>
                  </a:cubicBezTo>
                  <a:cubicBezTo>
                    <a:pt x="16828" y="5990"/>
                    <a:pt x="38983" y="2939"/>
                    <a:pt x="71537" y="0"/>
                  </a:cubicBezTo>
                  <a:cubicBezTo>
                    <a:pt x="75346" y="170"/>
                    <a:pt x="78285" y="3402"/>
                    <a:pt x="78104" y="7200"/>
                  </a:cubicBezTo>
                  <a:cubicBezTo>
                    <a:pt x="78104" y="7290"/>
                    <a:pt x="78104" y="7369"/>
                    <a:pt x="78093" y="7460"/>
                  </a:cubicBezTo>
                  <a:cubicBezTo>
                    <a:pt x="77969" y="11144"/>
                    <a:pt x="74894" y="14026"/>
                    <a:pt x="71209" y="13902"/>
                  </a:cubicBezTo>
                  <a:cubicBezTo>
                    <a:pt x="71164" y="13902"/>
                    <a:pt x="71130" y="13902"/>
                    <a:pt x="71085" y="13902"/>
                  </a:cubicBezTo>
                  <a:close/>
                </a:path>
              </a:pathLst>
            </a:custGeom>
            <a:solidFill>
              <a:srgbClr val="2D0E0B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1A5A693-863E-994C-8EF5-A9C33AC7EBB8}"/>
                </a:ext>
              </a:extLst>
            </p:cNvPr>
            <p:cNvSpPr/>
            <p:nvPr/>
          </p:nvSpPr>
          <p:spPr>
            <a:xfrm>
              <a:off x="10279003" y="2800438"/>
              <a:ext cx="88664" cy="65082"/>
            </a:xfrm>
            <a:custGeom>
              <a:avLst/>
              <a:gdLst>
                <a:gd name="connsiteX0" fmla="*/ 955 w 88664"/>
                <a:gd name="connsiteY0" fmla="*/ 45982 h 65082"/>
                <a:gd name="connsiteX1" fmla="*/ 53629 w 88664"/>
                <a:gd name="connsiteY1" fmla="*/ 62144 h 65082"/>
                <a:gd name="connsiteX2" fmla="*/ 87540 w 88664"/>
                <a:gd name="connsiteY2" fmla="*/ 19083 h 65082"/>
                <a:gd name="connsiteX3" fmla="*/ 34865 w 88664"/>
                <a:gd name="connsiteY3" fmla="*/ 2920 h 65082"/>
                <a:gd name="connsiteX4" fmla="*/ 955 w 88664"/>
                <a:gd name="connsiteY4" fmla="*/ 45982 h 6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664" h="65082">
                  <a:moveTo>
                    <a:pt x="955" y="45982"/>
                  </a:moveTo>
                  <a:cubicBezTo>
                    <a:pt x="6042" y="62370"/>
                    <a:pt x="29666" y="69604"/>
                    <a:pt x="53629" y="62144"/>
                  </a:cubicBezTo>
                  <a:cubicBezTo>
                    <a:pt x="77592" y="54685"/>
                    <a:pt x="93078" y="35358"/>
                    <a:pt x="87540" y="19083"/>
                  </a:cubicBezTo>
                  <a:cubicBezTo>
                    <a:pt x="82001" y="2807"/>
                    <a:pt x="58829" y="-4539"/>
                    <a:pt x="34865" y="2920"/>
                  </a:cubicBezTo>
                  <a:cubicBezTo>
                    <a:pt x="10902" y="10380"/>
                    <a:pt x="-4019" y="29594"/>
                    <a:pt x="955" y="45982"/>
                  </a:cubicBezTo>
                  <a:close/>
                </a:path>
              </a:pathLst>
            </a:custGeom>
            <a:solidFill>
              <a:srgbClr val="FC7F5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05A82765-A03F-CA4D-8A80-FBE458D8FDD2}"/>
                </a:ext>
              </a:extLst>
            </p:cNvPr>
            <p:cNvSpPr/>
            <p:nvPr/>
          </p:nvSpPr>
          <p:spPr>
            <a:xfrm>
              <a:off x="10429670" y="2714480"/>
              <a:ext cx="14700" cy="22802"/>
            </a:xfrm>
            <a:custGeom>
              <a:avLst/>
              <a:gdLst>
                <a:gd name="connsiteX0" fmla="*/ 851 w 14700"/>
                <a:gd name="connsiteY0" fmla="*/ 13379 h 22802"/>
                <a:gd name="connsiteX1" fmla="*/ 10798 w 14700"/>
                <a:gd name="connsiteY1" fmla="*/ 22647 h 22802"/>
                <a:gd name="connsiteX2" fmla="*/ 13850 w 14700"/>
                <a:gd name="connsiteY2" fmla="*/ 9424 h 22802"/>
                <a:gd name="connsiteX3" fmla="*/ 3902 w 14700"/>
                <a:gd name="connsiteY3" fmla="*/ 156 h 22802"/>
                <a:gd name="connsiteX4" fmla="*/ 851 w 14700"/>
                <a:gd name="connsiteY4" fmla="*/ 13379 h 2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00" h="22802">
                  <a:moveTo>
                    <a:pt x="851" y="13379"/>
                  </a:moveTo>
                  <a:cubicBezTo>
                    <a:pt x="2772" y="19596"/>
                    <a:pt x="7294" y="23664"/>
                    <a:pt x="10798" y="22647"/>
                  </a:cubicBezTo>
                  <a:cubicBezTo>
                    <a:pt x="14302" y="21630"/>
                    <a:pt x="15771" y="15640"/>
                    <a:pt x="13850" y="9424"/>
                  </a:cubicBezTo>
                  <a:cubicBezTo>
                    <a:pt x="11928" y="3207"/>
                    <a:pt x="7406" y="-862"/>
                    <a:pt x="3902" y="156"/>
                  </a:cubicBezTo>
                  <a:cubicBezTo>
                    <a:pt x="398" y="1173"/>
                    <a:pt x="-1071" y="7163"/>
                    <a:pt x="851" y="13379"/>
                  </a:cubicBezTo>
                  <a:close/>
                </a:path>
              </a:pathLst>
            </a:custGeom>
            <a:solidFill>
              <a:srgbClr val="2D0E0B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6E9C3174-91A1-3648-96EC-BB7A7F5B06D8}"/>
                </a:ext>
              </a:extLst>
            </p:cNvPr>
            <p:cNvSpPr/>
            <p:nvPr/>
          </p:nvSpPr>
          <p:spPr>
            <a:xfrm>
              <a:off x="10326616" y="2753567"/>
              <a:ext cx="19329" cy="25774"/>
            </a:xfrm>
            <a:custGeom>
              <a:avLst/>
              <a:gdLst>
                <a:gd name="connsiteX0" fmla="*/ 929 w 19329"/>
                <a:gd name="connsiteY0" fmla="*/ 15659 h 25774"/>
                <a:gd name="connsiteX1" fmla="*/ 13589 w 19329"/>
                <a:gd name="connsiteY1" fmla="*/ 25492 h 25774"/>
                <a:gd name="connsiteX2" fmla="*/ 18450 w 19329"/>
                <a:gd name="connsiteY2" fmla="*/ 10121 h 25774"/>
                <a:gd name="connsiteX3" fmla="*/ 5790 w 19329"/>
                <a:gd name="connsiteY3" fmla="*/ 288 h 25774"/>
                <a:gd name="connsiteX4" fmla="*/ 929 w 19329"/>
                <a:gd name="connsiteY4" fmla="*/ 15659 h 2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29" h="25774">
                  <a:moveTo>
                    <a:pt x="929" y="15659"/>
                  </a:moveTo>
                  <a:cubicBezTo>
                    <a:pt x="3077" y="22553"/>
                    <a:pt x="8728" y="26961"/>
                    <a:pt x="13589" y="25492"/>
                  </a:cubicBezTo>
                  <a:cubicBezTo>
                    <a:pt x="18450" y="24022"/>
                    <a:pt x="20710" y="17128"/>
                    <a:pt x="18450" y="10121"/>
                  </a:cubicBezTo>
                  <a:cubicBezTo>
                    <a:pt x="16189" y="3113"/>
                    <a:pt x="10650" y="-1182"/>
                    <a:pt x="5790" y="288"/>
                  </a:cubicBezTo>
                  <a:cubicBezTo>
                    <a:pt x="929" y="1757"/>
                    <a:pt x="-1445" y="8651"/>
                    <a:pt x="929" y="15659"/>
                  </a:cubicBezTo>
                  <a:close/>
                </a:path>
              </a:pathLst>
            </a:custGeom>
            <a:solidFill>
              <a:srgbClr val="2D0E0B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BD9F8C8-927D-BD43-899A-E6F6F2F492E9}"/>
                </a:ext>
              </a:extLst>
            </p:cNvPr>
            <p:cNvSpPr/>
            <p:nvPr/>
          </p:nvSpPr>
          <p:spPr>
            <a:xfrm>
              <a:off x="10395639" y="2744706"/>
              <a:ext cx="41440" cy="61669"/>
            </a:xfrm>
            <a:custGeom>
              <a:avLst/>
              <a:gdLst>
                <a:gd name="connsiteX0" fmla="*/ 21317 w 41440"/>
                <a:gd name="connsiteY0" fmla="*/ 53793 h 61669"/>
                <a:gd name="connsiteX1" fmla="*/ 30586 w 41440"/>
                <a:gd name="connsiteY1" fmla="*/ 45090 h 61669"/>
                <a:gd name="connsiteX2" fmla="*/ 180 w 41440"/>
                <a:gd name="connsiteY2" fmla="*/ 5645 h 61669"/>
                <a:gd name="connsiteX3" fmla="*/ 3006 w 41440"/>
                <a:gd name="connsiteY3" fmla="*/ 220 h 61669"/>
                <a:gd name="connsiteX4" fmla="*/ 8431 w 41440"/>
                <a:gd name="connsiteY4" fmla="*/ 2933 h 61669"/>
                <a:gd name="connsiteX5" fmla="*/ 39064 w 41440"/>
                <a:gd name="connsiteY5" fmla="*/ 39552 h 61669"/>
                <a:gd name="connsiteX6" fmla="*/ 40985 w 41440"/>
                <a:gd name="connsiteY6" fmla="*/ 45316 h 61669"/>
                <a:gd name="connsiteX7" fmla="*/ 40985 w 41440"/>
                <a:gd name="connsiteY7" fmla="*/ 45316 h 61669"/>
                <a:gd name="connsiteX8" fmla="*/ 26178 w 41440"/>
                <a:gd name="connsiteY8" fmla="*/ 61026 h 61669"/>
                <a:gd name="connsiteX9" fmla="*/ 21317 w 41440"/>
                <a:gd name="connsiteY9" fmla="*/ 53793 h 6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440" h="61669">
                  <a:moveTo>
                    <a:pt x="21317" y="53793"/>
                  </a:moveTo>
                  <a:cubicBezTo>
                    <a:pt x="24968" y="51566"/>
                    <a:pt x="28133" y="48594"/>
                    <a:pt x="30586" y="45090"/>
                  </a:cubicBezTo>
                  <a:cubicBezTo>
                    <a:pt x="15089" y="37122"/>
                    <a:pt x="3944" y="22667"/>
                    <a:pt x="180" y="5645"/>
                  </a:cubicBezTo>
                  <a:cubicBezTo>
                    <a:pt x="-487" y="3374"/>
                    <a:pt x="756" y="978"/>
                    <a:pt x="3006" y="220"/>
                  </a:cubicBezTo>
                  <a:cubicBezTo>
                    <a:pt x="5255" y="-526"/>
                    <a:pt x="7674" y="684"/>
                    <a:pt x="8431" y="2933"/>
                  </a:cubicBezTo>
                  <a:cubicBezTo>
                    <a:pt x="11834" y="19513"/>
                    <a:pt x="23341" y="33279"/>
                    <a:pt x="39064" y="39552"/>
                  </a:cubicBezTo>
                  <a:cubicBezTo>
                    <a:pt x="41189" y="40615"/>
                    <a:pt x="42048" y="43192"/>
                    <a:pt x="40985" y="45316"/>
                  </a:cubicBezTo>
                  <a:cubicBezTo>
                    <a:pt x="40985" y="45316"/>
                    <a:pt x="40985" y="45316"/>
                    <a:pt x="40985" y="45316"/>
                  </a:cubicBezTo>
                  <a:cubicBezTo>
                    <a:pt x="37526" y="51770"/>
                    <a:pt x="32417" y="57195"/>
                    <a:pt x="26178" y="61026"/>
                  </a:cubicBezTo>
                  <a:cubicBezTo>
                    <a:pt x="21430" y="63852"/>
                    <a:pt x="16570" y="56619"/>
                    <a:pt x="21317" y="53793"/>
                  </a:cubicBezTo>
                  <a:close/>
                </a:path>
              </a:pathLst>
            </a:custGeom>
            <a:solidFill>
              <a:srgbClr val="F46E45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104167C-091E-AB4C-BF35-0F46E180B36E}"/>
                </a:ext>
              </a:extLst>
            </p:cNvPr>
            <p:cNvSpPr/>
            <p:nvPr/>
          </p:nvSpPr>
          <p:spPr>
            <a:xfrm>
              <a:off x="10398192" y="2832971"/>
              <a:ext cx="48152" cy="22487"/>
            </a:xfrm>
            <a:custGeom>
              <a:avLst/>
              <a:gdLst>
                <a:gd name="connsiteX0" fmla="*/ 48153 w 48152"/>
                <a:gd name="connsiteY0" fmla="*/ 0 h 22487"/>
                <a:gd name="connsiteX1" fmla="*/ 0 w 48152"/>
                <a:gd name="connsiteY1" fmla="*/ 16162 h 22487"/>
                <a:gd name="connsiteX2" fmla="*/ 48153 w 48152"/>
                <a:gd name="connsiteY2" fmla="*/ 0 h 2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152" h="22487">
                  <a:moveTo>
                    <a:pt x="48153" y="0"/>
                  </a:moveTo>
                  <a:cubicBezTo>
                    <a:pt x="35029" y="11811"/>
                    <a:pt x="17600" y="17665"/>
                    <a:pt x="0" y="16162"/>
                  </a:cubicBezTo>
                  <a:cubicBezTo>
                    <a:pt x="0" y="16162"/>
                    <a:pt x="46909" y="38202"/>
                    <a:pt x="48153" y="0"/>
                  </a:cubicBezTo>
                  <a:close/>
                </a:path>
              </a:pathLst>
            </a:custGeom>
            <a:solidFill>
              <a:srgbClr val="E53E3E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7ABE202-D951-BD41-8A92-FF45AEB89591}"/>
                </a:ext>
              </a:extLst>
            </p:cNvPr>
            <p:cNvSpPr/>
            <p:nvPr/>
          </p:nvSpPr>
          <p:spPr>
            <a:xfrm>
              <a:off x="10276148" y="2718611"/>
              <a:ext cx="102908" cy="105883"/>
            </a:xfrm>
            <a:custGeom>
              <a:avLst/>
              <a:gdLst>
                <a:gd name="connsiteX0" fmla="*/ 52528 w 102908"/>
                <a:gd name="connsiteY0" fmla="*/ 105884 h 105883"/>
                <a:gd name="connsiteX1" fmla="*/ 28000 w 102908"/>
                <a:gd name="connsiteY1" fmla="*/ 99441 h 105883"/>
                <a:gd name="connsiteX2" fmla="*/ 2680 w 102908"/>
                <a:gd name="connsiteY2" fmla="*/ 68134 h 105883"/>
                <a:gd name="connsiteX3" fmla="*/ 35675 w 102908"/>
                <a:gd name="connsiteY3" fmla="*/ 2242 h 105883"/>
                <a:gd name="connsiteX4" fmla="*/ 35686 w 102908"/>
                <a:gd name="connsiteY4" fmla="*/ 2242 h 105883"/>
                <a:gd name="connsiteX5" fmla="*/ 74909 w 102908"/>
                <a:gd name="connsiteY5" fmla="*/ 6423 h 105883"/>
                <a:gd name="connsiteX6" fmla="*/ 100229 w 102908"/>
                <a:gd name="connsiteY6" fmla="*/ 37844 h 105883"/>
                <a:gd name="connsiteX7" fmla="*/ 67234 w 102908"/>
                <a:gd name="connsiteY7" fmla="*/ 103736 h 105883"/>
                <a:gd name="connsiteX8" fmla="*/ 67223 w 102908"/>
                <a:gd name="connsiteY8" fmla="*/ 103736 h 105883"/>
                <a:gd name="connsiteX9" fmla="*/ 52528 w 102908"/>
                <a:gd name="connsiteY9" fmla="*/ 105884 h 105883"/>
                <a:gd name="connsiteX10" fmla="*/ 50381 w 102908"/>
                <a:gd name="connsiteY10" fmla="*/ 7441 h 105883"/>
                <a:gd name="connsiteX11" fmla="*/ 37947 w 102908"/>
                <a:gd name="connsiteY11" fmla="*/ 9362 h 105883"/>
                <a:gd name="connsiteX12" fmla="*/ 9801 w 102908"/>
                <a:gd name="connsiteY12" fmla="*/ 65873 h 105883"/>
                <a:gd name="connsiteX13" fmla="*/ 31617 w 102908"/>
                <a:gd name="connsiteY13" fmla="*/ 92999 h 105883"/>
                <a:gd name="connsiteX14" fmla="*/ 65527 w 102908"/>
                <a:gd name="connsiteY14" fmla="*/ 96616 h 105883"/>
                <a:gd name="connsiteX15" fmla="*/ 93673 w 102908"/>
                <a:gd name="connsiteY15" fmla="*/ 40104 h 105883"/>
                <a:gd name="connsiteX16" fmla="*/ 71857 w 102908"/>
                <a:gd name="connsiteY16" fmla="*/ 13092 h 105883"/>
                <a:gd name="connsiteX17" fmla="*/ 50381 w 102908"/>
                <a:gd name="connsiteY17" fmla="*/ 6989 h 10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2908" h="105883">
                  <a:moveTo>
                    <a:pt x="52528" y="105884"/>
                  </a:moveTo>
                  <a:cubicBezTo>
                    <a:pt x="43938" y="105872"/>
                    <a:pt x="35483" y="103657"/>
                    <a:pt x="28000" y="99441"/>
                  </a:cubicBezTo>
                  <a:cubicBezTo>
                    <a:pt x="15826" y="92671"/>
                    <a:pt x="6749" y="81448"/>
                    <a:pt x="2680" y="68134"/>
                  </a:cubicBezTo>
                  <a:cubicBezTo>
                    <a:pt x="-6408" y="40828"/>
                    <a:pt x="8366" y="11329"/>
                    <a:pt x="35675" y="2242"/>
                  </a:cubicBezTo>
                  <a:cubicBezTo>
                    <a:pt x="35675" y="2242"/>
                    <a:pt x="35686" y="2242"/>
                    <a:pt x="35686" y="2242"/>
                  </a:cubicBezTo>
                  <a:cubicBezTo>
                    <a:pt x="48775" y="-1827"/>
                    <a:pt x="62973" y="-313"/>
                    <a:pt x="74909" y="6423"/>
                  </a:cubicBezTo>
                  <a:cubicBezTo>
                    <a:pt x="87094" y="13239"/>
                    <a:pt x="96160" y="24496"/>
                    <a:pt x="100229" y="37844"/>
                  </a:cubicBezTo>
                  <a:cubicBezTo>
                    <a:pt x="109317" y="65150"/>
                    <a:pt x="94543" y="94649"/>
                    <a:pt x="67234" y="103736"/>
                  </a:cubicBezTo>
                  <a:cubicBezTo>
                    <a:pt x="67234" y="103736"/>
                    <a:pt x="67223" y="103736"/>
                    <a:pt x="67223" y="103736"/>
                  </a:cubicBezTo>
                  <a:cubicBezTo>
                    <a:pt x="62453" y="105171"/>
                    <a:pt x="57502" y="105895"/>
                    <a:pt x="52528" y="105884"/>
                  </a:cubicBezTo>
                  <a:close/>
                  <a:moveTo>
                    <a:pt x="50381" y="7441"/>
                  </a:moveTo>
                  <a:cubicBezTo>
                    <a:pt x="46165" y="7407"/>
                    <a:pt x="41960" y="8051"/>
                    <a:pt x="37947" y="9362"/>
                  </a:cubicBezTo>
                  <a:cubicBezTo>
                    <a:pt x="14786" y="17443"/>
                    <a:pt x="2296" y="42523"/>
                    <a:pt x="9801" y="65873"/>
                  </a:cubicBezTo>
                  <a:cubicBezTo>
                    <a:pt x="13271" y="77402"/>
                    <a:pt x="21093" y="87133"/>
                    <a:pt x="31617" y="92999"/>
                  </a:cubicBezTo>
                  <a:cubicBezTo>
                    <a:pt x="41926" y="98876"/>
                    <a:pt x="54213" y="100187"/>
                    <a:pt x="65527" y="96616"/>
                  </a:cubicBezTo>
                  <a:cubicBezTo>
                    <a:pt x="88688" y="88534"/>
                    <a:pt x="101179" y="63455"/>
                    <a:pt x="93673" y="40104"/>
                  </a:cubicBezTo>
                  <a:cubicBezTo>
                    <a:pt x="90203" y="28599"/>
                    <a:pt x="82370" y="18913"/>
                    <a:pt x="71857" y="13092"/>
                  </a:cubicBezTo>
                  <a:cubicBezTo>
                    <a:pt x="65380" y="9170"/>
                    <a:pt x="57954" y="7056"/>
                    <a:pt x="50381" y="6989"/>
                  </a:cubicBezTo>
                  <a:close/>
                </a:path>
              </a:pathLst>
            </a:custGeom>
            <a:solidFill>
              <a:srgbClr val="D0371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B7BAEE0-911F-D74D-8807-6AA51C2119A4}"/>
                </a:ext>
              </a:extLst>
            </p:cNvPr>
            <p:cNvSpPr/>
            <p:nvPr/>
          </p:nvSpPr>
          <p:spPr>
            <a:xfrm>
              <a:off x="10397736" y="2673779"/>
              <a:ext cx="91512" cy="105280"/>
            </a:xfrm>
            <a:custGeom>
              <a:avLst/>
              <a:gdLst>
                <a:gd name="connsiteX0" fmla="*/ 49287 w 91512"/>
                <a:gd name="connsiteY0" fmla="*/ 105280 h 105280"/>
                <a:gd name="connsiteX1" fmla="*/ 1925 w 91512"/>
                <a:gd name="connsiteY1" fmla="*/ 63801 h 105280"/>
                <a:gd name="connsiteX2" fmla="*/ 32558 w 91512"/>
                <a:gd name="connsiteY2" fmla="*/ 1186 h 105280"/>
                <a:gd name="connsiteX3" fmla="*/ 67712 w 91512"/>
                <a:gd name="connsiteY3" fmla="*/ 8533 h 105280"/>
                <a:gd name="connsiteX4" fmla="*/ 89527 w 91512"/>
                <a:gd name="connsiteY4" fmla="*/ 41535 h 105280"/>
                <a:gd name="connsiteX5" fmla="*/ 89527 w 91512"/>
                <a:gd name="connsiteY5" fmla="*/ 41535 h 105280"/>
                <a:gd name="connsiteX6" fmla="*/ 86136 w 91512"/>
                <a:gd name="connsiteY6" fmla="*/ 80867 h 105280"/>
                <a:gd name="connsiteX7" fmla="*/ 58895 w 91512"/>
                <a:gd name="connsiteY7" fmla="*/ 104150 h 105280"/>
                <a:gd name="connsiteX8" fmla="*/ 49287 w 91512"/>
                <a:gd name="connsiteY8" fmla="*/ 105280 h 105280"/>
                <a:gd name="connsiteX9" fmla="*/ 42279 w 91512"/>
                <a:gd name="connsiteY9" fmla="*/ 7402 h 105280"/>
                <a:gd name="connsiteX10" fmla="*/ 34479 w 91512"/>
                <a:gd name="connsiteY10" fmla="*/ 8420 h 105280"/>
                <a:gd name="connsiteX11" fmla="*/ 9160 w 91512"/>
                <a:gd name="connsiteY11" fmla="*/ 61992 h 105280"/>
                <a:gd name="connsiteX12" fmla="*/ 57086 w 91512"/>
                <a:gd name="connsiteY12" fmla="*/ 96916 h 105280"/>
                <a:gd name="connsiteX13" fmla="*/ 79693 w 91512"/>
                <a:gd name="connsiteY13" fmla="*/ 77589 h 105280"/>
                <a:gd name="connsiteX14" fmla="*/ 82519 w 91512"/>
                <a:gd name="connsiteY14" fmla="*/ 43683 h 105280"/>
                <a:gd name="connsiteX15" fmla="*/ 82519 w 91512"/>
                <a:gd name="connsiteY15" fmla="*/ 43683 h 105280"/>
                <a:gd name="connsiteX16" fmla="*/ 63077 w 91512"/>
                <a:gd name="connsiteY16" fmla="*/ 14523 h 105280"/>
                <a:gd name="connsiteX17" fmla="*/ 42279 w 91512"/>
                <a:gd name="connsiteY17" fmla="*/ 7402 h 10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512" h="105280">
                  <a:moveTo>
                    <a:pt x="49287" y="105280"/>
                  </a:moveTo>
                  <a:cubicBezTo>
                    <a:pt x="25968" y="103664"/>
                    <a:pt x="6594" y="86699"/>
                    <a:pt x="1925" y="63801"/>
                  </a:cubicBezTo>
                  <a:cubicBezTo>
                    <a:pt x="-5309" y="35432"/>
                    <a:pt x="8482" y="7289"/>
                    <a:pt x="32558" y="1186"/>
                  </a:cubicBezTo>
                  <a:cubicBezTo>
                    <a:pt x="44788" y="-1793"/>
                    <a:pt x="57697" y="907"/>
                    <a:pt x="67712" y="8533"/>
                  </a:cubicBezTo>
                  <a:cubicBezTo>
                    <a:pt x="78642" y="16623"/>
                    <a:pt x="86362" y="28309"/>
                    <a:pt x="89527" y="41535"/>
                  </a:cubicBezTo>
                  <a:lnTo>
                    <a:pt x="89527" y="41535"/>
                  </a:lnTo>
                  <a:cubicBezTo>
                    <a:pt x="93054" y="54635"/>
                    <a:pt x="91856" y="68559"/>
                    <a:pt x="86136" y="80867"/>
                  </a:cubicBezTo>
                  <a:cubicBezTo>
                    <a:pt x="80982" y="92305"/>
                    <a:pt x="70990" y="100838"/>
                    <a:pt x="58895" y="104150"/>
                  </a:cubicBezTo>
                  <a:cubicBezTo>
                    <a:pt x="55752" y="104918"/>
                    <a:pt x="52520" y="105291"/>
                    <a:pt x="49287" y="105280"/>
                  </a:cubicBezTo>
                  <a:close/>
                  <a:moveTo>
                    <a:pt x="42279" y="7402"/>
                  </a:moveTo>
                  <a:cubicBezTo>
                    <a:pt x="39645" y="7406"/>
                    <a:pt x="37023" y="7748"/>
                    <a:pt x="34479" y="8420"/>
                  </a:cubicBezTo>
                  <a:cubicBezTo>
                    <a:pt x="14246" y="13506"/>
                    <a:pt x="2943" y="37579"/>
                    <a:pt x="9160" y="61992"/>
                  </a:cubicBezTo>
                  <a:cubicBezTo>
                    <a:pt x="15377" y="86405"/>
                    <a:pt x="36853" y="102115"/>
                    <a:pt x="57086" y="96916"/>
                  </a:cubicBezTo>
                  <a:cubicBezTo>
                    <a:pt x="67146" y="94204"/>
                    <a:pt x="75455" y="87106"/>
                    <a:pt x="79693" y="77589"/>
                  </a:cubicBezTo>
                  <a:cubicBezTo>
                    <a:pt x="84531" y="66954"/>
                    <a:pt x="85526" y="54974"/>
                    <a:pt x="82519" y="43683"/>
                  </a:cubicBezTo>
                  <a:lnTo>
                    <a:pt x="82519" y="43683"/>
                  </a:lnTo>
                  <a:cubicBezTo>
                    <a:pt x="79739" y="31951"/>
                    <a:pt x="72832" y="21605"/>
                    <a:pt x="63077" y="14523"/>
                  </a:cubicBezTo>
                  <a:cubicBezTo>
                    <a:pt x="57041" y="10069"/>
                    <a:pt x="49773" y="7583"/>
                    <a:pt x="42279" y="7402"/>
                  </a:cubicBezTo>
                  <a:close/>
                </a:path>
              </a:pathLst>
            </a:custGeom>
            <a:solidFill>
              <a:srgbClr val="D0371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38CC9313-868F-8F42-8DB5-F23A2829525D}"/>
                </a:ext>
              </a:extLst>
            </p:cNvPr>
            <p:cNvSpPr/>
            <p:nvPr/>
          </p:nvSpPr>
          <p:spPr>
            <a:xfrm rot="-676201">
              <a:off x="10233010" y="2786597"/>
              <a:ext cx="49848" cy="7459"/>
            </a:xfrm>
            <a:custGeom>
              <a:avLst/>
              <a:gdLst>
                <a:gd name="connsiteX0" fmla="*/ 0 w 49848"/>
                <a:gd name="connsiteY0" fmla="*/ 0 h 7459"/>
                <a:gd name="connsiteX1" fmla="*/ 49848 w 49848"/>
                <a:gd name="connsiteY1" fmla="*/ 0 h 7459"/>
                <a:gd name="connsiteX2" fmla="*/ 49848 w 49848"/>
                <a:gd name="connsiteY2" fmla="*/ 7460 h 7459"/>
                <a:gd name="connsiteX3" fmla="*/ 0 w 49848"/>
                <a:gd name="connsiteY3" fmla="*/ 7460 h 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48" h="7459">
                  <a:moveTo>
                    <a:pt x="0" y="0"/>
                  </a:moveTo>
                  <a:lnTo>
                    <a:pt x="49848" y="0"/>
                  </a:lnTo>
                  <a:lnTo>
                    <a:pt x="49848" y="7460"/>
                  </a:lnTo>
                  <a:lnTo>
                    <a:pt x="0" y="7460"/>
                  </a:lnTo>
                  <a:close/>
                </a:path>
              </a:pathLst>
            </a:custGeom>
            <a:solidFill>
              <a:srgbClr val="D0371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E803E1EA-6FAE-C244-9308-84F8437D2E92}"/>
                </a:ext>
              </a:extLst>
            </p:cNvPr>
            <p:cNvSpPr/>
            <p:nvPr/>
          </p:nvSpPr>
          <p:spPr>
            <a:xfrm>
              <a:off x="10367899" y="2734048"/>
              <a:ext cx="37753" cy="20485"/>
            </a:xfrm>
            <a:custGeom>
              <a:avLst/>
              <a:gdLst>
                <a:gd name="connsiteX0" fmla="*/ 5878 w 37753"/>
                <a:gd name="connsiteY0" fmla="*/ 20485 h 20485"/>
                <a:gd name="connsiteX1" fmla="*/ 0 w 37753"/>
                <a:gd name="connsiteY1" fmla="*/ 15964 h 20485"/>
                <a:gd name="connsiteX2" fmla="*/ 37754 w 37753"/>
                <a:gd name="connsiteY2" fmla="*/ 2063 h 20485"/>
                <a:gd name="connsiteX3" fmla="*/ 34702 w 37753"/>
                <a:gd name="connsiteY3" fmla="*/ 8844 h 20485"/>
                <a:gd name="connsiteX4" fmla="*/ 5878 w 37753"/>
                <a:gd name="connsiteY4" fmla="*/ 20485 h 2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53" h="20485">
                  <a:moveTo>
                    <a:pt x="5878" y="20485"/>
                  </a:moveTo>
                  <a:lnTo>
                    <a:pt x="0" y="15964"/>
                  </a:lnTo>
                  <a:cubicBezTo>
                    <a:pt x="791" y="14947"/>
                    <a:pt x="18086" y="-6640"/>
                    <a:pt x="37754" y="2063"/>
                  </a:cubicBezTo>
                  <a:lnTo>
                    <a:pt x="34702" y="8844"/>
                  </a:lnTo>
                  <a:cubicBezTo>
                    <a:pt x="20346" y="2854"/>
                    <a:pt x="5991" y="20372"/>
                    <a:pt x="5878" y="20485"/>
                  </a:cubicBezTo>
                  <a:close/>
                </a:path>
              </a:pathLst>
            </a:custGeom>
            <a:solidFill>
              <a:srgbClr val="D0371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592D9BBC-BF8F-CE42-BB7B-842843D6CA0F}"/>
                </a:ext>
              </a:extLst>
            </p:cNvPr>
            <p:cNvSpPr/>
            <p:nvPr/>
          </p:nvSpPr>
          <p:spPr>
            <a:xfrm>
              <a:off x="9802612" y="3705732"/>
              <a:ext cx="1129894" cy="1846452"/>
            </a:xfrm>
            <a:custGeom>
              <a:avLst/>
              <a:gdLst>
                <a:gd name="connsiteX0" fmla="*/ 222791 w 1129894"/>
                <a:gd name="connsiteY0" fmla="*/ 0 h 1846452"/>
                <a:gd name="connsiteX1" fmla="*/ 146267 w 1129894"/>
                <a:gd name="connsiteY1" fmla="*/ 377496 h 1846452"/>
                <a:gd name="connsiteX2" fmla="*/ 0 w 1129894"/>
                <a:gd name="connsiteY2" fmla="*/ 1816727 h 1846452"/>
                <a:gd name="connsiteX3" fmla="*/ 544036 w 1129894"/>
                <a:gd name="connsiteY3" fmla="*/ 1837072 h 1846452"/>
                <a:gd name="connsiteX4" fmla="*/ 518942 w 1129894"/>
                <a:gd name="connsiteY4" fmla="*/ 374331 h 1846452"/>
                <a:gd name="connsiteX5" fmla="*/ 614230 w 1129894"/>
                <a:gd name="connsiteY5" fmla="*/ 1832324 h 1846452"/>
                <a:gd name="connsiteX6" fmla="*/ 1129895 w 1129894"/>
                <a:gd name="connsiteY6" fmla="*/ 1795818 h 1846452"/>
                <a:gd name="connsiteX7" fmla="*/ 722970 w 1129894"/>
                <a:gd name="connsiteY7" fmla="*/ 8138 h 184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9894" h="1846452">
                  <a:moveTo>
                    <a:pt x="222791" y="0"/>
                  </a:moveTo>
                  <a:cubicBezTo>
                    <a:pt x="222791" y="0"/>
                    <a:pt x="170343" y="132124"/>
                    <a:pt x="146267" y="377496"/>
                  </a:cubicBezTo>
                  <a:cubicBezTo>
                    <a:pt x="122190" y="622868"/>
                    <a:pt x="0" y="1816727"/>
                    <a:pt x="0" y="1816727"/>
                  </a:cubicBezTo>
                  <a:cubicBezTo>
                    <a:pt x="0" y="1816727"/>
                    <a:pt x="408620" y="1866683"/>
                    <a:pt x="544036" y="1837072"/>
                  </a:cubicBezTo>
                  <a:cubicBezTo>
                    <a:pt x="544036" y="1837072"/>
                    <a:pt x="494527" y="598568"/>
                    <a:pt x="518942" y="374331"/>
                  </a:cubicBezTo>
                  <a:lnTo>
                    <a:pt x="614230" y="1832324"/>
                  </a:lnTo>
                  <a:cubicBezTo>
                    <a:pt x="614230" y="1832324"/>
                    <a:pt x="942031" y="1850860"/>
                    <a:pt x="1129895" y="1795818"/>
                  </a:cubicBezTo>
                  <a:cubicBezTo>
                    <a:pt x="1129895" y="1795818"/>
                    <a:pt x="850021" y="287530"/>
                    <a:pt x="722970" y="8138"/>
                  </a:cubicBez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3B061BE-383B-6D4C-B103-76A6833D9997}"/>
                </a:ext>
              </a:extLst>
            </p:cNvPr>
            <p:cNvSpPr/>
            <p:nvPr/>
          </p:nvSpPr>
          <p:spPr>
            <a:xfrm>
              <a:off x="9834714" y="4230610"/>
              <a:ext cx="511821" cy="1321433"/>
            </a:xfrm>
            <a:custGeom>
              <a:avLst/>
              <a:gdLst>
                <a:gd name="connsiteX0" fmla="*/ 480284 w 511821"/>
                <a:gd name="connsiteY0" fmla="*/ 27012 h 1321433"/>
                <a:gd name="connsiteX1" fmla="*/ 475876 w 511821"/>
                <a:gd name="connsiteY1" fmla="*/ 0 h 1321433"/>
                <a:gd name="connsiteX2" fmla="*/ 396752 w 511821"/>
                <a:gd name="connsiteY2" fmla="*/ 916614 h 1321433"/>
                <a:gd name="connsiteX3" fmla="*/ 286882 w 511821"/>
                <a:gd name="connsiteY3" fmla="*/ 1233078 h 1321433"/>
                <a:gd name="connsiteX4" fmla="*/ 128634 w 511821"/>
                <a:gd name="connsiteY4" fmla="*/ 1276818 h 1321433"/>
                <a:gd name="connsiteX5" fmla="*/ 0 w 511821"/>
                <a:gd name="connsiteY5" fmla="*/ 1295353 h 1321433"/>
                <a:gd name="connsiteX6" fmla="*/ 511821 w 511821"/>
                <a:gd name="connsiteY6" fmla="*/ 1311968 h 1321433"/>
                <a:gd name="connsiteX7" fmla="*/ 480284 w 511821"/>
                <a:gd name="connsiteY7" fmla="*/ 27012 h 132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821" h="1321433">
                  <a:moveTo>
                    <a:pt x="480284" y="27012"/>
                  </a:moveTo>
                  <a:lnTo>
                    <a:pt x="475876" y="0"/>
                  </a:lnTo>
                  <a:cubicBezTo>
                    <a:pt x="453947" y="305161"/>
                    <a:pt x="430662" y="612470"/>
                    <a:pt x="396752" y="916614"/>
                  </a:cubicBezTo>
                  <a:cubicBezTo>
                    <a:pt x="385448" y="1022856"/>
                    <a:pt x="395508" y="1173854"/>
                    <a:pt x="286882" y="1233078"/>
                  </a:cubicBezTo>
                  <a:cubicBezTo>
                    <a:pt x="238390" y="1259638"/>
                    <a:pt x="182212" y="1267889"/>
                    <a:pt x="128634" y="1276818"/>
                  </a:cubicBezTo>
                  <a:cubicBezTo>
                    <a:pt x="85759" y="1284356"/>
                    <a:pt x="42874" y="1290527"/>
                    <a:pt x="0" y="1295353"/>
                  </a:cubicBezTo>
                  <a:cubicBezTo>
                    <a:pt x="98792" y="1306656"/>
                    <a:pt x="399465" y="1336607"/>
                    <a:pt x="511821" y="1311968"/>
                  </a:cubicBezTo>
                  <a:cubicBezTo>
                    <a:pt x="511934" y="1312194"/>
                    <a:pt x="477119" y="439884"/>
                    <a:pt x="480284" y="27012"/>
                  </a:cubicBezTo>
                  <a:close/>
                </a:path>
              </a:pathLst>
            </a:custGeom>
            <a:gradFill flip="none" rotWithShape="1">
              <a:gsLst>
                <a:gs pos="19000">
                  <a:schemeClr val="accent2"/>
                </a:gs>
                <a:gs pos="81000">
                  <a:schemeClr val="accent2">
                    <a:lumMod val="75000"/>
                  </a:schemeClr>
                </a:gs>
              </a:gsLst>
              <a:lin ang="16200000" scaled="1"/>
              <a:tileRect/>
            </a:gra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BA6FD28-2CFC-4544-8C7C-0D5F312896C6}"/>
                </a:ext>
              </a:extLst>
            </p:cNvPr>
            <p:cNvSpPr/>
            <p:nvPr/>
          </p:nvSpPr>
          <p:spPr>
            <a:xfrm>
              <a:off x="9972843" y="3700646"/>
              <a:ext cx="552287" cy="209883"/>
            </a:xfrm>
            <a:custGeom>
              <a:avLst/>
              <a:gdLst>
                <a:gd name="connsiteX0" fmla="*/ 151467 w 552287"/>
                <a:gd name="connsiteY0" fmla="*/ 95052 h 209883"/>
                <a:gd name="connsiteX1" fmla="*/ 552287 w 552287"/>
                <a:gd name="connsiteY1" fmla="*/ 12771 h 209883"/>
                <a:gd name="connsiteX2" fmla="*/ 552287 w 552287"/>
                <a:gd name="connsiteY2" fmla="*/ 0 h 209883"/>
                <a:gd name="connsiteX3" fmla="*/ 52561 w 552287"/>
                <a:gd name="connsiteY3" fmla="*/ 5086 h 209883"/>
                <a:gd name="connsiteX4" fmla="*/ 0 w 552287"/>
                <a:gd name="connsiteY4" fmla="*/ 209883 h 209883"/>
                <a:gd name="connsiteX5" fmla="*/ 151467 w 552287"/>
                <a:gd name="connsiteY5" fmla="*/ 95052 h 20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287" h="209883">
                  <a:moveTo>
                    <a:pt x="151467" y="95052"/>
                  </a:moveTo>
                  <a:cubicBezTo>
                    <a:pt x="283378" y="73239"/>
                    <a:pt x="432018" y="76855"/>
                    <a:pt x="552287" y="12771"/>
                  </a:cubicBezTo>
                  <a:lnTo>
                    <a:pt x="552287" y="0"/>
                  </a:lnTo>
                  <a:lnTo>
                    <a:pt x="52561" y="5086"/>
                  </a:lnTo>
                  <a:cubicBezTo>
                    <a:pt x="52561" y="5086"/>
                    <a:pt x="24529" y="76064"/>
                    <a:pt x="0" y="209883"/>
                  </a:cubicBezTo>
                  <a:cubicBezTo>
                    <a:pt x="32893" y="152807"/>
                    <a:pt x="78333" y="107145"/>
                    <a:pt x="151467" y="95052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  <a:tileRect/>
            </a:gra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BC772DDE-6EC7-6049-8620-52AFBC3259E6}"/>
                </a:ext>
              </a:extLst>
            </p:cNvPr>
            <p:cNvSpPr/>
            <p:nvPr/>
          </p:nvSpPr>
          <p:spPr>
            <a:xfrm>
              <a:off x="10342692" y="4403987"/>
              <a:ext cx="553191" cy="1136955"/>
            </a:xfrm>
            <a:custGeom>
              <a:avLst/>
              <a:gdLst>
                <a:gd name="connsiteX0" fmla="*/ 438009 w 553191"/>
                <a:gd name="connsiteY0" fmla="*/ 1093382 h 1136955"/>
                <a:gd name="connsiteX1" fmla="*/ 228669 w 553191"/>
                <a:gd name="connsiteY1" fmla="*/ 1052694 h 1136955"/>
                <a:gd name="connsiteX2" fmla="*/ 143215 w 553191"/>
                <a:gd name="connsiteY2" fmla="*/ 950973 h 1136955"/>
                <a:gd name="connsiteX3" fmla="*/ 101279 w 553191"/>
                <a:gd name="connsiteY3" fmla="*/ 732274 h 1136955"/>
                <a:gd name="connsiteX4" fmla="*/ 40353 w 553191"/>
                <a:gd name="connsiteY4" fmla="*/ 218812 h 1136955"/>
                <a:gd name="connsiteX5" fmla="*/ 0 w 553191"/>
                <a:gd name="connsiteY5" fmla="*/ 0 h 1136955"/>
                <a:gd name="connsiteX6" fmla="*/ 74151 w 553191"/>
                <a:gd name="connsiteY6" fmla="*/ 1133957 h 1136955"/>
                <a:gd name="connsiteX7" fmla="*/ 553192 w 553191"/>
                <a:gd name="connsiteY7" fmla="*/ 1106945 h 1136955"/>
                <a:gd name="connsiteX8" fmla="*/ 438009 w 553191"/>
                <a:gd name="connsiteY8" fmla="*/ 1093382 h 113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191" h="1136955">
                  <a:moveTo>
                    <a:pt x="438009" y="1093382"/>
                  </a:moveTo>
                  <a:cubicBezTo>
                    <a:pt x="370867" y="1084453"/>
                    <a:pt x="291064" y="1080950"/>
                    <a:pt x="228669" y="1052694"/>
                  </a:cubicBezTo>
                  <a:cubicBezTo>
                    <a:pt x="184020" y="1032350"/>
                    <a:pt x="157684" y="996861"/>
                    <a:pt x="143215" y="950973"/>
                  </a:cubicBezTo>
                  <a:cubicBezTo>
                    <a:pt x="121399" y="881125"/>
                    <a:pt x="112809" y="804044"/>
                    <a:pt x="101279" y="732274"/>
                  </a:cubicBezTo>
                  <a:cubicBezTo>
                    <a:pt x="73925" y="561949"/>
                    <a:pt x="65673" y="389250"/>
                    <a:pt x="40353" y="218812"/>
                  </a:cubicBezTo>
                  <a:cubicBezTo>
                    <a:pt x="29050" y="145347"/>
                    <a:pt x="14582" y="72674"/>
                    <a:pt x="0" y="0"/>
                  </a:cubicBezTo>
                  <a:lnTo>
                    <a:pt x="74151" y="1133957"/>
                  </a:lnTo>
                  <a:cubicBezTo>
                    <a:pt x="74151" y="1133957"/>
                    <a:pt x="362163" y="1150232"/>
                    <a:pt x="553192" y="1106945"/>
                  </a:cubicBezTo>
                  <a:cubicBezTo>
                    <a:pt x="513743" y="1105023"/>
                    <a:pt x="472711" y="1098016"/>
                    <a:pt x="438009" y="1093382"/>
                  </a:cubicBezTo>
                  <a:close/>
                </a:path>
              </a:pathLst>
            </a:custGeom>
            <a:gradFill flip="none" rotWithShape="1">
              <a:gsLst>
                <a:gs pos="19000">
                  <a:schemeClr val="accent2"/>
                </a:gs>
                <a:gs pos="81000">
                  <a:schemeClr val="accent2">
                    <a:lumMod val="75000"/>
                  </a:schemeClr>
                </a:gs>
              </a:gsLst>
              <a:lin ang="16200000" scaled="1"/>
              <a:tileRect/>
            </a:gra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37083FF3-B7E8-2447-B6CE-1B28809BF8EB}"/>
                </a:ext>
              </a:extLst>
            </p:cNvPr>
            <p:cNvSpPr/>
            <p:nvPr/>
          </p:nvSpPr>
          <p:spPr>
            <a:xfrm>
              <a:off x="9907297" y="3691045"/>
              <a:ext cx="205946" cy="1835031"/>
            </a:xfrm>
            <a:custGeom>
              <a:avLst/>
              <a:gdLst>
                <a:gd name="connsiteX0" fmla="*/ 9367 w 205946"/>
                <a:gd name="connsiteY0" fmla="*/ 1830737 h 1835031"/>
                <a:gd name="connsiteX1" fmla="*/ 13210 w 205946"/>
                <a:gd name="connsiteY1" fmla="*/ 1471550 h 1835031"/>
                <a:gd name="connsiteX2" fmla="*/ 33556 w 205946"/>
                <a:gd name="connsiteY2" fmla="*/ 1112816 h 1835031"/>
                <a:gd name="connsiteX3" fmla="*/ 70745 w 205946"/>
                <a:gd name="connsiteY3" fmla="*/ 757473 h 1835031"/>
                <a:gd name="connsiteX4" fmla="*/ 125227 w 205946"/>
                <a:gd name="connsiteY4" fmla="*/ 400321 h 1835031"/>
                <a:gd name="connsiteX5" fmla="*/ 195874 w 205946"/>
                <a:gd name="connsiteY5" fmla="*/ 48707 h 1835031"/>
                <a:gd name="connsiteX6" fmla="*/ 205821 w 205946"/>
                <a:gd name="connsiteY6" fmla="*/ 5420 h 1835031"/>
                <a:gd name="connsiteX7" fmla="*/ 197457 w 205946"/>
                <a:gd name="connsiteY7" fmla="*/ 3159 h 1835031"/>
                <a:gd name="connsiteX8" fmla="*/ 124323 w 205946"/>
                <a:gd name="connsiteY8" fmla="*/ 356016 h 1835031"/>
                <a:gd name="connsiteX9" fmla="*/ 68371 w 205946"/>
                <a:gd name="connsiteY9" fmla="*/ 709325 h 1835031"/>
                <a:gd name="connsiteX10" fmla="*/ 28809 w 205946"/>
                <a:gd name="connsiteY10" fmla="*/ 1066816 h 1835031"/>
                <a:gd name="connsiteX11" fmla="*/ 6202 w 205946"/>
                <a:gd name="connsiteY11" fmla="*/ 1425324 h 1835031"/>
                <a:gd name="connsiteX12" fmla="*/ 211 w 205946"/>
                <a:gd name="connsiteY12" fmla="*/ 1786319 h 1835031"/>
                <a:gd name="connsiteX13" fmla="*/ 211 w 205946"/>
                <a:gd name="connsiteY13" fmla="*/ 1830737 h 1835031"/>
                <a:gd name="connsiteX14" fmla="*/ 4506 w 205946"/>
                <a:gd name="connsiteY14" fmla="*/ 1835032 h 1835031"/>
                <a:gd name="connsiteX15" fmla="*/ 8802 w 205946"/>
                <a:gd name="connsiteY15" fmla="*/ 1830737 h 183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5946" h="1835031">
                  <a:moveTo>
                    <a:pt x="9367" y="1830737"/>
                  </a:moveTo>
                  <a:cubicBezTo>
                    <a:pt x="7864" y="1711079"/>
                    <a:pt x="9141" y="1591355"/>
                    <a:pt x="13210" y="1471550"/>
                  </a:cubicBezTo>
                  <a:cubicBezTo>
                    <a:pt x="17279" y="1351746"/>
                    <a:pt x="24061" y="1232168"/>
                    <a:pt x="33556" y="1112816"/>
                  </a:cubicBezTo>
                  <a:cubicBezTo>
                    <a:pt x="43198" y="994143"/>
                    <a:pt x="55598" y="875695"/>
                    <a:pt x="70745" y="757473"/>
                  </a:cubicBezTo>
                  <a:cubicBezTo>
                    <a:pt x="85812" y="638042"/>
                    <a:pt x="103977" y="518995"/>
                    <a:pt x="125227" y="400321"/>
                  </a:cubicBezTo>
                  <a:cubicBezTo>
                    <a:pt x="146478" y="281647"/>
                    <a:pt x="170023" y="164443"/>
                    <a:pt x="195874" y="48707"/>
                  </a:cubicBezTo>
                  <a:cubicBezTo>
                    <a:pt x="199152" y="34240"/>
                    <a:pt x="202430" y="19774"/>
                    <a:pt x="205821" y="5420"/>
                  </a:cubicBezTo>
                  <a:cubicBezTo>
                    <a:pt x="207065" y="-5"/>
                    <a:pt x="198700" y="-2379"/>
                    <a:pt x="197457" y="3159"/>
                  </a:cubicBezTo>
                  <a:cubicBezTo>
                    <a:pt x="170328" y="120172"/>
                    <a:pt x="145947" y="237794"/>
                    <a:pt x="124323" y="356016"/>
                  </a:cubicBezTo>
                  <a:cubicBezTo>
                    <a:pt x="102700" y="474238"/>
                    <a:pt x="84049" y="592008"/>
                    <a:pt x="68371" y="709325"/>
                  </a:cubicBezTo>
                  <a:cubicBezTo>
                    <a:pt x="52399" y="828078"/>
                    <a:pt x="39208" y="947238"/>
                    <a:pt x="28809" y="1066816"/>
                  </a:cubicBezTo>
                  <a:cubicBezTo>
                    <a:pt x="18410" y="1186394"/>
                    <a:pt x="10870" y="1305893"/>
                    <a:pt x="6202" y="1425324"/>
                  </a:cubicBezTo>
                  <a:cubicBezTo>
                    <a:pt x="1308" y="1545885"/>
                    <a:pt x="-693" y="1666209"/>
                    <a:pt x="211" y="1786319"/>
                  </a:cubicBezTo>
                  <a:cubicBezTo>
                    <a:pt x="211" y="1801125"/>
                    <a:pt x="211" y="1815931"/>
                    <a:pt x="211" y="1830737"/>
                  </a:cubicBezTo>
                  <a:cubicBezTo>
                    <a:pt x="211" y="1833110"/>
                    <a:pt x="2133" y="1835032"/>
                    <a:pt x="4506" y="1835032"/>
                  </a:cubicBezTo>
                  <a:cubicBezTo>
                    <a:pt x="6880" y="1835032"/>
                    <a:pt x="8802" y="1833110"/>
                    <a:pt x="8802" y="1830737"/>
                  </a:cubicBezTo>
                  <a:close/>
                </a:path>
              </a:pathLst>
            </a:custGeom>
            <a:solidFill>
              <a:schemeClr val="bg1">
                <a:alpha val="76000"/>
              </a:schemeClr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52AD9A3A-1028-034F-A53E-370BDF59CBB7}"/>
                </a:ext>
              </a:extLst>
            </p:cNvPr>
            <p:cNvSpPr/>
            <p:nvPr/>
          </p:nvSpPr>
          <p:spPr>
            <a:xfrm>
              <a:off x="10134821" y="3667983"/>
              <a:ext cx="58777" cy="1871407"/>
            </a:xfrm>
            <a:custGeom>
              <a:avLst/>
              <a:gdLst>
                <a:gd name="connsiteX0" fmla="*/ 50074 w 58777"/>
                <a:gd name="connsiteY0" fmla="*/ 5199 h 1871407"/>
                <a:gd name="connsiteX1" fmla="*/ 42840 w 58777"/>
                <a:gd name="connsiteY1" fmla="*/ 366872 h 1871407"/>
                <a:gd name="connsiteX2" fmla="*/ 25546 w 58777"/>
                <a:gd name="connsiteY2" fmla="*/ 735665 h 1871407"/>
                <a:gd name="connsiteX3" fmla="*/ 8930 w 58777"/>
                <a:gd name="connsiteY3" fmla="*/ 1105023 h 1871407"/>
                <a:gd name="connsiteX4" fmla="*/ 3843 w 58777"/>
                <a:gd name="connsiteY4" fmla="*/ 1470878 h 1871407"/>
                <a:gd name="connsiteX5" fmla="*/ 1017 w 58777"/>
                <a:gd name="connsiteY5" fmla="*/ 1825995 h 1871407"/>
                <a:gd name="connsiteX6" fmla="*/ 0 w 58777"/>
                <a:gd name="connsiteY6" fmla="*/ 1867701 h 1871407"/>
                <a:gd name="connsiteX7" fmla="*/ 5053 w 58777"/>
                <a:gd name="connsiteY7" fmla="*/ 1871351 h 1871407"/>
                <a:gd name="connsiteX8" fmla="*/ 8704 w 58777"/>
                <a:gd name="connsiteY8" fmla="*/ 1867701 h 1871407"/>
                <a:gd name="connsiteX9" fmla="*/ 12321 w 58777"/>
                <a:gd name="connsiteY9" fmla="*/ 1517330 h 1871407"/>
                <a:gd name="connsiteX10" fmla="*/ 16164 w 58777"/>
                <a:gd name="connsiteY10" fmla="*/ 1150458 h 1871407"/>
                <a:gd name="connsiteX11" fmla="*/ 31763 w 58777"/>
                <a:gd name="connsiteY11" fmla="*/ 781665 h 1871407"/>
                <a:gd name="connsiteX12" fmla="*/ 49735 w 58777"/>
                <a:gd name="connsiteY12" fmla="*/ 412646 h 1871407"/>
                <a:gd name="connsiteX13" fmla="*/ 58778 w 58777"/>
                <a:gd name="connsiteY13" fmla="*/ 49504 h 1871407"/>
                <a:gd name="connsiteX14" fmla="*/ 58778 w 58777"/>
                <a:gd name="connsiteY14" fmla="*/ 4295 h 1871407"/>
                <a:gd name="connsiteX15" fmla="*/ 54483 w 58777"/>
                <a:gd name="connsiteY15" fmla="*/ 0 h 1871407"/>
                <a:gd name="connsiteX16" fmla="*/ 50187 w 58777"/>
                <a:gd name="connsiteY16" fmla="*/ 4295 h 1871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777" h="1871407">
                  <a:moveTo>
                    <a:pt x="50074" y="5199"/>
                  </a:moveTo>
                  <a:cubicBezTo>
                    <a:pt x="50074" y="125794"/>
                    <a:pt x="47588" y="246503"/>
                    <a:pt x="42840" y="366872"/>
                  </a:cubicBezTo>
                  <a:cubicBezTo>
                    <a:pt x="38206" y="489840"/>
                    <a:pt x="31537" y="612809"/>
                    <a:pt x="25546" y="735665"/>
                  </a:cubicBezTo>
                  <a:cubicBezTo>
                    <a:pt x="19555" y="858521"/>
                    <a:pt x="13112" y="981828"/>
                    <a:pt x="8930" y="1105023"/>
                  </a:cubicBezTo>
                  <a:cubicBezTo>
                    <a:pt x="4747" y="1228218"/>
                    <a:pt x="3956" y="1348926"/>
                    <a:pt x="3843" y="1470878"/>
                  </a:cubicBezTo>
                  <a:cubicBezTo>
                    <a:pt x="3843" y="1589212"/>
                    <a:pt x="3843" y="1708225"/>
                    <a:pt x="1017" y="1825995"/>
                  </a:cubicBezTo>
                  <a:lnTo>
                    <a:pt x="0" y="1867701"/>
                  </a:lnTo>
                  <a:cubicBezTo>
                    <a:pt x="384" y="1870108"/>
                    <a:pt x="2656" y="1871735"/>
                    <a:pt x="5053" y="1871351"/>
                  </a:cubicBezTo>
                  <a:cubicBezTo>
                    <a:pt x="6929" y="1871046"/>
                    <a:pt x="8399" y="1869577"/>
                    <a:pt x="8704" y="1867701"/>
                  </a:cubicBezTo>
                  <a:cubicBezTo>
                    <a:pt x="11643" y="1751061"/>
                    <a:pt x="12095" y="1634309"/>
                    <a:pt x="12321" y="1517330"/>
                  </a:cubicBezTo>
                  <a:cubicBezTo>
                    <a:pt x="12321" y="1395039"/>
                    <a:pt x="12321" y="1272749"/>
                    <a:pt x="16164" y="1150458"/>
                  </a:cubicBezTo>
                  <a:cubicBezTo>
                    <a:pt x="20007" y="1028168"/>
                    <a:pt x="25546" y="904521"/>
                    <a:pt x="31763" y="781665"/>
                  </a:cubicBezTo>
                  <a:cubicBezTo>
                    <a:pt x="37979" y="658809"/>
                    <a:pt x="44536" y="535728"/>
                    <a:pt x="49735" y="412646"/>
                  </a:cubicBezTo>
                  <a:cubicBezTo>
                    <a:pt x="54709" y="291712"/>
                    <a:pt x="58439" y="170664"/>
                    <a:pt x="58778" y="49504"/>
                  </a:cubicBezTo>
                  <a:cubicBezTo>
                    <a:pt x="58778" y="34585"/>
                    <a:pt x="58778" y="19666"/>
                    <a:pt x="58778" y="4295"/>
                  </a:cubicBezTo>
                  <a:cubicBezTo>
                    <a:pt x="58778" y="1921"/>
                    <a:pt x="56856" y="0"/>
                    <a:pt x="54483" y="0"/>
                  </a:cubicBezTo>
                  <a:cubicBezTo>
                    <a:pt x="52109" y="0"/>
                    <a:pt x="50187" y="1921"/>
                    <a:pt x="50187" y="4295"/>
                  </a:cubicBezTo>
                  <a:close/>
                </a:path>
              </a:pathLst>
            </a:custGeom>
            <a:solidFill>
              <a:schemeClr val="bg1">
                <a:alpha val="76000"/>
              </a:schemeClr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F0F3E5E-432F-1E40-B148-A1E3A169AC23}"/>
                </a:ext>
              </a:extLst>
            </p:cNvPr>
            <p:cNvSpPr/>
            <p:nvPr/>
          </p:nvSpPr>
          <p:spPr>
            <a:xfrm>
              <a:off x="10293044" y="3693483"/>
              <a:ext cx="35519" cy="396503"/>
            </a:xfrm>
            <a:custGeom>
              <a:avLst/>
              <a:gdLst>
                <a:gd name="connsiteX0" fmla="*/ 26 w 35519"/>
                <a:gd name="connsiteY0" fmla="*/ 4111 h 396503"/>
                <a:gd name="connsiteX1" fmla="*/ 23764 w 35519"/>
                <a:gd name="connsiteY1" fmla="*/ 306899 h 396503"/>
                <a:gd name="connsiteX2" fmla="*/ 26816 w 35519"/>
                <a:gd name="connsiteY2" fmla="*/ 392796 h 396503"/>
                <a:gd name="connsiteX3" fmla="*/ 31868 w 35519"/>
                <a:gd name="connsiteY3" fmla="*/ 396447 h 396503"/>
                <a:gd name="connsiteX4" fmla="*/ 35519 w 35519"/>
                <a:gd name="connsiteY4" fmla="*/ 392796 h 396503"/>
                <a:gd name="connsiteX5" fmla="*/ 17434 w 35519"/>
                <a:gd name="connsiteY5" fmla="*/ 90009 h 396503"/>
                <a:gd name="connsiteX6" fmla="*/ 8730 w 35519"/>
                <a:gd name="connsiteY6" fmla="*/ 4111 h 396503"/>
                <a:gd name="connsiteX7" fmla="*/ 26 w 35519"/>
                <a:gd name="connsiteY7" fmla="*/ 4111 h 39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519" h="396503">
                  <a:moveTo>
                    <a:pt x="26" y="4111"/>
                  </a:moveTo>
                  <a:cubicBezTo>
                    <a:pt x="11104" y="104701"/>
                    <a:pt x="19016" y="205631"/>
                    <a:pt x="23764" y="306899"/>
                  </a:cubicBezTo>
                  <a:cubicBezTo>
                    <a:pt x="25007" y="335494"/>
                    <a:pt x="26024" y="364202"/>
                    <a:pt x="26816" y="392796"/>
                  </a:cubicBezTo>
                  <a:cubicBezTo>
                    <a:pt x="27200" y="395204"/>
                    <a:pt x="29472" y="396831"/>
                    <a:pt x="31868" y="396447"/>
                  </a:cubicBezTo>
                  <a:cubicBezTo>
                    <a:pt x="33745" y="396142"/>
                    <a:pt x="35214" y="394673"/>
                    <a:pt x="35519" y="392796"/>
                  </a:cubicBezTo>
                  <a:cubicBezTo>
                    <a:pt x="32727" y="291754"/>
                    <a:pt x="26702" y="190825"/>
                    <a:pt x="17434" y="90009"/>
                  </a:cubicBezTo>
                  <a:cubicBezTo>
                    <a:pt x="14721" y="61301"/>
                    <a:pt x="11895" y="32706"/>
                    <a:pt x="8730" y="4111"/>
                  </a:cubicBezTo>
                  <a:cubicBezTo>
                    <a:pt x="8165" y="-1314"/>
                    <a:pt x="-539" y="-1427"/>
                    <a:pt x="26" y="4111"/>
                  </a:cubicBezTo>
                  <a:close/>
                </a:path>
              </a:pathLst>
            </a:custGeom>
            <a:solidFill>
              <a:schemeClr val="bg1">
                <a:alpha val="76000"/>
              </a:schemeClr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5D3CCA0-83EE-8841-987C-3D0232D83017}"/>
                </a:ext>
              </a:extLst>
            </p:cNvPr>
            <p:cNvSpPr/>
            <p:nvPr/>
          </p:nvSpPr>
          <p:spPr>
            <a:xfrm>
              <a:off x="10385984" y="3706052"/>
              <a:ext cx="194924" cy="1834146"/>
            </a:xfrm>
            <a:custGeom>
              <a:avLst/>
              <a:gdLst>
                <a:gd name="connsiteX0" fmla="*/ 0 w 194924"/>
                <a:gd name="connsiteY0" fmla="*/ 5444 h 1834146"/>
                <a:gd name="connsiteX1" fmla="*/ 61830 w 194924"/>
                <a:gd name="connsiteY1" fmla="*/ 359206 h 1834146"/>
                <a:gd name="connsiteX2" fmla="*/ 96532 w 194924"/>
                <a:gd name="connsiteY2" fmla="*/ 716244 h 1834146"/>
                <a:gd name="connsiteX3" fmla="*/ 118347 w 194924"/>
                <a:gd name="connsiteY3" fmla="*/ 1073622 h 1834146"/>
                <a:gd name="connsiteX4" fmla="*/ 141746 w 194924"/>
                <a:gd name="connsiteY4" fmla="*/ 1432696 h 1834146"/>
                <a:gd name="connsiteX5" fmla="*/ 179838 w 194924"/>
                <a:gd name="connsiteY5" fmla="*/ 1785779 h 1834146"/>
                <a:gd name="connsiteX6" fmla="*/ 186507 w 194924"/>
                <a:gd name="connsiteY6" fmla="*/ 1830988 h 1834146"/>
                <a:gd name="connsiteX7" fmla="*/ 194872 w 194924"/>
                <a:gd name="connsiteY7" fmla="*/ 1828727 h 1834146"/>
                <a:gd name="connsiteX8" fmla="*/ 153953 w 194924"/>
                <a:gd name="connsiteY8" fmla="*/ 1471123 h 1834146"/>
                <a:gd name="connsiteX9" fmla="*/ 129651 w 194924"/>
                <a:gd name="connsiteY9" fmla="*/ 1112163 h 1834146"/>
                <a:gd name="connsiteX10" fmla="*/ 108287 w 194924"/>
                <a:gd name="connsiteY10" fmla="*/ 754785 h 1834146"/>
                <a:gd name="connsiteX11" fmla="*/ 75620 w 194924"/>
                <a:gd name="connsiteY11" fmla="*/ 397407 h 1834146"/>
                <a:gd name="connsiteX12" fmla="*/ 19103 w 194924"/>
                <a:gd name="connsiteY12" fmla="*/ 47602 h 1834146"/>
                <a:gd name="connsiteX13" fmla="*/ 9269 w 194924"/>
                <a:gd name="connsiteY13" fmla="*/ 3071 h 1834146"/>
                <a:gd name="connsiteX14" fmla="*/ 904 w 194924"/>
                <a:gd name="connsiteY14" fmla="*/ 5444 h 18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4924" h="1834146">
                  <a:moveTo>
                    <a:pt x="0" y="5444"/>
                  </a:moveTo>
                  <a:cubicBezTo>
                    <a:pt x="26563" y="122197"/>
                    <a:pt x="46457" y="240419"/>
                    <a:pt x="61830" y="359206"/>
                  </a:cubicBezTo>
                  <a:cubicBezTo>
                    <a:pt x="77203" y="477992"/>
                    <a:pt x="87828" y="596553"/>
                    <a:pt x="96532" y="716244"/>
                  </a:cubicBezTo>
                  <a:cubicBezTo>
                    <a:pt x="105235" y="835935"/>
                    <a:pt x="111678" y="954496"/>
                    <a:pt x="118347" y="1073622"/>
                  </a:cubicBezTo>
                  <a:cubicBezTo>
                    <a:pt x="125016" y="1192748"/>
                    <a:pt x="132138" y="1313117"/>
                    <a:pt x="141746" y="1432696"/>
                  </a:cubicBezTo>
                  <a:cubicBezTo>
                    <a:pt x="151353" y="1552274"/>
                    <a:pt x="163109" y="1668574"/>
                    <a:pt x="179838" y="1785779"/>
                  </a:cubicBezTo>
                  <a:cubicBezTo>
                    <a:pt x="181986" y="1800810"/>
                    <a:pt x="184246" y="1815843"/>
                    <a:pt x="186507" y="1830988"/>
                  </a:cubicBezTo>
                  <a:cubicBezTo>
                    <a:pt x="187299" y="1836526"/>
                    <a:pt x="195663" y="1834152"/>
                    <a:pt x="194872" y="1828727"/>
                  </a:cubicBezTo>
                  <a:cubicBezTo>
                    <a:pt x="176560" y="1709488"/>
                    <a:pt x="163674" y="1590701"/>
                    <a:pt x="153953" y="1471123"/>
                  </a:cubicBezTo>
                  <a:cubicBezTo>
                    <a:pt x="144232" y="1351545"/>
                    <a:pt x="136546" y="1231854"/>
                    <a:pt x="129651" y="1112163"/>
                  </a:cubicBezTo>
                  <a:cubicBezTo>
                    <a:pt x="122755" y="992472"/>
                    <a:pt x="116539" y="873798"/>
                    <a:pt x="108287" y="754785"/>
                  </a:cubicBezTo>
                  <a:cubicBezTo>
                    <a:pt x="100036" y="635772"/>
                    <a:pt x="89976" y="516194"/>
                    <a:pt x="75620" y="397407"/>
                  </a:cubicBezTo>
                  <a:cubicBezTo>
                    <a:pt x="61265" y="278620"/>
                    <a:pt x="43179" y="163224"/>
                    <a:pt x="19103" y="47602"/>
                  </a:cubicBezTo>
                  <a:cubicBezTo>
                    <a:pt x="15938" y="32796"/>
                    <a:pt x="12660" y="17990"/>
                    <a:pt x="9269" y="3071"/>
                  </a:cubicBezTo>
                  <a:cubicBezTo>
                    <a:pt x="8025" y="-2354"/>
                    <a:pt x="-339" y="19"/>
                    <a:pt x="904" y="5444"/>
                  </a:cubicBezTo>
                  <a:close/>
                </a:path>
              </a:pathLst>
            </a:custGeom>
            <a:solidFill>
              <a:schemeClr val="bg1">
                <a:alpha val="76000"/>
              </a:schemeClr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C807E6E-7B80-004A-AA3A-5D20B7FFE8D3}"/>
                </a:ext>
              </a:extLst>
            </p:cNvPr>
            <p:cNvSpPr/>
            <p:nvPr/>
          </p:nvSpPr>
          <p:spPr>
            <a:xfrm>
              <a:off x="10483722" y="3697784"/>
              <a:ext cx="342908" cy="1827586"/>
            </a:xfrm>
            <a:custGeom>
              <a:avLst/>
              <a:gdLst>
                <a:gd name="connsiteX0" fmla="*/ 263 w 342908"/>
                <a:gd name="connsiteY0" fmla="*/ 6027 h 1827586"/>
                <a:gd name="connsiteX1" fmla="*/ 84813 w 342908"/>
                <a:gd name="connsiteY1" fmla="*/ 356398 h 1827586"/>
                <a:gd name="connsiteX2" fmla="*/ 159868 w 342908"/>
                <a:gd name="connsiteY2" fmla="*/ 709255 h 1827586"/>
                <a:gd name="connsiteX3" fmla="*/ 225654 w 342908"/>
                <a:gd name="connsiteY3" fmla="*/ 1063807 h 1827586"/>
                <a:gd name="connsiteX4" fmla="*/ 282171 w 342908"/>
                <a:gd name="connsiteY4" fmla="*/ 1419716 h 1827586"/>
                <a:gd name="connsiteX5" fmla="*/ 329194 w 342908"/>
                <a:gd name="connsiteY5" fmla="*/ 1779354 h 1827586"/>
                <a:gd name="connsiteX6" fmla="*/ 334281 w 342908"/>
                <a:gd name="connsiteY6" fmla="*/ 1823433 h 1827586"/>
                <a:gd name="connsiteX7" fmla="*/ 342871 w 342908"/>
                <a:gd name="connsiteY7" fmla="*/ 1823433 h 1827586"/>
                <a:gd name="connsiteX8" fmla="*/ 297657 w 342908"/>
                <a:gd name="connsiteY8" fmla="*/ 1466733 h 1827586"/>
                <a:gd name="connsiteX9" fmla="*/ 242609 w 342908"/>
                <a:gd name="connsiteY9" fmla="*/ 1110485 h 1827586"/>
                <a:gd name="connsiteX10" fmla="*/ 177841 w 342908"/>
                <a:gd name="connsiteY10" fmla="*/ 754012 h 1827586"/>
                <a:gd name="connsiteX11" fmla="*/ 103577 w 342908"/>
                <a:gd name="connsiteY11" fmla="*/ 399233 h 1827586"/>
                <a:gd name="connsiteX12" fmla="*/ 19818 w 342908"/>
                <a:gd name="connsiteY12" fmla="*/ 46263 h 1827586"/>
                <a:gd name="connsiteX13" fmla="*/ 8515 w 342908"/>
                <a:gd name="connsiteY13" fmla="*/ 3202 h 1827586"/>
                <a:gd name="connsiteX14" fmla="*/ 3202 w 342908"/>
                <a:gd name="connsiteY14" fmla="*/ 150 h 1827586"/>
                <a:gd name="connsiteX15" fmla="*/ 150 w 342908"/>
                <a:gd name="connsiteY15" fmla="*/ 5462 h 182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2908" h="1827586">
                  <a:moveTo>
                    <a:pt x="263" y="6027"/>
                  </a:moveTo>
                  <a:cubicBezTo>
                    <a:pt x="29957" y="122667"/>
                    <a:pt x="58137" y="239453"/>
                    <a:pt x="84813" y="356398"/>
                  </a:cubicBezTo>
                  <a:cubicBezTo>
                    <a:pt x="111489" y="473342"/>
                    <a:pt x="136504" y="590954"/>
                    <a:pt x="159868" y="709255"/>
                  </a:cubicBezTo>
                  <a:cubicBezTo>
                    <a:pt x="183379" y="827171"/>
                    <a:pt x="205308" y="945359"/>
                    <a:pt x="225654" y="1063807"/>
                  </a:cubicBezTo>
                  <a:cubicBezTo>
                    <a:pt x="246001" y="1182255"/>
                    <a:pt x="264843" y="1300895"/>
                    <a:pt x="282171" y="1419716"/>
                  </a:cubicBezTo>
                  <a:cubicBezTo>
                    <a:pt x="299432" y="1539373"/>
                    <a:pt x="315099" y="1659244"/>
                    <a:pt x="329194" y="1779354"/>
                  </a:cubicBezTo>
                  <a:lnTo>
                    <a:pt x="334281" y="1823433"/>
                  </a:lnTo>
                  <a:cubicBezTo>
                    <a:pt x="334846" y="1828971"/>
                    <a:pt x="343550" y="1828971"/>
                    <a:pt x="342871" y="1823433"/>
                  </a:cubicBezTo>
                  <a:cubicBezTo>
                    <a:pt x="329307" y="1704307"/>
                    <a:pt x="314239" y="1585407"/>
                    <a:pt x="297657" y="1466733"/>
                  </a:cubicBezTo>
                  <a:cubicBezTo>
                    <a:pt x="281075" y="1348059"/>
                    <a:pt x="262729" y="1229306"/>
                    <a:pt x="242609" y="1110485"/>
                  </a:cubicBezTo>
                  <a:cubicBezTo>
                    <a:pt x="222636" y="991359"/>
                    <a:pt x="201046" y="872539"/>
                    <a:pt x="177841" y="754012"/>
                  </a:cubicBezTo>
                  <a:cubicBezTo>
                    <a:pt x="154635" y="635485"/>
                    <a:pt x="129880" y="517229"/>
                    <a:pt x="103577" y="399233"/>
                  </a:cubicBezTo>
                  <a:cubicBezTo>
                    <a:pt x="77206" y="281237"/>
                    <a:pt x="49286" y="163581"/>
                    <a:pt x="19818" y="46263"/>
                  </a:cubicBezTo>
                  <a:lnTo>
                    <a:pt x="8515" y="3202"/>
                  </a:lnTo>
                  <a:cubicBezTo>
                    <a:pt x="7893" y="896"/>
                    <a:pt x="5508" y="-472"/>
                    <a:pt x="3202" y="150"/>
                  </a:cubicBezTo>
                  <a:cubicBezTo>
                    <a:pt x="896" y="772"/>
                    <a:pt x="-472" y="3156"/>
                    <a:pt x="150" y="5462"/>
                  </a:cubicBezTo>
                  <a:close/>
                </a:path>
              </a:pathLst>
            </a:custGeom>
            <a:solidFill>
              <a:schemeClr val="bg1">
                <a:alpha val="76000"/>
              </a:schemeClr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CC0E9A0-C12E-DE4C-8294-0F7076C460BA}"/>
                </a:ext>
              </a:extLst>
            </p:cNvPr>
            <p:cNvSpPr/>
            <p:nvPr/>
          </p:nvSpPr>
          <p:spPr>
            <a:xfrm>
              <a:off x="10465009" y="3108181"/>
              <a:ext cx="237138" cy="533689"/>
            </a:xfrm>
            <a:custGeom>
              <a:avLst/>
              <a:gdLst>
                <a:gd name="connsiteX0" fmla="*/ 57182 w 237138"/>
                <a:gd name="connsiteY0" fmla="*/ 0 h 533689"/>
                <a:gd name="connsiteX1" fmla="*/ 130994 w 237138"/>
                <a:gd name="connsiteY1" fmla="*/ 66344 h 533689"/>
                <a:gd name="connsiteX2" fmla="*/ 168069 w 237138"/>
                <a:gd name="connsiteY2" fmla="*/ 160718 h 533689"/>
                <a:gd name="connsiteX3" fmla="*/ 237020 w 237138"/>
                <a:gd name="connsiteY3" fmla="*/ 410611 h 533689"/>
                <a:gd name="connsiteX4" fmla="*/ 213735 w 237138"/>
                <a:gd name="connsiteY4" fmla="*/ 486563 h 533689"/>
                <a:gd name="connsiteX5" fmla="*/ 134611 w 237138"/>
                <a:gd name="connsiteY5" fmla="*/ 526573 h 533689"/>
                <a:gd name="connsiteX6" fmla="*/ 87249 w 237138"/>
                <a:gd name="connsiteY6" fmla="*/ 533580 h 533689"/>
                <a:gd name="connsiteX7" fmla="*/ 27793 w 237138"/>
                <a:gd name="connsiteY7" fmla="*/ 492327 h 533689"/>
                <a:gd name="connsiteX8" fmla="*/ 5186 w 237138"/>
                <a:gd name="connsiteY8" fmla="*/ 421123 h 533689"/>
                <a:gd name="connsiteX9" fmla="*/ 5186 w 237138"/>
                <a:gd name="connsiteY9" fmla="*/ 222655 h 533689"/>
                <a:gd name="connsiteX10" fmla="*/ 44070 w 237138"/>
                <a:gd name="connsiteY10" fmla="*/ 30516 h 533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138" h="533689">
                  <a:moveTo>
                    <a:pt x="57182" y="0"/>
                  </a:moveTo>
                  <a:cubicBezTo>
                    <a:pt x="89250" y="12048"/>
                    <a:pt x="115610" y="35738"/>
                    <a:pt x="130994" y="66344"/>
                  </a:cubicBezTo>
                  <a:cubicBezTo>
                    <a:pt x="146050" y="96668"/>
                    <a:pt x="158461" y="128247"/>
                    <a:pt x="168069" y="160718"/>
                  </a:cubicBezTo>
                  <a:cubicBezTo>
                    <a:pt x="196780" y="242773"/>
                    <a:pt x="238264" y="323584"/>
                    <a:pt x="237020" y="410611"/>
                  </a:cubicBezTo>
                  <a:cubicBezTo>
                    <a:pt x="238241" y="437850"/>
                    <a:pt x="230012" y="464682"/>
                    <a:pt x="213735" y="486563"/>
                  </a:cubicBezTo>
                  <a:cubicBezTo>
                    <a:pt x="194406" y="509167"/>
                    <a:pt x="163774" y="518548"/>
                    <a:pt x="134611" y="526573"/>
                  </a:cubicBezTo>
                  <a:cubicBezTo>
                    <a:pt x="119408" y="531862"/>
                    <a:pt x="103334" y="534247"/>
                    <a:pt x="87249" y="533580"/>
                  </a:cubicBezTo>
                  <a:cubicBezTo>
                    <a:pt x="62155" y="529670"/>
                    <a:pt x="40238" y="514468"/>
                    <a:pt x="27793" y="492327"/>
                  </a:cubicBezTo>
                  <a:cubicBezTo>
                    <a:pt x="15450" y="470389"/>
                    <a:pt x="7752" y="446157"/>
                    <a:pt x="5186" y="421123"/>
                  </a:cubicBezTo>
                  <a:cubicBezTo>
                    <a:pt x="-3857" y="355456"/>
                    <a:pt x="778" y="288773"/>
                    <a:pt x="5186" y="222655"/>
                  </a:cubicBezTo>
                  <a:cubicBezTo>
                    <a:pt x="9594" y="156536"/>
                    <a:pt x="14907" y="89853"/>
                    <a:pt x="44070" y="30516"/>
                  </a:cubicBezTo>
                </a:path>
              </a:pathLst>
            </a:custGeom>
            <a:gradFill flip="none" rotWithShape="1">
              <a:gsLst>
                <a:gs pos="2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6200000" scaled="1"/>
              <a:tileRect/>
            </a:gra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7E3F342-C3BE-5E44-A1BC-5FFE9A91C61B}"/>
                </a:ext>
              </a:extLst>
            </p:cNvPr>
            <p:cNvSpPr/>
            <p:nvPr/>
          </p:nvSpPr>
          <p:spPr>
            <a:xfrm>
              <a:off x="9985190" y="3048505"/>
              <a:ext cx="568878" cy="628197"/>
            </a:xfrm>
            <a:custGeom>
              <a:avLst/>
              <a:gdLst>
                <a:gd name="connsiteX0" fmla="*/ 203549 w 568878"/>
                <a:gd name="connsiteY0" fmla="*/ 226 h 628197"/>
                <a:gd name="connsiteX1" fmla="*/ 10147 w 568878"/>
                <a:gd name="connsiteY1" fmla="*/ 79342 h 628197"/>
                <a:gd name="connsiteX2" fmla="*/ 2348 w 568878"/>
                <a:gd name="connsiteY2" fmla="*/ 104094 h 628197"/>
                <a:gd name="connsiteX3" fmla="*/ 24276 w 568878"/>
                <a:gd name="connsiteY3" fmla="*/ 154841 h 628197"/>
                <a:gd name="connsiteX4" fmla="*/ 43605 w 568878"/>
                <a:gd name="connsiteY4" fmla="*/ 326410 h 628197"/>
                <a:gd name="connsiteX5" fmla="*/ 104305 w 568878"/>
                <a:gd name="connsiteY5" fmla="*/ 577659 h 628197"/>
                <a:gd name="connsiteX6" fmla="*/ 106113 w 568878"/>
                <a:gd name="connsiteY6" fmla="*/ 597890 h 628197"/>
                <a:gd name="connsiteX7" fmla="*/ 137763 w 568878"/>
                <a:gd name="connsiteY7" fmla="*/ 611792 h 628197"/>
                <a:gd name="connsiteX8" fmla="*/ 460929 w 568878"/>
                <a:gd name="connsiteY8" fmla="*/ 627615 h 628197"/>
                <a:gd name="connsiteX9" fmla="*/ 488035 w 568878"/>
                <a:gd name="connsiteY9" fmla="*/ 610662 h 628197"/>
                <a:gd name="connsiteX10" fmla="*/ 488510 w 568878"/>
                <a:gd name="connsiteY10" fmla="*/ 603428 h 628197"/>
                <a:gd name="connsiteX11" fmla="*/ 524003 w 568878"/>
                <a:gd name="connsiteY11" fmla="*/ 481364 h 628197"/>
                <a:gd name="connsiteX12" fmla="*/ 566956 w 568878"/>
                <a:gd name="connsiteY12" fmla="*/ 360090 h 628197"/>
                <a:gd name="connsiteX13" fmla="*/ 568312 w 568878"/>
                <a:gd name="connsiteY13" fmla="*/ 302901 h 628197"/>
                <a:gd name="connsiteX14" fmla="*/ 562434 w 568878"/>
                <a:gd name="connsiteY14" fmla="*/ 120256 h 628197"/>
                <a:gd name="connsiteX15" fmla="*/ 556331 w 568878"/>
                <a:gd name="connsiteY15" fmla="*/ 89740 h 628197"/>
                <a:gd name="connsiteX16" fmla="*/ 531689 w 568878"/>
                <a:gd name="connsiteY16" fmla="*/ 69622 h 628197"/>
                <a:gd name="connsiteX17" fmla="*/ 393787 w 568878"/>
                <a:gd name="connsiteY17" fmla="*/ 12545 h 628197"/>
                <a:gd name="connsiteX18" fmla="*/ 364398 w 568878"/>
                <a:gd name="connsiteY18" fmla="*/ 8816 h 628197"/>
                <a:gd name="connsiteX19" fmla="*/ 326531 w 568878"/>
                <a:gd name="connsiteY19" fmla="*/ 30064 h 628197"/>
                <a:gd name="connsiteX20" fmla="*/ 203549 w 568878"/>
                <a:gd name="connsiteY20" fmla="*/ 0 h 628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8878" h="628197">
                  <a:moveTo>
                    <a:pt x="203549" y="226"/>
                  </a:moveTo>
                  <a:cubicBezTo>
                    <a:pt x="143980" y="16840"/>
                    <a:pt x="62256" y="46339"/>
                    <a:pt x="10147" y="79342"/>
                  </a:cubicBezTo>
                  <a:cubicBezTo>
                    <a:pt x="2008" y="84541"/>
                    <a:pt x="6869" y="95617"/>
                    <a:pt x="2348" y="104094"/>
                  </a:cubicBezTo>
                  <a:cubicBezTo>
                    <a:pt x="-7486" y="122856"/>
                    <a:pt x="16251" y="135401"/>
                    <a:pt x="24276" y="154841"/>
                  </a:cubicBezTo>
                  <a:cubicBezTo>
                    <a:pt x="46205" y="208414"/>
                    <a:pt x="35580" y="269220"/>
                    <a:pt x="43605" y="326410"/>
                  </a:cubicBezTo>
                  <a:cubicBezTo>
                    <a:pt x="55700" y="412194"/>
                    <a:pt x="109844" y="491197"/>
                    <a:pt x="104305" y="577659"/>
                  </a:cubicBezTo>
                  <a:cubicBezTo>
                    <a:pt x="103129" y="584440"/>
                    <a:pt x="103751" y="591425"/>
                    <a:pt x="106113" y="597890"/>
                  </a:cubicBezTo>
                  <a:cubicBezTo>
                    <a:pt x="111539" y="608627"/>
                    <a:pt x="125668" y="610888"/>
                    <a:pt x="137763" y="611792"/>
                  </a:cubicBezTo>
                  <a:cubicBezTo>
                    <a:pt x="245372" y="619331"/>
                    <a:pt x="353094" y="624597"/>
                    <a:pt x="460929" y="627615"/>
                  </a:cubicBezTo>
                  <a:cubicBezTo>
                    <a:pt x="473092" y="630418"/>
                    <a:pt x="485232" y="622834"/>
                    <a:pt x="488035" y="610662"/>
                  </a:cubicBezTo>
                  <a:cubicBezTo>
                    <a:pt x="488577" y="608288"/>
                    <a:pt x="488747" y="605847"/>
                    <a:pt x="488510" y="603428"/>
                  </a:cubicBezTo>
                  <a:cubicBezTo>
                    <a:pt x="495891" y="561576"/>
                    <a:pt x="507793" y="520650"/>
                    <a:pt x="524003" y="481364"/>
                  </a:cubicBezTo>
                  <a:cubicBezTo>
                    <a:pt x="540393" y="441580"/>
                    <a:pt x="561304" y="402248"/>
                    <a:pt x="566956" y="360090"/>
                  </a:cubicBezTo>
                  <a:cubicBezTo>
                    <a:pt x="568934" y="341091"/>
                    <a:pt x="569386" y="321968"/>
                    <a:pt x="568312" y="302901"/>
                  </a:cubicBezTo>
                  <a:cubicBezTo>
                    <a:pt x="566277" y="242095"/>
                    <a:pt x="564322" y="181209"/>
                    <a:pt x="562434" y="120256"/>
                  </a:cubicBezTo>
                  <a:cubicBezTo>
                    <a:pt x="562966" y="109734"/>
                    <a:pt x="560863" y="99245"/>
                    <a:pt x="556331" y="89740"/>
                  </a:cubicBezTo>
                  <a:cubicBezTo>
                    <a:pt x="550023" y="80992"/>
                    <a:pt x="541523" y="74052"/>
                    <a:pt x="531689" y="69622"/>
                  </a:cubicBezTo>
                  <a:cubicBezTo>
                    <a:pt x="487888" y="45740"/>
                    <a:pt x="441657" y="26605"/>
                    <a:pt x="393787" y="12545"/>
                  </a:cubicBezTo>
                  <a:cubicBezTo>
                    <a:pt x="384405" y="9076"/>
                    <a:pt x="374345" y="7798"/>
                    <a:pt x="364398" y="8816"/>
                  </a:cubicBezTo>
                  <a:cubicBezTo>
                    <a:pt x="350042" y="11415"/>
                    <a:pt x="339078" y="22605"/>
                    <a:pt x="326531" y="30064"/>
                  </a:cubicBezTo>
                  <a:cubicBezTo>
                    <a:pt x="295107" y="48826"/>
                    <a:pt x="227400" y="27691"/>
                    <a:pt x="203549" y="0"/>
                  </a:cubicBezTo>
                </a:path>
              </a:pathLst>
            </a:custGeom>
            <a:gradFill>
              <a:gsLst>
                <a:gs pos="2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5400000" scaled="1"/>
            </a:gra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8A44D716-72C4-784C-83B8-A008EBCC539A}"/>
                </a:ext>
              </a:extLst>
            </p:cNvPr>
            <p:cNvSpPr/>
            <p:nvPr/>
          </p:nvSpPr>
          <p:spPr>
            <a:xfrm>
              <a:off x="10423007" y="2847132"/>
              <a:ext cx="262373" cy="751457"/>
            </a:xfrm>
            <a:custGeom>
              <a:avLst/>
              <a:gdLst>
                <a:gd name="connsiteX0" fmla="*/ 90367 w 262373"/>
                <a:gd name="connsiteY0" fmla="*/ 291791 h 751457"/>
                <a:gd name="connsiteX1" fmla="*/ 66404 w 262373"/>
                <a:gd name="connsiteY1" fmla="*/ 249747 h 751457"/>
                <a:gd name="connsiteX2" fmla="*/ 22660 w 262373"/>
                <a:gd name="connsiteY2" fmla="*/ 223864 h 751457"/>
                <a:gd name="connsiteX3" fmla="*/ 53 w 262373"/>
                <a:gd name="connsiteY3" fmla="*/ 181029 h 751457"/>
                <a:gd name="connsiteX4" fmla="*/ 8078 w 262373"/>
                <a:gd name="connsiteY4" fmla="*/ 161363 h 751457"/>
                <a:gd name="connsiteX5" fmla="*/ 28876 w 262373"/>
                <a:gd name="connsiteY5" fmla="*/ 123387 h 751457"/>
                <a:gd name="connsiteX6" fmla="*/ 37806 w 262373"/>
                <a:gd name="connsiteY6" fmla="*/ 104512 h 751457"/>
                <a:gd name="connsiteX7" fmla="*/ 30346 w 262373"/>
                <a:gd name="connsiteY7" fmla="*/ 59303 h 751457"/>
                <a:gd name="connsiteX8" fmla="*/ 12260 w 262373"/>
                <a:gd name="connsiteY8" fmla="*/ 11721 h 751457"/>
                <a:gd name="connsiteX9" fmla="*/ 11243 w 262373"/>
                <a:gd name="connsiteY9" fmla="*/ 3583 h 751457"/>
                <a:gd name="connsiteX10" fmla="*/ 28311 w 262373"/>
                <a:gd name="connsiteY10" fmla="*/ 3583 h 751457"/>
                <a:gd name="connsiteX11" fmla="*/ 82003 w 262373"/>
                <a:gd name="connsiteY11" fmla="*/ 48114 h 751457"/>
                <a:gd name="connsiteX12" fmla="*/ 127217 w 262373"/>
                <a:gd name="connsiteY12" fmla="*/ 110842 h 751457"/>
                <a:gd name="connsiteX13" fmla="*/ 142250 w 262373"/>
                <a:gd name="connsiteY13" fmla="*/ 163849 h 751457"/>
                <a:gd name="connsiteX14" fmla="*/ 179665 w 262373"/>
                <a:gd name="connsiteY14" fmla="*/ 254267 h 751457"/>
                <a:gd name="connsiteX15" fmla="*/ 237426 w 262373"/>
                <a:gd name="connsiteY15" fmla="*/ 423123 h 751457"/>
                <a:gd name="connsiteX16" fmla="*/ 260032 w 262373"/>
                <a:gd name="connsiteY16" fmla="*/ 519758 h 751457"/>
                <a:gd name="connsiteX17" fmla="*/ 261954 w 262373"/>
                <a:gd name="connsiteY17" fmla="*/ 592318 h 751457"/>
                <a:gd name="connsiteX18" fmla="*/ 251668 w 262373"/>
                <a:gd name="connsiteY18" fmla="*/ 705341 h 751457"/>
                <a:gd name="connsiteX19" fmla="*/ 212106 w 262373"/>
                <a:gd name="connsiteY19" fmla="*/ 751454 h 751457"/>
                <a:gd name="connsiteX20" fmla="*/ 174691 w 262373"/>
                <a:gd name="connsiteY20" fmla="*/ 722068 h 751457"/>
                <a:gd name="connsiteX21" fmla="*/ 108566 w 262373"/>
                <a:gd name="connsiteY21" fmla="*/ 527782 h 751457"/>
                <a:gd name="connsiteX22" fmla="*/ 90594 w 262373"/>
                <a:gd name="connsiteY22" fmla="*/ 290435 h 75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2373" h="751457">
                  <a:moveTo>
                    <a:pt x="90367" y="291791"/>
                  </a:moveTo>
                  <a:cubicBezTo>
                    <a:pt x="90311" y="274544"/>
                    <a:pt x="81212" y="258585"/>
                    <a:pt x="66404" y="249747"/>
                  </a:cubicBezTo>
                  <a:cubicBezTo>
                    <a:pt x="52501" y="239913"/>
                    <a:pt x="36337" y="233810"/>
                    <a:pt x="22660" y="223864"/>
                  </a:cubicBezTo>
                  <a:cubicBezTo>
                    <a:pt x="7897" y="214755"/>
                    <a:pt x="-761" y="198355"/>
                    <a:pt x="53" y="181029"/>
                  </a:cubicBezTo>
                  <a:cubicBezTo>
                    <a:pt x="1601" y="174067"/>
                    <a:pt x="4314" y="167421"/>
                    <a:pt x="8078" y="161363"/>
                  </a:cubicBezTo>
                  <a:lnTo>
                    <a:pt x="28876" y="123387"/>
                  </a:lnTo>
                  <a:cubicBezTo>
                    <a:pt x="32652" y="117510"/>
                    <a:pt x="35659" y="111158"/>
                    <a:pt x="37806" y="104512"/>
                  </a:cubicBezTo>
                  <a:cubicBezTo>
                    <a:pt x="39829" y="89039"/>
                    <a:pt x="37241" y="73307"/>
                    <a:pt x="30346" y="59303"/>
                  </a:cubicBezTo>
                  <a:cubicBezTo>
                    <a:pt x="24242" y="43480"/>
                    <a:pt x="18251" y="27657"/>
                    <a:pt x="12260" y="11721"/>
                  </a:cubicBezTo>
                  <a:cubicBezTo>
                    <a:pt x="10915" y="9234"/>
                    <a:pt x="10553" y="6329"/>
                    <a:pt x="11243" y="3583"/>
                  </a:cubicBezTo>
                  <a:cubicBezTo>
                    <a:pt x="13843" y="-2407"/>
                    <a:pt x="22546" y="192"/>
                    <a:pt x="28311" y="3583"/>
                  </a:cubicBezTo>
                  <a:cubicBezTo>
                    <a:pt x="47437" y="16886"/>
                    <a:pt x="65398" y="31782"/>
                    <a:pt x="82003" y="48114"/>
                  </a:cubicBezTo>
                  <a:cubicBezTo>
                    <a:pt x="101173" y="65745"/>
                    <a:pt x="116558" y="87084"/>
                    <a:pt x="127217" y="110842"/>
                  </a:cubicBezTo>
                  <a:cubicBezTo>
                    <a:pt x="133151" y="128236"/>
                    <a:pt x="138170" y="145935"/>
                    <a:pt x="142250" y="163849"/>
                  </a:cubicBezTo>
                  <a:cubicBezTo>
                    <a:pt x="152650" y="194806"/>
                    <a:pt x="165151" y="225017"/>
                    <a:pt x="179665" y="254267"/>
                  </a:cubicBezTo>
                  <a:cubicBezTo>
                    <a:pt x="202385" y="309309"/>
                    <a:pt x="221680" y="365696"/>
                    <a:pt x="237426" y="423123"/>
                  </a:cubicBezTo>
                  <a:cubicBezTo>
                    <a:pt x="247746" y="454623"/>
                    <a:pt x="255319" y="486947"/>
                    <a:pt x="260032" y="519758"/>
                  </a:cubicBezTo>
                  <a:cubicBezTo>
                    <a:pt x="262259" y="543877"/>
                    <a:pt x="262892" y="568120"/>
                    <a:pt x="261954" y="592318"/>
                  </a:cubicBezTo>
                  <a:cubicBezTo>
                    <a:pt x="262417" y="630249"/>
                    <a:pt x="258970" y="668123"/>
                    <a:pt x="251668" y="705341"/>
                  </a:cubicBezTo>
                  <a:cubicBezTo>
                    <a:pt x="246807" y="726815"/>
                    <a:pt x="234034" y="751794"/>
                    <a:pt x="212106" y="751454"/>
                  </a:cubicBezTo>
                  <a:cubicBezTo>
                    <a:pt x="195490" y="751454"/>
                    <a:pt x="183282" y="736196"/>
                    <a:pt x="174691" y="722068"/>
                  </a:cubicBezTo>
                  <a:cubicBezTo>
                    <a:pt x="139775" y="662426"/>
                    <a:pt x="117281" y="596342"/>
                    <a:pt x="108566" y="527782"/>
                  </a:cubicBezTo>
                  <a:cubicBezTo>
                    <a:pt x="97884" y="449096"/>
                    <a:pt x="91882" y="369833"/>
                    <a:pt x="90594" y="290435"/>
                  </a:cubicBezTo>
                </a:path>
              </a:pathLst>
            </a:custGeom>
            <a:solidFill>
              <a:srgbClr val="FF9670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14884A43-AFF1-3B49-B65E-1BF76F5F6883}"/>
                </a:ext>
              </a:extLst>
            </p:cNvPr>
            <p:cNvSpPr/>
            <p:nvPr/>
          </p:nvSpPr>
          <p:spPr>
            <a:xfrm>
              <a:off x="10091981" y="3564922"/>
              <a:ext cx="509320" cy="155049"/>
            </a:xfrm>
            <a:custGeom>
              <a:avLst/>
              <a:gdLst>
                <a:gd name="connsiteX0" fmla="*/ 0 w 509320"/>
                <a:gd name="connsiteY0" fmla="*/ 3375 h 155049"/>
                <a:gd name="connsiteX1" fmla="*/ 413707 w 509320"/>
                <a:gd name="connsiteY1" fmla="*/ 14677 h 155049"/>
                <a:gd name="connsiteX2" fmla="*/ 495318 w 509320"/>
                <a:gd name="connsiteY2" fmla="*/ 27336 h 155049"/>
                <a:gd name="connsiteX3" fmla="*/ 498370 w 509320"/>
                <a:gd name="connsiteY3" fmla="*/ 98314 h 155049"/>
                <a:gd name="connsiteX4" fmla="*/ 433149 w 509320"/>
                <a:gd name="connsiteY4" fmla="*/ 136064 h 155049"/>
                <a:gd name="connsiteX5" fmla="*/ 356172 w 509320"/>
                <a:gd name="connsiteY5" fmla="*/ 141715 h 155049"/>
                <a:gd name="connsiteX6" fmla="*/ 258510 w 509320"/>
                <a:gd name="connsiteY6" fmla="*/ 153017 h 155049"/>
                <a:gd name="connsiteX7" fmla="*/ 17294 w 509320"/>
                <a:gd name="connsiteY7" fmla="*/ 117302 h 15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320" h="155049">
                  <a:moveTo>
                    <a:pt x="0" y="3375"/>
                  </a:moveTo>
                  <a:cubicBezTo>
                    <a:pt x="137337" y="-11657"/>
                    <a:pt x="276257" y="29257"/>
                    <a:pt x="413707" y="14677"/>
                  </a:cubicBezTo>
                  <a:cubicBezTo>
                    <a:pt x="442079" y="11626"/>
                    <a:pt x="474746" y="7557"/>
                    <a:pt x="495318" y="27336"/>
                  </a:cubicBezTo>
                  <a:cubicBezTo>
                    <a:pt x="513856" y="45194"/>
                    <a:pt x="513065" y="77179"/>
                    <a:pt x="498370" y="98314"/>
                  </a:cubicBezTo>
                  <a:cubicBezTo>
                    <a:pt x="482263" y="118783"/>
                    <a:pt x="458921" y="132289"/>
                    <a:pt x="433149" y="136064"/>
                  </a:cubicBezTo>
                  <a:cubicBezTo>
                    <a:pt x="407637" y="139590"/>
                    <a:pt x="381922" y="141478"/>
                    <a:pt x="356172" y="141715"/>
                  </a:cubicBezTo>
                  <a:cubicBezTo>
                    <a:pt x="323505" y="143749"/>
                    <a:pt x="291177" y="149740"/>
                    <a:pt x="258510" y="153017"/>
                  </a:cubicBezTo>
                  <a:cubicBezTo>
                    <a:pt x="176413" y="160273"/>
                    <a:pt x="93762" y="148033"/>
                    <a:pt x="17294" y="117302"/>
                  </a:cubicBezTo>
                </a:path>
              </a:pathLst>
            </a:custGeom>
            <a:solidFill>
              <a:srgbClr val="FF9670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E27ACDA-E68D-1547-8F0D-53E4BA0AD658}"/>
                </a:ext>
              </a:extLst>
            </p:cNvPr>
            <p:cNvSpPr/>
            <p:nvPr/>
          </p:nvSpPr>
          <p:spPr>
            <a:xfrm>
              <a:off x="10115944" y="3046132"/>
              <a:ext cx="326105" cy="98018"/>
            </a:xfrm>
            <a:custGeom>
              <a:avLst/>
              <a:gdLst>
                <a:gd name="connsiteX0" fmla="*/ 68612 w 326105"/>
                <a:gd name="connsiteY0" fmla="*/ 0 h 98018"/>
                <a:gd name="connsiteX1" fmla="*/ 235677 w 326105"/>
                <a:gd name="connsiteY1" fmla="*/ 8816 h 98018"/>
                <a:gd name="connsiteX2" fmla="*/ 326105 w 326105"/>
                <a:gd name="connsiteY2" fmla="*/ 37750 h 98018"/>
                <a:gd name="connsiteX3" fmla="*/ 182777 w 326105"/>
                <a:gd name="connsiteY3" fmla="*/ 50747 h 98018"/>
                <a:gd name="connsiteX4" fmla="*/ 0 w 326105"/>
                <a:gd name="connsiteY4" fmla="*/ 28708 h 9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105" h="98018">
                  <a:moveTo>
                    <a:pt x="68612" y="0"/>
                  </a:moveTo>
                  <a:cubicBezTo>
                    <a:pt x="68612" y="0"/>
                    <a:pt x="173847" y="73126"/>
                    <a:pt x="235677" y="8816"/>
                  </a:cubicBezTo>
                  <a:cubicBezTo>
                    <a:pt x="266321" y="16806"/>
                    <a:pt x="296513" y="26459"/>
                    <a:pt x="326105" y="37750"/>
                  </a:cubicBezTo>
                  <a:cubicBezTo>
                    <a:pt x="326105" y="37750"/>
                    <a:pt x="277839" y="132350"/>
                    <a:pt x="182777" y="50747"/>
                  </a:cubicBezTo>
                  <a:cubicBezTo>
                    <a:pt x="182777" y="50747"/>
                    <a:pt x="91784" y="170551"/>
                    <a:pt x="0" y="28708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478D3756-A6CD-C74D-ABC2-B8A9EDB9BDDA}"/>
                </a:ext>
              </a:extLst>
            </p:cNvPr>
            <p:cNvSpPr/>
            <p:nvPr/>
          </p:nvSpPr>
          <p:spPr>
            <a:xfrm>
              <a:off x="10135839" y="3040594"/>
              <a:ext cx="281230" cy="85231"/>
            </a:xfrm>
            <a:custGeom>
              <a:avLst/>
              <a:gdLst>
                <a:gd name="connsiteX0" fmla="*/ 51092 w 281230"/>
                <a:gd name="connsiteY0" fmla="*/ 0 h 85231"/>
                <a:gd name="connsiteX1" fmla="*/ 209340 w 281230"/>
                <a:gd name="connsiteY1" fmla="*/ 2374 h 85231"/>
                <a:gd name="connsiteX2" fmla="*/ 281230 w 281230"/>
                <a:gd name="connsiteY2" fmla="*/ 33116 h 85231"/>
                <a:gd name="connsiteX3" fmla="*/ 157570 w 281230"/>
                <a:gd name="connsiteY3" fmla="*/ 44418 h 85231"/>
                <a:gd name="connsiteX4" fmla="*/ 0 w 281230"/>
                <a:gd name="connsiteY4" fmla="*/ 25430 h 8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30" h="85231">
                  <a:moveTo>
                    <a:pt x="51092" y="0"/>
                  </a:moveTo>
                  <a:cubicBezTo>
                    <a:pt x="51092" y="0"/>
                    <a:pt x="156101" y="57868"/>
                    <a:pt x="209340" y="2374"/>
                  </a:cubicBezTo>
                  <a:cubicBezTo>
                    <a:pt x="209340" y="2374"/>
                    <a:pt x="243251" y="18197"/>
                    <a:pt x="281230" y="33116"/>
                  </a:cubicBezTo>
                  <a:cubicBezTo>
                    <a:pt x="281230" y="33116"/>
                    <a:pt x="239634" y="114718"/>
                    <a:pt x="157570" y="44418"/>
                  </a:cubicBezTo>
                  <a:cubicBezTo>
                    <a:pt x="157570" y="44418"/>
                    <a:pt x="79124" y="147834"/>
                    <a:pt x="0" y="25430"/>
                  </a:cubicBezTo>
                  <a:close/>
                </a:path>
              </a:pathLst>
            </a:custGeom>
            <a:solidFill>
              <a:schemeClr val="accent3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B1434B2-E038-F244-959C-AD7892D1B281}"/>
                </a:ext>
              </a:extLst>
            </p:cNvPr>
            <p:cNvSpPr/>
            <p:nvPr/>
          </p:nvSpPr>
          <p:spPr>
            <a:xfrm>
              <a:off x="9914798" y="3127787"/>
              <a:ext cx="456718" cy="602810"/>
            </a:xfrm>
            <a:custGeom>
              <a:avLst/>
              <a:gdLst>
                <a:gd name="connsiteX0" fmla="*/ 91616 w 456718"/>
                <a:gd name="connsiteY0" fmla="*/ 626 h 602810"/>
                <a:gd name="connsiteX1" fmla="*/ 158307 w 456718"/>
                <a:gd name="connsiteY1" fmla="*/ 191973 h 602810"/>
                <a:gd name="connsiteX2" fmla="*/ 201260 w 456718"/>
                <a:gd name="connsiteY2" fmla="*/ 376539 h 602810"/>
                <a:gd name="connsiteX3" fmla="*/ 444284 w 456718"/>
                <a:gd name="connsiteY3" fmla="*/ 450795 h 602810"/>
                <a:gd name="connsiteX4" fmla="*/ 456718 w 456718"/>
                <a:gd name="connsiteY4" fmla="*/ 601002 h 602810"/>
                <a:gd name="connsiteX5" fmla="*/ 58836 w 456718"/>
                <a:gd name="connsiteY5" fmla="*/ 578398 h 602810"/>
                <a:gd name="connsiteX6" fmla="*/ 15431 w 456718"/>
                <a:gd name="connsiteY6" fmla="*/ 112857 h 602810"/>
                <a:gd name="connsiteX7" fmla="*/ 91616 w 456718"/>
                <a:gd name="connsiteY7" fmla="*/ 626 h 60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6718" h="602810">
                  <a:moveTo>
                    <a:pt x="91616" y="626"/>
                  </a:moveTo>
                  <a:cubicBezTo>
                    <a:pt x="91616" y="626"/>
                    <a:pt x="134795" y="12832"/>
                    <a:pt x="158307" y="191973"/>
                  </a:cubicBezTo>
                  <a:cubicBezTo>
                    <a:pt x="181818" y="371114"/>
                    <a:pt x="201260" y="376539"/>
                    <a:pt x="201260" y="376539"/>
                  </a:cubicBezTo>
                  <a:cubicBezTo>
                    <a:pt x="201260" y="376539"/>
                    <a:pt x="409583" y="434181"/>
                    <a:pt x="444284" y="450795"/>
                  </a:cubicBezTo>
                  <a:lnTo>
                    <a:pt x="456718" y="601002"/>
                  </a:lnTo>
                  <a:cubicBezTo>
                    <a:pt x="456718" y="601002"/>
                    <a:pt x="157515" y="612305"/>
                    <a:pt x="58836" y="578398"/>
                  </a:cubicBezTo>
                  <a:cubicBezTo>
                    <a:pt x="-39843" y="544491"/>
                    <a:pt x="15431" y="112857"/>
                    <a:pt x="15431" y="112857"/>
                  </a:cubicBezTo>
                  <a:cubicBezTo>
                    <a:pt x="15431" y="112857"/>
                    <a:pt x="34873" y="-9772"/>
                    <a:pt x="91616" y="626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6200000" scaled="1"/>
              <a:tileRect/>
            </a:gra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EE826501-BA0E-9040-B154-D2C4988A431E}"/>
                </a:ext>
              </a:extLst>
            </p:cNvPr>
            <p:cNvSpPr/>
            <p:nvPr/>
          </p:nvSpPr>
          <p:spPr>
            <a:xfrm>
              <a:off x="10036956" y="3210128"/>
              <a:ext cx="7414" cy="8702"/>
            </a:xfrm>
            <a:custGeom>
              <a:avLst/>
              <a:gdLst>
                <a:gd name="connsiteX0" fmla="*/ 3707 w 7414"/>
                <a:gd name="connsiteY0" fmla="*/ 8703 h 8702"/>
                <a:gd name="connsiteX1" fmla="*/ 7359 w 7414"/>
                <a:gd name="connsiteY1" fmla="*/ 3651 h 8702"/>
                <a:gd name="connsiteX2" fmla="*/ 3707 w 7414"/>
                <a:gd name="connsiteY2" fmla="*/ 0 h 8702"/>
                <a:gd name="connsiteX3" fmla="*/ 56 w 7414"/>
                <a:gd name="connsiteY3" fmla="*/ 5052 h 8702"/>
                <a:gd name="connsiteX4" fmla="*/ 3707 w 7414"/>
                <a:gd name="connsiteY4" fmla="*/ 8703 h 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4" h="8702">
                  <a:moveTo>
                    <a:pt x="3707" y="8703"/>
                  </a:moveTo>
                  <a:cubicBezTo>
                    <a:pt x="6115" y="8319"/>
                    <a:pt x="7743" y="6047"/>
                    <a:pt x="7359" y="3651"/>
                  </a:cubicBezTo>
                  <a:cubicBezTo>
                    <a:pt x="7053" y="1774"/>
                    <a:pt x="5584" y="305"/>
                    <a:pt x="3707" y="0"/>
                  </a:cubicBezTo>
                  <a:cubicBezTo>
                    <a:pt x="1300" y="384"/>
                    <a:pt x="-328" y="2656"/>
                    <a:pt x="56" y="5052"/>
                  </a:cubicBezTo>
                  <a:cubicBezTo>
                    <a:pt x="361" y="6928"/>
                    <a:pt x="1831" y="8398"/>
                    <a:pt x="3707" y="8703"/>
                  </a:cubicBezTo>
                  <a:close/>
                </a:path>
              </a:pathLst>
            </a:custGeom>
            <a:solidFill>
              <a:srgbClr val="F3D1A4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932D1644-BCAE-CA43-A1D3-76C02E250261}"/>
                </a:ext>
              </a:extLst>
            </p:cNvPr>
            <p:cNvSpPr/>
            <p:nvPr/>
          </p:nvSpPr>
          <p:spPr>
            <a:xfrm>
              <a:off x="9958148" y="3373672"/>
              <a:ext cx="8590" cy="8589"/>
            </a:xfrm>
            <a:custGeom>
              <a:avLst/>
              <a:gdLst>
                <a:gd name="connsiteX0" fmla="*/ 4295 w 8590"/>
                <a:gd name="connsiteY0" fmla="*/ 8590 h 8589"/>
                <a:gd name="connsiteX1" fmla="*/ 8591 w 8590"/>
                <a:gd name="connsiteY1" fmla="*/ 4295 h 8589"/>
                <a:gd name="connsiteX2" fmla="*/ 4295 w 8590"/>
                <a:gd name="connsiteY2" fmla="*/ 0 h 8589"/>
                <a:gd name="connsiteX3" fmla="*/ 0 w 8590"/>
                <a:gd name="connsiteY3" fmla="*/ 4295 h 8589"/>
                <a:gd name="connsiteX4" fmla="*/ 4295 w 8590"/>
                <a:gd name="connsiteY4" fmla="*/ 8590 h 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0" h="8589">
                  <a:moveTo>
                    <a:pt x="4295" y="8590"/>
                  </a:moveTo>
                  <a:cubicBezTo>
                    <a:pt x="6669" y="8590"/>
                    <a:pt x="8591" y="6668"/>
                    <a:pt x="8591" y="4295"/>
                  </a:cubicBezTo>
                  <a:cubicBezTo>
                    <a:pt x="8591" y="1921"/>
                    <a:pt x="6669" y="0"/>
                    <a:pt x="4295" y="0"/>
                  </a:cubicBezTo>
                  <a:cubicBezTo>
                    <a:pt x="1922" y="0"/>
                    <a:pt x="0" y="1921"/>
                    <a:pt x="0" y="4295"/>
                  </a:cubicBezTo>
                  <a:cubicBezTo>
                    <a:pt x="0" y="6668"/>
                    <a:pt x="1922" y="8590"/>
                    <a:pt x="4295" y="8590"/>
                  </a:cubicBezTo>
                  <a:close/>
                </a:path>
              </a:pathLst>
            </a:custGeom>
            <a:solidFill>
              <a:srgbClr val="F3D1A4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C5617D7-B4FF-1D4B-BEF8-15C67B2A3756}"/>
                </a:ext>
              </a:extLst>
            </p:cNvPr>
            <p:cNvSpPr/>
            <p:nvPr/>
          </p:nvSpPr>
          <p:spPr>
            <a:xfrm>
              <a:off x="10135839" y="3428149"/>
              <a:ext cx="8590" cy="8589"/>
            </a:xfrm>
            <a:custGeom>
              <a:avLst/>
              <a:gdLst>
                <a:gd name="connsiteX0" fmla="*/ 4295 w 8590"/>
                <a:gd name="connsiteY0" fmla="*/ 8590 h 8589"/>
                <a:gd name="connsiteX1" fmla="*/ 8591 w 8590"/>
                <a:gd name="connsiteY1" fmla="*/ 4295 h 8589"/>
                <a:gd name="connsiteX2" fmla="*/ 4295 w 8590"/>
                <a:gd name="connsiteY2" fmla="*/ 0 h 8589"/>
                <a:gd name="connsiteX3" fmla="*/ 0 w 8590"/>
                <a:gd name="connsiteY3" fmla="*/ 4295 h 8589"/>
                <a:gd name="connsiteX4" fmla="*/ 4295 w 8590"/>
                <a:gd name="connsiteY4" fmla="*/ 8590 h 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0" h="8589">
                  <a:moveTo>
                    <a:pt x="4295" y="8590"/>
                  </a:moveTo>
                  <a:cubicBezTo>
                    <a:pt x="6669" y="8590"/>
                    <a:pt x="8591" y="6668"/>
                    <a:pt x="8591" y="4295"/>
                  </a:cubicBezTo>
                  <a:cubicBezTo>
                    <a:pt x="8591" y="1921"/>
                    <a:pt x="6669" y="0"/>
                    <a:pt x="4295" y="0"/>
                  </a:cubicBezTo>
                  <a:cubicBezTo>
                    <a:pt x="1922" y="0"/>
                    <a:pt x="0" y="1921"/>
                    <a:pt x="0" y="4295"/>
                  </a:cubicBezTo>
                  <a:cubicBezTo>
                    <a:pt x="0" y="6668"/>
                    <a:pt x="1922" y="8590"/>
                    <a:pt x="4295" y="8590"/>
                  </a:cubicBezTo>
                  <a:close/>
                </a:path>
              </a:pathLst>
            </a:custGeom>
            <a:solidFill>
              <a:srgbClr val="F3D1A4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3427340-D5C5-4240-89F3-26912590EC7B}"/>
                </a:ext>
              </a:extLst>
            </p:cNvPr>
            <p:cNvSpPr/>
            <p:nvPr/>
          </p:nvSpPr>
          <p:spPr>
            <a:xfrm>
              <a:off x="9994342" y="3565471"/>
              <a:ext cx="7414" cy="8702"/>
            </a:xfrm>
            <a:custGeom>
              <a:avLst/>
              <a:gdLst>
                <a:gd name="connsiteX0" fmla="*/ 3707 w 7414"/>
                <a:gd name="connsiteY0" fmla="*/ 8703 h 8702"/>
                <a:gd name="connsiteX1" fmla="*/ 7358 w 7414"/>
                <a:gd name="connsiteY1" fmla="*/ 3651 h 8702"/>
                <a:gd name="connsiteX2" fmla="*/ 3707 w 7414"/>
                <a:gd name="connsiteY2" fmla="*/ 0 h 8702"/>
                <a:gd name="connsiteX3" fmla="*/ 56 w 7414"/>
                <a:gd name="connsiteY3" fmla="*/ 5052 h 8702"/>
                <a:gd name="connsiteX4" fmla="*/ 3707 w 7414"/>
                <a:gd name="connsiteY4" fmla="*/ 8703 h 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4" h="8702">
                  <a:moveTo>
                    <a:pt x="3707" y="8703"/>
                  </a:moveTo>
                  <a:cubicBezTo>
                    <a:pt x="6115" y="8319"/>
                    <a:pt x="7742" y="6047"/>
                    <a:pt x="7358" y="3651"/>
                  </a:cubicBezTo>
                  <a:cubicBezTo>
                    <a:pt x="7053" y="1774"/>
                    <a:pt x="5584" y="305"/>
                    <a:pt x="3707" y="0"/>
                  </a:cubicBezTo>
                  <a:cubicBezTo>
                    <a:pt x="1299" y="384"/>
                    <a:pt x="-328" y="2656"/>
                    <a:pt x="56" y="5052"/>
                  </a:cubicBezTo>
                  <a:cubicBezTo>
                    <a:pt x="361" y="6928"/>
                    <a:pt x="1831" y="8398"/>
                    <a:pt x="3707" y="8703"/>
                  </a:cubicBezTo>
                  <a:close/>
                </a:path>
              </a:pathLst>
            </a:custGeom>
            <a:solidFill>
              <a:srgbClr val="F3D1A4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97AC729C-8DA3-CF42-B643-1D84EC234DBA}"/>
                </a:ext>
              </a:extLst>
            </p:cNvPr>
            <p:cNvSpPr/>
            <p:nvPr/>
          </p:nvSpPr>
          <p:spPr>
            <a:xfrm>
              <a:off x="10050610" y="3691039"/>
              <a:ext cx="8590" cy="8589"/>
            </a:xfrm>
            <a:custGeom>
              <a:avLst/>
              <a:gdLst>
                <a:gd name="connsiteX0" fmla="*/ 4295 w 8590"/>
                <a:gd name="connsiteY0" fmla="*/ 8590 h 8589"/>
                <a:gd name="connsiteX1" fmla="*/ 8591 w 8590"/>
                <a:gd name="connsiteY1" fmla="*/ 4295 h 8589"/>
                <a:gd name="connsiteX2" fmla="*/ 4295 w 8590"/>
                <a:gd name="connsiteY2" fmla="*/ 0 h 8589"/>
                <a:gd name="connsiteX3" fmla="*/ 0 w 8590"/>
                <a:gd name="connsiteY3" fmla="*/ 4295 h 8589"/>
                <a:gd name="connsiteX4" fmla="*/ 4295 w 8590"/>
                <a:gd name="connsiteY4" fmla="*/ 8590 h 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0" h="8589">
                  <a:moveTo>
                    <a:pt x="4295" y="8590"/>
                  </a:moveTo>
                  <a:cubicBezTo>
                    <a:pt x="6669" y="8590"/>
                    <a:pt x="8591" y="6668"/>
                    <a:pt x="8591" y="4295"/>
                  </a:cubicBezTo>
                  <a:cubicBezTo>
                    <a:pt x="8591" y="1921"/>
                    <a:pt x="6669" y="0"/>
                    <a:pt x="4295" y="0"/>
                  </a:cubicBezTo>
                  <a:cubicBezTo>
                    <a:pt x="1922" y="0"/>
                    <a:pt x="0" y="1921"/>
                    <a:pt x="0" y="4295"/>
                  </a:cubicBezTo>
                  <a:cubicBezTo>
                    <a:pt x="0" y="6668"/>
                    <a:pt x="1922" y="8590"/>
                    <a:pt x="4295" y="8590"/>
                  </a:cubicBezTo>
                  <a:close/>
                </a:path>
              </a:pathLst>
            </a:custGeom>
            <a:solidFill>
              <a:srgbClr val="F3D1A4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F89CBA04-5CB7-B049-8157-D8DE739C9233}"/>
                </a:ext>
              </a:extLst>
            </p:cNvPr>
            <p:cNvSpPr/>
            <p:nvPr/>
          </p:nvSpPr>
          <p:spPr>
            <a:xfrm>
              <a:off x="10195657" y="3570218"/>
              <a:ext cx="7414" cy="8702"/>
            </a:xfrm>
            <a:custGeom>
              <a:avLst/>
              <a:gdLst>
                <a:gd name="connsiteX0" fmla="*/ 3707 w 7414"/>
                <a:gd name="connsiteY0" fmla="*/ 8703 h 8702"/>
                <a:gd name="connsiteX1" fmla="*/ 7358 w 7414"/>
                <a:gd name="connsiteY1" fmla="*/ 3651 h 8702"/>
                <a:gd name="connsiteX2" fmla="*/ 3707 w 7414"/>
                <a:gd name="connsiteY2" fmla="*/ 0 h 8702"/>
                <a:gd name="connsiteX3" fmla="*/ 56 w 7414"/>
                <a:gd name="connsiteY3" fmla="*/ 5052 h 8702"/>
                <a:gd name="connsiteX4" fmla="*/ 3707 w 7414"/>
                <a:gd name="connsiteY4" fmla="*/ 8703 h 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4" h="8702">
                  <a:moveTo>
                    <a:pt x="3707" y="8703"/>
                  </a:moveTo>
                  <a:cubicBezTo>
                    <a:pt x="6115" y="8319"/>
                    <a:pt x="7742" y="6047"/>
                    <a:pt x="7358" y="3651"/>
                  </a:cubicBezTo>
                  <a:cubicBezTo>
                    <a:pt x="7053" y="1774"/>
                    <a:pt x="5584" y="305"/>
                    <a:pt x="3707" y="0"/>
                  </a:cubicBezTo>
                  <a:cubicBezTo>
                    <a:pt x="1300" y="384"/>
                    <a:pt x="-328" y="2656"/>
                    <a:pt x="56" y="5052"/>
                  </a:cubicBezTo>
                  <a:cubicBezTo>
                    <a:pt x="361" y="6928"/>
                    <a:pt x="1831" y="8398"/>
                    <a:pt x="3707" y="8703"/>
                  </a:cubicBezTo>
                  <a:close/>
                </a:path>
              </a:pathLst>
            </a:custGeom>
            <a:solidFill>
              <a:srgbClr val="F3D1A4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59440D1D-4BCD-C24B-A3E1-BB4CB7ED6FFC}"/>
                </a:ext>
              </a:extLst>
            </p:cNvPr>
            <p:cNvSpPr/>
            <p:nvPr/>
          </p:nvSpPr>
          <p:spPr>
            <a:xfrm>
              <a:off x="10325986" y="3686292"/>
              <a:ext cx="7414" cy="8702"/>
            </a:xfrm>
            <a:custGeom>
              <a:avLst/>
              <a:gdLst>
                <a:gd name="connsiteX0" fmla="*/ 3707 w 7414"/>
                <a:gd name="connsiteY0" fmla="*/ 8703 h 8702"/>
                <a:gd name="connsiteX1" fmla="*/ 7358 w 7414"/>
                <a:gd name="connsiteY1" fmla="*/ 3651 h 8702"/>
                <a:gd name="connsiteX2" fmla="*/ 3707 w 7414"/>
                <a:gd name="connsiteY2" fmla="*/ 0 h 8702"/>
                <a:gd name="connsiteX3" fmla="*/ 56 w 7414"/>
                <a:gd name="connsiteY3" fmla="*/ 5052 h 8702"/>
                <a:gd name="connsiteX4" fmla="*/ 3707 w 7414"/>
                <a:gd name="connsiteY4" fmla="*/ 8703 h 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4" h="8702">
                  <a:moveTo>
                    <a:pt x="3707" y="8703"/>
                  </a:moveTo>
                  <a:cubicBezTo>
                    <a:pt x="6115" y="8318"/>
                    <a:pt x="7742" y="6047"/>
                    <a:pt x="7358" y="3651"/>
                  </a:cubicBezTo>
                  <a:cubicBezTo>
                    <a:pt x="7053" y="1774"/>
                    <a:pt x="5584" y="305"/>
                    <a:pt x="3707" y="0"/>
                  </a:cubicBezTo>
                  <a:cubicBezTo>
                    <a:pt x="1300" y="384"/>
                    <a:pt x="-328" y="2656"/>
                    <a:pt x="56" y="5052"/>
                  </a:cubicBezTo>
                  <a:cubicBezTo>
                    <a:pt x="361" y="6928"/>
                    <a:pt x="1831" y="8398"/>
                    <a:pt x="3707" y="8703"/>
                  </a:cubicBezTo>
                  <a:close/>
                </a:path>
              </a:pathLst>
            </a:custGeom>
            <a:solidFill>
              <a:srgbClr val="F3D1A4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2352AD0B-C6A7-BA4C-8DED-04035F493F55}"/>
                </a:ext>
              </a:extLst>
            </p:cNvPr>
            <p:cNvSpPr/>
            <p:nvPr/>
          </p:nvSpPr>
          <p:spPr>
            <a:xfrm>
              <a:off x="10325986" y="3489633"/>
              <a:ext cx="7414" cy="8702"/>
            </a:xfrm>
            <a:custGeom>
              <a:avLst/>
              <a:gdLst>
                <a:gd name="connsiteX0" fmla="*/ 3707 w 7414"/>
                <a:gd name="connsiteY0" fmla="*/ 8703 h 8702"/>
                <a:gd name="connsiteX1" fmla="*/ 7358 w 7414"/>
                <a:gd name="connsiteY1" fmla="*/ 3651 h 8702"/>
                <a:gd name="connsiteX2" fmla="*/ 3707 w 7414"/>
                <a:gd name="connsiteY2" fmla="*/ 0 h 8702"/>
                <a:gd name="connsiteX3" fmla="*/ 56 w 7414"/>
                <a:gd name="connsiteY3" fmla="*/ 5052 h 8702"/>
                <a:gd name="connsiteX4" fmla="*/ 3707 w 7414"/>
                <a:gd name="connsiteY4" fmla="*/ 8703 h 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4" h="8702">
                  <a:moveTo>
                    <a:pt x="3707" y="8703"/>
                  </a:moveTo>
                  <a:cubicBezTo>
                    <a:pt x="6115" y="8318"/>
                    <a:pt x="7742" y="6047"/>
                    <a:pt x="7358" y="3651"/>
                  </a:cubicBezTo>
                  <a:cubicBezTo>
                    <a:pt x="7053" y="1774"/>
                    <a:pt x="5584" y="305"/>
                    <a:pt x="3707" y="0"/>
                  </a:cubicBezTo>
                  <a:cubicBezTo>
                    <a:pt x="1300" y="384"/>
                    <a:pt x="-328" y="2656"/>
                    <a:pt x="56" y="5052"/>
                  </a:cubicBezTo>
                  <a:cubicBezTo>
                    <a:pt x="361" y="6928"/>
                    <a:pt x="1831" y="8398"/>
                    <a:pt x="3707" y="8703"/>
                  </a:cubicBezTo>
                  <a:close/>
                </a:path>
              </a:pathLst>
            </a:custGeom>
            <a:solidFill>
              <a:srgbClr val="F3D1A4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3F3FA56F-2934-DB45-867A-996ADEC2C34D}"/>
                </a:ext>
              </a:extLst>
            </p:cNvPr>
            <p:cNvSpPr/>
            <p:nvPr/>
          </p:nvSpPr>
          <p:spPr>
            <a:xfrm>
              <a:off x="10198031" y="3328576"/>
              <a:ext cx="7414" cy="8702"/>
            </a:xfrm>
            <a:custGeom>
              <a:avLst/>
              <a:gdLst>
                <a:gd name="connsiteX0" fmla="*/ 3707 w 7414"/>
                <a:gd name="connsiteY0" fmla="*/ 8703 h 8702"/>
                <a:gd name="connsiteX1" fmla="*/ 7359 w 7414"/>
                <a:gd name="connsiteY1" fmla="*/ 3651 h 8702"/>
                <a:gd name="connsiteX2" fmla="*/ 3707 w 7414"/>
                <a:gd name="connsiteY2" fmla="*/ 0 h 8702"/>
                <a:gd name="connsiteX3" fmla="*/ 56 w 7414"/>
                <a:gd name="connsiteY3" fmla="*/ 5052 h 8702"/>
                <a:gd name="connsiteX4" fmla="*/ 3707 w 7414"/>
                <a:gd name="connsiteY4" fmla="*/ 8703 h 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4" h="8702">
                  <a:moveTo>
                    <a:pt x="3707" y="8703"/>
                  </a:moveTo>
                  <a:cubicBezTo>
                    <a:pt x="6115" y="8318"/>
                    <a:pt x="7743" y="6047"/>
                    <a:pt x="7359" y="3651"/>
                  </a:cubicBezTo>
                  <a:cubicBezTo>
                    <a:pt x="7053" y="1774"/>
                    <a:pt x="5584" y="305"/>
                    <a:pt x="3707" y="0"/>
                  </a:cubicBezTo>
                  <a:cubicBezTo>
                    <a:pt x="1300" y="384"/>
                    <a:pt x="-328" y="2656"/>
                    <a:pt x="56" y="5052"/>
                  </a:cubicBezTo>
                  <a:cubicBezTo>
                    <a:pt x="361" y="6928"/>
                    <a:pt x="1831" y="8398"/>
                    <a:pt x="3707" y="8703"/>
                  </a:cubicBezTo>
                  <a:close/>
                </a:path>
              </a:pathLst>
            </a:custGeom>
            <a:solidFill>
              <a:srgbClr val="F3D1A4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EAA274FF-6296-0B4A-AF9E-4B3925E9FE07}"/>
                </a:ext>
              </a:extLst>
            </p:cNvPr>
            <p:cNvSpPr/>
            <p:nvPr/>
          </p:nvSpPr>
          <p:spPr>
            <a:xfrm>
              <a:off x="10108055" y="3094053"/>
              <a:ext cx="7414" cy="8702"/>
            </a:xfrm>
            <a:custGeom>
              <a:avLst/>
              <a:gdLst>
                <a:gd name="connsiteX0" fmla="*/ 3707 w 7414"/>
                <a:gd name="connsiteY0" fmla="*/ 8703 h 8702"/>
                <a:gd name="connsiteX1" fmla="*/ 7358 w 7414"/>
                <a:gd name="connsiteY1" fmla="*/ 3651 h 8702"/>
                <a:gd name="connsiteX2" fmla="*/ 3707 w 7414"/>
                <a:gd name="connsiteY2" fmla="*/ 0 h 8702"/>
                <a:gd name="connsiteX3" fmla="*/ 56 w 7414"/>
                <a:gd name="connsiteY3" fmla="*/ 5052 h 8702"/>
                <a:gd name="connsiteX4" fmla="*/ 3707 w 7414"/>
                <a:gd name="connsiteY4" fmla="*/ 8703 h 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4" h="8702">
                  <a:moveTo>
                    <a:pt x="3707" y="8703"/>
                  </a:moveTo>
                  <a:cubicBezTo>
                    <a:pt x="6115" y="8318"/>
                    <a:pt x="7742" y="6047"/>
                    <a:pt x="7358" y="3651"/>
                  </a:cubicBezTo>
                  <a:cubicBezTo>
                    <a:pt x="7053" y="1774"/>
                    <a:pt x="5584" y="305"/>
                    <a:pt x="3707" y="0"/>
                  </a:cubicBezTo>
                  <a:cubicBezTo>
                    <a:pt x="1300" y="384"/>
                    <a:pt x="-328" y="2656"/>
                    <a:pt x="56" y="5052"/>
                  </a:cubicBezTo>
                  <a:cubicBezTo>
                    <a:pt x="361" y="6928"/>
                    <a:pt x="1831" y="8398"/>
                    <a:pt x="3707" y="8703"/>
                  </a:cubicBezTo>
                  <a:close/>
                </a:path>
              </a:pathLst>
            </a:custGeom>
            <a:solidFill>
              <a:srgbClr val="F3D1A4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18683057-D624-5C48-BC20-587822136B79}"/>
                </a:ext>
              </a:extLst>
            </p:cNvPr>
            <p:cNvSpPr/>
            <p:nvPr/>
          </p:nvSpPr>
          <p:spPr>
            <a:xfrm>
              <a:off x="10199816" y="3193626"/>
              <a:ext cx="8590" cy="8589"/>
            </a:xfrm>
            <a:custGeom>
              <a:avLst/>
              <a:gdLst>
                <a:gd name="connsiteX0" fmla="*/ 4295 w 8590"/>
                <a:gd name="connsiteY0" fmla="*/ 8590 h 8589"/>
                <a:gd name="connsiteX1" fmla="*/ 8591 w 8590"/>
                <a:gd name="connsiteY1" fmla="*/ 4295 h 8589"/>
                <a:gd name="connsiteX2" fmla="*/ 4295 w 8590"/>
                <a:gd name="connsiteY2" fmla="*/ 0 h 8589"/>
                <a:gd name="connsiteX3" fmla="*/ 0 w 8590"/>
                <a:gd name="connsiteY3" fmla="*/ 4295 h 8589"/>
                <a:gd name="connsiteX4" fmla="*/ 4295 w 8590"/>
                <a:gd name="connsiteY4" fmla="*/ 8590 h 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0" h="8589">
                  <a:moveTo>
                    <a:pt x="4295" y="8590"/>
                  </a:moveTo>
                  <a:cubicBezTo>
                    <a:pt x="6669" y="8590"/>
                    <a:pt x="8591" y="6668"/>
                    <a:pt x="8591" y="4295"/>
                  </a:cubicBezTo>
                  <a:cubicBezTo>
                    <a:pt x="8591" y="1921"/>
                    <a:pt x="6669" y="0"/>
                    <a:pt x="4295" y="0"/>
                  </a:cubicBezTo>
                  <a:cubicBezTo>
                    <a:pt x="1921" y="0"/>
                    <a:pt x="0" y="1921"/>
                    <a:pt x="0" y="4295"/>
                  </a:cubicBezTo>
                  <a:cubicBezTo>
                    <a:pt x="0" y="6668"/>
                    <a:pt x="1921" y="8590"/>
                    <a:pt x="4295" y="8590"/>
                  </a:cubicBezTo>
                  <a:close/>
                </a:path>
              </a:pathLst>
            </a:custGeom>
            <a:solidFill>
              <a:srgbClr val="F3D1A4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618042DD-B133-1943-B2A1-21F098A3D871}"/>
                </a:ext>
              </a:extLst>
            </p:cNvPr>
            <p:cNvSpPr/>
            <p:nvPr/>
          </p:nvSpPr>
          <p:spPr>
            <a:xfrm>
              <a:off x="10349022" y="3312074"/>
              <a:ext cx="8590" cy="8589"/>
            </a:xfrm>
            <a:custGeom>
              <a:avLst/>
              <a:gdLst>
                <a:gd name="connsiteX0" fmla="*/ 4295 w 8590"/>
                <a:gd name="connsiteY0" fmla="*/ 8590 h 8589"/>
                <a:gd name="connsiteX1" fmla="*/ 8591 w 8590"/>
                <a:gd name="connsiteY1" fmla="*/ 4295 h 8589"/>
                <a:gd name="connsiteX2" fmla="*/ 4295 w 8590"/>
                <a:gd name="connsiteY2" fmla="*/ 0 h 8589"/>
                <a:gd name="connsiteX3" fmla="*/ 0 w 8590"/>
                <a:gd name="connsiteY3" fmla="*/ 4295 h 8589"/>
                <a:gd name="connsiteX4" fmla="*/ 4295 w 8590"/>
                <a:gd name="connsiteY4" fmla="*/ 8590 h 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0" h="8589">
                  <a:moveTo>
                    <a:pt x="4295" y="8590"/>
                  </a:moveTo>
                  <a:cubicBezTo>
                    <a:pt x="6669" y="8590"/>
                    <a:pt x="8591" y="6668"/>
                    <a:pt x="8591" y="4295"/>
                  </a:cubicBezTo>
                  <a:cubicBezTo>
                    <a:pt x="8591" y="1921"/>
                    <a:pt x="6669" y="0"/>
                    <a:pt x="4295" y="0"/>
                  </a:cubicBezTo>
                  <a:cubicBezTo>
                    <a:pt x="1922" y="0"/>
                    <a:pt x="0" y="1921"/>
                    <a:pt x="0" y="4295"/>
                  </a:cubicBezTo>
                  <a:cubicBezTo>
                    <a:pt x="0" y="6668"/>
                    <a:pt x="1922" y="8590"/>
                    <a:pt x="4295" y="8590"/>
                  </a:cubicBezTo>
                  <a:close/>
                </a:path>
              </a:pathLst>
            </a:custGeom>
            <a:solidFill>
              <a:srgbClr val="F3D1A4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0C5C0A87-AF7C-734B-9F76-44706E933DF2}"/>
                </a:ext>
              </a:extLst>
            </p:cNvPr>
            <p:cNvSpPr/>
            <p:nvPr/>
          </p:nvSpPr>
          <p:spPr>
            <a:xfrm>
              <a:off x="10380469" y="3174639"/>
              <a:ext cx="7414" cy="8702"/>
            </a:xfrm>
            <a:custGeom>
              <a:avLst/>
              <a:gdLst>
                <a:gd name="connsiteX0" fmla="*/ 3707 w 7414"/>
                <a:gd name="connsiteY0" fmla="*/ 8703 h 8702"/>
                <a:gd name="connsiteX1" fmla="*/ 7358 w 7414"/>
                <a:gd name="connsiteY1" fmla="*/ 3651 h 8702"/>
                <a:gd name="connsiteX2" fmla="*/ 3707 w 7414"/>
                <a:gd name="connsiteY2" fmla="*/ 0 h 8702"/>
                <a:gd name="connsiteX3" fmla="*/ 56 w 7414"/>
                <a:gd name="connsiteY3" fmla="*/ 5052 h 8702"/>
                <a:gd name="connsiteX4" fmla="*/ 3707 w 7414"/>
                <a:gd name="connsiteY4" fmla="*/ 8703 h 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4" h="8702">
                  <a:moveTo>
                    <a:pt x="3707" y="8703"/>
                  </a:moveTo>
                  <a:cubicBezTo>
                    <a:pt x="6115" y="8319"/>
                    <a:pt x="7742" y="6047"/>
                    <a:pt x="7358" y="3651"/>
                  </a:cubicBezTo>
                  <a:cubicBezTo>
                    <a:pt x="7053" y="1774"/>
                    <a:pt x="5583" y="305"/>
                    <a:pt x="3707" y="0"/>
                  </a:cubicBezTo>
                  <a:cubicBezTo>
                    <a:pt x="1299" y="384"/>
                    <a:pt x="-328" y="2656"/>
                    <a:pt x="56" y="5052"/>
                  </a:cubicBezTo>
                  <a:cubicBezTo>
                    <a:pt x="361" y="6928"/>
                    <a:pt x="1831" y="8398"/>
                    <a:pt x="3707" y="8703"/>
                  </a:cubicBezTo>
                  <a:close/>
                </a:path>
              </a:pathLst>
            </a:custGeom>
            <a:solidFill>
              <a:srgbClr val="F3D1A4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64A660A0-C0E6-FE4B-A9C1-1E38D24023F4}"/>
                </a:ext>
              </a:extLst>
            </p:cNvPr>
            <p:cNvSpPr/>
            <p:nvPr/>
          </p:nvSpPr>
          <p:spPr>
            <a:xfrm>
              <a:off x="10489434" y="3122535"/>
              <a:ext cx="7414" cy="8702"/>
            </a:xfrm>
            <a:custGeom>
              <a:avLst/>
              <a:gdLst>
                <a:gd name="connsiteX0" fmla="*/ 3707 w 7414"/>
                <a:gd name="connsiteY0" fmla="*/ 8703 h 8702"/>
                <a:gd name="connsiteX1" fmla="*/ 7359 w 7414"/>
                <a:gd name="connsiteY1" fmla="*/ 3651 h 8702"/>
                <a:gd name="connsiteX2" fmla="*/ 3707 w 7414"/>
                <a:gd name="connsiteY2" fmla="*/ 0 h 8702"/>
                <a:gd name="connsiteX3" fmla="*/ 56 w 7414"/>
                <a:gd name="connsiteY3" fmla="*/ 5052 h 8702"/>
                <a:gd name="connsiteX4" fmla="*/ 3707 w 7414"/>
                <a:gd name="connsiteY4" fmla="*/ 8703 h 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4" h="8702">
                  <a:moveTo>
                    <a:pt x="3707" y="8703"/>
                  </a:moveTo>
                  <a:cubicBezTo>
                    <a:pt x="6115" y="8319"/>
                    <a:pt x="7743" y="6047"/>
                    <a:pt x="7359" y="3651"/>
                  </a:cubicBezTo>
                  <a:cubicBezTo>
                    <a:pt x="7053" y="1774"/>
                    <a:pt x="5584" y="305"/>
                    <a:pt x="3707" y="0"/>
                  </a:cubicBezTo>
                  <a:cubicBezTo>
                    <a:pt x="1300" y="384"/>
                    <a:pt x="-328" y="2656"/>
                    <a:pt x="56" y="5052"/>
                  </a:cubicBezTo>
                  <a:cubicBezTo>
                    <a:pt x="361" y="6928"/>
                    <a:pt x="1831" y="8398"/>
                    <a:pt x="3707" y="8703"/>
                  </a:cubicBezTo>
                  <a:close/>
                </a:path>
              </a:pathLst>
            </a:custGeom>
            <a:solidFill>
              <a:srgbClr val="F3D1A4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987B293-6157-154A-8E8B-BB18C3726A90}"/>
                </a:ext>
              </a:extLst>
            </p:cNvPr>
            <p:cNvSpPr/>
            <p:nvPr/>
          </p:nvSpPr>
          <p:spPr>
            <a:xfrm>
              <a:off x="10489434" y="3276472"/>
              <a:ext cx="7414" cy="8702"/>
            </a:xfrm>
            <a:custGeom>
              <a:avLst/>
              <a:gdLst>
                <a:gd name="connsiteX0" fmla="*/ 3707 w 7414"/>
                <a:gd name="connsiteY0" fmla="*/ 8703 h 8702"/>
                <a:gd name="connsiteX1" fmla="*/ 7359 w 7414"/>
                <a:gd name="connsiteY1" fmla="*/ 3651 h 8702"/>
                <a:gd name="connsiteX2" fmla="*/ 3707 w 7414"/>
                <a:gd name="connsiteY2" fmla="*/ 0 h 8702"/>
                <a:gd name="connsiteX3" fmla="*/ 56 w 7414"/>
                <a:gd name="connsiteY3" fmla="*/ 5052 h 8702"/>
                <a:gd name="connsiteX4" fmla="*/ 3707 w 7414"/>
                <a:gd name="connsiteY4" fmla="*/ 8703 h 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4" h="8702">
                  <a:moveTo>
                    <a:pt x="3707" y="8703"/>
                  </a:moveTo>
                  <a:cubicBezTo>
                    <a:pt x="6115" y="8318"/>
                    <a:pt x="7743" y="6047"/>
                    <a:pt x="7359" y="3651"/>
                  </a:cubicBezTo>
                  <a:cubicBezTo>
                    <a:pt x="7053" y="1774"/>
                    <a:pt x="5584" y="305"/>
                    <a:pt x="3707" y="0"/>
                  </a:cubicBezTo>
                  <a:cubicBezTo>
                    <a:pt x="1300" y="384"/>
                    <a:pt x="-328" y="2656"/>
                    <a:pt x="56" y="5052"/>
                  </a:cubicBezTo>
                  <a:cubicBezTo>
                    <a:pt x="361" y="6928"/>
                    <a:pt x="1831" y="8398"/>
                    <a:pt x="3707" y="8703"/>
                  </a:cubicBezTo>
                  <a:close/>
                </a:path>
              </a:pathLst>
            </a:custGeom>
            <a:solidFill>
              <a:srgbClr val="F3D1A4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7A771DB7-510F-EA4F-9E66-035D101DF438}"/>
                </a:ext>
              </a:extLst>
            </p:cNvPr>
            <p:cNvSpPr/>
            <p:nvPr/>
          </p:nvSpPr>
          <p:spPr>
            <a:xfrm>
              <a:off x="10477565" y="3444650"/>
              <a:ext cx="7414" cy="8702"/>
            </a:xfrm>
            <a:custGeom>
              <a:avLst/>
              <a:gdLst>
                <a:gd name="connsiteX0" fmla="*/ 3707 w 7414"/>
                <a:gd name="connsiteY0" fmla="*/ 8703 h 8702"/>
                <a:gd name="connsiteX1" fmla="*/ 7358 w 7414"/>
                <a:gd name="connsiteY1" fmla="*/ 3651 h 8702"/>
                <a:gd name="connsiteX2" fmla="*/ 3707 w 7414"/>
                <a:gd name="connsiteY2" fmla="*/ 0 h 8702"/>
                <a:gd name="connsiteX3" fmla="*/ 56 w 7414"/>
                <a:gd name="connsiteY3" fmla="*/ 5052 h 8702"/>
                <a:gd name="connsiteX4" fmla="*/ 3707 w 7414"/>
                <a:gd name="connsiteY4" fmla="*/ 8703 h 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4" h="8702">
                  <a:moveTo>
                    <a:pt x="3707" y="8703"/>
                  </a:moveTo>
                  <a:cubicBezTo>
                    <a:pt x="6115" y="8319"/>
                    <a:pt x="7742" y="6047"/>
                    <a:pt x="7358" y="3651"/>
                  </a:cubicBezTo>
                  <a:cubicBezTo>
                    <a:pt x="7053" y="1774"/>
                    <a:pt x="5584" y="305"/>
                    <a:pt x="3707" y="0"/>
                  </a:cubicBezTo>
                  <a:cubicBezTo>
                    <a:pt x="1299" y="384"/>
                    <a:pt x="-328" y="2656"/>
                    <a:pt x="56" y="5052"/>
                  </a:cubicBezTo>
                  <a:cubicBezTo>
                    <a:pt x="361" y="6928"/>
                    <a:pt x="1831" y="8398"/>
                    <a:pt x="3707" y="8703"/>
                  </a:cubicBezTo>
                  <a:close/>
                </a:path>
              </a:pathLst>
            </a:custGeom>
            <a:solidFill>
              <a:srgbClr val="F3D1A4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0D748F3D-DDEF-0E45-98C1-5E043D89B017}"/>
                </a:ext>
              </a:extLst>
            </p:cNvPr>
            <p:cNvSpPr/>
            <p:nvPr/>
          </p:nvSpPr>
          <p:spPr>
            <a:xfrm>
              <a:off x="10484687" y="3546483"/>
              <a:ext cx="7414" cy="8702"/>
            </a:xfrm>
            <a:custGeom>
              <a:avLst/>
              <a:gdLst>
                <a:gd name="connsiteX0" fmla="*/ 3707 w 7414"/>
                <a:gd name="connsiteY0" fmla="*/ 8703 h 8702"/>
                <a:gd name="connsiteX1" fmla="*/ 7358 w 7414"/>
                <a:gd name="connsiteY1" fmla="*/ 3651 h 8702"/>
                <a:gd name="connsiteX2" fmla="*/ 3707 w 7414"/>
                <a:gd name="connsiteY2" fmla="*/ 0 h 8702"/>
                <a:gd name="connsiteX3" fmla="*/ 56 w 7414"/>
                <a:gd name="connsiteY3" fmla="*/ 5052 h 8702"/>
                <a:gd name="connsiteX4" fmla="*/ 3707 w 7414"/>
                <a:gd name="connsiteY4" fmla="*/ 8703 h 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4" h="8702">
                  <a:moveTo>
                    <a:pt x="3707" y="8703"/>
                  </a:moveTo>
                  <a:cubicBezTo>
                    <a:pt x="6115" y="8318"/>
                    <a:pt x="7742" y="6047"/>
                    <a:pt x="7358" y="3651"/>
                  </a:cubicBezTo>
                  <a:cubicBezTo>
                    <a:pt x="7053" y="1774"/>
                    <a:pt x="5583" y="305"/>
                    <a:pt x="3707" y="0"/>
                  </a:cubicBezTo>
                  <a:cubicBezTo>
                    <a:pt x="1299" y="384"/>
                    <a:pt x="-328" y="2656"/>
                    <a:pt x="56" y="5052"/>
                  </a:cubicBezTo>
                  <a:cubicBezTo>
                    <a:pt x="361" y="6928"/>
                    <a:pt x="1831" y="8398"/>
                    <a:pt x="3707" y="8703"/>
                  </a:cubicBezTo>
                  <a:close/>
                </a:path>
              </a:pathLst>
            </a:custGeom>
            <a:solidFill>
              <a:srgbClr val="F3D1A4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54F1E048-AEC9-1841-9841-C7CE9A0D5D15}"/>
                </a:ext>
              </a:extLst>
            </p:cNvPr>
            <p:cNvSpPr/>
            <p:nvPr/>
          </p:nvSpPr>
          <p:spPr>
            <a:xfrm>
              <a:off x="10607894" y="3605707"/>
              <a:ext cx="7414" cy="8702"/>
            </a:xfrm>
            <a:custGeom>
              <a:avLst/>
              <a:gdLst>
                <a:gd name="connsiteX0" fmla="*/ 3707 w 7414"/>
                <a:gd name="connsiteY0" fmla="*/ 8703 h 8702"/>
                <a:gd name="connsiteX1" fmla="*/ 7358 w 7414"/>
                <a:gd name="connsiteY1" fmla="*/ 3651 h 8702"/>
                <a:gd name="connsiteX2" fmla="*/ 3707 w 7414"/>
                <a:gd name="connsiteY2" fmla="*/ 0 h 8702"/>
                <a:gd name="connsiteX3" fmla="*/ 56 w 7414"/>
                <a:gd name="connsiteY3" fmla="*/ 5052 h 8702"/>
                <a:gd name="connsiteX4" fmla="*/ 3707 w 7414"/>
                <a:gd name="connsiteY4" fmla="*/ 8703 h 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4" h="8702">
                  <a:moveTo>
                    <a:pt x="3707" y="8703"/>
                  </a:moveTo>
                  <a:cubicBezTo>
                    <a:pt x="6115" y="8319"/>
                    <a:pt x="7742" y="6047"/>
                    <a:pt x="7358" y="3651"/>
                  </a:cubicBezTo>
                  <a:cubicBezTo>
                    <a:pt x="7053" y="1774"/>
                    <a:pt x="5584" y="305"/>
                    <a:pt x="3707" y="0"/>
                  </a:cubicBezTo>
                  <a:cubicBezTo>
                    <a:pt x="1300" y="384"/>
                    <a:pt x="-328" y="2656"/>
                    <a:pt x="56" y="5052"/>
                  </a:cubicBezTo>
                  <a:cubicBezTo>
                    <a:pt x="361" y="6928"/>
                    <a:pt x="1831" y="8398"/>
                    <a:pt x="3707" y="8703"/>
                  </a:cubicBezTo>
                  <a:close/>
                </a:path>
              </a:pathLst>
            </a:custGeom>
            <a:solidFill>
              <a:srgbClr val="F3D1A4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1336D0B0-569A-944A-9517-D4D135205CB4}"/>
                </a:ext>
              </a:extLst>
            </p:cNvPr>
            <p:cNvSpPr/>
            <p:nvPr/>
          </p:nvSpPr>
          <p:spPr>
            <a:xfrm>
              <a:off x="10016248" y="3496074"/>
              <a:ext cx="52334" cy="11190"/>
            </a:xfrm>
            <a:custGeom>
              <a:avLst/>
              <a:gdLst>
                <a:gd name="connsiteX0" fmla="*/ 4295 w 52334"/>
                <a:gd name="connsiteY0" fmla="*/ 8591 h 11190"/>
                <a:gd name="connsiteX1" fmla="*/ 48040 w 52334"/>
                <a:gd name="connsiteY1" fmla="*/ 11190 h 11190"/>
                <a:gd name="connsiteX2" fmla="*/ 52335 w 52334"/>
                <a:gd name="connsiteY2" fmla="*/ 6895 h 11190"/>
                <a:gd name="connsiteX3" fmla="*/ 48040 w 52334"/>
                <a:gd name="connsiteY3" fmla="*/ 2600 h 11190"/>
                <a:gd name="connsiteX4" fmla="*/ 4295 w 52334"/>
                <a:gd name="connsiteY4" fmla="*/ 1 h 11190"/>
                <a:gd name="connsiteX5" fmla="*/ 0 w 52334"/>
                <a:gd name="connsiteY5" fmla="*/ 4296 h 11190"/>
                <a:gd name="connsiteX6" fmla="*/ 4295 w 52334"/>
                <a:gd name="connsiteY6" fmla="*/ 8591 h 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34" h="11190">
                  <a:moveTo>
                    <a:pt x="4295" y="8591"/>
                  </a:moveTo>
                  <a:cubicBezTo>
                    <a:pt x="18910" y="8613"/>
                    <a:pt x="33515" y="9484"/>
                    <a:pt x="48040" y="11190"/>
                  </a:cubicBezTo>
                  <a:cubicBezTo>
                    <a:pt x="50300" y="11190"/>
                    <a:pt x="52335" y="9043"/>
                    <a:pt x="52335" y="6895"/>
                  </a:cubicBezTo>
                  <a:cubicBezTo>
                    <a:pt x="52279" y="4545"/>
                    <a:pt x="50391" y="2657"/>
                    <a:pt x="48040" y="2600"/>
                  </a:cubicBezTo>
                  <a:cubicBezTo>
                    <a:pt x="33526" y="837"/>
                    <a:pt x="18910" y="-33"/>
                    <a:pt x="4295" y="1"/>
                  </a:cubicBezTo>
                  <a:cubicBezTo>
                    <a:pt x="1921" y="1"/>
                    <a:pt x="0" y="1922"/>
                    <a:pt x="0" y="4296"/>
                  </a:cubicBezTo>
                  <a:cubicBezTo>
                    <a:pt x="0" y="6669"/>
                    <a:pt x="1921" y="8591"/>
                    <a:pt x="4295" y="8591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EB5B03F2-0A08-2549-9CC6-2B208E749E43}"/>
                </a:ext>
              </a:extLst>
            </p:cNvPr>
            <p:cNvSpPr/>
            <p:nvPr/>
          </p:nvSpPr>
          <p:spPr>
            <a:xfrm>
              <a:off x="10460709" y="3285342"/>
              <a:ext cx="38922" cy="297303"/>
            </a:xfrm>
            <a:custGeom>
              <a:avLst/>
              <a:gdLst>
                <a:gd name="connsiteX0" fmla="*/ 105 w 38922"/>
                <a:gd name="connsiteY0" fmla="*/ 5371 h 297303"/>
                <a:gd name="connsiteX1" fmla="*/ 30511 w 38922"/>
                <a:gd name="connsiteY1" fmla="*/ 227574 h 297303"/>
                <a:gd name="connsiteX2" fmla="*/ 25538 w 38922"/>
                <a:gd name="connsiteY2" fmla="*/ 291883 h 297303"/>
                <a:gd name="connsiteX3" fmla="*/ 33902 w 38922"/>
                <a:gd name="connsiteY3" fmla="*/ 294144 h 297303"/>
                <a:gd name="connsiteX4" fmla="*/ 21581 w 38922"/>
                <a:gd name="connsiteY4" fmla="*/ 67081 h 297303"/>
                <a:gd name="connsiteX5" fmla="*/ 8469 w 38922"/>
                <a:gd name="connsiteY5" fmla="*/ 3110 h 297303"/>
                <a:gd name="connsiteX6" fmla="*/ 105 w 38922"/>
                <a:gd name="connsiteY6" fmla="*/ 5371 h 29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22" h="297303">
                  <a:moveTo>
                    <a:pt x="105" y="5371"/>
                  </a:moveTo>
                  <a:cubicBezTo>
                    <a:pt x="15590" y="78497"/>
                    <a:pt x="31076" y="152300"/>
                    <a:pt x="30511" y="227574"/>
                  </a:cubicBezTo>
                  <a:cubicBezTo>
                    <a:pt x="30432" y="249104"/>
                    <a:pt x="28770" y="270601"/>
                    <a:pt x="25538" y="291883"/>
                  </a:cubicBezTo>
                  <a:cubicBezTo>
                    <a:pt x="24746" y="297309"/>
                    <a:pt x="33111" y="299682"/>
                    <a:pt x="33902" y="294144"/>
                  </a:cubicBezTo>
                  <a:cubicBezTo>
                    <a:pt x="45205" y="218419"/>
                    <a:pt x="35824" y="141789"/>
                    <a:pt x="21581" y="67081"/>
                  </a:cubicBezTo>
                  <a:cubicBezTo>
                    <a:pt x="17365" y="45754"/>
                    <a:pt x="12991" y="24438"/>
                    <a:pt x="8469" y="3110"/>
                  </a:cubicBezTo>
                  <a:cubicBezTo>
                    <a:pt x="7339" y="-2315"/>
                    <a:pt x="-1026" y="-54"/>
                    <a:pt x="105" y="5371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6DA384A-59D5-1D43-AEBB-C01A72F36FBA}"/>
                </a:ext>
              </a:extLst>
            </p:cNvPr>
            <p:cNvSpPr/>
            <p:nvPr/>
          </p:nvSpPr>
          <p:spPr>
            <a:xfrm>
              <a:off x="8255846" y="5432946"/>
              <a:ext cx="182211" cy="225525"/>
            </a:xfrm>
            <a:custGeom>
              <a:avLst/>
              <a:gdLst>
                <a:gd name="connsiteX0" fmla="*/ 182212 w 182211"/>
                <a:gd name="connsiteY0" fmla="*/ 26447 h 225525"/>
                <a:gd name="connsiteX1" fmla="*/ 170343 w 182211"/>
                <a:gd name="connsiteY1" fmla="*/ 208640 h 225525"/>
                <a:gd name="connsiteX2" fmla="*/ 0 w 182211"/>
                <a:gd name="connsiteY2" fmla="*/ 196320 h 225525"/>
                <a:gd name="connsiteX3" fmla="*/ 48040 w 182211"/>
                <a:gd name="connsiteY3" fmla="*/ 0 h 22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211" h="225525">
                  <a:moveTo>
                    <a:pt x="182212" y="26447"/>
                  </a:moveTo>
                  <a:cubicBezTo>
                    <a:pt x="165517" y="85671"/>
                    <a:pt x="161470" y="147755"/>
                    <a:pt x="170343" y="208640"/>
                  </a:cubicBezTo>
                  <a:cubicBezTo>
                    <a:pt x="170343" y="208640"/>
                    <a:pt x="84324" y="253849"/>
                    <a:pt x="0" y="196320"/>
                  </a:cubicBezTo>
                  <a:cubicBezTo>
                    <a:pt x="0" y="196320"/>
                    <a:pt x="70081" y="142974"/>
                    <a:pt x="48040" y="0"/>
                  </a:cubicBezTo>
                </a:path>
              </a:pathLst>
            </a:custGeom>
            <a:solidFill>
              <a:srgbClr val="FF9670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4CA43CC-C27E-9E48-9E18-0B608BDE6733}"/>
                </a:ext>
              </a:extLst>
            </p:cNvPr>
            <p:cNvSpPr/>
            <p:nvPr/>
          </p:nvSpPr>
          <p:spPr>
            <a:xfrm>
              <a:off x="8059279" y="5608131"/>
              <a:ext cx="371657" cy="122242"/>
            </a:xfrm>
            <a:custGeom>
              <a:avLst/>
              <a:gdLst>
                <a:gd name="connsiteX0" fmla="*/ 0 w 371657"/>
                <a:gd name="connsiteY0" fmla="*/ 119239 h 122242"/>
                <a:gd name="connsiteX1" fmla="*/ 11303 w 371657"/>
                <a:gd name="connsiteY1" fmla="*/ 106467 h 122242"/>
                <a:gd name="connsiteX2" fmla="*/ 214766 w 371657"/>
                <a:gd name="connsiteY2" fmla="*/ 0 h 122242"/>
                <a:gd name="connsiteX3" fmla="*/ 363293 w 371657"/>
                <a:gd name="connsiteY3" fmla="*/ 8477 h 122242"/>
                <a:gd name="connsiteX4" fmla="*/ 371658 w 371657"/>
                <a:gd name="connsiteY4" fmla="*/ 115735 h 122242"/>
                <a:gd name="connsiteX5" fmla="*/ 0 w 371657"/>
                <a:gd name="connsiteY5" fmla="*/ 119239 h 12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657" h="122242">
                  <a:moveTo>
                    <a:pt x="0" y="119239"/>
                  </a:moveTo>
                  <a:cubicBezTo>
                    <a:pt x="2428" y="113961"/>
                    <a:pt x="6360" y="109519"/>
                    <a:pt x="11303" y="106467"/>
                  </a:cubicBezTo>
                  <a:cubicBezTo>
                    <a:pt x="39901" y="90305"/>
                    <a:pt x="109531" y="51651"/>
                    <a:pt x="214766" y="0"/>
                  </a:cubicBezTo>
                  <a:cubicBezTo>
                    <a:pt x="263167" y="12998"/>
                    <a:pt x="313728" y="15880"/>
                    <a:pt x="363293" y="8477"/>
                  </a:cubicBezTo>
                  <a:cubicBezTo>
                    <a:pt x="368832" y="43966"/>
                    <a:pt x="371635" y="79816"/>
                    <a:pt x="371658" y="115735"/>
                  </a:cubicBezTo>
                  <a:cubicBezTo>
                    <a:pt x="317288" y="118222"/>
                    <a:pt x="105687" y="126698"/>
                    <a:pt x="0" y="119239"/>
                  </a:cubicBezTo>
                  <a:close/>
                </a:path>
              </a:pathLst>
            </a:custGeom>
            <a:solidFill>
              <a:srgbClr val="D0371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B1B04952-8975-F34E-8F38-41BE55E9A1F5}"/>
                </a:ext>
              </a:extLst>
            </p:cNvPr>
            <p:cNvSpPr/>
            <p:nvPr/>
          </p:nvSpPr>
          <p:spPr>
            <a:xfrm>
              <a:off x="8056227" y="5723866"/>
              <a:ext cx="375162" cy="33906"/>
            </a:xfrm>
            <a:custGeom>
              <a:avLst/>
              <a:gdLst>
                <a:gd name="connsiteX0" fmla="*/ 375162 w 375162"/>
                <a:gd name="connsiteY0" fmla="*/ 0 h 33906"/>
                <a:gd name="connsiteX1" fmla="*/ 373693 w 375162"/>
                <a:gd name="connsiteY1" fmla="*/ 33907 h 33906"/>
                <a:gd name="connsiteX2" fmla="*/ 0 w 375162"/>
                <a:gd name="connsiteY2" fmla="*/ 33907 h 33906"/>
                <a:gd name="connsiteX3" fmla="*/ 0 w 375162"/>
                <a:gd name="connsiteY3" fmla="*/ 16049 h 33906"/>
                <a:gd name="connsiteX4" fmla="*/ 3052 w 375162"/>
                <a:gd name="connsiteY4" fmla="*/ 3504 h 33906"/>
                <a:gd name="connsiteX5" fmla="*/ 375162 w 375162"/>
                <a:gd name="connsiteY5" fmla="*/ 0 h 3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5162" h="33906">
                  <a:moveTo>
                    <a:pt x="375162" y="0"/>
                  </a:moveTo>
                  <a:cubicBezTo>
                    <a:pt x="375162" y="12094"/>
                    <a:pt x="374484" y="23735"/>
                    <a:pt x="373693" y="33907"/>
                  </a:cubicBezTo>
                  <a:lnTo>
                    <a:pt x="0" y="33907"/>
                  </a:lnTo>
                  <a:lnTo>
                    <a:pt x="0" y="16049"/>
                  </a:lnTo>
                  <a:cubicBezTo>
                    <a:pt x="101" y="11698"/>
                    <a:pt x="1142" y="7414"/>
                    <a:pt x="3052" y="3504"/>
                  </a:cubicBezTo>
                  <a:cubicBezTo>
                    <a:pt x="108739" y="10963"/>
                    <a:pt x="320340" y="2487"/>
                    <a:pt x="375162" y="0"/>
                  </a:cubicBezTo>
                  <a:close/>
                </a:path>
              </a:pathLst>
            </a:custGeom>
            <a:solidFill>
              <a:srgbClr val="400E09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5926A7B6-A534-984F-8C83-7108A557C921}"/>
                </a:ext>
              </a:extLst>
            </p:cNvPr>
            <p:cNvSpPr/>
            <p:nvPr/>
          </p:nvSpPr>
          <p:spPr>
            <a:xfrm>
              <a:off x="8169487" y="5662608"/>
              <a:ext cx="13338" cy="13336"/>
            </a:xfrm>
            <a:custGeom>
              <a:avLst/>
              <a:gdLst>
                <a:gd name="connsiteX0" fmla="*/ 13338 w 13338"/>
                <a:gd name="connsiteY0" fmla="*/ 6668 h 13336"/>
                <a:gd name="connsiteX1" fmla="*/ 6669 w 13338"/>
                <a:gd name="connsiteY1" fmla="*/ 13337 h 13336"/>
                <a:gd name="connsiteX2" fmla="*/ 0 w 13338"/>
                <a:gd name="connsiteY2" fmla="*/ 6668 h 13336"/>
                <a:gd name="connsiteX3" fmla="*/ 6669 w 13338"/>
                <a:gd name="connsiteY3" fmla="*/ 0 h 13336"/>
                <a:gd name="connsiteX4" fmla="*/ 13338 w 13338"/>
                <a:gd name="connsiteY4" fmla="*/ 6668 h 1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8" h="13336">
                  <a:moveTo>
                    <a:pt x="13338" y="6668"/>
                  </a:moveTo>
                  <a:cubicBezTo>
                    <a:pt x="13338" y="10351"/>
                    <a:pt x="10352" y="13337"/>
                    <a:pt x="6669" y="13337"/>
                  </a:cubicBezTo>
                  <a:cubicBezTo>
                    <a:pt x="2986" y="13337"/>
                    <a:pt x="0" y="10351"/>
                    <a:pt x="0" y="6668"/>
                  </a:cubicBezTo>
                  <a:cubicBezTo>
                    <a:pt x="0" y="2986"/>
                    <a:pt x="2986" y="0"/>
                    <a:pt x="6669" y="0"/>
                  </a:cubicBezTo>
                  <a:cubicBezTo>
                    <a:pt x="10352" y="0"/>
                    <a:pt x="13338" y="2986"/>
                    <a:pt x="13338" y="6668"/>
                  </a:cubicBezTo>
                  <a:close/>
                </a:path>
              </a:pathLst>
            </a:custGeom>
            <a:solidFill>
              <a:srgbClr val="400E09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56E148C-DDC0-E148-A51B-29EF05FF63EE}"/>
                </a:ext>
              </a:extLst>
            </p:cNvPr>
            <p:cNvSpPr/>
            <p:nvPr/>
          </p:nvSpPr>
          <p:spPr>
            <a:xfrm>
              <a:off x="8219053" y="5640489"/>
              <a:ext cx="13340" cy="13339"/>
            </a:xfrm>
            <a:custGeom>
              <a:avLst/>
              <a:gdLst>
                <a:gd name="connsiteX0" fmla="*/ 13282 w 13340"/>
                <a:gd name="connsiteY0" fmla="*/ 7539 h 13339"/>
                <a:gd name="connsiteX1" fmla="*/ 5799 w 13340"/>
                <a:gd name="connsiteY1" fmla="*/ 13280 h 13339"/>
                <a:gd name="connsiteX2" fmla="*/ 57 w 13340"/>
                <a:gd name="connsiteY2" fmla="*/ 7539 h 13339"/>
                <a:gd name="connsiteX3" fmla="*/ 5799 w 13340"/>
                <a:gd name="connsiteY3" fmla="*/ 56 h 13339"/>
                <a:gd name="connsiteX4" fmla="*/ 13282 w 13340"/>
                <a:gd name="connsiteY4" fmla="*/ 5809 h 13339"/>
                <a:gd name="connsiteX5" fmla="*/ 13282 w 13340"/>
                <a:gd name="connsiteY5" fmla="*/ 7539 h 1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40" h="13339">
                  <a:moveTo>
                    <a:pt x="13282" y="7539"/>
                  </a:moveTo>
                  <a:cubicBezTo>
                    <a:pt x="12807" y="11189"/>
                    <a:pt x="9450" y="13766"/>
                    <a:pt x="5799" y="13280"/>
                  </a:cubicBezTo>
                  <a:cubicBezTo>
                    <a:pt x="2803" y="12896"/>
                    <a:pt x="452" y="10534"/>
                    <a:pt x="57" y="7539"/>
                  </a:cubicBezTo>
                  <a:cubicBezTo>
                    <a:pt x="-418" y="3888"/>
                    <a:pt x="2148" y="542"/>
                    <a:pt x="5799" y="56"/>
                  </a:cubicBezTo>
                  <a:cubicBezTo>
                    <a:pt x="9450" y="-418"/>
                    <a:pt x="12807" y="2159"/>
                    <a:pt x="13282" y="5809"/>
                  </a:cubicBezTo>
                  <a:cubicBezTo>
                    <a:pt x="13361" y="6386"/>
                    <a:pt x="13361" y="6962"/>
                    <a:pt x="13282" y="7539"/>
                  </a:cubicBezTo>
                  <a:close/>
                </a:path>
              </a:pathLst>
            </a:custGeom>
            <a:solidFill>
              <a:srgbClr val="400E09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B5B6C14C-8BF4-7C4B-B06A-34E2FE39025E}"/>
                </a:ext>
              </a:extLst>
            </p:cNvPr>
            <p:cNvSpPr/>
            <p:nvPr/>
          </p:nvSpPr>
          <p:spPr>
            <a:xfrm>
              <a:off x="8267940" y="5615591"/>
              <a:ext cx="13340" cy="13337"/>
            </a:xfrm>
            <a:custGeom>
              <a:avLst/>
              <a:gdLst>
                <a:gd name="connsiteX0" fmla="*/ 13339 w 13340"/>
                <a:gd name="connsiteY0" fmla="*/ 6555 h 13337"/>
                <a:gd name="connsiteX1" fmla="*/ 6783 w 13340"/>
                <a:gd name="connsiteY1" fmla="*/ 13337 h 13337"/>
                <a:gd name="connsiteX2" fmla="*/ 1 w 13340"/>
                <a:gd name="connsiteY2" fmla="*/ 6781 h 13337"/>
                <a:gd name="connsiteX3" fmla="*/ 6557 w 13340"/>
                <a:gd name="connsiteY3" fmla="*/ 0 h 13337"/>
                <a:gd name="connsiteX4" fmla="*/ 6670 w 13340"/>
                <a:gd name="connsiteY4" fmla="*/ 0 h 13337"/>
                <a:gd name="connsiteX5" fmla="*/ 13339 w 13340"/>
                <a:gd name="connsiteY5" fmla="*/ 6555 h 1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40" h="13337">
                  <a:moveTo>
                    <a:pt x="13339" y="6555"/>
                  </a:moveTo>
                  <a:cubicBezTo>
                    <a:pt x="13407" y="10240"/>
                    <a:pt x="10468" y="13269"/>
                    <a:pt x="6783" y="13337"/>
                  </a:cubicBezTo>
                  <a:cubicBezTo>
                    <a:pt x="3098" y="13393"/>
                    <a:pt x="69" y="10466"/>
                    <a:pt x="1" y="6781"/>
                  </a:cubicBezTo>
                  <a:cubicBezTo>
                    <a:pt x="-56" y="3097"/>
                    <a:pt x="2872" y="68"/>
                    <a:pt x="6557" y="0"/>
                  </a:cubicBezTo>
                  <a:cubicBezTo>
                    <a:pt x="6591" y="0"/>
                    <a:pt x="6636" y="0"/>
                    <a:pt x="6670" y="0"/>
                  </a:cubicBezTo>
                  <a:cubicBezTo>
                    <a:pt x="10310" y="0"/>
                    <a:pt x="13282" y="2916"/>
                    <a:pt x="13339" y="6555"/>
                  </a:cubicBezTo>
                  <a:close/>
                </a:path>
              </a:pathLst>
            </a:custGeom>
            <a:solidFill>
              <a:srgbClr val="400E09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2E765448-067C-0644-98C7-3346E299D0FF}"/>
                </a:ext>
              </a:extLst>
            </p:cNvPr>
            <p:cNvSpPr/>
            <p:nvPr/>
          </p:nvSpPr>
          <p:spPr>
            <a:xfrm>
              <a:off x="8792308" y="5384346"/>
              <a:ext cx="170343" cy="282150"/>
            </a:xfrm>
            <a:custGeom>
              <a:avLst/>
              <a:gdLst>
                <a:gd name="connsiteX0" fmla="*/ 12095 w 170343"/>
                <a:gd name="connsiteY0" fmla="*/ 55946 h 282150"/>
                <a:gd name="connsiteX1" fmla="*/ 0 w 170343"/>
                <a:gd name="connsiteY1" fmla="*/ 265264 h 282150"/>
                <a:gd name="connsiteX2" fmla="*/ 170343 w 170343"/>
                <a:gd name="connsiteY2" fmla="*/ 252945 h 282150"/>
                <a:gd name="connsiteX3" fmla="*/ 138015 w 170343"/>
                <a:gd name="connsiteY3" fmla="*/ 0 h 28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43" h="282150">
                  <a:moveTo>
                    <a:pt x="12095" y="55946"/>
                  </a:moveTo>
                  <a:cubicBezTo>
                    <a:pt x="12095" y="55946"/>
                    <a:pt x="19555" y="200276"/>
                    <a:pt x="0" y="265264"/>
                  </a:cubicBezTo>
                  <a:cubicBezTo>
                    <a:pt x="0" y="265264"/>
                    <a:pt x="86019" y="310473"/>
                    <a:pt x="170343" y="252945"/>
                  </a:cubicBezTo>
                  <a:cubicBezTo>
                    <a:pt x="170343" y="252945"/>
                    <a:pt x="110096" y="232149"/>
                    <a:pt x="138015" y="0"/>
                  </a:cubicBezTo>
                </a:path>
              </a:pathLst>
            </a:custGeom>
            <a:solidFill>
              <a:srgbClr val="FF9670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1AB5159F-E098-094C-A6CD-613A58325CA4}"/>
                </a:ext>
              </a:extLst>
            </p:cNvPr>
            <p:cNvSpPr/>
            <p:nvPr/>
          </p:nvSpPr>
          <p:spPr>
            <a:xfrm>
              <a:off x="8787109" y="5616495"/>
              <a:ext cx="371658" cy="122335"/>
            </a:xfrm>
            <a:custGeom>
              <a:avLst/>
              <a:gdLst>
                <a:gd name="connsiteX0" fmla="*/ 371658 w 371658"/>
                <a:gd name="connsiteY0" fmla="*/ 119352 h 122335"/>
                <a:gd name="connsiteX1" fmla="*/ 360355 w 371658"/>
                <a:gd name="connsiteY1" fmla="*/ 106580 h 122335"/>
                <a:gd name="connsiteX2" fmla="*/ 156892 w 371658"/>
                <a:gd name="connsiteY2" fmla="*/ 0 h 122335"/>
                <a:gd name="connsiteX3" fmla="*/ 8365 w 371658"/>
                <a:gd name="connsiteY3" fmla="*/ 8477 h 122335"/>
                <a:gd name="connsiteX4" fmla="*/ 0 w 371658"/>
                <a:gd name="connsiteY4" fmla="*/ 115848 h 122335"/>
                <a:gd name="connsiteX5" fmla="*/ 371658 w 371658"/>
                <a:gd name="connsiteY5" fmla="*/ 119352 h 12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658" h="122335">
                  <a:moveTo>
                    <a:pt x="371658" y="119352"/>
                  </a:moveTo>
                  <a:cubicBezTo>
                    <a:pt x="369262" y="114051"/>
                    <a:pt x="365317" y="109609"/>
                    <a:pt x="360355" y="106580"/>
                  </a:cubicBezTo>
                  <a:cubicBezTo>
                    <a:pt x="331757" y="90305"/>
                    <a:pt x="262127" y="51764"/>
                    <a:pt x="156892" y="0"/>
                  </a:cubicBezTo>
                  <a:cubicBezTo>
                    <a:pt x="108491" y="13009"/>
                    <a:pt x="57930" y="15891"/>
                    <a:pt x="8365" y="8477"/>
                  </a:cubicBezTo>
                  <a:cubicBezTo>
                    <a:pt x="2826" y="44000"/>
                    <a:pt x="34" y="79896"/>
                    <a:pt x="0" y="115848"/>
                  </a:cubicBezTo>
                  <a:cubicBezTo>
                    <a:pt x="54370" y="118222"/>
                    <a:pt x="265971" y="126812"/>
                    <a:pt x="371658" y="119352"/>
                  </a:cubicBezTo>
                  <a:close/>
                </a:path>
              </a:pathLst>
            </a:custGeom>
            <a:solidFill>
              <a:srgbClr val="D0371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AE5F9AEC-9B03-3741-9CF5-EBEECDAD5E82}"/>
                </a:ext>
              </a:extLst>
            </p:cNvPr>
            <p:cNvSpPr/>
            <p:nvPr/>
          </p:nvSpPr>
          <p:spPr>
            <a:xfrm>
              <a:off x="8786657" y="5732004"/>
              <a:ext cx="375162" cy="33906"/>
            </a:xfrm>
            <a:custGeom>
              <a:avLst/>
              <a:gdLst>
                <a:gd name="connsiteX0" fmla="*/ 0 w 375162"/>
                <a:gd name="connsiteY0" fmla="*/ 0 h 33906"/>
                <a:gd name="connsiteX1" fmla="*/ 1582 w 375162"/>
                <a:gd name="connsiteY1" fmla="*/ 33907 h 33906"/>
                <a:gd name="connsiteX2" fmla="*/ 375162 w 375162"/>
                <a:gd name="connsiteY2" fmla="*/ 33907 h 33906"/>
                <a:gd name="connsiteX3" fmla="*/ 375162 w 375162"/>
                <a:gd name="connsiteY3" fmla="*/ 16388 h 33906"/>
                <a:gd name="connsiteX4" fmla="*/ 372110 w 375162"/>
                <a:gd name="connsiteY4" fmla="*/ 3843 h 33906"/>
                <a:gd name="connsiteX5" fmla="*/ 0 w 375162"/>
                <a:gd name="connsiteY5" fmla="*/ 0 h 3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5162" h="33906">
                  <a:moveTo>
                    <a:pt x="0" y="0"/>
                  </a:moveTo>
                  <a:cubicBezTo>
                    <a:pt x="0" y="12094"/>
                    <a:pt x="678" y="23622"/>
                    <a:pt x="1582" y="33907"/>
                  </a:cubicBezTo>
                  <a:lnTo>
                    <a:pt x="375162" y="33907"/>
                  </a:lnTo>
                  <a:lnTo>
                    <a:pt x="375162" y="16388"/>
                  </a:lnTo>
                  <a:cubicBezTo>
                    <a:pt x="375140" y="12026"/>
                    <a:pt x="374100" y="7731"/>
                    <a:pt x="372110" y="3843"/>
                  </a:cubicBezTo>
                  <a:cubicBezTo>
                    <a:pt x="266423" y="11302"/>
                    <a:pt x="54822" y="2712"/>
                    <a:pt x="0" y="0"/>
                  </a:cubicBezTo>
                  <a:close/>
                </a:path>
              </a:pathLst>
            </a:custGeom>
            <a:solidFill>
              <a:srgbClr val="400E09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423DFB4-B217-EC4F-BB7D-970C000C67E9}"/>
                </a:ext>
              </a:extLst>
            </p:cNvPr>
            <p:cNvSpPr/>
            <p:nvPr/>
          </p:nvSpPr>
          <p:spPr>
            <a:xfrm>
              <a:off x="8944114" y="5628249"/>
              <a:ext cx="13338" cy="13336"/>
            </a:xfrm>
            <a:custGeom>
              <a:avLst/>
              <a:gdLst>
                <a:gd name="connsiteX0" fmla="*/ 13338 w 13338"/>
                <a:gd name="connsiteY0" fmla="*/ 6668 h 13336"/>
                <a:gd name="connsiteX1" fmla="*/ 6669 w 13338"/>
                <a:gd name="connsiteY1" fmla="*/ 13337 h 13336"/>
                <a:gd name="connsiteX2" fmla="*/ 0 w 13338"/>
                <a:gd name="connsiteY2" fmla="*/ 6668 h 13336"/>
                <a:gd name="connsiteX3" fmla="*/ 6669 w 13338"/>
                <a:gd name="connsiteY3" fmla="*/ 0 h 13336"/>
                <a:gd name="connsiteX4" fmla="*/ 6782 w 13338"/>
                <a:gd name="connsiteY4" fmla="*/ 0 h 13336"/>
                <a:gd name="connsiteX5" fmla="*/ 13338 w 13338"/>
                <a:gd name="connsiteY5" fmla="*/ 6555 h 13336"/>
                <a:gd name="connsiteX6" fmla="*/ 13338 w 13338"/>
                <a:gd name="connsiteY6" fmla="*/ 6668 h 1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" h="13336">
                  <a:moveTo>
                    <a:pt x="13338" y="6668"/>
                  </a:moveTo>
                  <a:cubicBezTo>
                    <a:pt x="13338" y="10353"/>
                    <a:pt x="10354" y="13337"/>
                    <a:pt x="6669" y="13337"/>
                  </a:cubicBezTo>
                  <a:cubicBezTo>
                    <a:pt x="2984" y="13337"/>
                    <a:pt x="0" y="10353"/>
                    <a:pt x="0" y="6668"/>
                  </a:cubicBezTo>
                  <a:cubicBezTo>
                    <a:pt x="0" y="2984"/>
                    <a:pt x="2984" y="0"/>
                    <a:pt x="6669" y="0"/>
                  </a:cubicBezTo>
                  <a:cubicBezTo>
                    <a:pt x="6703" y="0"/>
                    <a:pt x="6748" y="0"/>
                    <a:pt x="6782" y="0"/>
                  </a:cubicBezTo>
                  <a:cubicBezTo>
                    <a:pt x="10399" y="0"/>
                    <a:pt x="13338" y="2938"/>
                    <a:pt x="13338" y="6555"/>
                  </a:cubicBezTo>
                  <a:cubicBezTo>
                    <a:pt x="13338" y="6589"/>
                    <a:pt x="13338" y="6634"/>
                    <a:pt x="13338" y="6668"/>
                  </a:cubicBezTo>
                  <a:close/>
                </a:path>
              </a:pathLst>
            </a:custGeom>
            <a:solidFill>
              <a:srgbClr val="400E09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6481A4FB-20FB-D647-B478-31F132EAD73A}"/>
                </a:ext>
              </a:extLst>
            </p:cNvPr>
            <p:cNvSpPr/>
            <p:nvPr/>
          </p:nvSpPr>
          <p:spPr>
            <a:xfrm>
              <a:off x="9057262" y="5682726"/>
              <a:ext cx="13225" cy="13223"/>
            </a:xfrm>
            <a:custGeom>
              <a:avLst/>
              <a:gdLst>
                <a:gd name="connsiteX0" fmla="*/ 13225 w 13225"/>
                <a:gd name="connsiteY0" fmla="*/ 6668 h 13223"/>
                <a:gd name="connsiteX1" fmla="*/ 6669 w 13225"/>
                <a:gd name="connsiteY1" fmla="*/ 13223 h 13223"/>
                <a:gd name="connsiteX2" fmla="*/ 0 w 13225"/>
                <a:gd name="connsiteY2" fmla="*/ 6668 h 13223"/>
                <a:gd name="connsiteX3" fmla="*/ 6669 w 13225"/>
                <a:gd name="connsiteY3" fmla="*/ 0 h 13223"/>
                <a:gd name="connsiteX4" fmla="*/ 13225 w 13225"/>
                <a:gd name="connsiteY4" fmla="*/ 6668 h 1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25" h="13223">
                  <a:moveTo>
                    <a:pt x="13225" y="6668"/>
                  </a:moveTo>
                  <a:cubicBezTo>
                    <a:pt x="13225" y="10285"/>
                    <a:pt x="10286" y="13223"/>
                    <a:pt x="6669" y="13223"/>
                  </a:cubicBezTo>
                  <a:cubicBezTo>
                    <a:pt x="3029" y="13223"/>
                    <a:pt x="57" y="10308"/>
                    <a:pt x="0" y="6668"/>
                  </a:cubicBezTo>
                  <a:cubicBezTo>
                    <a:pt x="57" y="3006"/>
                    <a:pt x="3007" y="56"/>
                    <a:pt x="6669" y="0"/>
                  </a:cubicBezTo>
                  <a:cubicBezTo>
                    <a:pt x="10309" y="56"/>
                    <a:pt x="13225" y="3029"/>
                    <a:pt x="13225" y="6668"/>
                  </a:cubicBezTo>
                  <a:close/>
                </a:path>
              </a:pathLst>
            </a:custGeom>
            <a:solidFill>
              <a:srgbClr val="400E09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258D7BAB-02D6-464A-91F9-63CB31479318}"/>
                </a:ext>
              </a:extLst>
            </p:cNvPr>
            <p:cNvSpPr/>
            <p:nvPr/>
          </p:nvSpPr>
          <p:spPr>
            <a:xfrm>
              <a:off x="8995318" y="5656957"/>
              <a:ext cx="13339" cy="13337"/>
            </a:xfrm>
            <a:custGeom>
              <a:avLst/>
              <a:gdLst>
                <a:gd name="connsiteX0" fmla="*/ 13339 w 13339"/>
                <a:gd name="connsiteY0" fmla="*/ 6556 h 13337"/>
                <a:gd name="connsiteX1" fmla="*/ 6783 w 13339"/>
                <a:gd name="connsiteY1" fmla="*/ 13337 h 13337"/>
                <a:gd name="connsiteX2" fmla="*/ 1 w 13339"/>
                <a:gd name="connsiteY2" fmla="*/ 6781 h 13337"/>
                <a:gd name="connsiteX3" fmla="*/ 6557 w 13339"/>
                <a:gd name="connsiteY3" fmla="*/ 0 h 13337"/>
                <a:gd name="connsiteX4" fmla="*/ 6783 w 13339"/>
                <a:gd name="connsiteY4" fmla="*/ 0 h 13337"/>
                <a:gd name="connsiteX5" fmla="*/ 13339 w 13339"/>
                <a:gd name="connsiteY5" fmla="*/ 6556 h 1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9" h="13337">
                  <a:moveTo>
                    <a:pt x="13339" y="6556"/>
                  </a:moveTo>
                  <a:cubicBezTo>
                    <a:pt x="13395" y="10240"/>
                    <a:pt x="10468" y="13269"/>
                    <a:pt x="6783" y="13337"/>
                  </a:cubicBezTo>
                  <a:cubicBezTo>
                    <a:pt x="3098" y="13394"/>
                    <a:pt x="69" y="10466"/>
                    <a:pt x="1" y="6781"/>
                  </a:cubicBezTo>
                  <a:cubicBezTo>
                    <a:pt x="-56" y="3097"/>
                    <a:pt x="2872" y="57"/>
                    <a:pt x="6557" y="0"/>
                  </a:cubicBezTo>
                  <a:cubicBezTo>
                    <a:pt x="6636" y="0"/>
                    <a:pt x="6704" y="0"/>
                    <a:pt x="6783" y="0"/>
                  </a:cubicBezTo>
                  <a:cubicBezTo>
                    <a:pt x="10400" y="0"/>
                    <a:pt x="13339" y="2939"/>
                    <a:pt x="13339" y="6556"/>
                  </a:cubicBezTo>
                  <a:close/>
                </a:path>
              </a:pathLst>
            </a:custGeom>
            <a:solidFill>
              <a:srgbClr val="400E09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727D1A04-7DE8-C74D-9F56-C7FA3F3066AA}"/>
                </a:ext>
              </a:extLst>
            </p:cNvPr>
            <p:cNvSpPr/>
            <p:nvPr/>
          </p:nvSpPr>
          <p:spPr>
            <a:xfrm>
              <a:off x="8663910" y="2485087"/>
              <a:ext cx="203113" cy="355960"/>
            </a:xfrm>
            <a:custGeom>
              <a:avLst/>
              <a:gdLst>
                <a:gd name="connsiteX0" fmla="*/ 33562 w 203113"/>
                <a:gd name="connsiteY0" fmla="*/ 85445 h 355960"/>
                <a:gd name="connsiteX1" fmla="*/ 5529 w 203113"/>
                <a:gd name="connsiteY1" fmla="*/ 295102 h 355960"/>
                <a:gd name="connsiteX2" fmla="*/ 782 w 203113"/>
                <a:gd name="connsiteY2" fmla="*/ 320532 h 355960"/>
                <a:gd name="connsiteX3" fmla="*/ 14911 w 203113"/>
                <a:gd name="connsiteY3" fmla="*/ 333756 h 355960"/>
                <a:gd name="connsiteX4" fmla="*/ 195202 w 203113"/>
                <a:gd name="connsiteY4" fmla="*/ 330931 h 355960"/>
                <a:gd name="connsiteX5" fmla="*/ 199497 w 203113"/>
                <a:gd name="connsiteY5" fmla="*/ 326862 h 355960"/>
                <a:gd name="connsiteX6" fmla="*/ 195202 w 203113"/>
                <a:gd name="connsiteY6" fmla="*/ 316464 h 355960"/>
                <a:gd name="connsiteX7" fmla="*/ 181637 w 203113"/>
                <a:gd name="connsiteY7" fmla="*/ 259952 h 355960"/>
                <a:gd name="connsiteX8" fmla="*/ 203114 w 203113"/>
                <a:gd name="connsiteY8" fmla="*/ 0 h 35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113" h="355960">
                  <a:moveTo>
                    <a:pt x="33562" y="85445"/>
                  </a:moveTo>
                  <a:cubicBezTo>
                    <a:pt x="51195" y="155180"/>
                    <a:pt x="36727" y="230227"/>
                    <a:pt x="5529" y="295102"/>
                  </a:cubicBezTo>
                  <a:cubicBezTo>
                    <a:pt x="556" y="302584"/>
                    <a:pt x="-1162" y="311762"/>
                    <a:pt x="782" y="320532"/>
                  </a:cubicBezTo>
                  <a:cubicBezTo>
                    <a:pt x="3823" y="326432"/>
                    <a:pt x="8819" y="331111"/>
                    <a:pt x="14911" y="333756"/>
                  </a:cubicBezTo>
                  <a:cubicBezTo>
                    <a:pt x="71383" y="364340"/>
                    <a:pt x="139713" y="363266"/>
                    <a:pt x="195202" y="330931"/>
                  </a:cubicBezTo>
                  <a:cubicBezTo>
                    <a:pt x="197010" y="330038"/>
                    <a:pt x="198513" y="328625"/>
                    <a:pt x="199497" y="326862"/>
                  </a:cubicBezTo>
                  <a:cubicBezTo>
                    <a:pt x="201079" y="323245"/>
                    <a:pt x="197914" y="319402"/>
                    <a:pt x="195202" y="316464"/>
                  </a:cubicBezTo>
                  <a:cubicBezTo>
                    <a:pt x="180394" y="300075"/>
                    <a:pt x="188080" y="280635"/>
                    <a:pt x="181637" y="259952"/>
                  </a:cubicBezTo>
                  <a:cubicBezTo>
                    <a:pt x="154057" y="169534"/>
                    <a:pt x="171125" y="86801"/>
                    <a:pt x="203114" y="0"/>
                  </a:cubicBezTo>
                </a:path>
              </a:pathLst>
            </a:custGeom>
            <a:solidFill>
              <a:srgbClr val="FF9670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8F847722-96A4-144E-8DD3-BA3124F17F91}"/>
                </a:ext>
              </a:extLst>
            </p:cNvPr>
            <p:cNvSpPr/>
            <p:nvPr/>
          </p:nvSpPr>
          <p:spPr>
            <a:xfrm>
              <a:off x="8697472" y="2484183"/>
              <a:ext cx="169552" cy="168968"/>
            </a:xfrm>
            <a:custGeom>
              <a:avLst/>
              <a:gdLst>
                <a:gd name="connsiteX0" fmla="*/ 7121 w 169552"/>
                <a:gd name="connsiteY0" fmla="*/ 168969 h 168968"/>
                <a:gd name="connsiteX1" fmla="*/ 89184 w 169552"/>
                <a:gd name="connsiteY1" fmla="*/ 127490 h 168968"/>
                <a:gd name="connsiteX2" fmla="*/ 139033 w 169552"/>
                <a:gd name="connsiteY2" fmla="*/ 67588 h 168968"/>
                <a:gd name="connsiteX3" fmla="*/ 153162 w 169552"/>
                <a:gd name="connsiteY3" fmla="*/ 49278 h 168968"/>
                <a:gd name="connsiteX4" fmla="*/ 169552 w 169552"/>
                <a:gd name="connsiteY4" fmla="*/ 0 h 168968"/>
                <a:gd name="connsiteX5" fmla="*/ 0 w 169552"/>
                <a:gd name="connsiteY5" fmla="*/ 86010 h 168968"/>
                <a:gd name="connsiteX6" fmla="*/ 6895 w 169552"/>
                <a:gd name="connsiteY6" fmla="*/ 168630 h 168968"/>
                <a:gd name="connsiteX7" fmla="*/ 7121 w 169552"/>
                <a:gd name="connsiteY7" fmla="*/ 168969 h 16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52" h="168968">
                  <a:moveTo>
                    <a:pt x="7121" y="168969"/>
                  </a:moveTo>
                  <a:cubicBezTo>
                    <a:pt x="36951" y="160714"/>
                    <a:pt x="64848" y="146615"/>
                    <a:pt x="89184" y="127490"/>
                  </a:cubicBezTo>
                  <a:cubicBezTo>
                    <a:pt x="110570" y="112028"/>
                    <a:pt x="127718" y="91426"/>
                    <a:pt x="139033" y="67588"/>
                  </a:cubicBezTo>
                  <a:cubicBezTo>
                    <a:pt x="142118" y="60386"/>
                    <a:pt x="146979" y="54086"/>
                    <a:pt x="153162" y="49278"/>
                  </a:cubicBezTo>
                  <a:cubicBezTo>
                    <a:pt x="157909" y="33003"/>
                    <a:pt x="163448" y="16501"/>
                    <a:pt x="169552" y="0"/>
                  </a:cubicBezTo>
                  <a:lnTo>
                    <a:pt x="0" y="86010"/>
                  </a:lnTo>
                  <a:cubicBezTo>
                    <a:pt x="5121" y="113241"/>
                    <a:pt x="7438" y="140927"/>
                    <a:pt x="6895" y="168630"/>
                  </a:cubicBezTo>
                  <a:cubicBezTo>
                    <a:pt x="6895" y="168630"/>
                    <a:pt x="7008" y="168969"/>
                    <a:pt x="7121" y="168969"/>
                  </a:cubicBezTo>
                  <a:close/>
                </a:path>
              </a:pathLst>
            </a:custGeom>
            <a:solidFill>
              <a:srgbClr val="FC7F5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FFB696AA-A7AE-6848-A9B9-36131DD9E404}"/>
                </a:ext>
              </a:extLst>
            </p:cNvPr>
            <p:cNvSpPr/>
            <p:nvPr/>
          </p:nvSpPr>
          <p:spPr>
            <a:xfrm>
              <a:off x="8575388" y="2223496"/>
              <a:ext cx="291996" cy="406109"/>
            </a:xfrm>
            <a:custGeom>
              <a:avLst/>
              <a:gdLst>
                <a:gd name="connsiteX0" fmla="*/ 167298 w 291996"/>
                <a:gd name="connsiteY0" fmla="*/ 282 h 406109"/>
                <a:gd name="connsiteX1" fmla="*/ 113380 w 291996"/>
                <a:gd name="connsiteY1" fmla="*/ 14071 h 406109"/>
                <a:gd name="connsiteX2" fmla="*/ 22953 w 291996"/>
                <a:gd name="connsiteY2" fmla="*/ 125398 h 406109"/>
                <a:gd name="connsiteX3" fmla="*/ 10971 w 291996"/>
                <a:gd name="connsiteY3" fmla="*/ 182588 h 406109"/>
                <a:gd name="connsiteX4" fmla="*/ 346 w 291996"/>
                <a:gd name="connsiteY4" fmla="*/ 291542 h 406109"/>
                <a:gd name="connsiteX5" fmla="*/ 18657 w 291996"/>
                <a:gd name="connsiteY5" fmla="*/ 376083 h 406109"/>
                <a:gd name="connsiteX6" fmla="*/ 51211 w 291996"/>
                <a:gd name="connsiteY6" fmla="*/ 403321 h 406109"/>
                <a:gd name="connsiteX7" fmla="*/ 114398 w 291996"/>
                <a:gd name="connsiteY7" fmla="*/ 401287 h 406109"/>
                <a:gd name="connsiteX8" fmla="*/ 289590 w 291996"/>
                <a:gd name="connsiteY8" fmla="*/ 163255 h 406109"/>
                <a:gd name="connsiteX9" fmla="*/ 285306 w 291996"/>
                <a:gd name="connsiteY9" fmla="*/ 142352 h 40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1996" h="406109">
                  <a:moveTo>
                    <a:pt x="167298" y="282"/>
                  </a:moveTo>
                  <a:cubicBezTo>
                    <a:pt x="148285" y="-1266"/>
                    <a:pt x="129307" y="3588"/>
                    <a:pt x="113380" y="14071"/>
                  </a:cubicBezTo>
                  <a:cubicBezTo>
                    <a:pt x="70653" y="38893"/>
                    <a:pt x="38484" y="78493"/>
                    <a:pt x="22953" y="125398"/>
                  </a:cubicBezTo>
                  <a:cubicBezTo>
                    <a:pt x="17154" y="144039"/>
                    <a:pt x="13141" y="163189"/>
                    <a:pt x="10971" y="182588"/>
                  </a:cubicBezTo>
                  <a:cubicBezTo>
                    <a:pt x="4867" y="227797"/>
                    <a:pt x="-1576" y="245655"/>
                    <a:pt x="346" y="291542"/>
                  </a:cubicBezTo>
                  <a:cubicBezTo>
                    <a:pt x="3703" y="320247"/>
                    <a:pt x="9841" y="348561"/>
                    <a:pt x="18657" y="376083"/>
                  </a:cubicBezTo>
                  <a:cubicBezTo>
                    <a:pt x="23732" y="390418"/>
                    <a:pt x="36200" y="400855"/>
                    <a:pt x="51211" y="403321"/>
                  </a:cubicBezTo>
                  <a:cubicBezTo>
                    <a:pt x="69749" y="409312"/>
                    <a:pt x="95069" y="404225"/>
                    <a:pt x="114398" y="401287"/>
                  </a:cubicBezTo>
                  <a:cubicBezTo>
                    <a:pt x="228517" y="383929"/>
                    <a:pt x="306952" y="277359"/>
                    <a:pt x="289590" y="163255"/>
                  </a:cubicBezTo>
                  <a:cubicBezTo>
                    <a:pt x="288516" y="156219"/>
                    <a:pt x="287092" y="149242"/>
                    <a:pt x="285306" y="142352"/>
                  </a:cubicBezTo>
                </a:path>
              </a:pathLst>
            </a:custGeom>
            <a:solidFill>
              <a:srgbClr val="FF9670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22CFAFED-D2AB-5141-987D-85C4C6766628}"/>
                </a:ext>
              </a:extLst>
            </p:cNvPr>
            <p:cNvSpPr/>
            <p:nvPr/>
          </p:nvSpPr>
          <p:spPr>
            <a:xfrm>
              <a:off x="8915562" y="2225061"/>
              <a:ext cx="96292" cy="70938"/>
            </a:xfrm>
            <a:custGeom>
              <a:avLst/>
              <a:gdLst>
                <a:gd name="connsiteX0" fmla="*/ 91851 w 96292"/>
                <a:gd name="connsiteY0" fmla="*/ 37145 h 70938"/>
                <a:gd name="connsiteX1" fmla="*/ 16231 w 96292"/>
                <a:gd name="connsiteY1" fmla="*/ 54777 h 70938"/>
                <a:gd name="connsiteX2" fmla="*/ 31491 w 96292"/>
                <a:gd name="connsiteY2" fmla="*/ 1430 h 70938"/>
                <a:gd name="connsiteX3" fmla="*/ 6849 w 96292"/>
                <a:gd name="connsiteY3" fmla="*/ 70939 h 70938"/>
                <a:gd name="connsiteX4" fmla="*/ 91851 w 96292"/>
                <a:gd name="connsiteY4" fmla="*/ 37145 h 7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92" h="70938">
                  <a:moveTo>
                    <a:pt x="91851" y="37145"/>
                  </a:moveTo>
                  <a:cubicBezTo>
                    <a:pt x="65898" y="39143"/>
                    <a:pt x="40398" y="45089"/>
                    <a:pt x="16231" y="54777"/>
                  </a:cubicBezTo>
                  <a:cubicBezTo>
                    <a:pt x="19057" y="44718"/>
                    <a:pt x="58845" y="-9420"/>
                    <a:pt x="31491" y="1430"/>
                  </a:cubicBezTo>
                  <a:cubicBezTo>
                    <a:pt x="28891" y="16010"/>
                    <a:pt x="-17001" y="70035"/>
                    <a:pt x="6849" y="70939"/>
                  </a:cubicBezTo>
                  <a:cubicBezTo>
                    <a:pt x="17587" y="55681"/>
                    <a:pt x="118414" y="51499"/>
                    <a:pt x="91851" y="37145"/>
                  </a:cubicBezTo>
                  <a:close/>
                </a:path>
              </a:pathLst>
            </a:custGeom>
            <a:solidFill>
              <a:srgbClr val="2D0E0B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BC10DC61-050C-ED4D-B431-14666AB4A747}"/>
                </a:ext>
              </a:extLst>
            </p:cNvPr>
            <p:cNvSpPr/>
            <p:nvPr/>
          </p:nvSpPr>
          <p:spPr>
            <a:xfrm>
              <a:off x="8675725" y="2484415"/>
              <a:ext cx="85511" cy="61169"/>
            </a:xfrm>
            <a:custGeom>
              <a:avLst/>
              <a:gdLst>
                <a:gd name="connsiteX0" fmla="*/ 84934 w 85511"/>
                <a:gd name="connsiteY0" fmla="*/ 41021 h 61169"/>
                <a:gd name="connsiteX1" fmla="*/ 35650 w 85511"/>
                <a:gd name="connsiteY1" fmla="*/ 59331 h 61169"/>
                <a:gd name="connsiteX2" fmla="*/ 610 w 85511"/>
                <a:gd name="connsiteY2" fmla="*/ 20225 h 61169"/>
                <a:gd name="connsiteX3" fmla="*/ 49780 w 85511"/>
                <a:gd name="connsiteY3" fmla="*/ 1916 h 61169"/>
                <a:gd name="connsiteX4" fmla="*/ 84934 w 85511"/>
                <a:gd name="connsiteY4" fmla="*/ 41021 h 6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511" h="61169">
                  <a:moveTo>
                    <a:pt x="84934" y="41021"/>
                  </a:moveTo>
                  <a:cubicBezTo>
                    <a:pt x="80977" y="56845"/>
                    <a:pt x="58936" y="65095"/>
                    <a:pt x="35650" y="59331"/>
                  </a:cubicBezTo>
                  <a:cubicBezTo>
                    <a:pt x="12365" y="53567"/>
                    <a:pt x="-3347" y="36727"/>
                    <a:pt x="610" y="20225"/>
                  </a:cubicBezTo>
                  <a:cubicBezTo>
                    <a:pt x="4566" y="3724"/>
                    <a:pt x="26495" y="-3849"/>
                    <a:pt x="49780" y="1916"/>
                  </a:cubicBezTo>
                  <a:cubicBezTo>
                    <a:pt x="73065" y="7680"/>
                    <a:pt x="88777" y="25198"/>
                    <a:pt x="84934" y="41021"/>
                  </a:cubicBezTo>
                  <a:close/>
                </a:path>
              </a:pathLst>
            </a:custGeom>
            <a:solidFill>
              <a:srgbClr val="FC7F5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DACA983C-C763-9A44-8AE6-3A980D4839A4}"/>
                </a:ext>
              </a:extLst>
            </p:cNvPr>
            <p:cNvSpPr/>
            <p:nvPr/>
          </p:nvSpPr>
          <p:spPr>
            <a:xfrm>
              <a:off x="8680889" y="2400320"/>
              <a:ext cx="84489" cy="32391"/>
            </a:xfrm>
            <a:custGeom>
              <a:avLst/>
              <a:gdLst>
                <a:gd name="connsiteX0" fmla="*/ 7880 w 84489"/>
                <a:gd name="connsiteY0" fmla="*/ 14693 h 32391"/>
                <a:gd name="connsiteX1" fmla="*/ 74570 w 84489"/>
                <a:gd name="connsiteY1" fmla="*/ 28030 h 32391"/>
                <a:gd name="connsiteX2" fmla="*/ 82483 w 84489"/>
                <a:gd name="connsiteY2" fmla="*/ 25995 h 32391"/>
                <a:gd name="connsiteX3" fmla="*/ 6523 w 84489"/>
                <a:gd name="connsiteY3" fmla="*/ 0 h 32391"/>
                <a:gd name="connsiteX4" fmla="*/ 47 w 84489"/>
                <a:gd name="connsiteY4" fmla="*/ 8126 h 32391"/>
                <a:gd name="connsiteX5" fmla="*/ 80 w 84489"/>
                <a:gd name="connsiteY5" fmla="*/ 8364 h 32391"/>
                <a:gd name="connsiteX6" fmla="*/ 7880 w 84489"/>
                <a:gd name="connsiteY6" fmla="*/ 14693 h 3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489" h="32391">
                  <a:moveTo>
                    <a:pt x="7880" y="14693"/>
                  </a:moveTo>
                  <a:cubicBezTo>
                    <a:pt x="31730" y="13563"/>
                    <a:pt x="62136" y="14693"/>
                    <a:pt x="74570" y="28030"/>
                  </a:cubicBezTo>
                  <a:cubicBezTo>
                    <a:pt x="80674" y="34811"/>
                    <a:pt x="88134" y="33342"/>
                    <a:pt x="82483" y="25995"/>
                  </a:cubicBezTo>
                  <a:cubicBezTo>
                    <a:pt x="64962" y="3391"/>
                    <a:pt x="41338" y="1130"/>
                    <a:pt x="6523" y="0"/>
                  </a:cubicBezTo>
                  <a:cubicBezTo>
                    <a:pt x="2488" y="457"/>
                    <a:pt x="-406" y="4095"/>
                    <a:pt x="47" y="8126"/>
                  </a:cubicBezTo>
                  <a:cubicBezTo>
                    <a:pt x="58" y="8205"/>
                    <a:pt x="69" y="8285"/>
                    <a:pt x="80" y="8364"/>
                  </a:cubicBezTo>
                  <a:cubicBezTo>
                    <a:pt x="80" y="11867"/>
                    <a:pt x="4150" y="15710"/>
                    <a:pt x="7880" y="14693"/>
                  </a:cubicBezTo>
                  <a:close/>
                </a:path>
              </a:pathLst>
            </a:custGeom>
            <a:solidFill>
              <a:srgbClr val="2D0E0B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3FEA00B3-16A0-E34F-9010-5E87BA369515}"/>
                </a:ext>
              </a:extLst>
            </p:cNvPr>
            <p:cNvSpPr/>
            <p:nvPr/>
          </p:nvSpPr>
          <p:spPr>
            <a:xfrm>
              <a:off x="8592237" y="2364944"/>
              <a:ext cx="40384" cy="30974"/>
            </a:xfrm>
            <a:custGeom>
              <a:avLst/>
              <a:gdLst>
                <a:gd name="connsiteX0" fmla="*/ 37414 w 40384"/>
                <a:gd name="connsiteY0" fmla="*/ 18310 h 30974"/>
                <a:gd name="connsiteX1" fmla="*/ 1922 w 40384"/>
                <a:gd name="connsiteY1" fmla="*/ 0 h 30974"/>
                <a:gd name="connsiteX2" fmla="*/ 0 w 40384"/>
                <a:gd name="connsiteY2" fmla="*/ 5990 h 30974"/>
                <a:gd name="connsiteX3" fmla="*/ 0 w 40384"/>
                <a:gd name="connsiteY3" fmla="*/ 11302 h 30974"/>
                <a:gd name="connsiteX4" fmla="*/ 29276 w 40384"/>
                <a:gd name="connsiteY4" fmla="*/ 29386 h 30974"/>
                <a:gd name="connsiteX5" fmla="*/ 38680 w 40384"/>
                <a:gd name="connsiteY5" fmla="*/ 28625 h 30974"/>
                <a:gd name="connsiteX6" fmla="*/ 38884 w 40384"/>
                <a:gd name="connsiteY6" fmla="*/ 28369 h 30974"/>
                <a:gd name="connsiteX7" fmla="*/ 37708 w 40384"/>
                <a:gd name="connsiteY7" fmla="*/ 18529 h 30974"/>
                <a:gd name="connsiteX8" fmla="*/ 37414 w 40384"/>
                <a:gd name="connsiteY8" fmla="*/ 18310 h 3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384" h="30974">
                  <a:moveTo>
                    <a:pt x="37414" y="18310"/>
                  </a:moveTo>
                  <a:cubicBezTo>
                    <a:pt x="26247" y="11003"/>
                    <a:pt x="14355" y="4867"/>
                    <a:pt x="1922" y="0"/>
                  </a:cubicBezTo>
                  <a:lnTo>
                    <a:pt x="0" y="5990"/>
                  </a:lnTo>
                  <a:cubicBezTo>
                    <a:pt x="0" y="7799"/>
                    <a:pt x="0" y="9607"/>
                    <a:pt x="0" y="11302"/>
                  </a:cubicBezTo>
                  <a:cubicBezTo>
                    <a:pt x="10252" y="16484"/>
                    <a:pt x="20052" y="22535"/>
                    <a:pt x="29276" y="29386"/>
                  </a:cubicBezTo>
                  <a:cubicBezTo>
                    <a:pt x="32079" y="31772"/>
                    <a:pt x="36295" y="31431"/>
                    <a:pt x="38680" y="28625"/>
                  </a:cubicBezTo>
                  <a:cubicBezTo>
                    <a:pt x="38748" y="28542"/>
                    <a:pt x="38816" y="28456"/>
                    <a:pt x="38884" y="28369"/>
                  </a:cubicBezTo>
                  <a:cubicBezTo>
                    <a:pt x="41280" y="25327"/>
                    <a:pt x="40749" y="20922"/>
                    <a:pt x="37708" y="18529"/>
                  </a:cubicBezTo>
                  <a:cubicBezTo>
                    <a:pt x="37618" y="18453"/>
                    <a:pt x="37516" y="18380"/>
                    <a:pt x="37414" y="18310"/>
                  </a:cubicBezTo>
                  <a:close/>
                </a:path>
              </a:pathLst>
            </a:custGeom>
            <a:solidFill>
              <a:srgbClr val="2D0E0B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C7FCFDE8-FFAB-0A43-A536-39721D7D6EF5}"/>
                </a:ext>
              </a:extLst>
            </p:cNvPr>
            <p:cNvSpPr/>
            <p:nvPr/>
          </p:nvSpPr>
          <p:spPr>
            <a:xfrm>
              <a:off x="8597567" y="2408474"/>
              <a:ext cx="13626" cy="21919"/>
            </a:xfrm>
            <a:custGeom>
              <a:avLst/>
              <a:gdLst>
                <a:gd name="connsiteX0" fmla="*/ 13094 w 13626"/>
                <a:gd name="connsiteY0" fmla="*/ 12529 h 21919"/>
                <a:gd name="connsiteX1" fmla="*/ 4165 w 13626"/>
                <a:gd name="connsiteY1" fmla="*/ 21796 h 21919"/>
                <a:gd name="connsiteX2" fmla="*/ 548 w 13626"/>
                <a:gd name="connsiteY2" fmla="*/ 9477 h 21919"/>
                <a:gd name="connsiteX3" fmla="*/ 9477 w 13626"/>
                <a:gd name="connsiteY3" fmla="*/ 96 h 21919"/>
                <a:gd name="connsiteX4" fmla="*/ 13094 w 13626"/>
                <a:gd name="connsiteY4" fmla="*/ 12529 h 2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6" h="21919">
                  <a:moveTo>
                    <a:pt x="13094" y="12529"/>
                  </a:moveTo>
                  <a:cubicBezTo>
                    <a:pt x="11625" y="18519"/>
                    <a:pt x="7669" y="22701"/>
                    <a:pt x="4165" y="21796"/>
                  </a:cubicBezTo>
                  <a:cubicBezTo>
                    <a:pt x="661" y="20892"/>
                    <a:pt x="-922" y="15467"/>
                    <a:pt x="548" y="9477"/>
                  </a:cubicBezTo>
                  <a:cubicBezTo>
                    <a:pt x="2017" y="3487"/>
                    <a:pt x="6086" y="-695"/>
                    <a:pt x="9477" y="96"/>
                  </a:cubicBezTo>
                  <a:cubicBezTo>
                    <a:pt x="12868" y="887"/>
                    <a:pt x="14564" y="6538"/>
                    <a:pt x="13094" y="12529"/>
                  </a:cubicBezTo>
                  <a:close/>
                </a:path>
              </a:pathLst>
            </a:custGeom>
            <a:solidFill>
              <a:srgbClr val="2D0E0B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36CEA0B7-CAD1-8748-AFB7-639548876555}"/>
                </a:ext>
              </a:extLst>
            </p:cNvPr>
            <p:cNvSpPr/>
            <p:nvPr/>
          </p:nvSpPr>
          <p:spPr>
            <a:xfrm>
              <a:off x="8693499" y="2439818"/>
              <a:ext cx="18116" cy="24872"/>
            </a:xfrm>
            <a:custGeom>
              <a:avLst/>
              <a:gdLst>
                <a:gd name="connsiteX0" fmla="*/ 17651 w 18116"/>
                <a:gd name="connsiteY0" fmla="*/ 14527 h 24872"/>
                <a:gd name="connsiteX1" fmla="*/ 6347 w 18116"/>
                <a:gd name="connsiteY1" fmla="*/ 24699 h 24872"/>
                <a:gd name="connsiteX2" fmla="*/ 808 w 18116"/>
                <a:gd name="connsiteY2" fmla="*/ 10345 h 24872"/>
                <a:gd name="connsiteX3" fmla="*/ 12112 w 18116"/>
                <a:gd name="connsiteY3" fmla="*/ 173 h 24872"/>
                <a:gd name="connsiteX4" fmla="*/ 17651 w 18116"/>
                <a:gd name="connsiteY4" fmla="*/ 14527 h 2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6" h="24872">
                  <a:moveTo>
                    <a:pt x="17651" y="14527"/>
                  </a:moveTo>
                  <a:cubicBezTo>
                    <a:pt x="15955" y="21308"/>
                    <a:pt x="10755" y="25829"/>
                    <a:pt x="6347" y="24699"/>
                  </a:cubicBezTo>
                  <a:cubicBezTo>
                    <a:pt x="1023" y="22103"/>
                    <a:pt x="-1384" y="15841"/>
                    <a:pt x="808" y="10345"/>
                  </a:cubicBezTo>
                  <a:cubicBezTo>
                    <a:pt x="2504" y="3564"/>
                    <a:pt x="7591" y="-957"/>
                    <a:pt x="12112" y="173"/>
                  </a:cubicBezTo>
                  <a:cubicBezTo>
                    <a:pt x="16633" y="1303"/>
                    <a:pt x="19233" y="7972"/>
                    <a:pt x="17651" y="14527"/>
                  </a:cubicBezTo>
                  <a:close/>
                </a:path>
              </a:pathLst>
            </a:custGeom>
            <a:solidFill>
              <a:srgbClr val="2D0E0B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CE8D7326-9695-6B4E-93A8-95FA620E1287}"/>
                </a:ext>
              </a:extLst>
            </p:cNvPr>
            <p:cNvSpPr/>
            <p:nvPr/>
          </p:nvSpPr>
          <p:spPr>
            <a:xfrm>
              <a:off x="8607890" y="2435308"/>
              <a:ext cx="37244" cy="59792"/>
            </a:xfrm>
            <a:custGeom>
              <a:avLst/>
              <a:gdLst>
                <a:gd name="connsiteX0" fmla="*/ 19614 w 37244"/>
                <a:gd name="connsiteY0" fmla="*/ 52153 h 59792"/>
                <a:gd name="connsiteX1" fmla="*/ 10345 w 37244"/>
                <a:gd name="connsiteY1" fmla="*/ 44467 h 59792"/>
                <a:gd name="connsiteX2" fmla="*/ 37134 w 37244"/>
                <a:gd name="connsiteY2" fmla="*/ 5135 h 59792"/>
                <a:gd name="connsiteX3" fmla="*/ 34195 w 37244"/>
                <a:gd name="connsiteY3" fmla="*/ 162 h 59792"/>
                <a:gd name="connsiteX4" fmla="*/ 29154 w 37244"/>
                <a:gd name="connsiteY4" fmla="*/ 2936 h 59792"/>
                <a:gd name="connsiteX5" fmla="*/ 29109 w 37244"/>
                <a:gd name="connsiteY5" fmla="*/ 3101 h 59792"/>
                <a:gd name="connsiteX6" fmla="*/ 1981 w 37244"/>
                <a:gd name="connsiteY6" fmla="*/ 39607 h 59792"/>
                <a:gd name="connsiteX7" fmla="*/ 511 w 37244"/>
                <a:gd name="connsiteY7" fmla="*/ 45258 h 59792"/>
                <a:gd name="connsiteX8" fmla="*/ 15545 w 37244"/>
                <a:gd name="connsiteY8" fmla="*/ 59273 h 59792"/>
                <a:gd name="connsiteX9" fmla="*/ 19614 w 37244"/>
                <a:gd name="connsiteY9" fmla="*/ 52153 h 5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244" h="59792">
                  <a:moveTo>
                    <a:pt x="19614" y="52153"/>
                  </a:moveTo>
                  <a:cubicBezTo>
                    <a:pt x="16065" y="50199"/>
                    <a:pt x="12922" y="47591"/>
                    <a:pt x="10345" y="44467"/>
                  </a:cubicBezTo>
                  <a:cubicBezTo>
                    <a:pt x="24633" y="35938"/>
                    <a:pt x="34433" y="21550"/>
                    <a:pt x="37134" y="5135"/>
                  </a:cubicBezTo>
                  <a:cubicBezTo>
                    <a:pt x="37643" y="2958"/>
                    <a:pt x="36343" y="768"/>
                    <a:pt x="34195" y="162"/>
                  </a:cubicBezTo>
                  <a:cubicBezTo>
                    <a:pt x="32036" y="-464"/>
                    <a:pt x="29776" y="777"/>
                    <a:pt x="29154" y="2936"/>
                  </a:cubicBezTo>
                  <a:cubicBezTo>
                    <a:pt x="29131" y="2990"/>
                    <a:pt x="29120" y="3045"/>
                    <a:pt x="29109" y="3101"/>
                  </a:cubicBezTo>
                  <a:cubicBezTo>
                    <a:pt x="26769" y="19051"/>
                    <a:pt x="16573" y="32761"/>
                    <a:pt x="1981" y="39607"/>
                  </a:cubicBezTo>
                  <a:cubicBezTo>
                    <a:pt x="93" y="40817"/>
                    <a:pt x="-551" y="43280"/>
                    <a:pt x="511" y="45258"/>
                  </a:cubicBezTo>
                  <a:cubicBezTo>
                    <a:pt x="4139" y="51219"/>
                    <a:pt x="9339" y="56067"/>
                    <a:pt x="15545" y="59273"/>
                  </a:cubicBezTo>
                  <a:cubicBezTo>
                    <a:pt x="20179" y="61760"/>
                    <a:pt x="24361" y="54639"/>
                    <a:pt x="19614" y="52153"/>
                  </a:cubicBezTo>
                  <a:close/>
                </a:path>
              </a:pathLst>
            </a:custGeom>
            <a:solidFill>
              <a:srgbClr val="F46E45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BAF658A3-189B-784A-A54E-2C67447A66B4}"/>
                </a:ext>
              </a:extLst>
            </p:cNvPr>
            <p:cNvSpPr/>
            <p:nvPr/>
          </p:nvSpPr>
          <p:spPr>
            <a:xfrm>
              <a:off x="8601619" y="2522158"/>
              <a:ext cx="46683" cy="20168"/>
            </a:xfrm>
            <a:custGeom>
              <a:avLst/>
              <a:gdLst>
                <a:gd name="connsiteX0" fmla="*/ 0 w 46683"/>
                <a:gd name="connsiteY0" fmla="*/ 0 h 20168"/>
                <a:gd name="connsiteX1" fmla="*/ 46683 w 46683"/>
                <a:gd name="connsiteY1" fmla="*/ 12659 h 20168"/>
                <a:gd name="connsiteX2" fmla="*/ 0 w 46683"/>
                <a:gd name="connsiteY2" fmla="*/ 0 h 2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83" h="20168">
                  <a:moveTo>
                    <a:pt x="0" y="0"/>
                  </a:moveTo>
                  <a:cubicBezTo>
                    <a:pt x="13135" y="10504"/>
                    <a:pt x="30044" y="15089"/>
                    <a:pt x="46683" y="12659"/>
                  </a:cubicBezTo>
                  <a:cubicBezTo>
                    <a:pt x="46683" y="12659"/>
                    <a:pt x="3278" y="36167"/>
                    <a:pt x="0" y="0"/>
                  </a:cubicBezTo>
                  <a:close/>
                </a:path>
              </a:pathLst>
            </a:custGeom>
            <a:solidFill>
              <a:srgbClr val="E53E3E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32A595DA-7119-AE43-8F5F-3000DAB372A2}"/>
                </a:ext>
              </a:extLst>
            </p:cNvPr>
            <p:cNvSpPr/>
            <p:nvPr/>
          </p:nvSpPr>
          <p:spPr>
            <a:xfrm>
              <a:off x="8536398" y="2175311"/>
              <a:ext cx="444794" cy="441673"/>
            </a:xfrm>
            <a:custGeom>
              <a:avLst/>
              <a:gdLst>
                <a:gd name="connsiteX0" fmla="*/ 444452 w 444794"/>
                <a:gd name="connsiteY0" fmla="*/ 213707 h 441673"/>
                <a:gd name="connsiteX1" fmla="*/ 399239 w 444794"/>
                <a:gd name="connsiteY1" fmla="*/ 111986 h 441673"/>
                <a:gd name="connsiteX2" fmla="*/ 393700 w 444794"/>
                <a:gd name="connsiteY2" fmla="*/ 105883 h 441673"/>
                <a:gd name="connsiteX3" fmla="*/ 353799 w 444794"/>
                <a:gd name="connsiteY3" fmla="*/ 39313 h 441673"/>
                <a:gd name="connsiteX4" fmla="*/ 307002 w 444794"/>
                <a:gd name="connsiteY4" fmla="*/ 12074 h 441673"/>
                <a:gd name="connsiteX5" fmla="*/ 49961 w 444794"/>
                <a:gd name="connsiteY5" fmla="*/ 33775 h 441673"/>
                <a:gd name="connsiteX6" fmla="*/ 65334 w 444794"/>
                <a:gd name="connsiteY6" fmla="*/ 57170 h 441673"/>
                <a:gd name="connsiteX7" fmla="*/ 0 w 444794"/>
                <a:gd name="connsiteY7" fmla="*/ 52649 h 441673"/>
                <a:gd name="connsiteX8" fmla="*/ 48944 w 444794"/>
                <a:gd name="connsiteY8" fmla="*/ 159456 h 441673"/>
                <a:gd name="connsiteX9" fmla="*/ 165935 w 444794"/>
                <a:gd name="connsiteY9" fmla="*/ 225235 h 441673"/>
                <a:gd name="connsiteX10" fmla="*/ 285413 w 444794"/>
                <a:gd name="connsiteY10" fmla="*/ 260950 h 441673"/>
                <a:gd name="connsiteX11" fmla="*/ 287447 w 444794"/>
                <a:gd name="connsiteY11" fmla="*/ 329894 h 441673"/>
                <a:gd name="connsiteX12" fmla="*/ 322036 w 444794"/>
                <a:gd name="connsiteY12" fmla="*/ 301752 h 441673"/>
                <a:gd name="connsiteX13" fmla="*/ 296942 w 444794"/>
                <a:gd name="connsiteY13" fmla="*/ 441674 h 441673"/>
                <a:gd name="connsiteX14" fmla="*/ 414046 w 444794"/>
                <a:gd name="connsiteY14" fmla="*/ 339953 h 441673"/>
                <a:gd name="connsiteX15" fmla="*/ 444452 w 444794"/>
                <a:gd name="connsiteY15" fmla="*/ 213707 h 44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4794" h="441673">
                  <a:moveTo>
                    <a:pt x="444452" y="213707"/>
                  </a:moveTo>
                  <a:cubicBezTo>
                    <a:pt x="441400" y="170645"/>
                    <a:pt x="437105" y="132896"/>
                    <a:pt x="399239" y="111986"/>
                  </a:cubicBezTo>
                  <a:lnTo>
                    <a:pt x="393700" y="105883"/>
                  </a:lnTo>
                  <a:cubicBezTo>
                    <a:pt x="388930" y="79582"/>
                    <a:pt x="374744" y="55917"/>
                    <a:pt x="353799" y="39313"/>
                  </a:cubicBezTo>
                  <a:cubicBezTo>
                    <a:pt x="339669" y="27917"/>
                    <a:pt x="323890" y="18732"/>
                    <a:pt x="307002" y="12074"/>
                  </a:cubicBezTo>
                  <a:cubicBezTo>
                    <a:pt x="226635" y="-16633"/>
                    <a:pt x="114052" y="12074"/>
                    <a:pt x="49961" y="33775"/>
                  </a:cubicBezTo>
                  <a:lnTo>
                    <a:pt x="65334" y="57170"/>
                  </a:lnTo>
                  <a:cubicBezTo>
                    <a:pt x="43462" y="57699"/>
                    <a:pt x="21590" y="56186"/>
                    <a:pt x="0" y="52649"/>
                  </a:cubicBezTo>
                  <a:cubicBezTo>
                    <a:pt x="8432" y="91360"/>
                    <a:pt x="25128" y="127793"/>
                    <a:pt x="48944" y="159456"/>
                  </a:cubicBezTo>
                  <a:cubicBezTo>
                    <a:pt x="78559" y="195962"/>
                    <a:pt x="121173" y="210994"/>
                    <a:pt x="165935" y="225235"/>
                  </a:cubicBezTo>
                  <a:cubicBezTo>
                    <a:pt x="210697" y="239476"/>
                    <a:pt x="238842" y="254621"/>
                    <a:pt x="285413" y="260950"/>
                  </a:cubicBezTo>
                  <a:cubicBezTo>
                    <a:pt x="290612" y="261741"/>
                    <a:pt x="282926" y="327069"/>
                    <a:pt x="287447" y="329894"/>
                  </a:cubicBezTo>
                  <a:cubicBezTo>
                    <a:pt x="295021" y="334641"/>
                    <a:pt x="320001" y="293049"/>
                    <a:pt x="322036" y="301752"/>
                  </a:cubicBezTo>
                  <a:cubicBezTo>
                    <a:pt x="333904" y="353290"/>
                    <a:pt x="283491" y="390587"/>
                    <a:pt x="296942" y="441674"/>
                  </a:cubicBezTo>
                  <a:cubicBezTo>
                    <a:pt x="336052" y="429354"/>
                    <a:pt x="392456" y="377364"/>
                    <a:pt x="414046" y="339953"/>
                  </a:cubicBezTo>
                  <a:cubicBezTo>
                    <a:pt x="436314" y="301750"/>
                    <a:pt x="446883" y="257857"/>
                    <a:pt x="444452" y="213707"/>
                  </a:cubicBezTo>
                  <a:close/>
                </a:path>
              </a:pathLst>
            </a:custGeom>
            <a:solidFill>
              <a:srgbClr val="2D0E0B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84BB62C6-13AB-7F48-BE89-C08A7F2C65F3}"/>
                </a:ext>
              </a:extLst>
            </p:cNvPr>
            <p:cNvSpPr/>
            <p:nvPr/>
          </p:nvSpPr>
          <p:spPr>
            <a:xfrm>
              <a:off x="8814121" y="2443961"/>
              <a:ext cx="79757" cy="96470"/>
            </a:xfrm>
            <a:custGeom>
              <a:avLst/>
              <a:gdLst>
                <a:gd name="connsiteX0" fmla="*/ 795 w 79757"/>
                <a:gd name="connsiteY0" fmla="*/ 70060 h 96470"/>
                <a:gd name="connsiteX1" fmla="*/ 46687 w 79757"/>
                <a:gd name="connsiteY1" fmla="*/ 6315 h 96470"/>
                <a:gd name="connsiteX2" fmla="*/ 61155 w 79757"/>
                <a:gd name="connsiteY2" fmla="*/ 212 h 96470"/>
                <a:gd name="connsiteX3" fmla="*/ 75511 w 79757"/>
                <a:gd name="connsiteY3" fmla="*/ 5185 h 96470"/>
                <a:gd name="connsiteX4" fmla="*/ 79354 w 79757"/>
                <a:gd name="connsiteY4" fmla="*/ 16487 h 96470"/>
                <a:gd name="connsiteX5" fmla="*/ 68050 w 79757"/>
                <a:gd name="connsiteY5" fmla="*/ 64409 h 96470"/>
                <a:gd name="connsiteX6" fmla="*/ 28827 w 79757"/>
                <a:gd name="connsiteY6" fmla="*/ 94247 h 96470"/>
                <a:gd name="connsiteX7" fmla="*/ 2942 w 79757"/>
                <a:gd name="connsiteY7" fmla="*/ 89726 h 96470"/>
                <a:gd name="connsiteX8" fmla="*/ 1134 w 79757"/>
                <a:gd name="connsiteY8" fmla="*/ 69947 h 9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57" h="96470">
                  <a:moveTo>
                    <a:pt x="795" y="70060"/>
                  </a:moveTo>
                  <a:cubicBezTo>
                    <a:pt x="11239" y="45707"/>
                    <a:pt x="26906" y="23945"/>
                    <a:pt x="46687" y="6315"/>
                  </a:cubicBezTo>
                  <a:cubicBezTo>
                    <a:pt x="50971" y="3177"/>
                    <a:pt x="55922" y="1087"/>
                    <a:pt x="61155" y="212"/>
                  </a:cubicBezTo>
                  <a:cubicBezTo>
                    <a:pt x="66479" y="-664"/>
                    <a:pt x="71871" y="1207"/>
                    <a:pt x="75511" y="5185"/>
                  </a:cubicBezTo>
                  <a:cubicBezTo>
                    <a:pt x="77850" y="8508"/>
                    <a:pt x="79184" y="12430"/>
                    <a:pt x="79354" y="16487"/>
                  </a:cubicBezTo>
                  <a:cubicBezTo>
                    <a:pt x="81106" y="33279"/>
                    <a:pt x="77127" y="50172"/>
                    <a:pt x="68050" y="64409"/>
                  </a:cubicBezTo>
                  <a:cubicBezTo>
                    <a:pt x="58770" y="78548"/>
                    <a:pt x="44935" y="89080"/>
                    <a:pt x="28827" y="94247"/>
                  </a:cubicBezTo>
                  <a:cubicBezTo>
                    <a:pt x="20124" y="98423"/>
                    <a:pt x="9724" y="96607"/>
                    <a:pt x="2942" y="89726"/>
                  </a:cubicBezTo>
                  <a:cubicBezTo>
                    <a:pt x="-211" y="83618"/>
                    <a:pt x="-856" y="76525"/>
                    <a:pt x="1134" y="69947"/>
                  </a:cubicBezTo>
                </a:path>
              </a:pathLst>
            </a:custGeom>
            <a:solidFill>
              <a:srgbClr val="FF9670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D35ABF87-CE42-6E4A-832B-E6D2AD6DFB93}"/>
                </a:ext>
              </a:extLst>
            </p:cNvPr>
            <p:cNvSpPr/>
            <p:nvPr/>
          </p:nvSpPr>
          <p:spPr>
            <a:xfrm>
              <a:off x="8830826" y="2476657"/>
              <a:ext cx="32678" cy="35219"/>
            </a:xfrm>
            <a:custGeom>
              <a:avLst/>
              <a:gdLst>
                <a:gd name="connsiteX0" fmla="*/ 932 w 32678"/>
                <a:gd name="connsiteY0" fmla="*/ 19167 h 35219"/>
                <a:gd name="connsiteX1" fmla="*/ 254 w 32678"/>
                <a:gd name="connsiteY1" fmla="*/ 29339 h 35219"/>
                <a:gd name="connsiteX2" fmla="*/ 6697 w 32678"/>
                <a:gd name="connsiteY2" fmla="*/ 35216 h 35219"/>
                <a:gd name="connsiteX3" fmla="*/ 18000 w 32678"/>
                <a:gd name="connsiteY3" fmla="*/ 31712 h 35219"/>
                <a:gd name="connsiteX4" fmla="*/ 27269 w 32678"/>
                <a:gd name="connsiteY4" fmla="*/ 22784 h 35219"/>
                <a:gd name="connsiteX5" fmla="*/ 32356 w 32678"/>
                <a:gd name="connsiteY5" fmla="*/ 5039 h 35219"/>
                <a:gd name="connsiteX6" fmla="*/ 16757 w 32678"/>
                <a:gd name="connsiteY6" fmla="*/ 1874 h 35219"/>
                <a:gd name="connsiteX7" fmla="*/ 5453 w 32678"/>
                <a:gd name="connsiteY7" fmla="*/ 12385 h 3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78" h="35219">
                  <a:moveTo>
                    <a:pt x="932" y="19167"/>
                  </a:moveTo>
                  <a:cubicBezTo>
                    <a:pt x="-6" y="22472"/>
                    <a:pt x="-244" y="25938"/>
                    <a:pt x="254" y="29339"/>
                  </a:cubicBezTo>
                  <a:cubicBezTo>
                    <a:pt x="943" y="32462"/>
                    <a:pt x="3520" y="34814"/>
                    <a:pt x="6697" y="35216"/>
                  </a:cubicBezTo>
                  <a:cubicBezTo>
                    <a:pt x="10743" y="35297"/>
                    <a:pt x="14711" y="34069"/>
                    <a:pt x="18000" y="31712"/>
                  </a:cubicBezTo>
                  <a:cubicBezTo>
                    <a:pt x="21595" y="29305"/>
                    <a:pt x="24726" y="26282"/>
                    <a:pt x="27269" y="22784"/>
                  </a:cubicBezTo>
                  <a:cubicBezTo>
                    <a:pt x="31610" y="17969"/>
                    <a:pt x="33486" y="11421"/>
                    <a:pt x="32356" y="5039"/>
                  </a:cubicBezTo>
                  <a:cubicBezTo>
                    <a:pt x="30547" y="179"/>
                    <a:pt x="23539" y="-1742"/>
                    <a:pt x="16757" y="1874"/>
                  </a:cubicBezTo>
                  <a:cubicBezTo>
                    <a:pt x="12269" y="4521"/>
                    <a:pt x="8415" y="8108"/>
                    <a:pt x="5453" y="12385"/>
                  </a:cubicBezTo>
                </a:path>
              </a:pathLst>
            </a:custGeom>
            <a:solidFill>
              <a:srgbClr val="FC7F5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96F54480-6F2D-084C-9F20-B0ABB5A7E4FD}"/>
                </a:ext>
              </a:extLst>
            </p:cNvPr>
            <p:cNvSpPr/>
            <p:nvPr/>
          </p:nvSpPr>
          <p:spPr>
            <a:xfrm>
              <a:off x="8188590" y="3517663"/>
              <a:ext cx="891781" cy="2052266"/>
            </a:xfrm>
            <a:custGeom>
              <a:avLst/>
              <a:gdLst>
                <a:gd name="connsiteX0" fmla="*/ 750324 w 891781"/>
                <a:gd name="connsiteY0" fmla="*/ 0 h 2052266"/>
                <a:gd name="connsiteX1" fmla="*/ 888566 w 891781"/>
                <a:gd name="connsiteY1" fmla="*/ 409820 h 2052266"/>
                <a:gd name="connsiteX2" fmla="*/ 856012 w 891781"/>
                <a:gd name="connsiteY2" fmla="*/ 2042095 h 2052266"/>
                <a:gd name="connsiteX3" fmla="*/ 568225 w 891781"/>
                <a:gd name="connsiteY3" fmla="*/ 2052267 h 2052266"/>
                <a:gd name="connsiteX4" fmla="*/ 562574 w 891781"/>
                <a:gd name="connsiteY4" fmla="*/ 669886 h 2052266"/>
                <a:gd name="connsiteX5" fmla="*/ 290499 w 891781"/>
                <a:gd name="connsiteY5" fmla="*/ 2042208 h 2052266"/>
                <a:gd name="connsiteX6" fmla="*/ 0 w 891781"/>
                <a:gd name="connsiteY6" fmla="*/ 2034296 h 2052266"/>
                <a:gd name="connsiteX7" fmla="*/ 340008 w 891781"/>
                <a:gd name="connsiteY7" fmla="*/ 14580 h 2052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1781" h="2052266">
                  <a:moveTo>
                    <a:pt x="750324" y="0"/>
                  </a:moveTo>
                  <a:cubicBezTo>
                    <a:pt x="750324" y="0"/>
                    <a:pt x="872628" y="189087"/>
                    <a:pt x="888566" y="409820"/>
                  </a:cubicBezTo>
                  <a:cubicBezTo>
                    <a:pt x="904503" y="630554"/>
                    <a:pt x="856012" y="2042095"/>
                    <a:pt x="856012" y="2042095"/>
                  </a:cubicBezTo>
                  <a:lnTo>
                    <a:pt x="568225" y="2052267"/>
                  </a:lnTo>
                  <a:cubicBezTo>
                    <a:pt x="568225" y="2052267"/>
                    <a:pt x="589928" y="822466"/>
                    <a:pt x="562574" y="669886"/>
                  </a:cubicBezTo>
                  <a:lnTo>
                    <a:pt x="290499" y="2042208"/>
                  </a:lnTo>
                  <a:lnTo>
                    <a:pt x="0" y="2034296"/>
                  </a:lnTo>
                  <a:cubicBezTo>
                    <a:pt x="0" y="2034296"/>
                    <a:pt x="243703" y="165578"/>
                    <a:pt x="340008" y="14580"/>
                  </a:cubicBezTo>
                  <a:close/>
                </a:path>
              </a:pathLst>
            </a:custGeom>
            <a:gradFill flip="none" rotWithShape="1">
              <a:gsLst>
                <a:gs pos="24000">
                  <a:schemeClr val="tx2"/>
                </a:gs>
                <a:gs pos="94000">
                  <a:schemeClr val="tx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094DB8B-FCC2-E444-947E-310439BBC5BA}"/>
                </a:ext>
              </a:extLst>
            </p:cNvPr>
            <p:cNvSpPr/>
            <p:nvPr/>
          </p:nvSpPr>
          <p:spPr>
            <a:xfrm>
              <a:off x="8683455" y="3750947"/>
              <a:ext cx="96714" cy="253435"/>
            </a:xfrm>
            <a:custGeom>
              <a:avLst/>
              <a:gdLst>
                <a:gd name="connsiteX0" fmla="*/ 7800 w 96714"/>
                <a:gd name="connsiteY0" fmla="*/ 3159 h 253435"/>
                <a:gd name="connsiteX1" fmla="*/ 227 w 96714"/>
                <a:gd name="connsiteY1" fmla="*/ 122285 h 253435"/>
                <a:gd name="connsiteX2" fmla="*/ 25999 w 96714"/>
                <a:gd name="connsiteY2" fmla="*/ 222423 h 253435"/>
                <a:gd name="connsiteX3" fmla="*/ 65900 w 96714"/>
                <a:gd name="connsiteY3" fmla="*/ 253279 h 253435"/>
                <a:gd name="connsiteX4" fmla="*/ 71190 w 96714"/>
                <a:gd name="connsiteY4" fmla="*/ 250295 h 253435"/>
                <a:gd name="connsiteX5" fmla="*/ 71213 w 96714"/>
                <a:gd name="connsiteY5" fmla="*/ 250227 h 253435"/>
                <a:gd name="connsiteX6" fmla="*/ 96646 w 96714"/>
                <a:gd name="connsiteY6" fmla="*/ 13557 h 253435"/>
                <a:gd name="connsiteX7" fmla="*/ 88281 w 96714"/>
                <a:gd name="connsiteY7" fmla="*/ 11184 h 253435"/>
                <a:gd name="connsiteX8" fmla="*/ 62848 w 96714"/>
                <a:gd name="connsiteY8" fmla="*/ 247967 h 253435"/>
                <a:gd name="connsiteX9" fmla="*/ 68274 w 96714"/>
                <a:gd name="connsiteY9" fmla="*/ 244915 h 253435"/>
                <a:gd name="connsiteX10" fmla="*/ 14809 w 96714"/>
                <a:gd name="connsiteY10" fmla="*/ 176310 h 253435"/>
                <a:gd name="connsiteX11" fmla="*/ 8931 w 96714"/>
                <a:gd name="connsiteY11" fmla="*/ 124433 h 253435"/>
                <a:gd name="connsiteX12" fmla="*/ 9609 w 96714"/>
                <a:gd name="connsiteY12" fmla="*/ 68825 h 253435"/>
                <a:gd name="connsiteX13" fmla="*/ 16165 w 96714"/>
                <a:gd name="connsiteY13" fmla="*/ 5420 h 253435"/>
                <a:gd name="connsiteX14" fmla="*/ 7800 w 96714"/>
                <a:gd name="connsiteY14" fmla="*/ 3159 h 25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714" h="253435">
                  <a:moveTo>
                    <a:pt x="7800" y="3159"/>
                  </a:moveTo>
                  <a:cubicBezTo>
                    <a:pt x="1719" y="42559"/>
                    <a:pt x="-813" y="82433"/>
                    <a:pt x="227" y="122285"/>
                  </a:cubicBezTo>
                  <a:cubicBezTo>
                    <a:pt x="1244" y="156192"/>
                    <a:pt x="4862" y="193716"/>
                    <a:pt x="25999" y="222423"/>
                  </a:cubicBezTo>
                  <a:cubicBezTo>
                    <a:pt x="35912" y="236461"/>
                    <a:pt x="49816" y="247209"/>
                    <a:pt x="65900" y="253279"/>
                  </a:cubicBezTo>
                  <a:cubicBezTo>
                    <a:pt x="68184" y="253912"/>
                    <a:pt x="70557" y="252578"/>
                    <a:pt x="71190" y="250295"/>
                  </a:cubicBezTo>
                  <a:cubicBezTo>
                    <a:pt x="71202" y="250272"/>
                    <a:pt x="71202" y="250250"/>
                    <a:pt x="71213" y="250227"/>
                  </a:cubicBezTo>
                  <a:cubicBezTo>
                    <a:pt x="92011" y="172919"/>
                    <a:pt x="82516" y="91995"/>
                    <a:pt x="96646" y="13557"/>
                  </a:cubicBezTo>
                  <a:cubicBezTo>
                    <a:pt x="97550" y="8132"/>
                    <a:pt x="89299" y="5759"/>
                    <a:pt x="88281" y="11184"/>
                  </a:cubicBezTo>
                  <a:cubicBezTo>
                    <a:pt x="74378" y="89509"/>
                    <a:pt x="83647" y="170659"/>
                    <a:pt x="62848" y="247967"/>
                  </a:cubicBezTo>
                  <a:lnTo>
                    <a:pt x="68274" y="244915"/>
                  </a:lnTo>
                  <a:cubicBezTo>
                    <a:pt x="38885" y="234291"/>
                    <a:pt x="21817" y="205357"/>
                    <a:pt x="14809" y="176310"/>
                  </a:cubicBezTo>
                  <a:cubicBezTo>
                    <a:pt x="11101" y="159266"/>
                    <a:pt x="9134" y="141883"/>
                    <a:pt x="8931" y="124433"/>
                  </a:cubicBezTo>
                  <a:cubicBezTo>
                    <a:pt x="8332" y="105897"/>
                    <a:pt x="8558" y="87361"/>
                    <a:pt x="9609" y="68825"/>
                  </a:cubicBezTo>
                  <a:cubicBezTo>
                    <a:pt x="10717" y="47588"/>
                    <a:pt x="12910" y="26431"/>
                    <a:pt x="16165" y="5420"/>
                  </a:cubicBezTo>
                  <a:cubicBezTo>
                    <a:pt x="16956" y="-5"/>
                    <a:pt x="8705" y="-2379"/>
                    <a:pt x="7800" y="3159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A3F2B418-4ED8-0749-8BAD-724E7587ABBA}"/>
                </a:ext>
              </a:extLst>
            </p:cNvPr>
            <p:cNvSpPr/>
            <p:nvPr/>
          </p:nvSpPr>
          <p:spPr>
            <a:xfrm>
              <a:off x="8873992" y="3735228"/>
              <a:ext cx="151881" cy="154968"/>
            </a:xfrm>
            <a:custGeom>
              <a:avLst/>
              <a:gdLst>
                <a:gd name="connsiteX0" fmla="*/ 719 w 151881"/>
                <a:gd name="connsiteY0" fmla="*/ 6333 h 154968"/>
                <a:gd name="connsiteX1" fmla="*/ 146647 w 151881"/>
                <a:gd name="connsiteY1" fmla="*/ 154619 h 154968"/>
                <a:gd name="connsiteX2" fmla="*/ 149021 w 151881"/>
                <a:gd name="connsiteY2" fmla="*/ 146368 h 154968"/>
                <a:gd name="connsiteX3" fmla="*/ 8179 w 151881"/>
                <a:gd name="connsiteY3" fmla="*/ 1925 h 154968"/>
                <a:gd name="connsiteX4" fmla="*/ 719 w 151881"/>
                <a:gd name="connsiteY4" fmla="*/ 6333 h 15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81" h="154968">
                  <a:moveTo>
                    <a:pt x="719" y="6333"/>
                  </a:moveTo>
                  <a:cubicBezTo>
                    <a:pt x="38360" y="65105"/>
                    <a:pt x="79843" y="127154"/>
                    <a:pt x="146647" y="154619"/>
                  </a:cubicBezTo>
                  <a:cubicBezTo>
                    <a:pt x="151847" y="156766"/>
                    <a:pt x="154107" y="148403"/>
                    <a:pt x="149021" y="146368"/>
                  </a:cubicBezTo>
                  <a:cubicBezTo>
                    <a:pt x="84139" y="119808"/>
                    <a:pt x="44350" y="58437"/>
                    <a:pt x="8179" y="1925"/>
                  </a:cubicBezTo>
                  <a:cubicBezTo>
                    <a:pt x="5128" y="-2709"/>
                    <a:pt x="-2333" y="1925"/>
                    <a:pt x="719" y="6333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B1FE6B8-F2B5-A742-A6B7-EA038152AD66}"/>
                </a:ext>
              </a:extLst>
            </p:cNvPr>
            <p:cNvSpPr/>
            <p:nvPr/>
          </p:nvSpPr>
          <p:spPr>
            <a:xfrm>
              <a:off x="8450948" y="3705775"/>
              <a:ext cx="142951" cy="145726"/>
            </a:xfrm>
            <a:custGeom>
              <a:avLst/>
              <a:gdLst>
                <a:gd name="connsiteX0" fmla="*/ 6664 w 142951"/>
                <a:gd name="connsiteY0" fmla="*/ 145305 h 145726"/>
                <a:gd name="connsiteX1" fmla="*/ 79798 w 142951"/>
                <a:gd name="connsiteY1" fmla="*/ 86646 h 145726"/>
                <a:gd name="connsiteX2" fmla="*/ 142193 w 142951"/>
                <a:gd name="connsiteY2" fmla="*/ 6287 h 145726"/>
                <a:gd name="connsiteX3" fmla="*/ 134733 w 142951"/>
                <a:gd name="connsiteY3" fmla="*/ 1992 h 145726"/>
                <a:gd name="connsiteX4" fmla="*/ 73694 w 142951"/>
                <a:gd name="connsiteY4" fmla="*/ 80543 h 145726"/>
                <a:gd name="connsiteX5" fmla="*/ 2256 w 142951"/>
                <a:gd name="connsiteY5" fmla="*/ 137845 h 145726"/>
                <a:gd name="connsiteX6" fmla="*/ 6664 w 142951"/>
                <a:gd name="connsiteY6" fmla="*/ 145305 h 14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951" h="145726">
                  <a:moveTo>
                    <a:pt x="6664" y="145305"/>
                  </a:moveTo>
                  <a:cubicBezTo>
                    <a:pt x="34776" y="130917"/>
                    <a:pt x="59655" y="110957"/>
                    <a:pt x="79798" y="86646"/>
                  </a:cubicBezTo>
                  <a:cubicBezTo>
                    <a:pt x="102665" y="61532"/>
                    <a:pt x="123520" y="34655"/>
                    <a:pt x="142193" y="6287"/>
                  </a:cubicBezTo>
                  <a:cubicBezTo>
                    <a:pt x="145358" y="1653"/>
                    <a:pt x="137785" y="-2642"/>
                    <a:pt x="134733" y="1992"/>
                  </a:cubicBezTo>
                  <a:cubicBezTo>
                    <a:pt x="116421" y="29694"/>
                    <a:pt x="96018" y="55960"/>
                    <a:pt x="73694" y="80543"/>
                  </a:cubicBezTo>
                  <a:cubicBezTo>
                    <a:pt x="54071" y="104345"/>
                    <a:pt x="29746" y="123853"/>
                    <a:pt x="2256" y="137845"/>
                  </a:cubicBezTo>
                  <a:cubicBezTo>
                    <a:pt x="-2831" y="140106"/>
                    <a:pt x="1578" y="147565"/>
                    <a:pt x="6664" y="145305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0BB01D3B-0B0B-AA4A-9B18-301932228C22}"/>
                </a:ext>
              </a:extLst>
            </p:cNvPr>
            <p:cNvSpPr/>
            <p:nvPr/>
          </p:nvSpPr>
          <p:spPr>
            <a:xfrm>
              <a:off x="8769551" y="4241418"/>
              <a:ext cx="69655" cy="1285539"/>
            </a:xfrm>
            <a:custGeom>
              <a:avLst/>
              <a:gdLst>
                <a:gd name="connsiteX0" fmla="*/ 38 w 69655"/>
                <a:gd name="connsiteY0" fmla="*/ 3659 h 1285539"/>
                <a:gd name="connsiteX1" fmla="*/ 46156 w 69655"/>
                <a:gd name="connsiteY1" fmla="*/ 502655 h 1285539"/>
                <a:gd name="connsiteX2" fmla="*/ 61076 w 69655"/>
                <a:gd name="connsiteY2" fmla="*/ 1000972 h 1285539"/>
                <a:gd name="connsiteX3" fmla="*/ 55764 w 69655"/>
                <a:gd name="connsiteY3" fmla="*/ 1281833 h 1285539"/>
                <a:gd name="connsiteX4" fmla="*/ 60816 w 69655"/>
                <a:gd name="connsiteY4" fmla="*/ 1285484 h 1285539"/>
                <a:gd name="connsiteX5" fmla="*/ 64467 w 69655"/>
                <a:gd name="connsiteY5" fmla="*/ 1281833 h 1285539"/>
                <a:gd name="connsiteX6" fmla="*/ 66954 w 69655"/>
                <a:gd name="connsiteY6" fmla="*/ 780804 h 1285539"/>
                <a:gd name="connsiteX7" fmla="*/ 38356 w 69655"/>
                <a:gd name="connsiteY7" fmla="*/ 283504 h 1285539"/>
                <a:gd name="connsiteX8" fmla="*/ 8741 w 69655"/>
                <a:gd name="connsiteY8" fmla="*/ 4111 h 1285539"/>
                <a:gd name="connsiteX9" fmla="*/ 38 w 69655"/>
                <a:gd name="connsiteY9" fmla="*/ 4111 h 128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55" h="1285539">
                  <a:moveTo>
                    <a:pt x="38" y="3659"/>
                  </a:moveTo>
                  <a:cubicBezTo>
                    <a:pt x="20610" y="169430"/>
                    <a:pt x="35983" y="335754"/>
                    <a:pt x="46156" y="502655"/>
                  </a:cubicBezTo>
                  <a:cubicBezTo>
                    <a:pt x="56329" y="669555"/>
                    <a:pt x="61302" y="835654"/>
                    <a:pt x="61076" y="1000972"/>
                  </a:cubicBezTo>
                  <a:cubicBezTo>
                    <a:pt x="61076" y="1094701"/>
                    <a:pt x="59302" y="1188329"/>
                    <a:pt x="55764" y="1281833"/>
                  </a:cubicBezTo>
                  <a:cubicBezTo>
                    <a:pt x="56148" y="1284241"/>
                    <a:pt x="58420" y="1285868"/>
                    <a:pt x="60816" y="1285484"/>
                  </a:cubicBezTo>
                  <a:cubicBezTo>
                    <a:pt x="62693" y="1285179"/>
                    <a:pt x="64162" y="1283710"/>
                    <a:pt x="64467" y="1281833"/>
                  </a:cubicBezTo>
                  <a:cubicBezTo>
                    <a:pt x="70424" y="1114933"/>
                    <a:pt x="71249" y="947930"/>
                    <a:pt x="66954" y="780804"/>
                  </a:cubicBezTo>
                  <a:cubicBezTo>
                    <a:pt x="62659" y="613677"/>
                    <a:pt x="53130" y="447918"/>
                    <a:pt x="38356" y="283504"/>
                  </a:cubicBezTo>
                  <a:cubicBezTo>
                    <a:pt x="30071" y="190226"/>
                    <a:pt x="20192" y="97095"/>
                    <a:pt x="8741" y="4111"/>
                  </a:cubicBezTo>
                  <a:cubicBezTo>
                    <a:pt x="8063" y="-1314"/>
                    <a:pt x="-641" y="-1427"/>
                    <a:pt x="38" y="4111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387D456F-EB82-BB4F-BCD6-F355614A448D}"/>
                </a:ext>
              </a:extLst>
            </p:cNvPr>
            <p:cNvSpPr/>
            <p:nvPr/>
          </p:nvSpPr>
          <p:spPr>
            <a:xfrm>
              <a:off x="8389453" y="4209398"/>
              <a:ext cx="352079" cy="1285794"/>
            </a:xfrm>
            <a:custGeom>
              <a:avLst/>
              <a:gdLst>
                <a:gd name="connsiteX0" fmla="*/ 8591 w 352079"/>
                <a:gd name="connsiteY0" fmla="*/ 1281980 h 1285794"/>
                <a:gd name="connsiteX1" fmla="*/ 50074 w 352079"/>
                <a:gd name="connsiteY1" fmla="*/ 1017733 h 1285794"/>
                <a:gd name="connsiteX2" fmla="*/ 108739 w 352079"/>
                <a:gd name="connsiteY2" fmla="*/ 756424 h 1285794"/>
                <a:gd name="connsiteX3" fmla="*/ 170343 w 352079"/>
                <a:gd name="connsiteY3" fmla="*/ 507774 h 1285794"/>
                <a:gd name="connsiteX4" fmla="*/ 241216 w 352079"/>
                <a:gd name="connsiteY4" fmla="*/ 266923 h 1285794"/>
                <a:gd name="connsiteX5" fmla="*/ 337070 w 352079"/>
                <a:gd name="connsiteY5" fmla="*/ 34661 h 1285794"/>
                <a:gd name="connsiteX6" fmla="*/ 351538 w 352079"/>
                <a:gd name="connsiteY6" fmla="*/ 6519 h 1285794"/>
                <a:gd name="connsiteX7" fmla="*/ 344078 w 352079"/>
                <a:gd name="connsiteY7" fmla="*/ 2111 h 1285794"/>
                <a:gd name="connsiteX8" fmla="*/ 244042 w 352079"/>
                <a:gd name="connsiteY8" fmla="*/ 232564 h 1285794"/>
                <a:gd name="connsiteX9" fmla="*/ 170117 w 352079"/>
                <a:gd name="connsiteY9" fmla="*/ 474772 h 1285794"/>
                <a:gd name="connsiteX10" fmla="*/ 107835 w 352079"/>
                <a:gd name="connsiteY10" fmla="*/ 723422 h 1285794"/>
                <a:gd name="connsiteX11" fmla="*/ 47927 w 352079"/>
                <a:gd name="connsiteY11" fmla="*/ 984504 h 1285794"/>
                <a:gd name="connsiteX12" fmla="*/ 3730 w 352079"/>
                <a:gd name="connsiteY12" fmla="*/ 1248299 h 1285794"/>
                <a:gd name="connsiteX13" fmla="*/ 0 w 352079"/>
                <a:gd name="connsiteY13" fmla="*/ 1281641 h 1285794"/>
                <a:gd name="connsiteX14" fmla="*/ 8591 w 352079"/>
                <a:gd name="connsiteY14" fmla="*/ 1281641 h 128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2079" h="1285794">
                  <a:moveTo>
                    <a:pt x="8591" y="1281980"/>
                  </a:moveTo>
                  <a:cubicBezTo>
                    <a:pt x="18086" y="1193257"/>
                    <a:pt x="32667" y="1105213"/>
                    <a:pt x="50074" y="1017733"/>
                  </a:cubicBezTo>
                  <a:cubicBezTo>
                    <a:pt x="67482" y="930253"/>
                    <a:pt x="87828" y="843113"/>
                    <a:pt x="108739" y="756424"/>
                  </a:cubicBezTo>
                  <a:cubicBezTo>
                    <a:pt x="128860" y="673353"/>
                    <a:pt x="148867" y="590394"/>
                    <a:pt x="170343" y="507774"/>
                  </a:cubicBezTo>
                  <a:cubicBezTo>
                    <a:pt x="191820" y="425155"/>
                    <a:pt x="214201" y="346152"/>
                    <a:pt x="241216" y="266923"/>
                  </a:cubicBezTo>
                  <a:cubicBezTo>
                    <a:pt x="267813" y="187400"/>
                    <a:pt x="299836" y="109799"/>
                    <a:pt x="337070" y="34661"/>
                  </a:cubicBezTo>
                  <a:cubicBezTo>
                    <a:pt x="341817" y="25167"/>
                    <a:pt x="346564" y="15900"/>
                    <a:pt x="351538" y="6519"/>
                  </a:cubicBezTo>
                  <a:cubicBezTo>
                    <a:pt x="354138" y="1659"/>
                    <a:pt x="346677" y="-2749"/>
                    <a:pt x="344078" y="2111"/>
                  </a:cubicBezTo>
                  <a:cubicBezTo>
                    <a:pt x="305295" y="76457"/>
                    <a:pt x="271860" y="153471"/>
                    <a:pt x="244042" y="232564"/>
                  </a:cubicBezTo>
                  <a:cubicBezTo>
                    <a:pt x="215670" y="311680"/>
                    <a:pt x="191820" y="393169"/>
                    <a:pt x="170117" y="474772"/>
                  </a:cubicBezTo>
                  <a:cubicBezTo>
                    <a:pt x="148415" y="556374"/>
                    <a:pt x="127955" y="640689"/>
                    <a:pt x="107835" y="723422"/>
                  </a:cubicBezTo>
                  <a:cubicBezTo>
                    <a:pt x="86698" y="810223"/>
                    <a:pt x="66012" y="897138"/>
                    <a:pt x="47927" y="984504"/>
                  </a:cubicBezTo>
                  <a:cubicBezTo>
                    <a:pt x="29841" y="1071871"/>
                    <a:pt x="14016" y="1159690"/>
                    <a:pt x="3730" y="1248299"/>
                  </a:cubicBezTo>
                  <a:cubicBezTo>
                    <a:pt x="2487" y="1259602"/>
                    <a:pt x="1130" y="1270904"/>
                    <a:pt x="0" y="1281641"/>
                  </a:cubicBezTo>
                  <a:cubicBezTo>
                    <a:pt x="0" y="1287179"/>
                    <a:pt x="8025" y="1287179"/>
                    <a:pt x="8591" y="1281641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608A002A-6FB8-824A-BAB7-34247FB9295E}"/>
                </a:ext>
              </a:extLst>
            </p:cNvPr>
            <p:cNvSpPr/>
            <p:nvPr/>
          </p:nvSpPr>
          <p:spPr>
            <a:xfrm>
              <a:off x="8331350" y="2773408"/>
              <a:ext cx="220216" cy="499908"/>
            </a:xfrm>
            <a:custGeom>
              <a:avLst/>
              <a:gdLst>
                <a:gd name="connsiteX0" fmla="*/ 205387 w 220216"/>
                <a:gd name="connsiteY0" fmla="*/ 0 h 499908"/>
                <a:gd name="connsiteX1" fmla="*/ 113942 w 220216"/>
                <a:gd name="connsiteY1" fmla="*/ 94939 h 499908"/>
                <a:gd name="connsiteX2" fmla="*/ 3394 w 220216"/>
                <a:gd name="connsiteY2" fmla="*/ 324262 h 499908"/>
                <a:gd name="connsiteX3" fmla="*/ 229 w 220216"/>
                <a:gd name="connsiteY3" fmla="*/ 343476 h 499908"/>
                <a:gd name="connsiteX4" fmla="*/ 10741 w 220216"/>
                <a:gd name="connsiteY4" fmla="*/ 358282 h 499908"/>
                <a:gd name="connsiteX5" fmla="*/ 185040 w 220216"/>
                <a:gd name="connsiteY5" fmla="*/ 496622 h 499908"/>
                <a:gd name="connsiteX6" fmla="*/ 195214 w 220216"/>
                <a:gd name="connsiteY6" fmla="*/ 498995 h 499908"/>
                <a:gd name="connsiteX7" fmla="*/ 199283 w 220216"/>
                <a:gd name="connsiteY7" fmla="*/ 489501 h 499908"/>
                <a:gd name="connsiteX8" fmla="*/ 216238 w 220216"/>
                <a:gd name="connsiteY8" fmla="*/ 37410 h 49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216" h="499908">
                  <a:moveTo>
                    <a:pt x="205387" y="0"/>
                  </a:moveTo>
                  <a:cubicBezTo>
                    <a:pt x="166955" y="13676"/>
                    <a:pt x="138244" y="54364"/>
                    <a:pt x="113942" y="94939"/>
                  </a:cubicBezTo>
                  <a:cubicBezTo>
                    <a:pt x="70220" y="167873"/>
                    <a:pt x="33224" y="244626"/>
                    <a:pt x="3394" y="324262"/>
                  </a:cubicBezTo>
                  <a:cubicBezTo>
                    <a:pt x="568" y="330252"/>
                    <a:pt x="-517" y="336898"/>
                    <a:pt x="229" y="343476"/>
                  </a:cubicBezTo>
                  <a:cubicBezTo>
                    <a:pt x="1958" y="349455"/>
                    <a:pt x="5654" y="354677"/>
                    <a:pt x="10741" y="358282"/>
                  </a:cubicBezTo>
                  <a:cubicBezTo>
                    <a:pt x="67710" y="406882"/>
                    <a:pt x="125810" y="452995"/>
                    <a:pt x="185040" y="496622"/>
                  </a:cubicBezTo>
                  <a:cubicBezTo>
                    <a:pt x="188205" y="498882"/>
                    <a:pt x="192049" y="501256"/>
                    <a:pt x="195214" y="498995"/>
                  </a:cubicBezTo>
                  <a:cubicBezTo>
                    <a:pt x="197621" y="496396"/>
                    <a:pt x="199057" y="493039"/>
                    <a:pt x="199283" y="489501"/>
                  </a:cubicBezTo>
                  <a:cubicBezTo>
                    <a:pt x="226185" y="342572"/>
                    <a:pt x="221325" y="188409"/>
                    <a:pt x="216238" y="37410"/>
                  </a:cubicBezTo>
                </a:path>
              </a:pathLst>
            </a:cu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/>
                </a:gs>
              </a:gsLst>
              <a:lin ang="0" scaled="1"/>
            </a:gra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DB9F734B-A062-F241-96FE-9F666CFB8D5A}"/>
                </a:ext>
              </a:extLst>
            </p:cNvPr>
            <p:cNvSpPr/>
            <p:nvPr/>
          </p:nvSpPr>
          <p:spPr>
            <a:xfrm>
              <a:off x="8989460" y="2765044"/>
              <a:ext cx="283346" cy="499795"/>
            </a:xfrm>
            <a:custGeom>
              <a:avLst/>
              <a:gdLst>
                <a:gd name="connsiteX0" fmla="*/ 18970 w 283346"/>
                <a:gd name="connsiteY0" fmla="*/ 0 h 499795"/>
                <a:gd name="connsiteX1" fmla="*/ 136640 w 283346"/>
                <a:gd name="connsiteY1" fmla="*/ 94939 h 499795"/>
                <a:gd name="connsiteX2" fmla="*/ 278611 w 283346"/>
                <a:gd name="connsiteY2" fmla="*/ 324262 h 499795"/>
                <a:gd name="connsiteX3" fmla="*/ 275175 w 283346"/>
                <a:gd name="connsiteY3" fmla="*/ 354756 h 499795"/>
                <a:gd name="connsiteX4" fmla="*/ 269116 w 283346"/>
                <a:gd name="connsiteY4" fmla="*/ 358169 h 499795"/>
                <a:gd name="connsiteX5" fmla="*/ 45082 w 283346"/>
                <a:gd name="connsiteY5" fmla="*/ 496509 h 499795"/>
                <a:gd name="connsiteX6" fmla="*/ 32082 w 283346"/>
                <a:gd name="connsiteY6" fmla="*/ 498882 h 499795"/>
                <a:gd name="connsiteX7" fmla="*/ 26883 w 283346"/>
                <a:gd name="connsiteY7" fmla="*/ 489388 h 499795"/>
                <a:gd name="connsiteX8" fmla="*/ 5067 w 283346"/>
                <a:gd name="connsiteY8" fmla="*/ 37298 h 49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346" h="499795">
                  <a:moveTo>
                    <a:pt x="18970" y="0"/>
                  </a:moveTo>
                  <a:cubicBezTo>
                    <a:pt x="68480" y="13676"/>
                    <a:pt x="105216" y="54364"/>
                    <a:pt x="136640" y="94939"/>
                  </a:cubicBezTo>
                  <a:cubicBezTo>
                    <a:pt x="191733" y="166290"/>
                    <a:pt x="239309" y="243135"/>
                    <a:pt x="278611" y="324262"/>
                  </a:cubicBezTo>
                  <a:cubicBezTo>
                    <a:pt x="286083" y="333632"/>
                    <a:pt x="284545" y="347285"/>
                    <a:pt x="275175" y="354756"/>
                  </a:cubicBezTo>
                  <a:cubicBezTo>
                    <a:pt x="273355" y="356214"/>
                    <a:pt x="271309" y="357367"/>
                    <a:pt x="269116" y="358169"/>
                  </a:cubicBezTo>
                  <a:cubicBezTo>
                    <a:pt x="196017" y="406769"/>
                    <a:pt x="121346" y="452882"/>
                    <a:pt x="45082" y="496509"/>
                  </a:cubicBezTo>
                  <a:cubicBezTo>
                    <a:pt x="41125" y="498769"/>
                    <a:pt x="36152" y="501143"/>
                    <a:pt x="32082" y="498882"/>
                  </a:cubicBezTo>
                  <a:cubicBezTo>
                    <a:pt x="29087" y="496599"/>
                    <a:pt x="27199" y="493141"/>
                    <a:pt x="26883" y="489388"/>
                  </a:cubicBezTo>
                  <a:cubicBezTo>
                    <a:pt x="-7706" y="341894"/>
                    <a:pt x="-1376" y="188296"/>
                    <a:pt x="5067" y="37298"/>
                  </a:cubicBezTo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0D0489D5-68BD-8442-87E1-AED9DE16385C}"/>
                </a:ext>
              </a:extLst>
            </p:cNvPr>
            <p:cNvSpPr/>
            <p:nvPr/>
          </p:nvSpPr>
          <p:spPr>
            <a:xfrm>
              <a:off x="8460735" y="2715201"/>
              <a:ext cx="584270" cy="1006221"/>
            </a:xfrm>
            <a:custGeom>
              <a:avLst/>
              <a:gdLst>
                <a:gd name="connsiteX0" fmla="*/ 232668 w 584270"/>
                <a:gd name="connsiteY0" fmla="*/ 226 h 1006221"/>
                <a:gd name="connsiteX1" fmla="*/ 355311 w 584270"/>
                <a:gd name="connsiteY1" fmla="*/ 6329 h 1006221"/>
                <a:gd name="connsiteX2" fmla="*/ 377918 w 584270"/>
                <a:gd name="connsiteY2" fmla="*/ 0 h 1006221"/>
                <a:gd name="connsiteX3" fmla="*/ 394421 w 584270"/>
                <a:gd name="connsiteY3" fmla="*/ 3165 h 1006221"/>
                <a:gd name="connsiteX4" fmla="*/ 536392 w 584270"/>
                <a:gd name="connsiteY4" fmla="*/ 45548 h 1006221"/>
                <a:gd name="connsiteX5" fmla="*/ 554365 w 584270"/>
                <a:gd name="connsiteY5" fmla="*/ 55155 h 1006221"/>
                <a:gd name="connsiteX6" fmla="*/ 560356 w 584270"/>
                <a:gd name="connsiteY6" fmla="*/ 74482 h 1006221"/>
                <a:gd name="connsiteX7" fmla="*/ 575050 w 584270"/>
                <a:gd name="connsiteY7" fmla="*/ 215195 h 1006221"/>
                <a:gd name="connsiteX8" fmla="*/ 584206 w 584270"/>
                <a:gd name="connsiteY8" fmla="*/ 339520 h 1006221"/>
                <a:gd name="connsiteX9" fmla="*/ 578893 w 584270"/>
                <a:gd name="connsiteY9" fmla="*/ 463167 h 1006221"/>
                <a:gd name="connsiteX10" fmla="*/ 567590 w 584270"/>
                <a:gd name="connsiteY10" fmla="*/ 969961 h 1006221"/>
                <a:gd name="connsiteX11" fmla="*/ 561260 w 584270"/>
                <a:gd name="connsiteY11" fmla="*/ 989514 h 1006221"/>
                <a:gd name="connsiteX12" fmla="*/ 550974 w 584270"/>
                <a:gd name="connsiteY12" fmla="*/ 992905 h 1006221"/>
                <a:gd name="connsiteX13" fmla="*/ 1964 w 584270"/>
                <a:gd name="connsiteY13" fmla="*/ 974708 h 1006221"/>
                <a:gd name="connsiteX14" fmla="*/ 5921 w 584270"/>
                <a:gd name="connsiteY14" fmla="*/ 844732 h 1006221"/>
                <a:gd name="connsiteX15" fmla="*/ 9764 w 584270"/>
                <a:gd name="connsiteY15" fmla="*/ 604559 h 1006221"/>
                <a:gd name="connsiteX16" fmla="*/ 2869 w 584270"/>
                <a:gd name="connsiteY16" fmla="*/ 507359 h 1006221"/>
                <a:gd name="connsiteX17" fmla="*/ 44578 w 584270"/>
                <a:gd name="connsiteY17" fmla="*/ 98669 h 1006221"/>
                <a:gd name="connsiteX18" fmla="*/ 52717 w 584270"/>
                <a:gd name="connsiteY18" fmla="*/ 69283 h 1006221"/>
                <a:gd name="connsiteX19" fmla="*/ 79054 w 584270"/>
                <a:gd name="connsiteY19" fmla="*/ 51538 h 1006221"/>
                <a:gd name="connsiteX20" fmla="*/ 232442 w 584270"/>
                <a:gd name="connsiteY20" fmla="*/ 226 h 1006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84270" h="1006221">
                  <a:moveTo>
                    <a:pt x="232668" y="226"/>
                  </a:moveTo>
                  <a:cubicBezTo>
                    <a:pt x="262961" y="12432"/>
                    <a:pt x="324678" y="17858"/>
                    <a:pt x="355311" y="6329"/>
                  </a:cubicBezTo>
                  <a:cubicBezTo>
                    <a:pt x="362443" y="2984"/>
                    <a:pt x="370084" y="848"/>
                    <a:pt x="377918" y="0"/>
                  </a:cubicBezTo>
                  <a:cubicBezTo>
                    <a:pt x="383547" y="203"/>
                    <a:pt x="389119" y="1266"/>
                    <a:pt x="394421" y="3165"/>
                  </a:cubicBezTo>
                  <a:lnTo>
                    <a:pt x="536392" y="45548"/>
                  </a:lnTo>
                  <a:cubicBezTo>
                    <a:pt x="543186" y="46938"/>
                    <a:pt x="549437" y="50272"/>
                    <a:pt x="554365" y="55155"/>
                  </a:cubicBezTo>
                  <a:cubicBezTo>
                    <a:pt x="558242" y="60851"/>
                    <a:pt x="560333" y="67588"/>
                    <a:pt x="560356" y="74482"/>
                  </a:cubicBezTo>
                  <a:cubicBezTo>
                    <a:pt x="565329" y="121352"/>
                    <a:pt x="570224" y="168257"/>
                    <a:pt x="575050" y="215195"/>
                  </a:cubicBezTo>
                  <a:cubicBezTo>
                    <a:pt x="579345" y="256449"/>
                    <a:pt x="583641" y="297702"/>
                    <a:pt x="584206" y="339520"/>
                  </a:cubicBezTo>
                  <a:cubicBezTo>
                    <a:pt x="584771" y="381339"/>
                    <a:pt x="581493" y="422027"/>
                    <a:pt x="578893" y="463167"/>
                  </a:cubicBezTo>
                  <a:cubicBezTo>
                    <a:pt x="568494" y="631797"/>
                    <a:pt x="569738" y="800992"/>
                    <a:pt x="567590" y="969961"/>
                  </a:cubicBezTo>
                  <a:cubicBezTo>
                    <a:pt x="568596" y="977104"/>
                    <a:pt x="566256" y="984315"/>
                    <a:pt x="561260" y="989514"/>
                  </a:cubicBezTo>
                  <a:cubicBezTo>
                    <a:pt x="558151" y="991458"/>
                    <a:pt x="554625" y="992622"/>
                    <a:pt x="550974" y="992905"/>
                  </a:cubicBezTo>
                  <a:cubicBezTo>
                    <a:pt x="369440" y="1021725"/>
                    <a:pt x="184176" y="998217"/>
                    <a:pt x="1964" y="974708"/>
                  </a:cubicBezTo>
                  <a:cubicBezTo>
                    <a:pt x="6045" y="931511"/>
                    <a:pt x="7367" y="888099"/>
                    <a:pt x="5921" y="844732"/>
                  </a:cubicBezTo>
                  <a:cubicBezTo>
                    <a:pt x="3660" y="804270"/>
                    <a:pt x="12816" y="644795"/>
                    <a:pt x="9764" y="604559"/>
                  </a:cubicBezTo>
                  <a:cubicBezTo>
                    <a:pt x="4225" y="532337"/>
                    <a:pt x="-4592" y="579354"/>
                    <a:pt x="2869" y="507359"/>
                  </a:cubicBezTo>
                  <a:lnTo>
                    <a:pt x="44578" y="98669"/>
                  </a:lnTo>
                  <a:cubicBezTo>
                    <a:pt x="44759" y="88339"/>
                    <a:pt x="47551" y="78234"/>
                    <a:pt x="52717" y="69283"/>
                  </a:cubicBezTo>
                  <a:cubicBezTo>
                    <a:pt x="59748" y="61123"/>
                    <a:pt x="68847" y="54997"/>
                    <a:pt x="79054" y="51538"/>
                  </a:cubicBezTo>
                  <a:cubicBezTo>
                    <a:pt x="128699" y="30279"/>
                    <a:pt x="179994" y="13111"/>
                    <a:pt x="232442" y="226"/>
                  </a:cubicBezTo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7A423C25-BD00-3E46-98FD-A6574A6CA57B}"/>
                </a:ext>
              </a:extLst>
            </p:cNvPr>
            <p:cNvSpPr/>
            <p:nvPr/>
          </p:nvSpPr>
          <p:spPr>
            <a:xfrm>
              <a:off x="8462360" y="3431200"/>
              <a:ext cx="567999" cy="289883"/>
            </a:xfrm>
            <a:custGeom>
              <a:avLst/>
              <a:gdLst>
                <a:gd name="connsiteX0" fmla="*/ 567547 w 567999"/>
                <a:gd name="connsiteY0" fmla="*/ 2826 h 289883"/>
                <a:gd name="connsiteX1" fmla="*/ 517360 w 567999"/>
                <a:gd name="connsiteY1" fmla="*/ 143652 h 289883"/>
                <a:gd name="connsiteX2" fmla="*/ 294907 w 567999"/>
                <a:gd name="connsiteY2" fmla="*/ 222768 h 289883"/>
                <a:gd name="connsiteX3" fmla="*/ 49170 w 567999"/>
                <a:gd name="connsiteY3" fmla="*/ 178350 h 289883"/>
                <a:gd name="connsiteX4" fmla="*/ 3956 w 567999"/>
                <a:gd name="connsiteY4" fmla="*/ 113701 h 289883"/>
                <a:gd name="connsiteX5" fmla="*/ 3956 w 567999"/>
                <a:gd name="connsiteY5" fmla="*/ 128394 h 289883"/>
                <a:gd name="connsiteX6" fmla="*/ 0 w 567999"/>
                <a:gd name="connsiteY6" fmla="*/ 258370 h 289883"/>
                <a:gd name="connsiteX7" fmla="*/ 549010 w 567999"/>
                <a:gd name="connsiteY7" fmla="*/ 276567 h 289883"/>
                <a:gd name="connsiteX8" fmla="*/ 559296 w 567999"/>
                <a:gd name="connsiteY8" fmla="*/ 273176 h 289883"/>
                <a:gd name="connsiteX9" fmla="*/ 565626 w 567999"/>
                <a:gd name="connsiteY9" fmla="*/ 253623 h 289883"/>
                <a:gd name="connsiteX10" fmla="*/ 567999 w 567999"/>
                <a:gd name="connsiteY10" fmla="*/ 0 h 28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7999" h="289883">
                  <a:moveTo>
                    <a:pt x="567547" y="2826"/>
                  </a:moveTo>
                  <a:cubicBezTo>
                    <a:pt x="557600" y="51086"/>
                    <a:pt x="545505" y="102399"/>
                    <a:pt x="517360" y="143652"/>
                  </a:cubicBezTo>
                  <a:cubicBezTo>
                    <a:pt x="470111" y="213048"/>
                    <a:pt x="371206" y="218473"/>
                    <a:pt x="294907" y="222768"/>
                  </a:cubicBezTo>
                  <a:cubicBezTo>
                    <a:pt x="218609" y="227063"/>
                    <a:pt x="110435" y="234748"/>
                    <a:pt x="49170" y="178350"/>
                  </a:cubicBezTo>
                  <a:cubicBezTo>
                    <a:pt x="29830" y="160131"/>
                    <a:pt x="14435" y="138125"/>
                    <a:pt x="3956" y="113701"/>
                  </a:cubicBezTo>
                  <a:cubicBezTo>
                    <a:pt x="3956" y="119578"/>
                    <a:pt x="3956" y="124438"/>
                    <a:pt x="3956" y="128394"/>
                  </a:cubicBezTo>
                  <a:cubicBezTo>
                    <a:pt x="5403" y="171761"/>
                    <a:pt x="4081" y="215173"/>
                    <a:pt x="0" y="258370"/>
                  </a:cubicBezTo>
                  <a:cubicBezTo>
                    <a:pt x="182212" y="281879"/>
                    <a:pt x="367476" y="305387"/>
                    <a:pt x="549010" y="276567"/>
                  </a:cubicBezTo>
                  <a:cubicBezTo>
                    <a:pt x="552661" y="276284"/>
                    <a:pt x="556187" y="275120"/>
                    <a:pt x="559296" y="273176"/>
                  </a:cubicBezTo>
                  <a:cubicBezTo>
                    <a:pt x="564292" y="267977"/>
                    <a:pt x="566632" y="260766"/>
                    <a:pt x="565626" y="253623"/>
                  </a:cubicBezTo>
                  <a:cubicBezTo>
                    <a:pt x="566643" y="169082"/>
                    <a:pt x="566756" y="84089"/>
                    <a:pt x="567999" y="0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/>
                </a:gs>
              </a:gsLst>
              <a:lin ang="0" scaled="1"/>
            </a:gra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D3B5994C-7AC3-B549-A75E-ACA04272F33C}"/>
                </a:ext>
              </a:extLst>
            </p:cNvPr>
            <p:cNvSpPr/>
            <p:nvPr/>
          </p:nvSpPr>
          <p:spPr>
            <a:xfrm>
              <a:off x="9060088" y="2889821"/>
              <a:ext cx="212729" cy="357038"/>
            </a:xfrm>
            <a:custGeom>
              <a:avLst/>
              <a:gdLst>
                <a:gd name="connsiteX0" fmla="*/ 207984 w 212729"/>
                <a:gd name="connsiteY0" fmla="*/ 199485 h 357038"/>
                <a:gd name="connsiteX1" fmla="*/ 88280 w 212729"/>
                <a:gd name="connsiteY1" fmla="*/ 0 h 357038"/>
                <a:gd name="connsiteX2" fmla="*/ 109644 w 212729"/>
                <a:gd name="connsiteY2" fmla="*/ 132463 h 357038"/>
                <a:gd name="connsiteX3" fmla="*/ 0 w 212729"/>
                <a:gd name="connsiteY3" fmla="*/ 357039 h 357038"/>
                <a:gd name="connsiteX4" fmla="*/ 198489 w 212729"/>
                <a:gd name="connsiteY4" fmla="*/ 233505 h 357038"/>
                <a:gd name="connsiteX5" fmla="*/ 211397 w 212729"/>
                <a:gd name="connsiteY5" fmla="*/ 205656 h 357038"/>
                <a:gd name="connsiteX6" fmla="*/ 207984 w 212729"/>
                <a:gd name="connsiteY6" fmla="*/ 199598 h 35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729" h="357038">
                  <a:moveTo>
                    <a:pt x="207984" y="199485"/>
                  </a:moveTo>
                  <a:cubicBezTo>
                    <a:pt x="174141" y="129535"/>
                    <a:pt x="134082" y="62773"/>
                    <a:pt x="88280" y="0"/>
                  </a:cubicBezTo>
                  <a:cubicBezTo>
                    <a:pt x="100476" y="43186"/>
                    <a:pt x="107643" y="87638"/>
                    <a:pt x="109644" y="132463"/>
                  </a:cubicBezTo>
                  <a:cubicBezTo>
                    <a:pt x="114956" y="219038"/>
                    <a:pt x="56178" y="291825"/>
                    <a:pt x="0" y="357039"/>
                  </a:cubicBezTo>
                  <a:cubicBezTo>
                    <a:pt x="67256" y="317707"/>
                    <a:pt x="133607" y="276680"/>
                    <a:pt x="198489" y="233505"/>
                  </a:cubicBezTo>
                  <a:cubicBezTo>
                    <a:pt x="209747" y="229380"/>
                    <a:pt x="215523" y="216913"/>
                    <a:pt x="211397" y="205656"/>
                  </a:cubicBezTo>
                  <a:cubicBezTo>
                    <a:pt x="210595" y="203475"/>
                    <a:pt x="209442" y="201418"/>
                    <a:pt x="207984" y="19959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E7A0B2A2-E254-7942-B033-A8445447C93F}"/>
                </a:ext>
              </a:extLst>
            </p:cNvPr>
            <p:cNvSpPr/>
            <p:nvPr/>
          </p:nvSpPr>
          <p:spPr>
            <a:xfrm>
              <a:off x="8361138" y="3051368"/>
              <a:ext cx="32402" cy="60229"/>
            </a:xfrm>
            <a:custGeom>
              <a:avLst/>
              <a:gdLst>
                <a:gd name="connsiteX0" fmla="*/ 8533 w 32402"/>
                <a:gd name="connsiteY0" fmla="*/ 57040 h 60229"/>
                <a:gd name="connsiteX1" fmla="*/ 31818 w 32402"/>
                <a:gd name="connsiteY1" fmla="*/ 6518 h 60229"/>
                <a:gd name="connsiteX2" fmla="*/ 24358 w 32402"/>
                <a:gd name="connsiteY2" fmla="*/ 2111 h 60229"/>
                <a:gd name="connsiteX3" fmla="*/ 169 w 32402"/>
                <a:gd name="connsiteY3" fmla="*/ 54779 h 60229"/>
                <a:gd name="connsiteX4" fmla="*/ 3108 w 32402"/>
                <a:gd name="connsiteY4" fmla="*/ 60091 h 60229"/>
                <a:gd name="connsiteX5" fmla="*/ 8533 w 32402"/>
                <a:gd name="connsiteY5" fmla="*/ 57040 h 6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02" h="60229">
                  <a:moveTo>
                    <a:pt x="8533" y="57040"/>
                  </a:moveTo>
                  <a:cubicBezTo>
                    <a:pt x="15202" y="39725"/>
                    <a:pt x="22990" y="22839"/>
                    <a:pt x="31818" y="6518"/>
                  </a:cubicBezTo>
                  <a:cubicBezTo>
                    <a:pt x="34531" y="1659"/>
                    <a:pt x="27071" y="-2749"/>
                    <a:pt x="24358" y="2111"/>
                  </a:cubicBezTo>
                  <a:cubicBezTo>
                    <a:pt x="15180" y="19132"/>
                    <a:pt x="7098" y="36718"/>
                    <a:pt x="169" y="54779"/>
                  </a:cubicBezTo>
                  <a:cubicBezTo>
                    <a:pt x="-487" y="57062"/>
                    <a:pt x="824" y="59436"/>
                    <a:pt x="3108" y="60091"/>
                  </a:cubicBezTo>
                  <a:cubicBezTo>
                    <a:pt x="5436" y="60679"/>
                    <a:pt x="7821" y="59334"/>
                    <a:pt x="8533" y="57040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FAD6A483-D317-854C-B99A-402404E40F0C}"/>
                </a:ext>
              </a:extLst>
            </p:cNvPr>
            <p:cNvSpPr/>
            <p:nvPr/>
          </p:nvSpPr>
          <p:spPr>
            <a:xfrm>
              <a:off x="9058517" y="3143617"/>
              <a:ext cx="40310" cy="68544"/>
            </a:xfrm>
            <a:custGeom>
              <a:avLst/>
              <a:gdLst>
                <a:gd name="connsiteX0" fmla="*/ 666 w 40310"/>
                <a:gd name="connsiteY0" fmla="*/ 6383 h 68544"/>
                <a:gd name="connsiteX1" fmla="*/ 32316 w 40310"/>
                <a:gd name="connsiteY1" fmla="*/ 66285 h 68544"/>
                <a:gd name="connsiteX2" fmla="*/ 39889 w 40310"/>
                <a:gd name="connsiteY2" fmla="*/ 61990 h 68544"/>
                <a:gd name="connsiteX3" fmla="*/ 8126 w 40310"/>
                <a:gd name="connsiteY3" fmla="*/ 1975 h 68544"/>
                <a:gd name="connsiteX4" fmla="*/ 666 w 40310"/>
                <a:gd name="connsiteY4" fmla="*/ 6383 h 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10" h="68544">
                  <a:moveTo>
                    <a:pt x="666" y="6383"/>
                  </a:moveTo>
                  <a:cubicBezTo>
                    <a:pt x="12433" y="25687"/>
                    <a:pt x="23002" y="45692"/>
                    <a:pt x="32316" y="66285"/>
                  </a:cubicBezTo>
                  <a:cubicBezTo>
                    <a:pt x="34689" y="71371"/>
                    <a:pt x="42150" y="66963"/>
                    <a:pt x="39889" y="61990"/>
                  </a:cubicBezTo>
                  <a:cubicBezTo>
                    <a:pt x="30496" y="41374"/>
                    <a:pt x="19893" y="21336"/>
                    <a:pt x="8126" y="1975"/>
                  </a:cubicBezTo>
                  <a:cubicBezTo>
                    <a:pt x="5300" y="-2772"/>
                    <a:pt x="-2273" y="1975"/>
                    <a:pt x="666" y="6383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A3A3489F-2627-F34C-99BD-B95DD0672FC7}"/>
                </a:ext>
              </a:extLst>
            </p:cNvPr>
            <p:cNvSpPr/>
            <p:nvPr/>
          </p:nvSpPr>
          <p:spPr>
            <a:xfrm>
              <a:off x="9106599" y="3108818"/>
              <a:ext cx="34737" cy="67280"/>
            </a:xfrm>
            <a:custGeom>
              <a:avLst/>
              <a:gdLst>
                <a:gd name="connsiteX0" fmla="*/ 285 w 34737"/>
                <a:gd name="connsiteY0" fmla="*/ 5241 h 67280"/>
                <a:gd name="connsiteX1" fmla="*/ 26735 w 34737"/>
                <a:gd name="connsiteY1" fmla="*/ 65256 h 67280"/>
                <a:gd name="connsiteX2" fmla="*/ 34195 w 34737"/>
                <a:gd name="connsiteY2" fmla="*/ 60848 h 67280"/>
                <a:gd name="connsiteX3" fmla="*/ 8536 w 34737"/>
                <a:gd name="connsiteY3" fmla="*/ 2980 h 67280"/>
                <a:gd name="connsiteX4" fmla="*/ 285 w 34737"/>
                <a:gd name="connsiteY4" fmla="*/ 5241 h 6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37" h="67280">
                  <a:moveTo>
                    <a:pt x="285" y="5241"/>
                  </a:moveTo>
                  <a:cubicBezTo>
                    <a:pt x="7395" y="25958"/>
                    <a:pt x="16245" y="46031"/>
                    <a:pt x="26735" y="65256"/>
                  </a:cubicBezTo>
                  <a:cubicBezTo>
                    <a:pt x="29335" y="70116"/>
                    <a:pt x="36795" y="65256"/>
                    <a:pt x="34195" y="60848"/>
                  </a:cubicBezTo>
                  <a:cubicBezTo>
                    <a:pt x="24022" y="42323"/>
                    <a:pt x="15431" y="22963"/>
                    <a:pt x="8536" y="2980"/>
                  </a:cubicBezTo>
                  <a:cubicBezTo>
                    <a:pt x="6728" y="-2219"/>
                    <a:pt x="-1637" y="-71"/>
                    <a:pt x="285" y="5241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24B55FF3-CE85-9249-8CCA-CDE441F13C80}"/>
                </a:ext>
              </a:extLst>
            </p:cNvPr>
            <p:cNvSpPr/>
            <p:nvPr/>
          </p:nvSpPr>
          <p:spPr>
            <a:xfrm>
              <a:off x="9149037" y="3081612"/>
              <a:ext cx="35541" cy="60119"/>
            </a:xfrm>
            <a:custGeom>
              <a:avLst/>
              <a:gdLst>
                <a:gd name="connsiteX0" fmla="*/ 575 w 35541"/>
                <a:gd name="connsiteY0" fmla="*/ 6452 h 60119"/>
                <a:gd name="connsiteX1" fmla="*/ 27477 w 35541"/>
                <a:gd name="connsiteY1" fmla="*/ 57990 h 60119"/>
                <a:gd name="connsiteX2" fmla="*/ 33411 w 35541"/>
                <a:gd name="connsiteY2" fmla="*/ 59516 h 60119"/>
                <a:gd name="connsiteX3" fmla="*/ 34937 w 35541"/>
                <a:gd name="connsiteY3" fmla="*/ 53582 h 60119"/>
                <a:gd name="connsiteX4" fmla="*/ 8035 w 35541"/>
                <a:gd name="connsiteY4" fmla="*/ 2157 h 60119"/>
                <a:gd name="connsiteX5" fmla="*/ 2157 w 35541"/>
                <a:gd name="connsiteY5" fmla="*/ 574 h 60119"/>
                <a:gd name="connsiteX6" fmla="*/ 575 w 35541"/>
                <a:gd name="connsiteY6" fmla="*/ 6452 h 6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541" h="60119">
                  <a:moveTo>
                    <a:pt x="575" y="6452"/>
                  </a:moveTo>
                  <a:cubicBezTo>
                    <a:pt x="10567" y="23077"/>
                    <a:pt x="19553" y="40291"/>
                    <a:pt x="27477" y="57990"/>
                  </a:cubicBezTo>
                  <a:cubicBezTo>
                    <a:pt x="28698" y="60047"/>
                    <a:pt x="31354" y="60736"/>
                    <a:pt x="33411" y="59516"/>
                  </a:cubicBezTo>
                  <a:cubicBezTo>
                    <a:pt x="35468" y="58295"/>
                    <a:pt x="36158" y="55639"/>
                    <a:pt x="34937" y="53582"/>
                  </a:cubicBezTo>
                  <a:cubicBezTo>
                    <a:pt x="27059" y="35894"/>
                    <a:pt x="18072" y="18715"/>
                    <a:pt x="8035" y="2157"/>
                  </a:cubicBezTo>
                  <a:cubicBezTo>
                    <a:pt x="6848" y="100"/>
                    <a:pt x="4214" y="-612"/>
                    <a:pt x="2157" y="574"/>
                  </a:cubicBezTo>
                  <a:cubicBezTo>
                    <a:pt x="100" y="1761"/>
                    <a:pt x="-612" y="4395"/>
                    <a:pt x="575" y="6452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F0D70046-32D7-4345-B9A8-4BC98EBF5874}"/>
                </a:ext>
              </a:extLst>
            </p:cNvPr>
            <p:cNvSpPr/>
            <p:nvPr/>
          </p:nvSpPr>
          <p:spPr>
            <a:xfrm>
              <a:off x="9203067" y="3053356"/>
              <a:ext cx="33035" cy="57424"/>
            </a:xfrm>
            <a:custGeom>
              <a:avLst/>
              <a:gdLst>
                <a:gd name="connsiteX0" fmla="*/ 574 w 33035"/>
                <a:gd name="connsiteY0" fmla="*/ 6452 h 57424"/>
                <a:gd name="connsiteX1" fmla="*/ 24538 w 33035"/>
                <a:gd name="connsiteY1" fmla="*/ 54260 h 57424"/>
                <a:gd name="connsiteX2" fmla="*/ 29850 w 33035"/>
                <a:gd name="connsiteY2" fmla="*/ 57312 h 57424"/>
                <a:gd name="connsiteX3" fmla="*/ 32902 w 33035"/>
                <a:gd name="connsiteY3" fmla="*/ 52000 h 57424"/>
                <a:gd name="connsiteX4" fmla="*/ 8035 w 33035"/>
                <a:gd name="connsiteY4" fmla="*/ 2157 h 57424"/>
                <a:gd name="connsiteX5" fmla="*/ 2157 w 33035"/>
                <a:gd name="connsiteY5" fmla="*/ 574 h 57424"/>
                <a:gd name="connsiteX6" fmla="*/ 574 w 33035"/>
                <a:gd name="connsiteY6" fmla="*/ 6452 h 5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35" h="57424">
                  <a:moveTo>
                    <a:pt x="574" y="6452"/>
                  </a:moveTo>
                  <a:cubicBezTo>
                    <a:pt x="9595" y="21845"/>
                    <a:pt x="17597" y="37815"/>
                    <a:pt x="24538" y="54260"/>
                  </a:cubicBezTo>
                  <a:cubicBezTo>
                    <a:pt x="25250" y="56509"/>
                    <a:pt x="27556" y="57832"/>
                    <a:pt x="29850" y="57312"/>
                  </a:cubicBezTo>
                  <a:cubicBezTo>
                    <a:pt x="32134" y="56656"/>
                    <a:pt x="33479" y="54305"/>
                    <a:pt x="32902" y="52000"/>
                  </a:cubicBezTo>
                  <a:cubicBezTo>
                    <a:pt x="25702" y="34866"/>
                    <a:pt x="17405" y="18217"/>
                    <a:pt x="8035" y="2157"/>
                  </a:cubicBezTo>
                  <a:cubicBezTo>
                    <a:pt x="6848" y="100"/>
                    <a:pt x="4214" y="-612"/>
                    <a:pt x="2157" y="574"/>
                  </a:cubicBezTo>
                  <a:cubicBezTo>
                    <a:pt x="100" y="1761"/>
                    <a:pt x="-612" y="4395"/>
                    <a:pt x="574" y="6452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D920F2F8-026A-2743-87E8-574A08B613CC}"/>
                </a:ext>
              </a:extLst>
            </p:cNvPr>
            <p:cNvSpPr/>
            <p:nvPr/>
          </p:nvSpPr>
          <p:spPr>
            <a:xfrm>
              <a:off x="8489688" y="3600918"/>
              <a:ext cx="16077" cy="77660"/>
            </a:xfrm>
            <a:custGeom>
              <a:avLst/>
              <a:gdLst>
                <a:gd name="connsiteX0" fmla="*/ 7374 w 16077"/>
                <a:gd name="connsiteY0" fmla="*/ 4111 h 77660"/>
                <a:gd name="connsiteX1" fmla="*/ 27 w 16077"/>
                <a:gd name="connsiteY1" fmla="*/ 73507 h 77660"/>
                <a:gd name="connsiteX2" fmla="*/ 8730 w 16077"/>
                <a:gd name="connsiteY2" fmla="*/ 73507 h 77660"/>
                <a:gd name="connsiteX3" fmla="*/ 16078 w 16077"/>
                <a:gd name="connsiteY3" fmla="*/ 4111 h 77660"/>
                <a:gd name="connsiteX4" fmla="*/ 7374 w 16077"/>
                <a:gd name="connsiteY4" fmla="*/ 4111 h 7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7" h="77660">
                  <a:moveTo>
                    <a:pt x="7374" y="4111"/>
                  </a:moveTo>
                  <a:cubicBezTo>
                    <a:pt x="5034" y="27315"/>
                    <a:pt x="2593" y="50451"/>
                    <a:pt x="27" y="73507"/>
                  </a:cubicBezTo>
                  <a:cubicBezTo>
                    <a:pt x="-539" y="79045"/>
                    <a:pt x="8052" y="79045"/>
                    <a:pt x="8730" y="73507"/>
                  </a:cubicBezTo>
                  <a:cubicBezTo>
                    <a:pt x="11070" y="50451"/>
                    <a:pt x="13512" y="27315"/>
                    <a:pt x="16078" y="4111"/>
                  </a:cubicBezTo>
                  <a:cubicBezTo>
                    <a:pt x="16078" y="-1427"/>
                    <a:pt x="8052" y="-1314"/>
                    <a:pt x="7374" y="4111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1BFBCB7F-A6C5-6D48-B16F-F9E0C3B27053}"/>
                </a:ext>
              </a:extLst>
            </p:cNvPr>
            <p:cNvSpPr/>
            <p:nvPr/>
          </p:nvSpPr>
          <p:spPr>
            <a:xfrm>
              <a:off x="8547616" y="3600847"/>
              <a:ext cx="15232" cy="79167"/>
            </a:xfrm>
            <a:custGeom>
              <a:avLst/>
              <a:gdLst>
                <a:gd name="connsiteX0" fmla="*/ 8337 w 15232"/>
                <a:gd name="connsiteY0" fmla="*/ 76064 h 79167"/>
                <a:gd name="connsiteX1" fmla="*/ 15232 w 15232"/>
                <a:gd name="connsiteY1" fmla="*/ 4295 h 79167"/>
                <a:gd name="connsiteX2" fmla="*/ 10937 w 15232"/>
                <a:gd name="connsiteY2" fmla="*/ 0 h 79167"/>
                <a:gd name="connsiteX3" fmla="*/ 6642 w 15232"/>
                <a:gd name="connsiteY3" fmla="*/ 4295 h 79167"/>
                <a:gd name="connsiteX4" fmla="*/ 86 w 15232"/>
                <a:gd name="connsiteY4" fmla="*/ 73691 h 79167"/>
                <a:gd name="connsiteX5" fmla="*/ 8337 w 15232"/>
                <a:gd name="connsiteY5" fmla="*/ 76064 h 7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32" h="79167">
                  <a:moveTo>
                    <a:pt x="8337" y="76064"/>
                  </a:moveTo>
                  <a:cubicBezTo>
                    <a:pt x="12553" y="52363"/>
                    <a:pt x="14859" y="28369"/>
                    <a:pt x="15232" y="4295"/>
                  </a:cubicBezTo>
                  <a:cubicBezTo>
                    <a:pt x="15232" y="1921"/>
                    <a:pt x="13311" y="0"/>
                    <a:pt x="10937" y="0"/>
                  </a:cubicBezTo>
                  <a:cubicBezTo>
                    <a:pt x="8563" y="0"/>
                    <a:pt x="6642" y="1921"/>
                    <a:pt x="6642" y="4295"/>
                  </a:cubicBezTo>
                  <a:cubicBezTo>
                    <a:pt x="6212" y="27555"/>
                    <a:pt x="4019" y="50758"/>
                    <a:pt x="86" y="73691"/>
                  </a:cubicBezTo>
                  <a:cubicBezTo>
                    <a:pt x="-932" y="79229"/>
                    <a:pt x="7433" y="81489"/>
                    <a:pt x="8337" y="76064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1B4DFF58-6DAB-6344-B500-7C774A02D37D}"/>
                </a:ext>
              </a:extLst>
            </p:cNvPr>
            <p:cNvSpPr/>
            <p:nvPr/>
          </p:nvSpPr>
          <p:spPr>
            <a:xfrm>
              <a:off x="8608514" y="3600876"/>
              <a:ext cx="13790" cy="85501"/>
            </a:xfrm>
            <a:custGeom>
              <a:avLst/>
              <a:gdLst>
                <a:gd name="connsiteX0" fmla="*/ 8591 w 13790"/>
                <a:gd name="connsiteY0" fmla="*/ 81348 h 85501"/>
                <a:gd name="connsiteX1" fmla="*/ 13790 w 13790"/>
                <a:gd name="connsiteY1" fmla="*/ 4154 h 85501"/>
                <a:gd name="connsiteX2" fmla="*/ 5199 w 13790"/>
                <a:gd name="connsiteY2" fmla="*/ 4154 h 85501"/>
                <a:gd name="connsiteX3" fmla="*/ 0 w 13790"/>
                <a:gd name="connsiteY3" fmla="*/ 81348 h 85501"/>
                <a:gd name="connsiteX4" fmla="*/ 8591 w 13790"/>
                <a:gd name="connsiteY4" fmla="*/ 81348 h 8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0" h="85501">
                  <a:moveTo>
                    <a:pt x="8591" y="81348"/>
                  </a:moveTo>
                  <a:cubicBezTo>
                    <a:pt x="10399" y="55579"/>
                    <a:pt x="12095" y="29923"/>
                    <a:pt x="13790" y="4154"/>
                  </a:cubicBezTo>
                  <a:cubicBezTo>
                    <a:pt x="13790" y="-1385"/>
                    <a:pt x="5539" y="-1385"/>
                    <a:pt x="5199" y="4154"/>
                  </a:cubicBezTo>
                  <a:cubicBezTo>
                    <a:pt x="3391" y="29923"/>
                    <a:pt x="1695" y="55579"/>
                    <a:pt x="0" y="81348"/>
                  </a:cubicBezTo>
                  <a:cubicBezTo>
                    <a:pt x="0" y="86886"/>
                    <a:pt x="8251" y="86886"/>
                    <a:pt x="8591" y="81348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250C1719-E6AE-414E-A6D7-A0CA3E738AFC}"/>
                </a:ext>
              </a:extLst>
            </p:cNvPr>
            <p:cNvSpPr/>
            <p:nvPr/>
          </p:nvSpPr>
          <p:spPr>
            <a:xfrm>
              <a:off x="8681685" y="3602749"/>
              <a:ext cx="15575" cy="88148"/>
            </a:xfrm>
            <a:custGeom>
              <a:avLst/>
              <a:gdLst>
                <a:gd name="connsiteX0" fmla="*/ 9571 w 15575"/>
                <a:gd name="connsiteY0" fmla="*/ 84560 h 88148"/>
                <a:gd name="connsiteX1" fmla="*/ 15449 w 15575"/>
                <a:gd name="connsiteY1" fmla="*/ 5444 h 88148"/>
                <a:gd name="connsiteX2" fmla="*/ 7084 w 15575"/>
                <a:gd name="connsiteY2" fmla="*/ 3071 h 88148"/>
                <a:gd name="connsiteX3" fmla="*/ 867 w 15575"/>
                <a:gd name="connsiteY3" fmla="*/ 83995 h 88148"/>
                <a:gd name="connsiteX4" fmla="*/ 9571 w 15575"/>
                <a:gd name="connsiteY4" fmla="*/ 83995 h 8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75" h="88148">
                  <a:moveTo>
                    <a:pt x="9571" y="84560"/>
                  </a:moveTo>
                  <a:cubicBezTo>
                    <a:pt x="7220" y="58045"/>
                    <a:pt x="9198" y="31327"/>
                    <a:pt x="15449" y="5444"/>
                  </a:cubicBezTo>
                  <a:cubicBezTo>
                    <a:pt x="16692" y="19"/>
                    <a:pt x="8441" y="-2354"/>
                    <a:pt x="7084" y="3071"/>
                  </a:cubicBezTo>
                  <a:cubicBezTo>
                    <a:pt x="731" y="29541"/>
                    <a:pt x="-1371" y="56859"/>
                    <a:pt x="867" y="83995"/>
                  </a:cubicBezTo>
                  <a:cubicBezTo>
                    <a:pt x="867" y="89533"/>
                    <a:pt x="10023" y="89533"/>
                    <a:pt x="9571" y="83995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E6F24142-C211-C749-B6E2-5B0BA5F5261B}"/>
                </a:ext>
              </a:extLst>
            </p:cNvPr>
            <p:cNvSpPr/>
            <p:nvPr/>
          </p:nvSpPr>
          <p:spPr>
            <a:xfrm>
              <a:off x="8748108" y="3608632"/>
              <a:ext cx="9273" cy="91873"/>
            </a:xfrm>
            <a:custGeom>
              <a:avLst/>
              <a:gdLst>
                <a:gd name="connsiteX0" fmla="*/ 8595 w 9273"/>
                <a:gd name="connsiteY0" fmla="*/ 87720 h 91873"/>
                <a:gd name="connsiteX1" fmla="*/ 8595 w 9273"/>
                <a:gd name="connsiteY1" fmla="*/ 4196 h 91873"/>
                <a:gd name="connsiteX2" fmla="*/ 4 w 9273"/>
                <a:gd name="connsiteY2" fmla="*/ 4196 h 91873"/>
                <a:gd name="connsiteX3" fmla="*/ 4 w 9273"/>
                <a:gd name="connsiteY3" fmla="*/ 87720 h 91873"/>
                <a:gd name="connsiteX4" fmla="*/ 8708 w 9273"/>
                <a:gd name="connsiteY4" fmla="*/ 87720 h 9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3" h="91873">
                  <a:moveTo>
                    <a:pt x="8595" y="87720"/>
                  </a:moveTo>
                  <a:cubicBezTo>
                    <a:pt x="9499" y="59837"/>
                    <a:pt x="9499" y="32000"/>
                    <a:pt x="8595" y="4196"/>
                  </a:cubicBezTo>
                  <a:cubicBezTo>
                    <a:pt x="8595" y="-1342"/>
                    <a:pt x="-222" y="-1455"/>
                    <a:pt x="4" y="4196"/>
                  </a:cubicBezTo>
                  <a:cubicBezTo>
                    <a:pt x="1056" y="32000"/>
                    <a:pt x="1056" y="59837"/>
                    <a:pt x="4" y="87720"/>
                  </a:cubicBezTo>
                  <a:cubicBezTo>
                    <a:pt x="4" y="93258"/>
                    <a:pt x="8482" y="93258"/>
                    <a:pt x="8708" y="87720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D0446BFD-BC1F-C94C-8C4F-5AE2455FD2D6}"/>
                </a:ext>
              </a:extLst>
            </p:cNvPr>
            <p:cNvSpPr/>
            <p:nvPr/>
          </p:nvSpPr>
          <p:spPr>
            <a:xfrm>
              <a:off x="8824522" y="3615074"/>
              <a:ext cx="12225" cy="81729"/>
            </a:xfrm>
            <a:custGeom>
              <a:avLst/>
              <a:gdLst>
                <a:gd name="connsiteX0" fmla="*/ 8592 w 12225"/>
                <a:gd name="connsiteY0" fmla="*/ 77435 h 81729"/>
                <a:gd name="connsiteX1" fmla="*/ 11870 w 12225"/>
                <a:gd name="connsiteY1" fmla="*/ 4196 h 81729"/>
                <a:gd name="connsiteX2" fmla="*/ 3167 w 12225"/>
                <a:gd name="connsiteY2" fmla="*/ 4196 h 81729"/>
                <a:gd name="connsiteX3" fmla="*/ 2 w 12225"/>
                <a:gd name="connsiteY3" fmla="*/ 77435 h 81729"/>
                <a:gd name="connsiteX4" fmla="*/ 4071 w 12225"/>
                <a:gd name="connsiteY4" fmla="*/ 81730 h 81729"/>
                <a:gd name="connsiteX5" fmla="*/ 4297 w 12225"/>
                <a:gd name="connsiteY5" fmla="*/ 81730 h 81729"/>
                <a:gd name="connsiteX6" fmla="*/ 8592 w 12225"/>
                <a:gd name="connsiteY6" fmla="*/ 77435 h 8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25" h="81729">
                  <a:moveTo>
                    <a:pt x="8592" y="77435"/>
                  </a:moveTo>
                  <a:cubicBezTo>
                    <a:pt x="11769" y="53157"/>
                    <a:pt x="12865" y="28654"/>
                    <a:pt x="11870" y="4196"/>
                  </a:cubicBezTo>
                  <a:cubicBezTo>
                    <a:pt x="11870" y="-1342"/>
                    <a:pt x="2941" y="-1455"/>
                    <a:pt x="3167" y="4196"/>
                  </a:cubicBezTo>
                  <a:cubicBezTo>
                    <a:pt x="4207" y="28654"/>
                    <a:pt x="3144" y="53157"/>
                    <a:pt x="2" y="77435"/>
                  </a:cubicBezTo>
                  <a:cubicBezTo>
                    <a:pt x="-66" y="79740"/>
                    <a:pt x="1754" y="81662"/>
                    <a:pt x="4071" y="81730"/>
                  </a:cubicBezTo>
                  <a:cubicBezTo>
                    <a:pt x="4139" y="81730"/>
                    <a:pt x="4218" y="81730"/>
                    <a:pt x="4297" y="81730"/>
                  </a:cubicBezTo>
                  <a:cubicBezTo>
                    <a:pt x="6648" y="81673"/>
                    <a:pt x="8536" y="79786"/>
                    <a:pt x="8592" y="77435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2A44E446-B3BA-B44A-A370-16C049214D16}"/>
                </a:ext>
              </a:extLst>
            </p:cNvPr>
            <p:cNvSpPr/>
            <p:nvPr/>
          </p:nvSpPr>
          <p:spPr>
            <a:xfrm>
              <a:off x="8887258" y="3613760"/>
              <a:ext cx="14129" cy="89344"/>
            </a:xfrm>
            <a:custGeom>
              <a:avLst/>
              <a:gdLst>
                <a:gd name="connsiteX0" fmla="*/ 8591 w 14129"/>
                <a:gd name="connsiteY0" fmla="*/ 85191 h 89344"/>
                <a:gd name="connsiteX1" fmla="*/ 14129 w 14129"/>
                <a:gd name="connsiteY1" fmla="*/ 4154 h 89344"/>
                <a:gd name="connsiteX2" fmla="*/ 5426 w 14129"/>
                <a:gd name="connsiteY2" fmla="*/ 4154 h 89344"/>
                <a:gd name="connsiteX3" fmla="*/ 0 w 14129"/>
                <a:gd name="connsiteY3" fmla="*/ 85191 h 89344"/>
                <a:gd name="connsiteX4" fmla="*/ 8591 w 14129"/>
                <a:gd name="connsiteY4" fmla="*/ 85191 h 8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9" h="89344">
                  <a:moveTo>
                    <a:pt x="8591" y="85191"/>
                  </a:moveTo>
                  <a:cubicBezTo>
                    <a:pt x="10399" y="58178"/>
                    <a:pt x="12321" y="31166"/>
                    <a:pt x="14129" y="4154"/>
                  </a:cubicBezTo>
                  <a:cubicBezTo>
                    <a:pt x="14129" y="-1385"/>
                    <a:pt x="5878" y="-1385"/>
                    <a:pt x="5426" y="4154"/>
                  </a:cubicBezTo>
                  <a:lnTo>
                    <a:pt x="0" y="85191"/>
                  </a:lnTo>
                  <a:cubicBezTo>
                    <a:pt x="0" y="90729"/>
                    <a:pt x="8252" y="90729"/>
                    <a:pt x="8591" y="85191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10DDBC03-AEA1-D44B-9B3C-CF3E9D657392}"/>
                </a:ext>
              </a:extLst>
            </p:cNvPr>
            <p:cNvSpPr/>
            <p:nvPr/>
          </p:nvSpPr>
          <p:spPr>
            <a:xfrm>
              <a:off x="8962765" y="3614919"/>
              <a:ext cx="8590" cy="78960"/>
            </a:xfrm>
            <a:custGeom>
              <a:avLst/>
              <a:gdLst>
                <a:gd name="connsiteX0" fmla="*/ 0 w 8590"/>
                <a:gd name="connsiteY0" fmla="*/ 3560 h 78960"/>
                <a:gd name="connsiteX1" fmla="*/ 0 w 8590"/>
                <a:gd name="connsiteY1" fmla="*/ 75443 h 78960"/>
                <a:gd name="connsiteX2" fmla="*/ 8591 w 8590"/>
                <a:gd name="connsiteY2" fmla="*/ 75443 h 78960"/>
                <a:gd name="connsiteX3" fmla="*/ 8591 w 8590"/>
                <a:gd name="connsiteY3" fmla="*/ 3560 h 78960"/>
                <a:gd name="connsiteX4" fmla="*/ 0 w 8590"/>
                <a:gd name="connsiteY4" fmla="*/ 3560 h 7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0" h="78960">
                  <a:moveTo>
                    <a:pt x="0" y="3560"/>
                  </a:moveTo>
                  <a:lnTo>
                    <a:pt x="0" y="75443"/>
                  </a:lnTo>
                  <a:cubicBezTo>
                    <a:pt x="0" y="80077"/>
                    <a:pt x="8591" y="80190"/>
                    <a:pt x="8591" y="75443"/>
                  </a:cubicBezTo>
                  <a:lnTo>
                    <a:pt x="8591" y="3560"/>
                  </a:lnTo>
                  <a:cubicBezTo>
                    <a:pt x="8591" y="-1187"/>
                    <a:pt x="0" y="-1187"/>
                    <a:pt x="0" y="3560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7135CA72-060F-1C4C-AFE3-C8659A1E9E81}"/>
                </a:ext>
              </a:extLst>
            </p:cNvPr>
            <p:cNvSpPr/>
            <p:nvPr/>
          </p:nvSpPr>
          <p:spPr>
            <a:xfrm>
              <a:off x="8656229" y="2732067"/>
              <a:ext cx="35460" cy="43403"/>
            </a:xfrm>
            <a:custGeom>
              <a:avLst/>
              <a:gdLst>
                <a:gd name="connsiteX0" fmla="*/ 7333 w 35460"/>
                <a:gd name="connsiteY0" fmla="*/ 42132 h 43403"/>
                <a:gd name="connsiteX1" fmla="*/ 34914 w 35460"/>
                <a:gd name="connsiteY1" fmla="*/ 6530 h 43403"/>
                <a:gd name="connsiteX2" fmla="*/ 33331 w 35460"/>
                <a:gd name="connsiteY2" fmla="*/ 540 h 43403"/>
                <a:gd name="connsiteX3" fmla="*/ 27453 w 35460"/>
                <a:gd name="connsiteY3" fmla="*/ 2122 h 43403"/>
                <a:gd name="connsiteX4" fmla="*/ 1229 w 35460"/>
                <a:gd name="connsiteY4" fmla="*/ 36029 h 43403"/>
                <a:gd name="connsiteX5" fmla="*/ 1229 w 35460"/>
                <a:gd name="connsiteY5" fmla="*/ 42132 h 43403"/>
                <a:gd name="connsiteX6" fmla="*/ 7299 w 35460"/>
                <a:gd name="connsiteY6" fmla="*/ 42166 h 43403"/>
                <a:gd name="connsiteX7" fmla="*/ 7333 w 35460"/>
                <a:gd name="connsiteY7" fmla="*/ 42132 h 4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460" h="43403">
                  <a:moveTo>
                    <a:pt x="7333" y="42132"/>
                  </a:moveTo>
                  <a:cubicBezTo>
                    <a:pt x="17246" y="30841"/>
                    <a:pt x="26459" y="18951"/>
                    <a:pt x="34914" y="6530"/>
                  </a:cubicBezTo>
                  <a:cubicBezTo>
                    <a:pt x="36055" y="4428"/>
                    <a:pt x="35354" y="1806"/>
                    <a:pt x="33331" y="540"/>
                  </a:cubicBezTo>
                  <a:cubicBezTo>
                    <a:pt x="31263" y="-591"/>
                    <a:pt x="28674" y="110"/>
                    <a:pt x="27453" y="2122"/>
                  </a:cubicBezTo>
                  <a:cubicBezTo>
                    <a:pt x="19416" y="13955"/>
                    <a:pt x="10656" y="25280"/>
                    <a:pt x="1229" y="36029"/>
                  </a:cubicBezTo>
                  <a:cubicBezTo>
                    <a:pt x="-410" y="37735"/>
                    <a:pt x="-410" y="40425"/>
                    <a:pt x="1229" y="42132"/>
                  </a:cubicBezTo>
                  <a:cubicBezTo>
                    <a:pt x="2902" y="43816"/>
                    <a:pt x="5615" y="43827"/>
                    <a:pt x="7299" y="42166"/>
                  </a:cubicBezTo>
                  <a:cubicBezTo>
                    <a:pt x="7310" y="42155"/>
                    <a:pt x="7322" y="42143"/>
                    <a:pt x="7333" y="42132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88C20AF8-787D-1147-B526-E2C3ECE1396A}"/>
                </a:ext>
              </a:extLst>
            </p:cNvPr>
            <p:cNvSpPr/>
            <p:nvPr/>
          </p:nvSpPr>
          <p:spPr>
            <a:xfrm>
              <a:off x="8712167" y="2752612"/>
              <a:ext cx="13790" cy="51086"/>
            </a:xfrm>
            <a:custGeom>
              <a:avLst/>
              <a:gdLst>
                <a:gd name="connsiteX0" fmla="*/ 5087 w 13790"/>
                <a:gd name="connsiteY0" fmla="*/ 4408 h 51086"/>
                <a:gd name="connsiteX1" fmla="*/ 0 w 13790"/>
                <a:gd name="connsiteY1" fmla="*/ 46791 h 51086"/>
                <a:gd name="connsiteX2" fmla="*/ 4295 w 13790"/>
                <a:gd name="connsiteY2" fmla="*/ 51086 h 51086"/>
                <a:gd name="connsiteX3" fmla="*/ 8591 w 13790"/>
                <a:gd name="connsiteY3" fmla="*/ 46791 h 51086"/>
                <a:gd name="connsiteX4" fmla="*/ 13790 w 13790"/>
                <a:gd name="connsiteY4" fmla="*/ 4408 h 51086"/>
                <a:gd name="connsiteX5" fmla="*/ 9495 w 13790"/>
                <a:gd name="connsiteY5" fmla="*/ 0 h 51086"/>
                <a:gd name="connsiteX6" fmla="*/ 5087 w 13790"/>
                <a:gd name="connsiteY6" fmla="*/ 4408 h 5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90" h="51086">
                  <a:moveTo>
                    <a:pt x="5087" y="4408"/>
                  </a:moveTo>
                  <a:lnTo>
                    <a:pt x="0" y="46791"/>
                  </a:lnTo>
                  <a:cubicBezTo>
                    <a:pt x="0" y="49052"/>
                    <a:pt x="2148" y="51086"/>
                    <a:pt x="4295" y="51086"/>
                  </a:cubicBezTo>
                  <a:cubicBezTo>
                    <a:pt x="6669" y="51086"/>
                    <a:pt x="8591" y="49165"/>
                    <a:pt x="8591" y="46791"/>
                  </a:cubicBezTo>
                  <a:cubicBezTo>
                    <a:pt x="10399" y="32664"/>
                    <a:pt x="12095" y="18536"/>
                    <a:pt x="13790" y="4408"/>
                  </a:cubicBezTo>
                  <a:cubicBezTo>
                    <a:pt x="13734" y="2046"/>
                    <a:pt x="11857" y="113"/>
                    <a:pt x="9495" y="0"/>
                  </a:cubicBezTo>
                  <a:cubicBezTo>
                    <a:pt x="7087" y="56"/>
                    <a:pt x="5143" y="2001"/>
                    <a:pt x="5087" y="4408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176071DB-05EF-2147-A3DE-F9189A8B52FE}"/>
                </a:ext>
              </a:extLst>
            </p:cNvPr>
            <p:cNvSpPr/>
            <p:nvPr/>
          </p:nvSpPr>
          <p:spPr>
            <a:xfrm>
              <a:off x="8762648" y="2755742"/>
              <a:ext cx="13270" cy="52453"/>
            </a:xfrm>
            <a:custGeom>
              <a:avLst/>
              <a:gdLst>
                <a:gd name="connsiteX0" fmla="*/ 272 w 13270"/>
                <a:gd name="connsiteY0" fmla="*/ 6138 h 52453"/>
                <a:gd name="connsiteX1" fmla="*/ 4567 w 13270"/>
                <a:gd name="connsiteY1" fmla="*/ 48747 h 52453"/>
                <a:gd name="connsiteX2" fmla="*/ 9620 w 13270"/>
                <a:gd name="connsiteY2" fmla="*/ 52398 h 52453"/>
                <a:gd name="connsiteX3" fmla="*/ 13271 w 13270"/>
                <a:gd name="connsiteY3" fmla="*/ 48747 h 52453"/>
                <a:gd name="connsiteX4" fmla="*/ 8523 w 13270"/>
                <a:gd name="connsiteY4" fmla="*/ 3538 h 52453"/>
                <a:gd name="connsiteX5" fmla="*/ 3538 w 13270"/>
                <a:gd name="connsiteY5" fmla="*/ 68 h 52453"/>
                <a:gd name="connsiteX6" fmla="*/ 68 w 13270"/>
                <a:gd name="connsiteY6" fmla="*/ 5052 h 52453"/>
                <a:gd name="connsiteX7" fmla="*/ 272 w 13270"/>
                <a:gd name="connsiteY7" fmla="*/ 5798 h 5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0" h="52453">
                  <a:moveTo>
                    <a:pt x="272" y="6138"/>
                  </a:moveTo>
                  <a:cubicBezTo>
                    <a:pt x="2826" y="20209"/>
                    <a:pt x="4262" y="34450"/>
                    <a:pt x="4567" y="48747"/>
                  </a:cubicBezTo>
                  <a:cubicBezTo>
                    <a:pt x="4951" y="51154"/>
                    <a:pt x="7223" y="52782"/>
                    <a:pt x="9620" y="52398"/>
                  </a:cubicBezTo>
                  <a:cubicBezTo>
                    <a:pt x="11496" y="52093"/>
                    <a:pt x="12965" y="50623"/>
                    <a:pt x="13271" y="48747"/>
                  </a:cubicBezTo>
                  <a:cubicBezTo>
                    <a:pt x="12954" y="33568"/>
                    <a:pt x="11360" y="18446"/>
                    <a:pt x="8523" y="3538"/>
                  </a:cubicBezTo>
                  <a:cubicBezTo>
                    <a:pt x="8105" y="1198"/>
                    <a:pt x="5878" y="-350"/>
                    <a:pt x="3538" y="68"/>
                  </a:cubicBezTo>
                  <a:cubicBezTo>
                    <a:pt x="1198" y="486"/>
                    <a:pt x="-350" y="2713"/>
                    <a:pt x="68" y="5052"/>
                  </a:cubicBezTo>
                  <a:cubicBezTo>
                    <a:pt x="113" y="5301"/>
                    <a:pt x="181" y="5561"/>
                    <a:pt x="272" y="5798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9E7C1BBA-2AB3-A54D-AD4C-8ECE0ABBF076}"/>
                </a:ext>
              </a:extLst>
            </p:cNvPr>
            <p:cNvSpPr/>
            <p:nvPr/>
          </p:nvSpPr>
          <p:spPr>
            <a:xfrm>
              <a:off x="8805947" y="2744944"/>
              <a:ext cx="29351" cy="49749"/>
            </a:xfrm>
            <a:custGeom>
              <a:avLst/>
              <a:gdLst>
                <a:gd name="connsiteX0" fmla="*/ 604 w 29351"/>
                <a:gd name="connsiteY0" fmla="*/ 6538 h 49749"/>
                <a:gd name="connsiteX1" fmla="*/ 20837 w 29351"/>
                <a:gd name="connsiteY1" fmla="*/ 46548 h 49749"/>
                <a:gd name="connsiteX2" fmla="*/ 26150 w 29351"/>
                <a:gd name="connsiteY2" fmla="*/ 49599 h 49749"/>
                <a:gd name="connsiteX3" fmla="*/ 29202 w 29351"/>
                <a:gd name="connsiteY3" fmla="*/ 44287 h 49749"/>
                <a:gd name="connsiteX4" fmla="*/ 8064 w 29351"/>
                <a:gd name="connsiteY4" fmla="*/ 2130 h 49749"/>
                <a:gd name="connsiteX5" fmla="*/ 2130 w 29351"/>
                <a:gd name="connsiteY5" fmla="*/ 604 h 49749"/>
                <a:gd name="connsiteX6" fmla="*/ 604 w 29351"/>
                <a:gd name="connsiteY6" fmla="*/ 6538 h 49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351" h="49749">
                  <a:moveTo>
                    <a:pt x="604" y="6538"/>
                  </a:moveTo>
                  <a:cubicBezTo>
                    <a:pt x="8358" y="19343"/>
                    <a:pt x="15118" y="32714"/>
                    <a:pt x="20837" y="46548"/>
                  </a:cubicBezTo>
                  <a:cubicBezTo>
                    <a:pt x="21459" y="48853"/>
                    <a:pt x="23844" y="50221"/>
                    <a:pt x="26150" y="49599"/>
                  </a:cubicBezTo>
                  <a:cubicBezTo>
                    <a:pt x="28456" y="48978"/>
                    <a:pt x="29824" y="46593"/>
                    <a:pt x="29202" y="44287"/>
                  </a:cubicBezTo>
                  <a:cubicBezTo>
                    <a:pt x="23256" y="29707"/>
                    <a:pt x="16180" y="15614"/>
                    <a:pt x="8064" y="2130"/>
                  </a:cubicBezTo>
                  <a:cubicBezTo>
                    <a:pt x="6844" y="73"/>
                    <a:pt x="4187" y="-617"/>
                    <a:pt x="2130" y="604"/>
                  </a:cubicBezTo>
                  <a:cubicBezTo>
                    <a:pt x="73" y="1825"/>
                    <a:pt x="-617" y="4481"/>
                    <a:pt x="604" y="6538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183BE011-0F5B-D84F-8CF3-A89CEEF0686E}"/>
                </a:ext>
              </a:extLst>
            </p:cNvPr>
            <p:cNvSpPr/>
            <p:nvPr/>
          </p:nvSpPr>
          <p:spPr>
            <a:xfrm>
              <a:off x="8843217" y="2725784"/>
              <a:ext cx="51534" cy="45348"/>
            </a:xfrm>
            <a:custGeom>
              <a:avLst/>
              <a:gdLst>
                <a:gd name="connsiteX0" fmla="*/ 1992 w 51534"/>
                <a:gd name="connsiteY0" fmla="*/ 8179 h 45348"/>
                <a:gd name="connsiteX1" fmla="*/ 44267 w 51534"/>
                <a:gd name="connsiteY1" fmla="*/ 44007 h 45348"/>
                <a:gd name="connsiteX2" fmla="*/ 50371 w 51534"/>
                <a:gd name="connsiteY2" fmla="*/ 37904 h 45348"/>
                <a:gd name="connsiteX3" fmla="*/ 6287 w 51534"/>
                <a:gd name="connsiteY3" fmla="*/ 719 h 45348"/>
                <a:gd name="connsiteX4" fmla="*/ 1992 w 51534"/>
                <a:gd name="connsiteY4" fmla="*/ 8179 h 4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34" h="45348">
                  <a:moveTo>
                    <a:pt x="1992" y="8179"/>
                  </a:moveTo>
                  <a:cubicBezTo>
                    <a:pt x="17365" y="18520"/>
                    <a:pt x="31539" y="30535"/>
                    <a:pt x="44267" y="44007"/>
                  </a:cubicBezTo>
                  <a:cubicBezTo>
                    <a:pt x="47997" y="48076"/>
                    <a:pt x="54101" y="41972"/>
                    <a:pt x="50371" y="37904"/>
                  </a:cubicBezTo>
                  <a:cubicBezTo>
                    <a:pt x="37123" y="23900"/>
                    <a:pt x="22327" y="11422"/>
                    <a:pt x="6287" y="719"/>
                  </a:cubicBezTo>
                  <a:cubicBezTo>
                    <a:pt x="1653" y="-2333"/>
                    <a:pt x="-2642" y="5127"/>
                    <a:pt x="1992" y="8179"/>
                  </a:cubicBezTo>
                  <a:close/>
                </a:path>
              </a:pathLst>
            </a:custGeom>
            <a:solidFill>
              <a:schemeClr val="bg1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162B2B62-6D1B-0245-9309-DEBAC00665B0}"/>
                </a:ext>
              </a:extLst>
            </p:cNvPr>
            <p:cNvSpPr/>
            <p:nvPr/>
          </p:nvSpPr>
          <p:spPr>
            <a:xfrm>
              <a:off x="8349631" y="2565281"/>
              <a:ext cx="315294" cy="795430"/>
            </a:xfrm>
            <a:custGeom>
              <a:avLst/>
              <a:gdLst>
                <a:gd name="connsiteX0" fmla="*/ 164499 w 315294"/>
                <a:gd name="connsiteY0" fmla="*/ 240564 h 795430"/>
                <a:gd name="connsiteX1" fmla="*/ 253231 w 315294"/>
                <a:gd name="connsiteY1" fmla="*/ 13275 h 795430"/>
                <a:gd name="connsiteX2" fmla="*/ 275838 w 315294"/>
                <a:gd name="connsiteY2" fmla="*/ 1973 h 795430"/>
                <a:gd name="connsiteX3" fmla="*/ 278551 w 315294"/>
                <a:gd name="connsiteY3" fmla="*/ 21526 h 795430"/>
                <a:gd name="connsiteX4" fmla="*/ 261031 w 315294"/>
                <a:gd name="connsiteY4" fmla="*/ 86288 h 795430"/>
                <a:gd name="connsiteX5" fmla="*/ 258883 w 315294"/>
                <a:gd name="connsiteY5" fmla="*/ 102450 h 795430"/>
                <a:gd name="connsiteX6" fmla="*/ 290419 w 315294"/>
                <a:gd name="connsiteY6" fmla="*/ 131836 h 795430"/>
                <a:gd name="connsiteX7" fmla="*/ 314609 w 315294"/>
                <a:gd name="connsiteY7" fmla="*/ 165743 h 795430"/>
                <a:gd name="connsiteX8" fmla="*/ 303305 w 315294"/>
                <a:gd name="connsiteY8" fmla="*/ 181001 h 795430"/>
                <a:gd name="connsiteX9" fmla="*/ 243058 w 315294"/>
                <a:gd name="connsiteY9" fmla="*/ 309960 h 795430"/>
                <a:gd name="connsiteX10" fmla="*/ 203722 w 315294"/>
                <a:gd name="connsiteY10" fmla="*/ 517809 h 795430"/>
                <a:gd name="connsiteX11" fmla="*/ 85261 w 315294"/>
                <a:gd name="connsiteY11" fmla="*/ 786803 h 795430"/>
                <a:gd name="connsiteX12" fmla="*/ 47734 w 315294"/>
                <a:gd name="connsiteY12" fmla="*/ 793923 h 795430"/>
                <a:gd name="connsiteX13" fmla="*/ 35413 w 315294"/>
                <a:gd name="connsiteY13" fmla="*/ 784203 h 795430"/>
                <a:gd name="connsiteX14" fmla="*/ 825 w 315294"/>
                <a:gd name="connsiteY14" fmla="*/ 658183 h 795430"/>
                <a:gd name="connsiteX15" fmla="*/ 36770 w 315294"/>
                <a:gd name="connsiteY15" fmla="*/ 529450 h 795430"/>
                <a:gd name="connsiteX16" fmla="*/ 164612 w 315294"/>
                <a:gd name="connsiteY16" fmla="*/ 241355 h 79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5294" h="795430">
                  <a:moveTo>
                    <a:pt x="164499" y="240564"/>
                  </a:moveTo>
                  <a:cubicBezTo>
                    <a:pt x="186315" y="150146"/>
                    <a:pt x="205756" y="93635"/>
                    <a:pt x="253231" y="13275"/>
                  </a:cubicBezTo>
                  <a:cubicBezTo>
                    <a:pt x="257979" y="5138"/>
                    <a:pt x="267586" y="-4130"/>
                    <a:pt x="275838" y="1973"/>
                  </a:cubicBezTo>
                  <a:cubicBezTo>
                    <a:pt x="281603" y="6042"/>
                    <a:pt x="280359" y="14745"/>
                    <a:pt x="278551" y="21526"/>
                  </a:cubicBezTo>
                  <a:cubicBezTo>
                    <a:pt x="272673" y="43113"/>
                    <a:pt x="267247" y="64701"/>
                    <a:pt x="261031" y="86288"/>
                  </a:cubicBezTo>
                  <a:cubicBezTo>
                    <a:pt x="259312" y="91495"/>
                    <a:pt x="258589" y="96977"/>
                    <a:pt x="258883" y="102450"/>
                  </a:cubicBezTo>
                  <a:cubicBezTo>
                    <a:pt x="260804" y="117369"/>
                    <a:pt x="276968" y="125055"/>
                    <a:pt x="290419" y="131836"/>
                  </a:cubicBezTo>
                  <a:cubicBezTo>
                    <a:pt x="303871" y="138618"/>
                    <a:pt x="318678" y="151050"/>
                    <a:pt x="314609" y="165743"/>
                  </a:cubicBezTo>
                  <a:cubicBezTo>
                    <a:pt x="312190" y="171699"/>
                    <a:pt x="308302" y="176955"/>
                    <a:pt x="303305" y="181001"/>
                  </a:cubicBezTo>
                  <a:cubicBezTo>
                    <a:pt x="270299" y="215812"/>
                    <a:pt x="252553" y="262830"/>
                    <a:pt x="243058" y="309960"/>
                  </a:cubicBezTo>
                  <a:cubicBezTo>
                    <a:pt x="233563" y="357091"/>
                    <a:pt x="210165" y="470226"/>
                    <a:pt x="203722" y="517809"/>
                  </a:cubicBezTo>
                  <a:cubicBezTo>
                    <a:pt x="187445" y="637839"/>
                    <a:pt x="163029" y="726901"/>
                    <a:pt x="85261" y="786803"/>
                  </a:cubicBezTo>
                  <a:cubicBezTo>
                    <a:pt x="74501" y="794782"/>
                    <a:pt x="60676" y="797405"/>
                    <a:pt x="47734" y="793923"/>
                  </a:cubicBezTo>
                  <a:cubicBezTo>
                    <a:pt x="42806" y="791889"/>
                    <a:pt x="38533" y="788521"/>
                    <a:pt x="35413" y="784203"/>
                  </a:cubicBezTo>
                  <a:cubicBezTo>
                    <a:pt x="6250" y="750297"/>
                    <a:pt x="-3019" y="702714"/>
                    <a:pt x="825" y="658183"/>
                  </a:cubicBezTo>
                  <a:cubicBezTo>
                    <a:pt x="6669" y="613788"/>
                    <a:pt x="18763" y="570444"/>
                    <a:pt x="36770" y="529450"/>
                  </a:cubicBezTo>
                  <a:cubicBezTo>
                    <a:pt x="67515" y="450334"/>
                    <a:pt x="124937" y="349292"/>
                    <a:pt x="164612" y="241355"/>
                  </a:cubicBezTo>
                </a:path>
              </a:pathLst>
            </a:custGeom>
            <a:solidFill>
              <a:srgbClr val="FF9670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A287CBC6-92B4-7B47-ADF3-7EE1BAF64592}"/>
                </a:ext>
              </a:extLst>
            </p:cNvPr>
            <p:cNvSpPr/>
            <p:nvPr/>
          </p:nvSpPr>
          <p:spPr>
            <a:xfrm>
              <a:off x="8916081" y="3155990"/>
              <a:ext cx="370726" cy="684242"/>
            </a:xfrm>
            <a:custGeom>
              <a:avLst/>
              <a:gdLst>
                <a:gd name="connsiteX0" fmla="*/ 365441 w 370726"/>
                <a:gd name="connsiteY0" fmla="*/ 219038 h 684242"/>
                <a:gd name="connsiteX1" fmla="*/ 290047 w 370726"/>
                <a:gd name="connsiteY1" fmla="*/ 0 h 684242"/>
                <a:gd name="connsiteX2" fmla="*/ 156553 w 370726"/>
                <a:gd name="connsiteY2" fmla="*/ 82507 h 684242"/>
                <a:gd name="connsiteX3" fmla="*/ 208662 w 370726"/>
                <a:gd name="connsiteY3" fmla="*/ 206832 h 684242"/>
                <a:gd name="connsiteX4" fmla="*/ 202671 w 370726"/>
                <a:gd name="connsiteY4" fmla="*/ 308552 h 684242"/>
                <a:gd name="connsiteX5" fmla="*/ 8252 w 370726"/>
                <a:gd name="connsiteY5" fmla="*/ 593256 h 684242"/>
                <a:gd name="connsiteX6" fmla="*/ 0 w 370726"/>
                <a:gd name="connsiteY6" fmla="*/ 611001 h 684242"/>
                <a:gd name="connsiteX7" fmla="*/ 5991 w 370726"/>
                <a:gd name="connsiteY7" fmla="*/ 624564 h 684242"/>
                <a:gd name="connsiteX8" fmla="*/ 42388 w 370726"/>
                <a:gd name="connsiteY8" fmla="*/ 677684 h 684242"/>
                <a:gd name="connsiteX9" fmla="*/ 50866 w 370726"/>
                <a:gd name="connsiteY9" fmla="*/ 684240 h 684242"/>
                <a:gd name="connsiteX10" fmla="*/ 59456 w 370726"/>
                <a:gd name="connsiteY10" fmla="*/ 678702 h 684242"/>
                <a:gd name="connsiteX11" fmla="*/ 233869 w 370726"/>
                <a:gd name="connsiteY11" fmla="*/ 475261 h 684242"/>
                <a:gd name="connsiteX12" fmla="*/ 351199 w 370726"/>
                <a:gd name="connsiteY12" fmla="*/ 318046 h 684242"/>
                <a:gd name="connsiteX13" fmla="*/ 370641 w 370726"/>
                <a:gd name="connsiteY13" fmla="*/ 263343 h 684242"/>
                <a:gd name="connsiteX14" fmla="*/ 365441 w 370726"/>
                <a:gd name="connsiteY14" fmla="*/ 219038 h 684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0726" h="684242">
                  <a:moveTo>
                    <a:pt x="365441" y="219038"/>
                  </a:moveTo>
                  <a:cubicBezTo>
                    <a:pt x="347604" y="143708"/>
                    <a:pt x="322352" y="70345"/>
                    <a:pt x="290047" y="0"/>
                  </a:cubicBezTo>
                  <a:lnTo>
                    <a:pt x="156553" y="82507"/>
                  </a:lnTo>
                  <a:cubicBezTo>
                    <a:pt x="175317" y="123195"/>
                    <a:pt x="192690" y="164640"/>
                    <a:pt x="208662" y="206832"/>
                  </a:cubicBezTo>
                  <a:cubicBezTo>
                    <a:pt x="227132" y="238896"/>
                    <a:pt x="224770" y="278872"/>
                    <a:pt x="202671" y="308552"/>
                  </a:cubicBezTo>
                  <a:cubicBezTo>
                    <a:pt x="145340" y="408351"/>
                    <a:pt x="80345" y="503539"/>
                    <a:pt x="8252" y="593256"/>
                  </a:cubicBezTo>
                  <a:cubicBezTo>
                    <a:pt x="3402" y="597947"/>
                    <a:pt x="463" y="604276"/>
                    <a:pt x="0" y="611001"/>
                  </a:cubicBezTo>
                  <a:cubicBezTo>
                    <a:pt x="724" y="615985"/>
                    <a:pt x="2803" y="620676"/>
                    <a:pt x="5991" y="624564"/>
                  </a:cubicBezTo>
                  <a:lnTo>
                    <a:pt x="42388" y="677684"/>
                  </a:lnTo>
                  <a:cubicBezTo>
                    <a:pt x="44536" y="680736"/>
                    <a:pt x="47135" y="684127"/>
                    <a:pt x="50866" y="684240"/>
                  </a:cubicBezTo>
                  <a:cubicBezTo>
                    <a:pt x="54596" y="684353"/>
                    <a:pt x="57083" y="681414"/>
                    <a:pt x="59456" y="678702"/>
                  </a:cubicBezTo>
                  <a:lnTo>
                    <a:pt x="233869" y="475261"/>
                  </a:lnTo>
                  <a:cubicBezTo>
                    <a:pt x="276483" y="425531"/>
                    <a:pt x="319549" y="375462"/>
                    <a:pt x="351199" y="318046"/>
                  </a:cubicBezTo>
                  <a:cubicBezTo>
                    <a:pt x="361553" y="301432"/>
                    <a:pt x="368188" y="282772"/>
                    <a:pt x="370641" y="263343"/>
                  </a:cubicBezTo>
                  <a:cubicBezTo>
                    <a:pt x="371149" y="248401"/>
                    <a:pt x="369397" y="233460"/>
                    <a:pt x="365441" y="219038"/>
                  </a:cubicBezTo>
                  <a:close/>
                </a:path>
              </a:pathLst>
            </a:custGeom>
            <a:solidFill>
              <a:srgbClr val="FF9670"/>
            </a:solidFill>
            <a:ln w="11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6D05A6AC-BC44-8141-8333-0B8E6BC1274E}"/>
              </a:ext>
            </a:extLst>
          </p:cNvPr>
          <p:cNvSpPr/>
          <p:nvPr/>
        </p:nvSpPr>
        <p:spPr>
          <a:xfrm>
            <a:off x="578917" y="3382078"/>
            <a:ext cx="2828925" cy="2586037"/>
          </a:xfrm>
          <a:prstGeom prst="roundRect">
            <a:avLst>
              <a:gd name="adj" fmla="val 10798"/>
            </a:avLst>
          </a:prstGeom>
          <a:solidFill>
            <a:schemeClr val="tx2">
              <a:alpha val="7000"/>
            </a:schemeClr>
          </a:solidFill>
          <a:ln w="2741" cap="flat">
            <a:noFill/>
            <a:prstDash val="solid"/>
            <a:miter/>
          </a:ln>
          <a:effectLst>
            <a:outerShdw blurRad="25400" dist="127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E58C946-A020-4541-A35F-AC6382D582FA}"/>
              </a:ext>
            </a:extLst>
          </p:cNvPr>
          <p:cNvSpPr txBox="1"/>
          <p:nvPr/>
        </p:nvSpPr>
        <p:spPr>
          <a:xfrm>
            <a:off x="820217" y="4462677"/>
            <a:ext cx="2346324" cy="12715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b="1" dirty="0"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300" b="1" dirty="0" err="1">
                <a:latin typeface="Heebo" pitchFamily="2" charset="-79"/>
                <a:cs typeface="Heebo" pitchFamily="2" charset="-79"/>
              </a:rPr>
              <a:t>amet</a:t>
            </a:r>
            <a:r>
              <a:rPr lang="en-US" sz="1300" b="1" dirty="0">
                <a:latin typeface="Heebo" pitchFamily="2" charset="-79"/>
                <a:cs typeface="Heebo" pitchFamily="2" charset="-79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sz="600" dirty="0">
              <a:latin typeface="Heebo" pitchFamily="2" charset="-79"/>
              <a:cs typeface="Heebo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</a:t>
            </a: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82B0DF90-AF88-9741-A91A-9D01604F4B9E}"/>
              </a:ext>
            </a:extLst>
          </p:cNvPr>
          <p:cNvSpPr/>
          <p:nvPr/>
        </p:nvSpPr>
        <p:spPr>
          <a:xfrm>
            <a:off x="3694650" y="3382078"/>
            <a:ext cx="2828925" cy="2586037"/>
          </a:xfrm>
          <a:prstGeom prst="roundRect">
            <a:avLst>
              <a:gd name="adj" fmla="val 10798"/>
            </a:avLst>
          </a:prstGeom>
          <a:solidFill>
            <a:schemeClr val="tx2">
              <a:alpha val="7000"/>
            </a:schemeClr>
          </a:solidFill>
          <a:ln w="2741" cap="flat">
            <a:noFill/>
            <a:prstDash val="solid"/>
            <a:miter/>
          </a:ln>
          <a:effectLst>
            <a:outerShdw blurRad="25400" dist="127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3285E2C-C439-6744-8014-E1149D8ACB49}"/>
              </a:ext>
            </a:extLst>
          </p:cNvPr>
          <p:cNvSpPr txBox="1"/>
          <p:nvPr/>
        </p:nvSpPr>
        <p:spPr>
          <a:xfrm>
            <a:off x="3935950" y="4462677"/>
            <a:ext cx="2346324" cy="12715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b="1" dirty="0"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300" b="1" dirty="0" err="1">
                <a:latin typeface="Heebo" pitchFamily="2" charset="-79"/>
                <a:cs typeface="Heebo" pitchFamily="2" charset="-79"/>
              </a:rPr>
              <a:t>amet</a:t>
            </a:r>
            <a:r>
              <a:rPr lang="en-US" sz="1300" b="1" dirty="0">
                <a:latin typeface="Heebo" pitchFamily="2" charset="-79"/>
                <a:cs typeface="Heebo" pitchFamily="2" charset="-79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sz="600" dirty="0">
              <a:latin typeface="Heebo" pitchFamily="2" charset="-79"/>
              <a:cs typeface="Heebo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</a:t>
            </a:r>
          </a:p>
        </p:txBody>
      </p:sp>
      <p:sp>
        <p:nvSpPr>
          <p:cNvPr id="206" name="Round Same Side Corner Rectangle 205">
            <a:extLst>
              <a:ext uri="{FF2B5EF4-FFF2-40B4-BE49-F238E27FC236}">
                <a16:creationId xmlns:a16="http://schemas.microsoft.com/office/drawing/2014/main" id="{59220C83-2E05-234A-A21E-EBA2933F609E}"/>
              </a:ext>
            </a:extLst>
          </p:cNvPr>
          <p:cNvSpPr/>
          <p:nvPr/>
        </p:nvSpPr>
        <p:spPr>
          <a:xfrm>
            <a:off x="578917" y="3382078"/>
            <a:ext cx="2828925" cy="726935"/>
          </a:xfrm>
          <a:prstGeom prst="round2SameRect">
            <a:avLst>
              <a:gd name="adj1" fmla="val 39576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/>
          </a:p>
        </p:txBody>
      </p:sp>
      <p:sp>
        <p:nvSpPr>
          <p:cNvPr id="207" name="Round Same Side Corner Rectangle 206">
            <a:extLst>
              <a:ext uri="{FF2B5EF4-FFF2-40B4-BE49-F238E27FC236}">
                <a16:creationId xmlns:a16="http://schemas.microsoft.com/office/drawing/2014/main" id="{5F40F56C-EB6A-DC45-917E-FFF650EC3A84}"/>
              </a:ext>
            </a:extLst>
          </p:cNvPr>
          <p:cNvSpPr/>
          <p:nvPr/>
        </p:nvSpPr>
        <p:spPr>
          <a:xfrm>
            <a:off x="3690252" y="3382078"/>
            <a:ext cx="2828925" cy="726935"/>
          </a:xfrm>
          <a:prstGeom prst="round2SameRect">
            <a:avLst>
              <a:gd name="adj1" fmla="val 39576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/>
          </a:p>
        </p:txBody>
      </p:sp>
      <p:sp>
        <p:nvSpPr>
          <p:cNvPr id="184" name="Graphic 9">
            <a:extLst>
              <a:ext uri="{FF2B5EF4-FFF2-40B4-BE49-F238E27FC236}">
                <a16:creationId xmlns:a16="http://schemas.microsoft.com/office/drawing/2014/main" id="{15155D2A-D442-BD4B-84B3-BA0BC0B8F37D}"/>
              </a:ext>
            </a:extLst>
          </p:cNvPr>
          <p:cNvSpPr/>
          <p:nvPr/>
        </p:nvSpPr>
        <p:spPr>
          <a:xfrm rot="16200000">
            <a:off x="10147495" y="-243841"/>
            <a:ext cx="1800665" cy="2288345"/>
          </a:xfrm>
          <a:custGeom>
            <a:avLst/>
            <a:gdLst>
              <a:gd name="connsiteX0" fmla="*/ 2116114 w 2116113"/>
              <a:gd name="connsiteY0" fmla="*/ 30380 h 1806269"/>
              <a:gd name="connsiteX1" fmla="*/ 1582132 w 2116113"/>
              <a:gd name="connsiteY1" fmla="*/ 24297 h 1806269"/>
              <a:gd name="connsiteX2" fmla="*/ 1233232 w 2116113"/>
              <a:gd name="connsiteY2" fmla="*/ 187881 h 1806269"/>
              <a:gd name="connsiteX3" fmla="*/ 929434 w 2116113"/>
              <a:gd name="connsiteY3" fmla="*/ 774829 h 1806269"/>
              <a:gd name="connsiteX4" fmla="*/ 922669 w 2116113"/>
              <a:gd name="connsiteY4" fmla="*/ 982910 h 1806269"/>
              <a:gd name="connsiteX5" fmla="*/ 789294 w 2116113"/>
              <a:gd name="connsiteY5" fmla="*/ 1170823 h 1806269"/>
              <a:gd name="connsiteX6" fmla="*/ 341974 w 2116113"/>
              <a:gd name="connsiteY6" fmla="*/ 1323042 h 1806269"/>
              <a:gd name="connsiteX7" fmla="*/ 88916 w 2116113"/>
              <a:gd name="connsiteY7" fmla="*/ 1534164 h 1806269"/>
              <a:gd name="connsiteX8" fmla="*/ 0 w 2116113"/>
              <a:gd name="connsiteY8" fmla="*/ 1806270 h 1806269"/>
              <a:gd name="connsiteX9" fmla="*/ 2113859 w 2116113"/>
              <a:gd name="connsiteY9" fmla="*/ 1806270 h 180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16113" h="1806269">
                <a:moveTo>
                  <a:pt x="2116114" y="30380"/>
                </a:moveTo>
                <a:cubicBezTo>
                  <a:pt x="1982256" y="-9796"/>
                  <a:pt x="1721789" y="-8355"/>
                  <a:pt x="1582132" y="24297"/>
                </a:cubicBezTo>
                <a:cubicBezTo>
                  <a:pt x="1455531" y="53786"/>
                  <a:pt x="1336633" y="109532"/>
                  <a:pt x="1233232" y="187881"/>
                </a:cubicBezTo>
                <a:cubicBezTo>
                  <a:pt x="1016579" y="352105"/>
                  <a:pt x="931045" y="566428"/>
                  <a:pt x="929434" y="774829"/>
                </a:cubicBezTo>
                <a:cubicBezTo>
                  <a:pt x="929434" y="844136"/>
                  <a:pt x="936844" y="913763"/>
                  <a:pt x="922669" y="982910"/>
                </a:cubicBezTo>
                <a:cubicBezTo>
                  <a:pt x="906941" y="1061465"/>
                  <a:pt x="858485" y="1129735"/>
                  <a:pt x="789294" y="1170823"/>
                </a:cubicBezTo>
                <a:cubicBezTo>
                  <a:pt x="669611" y="1244612"/>
                  <a:pt x="483241" y="1263499"/>
                  <a:pt x="341974" y="1323042"/>
                </a:cubicBezTo>
                <a:cubicBezTo>
                  <a:pt x="237837" y="1365976"/>
                  <a:pt x="149495" y="1439678"/>
                  <a:pt x="88916" y="1534164"/>
                </a:cubicBezTo>
                <a:cubicBezTo>
                  <a:pt x="37296" y="1616260"/>
                  <a:pt x="6763" y="1709704"/>
                  <a:pt x="0" y="1806270"/>
                </a:cubicBezTo>
                <a:lnTo>
                  <a:pt x="2113859" y="1806270"/>
                </a:lnTo>
                <a:close/>
              </a:path>
            </a:pathLst>
          </a:custGeom>
          <a:solidFill>
            <a:schemeClr val="accent1">
              <a:alpha val="9000"/>
            </a:schemeClr>
          </a:solidFill>
          <a:ln w="16069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62C8F0D-A068-0C4D-A6D0-1FDC502A0FE4}"/>
              </a:ext>
            </a:extLst>
          </p:cNvPr>
          <p:cNvSpPr txBox="1"/>
          <p:nvPr/>
        </p:nvSpPr>
        <p:spPr>
          <a:xfrm>
            <a:off x="820217" y="3577821"/>
            <a:ext cx="2346324" cy="3674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b="1" dirty="0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300" b="1" dirty="0" err="1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amet</a:t>
            </a:r>
            <a:r>
              <a:rPr lang="en-US" sz="1300" b="1" dirty="0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217DAD8-5703-1344-A36A-F98363855146}"/>
              </a:ext>
            </a:extLst>
          </p:cNvPr>
          <p:cNvSpPr txBox="1"/>
          <p:nvPr/>
        </p:nvSpPr>
        <p:spPr>
          <a:xfrm>
            <a:off x="3935950" y="3577821"/>
            <a:ext cx="2346324" cy="3674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b="1" dirty="0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300" b="1" dirty="0" err="1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amet</a:t>
            </a:r>
            <a:r>
              <a:rPr lang="en-US" sz="1300" b="1" dirty="0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55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B1DB32-656F-1A4D-97AC-308F897FC352}"/>
              </a:ext>
            </a:extLst>
          </p:cNvPr>
          <p:cNvGrpSpPr/>
          <p:nvPr/>
        </p:nvGrpSpPr>
        <p:grpSpPr>
          <a:xfrm>
            <a:off x="2527286" y="593531"/>
            <a:ext cx="7137428" cy="1495973"/>
            <a:chOff x="751255" y="1219702"/>
            <a:chExt cx="5127616" cy="14959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EABE99-B9FB-CE45-9080-6C6D05B5663D}"/>
                </a:ext>
              </a:extLst>
            </p:cNvPr>
            <p:cNvSpPr txBox="1"/>
            <p:nvPr/>
          </p:nvSpPr>
          <p:spPr>
            <a:xfrm>
              <a:off x="751255" y="1219702"/>
              <a:ext cx="5127616" cy="60016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chemeClr val="accent1"/>
                  </a:solidFill>
                  <a:latin typeface="Heebo" pitchFamily="2" charset="-79"/>
                  <a:cs typeface="Heebo" pitchFamily="2" charset="-79"/>
                </a:rPr>
                <a:t>Problem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7A65E5-60DC-0946-B28E-3EDAFBFB6D76}"/>
                </a:ext>
              </a:extLst>
            </p:cNvPr>
            <p:cNvSpPr txBox="1"/>
            <p:nvPr/>
          </p:nvSpPr>
          <p:spPr>
            <a:xfrm>
              <a:off x="751255" y="1761568"/>
              <a:ext cx="5127616" cy="954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latin typeface="Heebo Black" pitchFamily="2" charset="-79"/>
                  <a:cs typeface="Heebo Black" pitchFamily="2" charset="-79"/>
                </a:rPr>
                <a:t>No act of kindness, no matter how small, is ever wasted</a:t>
              </a:r>
            </a:p>
          </p:txBody>
        </p:sp>
      </p:grpSp>
      <p:sp>
        <p:nvSpPr>
          <p:cNvPr id="12" name="Graphic 31">
            <a:extLst>
              <a:ext uri="{FF2B5EF4-FFF2-40B4-BE49-F238E27FC236}">
                <a16:creationId xmlns:a16="http://schemas.microsoft.com/office/drawing/2014/main" id="{76DE3869-8354-6C48-AE83-8E21430EAC9D}"/>
              </a:ext>
            </a:extLst>
          </p:cNvPr>
          <p:cNvSpPr/>
          <p:nvPr/>
        </p:nvSpPr>
        <p:spPr>
          <a:xfrm>
            <a:off x="4406069" y="2806148"/>
            <a:ext cx="3379862" cy="2994360"/>
          </a:xfrm>
          <a:custGeom>
            <a:avLst/>
            <a:gdLst>
              <a:gd name="connsiteX0" fmla="*/ 403155 w 563800"/>
              <a:gd name="connsiteY0" fmla="*/ 0 h 499494"/>
              <a:gd name="connsiteX1" fmla="*/ 160676 w 563800"/>
              <a:gd name="connsiteY1" fmla="*/ 0 h 499494"/>
              <a:gd name="connsiteX2" fmla="*/ 126558 w 563800"/>
              <a:gd name="connsiteY2" fmla="*/ 19720 h 499494"/>
              <a:gd name="connsiteX3" fmla="*/ 5305 w 563800"/>
              <a:gd name="connsiteY3" fmla="*/ 229986 h 499494"/>
              <a:gd name="connsiteX4" fmla="*/ 5305 w 563800"/>
              <a:gd name="connsiteY4" fmla="*/ 269536 h 499494"/>
              <a:gd name="connsiteX5" fmla="*/ 126558 w 563800"/>
              <a:gd name="connsiteY5" fmla="*/ 479802 h 499494"/>
              <a:gd name="connsiteX6" fmla="*/ 160676 w 563800"/>
              <a:gd name="connsiteY6" fmla="*/ 499494 h 499494"/>
              <a:gd name="connsiteX7" fmla="*/ 403155 w 563800"/>
              <a:gd name="connsiteY7" fmla="*/ 499494 h 499494"/>
              <a:gd name="connsiteX8" fmla="*/ 437273 w 563800"/>
              <a:gd name="connsiteY8" fmla="*/ 479802 h 499494"/>
              <a:gd name="connsiteX9" fmla="*/ 558526 w 563800"/>
              <a:gd name="connsiteY9" fmla="*/ 269536 h 499494"/>
              <a:gd name="connsiteX10" fmla="*/ 558526 w 563800"/>
              <a:gd name="connsiteY10" fmla="*/ 230096 h 499494"/>
              <a:gd name="connsiteX11" fmla="*/ 437273 w 563800"/>
              <a:gd name="connsiteY11" fmla="*/ 19720 h 499494"/>
              <a:gd name="connsiteX12" fmla="*/ 403155 w 563800"/>
              <a:gd name="connsiteY12" fmla="*/ 0 h 49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3800" h="499494">
                <a:moveTo>
                  <a:pt x="403155" y="0"/>
                </a:moveTo>
                <a:lnTo>
                  <a:pt x="160676" y="0"/>
                </a:lnTo>
                <a:cubicBezTo>
                  <a:pt x="146600" y="-7"/>
                  <a:pt x="133591" y="7512"/>
                  <a:pt x="126558" y="19720"/>
                </a:cubicBezTo>
                <a:lnTo>
                  <a:pt x="5305" y="229986"/>
                </a:lnTo>
                <a:cubicBezTo>
                  <a:pt x="-1768" y="242218"/>
                  <a:pt x="-1768" y="257304"/>
                  <a:pt x="5305" y="269536"/>
                </a:cubicBezTo>
                <a:lnTo>
                  <a:pt x="126558" y="479802"/>
                </a:lnTo>
                <a:cubicBezTo>
                  <a:pt x="133602" y="491994"/>
                  <a:pt x="146607" y="499500"/>
                  <a:pt x="160676" y="499494"/>
                </a:cubicBezTo>
                <a:lnTo>
                  <a:pt x="403155" y="499494"/>
                </a:lnTo>
                <a:cubicBezTo>
                  <a:pt x="417223" y="499494"/>
                  <a:pt x="430224" y="491991"/>
                  <a:pt x="437273" y="479802"/>
                </a:cubicBezTo>
                <a:lnTo>
                  <a:pt x="558526" y="269536"/>
                </a:lnTo>
                <a:cubicBezTo>
                  <a:pt x="565559" y="257332"/>
                  <a:pt x="565559" y="242300"/>
                  <a:pt x="558526" y="230096"/>
                </a:cubicBezTo>
                <a:lnTo>
                  <a:pt x="437273" y="19720"/>
                </a:lnTo>
                <a:cubicBezTo>
                  <a:pt x="430235" y="7516"/>
                  <a:pt x="417231" y="-1"/>
                  <a:pt x="403155" y="0"/>
                </a:cubicBezTo>
                <a:close/>
              </a:path>
            </a:pathLst>
          </a:cu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152400" dist="101600" dir="7020000" algn="tl" rotWithShape="0">
              <a:prstClr val="black">
                <a:alpha val="13000"/>
              </a:prstClr>
            </a:outerShdw>
          </a:effectLst>
        </p:spPr>
        <p:txBody>
          <a:bodyPr rtlCol="0" anchor="ctr"/>
          <a:lstStyle/>
          <a:p>
            <a:endParaRPr lang="en-EG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6E41129-1978-7740-B43E-A54F6E016828}"/>
              </a:ext>
            </a:extLst>
          </p:cNvPr>
          <p:cNvGrpSpPr/>
          <p:nvPr/>
        </p:nvGrpSpPr>
        <p:grpSpPr>
          <a:xfrm>
            <a:off x="776490" y="2914320"/>
            <a:ext cx="10639021" cy="2832314"/>
            <a:chOff x="795597" y="2814930"/>
            <a:chExt cx="10639021" cy="283231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9C595E8-8ECD-044C-9C59-1EA0977056B3}"/>
                </a:ext>
              </a:extLst>
            </p:cNvPr>
            <p:cNvGrpSpPr/>
            <p:nvPr/>
          </p:nvGrpSpPr>
          <p:grpSpPr>
            <a:xfrm>
              <a:off x="9035303" y="2891874"/>
              <a:ext cx="2399315" cy="861774"/>
              <a:chOff x="8979125" y="2645236"/>
              <a:chExt cx="2780663" cy="86177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254517-609B-614F-9EAE-79C642D40765}"/>
                  </a:ext>
                </a:extLst>
              </p:cNvPr>
              <p:cNvSpPr txBox="1"/>
              <p:nvPr/>
            </p:nvSpPr>
            <p:spPr>
              <a:xfrm>
                <a:off x="8979125" y="2645236"/>
                <a:ext cx="2780663" cy="2616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100" b="1" dirty="0">
                    <a:latin typeface="Heebo" pitchFamily="2" charset="-79"/>
                    <a:cs typeface="Heebo" pitchFamily="2" charset="-79"/>
                  </a:rPr>
                  <a:t>Lorem ipsum dolor sit </a:t>
                </a:r>
                <a:r>
                  <a:rPr lang="en-US" sz="1100" b="1" dirty="0" err="1">
                    <a:latin typeface="Heebo" pitchFamily="2" charset="-79"/>
                    <a:cs typeface="Heebo" pitchFamily="2" charset="-79"/>
                  </a:rPr>
                  <a:t>amet</a:t>
                </a:r>
                <a:endParaRPr lang="en-US" sz="1100" b="1" dirty="0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4B0286-33E9-3E48-AB72-3C98C46D3D8C}"/>
                  </a:ext>
                </a:extLst>
              </p:cNvPr>
              <p:cNvSpPr txBox="1"/>
              <p:nvPr/>
            </p:nvSpPr>
            <p:spPr>
              <a:xfrm>
                <a:off x="8979125" y="2906846"/>
                <a:ext cx="2780663" cy="60016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consectetuer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 </a:t>
                </a:r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adipiscing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 </a:t>
                </a:r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elit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. Aenean </a:t>
                </a:r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commodo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 ligula </a:t>
                </a:r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eget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 dolor. Aenean </a:t>
                </a:r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massa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. 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014576-5772-DA48-BDA0-1A24F244A03E}"/>
                </a:ext>
              </a:extLst>
            </p:cNvPr>
            <p:cNvSpPr txBox="1"/>
            <p:nvPr/>
          </p:nvSpPr>
          <p:spPr>
            <a:xfrm>
              <a:off x="7736530" y="2814930"/>
              <a:ext cx="122257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6000" b="1" dirty="0">
                  <a:latin typeface="Heebo" pitchFamily="2" charset="-79"/>
                  <a:cs typeface="Heebo" pitchFamily="2" charset="-79"/>
                </a:rPr>
                <a:t>01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5A45D4-E396-4A44-864E-AB1C93C9E728}"/>
                </a:ext>
              </a:extLst>
            </p:cNvPr>
            <p:cNvGrpSpPr/>
            <p:nvPr/>
          </p:nvGrpSpPr>
          <p:grpSpPr>
            <a:xfrm>
              <a:off x="9035303" y="4708525"/>
              <a:ext cx="2399315" cy="861774"/>
              <a:chOff x="8979125" y="2645236"/>
              <a:chExt cx="2780663" cy="86177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D9EFA7-6246-1543-94CA-1BE5F30839AA}"/>
                  </a:ext>
                </a:extLst>
              </p:cNvPr>
              <p:cNvSpPr txBox="1"/>
              <p:nvPr/>
            </p:nvSpPr>
            <p:spPr>
              <a:xfrm>
                <a:off x="8979125" y="2645236"/>
                <a:ext cx="2780663" cy="2616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100" b="1" dirty="0">
                    <a:latin typeface="Heebo" pitchFamily="2" charset="-79"/>
                    <a:cs typeface="Heebo" pitchFamily="2" charset="-79"/>
                  </a:rPr>
                  <a:t>Lorem ipsum dolor sit </a:t>
                </a:r>
                <a:r>
                  <a:rPr lang="en-US" sz="1100" b="1" dirty="0" err="1">
                    <a:latin typeface="Heebo" pitchFamily="2" charset="-79"/>
                    <a:cs typeface="Heebo" pitchFamily="2" charset="-79"/>
                  </a:rPr>
                  <a:t>amet</a:t>
                </a:r>
                <a:endParaRPr lang="en-US" sz="1100" b="1" dirty="0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EB1DBE-6934-864F-B180-999A9BD635AC}"/>
                  </a:ext>
                </a:extLst>
              </p:cNvPr>
              <p:cNvSpPr txBox="1"/>
              <p:nvPr/>
            </p:nvSpPr>
            <p:spPr>
              <a:xfrm>
                <a:off x="8979125" y="2906846"/>
                <a:ext cx="2780663" cy="60016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consectetuer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 </a:t>
                </a:r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adipiscing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 </a:t>
                </a:r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elit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. Aenean </a:t>
                </a:r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commodo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 ligula </a:t>
                </a:r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eget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 dolor. Aenean </a:t>
                </a:r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massa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. 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A753F-0B34-9148-B71A-43F273D442DF}"/>
                </a:ext>
              </a:extLst>
            </p:cNvPr>
            <p:cNvSpPr txBox="1"/>
            <p:nvPr/>
          </p:nvSpPr>
          <p:spPr>
            <a:xfrm>
              <a:off x="7736530" y="4631581"/>
              <a:ext cx="122257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6000" b="1" dirty="0">
                  <a:latin typeface="Heebo" pitchFamily="2" charset="-79"/>
                  <a:cs typeface="Heebo" pitchFamily="2" charset="-79"/>
                </a:rPr>
                <a:t>02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D836C2-67F3-3F49-B32A-D4C340084C7B}"/>
                </a:ext>
              </a:extLst>
            </p:cNvPr>
            <p:cNvGrpSpPr/>
            <p:nvPr/>
          </p:nvGrpSpPr>
          <p:grpSpPr>
            <a:xfrm>
              <a:off x="795597" y="2891874"/>
              <a:ext cx="2419515" cy="861774"/>
              <a:chOff x="8979125" y="2645236"/>
              <a:chExt cx="2780663" cy="86177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06693E-4544-4743-AC4C-E87EF2B1B27E}"/>
                  </a:ext>
                </a:extLst>
              </p:cNvPr>
              <p:cNvSpPr txBox="1"/>
              <p:nvPr/>
            </p:nvSpPr>
            <p:spPr>
              <a:xfrm>
                <a:off x="8979125" y="2645236"/>
                <a:ext cx="2780663" cy="2616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1100" b="1" dirty="0">
                    <a:latin typeface="Heebo" pitchFamily="2" charset="-79"/>
                    <a:cs typeface="Heebo" pitchFamily="2" charset="-79"/>
                  </a:rPr>
                  <a:t>Lorem ipsum dolor sit </a:t>
                </a:r>
                <a:r>
                  <a:rPr lang="en-US" sz="1100" b="1" dirty="0" err="1">
                    <a:latin typeface="Heebo" pitchFamily="2" charset="-79"/>
                    <a:cs typeface="Heebo" pitchFamily="2" charset="-79"/>
                  </a:rPr>
                  <a:t>amet</a:t>
                </a:r>
                <a:endParaRPr lang="en-US" sz="1100" b="1" dirty="0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380F10-857A-DA4F-A010-AB6E44A13013}"/>
                  </a:ext>
                </a:extLst>
              </p:cNvPr>
              <p:cNvSpPr txBox="1"/>
              <p:nvPr/>
            </p:nvSpPr>
            <p:spPr>
              <a:xfrm>
                <a:off x="8979125" y="2906846"/>
                <a:ext cx="2780663" cy="60016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consectetuer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 </a:t>
                </a:r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adipiscing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 </a:t>
                </a:r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elit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. Aenean </a:t>
                </a:r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commodo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 ligula </a:t>
                </a:r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eget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 dolor. Aenean </a:t>
                </a:r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massa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..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E3BE5-9239-D241-BB52-26C030365691}"/>
                </a:ext>
              </a:extLst>
            </p:cNvPr>
            <p:cNvSpPr txBox="1"/>
            <p:nvPr/>
          </p:nvSpPr>
          <p:spPr>
            <a:xfrm>
              <a:off x="3316918" y="2814930"/>
              <a:ext cx="122257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6000" b="1" dirty="0">
                  <a:latin typeface="Heebo" pitchFamily="2" charset="-79"/>
                  <a:cs typeface="Heebo" pitchFamily="2" charset="-79"/>
                </a:rPr>
                <a:t>04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DAF3678-CD42-E04E-AD88-6E49D3D88596}"/>
                </a:ext>
              </a:extLst>
            </p:cNvPr>
            <p:cNvGrpSpPr/>
            <p:nvPr/>
          </p:nvGrpSpPr>
          <p:grpSpPr>
            <a:xfrm>
              <a:off x="795597" y="4708525"/>
              <a:ext cx="2419515" cy="861774"/>
              <a:chOff x="8979125" y="2645236"/>
              <a:chExt cx="2780663" cy="86177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AC8CB1-5604-9948-9F8C-B3144204127B}"/>
                  </a:ext>
                </a:extLst>
              </p:cNvPr>
              <p:cNvSpPr txBox="1"/>
              <p:nvPr/>
            </p:nvSpPr>
            <p:spPr>
              <a:xfrm>
                <a:off x="8979125" y="2645236"/>
                <a:ext cx="2780663" cy="2616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1100" b="1" dirty="0">
                    <a:latin typeface="Heebo" pitchFamily="2" charset="-79"/>
                    <a:cs typeface="Heebo" pitchFamily="2" charset="-79"/>
                  </a:rPr>
                  <a:t>Lorem ipsum dolor sit </a:t>
                </a:r>
                <a:r>
                  <a:rPr lang="en-US" sz="1100" b="1" dirty="0" err="1">
                    <a:latin typeface="Heebo" pitchFamily="2" charset="-79"/>
                    <a:cs typeface="Heebo" pitchFamily="2" charset="-79"/>
                  </a:rPr>
                  <a:t>amet</a:t>
                </a:r>
                <a:endParaRPr lang="en-US" sz="1100" b="1" dirty="0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55BC9A-221B-C249-8E4B-409B87ADCD7F}"/>
                  </a:ext>
                </a:extLst>
              </p:cNvPr>
              <p:cNvSpPr txBox="1"/>
              <p:nvPr/>
            </p:nvSpPr>
            <p:spPr>
              <a:xfrm>
                <a:off x="8979125" y="2906846"/>
                <a:ext cx="2780663" cy="60016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consectetuer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 </a:t>
                </a:r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adipiscing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 </a:t>
                </a:r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elit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. Aenean </a:t>
                </a:r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commodo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 ligula </a:t>
                </a:r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eget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 dolor. Aenean </a:t>
                </a:r>
                <a:r>
                  <a:rPr lang="en-US" sz="1100" dirty="0" err="1">
                    <a:latin typeface="Heebo" pitchFamily="2" charset="-79"/>
                    <a:cs typeface="Heebo" pitchFamily="2" charset="-79"/>
                  </a:rPr>
                  <a:t>massa</a:t>
                </a:r>
                <a:r>
                  <a:rPr lang="en-US" sz="1100" dirty="0">
                    <a:latin typeface="Heebo" pitchFamily="2" charset="-79"/>
                    <a:cs typeface="Heebo" pitchFamily="2" charset="-79"/>
                  </a:rPr>
                  <a:t>..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7197BF-232A-F442-90C5-4384E2D65AED}"/>
                </a:ext>
              </a:extLst>
            </p:cNvPr>
            <p:cNvSpPr txBox="1"/>
            <p:nvPr/>
          </p:nvSpPr>
          <p:spPr>
            <a:xfrm>
              <a:off x="3316918" y="4631581"/>
              <a:ext cx="122257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6000" b="1" dirty="0">
                  <a:latin typeface="Heebo" pitchFamily="2" charset="-79"/>
                  <a:cs typeface="Heebo" pitchFamily="2" charset="-79"/>
                </a:rPr>
                <a:t>03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EC786920-3765-EA44-9D2A-1C879381D53A}"/>
              </a:ext>
            </a:extLst>
          </p:cNvPr>
          <p:cNvSpPr/>
          <p:nvPr/>
        </p:nvSpPr>
        <p:spPr>
          <a:xfrm>
            <a:off x="11165943" y="5800508"/>
            <a:ext cx="1576894" cy="1576894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/>
          </a:p>
        </p:txBody>
      </p:sp>
      <p:sp>
        <p:nvSpPr>
          <p:cNvPr id="6" name="Graphic 4">
            <a:extLst>
              <a:ext uri="{FF2B5EF4-FFF2-40B4-BE49-F238E27FC236}">
                <a16:creationId xmlns:a16="http://schemas.microsoft.com/office/drawing/2014/main" id="{46058BA6-4F2B-5040-AE66-CE509A6FDD3F}"/>
              </a:ext>
            </a:extLst>
          </p:cNvPr>
          <p:cNvSpPr/>
          <p:nvPr/>
        </p:nvSpPr>
        <p:spPr>
          <a:xfrm>
            <a:off x="-33542" y="-27972"/>
            <a:ext cx="1578805" cy="773292"/>
          </a:xfrm>
          <a:custGeom>
            <a:avLst/>
            <a:gdLst>
              <a:gd name="connsiteX0" fmla="*/ 788447 w 1578805"/>
              <a:gd name="connsiteY0" fmla="*/ 518181 h 773292"/>
              <a:gd name="connsiteX1" fmla="*/ 260426 w 1578805"/>
              <a:gd name="connsiteY1" fmla="*/ 0 h 773292"/>
              <a:gd name="connsiteX2" fmla="*/ 0 w 1578805"/>
              <a:gd name="connsiteY2" fmla="*/ 0 h 773292"/>
              <a:gd name="connsiteX3" fmla="*/ 789403 w 1578805"/>
              <a:gd name="connsiteY3" fmla="*/ 773292 h 773292"/>
              <a:gd name="connsiteX4" fmla="*/ 1578805 w 1578805"/>
              <a:gd name="connsiteY4" fmla="*/ 0 h 773292"/>
              <a:gd name="connsiteX5" fmla="*/ 1318379 w 1578805"/>
              <a:gd name="connsiteY5" fmla="*/ 0 h 773292"/>
              <a:gd name="connsiteX6" fmla="*/ 789403 w 1578805"/>
              <a:gd name="connsiteY6" fmla="*/ 518181 h 773292"/>
              <a:gd name="connsiteX7" fmla="*/ 788447 w 1578805"/>
              <a:gd name="connsiteY7" fmla="*/ 518181 h 77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8805" h="773292">
                <a:moveTo>
                  <a:pt x="788447" y="518181"/>
                </a:moveTo>
                <a:cubicBezTo>
                  <a:pt x="496674" y="517663"/>
                  <a:pt x="260426" y="285819"/>
                  <a:pt x="260426" y="0"/>
                </a:cubicBezTo>
                <a:lnTo>
                  <a:pt x="0" y="0"/>
                </a:lnTo>
                <a:cubicBezTo>
                  <a:pt x="0" y="427078"/>
                  <a:pt x="353427" y="773292"/>
                  <a:pt x="789403" y="773292"/>
                </a:cubicBezTo>
                <a:cubicBezTo>
                  <a:pt x="1225378" y="773292"/>
                  <a:pt x="1578805" y="427078"/>
                  <a:pt x="1578805" y="0"/>
                </a:cubicBezTo>
                <a:lnTo>
                  <a:pt x="1318379" y="0"/>
                </a:lnTo>
                <a:cubicBezTo>
                  <a:pt x="1318379" y="286184"/>
                  <a:pt x="1081549" y="518181"/>
                  <a:pt x="789403" y="518181"/>
                </a:cubicBezTo>
                <a:cubicBezTo>
                  <a:pt x="789085" y="518181"/>
                  <a:pt x="788765" y="518181"/>
                  <a:pt x="788447" y="518181"/>
                </a:cubicBezTo>
                <a:close/>
              </a:path>
            </a:pathLst>
          </a:custGeom>
          <a:solidFill>
            <a:schemeClr val="accent2"/>
          </a:solidFill>
          <a:ln w="23813" cap="flat">
            <a:noFill/>
            <a:prstDash val="solid"/>
            <a:miter/>
          </a:ln>
        </p:spPr>
        <p:txBody>
          <a:bodyPr rtlCol="0" anchor="ctr"/>
          <a:lstStyle/>
          <a:p>
            <a:endParaRPr lang="en-EG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19093A-69F8-CF44-BA67-5C3F8C0663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2571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val 148">
            <a:extLst>
              <a:ext uri="{FF2B5EF4-FFF2-40B4-BE49-F238E27FC236}">
                <a16:creationId xmlns:a16="http://schemas.microsoft.com/office/drawing/2014/main" id="{2285BBEE-E76F-4C40-AA0C-4F9CF7A7C9CE}"/>
              </a:ext>
            </a:extLst>
          </p:cNvPr>
          <p:cNvSpPr/>
          <p:nvPr/>
        </p:nvSpPr>
        <p:spPr>
          <a:xfrm>
            <a:off x="5486478" y="5341092"/>
            <a:ext cx="915895" cy="9158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/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1F1B1F49-8083-6149-AD89-EEDDD24941C5}"/>
              </a:ext>
            </a:extLst>
          </p:cNvPr>
          <p:cNvGrpSpPr/>
          <p:nvPr/>
        </p:nvGrpSpPr>
        <p:grpSpPr>
          <a:xfrm>
            <a:off x="6955485" y="2601108"/>
            <a:ext cx="5148641" cy="3474524"/>
            <a:chOff x="6285056" y="2651696"/>
            <a:chExt cx="5526173" cy="326622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34B12E4-1F7D-B64D-84EF-AFDD42E614FF}"/>
                </a:ext>
              </a:extLst>
            </p:cNvPr>
            <p:cNvSpPr/>
            <p:nvPr/>
          </p:nvSpPr>
          <p:spPr>
            <a:xfrm>
              <a:off x="6285056" y="2763527"/>
              <a:ext cx="5239786" cy="2847951"/>
            </a:xfrm>
            <a:custGeom>
              <a:avLst/>
              <a:gdLst>
                <a:gd name="connsiteX0" fmla="*/ 4945552 w 5239786"/>
                <a:gd name="connsiteY0" fmla="*/ 2847952 h 2847951"/>
                <a:gd name="connsiteX1" fmla="*/ 4938612 w 5239786"/>
                <a:gd name="connsiteY1" fmla="*/ 2843618 h 2847951"/>
                <a:gd name="connsiteX2" fmla="*/ 5228230 w 5239786"/>
                <a:gd name="connsiteY2" fmla="*/ 1937916 h 2847951"/>
                <a:gd name="connsiteX3" fmla="*/ 5107083 w 5239786"/>
                <a:gd name="connsiteY3" fmla="*/ 1602378 h 2847951"/>
                <a:gd name="connsiteX4" fmla="*/ 4965744 w 5239786"/>
                <a:gd name="connsiteY4" fmla="*/ 1159742 h 2847951"/>
                <a:gd name="connsiteX5" fmla="*/ 5037044 w 5239786"/>
                <a:gd name="connsiteY5" fmla="*/ 526431 h 2847951"/>
                <a:gd name="connsiteX6" fmla="*/ 5043354 w 5239786"/>
                <a:gd name="connsiteY6" fmla="*/ 499192 h 2847951"/>
                <a:gd name="connsiteX7" fmla="*/ 5037044 w 5239786"/>
                <a:gd name="connsiteY7" fmla="*/ 127748 h 2847951"/>
                <a:gd name="connsiteX8" fmla="*/ 4260941 w 5239786"/>
                <a:gd name="connsiteY8" fmla="*/ 75746 h 2847951"/>
                <a:gd name="connsiteX9" fmla="*/ 4071648 w 5239786"/>
                <a:gd name="connsiteY9" fmla="*/ 137653 h 2847951"/>
                <a:gd name="connsiteX10" fmla="*/ 3440671 w 5239786"/>
                <a:gd name="connsiteY10" fmla="*/ 567290 h 2847951"/>
                <a:gd name="connsiteX11" fmla="*/ 2862064 w 5239786"/>
                <a:gd name="connsiteY11" fmla="*/ 946781 h 2847951"/>
                <a:gd name="connsiteX12" fmla="*/ 2287875 w 5239786"/>
                <a:gd name="connsiteY12" fmla="*/ 977115 h 2847951"/>
                <a:gd name="connsiteX13" fmla="*/ 1819059 w 5239786"/>
                <a:gd name="connsiteY13" fmla="*/ 1042737 h 2847951"/>
                <a:gd name="connsiteX14" fmla="*/ 1417126 w 5239786"/>
                <a:gd name="connsiteY14" fmla="*/ 1612903 h 2847951"/>
                <a:gd name="connsiteX15" fmla="*/ 1085232 w 5239786"/>
                <a:gd name="connsiteY15" fmla="*/ 2053063 h 2847951"/>
                <a:gd name="connsiteX16" fmla="*/ 373489 w 5239786"/>
                <a:gd name="connsiteY16" fmla="*/ 1845055 h 2847951"/>
                <a:gd name="connsiteX17" fmla="*/ 121098 w 5239786"/>
                <a:gd name="connsiteY17" fmla="*/ 1713192 h 2847951"/>
                <a:gd name="connsiteX18" fmla="*/ 46643 w 5239786"/>
                <a:gd name="connsiteY18" fmla="*/ 1728050 h 2847951"/>
                <a:gd name="connsiteX19" fmla="*/ 210066 w 5239786"/>
                <a:gd name="connsiteY19" fmla="*/ 2470937 h 2847951"/>
                <a:gd name="connsiteX20" fmla="*/ 202494 w 5239786"/>
                <a:gd name="connsiteY20" fmla="*/ 2475270 h 2847951"/>
                <a:gd name="connsiteX21" fmla="*/ 41595 w 5239786"/>
                <a:gd name="connsiteY21" fmla="*/ 1722478 h 2847951"/>
                <a:gd name="connsiteX22" fmla="*/ 122360 w 5239786"/>
                <a:gd name="connsiteY22" fmla="*/ 1705763 h 2847951"/>
                <a:gd name="connsiteX23" fmla="*/ 379168 w 5239786"/>
                <a:gd name="connsiteY23" fmla="*/ 1838864 h 2847951"/>
                <a:gd name="connsiteX24" fmla="*/ 1083970 w 5239786"/>
                <a:gd name="connsiteY24" fmla="*/ 2046253 h 2847951"/>
                <a:gd name="connsiteX25" fmla="*/ 1410816 w 5239786"/>
                <a:gd name="connsiteY25" fmla="*/ 1612903 h 2847951"/>
                <a:gd name="connsiteX26" fmla="*/ 1816535 w 5239786"/>
                <a:gd name="connsiteY26" fmla="*/ 1038403 h 2847951"/>
                <a:gd name="connsiteX27" fmla="*/ 2290399 w 5239786"/>
                <a:gd name="connsiteY27" fmla="*/ 972163 h 2847951"/>
                <a:gd name="connsiteX28" fmla="*/ 2858279 w 5239786"/>
                <a:gd name="connsiteY28" fmla="*/ 942447 h 2847951"/>
                <a:gd name="connsiteX29" fmla="*/ 3433099 w 5239786"/>
                <a:gd name="connsiteY29" fmla="*/ 564813 h 2847951"/>
                <a:gd name="connsiteX30" fmla="*/ 4069125 w 5239786"/>
                <a:gd name="connsiteY30" fmla="*/ 131463 h 2847951"/>
                <a:gd name="connsiteX31" fmla="*/ 4258418 w 5239786"/>
                <a:gd name="connsiteY31" fmla="*/ 69555 h 2847951"/>
                <a:gd name="connsiteX32" fmla="*/ 5042723 w 5239786"/>
                <a:gd name="connsiteY32" fmla="*/ 124034 h 2847951"/>
                <a:gd name="connsiteX33" fmla="*/ 5050926 w 5239786"/>
                <a:gd name="connsiteY33" fmla="*/ 500430 h 2847951"/>
                <a:gd name="connsiteX34" fmla="*/ 5044616 w 5239786"/>
                <a:gd name="connsiteY34" fmla="*/ 527669 h 2847951"/>
                <a:gd name="connsiteX35" fmla="*/ 4973946 w 5239786"/>
                <a:gd name="connsiteY35" fmla="*/ 1159123 h 2847951"/>
                <a:gd name="connsiteX36" fmla="*/ 5111499 w 5239786"/>
                <a:gd name="connsiteY36" fmla="*/ 1598664 h 2847951"/>
                <a:gd name="connsiteX37" fmla="*/ 5237695 w 5239786"/>
                <a:gd name="connsiteY37" fmla="*/ 1937296 h 2847951"/>
                <a:gd name="connsiteX38" fmla="*/ 4945552 w 5239786"/>
                <a:gd name="connsiteY38" fmla="*/ 2847952 h 284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239786" h="2847951">
                  <a:moveTo>
                    <a:pt x="4945552" y="2847952"/>
                  </a:moveTo>
                  <a:lnTo>
                    <a:pt x="4938612" y="2843618"/>
                  </a:lnTo>
                  <a:cubicBezTo>
                    <a:pt x="5086260" y="2610228"/>
                    <a:pt x="5254100" y="2296358"/>
                    <a:pt x="5228230" y="1937916"/>
                  </a:cubicBezTo>
                  <a:cubicBezTo>
                    <a:pt x="5215699" y="1818193"/>
                    <a:pt x="5174155" y="1703145"/>
                    <a:pt x="5107083" y="1602378"/>
                  </a:cubicBezTo>
                  <a:cubicBezTo>
                    <a:pt x="5019856" y="1470176"/>
                    <a:pt x="4970993" y="1317147"/>
                    <a:pt x="4965744" y="1159742"/>
                  </a:cubicBezTo>
                  <a:cubicBezTo>
                    <a:pt x="4962305" y="946539"/>
                    <a:pt x="4986257" y="733758"/>
                    <a:pt x="5037044" y="526431"/>
                  </a:cubicBezTo>
                  <a:lnTo>
                    <a:pt x="5043354" y="499192"/>
                  </a:lnTo>
                  <a:cubicBezTo>
                    <a:pt x="5081843" y="332661"/>
                    <a:pt x="5106451" y="221847"/>
                    <a:pt x="5037044" y="127748"/>
                  </a:cubicBezTo>
                  <a:cubicBezTo>
                    <a:pt x="4891919" y="-62307"/>
                    <a:pt x="4488724" y="13839"/>
                    <a:pt x="4260941" y="75746"/>
                  </a:cubicBezTo>
                  <a:cubicBezTo>
                    <a:pt x="4156199" y="104843"/>
                    <a:pt x="4081744" y="132701"/>
                    <a:pt x="4071648" y="137653"/>
                  </a:cubicBezTo>
                  <a:cubicBezTo>
                    <a:pt x="3829139" y="228945"/>
                    <a:pt x="3612682" y="376332"/>
                    <a:pt x="3440671" y="567290"/>
                  </a:cubicBezTo>
                  <a:cubicBezTo>
                    <a:pt x="3289236" y="717724"/>
                    <a:pt x="3146635" y="859492"/>
                    <a:pt x="2862064" y="946781"/>
                  </a:cubicBezTo>
                  <a:cubicBezTo>
                    <a:pt x="2676589" y="1005580"/>
                    <a:pt x="2478714" y="1016030"/>
                    <a:pt x="2287875" y="977115"/>
                  </a:cubicBezTo>
                  <a:cubicBezTo>
                    <a:pt x="2133285" y="954210"/>
                    <a:pt x="1999518" y="933780"/>
                    <a:pt x="1819059" y="1042737"/>
                  </a:cubicBezTo>
                  <a:cubicBezTo>
                    <a:pt x="1581180" y="1185743"/>
                    <a:pt x="1494105" y="1414180"/>
                    <a:pt x="1417126" y="1612903"/>
                  </a:cubicBezTo>
                  <a:cubicBezTo>
                    <a:pt x="1340147" y="1811625"/>
                    <a:pt x="1273894" y="1984346"/>
                    <a:pt x="1085232" y="2053063"/>
                  </a:cubicBezTo>
                  <a:cubicBezTo>
                    <a:pt x="838520" y="2141590"/>
                    <a:pt x="580450" y="1976917"/>
                    <a:pt x="373489" y="1845055"/>
                  </a:cubicBezTo>
                  <a:cubicBezTo>
                    <a:pt x="297155" y="1788038"/>
                    <a:pt x="211925" y="1743508"/>
                    <a:pt x="121098" y="1713192"/>
                  </a:cubicBezTo>
                  <a:cubicBezTo>
                    <a:pt x="95307" y="1705664"/>
                    <a:pt x="67389" y="1711236"/>
                    <a:pt x="46643" y="1728050"/>
                  </a:cubicBezTo>
                  <a:cubicBezTo>
                    <a:pt x="-42325" y="1804815"/>
                    <a:pt x="28975" y="2130447"/>
                    <a:pt x="210066" y="2470937"/>
                  </a:cubicBezTo>
                  <a:lnTo>
                    <a:pt x="202494" y="2475270"/>
                  </a:lnTo>
                  <a:cubicBezTo>
                    <a:pt x="42857" y="2173782"/>
                    <a:pt x="-62516" y="1809149"/>
                    <a:pt x="41595" y="1722478"/>
                  </a:cubicBezTo>
                  <a:cubicBezTo>
                    <a:pt x="63944" y="1703943"/>
                    <a:pt x="94286" y="1697666"/>
                    <a:pt x="122360" y="1705763"/>
                  </a:cubicBezTo>
                  <a:cubicBezTo>
                    <a:pt x="214798" y="1736073"/>
                    <a:pt x="301549" y="1781030"/>
                    <a:pt x="379168" y="1838864"/>
                  </a:cubicBezTo>
                  <a:cubicBezTo>
                    <a:pt x="584867" y="1970107"/>
                    <a:pt x="841043" y="2133543"/>
                    <a:pt x="1083970" y="2046253"/>
                  </a:cubicBezTo>
                  <a:cubicBezTo>
                    <a:pt x="1269477" y="1979393"/>
                    <a:pt x="1336361" y="1808529"/>
                    <a:pt x="1410816" y="1612903"/>
                  </a:cubicBezTo>
                  <a:cubicBezTo>
                    <a:pt x="1485272" y="1417276"/>
                    <a:pt x="1576132" y="1183266"/>
                    <a:pt x="1816535" y="1038403"/>
                  </a:cubicBezTo>
                  <a:cubicBezTo>
                    <a:pt x="1999518" y="928828"/>
                    <a:pt x="2132023" y="948638"/>
                    <a:pt x="2290399" y="972163"/>
                  </a:cubicBezTo>
                  <a:cubicBezTo>
                    <a:pt x="2479137" y="1010471"/>
                    <a:pt x="2674765" y="1000238"/>
                    <a:pt x="2858279" y="942447"/>
                  </a:cubicBezTo>
                  <a:cubicBezTo>
                    <a:pt x="3140957" y="855158"/>
                    <a:pt x="3282926" y="714010"/>
                    <a:pt x="3433099" y="564813"/>
                  </a:cubicBezTo>
                  <a:cubicBezTo>
                    <a:pt x="3606460" y="372238"/>
                    <a:pt x="3824652" y="223576"/>
                    <a:pt x="4069125" y="131463"/>
                  </a:cubicBezTo>
                  <a:cubicBezTo>
                    <a:pt x="4076696" y="131463"/>
                    <a:pt x="4151783" y="101128"/>
                    <a:pt x="4258418" y="69555"/>
                  </a:cubicBezTo>
                  <a:cubicBezTo>
                    <a:pt x="4487463" y="7648"/>
                    <a:pt x="4895074" y="-71593"/>
                    <a:pt x="5042723" y="124034"/>
                  </a:cubicBezTo>
                  <a:cubicBezTo>
                    <a:pt x="5115285" y="219371"/>
                    <a:pt x="5089415" y="331423"/>
                    <a:pt x="5050926" y="500430"/>
                  </a:cubicBezTo>
                  <a:lnTo>
                    <a:pt x="5044616" y="527669"/>
                  </a:lnTo>
                  <a:cubicBezTo>
                    <a:pt x="4993658" y="734328"/>
                    <a:pt x="4969908" y="946539"/>
                    <a:pt x="4973946" y="1159123"/>
                  </a:cubicBezTo>
                  <a:cubicBezTo>
                    <a:pt x="4978439" y="1315147"/>
                    <a:pt x="5025977" y="1467049"/>
                    <a:pt x="5111499" y="1598664"/>
                  </a:cubicBezTo>
                  <a:cubicBezTo>
                    <a:pt x="5180636" y="1699981"/>
                    <a:pt x="5223914" y="1816125"/>
                    <a:pt x="5237695" y="1937296"/>
                  </a:cubicBezTo>
                  <a:cubicBezTo>
                    <a:pt x="5260410" y="2298216"/>
                    <a:pt x="5093832" y="2613943"/>
                    <a:pt x="4945552" y="2847952"/>
                  </a:cubicBezTo>
                  <a:close/>
                </a:path>
              </a:pathLst>
            </a:custGeom>
            <a:solidFill>
              <a:srgbClr val="FFE268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5E22FFA-FA74-C64E-B1D9-633EBEDD6983}"/>
                </a:ext>
              </a:extLst>
            </p:cNvPr>
            <p:cNvSpPr/>
            <p:nvPr/>
          </p:nvSpPr>
          <p:spPr>
            <a:xfrm>
              <a:off x="6357260" y="2651696"/>
              <a:ext cx="5090423" cy="2975879"/>
            </a:xfrm>
            <a:custGeom>
              <a:avLst/>
              <a:gdLst>
                <a:gd name="connsiteX0" fmla="*/ 4774285 w 5090423"/>
                <a:gd name="connsiteY0" fmla="*/ 2938735 h 2975879"/>
                <a:gd name="connsiteX1" fmla="*/ 4757879 w 5090423"/>
                <a:gd name="connsiteY1" fmla="*/ 2975879 h 2975879"/>
                <a:gd name="connsiteX2" fmla="*/ 306964 w 5090423"/>
                <a:gd name="connsiteY2" fmla="*/ 2975879 h 2975879"/>
                <a:gd name="connsiteX3" fmla="*/ 278570 w 5090423"/>
                <a:gd name="connsiteY3" fmla="*/ 2938735 h 2975879"/>
                <a:gd name="connsiteX4" fmla="*/ 26179 w 5090423"/>
                <a:gd name="connsiteY4" fmla="*/ 2257755 h 2975879"/>
                <a:gd name="connsiteX5" fmla="*/ 98741 w 5090423"/>
                <a:gd name="connsiteY5" fmla="*/ 2230516 h 2975879"/>
                <a:gd name="connsiteX6" fmla="*/ 1074232 w 5090423"/>
                <a:gd name="connsiteY6" fmla="*/ 2423048 h 2975879"/>
                <a:gd name="connsiteX7" fmla="*/ 1649053 w 5090423"/>
                <a:gd name="connsiteY7" fmla="*/ 1370625 h 2975879"/>
                <a:gd name="connsiteX8" fmla="*/ 2645997 w 5090423"/>
                <a:gd name="connsiteY8" fmla="*/ 1140949 h 2975879"/>
                <a:gd name="connsiteX9" fmla="*/ 3709194 w 5090423"/>
                <a:gd name="connsiteY9" fmla="*/ 215436 h 2975879"/>
                <a:gd name="connsiteX10" fmla="*/ 3882713 w 5090423"/>
                <a:gd name="connsiteY10" fmla="*/ 133718 h 2975879"/>
                <a:gd name="connsiteX11" fmla="*/ 4644303 w 5090423"/>
                <a:gd name="connsiteY11" fmla="*/ 79240 h 2975879"/>
                <a:gd name="connsiteX12" fmla="*/ 4697936 w 5090423"/>
                <a:gd name="connsiteY12" fmla="*/ 456255 h 2975879"/>
                <a:gd name="connsiteX13" fmla="*/ 4712449 w 5090423"/>
                <a:gd name="connsiteY13" fmla="*/ 1062327 h 2975879"/>
                <a:gd name="connsiteX14" fmla="*/ 5068951 w 5090423"/>
                <a:gd name="connsiteY14" fmla="*/ 1761259 h 2975879"/>
                <a:gd name="connsiteX15" fmla="*/ 4774285 w 5090423"/>
                <a:gd name="connsiteY15" fmla="*/ 2938735 h 297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90423" h="2975879">
                  <a:moveTo>
                    <a:pt x="4774285" y="2938735"/>
                  </a:moveTo>
                  <a:lnTo>
                    <a:pt x="4757879" y="2975879"/>
                  </a:lnTo>
                  <a:lnTo>
                    <a:pt x="306964" y="2975879"/>
                  </a:lnTo>
                  <a:lnTo>
                    <a:pt x="278570" y="2938735"/>
                  </a:lnTo>
                  <a:cubicBezTo>
                    <a:pt x="69085" y="2657057"/>
                    <a:pt x="-57741" y="2348140"/>
                    <a:pt x="26179" y="2257755"/>
                  </a:cubicBezTo>
                  <a:cubicBezTo>
                    <a:pt x="44552" y="2237840"/>
                    <a:pt x="71509" y="2227718"/>
                    <a:pt x="98741" y="2230516"/>
                  </a:cubicBezTo>
                  <a:cubicBezTo>
                    <a:pt x="294975" y="2239183"/>
                    <a:pt x="737921" y="2595769"/>
                    <a:pt x="1074232" y="2423048"/>
                  </a:cubicBezTo>
                  <a:cubicBezTo>
                    <a:pt x="1425687" y="2242278"/>
                    <a:pt x="1233870" y="1699352"/>
                    <a:pt x="1649053" y="1370625"/>
                  </a:cubicBezTo>
                  <a:cubicBezTo>
                    <a:pt x="1964542" y="1122996"/>
                    <a:pt x="2163299" y="1361958"/>
                    <a:pt x="2645997" y="1140949"/>
                  </a:cubicBezTo>
                  <a:cubicBezTo>
                    <a:pt x="3172863" y="898892"/>
                    <a:pt x="3121123" y="527448"/>
                    <a:pt x="3709194" y="215436"/>
                  </a:cubicBezTo>
                  <a:cubicBezTo>
                    <a:pt x="3723707" y="207388"/>
                    <a:pt x="3790590" y="172720"/>
                    <a:pt x="3882713" y="133718"/>
                  </a:cubicBezTo>
                  <a:cubicBezTo>
                    <a:pt x="4105448" y="39000"/>
                    <a:pt x="4478356" y="-82957"/>
                    <a:pt x="4644303" y="79240"/>
                  </a:cubicBezTo>
                  <a:cubicBezTo>
                    <a:pt x="4729485" y="162196"/>
                    <a:pt x="4714342" y="276105"/>
                    <a:pt x="4697936" y="456255"/>
                  </a:cubicBezTo>
                  <a:cubicBezTo>
                    <a:pt x="4675814" y="658035"/>
                    <a:pt x="4680698" y="861791"/>
                    <a:pt x="4712449" y="1062327"/>
                  </a:cubicBezTo>
                  <a:cubicBezTo>
                    <a:pt x="4769237" y="1412103"/>
                    <a:pt x="5010270" y="1481439"/>
                    <a:pt x="5068951" y="1761259"/>
                  </a:cubicBezTo>
                  <a:cubicBezTo>
                    <a:pt x="5170539" y="2244136"/>
                    <a:pt x="4884706" y="2686772"/>
                    <a:pt x="4774285" y="293873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35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E478812-F3C5-0C47-9D31-E4296C7814AE}"/>
                </a:ext>
              </a:extLst>
            </p:cNvPr>
            <p:cNvSpPr/>
            <p:nvPr/>
          </p:nvSpPr>
          <p:spPr>
            <a:xfrm>
              <a:off x="6357260" y="2653553"/>
              <a:ext cx="5090423" cy="2974021"/>
            </a:xfrm>
            <a:custGeom>
              <a:avLst/>
              <a:gdLst>
                <a:gd name="connsiteX0" fmla="*/ 4774285 w 5090423"/>
                <a:gd name="connsiteY0" fmla="*/ 2936878 h 2974021"/>
                <a:gd name="connsiteX1" fmla="*/ 4757879 w 5090423"/>
                <a:gd name="connsiteY1" fmla="*/ 2974022 h 2974021"/>
                <a:gd name="connsiteX2" fmla="*/ 306964 w 5090423"/>
                <a:gd name="connsiteY2" fmla="*/ 2974022 h 2974021"/>
                <a:gd name="connsiteX3" fmla="*/ 278570 w 5090423"/>
                <a:gd name="connsiteY3" fmla="*/ 2936878 h 2974021"/>
                <a:gd name="connsiteX4" fmla="*/ 26179 w 5090423"/>
                <a:gd name="connsiteY4" fmla="*/ 2255898 h 2974021"/>
                <a:gd name="connsiteX5" fmla="*/ 98741 w 5090423"/>
                <a:gd name="connsiteY5" fmla="*/ 2228659 h 2974021"/>
                <a:gd name="connsiteX6" fmla="*/ 195281 w 5090423"/>
                <a:gd name="connsiteY6" fmla="*/ 2494241 h 2974021"/>
                <a:gd name="connsiteX7" fmla="*/ 1397293 w 5090423"/>
                <a:gd name="connsiteY7" fmla="*/ 2662010 h 2974021"/>
                <a:gd name="connsiteX8" fmla="*/ 2394237 w 5090423"/>
                <a:gd name="connsiteY8" fmla="*/ 2138893 h 2974021"/>
                <a:gd name="connsiteX9" fmla="*/ 3492138 w 5090423"/>
                <a:gd name="connsiteY9" fmla="*/ 2044794 h 2974021"/>
                <a:gd name="connsiteX10" fmla="*/ 4282122 w 5090423"/>
                <a:gd name="connsiteY10" fmla="*/ 591832 h 2974021"/>
                <a:gd name="connsiteX11" fmla="*/ 3882713 w 5090423"/>
                <a:gd name="connsiteY11" fmla="*/ 133718 h 2974021"/>
                <a:gd name="connsiteX12" fmla="*/ 4644303 w 5090423"/>
                <a:gd name="connsiteY12" fmla="*/ 79240 h 2974021"/>
                <a:gd name="connsiteX13" fmla="*/ 4712449 w 5090423"/>
                <a:gd name="connsiteY13" fmla="*/ 1062327 h 2974021"/>
                <a:gd name="connsiteX14" fmla="*/ 5068951 w 5090423"/>
                <a:gd name="connsiteY14" fmla="*/ 1761259 h 2974021"/>
                <a:gd name="connsiteX15" fmla="*/ 4774285 w 5090423"/>
                <a:gd name="connsiteY15" fmla="*/ 2936878 h 297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90423" h="2974021">
                  <a:moveTo>
                    <a:pt x="4774285" y="2936878"/>
                  </a:moveTo>
                  <a:lnTo>
                    <a:pt x="4757879" y="2974022"/>
                  </a:lnTo>
                  <a:lnTo>
                    <a:pt x="306964" y="2974022"/>
                  </a:lnTo>
                  <a:lnTo>
                    <a:pt x="278570" y="2936878"/>
                  </a:lnTo>
                  <a:cubicBezTo>
                    <a:pt x="69085" y="2655200"/>
                    <a:pt x="-57741" y="2346283"/>
                    <a:pt x="26179" y="2255898"/>
                  </a:cubicBezTo>
                  <a:cubicBezTo>
                    <a:pt x="44552" y="2235983"/>
                    <a:pt x="71509" y="2225861"/>
                    <a:pt x="98741" y="2228659"/>
                  </a:cubicBezTo>
                  <a:cubicBezTo>
                    <a:pt x="109671" y="2323297"/>
                    <a:pt x="142708" y="2414176"/>
                    <a:pt x="195281" y="2494241"/>
                  </a:cubicBezTo>
                  <a:cubicBezTo>
                    <a:pt x="416123" y="2799444"/>
                    <a:pt x="1015551" y="2768490"/>
                    <a:pt x="1397293" y="2662010"/>
                  </a:cubicBezTo>
                  <a:cubicBezTo>
                    <a:pt x="1910908" y="2520242"/>
                    <a:pt x="1886931" y="2290566"/>
                    <a:pt x="2394237" y="2138893"/>
                  </a:cubicBezTo>
                  <a:cubicBezTo>
                    <a:pt x="2948236" y="1974220"/>
                    <a:pt x="3088313" y="2216277"/>
                    <a:pt x="3492138" y="2044794"/>
                  </a:cubicBezTo>
                  <a:cubicBezTo>
                    <a:pt x="4047398" y="1809547"/>
                    <a:pt x="4449962" y="1065422"/>
                    <a:pt x="4282122" y="591832"/>
                  </a:cubicBezTo>
                  <a:cubicBezTo>
                    <a:pt x="4194416" y="333060"/>
                    <a:pt x="3966633" y="247628"/>
                    <a:pt x="3882713" y="133718"/>
                  </a:cubicBezTo>
                  <a:cubicBezTo>
                    <a:pt x="4105448" y="39000"/>
                    <a:pt x="4478356" y="-82957"/>
                    <a:pt x="4644303" y="79240"/>
                  </a:cubicBezTo>
                  <a:cubicBezTo>
                    <a:pt x="4800155" y="230913"/>
                    <a:pt x="4619695" y="485351"/>
                    <a:pt x="4712449" y="1062327"/>
                  </a:cubicBezTo>
                  <a:cubicBezTo>
                    <a:pt x="4769237" y="1412103"/>
                    <a:pt x="5010270" y="1481439"/>
                    <a:pt x="5068951" y="1761259"/>
                  </a:cubicBezTo>
                  <a:cubicBezTo>
                    <a:pt x="5170539" y="2242279"/>
                    <a:pt x="4884706" y="2684915"/>
                    <a:pt x="4774285" y="293687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9000">
                  <a:schemeClr val="accent2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1500F92-6A26-0C4B-B28C-7262E4F9F643}"/>
                </a:ext>
              </a:extLst>
            </p:cNvPr>
            <p:cNvSpPr/>
            <p:nvPr/>
          </p:nvSpPr>
          <p:spPr>
            <a:xfrm>
              <a:off x="7501503" y="3055192"/>
              <a:ext cx="3946181" cy="2572382"/>
            </a:xfrm>
            <a:custGeom>
              <a:avLst/>
              <a:gdLst>
                <a:gd name="connsiteX0" fmla="*/ 3630042 w 3946181"/>
                <a:gd name="connsiteY0" fmla="*/ 2535238 h 2572382"/>
                <a:gd name="connsiteX1" fmla="*/ 3613637 w 3946181"/>
                <a:gd name="connsiteY1" fmla="*/ 2572383 h 2572382"/>
                <a:gd name="connsiteX2" fmla="*/ 5076 w 3946181"/>
                <a:gd name="connsiteY2" fmla="*/ 2572383 h 2572382"/>
                <a:gd name="connsiteX3" fmla="*/ 214561 w 3946181"/>
                <a:gd name="connsiteY3" fmla="*/ 1795447 h 2572382"/>
                <a:gd name="connsiteX4" fmla="*/ 1272710 w 3946181"/>
                <a:gd name="connsiteY4" fmla="*/ 1362096 h 2572382"/>
                <a:gd name="connsiteX5" fmla="*/ 2181318 w 3946181"/>
                <a:gd name="connsiteY5" fmla="*/ 1547818 h 2572382"/>
                <a:gd name="connsiteX6" fmla="*/ 3337269 w 3946181"/>
                <a:gd name="connsiteY6" fmla="*/ 1375 h 2572382"/>
                <a:gd name="connsiteX7" fmla="*/ 3553694 w 3946181"/>
                <a:gd name="connsiteY7" fmla="*/ 54615 h 2572382"/>
                <a:gd name="connsiteX8" fmla="*/ 3568206 w 3946181"/>
                <a:gd name="connsiteY8" fmla="*/ 660687 h 2572382"/>
                <a:gd name="connsiteX9" fmla="*/ 3924709 w 3946181"/>
                <a:gd name="connsiteY9" fmla="*/ 1359620 h 2572382"/>
                <a:gd name="connsiteX10" fmla="*/ 3630042 w 3946181"/>
                <a:gd name="connsiteY10" fmla="*/ 2535238 h 257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46181" h="2572382">
                  <a:moveTo>
                    <a:pt x="3630042" y="2535238"/>
                  </a:moveTo>
                  <a:lnTo>
                    <a:pt x="3613637" y="2572383"/>
                  </a:lnTo>
                  <a:lnTo>
                    <a:pt x="5076" y="2572383"/>
                  </a:lnTo>
                  <a:cubicBezTo>
                    <a:pt x="-20889" y="2297248"/>
                    <a:pt x="53327" y="2021990"/>
                    <a:pt x="214561" y="1795447"/>
                  </a:cubicBezTo>
                  <a:cubicBezTo>
                    <a:pt x="540776" y="1368287"/>
                    <a:pt x="1151562" y="1362096"/>
                    <a:pt x="1272710" y="1362096"/>
                  </a:cubicBezTo>
                  <a:cubicBezTo>
                    <a:pt x="1805255" y="1358382"/>
                    <a:pt x="1881603" y="1622726"/>
                    <a:pt x="2181318" y="1547818"/>
                  </a:cubicBezTo>
                  <a:cubicBezTo>
                    <a:pt x="2828069" y="1393669"/>
                    <a:pt x="2822391" y="75664"/>
                    <a:pt x="3337269" y="1375"/>
                  </a:cubicBezTo>
                  <a:cubicBezTo>
                    <a:pt x="3413478" y="-5459"/>
                    <a:pt x="3489788" y="13314"/>
                    <a:pt x="3553694" y="54615"/>
                  </a:cubicBezTo>
                  <a:cubicBezTo>
                    <a:pt x="3531578" y="256396"/>
                    <a:pt x="3536456" y="460151"/>
                    <a:pt x="3568206" y="660687"/>
                  </a:cubicBezTo>
                  <a:cubicBezTo>
                    <a:pt x="3624994" y="1010463"/>
                    <a:pt x="3866028" y="1079799"/>
                    <a:pt x="3924709" y="1359620"/>
                  </a:cubicBezTo>
                  <a:cubicBezTo>
                    <a:pt x="4026296" y="1840639"/>
                    <a:pt x="3740463" y="2283276"/>
                    <a:pt x="3630042" y="2535238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44376E1-C0B2-2842-BEFF-1BD9D0034FB5}"/>
                </a:ext>
              </a:extLst>
            </p:cNvPr>
            <p:cNvSpPr/>
            <p:nvPr/>
          </p:nvSpPr>
          <p:spPr>
            <a:xfrm>
              <a:off x="6476193" y="5590430"/>
              <a:ext cx="4841490" cy="37144"/>
            </a:xfrm>
            <a:custGeom>
              <a:avLst/>
              <a:gdLst>
                <a:gd name="connsiteX0" fmla="*/ 0 w 4841490"/>
                <a:gd name="connsiteY0" fmla="*/ 0 h 37144"/>
                <a:gd name="connsiteX1" fmla="*/ 4841491 w 4841490"/>
                <a:gd name="connsiteY1" fmla="*/ 0 h 37144"/>
                <a:gd name="connsiteX2" fmla="*/ 4841491 w 4841490"/>
                <a:gd name="connsiteY2" fmla="*/ 37144 h 37144"/>
                <a:gd name="connsiteX3" fmla="*/ 0 w 4841490"/>
                <a:gd name="connsiteY3" fmla="*/ 37144 h 3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1490" h="37144">
                  <a:moveTo>
                    <a:pt x="0" y="0"/>
                  </a:moveTo>
                  <a:lnTo>
                    <a:pt x="4841491" y="0"/>
                  </a:lnTo>
                  <a:lnTo>
                    <a:pt x="4841491" y="37144"/>
                  </a:lnTo>
                  <a:lnTo>
                    <a:pt x="0" y="37144"/>
                  </a:lnTo>
                  <a:close/>
                </a:path>
              </a:pathLst>
            </a:custGeom>
            <a:solidFill>
              <a:srgbClr val="364547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1221E8B-2E3F-A640-A046-16A3B8EF2BE7}"/>
                </a:ext>
              </a:extLst>
            </p:cNvPr>
            <p:cNvSpPr/>
            <p:nvPr/>
          </p:nvSpPr>
          <p:spPr>
            <a:xfrm>
              <a:off x="10489210" y="4238218"/>
              <a:ext cx="1322019" cy="1352831"/>
            </a:xfrm>
            <a:custGeom>
              <a:avLst/>
              <a:gdLst>
                <a:gd name="connsiteX0" fmla="*/ 0 w 1322019"/>
                <a:gd name="connsiteY0" fmla="*/ 1352832 h 1352831"/>
                <a:gd name="connsiteX1" fmla="*/ 733196 w 1322019"/>
                <a:gd name="connsiteY1" fmla="*/ 1352832 h 1352831"/>
                <a:gd name="connsiteX2" fmla="*/ 738244 w 1322019"/>
                <a:gd name="connsiteY2" fmla="*/ 1344784 h 1352831"/>
                <a:gd name="connsiteX3" fmla="*/ 759066 w 1322019"/>
                <a:gd name="connsiteY3" fmla="*/ 1251304 h 1352831"/>
                <a:gd name="connsiteX4" fmla="*/ 872642 w 1322019"/>
                <a:gd name="connsiteY4" fmla="*/ 1027819 h 1352831"/>
                <a:gd name="connsiteX5" fmla="*/ 1056887 w 1322019"/>
                <a:gd name="connsiteY5" fmla="*/ 930005 h 1352831"/>
                <a:gd name="connsiteX6" fmla="*/ 1102948 w 1322019"/>
                <a:gd name="connsiteY6" fmla="*/ 541847 h 1352831"/>
                <a:gd name="connsiteX7" fmla="*/ 1312433 w 1322019"/>
                <a:gd name="connsiteY7" fmla="*/ 237882 h 1352831"/>
                <a:gd name="connsiteX8" fmla="*/ 1085912 w 1322019"/>
                <a:gd name="connsiteY8" fmla="*/ 778 h 1352831"/>
                <a:gd name="connsiteX9" fmla="*/ 1054363 w 1322019"/>
                <a:gd name="connsiteY9" fmla="*/ 5111 h 1352831"/>
                <a:gd name="connsiteX10" fmla="*/ 928168 w 1322019"/>
                <a:gd name="connsiteY10" fmla="*/ 86829 h 1352831"/>
                <a:gd name="connsiteX11" fmla="*/ 918072 w 1322019"/>
                <a:gd name="connsiteY11" fmla="*/ 272550 h 1352831"/>
                <a:gd name="connsiteX12" fmla="*/ 798817 w 1322019"/>
                <a:gd name="connsiteY12" fmla="*/ 373459 h 1352831"/>
                <a:gd name="connsiteX13" fmla="*/ 635394 w 1322019"/>
                <a:gd name="connsiteY13" fmla="*/ 489226 h 1352831"/>
                <a:gd name="connsiteX14" fmla="*/ 596274 w 1322019"/>
                <a:gd name="connsiteY14" fmla="*/ 649565 h 1352831"/>
                <a:gd name="connsiteX15" fmla="*/ 518663 w 1322019"/>
                <a:gd name="connsiteY15" fmla="*/ 829715 h 1352831"/>
                <a:gd name="connsiteX16" fmla="*/ 414552 w 1322019"/>
                <a:gd name="connsiteY16" fmla="*/ 874908 h 1352831"/>
                <a:gd name="connsiteX17" fmla="*/ 276368 w 1322019"/>
                <a:gd name="connsiteY17" fmla="*/ 953530 h 1352831"/>
                <a:gd name="connsiteX18" fmla="*/ 265010 w 1322019"/>
                <a:gd name="connsiteY18" fmla="*/ 962816 h 1352831"/>
                <a:gd name="connsiteX19" fmla="*/ 231569 w 1322019"/>
                <a:gd name="connsiteY19" fmla="*/ 995008 h 1352831"/>
                <a:gd name="connsiteX20" fmla="*/ 189293 w 1322019"/>
                <a:gd name="connsiteY20" fmla="*/ 1041438 h 1352831"/>
                <a:gd name="connsiteX21" fmla="*/ 164054 w 1322019"/>
                <a:gd name="connsiteY21" fmla="*/ 1073630 h 1352831"/>
                <a:gd name="connsiteX22" fmla="*/ 116731 w 1322019"/>
                <a:gd name="connsiteY22" fmla="*/ 1139871 h 1352831"/>
                <a:gd name="connsiteX23" fmla="*/ 116731 w 1322019"/>
                <a:gd name="connsiteY23" fmla="*/ 1139871 h 1352831"/>
                <a:gd name="connsiteX24" fmla="*/ 53633 w 1322019"/>
                <a:gd name="connsiteY24" fmla="*/ 1240779 h 1352831"/>
                <a:gd name="connsiteX25" fmla="*/ 53633 w 1322019"/>
                <a:gd name="connsiteY25" fmla="*/ 1240779 h 1352831"/>
                <a:gd name="connsiteX26" fmla="*/ 631 w 1322019"/>
                <a:gd name="connsiteY26" fmla="*/ 1342307 h 135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22019" h="1352831">
                  <a:moveTo>
                    <a:pt x="0" y="1352832"/>
                  </a:moveTo>
                  <a:lnTo>
                    <a:pt x="733196" y="1352832"/>
                  </a:lnTo>
                  <a:lnTo>
                    <a:pt x="738244" y="1344784"/>
                  </a:lnTo>
                  <a:cubicBezTo>
                    <a:pt x="755413" y="1316696"/>
                    <a:pt x="762725" y="1283861"/>
                    <a:pt x="759066" y="1251304"/>
                  </a:cubicBezTo>
                  <a:cubicBezTo>
                    <a:pt x="743765" y="1160560"/>
                    <a:pt x="789567" y="1070436"/>
                    <a:pt x="872642" y="1027819"/>
                  </a:cubicBezTo>
                  <a:cubicBezTo>
                    <a:pt x="932326" y="992166"/>
                    <a:pt x="993821" y="959516"/>
                    <a:pt x="1056887" y="930005"/>
                  </a:cubicBezTo>
                  <a:cubicBezTo>
                    <a:pt x="1231037" y="839002"/>
                    <a:pt x="1126926" y="675566"/>
                    <a:pt x="1102948" y="541847"/>
                  </a:cubicBezTo>
                  <a:cubicBezTo>
                    <a:pt x="1078971" y="408127"/>
                    <a:pt x="1378686" y="388317"/>
                    <a:pt x="1312433" y="237882"/>
                  </a:cubicBezTo>
                  <a:cubicBezTo>
                    <a:pt x="1246181" y="87448"/>
                    <a:pt x="1220941" y="-9747"/>
                    <a:pt x="1085912" y="778"/>
                  </a:cubicBezTo>
                  <a:cubicBezTo>
                    <a:pt x="1075312" y="1570"/>
                    <a:pt x="1064775" y="3019"/>
                    <a:pt x="1054363" y="5111"/>
                  </a:cubicBezTo>
                  <a:cubicBezTo>
                    <a:pt x="1002226" y="13153"/>
                    <a:pt x="956196" y="42955"/>
                    <a:pt x="928168" y="86829"/>
                  </a:cubicBezTo>
                  <a:cubicBezTo>
                    <a:pt x="896246" y="144025"/>
                    <a:pt x="892530" y="212346"/>
                    <a:pt x="918072" y="272550"/>
                  </a:cubicBezTo>
                  <a:cubicBezTo>
                    <a:pt x="947728" y="360459"/>
                    <a:pt x="878321" y="359840"/>
                    <a:pt x="798817" y="373459"/>
                  </a:cubicBezTo>
                  <a:cubicBezTo>
                    <a:pt x="725637" y="376480"/>
                    <a:pt x="661347" y="422025"/>
                    <a:pt x="635394" y="489226"/>
                  </a:cubicBezTo>
                  <a:cubicBezTo>
                    <a:pt x="617361" y="541376"/>
                    <a:pt x="604262" y="595050"/>
                    <a:pt x="596274" y="649565"/>
                  </a:cubicBezTo>
                  <a:cubicBezTo>
                    <a:pt x="583654" y="732521"/>
                    <a:pt x="581130" y="783904"/>
                    <a:pt x="518663" y="829715"/>
                  </a:cubicBezTo>
                  <a:cubicBezTo>
                    <a:pt x="485808" y="848585"/>
                    <a:pt x="450884" y="863746"/>
                    <a:pt x="414552" y="874908"/>
                  </a:cubicBezTo>
                  <a:cubicBezTo>
                    <a:pt x="364005" y="892657"/>
                    <a:pt x="317173" y="919301"/>
                    <a:pt x="276368" y="953530"/>
                  </a:cubicBezTo>
                  <a:lnTo>
                    <a:pt x="265010" y="962816"/>
                  </a:lnTo>
                  <a:cubicBezTo>
                    <a:pt x="254284" y="972721"/>
                    <a:pt x="242926" y="983245"/>
                    <a:pt x="231569" y="995008"/>
                  </a:cubicBezTo>
                  <a:cubicBezTo>
                    <a:pt x="220211" y="1006770"/>
                    <a:pt x="203805" y="1024104"/>
                    <a:pt x="189293" y="1041438"/>
                  </a:cubicBezTo>
                  <a:cubicBezTo>
                    <a:pt x="174781" y="1058772"/>
                    <a:pt x="172257" y="1062486"/>
                    <a:pt x="164054" y="1073630"/>
                  </a:cubicBezTo>
                  <a:cubicBezTo>
                    <a:pt x="155851" y="1084773"/>
                    <a:pt x="133136" y="1115727"/>
                    <a:pt x="116731" y="1139871"/>
                  </a:cubicBezTo>
                  <a:lnTo>
                    <a:pt x="116731" y="1139871"/>
                  </a:lnTo>
                  <a:cubicBezTo>
                    <a:pt x="97171" y="1170205"/>
                    <a:pt x="76979" y="1201778"/>
                    <a:pt x="53633" y="1240779"/>
                  </a:cubicBezTo>
                  <a:lnTo>
                    <a:pt x="53633" y="1240779"/>
                  </a:lnTo>
                  <a:cubicBezTo>
                    <a:pt x="35966" y="1271733"/>
                    <a:pt x="18929" y="1302687"/>
                    <a:pt x="631" y="134230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9F70E9D-0245-0647-91DF-FE6042E3CD97}"/>
                </a:ext>
              </a:extLst>
            </p:cNvPr>
            <p:cNvSpPr/>
            <p:nvPr/>
          </p:nvSpPr>
          <p:spPr>
            <a:xfrm>
              <a:off x="10489210" y="4238218"/>
              <a:ext cx="1322019" cy="1352831"/>
            </a:xfrm>
            <a:custGeom>
              <a:avLst/>
              <a:gdLst>
                <a:gd name="connsiteX0" fmla="*/ 0 w 1322019"/>
                <a:gd name="connsiteY0" fmla="*/ 1352832 h 1352831"/>
                <a:gd name="connsiteX1" fmla="*/ 733196 w 1322019"/>
                <a:gd name="connsiteY1" fmla="*/ 1352832 h 1352831"/>
                <a:gd name="connsiteX2" fmla="*/ 738244 w 1322019"/>
                <a:gd name="connsiteY2" fmla="*/ 1344784 h 1352831"/>
                <a:gd name="connsiteX3" fmla="*/ 759066 w 1322019"/>
                <a:gd name="connsiteY3" fmla="*/ 1251304 h 1352831"/>
                <a:gd name="connsiteX4" fmla="*/ 872642 w 1322019"/>
                <a:gd name="connsiteY4" fmla="*/ 1027819 h 1352831"/>
                <a:gd name="connsiteX5" fmla="*/ 1056887 w 1322019"/>
                <a:gd name="connsiteY5" fmla="*/ 930005 h 1352831"/>
                <a:gd name="connsiteX6" fmla="*/ 1102948 w 1322019"/>
                <a:gd name="connsiteY6" fmla="*/ 541847 h 1352831"/>
                <a:gd name="connsiteX7" fmla="*/ 1312433 w 1322019"/>
                <a:gd name="connsiteY7" fmla="*/ 237882 h 1352831"/>
                <a:gd name="connsiteX8" fmla="*/ 1085912 w 1322019"/>
                <a:gd name="connsiteY8" fmla="*/ 778 h 1352831"/>
                <a:gd name="connsiteX9" fmla="*/ 1054363 w 1322019"/>
                <a:gd name="connsiteY9" fmla="*/ 5111 h 1352831"/>
                <a:gd name="connsiteX10" fmla="*/ 1157213 w 1322019"/>
                <a:gd name="connsiteY10" fmla="*/ 199500 h 1352831"/>
                <a:gd name="connsiteX11" fmla="*/ 815223 w 1322019"/>
                <a:gd name="connsiteY11" fmla="*/ 621707 h 1352831"/>
                <a:gd name="connsiteX12" fmla="*/ 673884 w 1322019"/>
                <a:gd name="connsiteY12" fmla="*/ 1123156 h 1352831"/>
                <a:gd name="connsiteX13" fmla="*/ 189924 w 1322019"/>
                <a:gd name="connsiteY13" fmla="*/ 1043295 h 1352831"/>
                <a:gd name="connsiteX14" fmla="*/ 164685 w 1322019"/>
                <a:gd name="connsiteY14" fmla="*/ 1075487 h 1352831"/>
                <a:gd name="connsiteX15" fmla="*/ 117362 w 1322019"/>
                <a:gd name="connsiteY15" fmla="*/ 1141728 h 1352831"/>
                <a:gd name="connsiteX16" fmla="*/ 117362 w 1322019"/>
                <a:gd name="connsiteY16" fmla="*/ 1141728 h 1352831"/>
                <a:gd name="connsiteX17" fmla="*/ 54264 w 1322019"/>
                <a:gd name="connsiteY17" fmla="*/ 1242637 h 1352831"/>
                <a:gd name="connsiteX18" fmla="*/ 54264 w 1322019"/>
                <a:gd name="connsiteY18" fmla="*/ 1242637 h 1352831"/>
                <a:gd name="connsiteX19" fmla="*/ 1262 w 1322019"/>
                <a:gd name="connsiteY19" fmla="*/ 1344165 h 135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2019" h="1352831">
                  <a:moveTo>
                    <a:pt x="0" y="1352832"/>
                  </a:moveTo>
                  <a:lnTo>
                    <a:pt x="733196" y="1352832"/>
                  </a:lnTo>
                  <a:lnTo>
                    <a:pt x="738244" y="1344784"/>
                  </a:lnTo>
                  <a:cubicBezTo>
                    <a:pt x="755413" y="1316696"/>
                    <a:pt x="762725" y="1283861"/>
                    <a:pt x="759066" y="1251304"/>
                  </a:cubicBezTo>
                  <a:cubicBezTo>
                    <a:pt x="743765" y="1160560"/>
                    <a:pt x="789567" y="1070436"/>
                    <a:pt x="872642" y="1027819"/>
                  </a:cubicBezTo>
                  <a:cubicBezTo>
                    <a:pt x="932326" y="992166"/>
                    <a:pt x="993821" y="959516"/>
                    <a:pt x="1056887" y="930005"/>
                  </a:cubicBezTo>
                  <a:cubicBezTo>
                    <a:pt x="1231037" y="839002"/>
                    <a:pt x="1126926" y="675566"/>
                    <a:pt x="1102948" y="541847"/>
                  </a:cubicBezTo>
                  <a:cubicBezTo>
                    <a:pt x="1078971" y="408127"/>
                    <a:pt x="1378686" y="388317"/>
                    <a:pt x="1312433" y="237882"/>
                  </a:cubicBezTo>
                  <a:cubicBezTo>
                    <a:pt x="1246181" y="87448"/>
                    <a:pt x="1220941" y="-9747"/>
                    <a:pt x="1085912" y="778"/>
                  </a:cubicBezTo>
                  <a:cubicBezTo>
                    <a:pt x="1075312" y="1570"/>
                    <a:pt x="1064775" y="3019"/>
                    <a:pt x="1054363" y="5111"/>
                  </a:cubicBezTo>
                  <a:cubicBezTo>
                    <a:pt x="1073924" y="62066"/>
                    <a:pt x="1150903" y="109734"/>
                    <a:pt x="1157213" y="199500"/>
                  </a:cubicBezTo>
                  <a:cubicBezTo>
                    <a:pt x="1167308" y="354268"/>
                    <a:pt x="947097" y="390174"/>
                    <a:pt x="815223" y="621707"/>
                  </a:cubicBezTo>
                  <a:cubicBezTo>
                    <a:pt x="675146" y="869336"/>
                    <a:pt x="797556" y="1044534"/>
                    <a:pt x="673884" y="1123156"/>
                  </a:cubicBezTo>
                  <a:cubicBezTo>
                    <a:pt x="550212" y="1201778"/>
                    <a:pt x="380479" y="1037105"/>
                    <a:pt x="189924" y="1043295"/>
                  </a:cubicBezTo>
                  <a:cubicBezTo>
                    <a:pt x="181090" y="1053201"/>
                    <a:pt x="172888" y="1064344"/>
                    <a:pt x="164685" y="1075487"/>
                  </a:cubicBezTo>
                  <a:cubicBezTo>
                    <a:pt x="156482" y="1086631"/>
                    <a:pt x="133767" y="1117584"/>
                    <a:pt x="117362" y="1141728"/>
                  </a:cubicBezTo>
                  <a:lnTo>
                    <a:pt x="117362" y="1141728"/>
                  </a:lnTo>
                  <a:cubicBezTo>
                    <a:pt x="97801" y="1172062"/>
                    <a:pt x="77610" y="1203635"/>
                    <a:pt x="54264" y="1242637"/>
                  </a:cubicBezTo>
                  <a:lnTo>
                    <a:pt x="54264" y="1242637"/>
                  </a:lnTo>
                  <a:cubicBezTo>
                    <a:pt x="36596" y="1273590"/>
                    <a:pt x="19560" y="1304544"/>
                    <a:pt x="1262" y="134416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81FE5C0-72EE-CD40-B602-D8A6E314A90B}"/>
                </a:ext>
              </a:extLst>
            </p:cNvPr>
            <p:cNvSpPr/>
            <p:nvPr/>
          </p:nvSpPr>
          <p:spPr>
            <a:xfrm>
              <a:off x="10090096" y="3426649"/>
              <a:ext cx="1195241" cy="2166257"/>
            </a:xfrm>
            <a:custGeom>
              <a:avLst/>
              <a:gdLst>
                <a:gd name="connsiteX0" fmla="*/ 103185 w 1195241"/>
                <a:gd name="connsiteY0" fmla="*/ 1641284 h 2166257"/>
                <a:gd name="connsiteX1" fmla="*/ 242631 w 1195241"/>
                <a:gd name="connsiteY1" fmla="*/ 1774385 h 2166257"/>
                <a:gd name="connsiteX2" fmla="*/ 253989 w 1195241"/>
                <a:gd name="connsiteY2" fmla="*/ 1785528 h 2166257"/>
                <a:gd name="connsiteX3" fmla="*/ 257144 w 1195241"/>
                <a:gd name="connsiteY3" fmla="*/ 1789242 h 2166257"/>
                <a:gd name="connsiteX4" fmla="*/ 308253 w 1195241"/>
                <a:gd name="connsiteY4" fmla="*/ 1843102 h 2166257"/>
                <a:gd name="connsiteX5" fmla="*/ 361886 w 1195241"/>
                <a:gd name="connsiteY5" fmla="*/ 1905009 h 2166257"/>
                <a:gd name="connsiteX6" fmla="*/ 383970 w 1195241"/>
                <a:gd name="connsiteY6" fmla="*/ 1934725 h 2166257"/>
                <a:gd name="connsiteX7" fmla="*/ 411102 w 1195241"/>
                <a:gd name="connsiteY7" fmla="*/ 1976202 h 2166257"/>
                <a:gd name="connsiteX8" fmla="*/ 418674 w 1195241"/>
                <a:gd name="connsiteY8" fmla="*/ 1987965 h 2166257"/>
                <a:gd name="connsiteX9" fmla="*/ 455901 w 1195241"/>
                <a:gd name="connsiteY9" fmla="*/ 2056682 h 2166257"/>
                <a:gd name="connsiteX10" fmla="*/ 455901 w 1195241"/>
                <a:gd name="connsiteY10" fmla="*/ 2056682 h 2166257"/>
                <a:gd name="connsiteX11" fmla="*/ 470414 w 1195241"/>
                <a:gd name="connsiteY11" fmla="*/ 2089493 h 2166257"/>
                <a:gd name="connsiteX12" fmla="*/ 476724 w 1195241"/>
                <a:gd name="connsiteY12" fmla="*/ 2106207 h 2166257"/>
                <a:gd name="connsiteX13" fmla="*/ 485557 w 1195241"/>
                <a:gd name="connsiteY13" fmla="*/ 2126018 h 2166257"/>
                <a:gd name="connsiteX14" fmla="*/ 500070 w 1195241"/>
                <a:gd name="connsiteY14" fmla="*/ 2149543 h 2166257"/>
                <a:gd name="connsiteX15" fmla="*/ 505749 w 1195241"/>
                <a:gd name="connsiteY15" fmla="*/ 2158210 h 2166257"/>
                <a:gd name="connsiteX16" fmla="*/ 512689 w 1195241"/>
                <a:gd name="connsiteY16" fmla="*/ 2166258 h 2166257"/>
                <a:gd name="connsiteX17" fmla="*/ 592193 w 1195241"/>
                <a:gd name="connsiteY17" fmla="*/ 2166258 h 2166257"/>
                <a:gd name="connsiteX18" fmla="*/ 603550 w 1195241"/>
                <a:gd name="connsiteY18" fmla="*/ 2158210 h 2166257"/>
                <a:gd name="connsiteX19" fmla="*/ 603550 w 1195241"/>
                <a:gd name="connsiteY19" fmla="*/ 2158210 h 2166257"/>
                <a:gd name="connsiteX20" fmla="*/ 638885 w 1195241"/>
                <a:gd name="connsiteY20" fmla="*/ 2114875 h 2166257"/>
                <a:gd name="connsiteX21" fmla="*/ 645826 w 1195241"/>
                <a:gd name="connsiteY21" fmla="*/ 2105589 h 2166257"/>
                <a:gd name="connsiteX22" fmla="*/ 715233 w 1195241"/>
                <a:gd name="connsiteY22" fmla="*/ 1997251 h 2166257"/>
                <a:gd name="connsiteX23" fmla="*/ 806094 w 1195241"/>
                <a:gd name="connsiteY23" fmla="*/ 1731050 h 2166257"/>
                <a:gd name="connsiteX24" fmla="*/ 812404 w 1195241"/>
                <a:gd name="connsiteY24" fmla="*/ 1692667 h 2166257"/>
                <a:gd name="connsiteX25" fmla="*/ 812404 w 1195241"/>
                <a:gd name="connsiteY25" fmla="*/ 1692667 h 2166257"/>
                <a:gd name="connsiteX26" fmla="*/ 994125 w 1195241"/>
                <a:gd name="connsiteY26" fmla="*/ 1467944 h 2166257"/>
                <a:gd name="connsiteX27" fmla="*/ 994125 w 1195241"/>
                <a:gd name="connsiteY27" fmla="*/ 1467944 h 2166257"/>
                <a:gd name="connsiteX28" fmla="*/ 1048390 w 1195241"/>
                <a:gd name="connsiteY28" fmla="*/ 1425228 h 2166257"/>
                <a:gd name="connsiteX29" fmla="*/ 1140512 w 1195241"/>
                <a:gd name="connsiteY29" fmla="*/ 1333605 h 2166257"/>
                <a:gd name="connsiteX30" fmla="*/ 1180264 w 1195241"/>
                <a:gd name="connsiteY30" fmla="*/ 1253126 h 2166257"/>
                <a:gd name="connsiteX31" fmla="*/ 1194145 w 1195241"/>
                <a:gd name="connsiteY31" fmla="*/ 1204219 h 2166257"/>
                <a:gd name="connsiteX32" fmla="*/ 1194145 w 1195241"/>
                <a:gd name="connsiteY32" fmla="*/ 1186885 h 2166257"/>
                <a:gd name="connsiteX33" fmla="*/ 1194145 w 1195241"/>
                <a:gd name="connsiteY33" fmla="*/ 1186885 h 2166257"/>
                <a:gd name="connsiteX34" fmla="*/ 1143036 w 1195241"/>
                <a:gd name="connsiteY34" fmla="*/ 1115073 h 2166257"/>
                <a:gd name="connsiteX35" fmla="*/ 779593 w 1195241"/>
                <a:gd name="connsiteY35" fmla="*/ 1165218 h 2166257"/>
                <a:gd name="connsiteX36" fmla="*/ 1017471 w 1195241"/>
                <a:gd name="connsiteY36" fmla="*/ 974543 h 2166257"/>
                <a:gd name="connsiteX37" fmla="*/ 1105177 w 1195241"/>
                <a:gd name="connsiteY37" fmla="*/ 862491 h 2166257"/>
                <a:gd name="connsiteX38" fmla="*/ 815559 w 1195241"/>
                <a:gd name="connsiteY38" fmla="*/ 557908 h 2166257"/>
                <a:gd name="connsiteX39" fmla="*/ 790320 w 1195241"/>
                <a:gd name="connsiteY39" fmla="*/ 499096 h 2166257"/>
                <a:gd name="connsiteX40" fmla="*/ 723436 w 1195241"/>
                <a:gd name="connsiteY40" fmla="*/ 16839 h 2166257"/>
                <a:gd name="connsiteX41" fmla="*/ 590300 w 1195241"/>
                <a:gd name="connsiteY41" fmla="*/ 291088 h 2166257"/>
                <a:gd name="connsiteX42" fmla="*/ 464104 w 1195241"/>
                <a:gd name="connsiteY42" fmla="*/ 405616 h 2166257"/>
                <a:gd name="connsiteX43" fmla="*/ 369458 w 1195241"/>
                <a:gd name="connsiteY43" fmla="*/ 485476 h 2166257"/>
                <a:gd name="connsiteX44" fmla="*/ 180164 w 1195241"/>
                <a:gd name="connsiteY44" fmla="*/ 515811 h 2166257"/>
                <a:gd name="connsiteX45" fmla="*/ 153663 w 1195241"/>
                <a:gd name="connsiteY45" fmla="*/ 727534 h 2166257"/>
                <a:gd name="connsiteX46" fmla="*/ 211082 w 1195241"/>
                <a:gd name="connsiteY46" fmla="*/ 941733 h 2166257"/>
                <a:gd name="connsiteX47" fmla="*/ 395327 w 1195241"/>
                <a:gd name="connsiteY47" fmla="*/ 1233316 h 2166257"/>
                <a:gd name="connsiteX48" fmla="*/ 395327 w 1195241"/>
                <a:gd name="connsiteY48" fmla="*/ 1237030 h 2166257"/>
                <a:gd name="connsiteX49" fmla="*/ 395327 w 1195241"/>
                <a:gd name="connsiteY49" fmla="*/ 1241983 h 2166257"/>
                <a:gd name="connsiteX50" fmla="*/ 337278 w 1195241"/>
                <a:gd name="connsiteY50" fmla="*/ 1280365 h 2166257"/>
                <a:gd name="connsiteX51" fmla="*/ 337278 w 1195241"/>
                <a:gd name="connsiteY51" fmla="*/ 1280365 h 2166257"/>
                <a:gd name="connsiteX52" fmla="*/ 100661 w 1195241"/>
                <a:gd name="connsiteY52" fmla="*/ 1321224 h 2166257"/>
                <a:gd name="connsiteX53" fmla="*/ 81101 w 1195241"/>
                <a:gd name="connsiteY53" fmla="*/ 1332367 h 2166257"/>
                <a:gd name="connsiteX54" fmla="*/ 12324 w 1195241"/>
                <a:gd name="connsiteY54" fmla="*/ 1415323 h 2166257"/>
                <a:gd name="connsiteX55" fmla="*/ 103185 w 1195241"/>
                <a:gd name="connsiteY55" fmla="*/ 1641284 h 216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95241" h="2166257">
                  <a:moveTo>
                    <a:pt x="103185" y="1641284"/>
                  </a:moveTo>
                  <a:cubicBezTo>
                    <a:pt x="144199" y="1682143"/>
                    <a:pt x="193415" y="1725478"/>
                    <a:pt x="242631" y="1774385"/>
                  </a:cubicBezTo>
                  <a:cubicBezTo>
                    <a:pt x="246417" y="1778099"/>
                    <a:pt x="250834" y="1781814"/>
                    <a:pt x="253989" y="1785528"/>
                  </a:cubicBezTo>
                  <a:lnTo>
                    <a:pt x="257144" y="1789242"/>
                  </a:lnTo>
                  <a:cubicBezTo>
                    <a:pt x="275303" y="1806143"/>
                    <a:pt x="292371" y="1824127"/>
                    <a:pt x="308253" y="1843102"/>
                  </a:cubicBezTo>
                  <a:cubicBezTo>
                    <a:pt x="327182" y="1862293"/>
                    <a:pt x="344850" y="1882723"/>
                    <a:pt x="361886" y="1905009"/>
                  </a:cubicBezTo>
                  <a:lnTo>
                    <a:pt x="383970" y="1934725"/>
                  </a:lnTo>
                  <a:cubicBezTo>
                    <a:pt x="392804" y="1948344"/>
                    <a:pt x="402268" y="1961964"/>
                    <a:pt x="411102" y="1976202"/>
                  </a:cubicBezTo>
                  <a:cubicBezTo>
                    <a:pt x="414206" y="1979731"/>
                    <a:pt x="416755" y="1983699"/>
                    <a:pt x="418674" y="1987965"/>
                  </a:cubicBezTo>
                  <a:cubicBezTo>
                    <a:pt x="432574" y="2010059"/>
                    <a:pt x="445011" y="2033015"/>
                    <a:pt x="455901" y="2056682"/>
                  </a:cubicBezTo>
                  <a:lnTo>
                    <a:pt x="455901" y="2056682"/>
                  </a:lnTo>
                  <a:cubicBezTo>
                    <a:pt x="460949" y="2067206"/>
                    <a:pt x="465997" y="2078349"/>
                    <a:pt x="470414" y="2089493"/>
                  </a:cubicBezTo>
                  <a:cubicBezTo>
                    <a:pt x="474831" y="2100636"/>
                    <a:pt x="474831" y="2100636"/>
                    <a:pt x="476724" y="2106207"/>
                  </a:cubicBezTo>
                  <a:cubicBezTo>
                    <a:pt x="478616" y="2111779"/>
                    <a:pt x="482403" y="2119827"/>
                    <a:pt x="485557" y="2126018"/>
                  </a:cubicBezTo>
                  <a:cubicBezTo>
                    <a:pt x="489829" y="2134183"/>
                    <a:pt x="494675" y="2142046"/>
                    <a:pt x="500070" y="2149543"/>
                  </a:cubicBezTo>
                  <a:lnTo>
                    <a:pt x="505749" y="2158210"/>
                  </a:lnTo>
                  <a:cubicBezTo>
                    <a:pt x="507907" y="2161020"/>
                    <a:pt x="510222" y="2163707"/>
                    <a:pt x="512689" y="2166258"/>
                  </a:cubicBezTo>
                  <a:lnTo>
                    <a:pt x="592193" y="2166258"/>
                  </a:lnTo>
                  <a:lnTo>
                    <a:pt x="603550" y="2158210"/>
                  </a:lnTo>
                  <a:lnTo>
                    <a:pt x="603550" y="2158210"/>
                  </a:lnTo>
                  <a:cubicBezTo>
                    <a:pt x="608598" y="2152638"/>
                    <a:pt x="621849" y="2137780"/>
                    <a:pt x="638885" y="2114875"/>
                  </a:cubicBezTo>
                  <a:lnTo>
                    <a:pt x="645826" y="2105589"/>
                  </a:lnTo>
                  <a:cubicBezTo>
                    <a:pt x="671437" y="2071063"/>
                    <a:pt x="694625" y="2034866"/>
                    <a:pt x="715233" y="1997251"/>
                  </a:cubicBezTo>
                  <a:cubicBezTo>
                    <a:pt x="762336" y="1914920"/>
                    <a:pt x="793159" y="1824604"/>
                    <a:pt x="806094" y="1731050"/>
                  </a:cubicBezTo>
                  <a:cubicBezTo>
                    <a:pt x="806094" y="1717430"/>
                    <a:pt x="810511" y="1705049"/>
                    <a:pt x="812404" y="1692667"/>
                  </a:cubicBezTo>
                  <a:lnTo>
                    <a:pt x="812404" y="1692667"/>
                  </a:lnTo>
                  <a:cubicBezTo>
                    <a:pt x="844148" y="1599119"/>
                    <a:pt x="908495" y="1519550"/>
                    <a:pt x="994125" y="1467944"/>
                  </a:cubicBezTo>
                  <a:lnTo>
                    <a:pt x="994125" y="1467944"/>
                  </a:lnTo>
                  <a:lnTo>
                    <a:pt x="1048390" y="1425228"/>
                  </a:lnTo>
                  <a:cubicBezTo>
                    <a:pt x="1082797" y="1398497"/>
                    <a:pt x="1113734" y="1367722"/>
                    <a:pt x="1140512" y="1333605"/>
                  </a:cubicBezTo>
                  <a:cubicBezTo>
                    <a:pt x="1158110" y="1309065"/>
                    <a:pt x="1171537" y="1281888"/>
                    <a:pt x="1180264" y="1253126"/>
                  </a:cubicBezTo>
                  <a:cubicBezTo>
                    <a:pt x="1185785" y="1237079"/>
                    <a:pt x="1190423" y="1220755"/>
                    <a:pt x="1194145" y="1204219"/>
                  </a:cubicBezTo>
                  <a:cubicBezTo>
                    <a:pt x="1194145" y="1198029"/>
                    <a:pt x="1194145" y="1191838"/>
                    <a:pt x="1194145" y="1186885"/>
                  </a:cubicBezTo>
                  <a:lnTo>
                    <a:pt x="1194145" y="1186885"/>
                  </a:lnTo>
                  <a:cubicBezTo>
                    <a:pt x="1200455" y="1134883"/>
                    <a:pt x="1179002" y="1116311"/>
                    <a:pt x="1143036" y="1115073"/>
                  </a:cubicBezTo>
                  <a:cubicBezTo>
                    <a:pt x="1037663" y="1109501"/>
                    <a:pt x="811142" y="1254983"/>
                    <a:pt x="779593" y="1165218"/>
                  </a:cubicBezTo>
                  <a:cubicBezTo>
                    <a:pt x="748044" y="1075452"/>
                    <a:pt x="910205" y="1041403"/>
                    <a:pt x="1017471" y="974543"/>
                  </a:cubicBezTo>
                  <a:cubicBezTo>
                    <a:pt x="1063060" y="952826"/>
                    <a:pt x="1095561" y="911311"/>
                    <a:pt x="1105177" y="862491"/>
                  </a:cubicBezTo>
                  <a:cubicBezTo>
                    <a:pt x="1124107" y="700913"/>
                    <a:pt x="937337" y="793155"/>
                    <a:pt x="815559" y="557908"/>
                  </a:cubicBezTo>
                  <a:cubicBezTo>
                    <a:pt x="805924" y="538828"/>
                    <a:pt x="797500" y="519191"/>
                    <a:pt x="790320" y="499096"/>
                  </a:cubicBezTo>
                  <a:cubicBezTo>
                    <a:pt x="716495" y="290469"/>
                    <a:pt x="827547" y="120224"/>
                    <a:pt x="723436" y="16839"/>
                  </a:cubicBezTo>
                  <a:cubicBezTo>
                    <a:pt x="612384" y="-96452"/>
                    <a:pt x="642671" y="403140"/>
                    <a:pt x="590300" y="291088"/>
                  </a:cubicBezTo>
                  <a:cubicBezTo>
                    <a:pt x="537929" y="179036"/>
                    <a:pt x="471676" y="282421"/>
                    <a:pt x="464104" y="405616"/>
                  </a:cubicBezTo>
                  <a:cubicBezTo>
                    <a:pt x="456532" y="528811"/>
                    <a:pt x="517737" y="659436"/>
                    <a:pt x="369458" y="485476"/>
                  </a:cubicBezTo>
                  <a:cubicBezTo>
                    <a:pt x="267870" y="368472"/>
                    <a:pt x="207927" y="400663"/>
                    <a:pt x="180164" y="515811"/>
                  </a:cubicBezTo>
                  <a:cubicBezTo>
                    <a:pt x="163500" y="585227"/>
                    <a:pt x="154616" y="656223"/>
                    <a:pt x="153663" y="727534"/>
                  </a:cubicBezTo>
                  <a:cubicBezTo>
                    <a:pt x="144199" y="987544"/>
                    <a:pt x="318979" y="870539"/>
                    <a:pt x="211082" y="941733"/>
                  </a:cubicBezTo>
                  <a:cubicBezTo>
                    <a:pt x="103185" y="1012926"/>
                    <a:pt x="413626" y="1138598"/>
                    <a:pt x="395327" y="1233316"/>
                  </a:cubicBezTo>
                  <a:cubicBezTo>
                    <a:pt x="395327" y="1233316"/>
                    <a:pt x="395327" y="1233316"/>
                    <a:pt x="395327" y="1237030"/>
                  </a:cubicBezTo>
                  <a:cubicBezTo>
                    <a:pt x="395327" y="1240744"/>
                    <a:pt x="395327" y="1240125"/>
                    <a:pt x="395327" y="1241983"/>
                  </a:cubicBezTo>
                  <a:cubicBezTo>
                    <a:pt x="384153" y="1263855"/>
                    <a:pt x="362138" y="1278415"/>
                    <a:pt x="337278" y="1280365"/>
                  </a:cubicBezTo>
                  <a:lnTo>
                    <a:pt x="337278" y="1280365"/>
                  </a:lnTo>
                  <a:cubicBezTo>
                    <a:pt x="274180" y="1293985"/>
                    <a:pt x="176378" y="1280365"/>
                    <a:pt x="100661" y="1321224"/>
                  </a:cubicBezTo>
                  <a:cubicBezTo>
                    <a:pt x="93878" y="1324468"/>
                    <a:pt x="87341" y="1328195"/>
                    <a:pt x="81101" y="1332367"/>
                  </a:cubicBezTo>
                  <a:cubicBezTo>
                    <a:pt x="49691" y="1352054"/>
                    <a:pt x="25575" y="1381144"/>
                    <a:pt x="12324" y="1415323"/>
                  </a:cubicBezTo>
                  <a:cubicBezTo>
                    <a:pt x="-24272" y="1493326"/>
                    <a:pt x="24944" y="1562043"/>
                    <a:pt x="103185" y="16412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B49F782-D7A4-2D43-B579-17E370F2D142}"/>
                </a:ext>
              </a:extLst>
            </p:cNvPr>
            <p:cNvSpPr/>
            <p:nvPr/>
          </p:nvSpPr>
          <p:spPr>
            <a:xfrm>
              <a:off x="10307371" y="3973752"/>
              <a:ext cx="773822" cy="1617297"/>
            </a:xfrm>
            <a:custGeom>
              <a:avLst/>
              <a:gdLst>
                <a:gd name="connsiteX0" fmla="*/ 10843 w 773822"/>
                <a:gd name="connsiteY0" fmla="*/ 902888 h 1617297"/>
                <a:gd name="connsiteX1" fmla="*/ 73941 w 773822"/>
                <a:gd name="connsiteY1" fmla="*/ 972843 h 1617297"/>
                <a:gd name="connsiteX2" fmla="*/ 97918 w 773822"/>
                <a:gd name="connsiteY2" fmla="*/ 1007511 h 1617297"/>
                <a:gd name="connsiteX3" fmla="*/ 193827 w 773822"/>
                <a:gd name="connsiteY3" fmla="*/ 1094181 h 1617297"/>
                <a:gd name="connsiteX4" fmla="*/ 267651 w 773822"/>
                <a:gd name="connsiteY4" fmla="*/ 1131945 h 1617297"/>
                <a:gd name="connsiteX5" fmla="*/ 330749 w 773822"/>
                <a:gd name="connsiteY5" fmla="*/ 1152993 h 1617297"/>
                <a:gd name="connsiteX6" fmla="*/ 346524 w 773822"/>
                <a:gd name="connsiteY6" fmla="*/ 1157327 h 1617297"/>
                <a:gd name="connsiteX7" fmla="*/ 352833 w 773822"/>
                <a:gd name="connsiteY7" fmla="*/ 1157327 h 1617297"/>
                <a:gd name="connsiteX8" fmla="*/ 379965 w 773822"/>
                <a:gd name="connsiteY8" fmla="*/ 1165375 h 1617297"/>
                <a:gd name="connsiteX9" fmla="*/ 424134 w 773822"/>
                <a:gd name="connsiteY9" fmla="*/ 1186423 h 1617297"/>
                <a:gd name="connsiteX10" fmla="*/ 424134 w 773822"/>
                <a:gd name="connsiteY10" fmla="*/ 1186423 h 1617297"/>
                <a:gd name="connsiteX11" fmla="*/ 418455 w 773822"/>
                <a:gd name="connsiteY11" fmla="*/ 1234092 h 1617297"/>
                <a:gd name="connsiteX12" fmla="*/ 418455 w 773822"/>
                <a:gd name="connsiteY12" fmla="*/ 1256378 h 1617297"/>
                <a:gd name="connsiteX13" fmla="*/ 395109 w 773822"/>
                <a:gd name="connsiteY13" fmla="*/ 1398146 h 1617297"/>
                <a:gd name="connsiteX14" fmla="*/ 373025 w 773822"/>
                <a:gd name="connsiteY14" fmla="*/ 1506484 h 1617297"/>
                <a:gd name="connsiteX15" fmla="*/ 313713 w 773822"/>
                <a:gd name="connsiteY15" fmla="*/ 1609250 h 1617297"/>
                <a:gd name="connsiteX16" fmla="*/ 306141 w 773822"/>
                <a:gd name="connsiteY16" fmla="*/ 1617298 h 1617297"/>
                <a:gd name="connsiteX17" fmla="*/ 344000 w 773822"/>
                <a:gd name="connsiteY17" fmla="*/ 1617298 h 1617297"/>
                <a:gd name="connsiteX18" fmla="*/ 350940 w 773822"/>
                <a:gd name="connsiteY18" fmla="*/ 1609250 h 1617297"/>
                <a:gd name="connsiteX19" fmla="*/ 400787 w 773822"/>
                <a:gd name="connsiteY19" fmla="*/ 1515151 h 1617297"/>
                <a:gd name="connsiteX20" fmla="*/ 423503 w 773822"/>
                <a:gd name="connsiteY20" fmla="*/ 1403718 h 1617297"/>
                <a:gd name="connsiteX21" fmla="*/ 445587 w 773822"/>
                <a:gd name="connsiteY21" fmla="*/ 1243997 h 1617297"/>
                <a:gd name="connsiteX22" fmla="*/ 445587 w 773822"/>
                <a:gd name="connsiteY22" fmla="*/ 1230377 h 1617297"/>
                <a:gd name="connsiteX23" fmla="*/ 449373 w 773822"/>
                <a:gd name="connsiteY23" fmla="*/ 1115230 h 1617297"/>
                <a:gd name="connsiteX24" fmla="*/ 413407 w 773822"/>
                <a:gd name="connsiteY24" fmla="*/ 1006892 h 1617297"/>
                <a:gd name="connsiteX25" fmla="*/ 514995 w 773822"/>
                <a:gd name="connsiteY25" fmla="*/ 984606 h 1617297"/>
                <a:gd name="connsiteX26" fmla="*/ 557270 w 773822"/>
                <a:gd name="connsiteY26" fmla="*/ 960462 h 1617297"/>
                <a:gd name="connsiteX27" fmla="*/ 620368 w 773822"/>
                <a:gd name="connsiteY27" fmla="*/ 902269 h 1617297"/>
                <a:gd name="connsiteX28" fmla="*/ 642452 w 773822"/>
                <a:gd name="connsiteY28" fmla="*/ 876887 h 1617297"/>
                <a:gd name="connsiteX29" fmla="*/ 728896 w 773822"/>
                <a:gd name="connsiteY29" fmla="*/ 806932 h 1617297"/>
                <a:gd name="connsiteX30" fmla="*/ 750349 w 773822"/>
                <a:gd name="connsiteY30" fmla="*/ 801360 h 1617297"/>
                <a:gd name="connsiteX31" fmla="*/ 770856 w 773822"/>
                <a:gd name="connsiteY31" fmla="*/ 798574 h 1617297"/>
                <a:gd name="connsiteX32" fmla="*/ 768017 w 773822"/>
                <a:gd name="connsiteY32" fmla="*/ 778455 h 1617297"/>
                <a:gd name="connsiteX33" fmla="*/ 713753 w 773822"/>
                <a:gd name="connsiteY33" fmla="*/ 782788 h 1617297"/>
                <a:gd name="connsiteX34" fmla="*/ 621629 w 773822"/>
                <a:gd name="connsiteY34" fmla="*/ 857696 h 1617297"/>
                <a:gd name="connsiteX35" fmla="*/ 598284 w 773822"/>
                <a:gd name="connsiteY35" fmla="*/ 883078 h 1617297"/>
                <a:gd name="connsiteX36" fmla="*/ 542757 w 773822"/>
                <a:gd name="connsiteY36" fmla="*/ 937556 h 1617297"/>
                <a:gd name="connsiteX37" fmla="*/ 497327 w 773822"/>
                <a:gd name="connsiteY37" fmla="*/ 961700 h 1617297"/>
                <a:gd name="connsiteX38" fmla="*/ 402681 w 773822"/>
                <a:gd name="connsiteY38" fmla="*/ 977177 h 1617297"/>
                <a:gd name="connsiteX39" fmla="*/ 371762 w 773822"/>
                <a:gd name="connsiteY39" fmla="*/ 908460 h 1617297"/>
                <a:gd name="connsiteX40" fmla="*/ 371762 w 773822"/>
                <a:gd name="connsiteY40" fmla="*/ 908460 h 1617297"/>
                <a:gd name="connsiteX41" fmla="*/ 356619 w 773822"/>
                <a:gd name="connsiteY41" fmla="*/ 842838 h 1617297"/>
                <a:gd name="connsiteX42" fmla="*/ 373025 w 773822"/>
                <a:gd name="connsiteY42" fmla="*/ 643497 h 1617297"/>
                <a:gd name="connsiteX43" fmla="*/ 385013 w 773822"/>
                <a:gd name="connsiteY43" fmla="*/ 603257 h 1617297"/>
                <a:gd name="connsiteX44" fmla="*/ 432967 w 773822"/>
                <a:gd name="connsiteY44" fmla="*/ 486872 h 1617297"/>
                <a:gd name="connsiteX45" fmla="*/ 513102 w 773822"/>
                <a:gd name="connsiteY45" fmla="*/ 475109 h 1617297"/>
                <a:gd name="connsiteX46" fmla="*/ 597652 w 773822"/>
                <a:gd name="connsiteY46" fmla="*/ 402059 h 1617297"/>
                <a:gd name="connsiteX47" fmla="*/ 614058 w 773822"/>
                <a:gd name="connsiteY47" fmla="*/ 381629 h 1617297"/>
                <a:gd name="connsiteX48" fmla="*/ 696716 w 773822"/>
                <a:gd name="connsiteY48" fmla="*/ 310436 h 1617297"/>
                <a:gd name="connsiteX49" fmla="*/ 733313 w 773822"/>
                <a:gd name="connsiteY49" fmla="*/ 303007 h 1617297"/>
                <a:gd name="connsiteX50" fmla="*/ 754135 w 773822"/>
                <a:gd name="connsiteY50" fmla="*/ 303007 h 1617297"/>
                <a:gd name="connsiteX51" fmla="*/ 754703 w 773822"/>
                <a:gd name="connsiteY51" fmla="*/ 283754 h 1617297"/>
                <a:gd name="connsiteX52" fmla="*/ 754135 w 773822"/>
                <a:gd name="connsiteY52" fmla="*/ 283197 h 1617297"/>
                <a:gd name="connsiteX53" fmla="*/ 681573 w 773822"/>
                <a:gd name="connsiteY53" fmla="*/ 287530 h 1617297"/>
                <a:gd name="connsiteX54" fmla="*/ 592605 w 773822"/>
                <a:gd name="connsiteY54" fmla="*/ 364914 h 1617297"/>
                <a:gd name="connsiteX55" fmla="*/ 575568 w 773822"/>
                <a:gd name="connsiteY55" fmla="*/ 385344 h 1617297"/>
                <a:gd name="connsiteX56" fmla="*/ 503006 w 773822"/>
                <a:gd name="connsiteY56" fmla="*/ 447251 h 1617297"/>
                <a:gd name="connsiteX57" fmla="*/ 446849 w 773822"/>
                <a:gd name="connsiteY57" fmla="*/ 454680 h 1617297"/>
                <a:gd name="connsiteX58" fmla="*/ 487862 w 773822"/>
                <a:gd name="connsiteY58" fmla="*/ 372343 h 1617297"/>
                <a:gd name="connsiteX59" fmla="*/ 520042 w 773822"/>
                <a:gd name="connsiteY59" fmla="*/ 310436 h 1617297"/>
                <a:gd name="connsiteX60" fmla="*/ 555377 w 773822"/>
                <a:gd name="connsiteY60" fmla="*/ 213861 h 1617297"/>
                <a:gd name="connsiteX61" fmla="*/ 485970 w 773822"/>
                <a:gd name="connsiteY61" fmla="*/ 7091 h 1617297"/>
                <a:gd name="connsiteX62" fmla="*/ 466132 w 773822"/>
                <a:gd name="connsiteY62" fmla="*/ 1927 h 1617297"/>
                <a:gd name="connsiteX63" fmla="*/ 465778 w 773822"/>
                <a:gd name="connsiteY63" fmla="*/ 2138 h 1617297"/>
                <a:gd name="connsiteX64" fmla="*/ 461248 w 773822"/>
                <a:gd name="connsiteY64" fmla="*/ 21781 h 1617297"/>
                <a:gd name="connsiteX65" fmla="*/ 461362 w 773822"/>
                <a:gd name="connsiteY65" fmla="*/ 21948 h 1617297"/>
                <a:gd name="connsiteX66" fmla="*/ 524459 w 773822"/>
                <a:gd name="connsiteY66" fmla="*/ 207670 h 1617297"/>
                <a:gd name="connsiteX67" fmla="*/ 492279 w 773822"/>
                <a:gd name="connsiteY67" fmla="*/ 296197 h 1617297"/>
                <a:gd name="connsiteX68" fmla="*/ 460099 w 773822"/>
                <a:gd name="connsiteY68" fmla="*/ 358105 h 1617297"/>
                <a:gd name="connsiteX69" fmla="*/ 390061 w 773822"/>
                <a:gd name="connsiteY69" fmla="*/ 502348 h 1617297"/>
                <a:gd name="connsiteX70" fmla="*/ 334535 w 773822"/>
                <a:gd name="connsiteY70" fmla="*/ 440441 h 1617297"/>
                <a:gd name="connsiteX71" fmla="*/ 325701 w 773822"/>
                <a:gd name="connsiteY71" fmla="*/ 372962 h 1617297"/>
                <a:gd name="connsiteX72" fmla="*/ 325701 w 773822"/>
                <a:gd name="connsiteY72" fmla="*/ 356247 h 1617297"/>
                <a:gd name="connsiteX73" fmla="*/ 302355 w 773822"/>
                <a:gd name="connsiteY73" fmla="*/ 266482 h 1617297"/>
                <a:gd name="connsiteX74" fmla="*/ 233579 w 773822"/>
                <a:gd name="connsiteY74" fmla="*/ 204575 h 1617297"/>
                <a:gd name="connsiteX75" fmla="*/ 203291 w 773822"/>
                <a:gd name="connsiteY75" fmla="*/ 192193 h 1617297"/>
                <a:gd name="connsiteX76" fmla="*/ 163540 w 773822"/>
                <a:gd name="connsiteY76" fmla="*/ 173002 h 1617297"/>
                <a:gd name="connsiteX77" fmla="*/ 143349 w 773822"/>
                <a:gd name="connsiteY77" fmla="*/ 173002 h 1617297"/>
                <a:gd name="connsiteX78" fmla="*/ 143046 w 773822"/>
                <a:gd name="connsiteY78" fmla="*/ 193134 h 1617297"/>
                <a:gd name="connsiteX79" fmla="*/ 143349 w 773822"/>
                <a:gd name="connsiteY79" fmla="*/ 193431 h 1617297"/>
                <a:gd name="connsiteX80" fmla="*/ 195089 w 773822"/>
                <a:gd name="connsiteY80" fmla="*/ 220670 h 1617297"/>
                <a:gd name="connsiteX81" fmla="*/ 220959 w 773822"/>
                <a:gd name="connsiteY81" fmla="*/ 230576 h 1617297"/>
                <a:gd name="connsiteX82" fmla="*/ 278378 w 773822"/>
                <a:gd name="connsiteY82" fmla="*/ 281340 h 1617297"/>
                <a:gd name="connsiteX83" fmla="*/ 297938 w 773822"/>
                <a:gd name="connsiteY83" fmla="*/ 359343 h 1617297"/>
                <a:gd name="connsiteX84" fmla="*/ 297938 w 773822"/>
                <a:gd name="connsiteY84" fmla="*/ 375439 h 1617297"/>
                <a:gd name="connsiteX85" fmla="*/ 308665 w 773822"/>
                <a:gd name="connsiteY85" fmla="*/ 448489 h 1617297"/>
                <a:gd name="connsiteX86" fmla="*/ 379334 w 773822"/>
                <a:gd name="connsiteY86" fmla="*/ 532064 h 1617297"/>
                <a:gd name="connsiteX87" fmla="*/ 357250 w 773822"/>
                <a:gd name="connsiteY87" fmla="*/ 593971 h 1617297"/>
                <a:gd name="connsiteX88" fmla="*/ 347154 w 773822"/>
                <a:gd name="connsiteY88" fmla="*/ 626782 h 1617297"/>
                <a:gd name="connsiteX89" fmla="*/ 324439 w 773822"/>
                <a:gd name="connsiteY89" fmla="*/ 756168 h 1617297"/>
                <a:gd name="connsiteX90" fmla="*/ 324439 w 773822"/>
                <a:gd name="connsiteY90" fmla="*/ 832314 h 1617297"/>
                <a:gd name="connsiteX91" fmla="*/ 324439 w 773822"/>
                <a:gd name="connsiteY91" fmla="*/ 832314 h 1617297"/>
                <a:gd name="connsiteX92" fmla="*/ 342107 w 773822"/>
                <a:gd name="connsiteY92" fmla="*/ 915889 h 1617297"/>
                <a:gd name="connsiteX93" fmla="*/ 346524 w 773822"/>
                <a:gd name="connsiteY93" fmla="*/ 927651 h 1617297"/>
                <a:gd name="connsiteX94" fmla="*/ 376810 w 773822"/>
                <a:gd name="connsiteY94" fmla="*/ 996987 h 1617297"/>
                <a:gd name="connsiteX95" fmla="*/ 376810 w 773822"/>
                <a:gd name="connsiteY95" fmla="*/ 1001321 h 1617297"/>
                <a:gd name="connsiteX96" fmla="*/ 376810 w 773822"/>
                <a:gd name="connsiteY96" fmla="*/ 1006892 h 1617297"/>
                <a:gd name="connsiteX97" fmla="*/ 417193 w 773822"/>
                <a:gd name="connsiteY97" fmla="*/ 1120802 h 1617297"/>
                <a:gd name="connsiteX98" fmla="*/ 417193 w 773822"/>
                <a:gd name="connsiteY98" fmla="*/ 1161660 h 1617297"/>
                <a:gd name="connsiteX99" fmla="*/ 373025 w 773822"/>
                <a:gd name="connsiteY99" fmla="*/ 1143088 h 1617297"/>
                <a:gd name="connsiteX100" fmla="*/ 345893 w 773822"/>
                <a:gd name="connsiteY100" fmla="*/ 1135040 h 1617297"/>
                <a:gd name="connsiteX101" fmla="*/ 345893 w 773822"/>
                <a:gd name="connsiteY101" fmla="*/ 1135040 h 1617297"/>
                <a:gd name="connsiteX102" fmla="*/ 330749 w 773822"/>
                <a:gd name="connsiteY102" fmla="*/ 1130707 h 1617297"/>
                <a:gd name="connsiteX103" fmla="*/ 168588 w 773822"/>
                <a:gd name="connsiteY103" fmla="*/ 1050227 h 1617297"/>
                <a:gd name="connsiteX104" fmla="*/ 112431 w 773822"/>
                <a:gd name="connsiteY104" fmla="*/ 993273 h 1617297"/>
                <a:gd name="connsiteX105" fmla="*/ 89716 w 773822"/>
                <a:gd name="connsiteY105" fmla="*/ 960462 h 1617297"/>
                <a:gd name="connsiteX106" fmla="*/ 21570 w 773822"/>
                <a:gd name="connsiteY106" fmla="*/ 882459 h 1617297"/>
                <a:gd name="connsiteX107" fmla="*/ 1947 w 773822"/>
                <a:gd name="connsiteY107" fmla="*/ 881902 h 1617297"/>
                <a:gd name="connsiteX108" fmla="*/ 1379 w 773822"/>
                <a:gd name="connsiteY108" fmla="*/ 882459 h 1617297"/>
                <a:gd name="connsiteX109" fmla="*/ 8843 w 773822"/>
                <a:gd name="connsiteY109" fmla="*/ 902152 h 1617297"/>
                <a:gd name="connsiteX110" fmla="*/ 10843 w 773822"/>
                <a:gd name="connsiteY110" fmla="*/ 902888 h 161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773822" h="1617297">
                  <a:moveTo>
                    <a:pt x="10843" y="902888"/>
                  </a:moveTo>
                  <a:cubicBezTo>
                    <a:pt x="36442" y="921819"/>
                    <a:pt x="57902" y="945610"/>
                    <a:pt x="73941" y="972843"/>
                  </a:cubicBezTo>
                  <a:cubicBezTo>
                    <a:pt x="81513" y="984606"/>
                    <a:pt x="89716" y="996368"/>
                    <a:pt x="97918" y="1007511"/>
                  </a:cubicBezTo>
                  <a:cubicBezTo>
                    <a:pt x="124110" y="1042006"/>
                    <a:pt x="156637" y="1071400"/>
                    <a:pt x="193827" y="1094181"/>
                  </a:cubicBezTo>
                  <a:cubicBezTo>
                    <a:pt x="217148" y="1109058"/>
                    <a:pt x="241870" y="1121705"/>
                    <a:pt x="267651" y="1131945"/>
                  </a:cubicBezTo>
                  <a:cubicBezTo>
                    <a:pt x="288189" y="1140315"/>
                    <a:pt x="309264" y="1147347"/>
                    <a:pt x="330749" y="1152993"/>
                  </a:cubicBezTo>
                  <a:lnTo>
                    <a:pt x="346524" y="1157327"/>
                  </a:lnTo>
                  <a:lnTo>
                    <a:pt x="352833" y="1157327"/>
                  </a:lnTo>
                  <a:lnTo>
                    <a:pt x="379965" y="1165375"/>
                  </a:lnTo>
                  <a:cubicBezTo>
                    <a:pt x="395601" y="1170371"/>
                    <a:pt x="410467" y="1177453"/>
                    <a:pt x="424134" y="1186423"/>
                  </a:cubicBezTo>
                  <a:cubicBezTo>
                    <a:pt x="424134" y="1186423"/>
                    <a:pt x="424134" y="1186423"/>
                    <a:pt x="424134" y="1186423"/>
                  </a:cubicBezTo>
                  <a:cubicBezTo>
                    <a:pt x="424134" y="1202519"/>
                    <a:pt x="420348" y="1218615"/>
                    <a:pt x="418455" y="1234092"/>
                  </a:cubicBezTo>
                  <a:lnTo>
                    <a:pt x="418455" y="1256378"/>
                  </a:lnTo>
                  <a:lnTo>
                    <a:pt x="395109" y="1398146"/>
                  </a:lnTo>
                  <a:cubicBezTo>
                    <a:pt x="391222" y="1434857"/>
                    <a:pt x="383827" y="1471128"/>
                    <a:pt x="373025" y="1506484"/>
                  </a:cubicBezTo>
                  <a:cubicBezTo>
                    <a:pt x="360323" y="1544228"/>
                    <a:pt x="340170" y="1579144"/>
                    <a:pt x="313713" y="1609250"/>
                  </a:cubicBezTo>
                  <a:cubicBezTo>
                    <a:pt x="311523" y="1612221"/>
                    <a:pt x="308987" y="1614920"/>
                    <a:pt x="306141" y="1617298"/>
                  </a:cubicBezTo>
                  <a:lnTo>
                    <a:pt x="344000" y="1617298"/>
                  </a:lnTo>
                  <a:cubicBezTo>
                    <a:pt x="346644" y="1614908"/>
                    <a:pt x="348972" y="1612203"/>
                    <a:pt x="350940" y="1609250"/>
                  </a:cubicBezTo>
                  <a:cubicBezTo>
                    <a:pt x="372583" y="1580704"/>
                    <a:pt x="389411" y="1548933"/>
                    <a:pt x="400787" y="1515151"/>
                  </a:cubicBezTo>
                  <a:cubicBezTo>
                    <a:pt x="411602" y="1478712"/>
                    <a:pt x="419199" y="1441431"/>
                    <a:pt x="423503" y="1403718"/>
                  </a:cubicBezTo>
                  <a:lnTo>
                    <a:pt x="445587" y="1243997"/>
                  </a:lnTo>
                  <a:lnTo>
                    <a:pt x="445587" y="1230377"/>
                  </a:lnTo>
                  <a:cubicBezTo>
                    <a:pt x="452534" y="1192379"/>
                    <a:pt x="453808" y="1153588"/>
                    <a:pt x="449373" y="1115230"/>
                  </a:cubicBezTo>
                  <a:cubicBezTo>
                    <a:pt x="442956" y="1077559"/>
                    <a:pt x="430828" y="1041047"/>
                    <a:pt x="413407" y="1006892"/>
                  </a:cubicBezTo>
                  <a:cubicBezTo>
                    <a:pt x="448433" y="1006063"/>
                    <a:pt x="482947" y="998491"/>
                    <a:pt x="514995" y="984606"/>
                  </a:cubicBezTo>
                  <a:cubicBezTo>
                    <a:pt x="530157" y="978520"/>
                    <a:pt x="544385" y="970392"/>
                    <a:pt x="557270" y="960462"/>
                  </a:cubicBezTo>
                  <a:cubicBezTo>
                    <a:pt x="580339" y="943301"/>
                    <a:pt x="601489" y="923794"/>
                    <a:pt x="620368" y="902269"/>
                  </a:cubicBezTo>
                  <a:cubicBezTo>
                    <a:pt x="627227" y="893404"/>
                    <a:pt x="634603" y="884929"/>
                    <a:pt x="642452" y="876887"/>
                  </a:cubicBezTo>
                  <a:cubicBezTo>
                    <a:pt x="668120" y="850063"/>
                    <a:pt x="697170" y="826556"/>
                    <a:pt x="728896" y="806932"/>
                  </a:cubicBezTo>
                  <a:cubicBezTo>
                    <a:pt x="740885" y="800122"/>
                    <a:pt x="747825" y="799503"/>
                    <a:pt x="750349" y="801360"/>
                  </a:cubicBezTo>
                  <a:cubicBezTo>
                    <a:pt x="756798" y="806146"/>
                    <a:pt x="765978" y="804901"/>
                    <a:pt x="770856" y="798574"/>
                  </a:cubicBezTo>
                  <a:cubicBezTo>
                    <a:pt x="775733" y="792247"/>
                    <a:pt x="774465" y="783240"/>
                    <a:pt x="768017" y="778455"/>
                  </a:cubicBezTo>
                  <a:cubicBezTo>
                    <a:pt x="758552" y="771026"/>
                    <a:pt x="740885" y="766073"/>
                    <a:pt x="713753" y="782788"/>
                  </a:cubicBezTo>
                  <a:cubicBezTo>
                    <a:pt x="679617" y="803391"/>
                    <a:pt x="648604" y="828612"/>
                    <a:pt x="621629" y="857696"/>
                  </a:cubicBezTo>
                  <a:cubicBezTo>
                    <a:pt x="613427" y="865744"/>
                    <a:pt x="605855" y="874411"/>
                    <a:pt x="598284" y="883078"/>
                  </a:cubicBezTo>
                  <a:cubicBezTo>
                    <a:pt x="582048" y="903340"/>
                    <a:pt x="563409" y="921627"/>
                    <a:pt x="542757" y="937556"/>
                  </a:cubicBezTo>
                  <a:cubicBezTo>
                    <a:pt x="529002" y="947901"/>
                    <a:pt x="513669" y="956048"/>
                    <a:pt x="497327" y="961700"/>
                  </a:cubicBezTo>
                  <a:cubicBezTo>
                    <a:pt x="467312" y="973580"/>
                    <a:pt x="435006" y="978867"/>
                    <a:pt x="402681" y="977177"/>
                  </a:cubicBezTo>
                  <a:cubicBezTo>
                    <a:pt x="391096" y="954847"/>
                    <a:pt x="380773" y="931904"/>
                    <a:pt x="371762" y="908460"/>
                  </a:cubicBezTo>
                  <a:lnTo>
                    <a:pt x="371762" y="908460"/>
                  </a:lnTo>
                  <a:cubicBezTo>
                    <a:pt x="364128" y="887238"/>
                    <a:pt x="359048" y="865217"/>
                    <a:pt x="356619" y="842838"/>
                  </a:cubicBezTo>
                  <a:cubicBezTo>
                    <a:pt x="348214" y="775991"/>
                    <a:pt x="353799" y="708159"/>
                    <a:pt x="373025" y="643497"/>
                  </a:cubicBezTo>
                  <a:cubicBezTo>
                    <a:pt x="376142" y="629846"/>
                    <a:pt x="380148" y="616406"/>
                    <a:pt x="385013" y="603257"/>
                  </a:cubicBezTo>
                  <a:cubicBezTo>
                    <a:pt x="398484" y="563507"/>
                    <a:pt x="414498" y="524635"/>
                    <a:pt x="432967" y="486872"/>
                  </a:cubicBezTo>
                  <a:cubicBezTo>
                    <a:pt x="460219" y="488339"/>
                    <a:pt x="487484" y="484333"/>
                    <a:pt x="513102" y="475109"/>
                  </a:cubicBezTo>
                  <a:cubicBezTo>
                    <a:pt x="547433" y="458611"/>
                    <a:pt x="576628" y="433384"/>
                    <a:pt x="597652" y="402059"/>
                  </a:cubicBezTo>
                  <a:lnTo>
                    <a:pt x="614058" y="381629"/>
                  </a:lnTo>
                  <a:cubicBezTo>
                    <a:pt x="637751" y="353901"/>
                    <a:pt x="665621" y="329893"/>
                    <a:pt x="696716" y="310436"/>
                  </a:cubicBezTo>
                  <a:cubicBezTo>
                    <a:pt x="709336" y="302388"/>
                    <a:pt x="725741" y="296197"/>
                    <a:pt x="733313" y="303007"/>
                  </a:cubicBezTo>
                  <a:cubicBezTo>
                    <a:pt x="739155" y="308430"/>
                    <a:pt x="748299" y="308430"/>
                    <a:pt x="754135" y="303007"/>
                  </a:cubicBezTo>
                  <a:cubicBezTo>
                    <a:pt x="759713" y="297844"/>
                    <a:pt x="759965" y="289227"/>
                    <a:pt x="754703" y="283754"/>
                  </a:cubicBezTo>
                  <a:cubicBezTo>
                    <a:pt x="754520" y="283562"/>
                    <a:pt x="754331" y="283376"/>
                    <a:pt x="754135" y="283197"/>
                  </a:cubicBezTo>
                  <a:cubicBezTo>
                    <a:pt x="737098" y="267720"/>
                    <a:pt x="710597" y="268958"/>
                    <a:pt x="681573" y="287530"/>
                  </a:cubicBezTo>
                  <a:cubicBezTo>
                    <a:pt x="647948" y="308566"/>
                    <a:pt x="617919" y="334685"/>
                    <a:pt x="592605" y="364914"/>
                  </a:cubicBezTo>
                  <a:cubicBezTo>
                    <a:pt x="586402" y="371285"/>
                    <a:pt x="580704" y="378119"/>
                    <a:pt x="575568" y="385344"/>
                  </a:cubicBezTo>
                  <a:cubicBezTo>
                    <a:pt x="557213" y="411766"/>
                    <a:pt x="532220" y="433087"/>
                    <a:pt x="503006" y="447251"/>
                  </a:cubicBezTo>
                  <a:cubicBezTo>
                    <a:pt x="484922" y="453126"/>
                    <a:pt x="465873" y="455646"/>
                    <a:pt x="446849" y="454680"/>
                  </a:cubicBezTo>
                  <a:cubicBezTo>
                    <a:pt x="460099" y="426821"/>
                    <a:pt x="473981" y="399582"/>
                    <a:pt x="487862" y="372343"/>
                  </a:cubicBezTo>
                  <a:lnTo>
                    <a:pt x="520042" y="310436"/>
                  </a:lnTo>
                  <a:cubicBezTo>
                    <a:pt x="536807" y="280219"/>
                    <a:pt x="548727" y="247643"/>
                    <a:pt x="555377" y="213861"/>
                  </a:cubicBezTo>
                  <a:cubicBezTo>
                    <a:pt x="556746" y="139219"/>
                    <a:pt x="532283" y="66323"/>
                    <a:pt x="485970" y="7091"/>
                  </a:cubicBezTo>
                  <a:cubicBezTo>
                    <a:pt x="481944" y="293"/>
                    <a:pt x="473060" y="-2022"/>
                    <a:pt x="466132" y="1927"/>
                  </a:cubicBezTo>
                  <a:cubicBezTo>
                    <a:pt x="466012" y="1996"/>
                    <a:pt x="465892" y="2070"/>
                    <a:pt x="465778" y="2138"/>
                  </a:cubicBezTo>
                  <a:cubicBezTo>
                    <a:pt x="459002" y="6335"/>
                    <a:pt x="456976" y="15126"/>
                    <a:pt x="461248" y="21781"/>
                  </a:cubicBezTo>
                  <a:cubicBezTo>
                    <a:pt x="461285" y="21837"/>
                    <a:pt x="461324" y="21893"/>
                    <a:pt x="461362" y="21948"/>
                  </a:cubicBezTo>
                  <a:cubicBezTo>
                    <a:pt x="502318" y="75529"/>
                    <a:pt x="524459" y="140693"/>
                    <a:pt x="524459" y="207670"/>
                  </a:cubicBezTo>
                  <a:cubicBezTo>
                    <a:pt x="518850" y="238735"/>
                    <a:pt x="507971" y="268661"/>
                    <a:pt x="492279" y="296197"/>
                  </a:cubicBezTo>
                  <a:cubicBezTo>
                    <a:pt x="481553" y="316627"/>
                    <a:pt x="470826" y="337675"/>
                    <a:pt x="460099" y="358105"/>
                  </a:cubicBezTo>
                  <a:cubicBezTo>
                    <a:pt x="436122" y="405154"/>
                    <a:pt x="411514" y="453442"/>
                    <a:pt x="390061" y="502348"/>
                  </a:cubicBezTo>
                  <a:cubicBezTo>
                    <a:pt x="363913" y="489756"/>
                    <a:pt x="343943" y="467488"/>
                    <a:pt x="334535" y="440441"/>
                  </a:cubicBezTo>
                  <a:cubicBezTo>
                    <a:pt x="329304" y="418291"/>
                    <a:pt x="326345" y="395688"/>
                    <a:pt x="325701" y="372962"/>
                  </a:cubicBezTo>
                  <a:lnTo>
                    <a:pt x="325701" y="356247"/>
                  </a:lnTo>
                  <a:cubicBezTo>
                    <a:pt x="324603" y="325021"/>
                    <a:pt x="316640" y="294402"/>
                    <a:pt x="302355" y="266482"/>
                  </a:cubicBezTo>
                  <a:cubicBezTo>
                    <a:pt x="285886" y="239862"/>
                    <a:pt x="262029" y="218386"/>
                    <a:pt x="233579" y="204575"/>
                  </a:cubicBezTo>
                  <a:cubicBezTo>
                    <a:pt x="223868" y="199597"/>
                    <a:pt x="213734" y="195449"/>
                    <a:pt x="203291" y="192193"/>
                  </a:cubicBezTo>
                  <a:cubicBezTo>
                    <a:pt x="188811" y="188615"/>
                    <a:pt x="175264" y="182077"/>
                    <a:pt x="163540" y="173002"/>
                  </a:cubicBezTo>
                  <a:cubicBezTo>
                    <a:pt x="157912" y="167653"/>
                    <a:pt x="148977" y="167653"/>
                    <a:pt x="143349" y="173002"/>
                  </a:cubicBezTo>
                  <a:cubicBezTo>
                    <a:pt x="137600" y="178481"/>
                    <a:pt x="137462" y="187494"/>
                    <a:pt x="143046" y="193134"/>
                  </a:cubicBezTo>
                  <a:cubicBezTo>
                    <a:pt x="143147" y="193233"/>
                    <a:pt x="143248" y="193332"/>
                    <a:pt x="143349" y="193431"/>
                  </a:cubicBezTo>
                  <a:cubicBezTo>
                    <a:pt x="158025" y="206580"/>
                    <a:pt x="175806" y="215941"/>
                    <a:pt x="195089" y="220670"/>
                  </a:cubicBezTo>
                  <a:cubicBezTo>
                    <a:pt x="204049" y="223054"/>
                    <a:pt x="212718" y="226378"/>
                    <a:pt x="220959" y="230576"/>
                  </a:cubicBezTo>
                  <a:cubicBezTo>
                    <a:pt x="244551" y="241905"/>
                    <a:pt x="264446" y="259492"/>
                    <a:pt x="278378" y="281340"/>
                  </a:cubicBezTo>
                  <a:cubicBezTo>
                    <a:pt x="290619" y="305632"/>
                    <a:pt x="297294" y="332252"/>
                    <a:pt x="297938" y="359343"/>
                  </a:cubicBezTo>
                  <a:lnTo>
                    <a:pt x="297938" y="375439"/>
                  </a:lnTo>
                  <a:cubicBezTo>
                    <a:pt x="299080" y="400071"/>
                    <a:pt x="302671" y="424537"/>
                    <a:pt x="308665" y="448489"/>
                  </a:cubicBezTo>
                  <a:cubicBezTo>
                    <a:pt x="319663" y="484612"/>
                    <a:pt x="345180" y="514792"/>
                    <a:pt x="379334" y="532064"/>
                  </a:cubicBezTo>
                  <a:cubicBezTo>
                    <a:pt x="371762" y="551255"/>
                    <a:pt x="364191" y="571065"/>
                    <a:pt x="357250" y="593971"/>
                  </a:cubicBezTo>
                  <a:cubicBezTo>
                    <a:pt x="353464" y="605114"/>
                    <a:pt x="350309" y="615639"/>
                    <a:pt x="347154" y="626782"/>
                  </a:cubicBezTo>
                  <a:cubicBezTo>
                    <a:pt x="334964" y="669009"/>
                    <a:pt x="327348" y="712375"/>
                    <a:pt x="324439" y="756168"/>
                  </a:cubicBezTo>
                  <a:cubicBezTo>
                    <a:pt x="322212" y="781500"/>
                    <a:pt x="322212" y="806982"/>
                    <a:pt x="324439" y="832314"/>
                  </a:cubicBezTo>
                  <a:lnTo>
                    <a:pt x="324439" y="832314"/>
                  </a:lnTo>
                  <a:cubicBezTo>
                    <a:pt x="326969" y="860754"/>
                    <a:pt x="332894" y="888804"/>
                    <a:pt x="342107" y="915889"/>
                  </a:cubicBezTo>
                  <a:cubicBezTo>
                    <a:pt x="343198" y="919937"/>
                    <a:pt x="344675" y="923875"/>
                    <a:pt x="346524" y="927651"/>
                  </a:cubicBezTo>
                  <a:cubicBezTo>
                    <a:pt x="355357" y="951795"/>
                    <a:pt x="366084" y="974700"/>
                    <a:pt x="376810" y="996987"/>
                  </a:cubicBezTo>
                  <a:lnTo>
                    <a:pt x="376810" y="1001321"/>
                  </a:lnTo>
                  <a:cubicBezTo>
                    <a:pt x="377050" y="1003172"/>
                    <a:pt x="377050" y="1005041"/>
                    <a:pt x="376810" y="1006892"/>
                  </a:cubicBezTo>
                  <a:cubicBezTo>
                    <a:pt x="396118" y="1042619"/>
                    <a:pt x="409735" y="1081032"/>
                    <a:pt x="417193" y="1120802"/>
                  </a:cubicBezTo>
                  <a:cubicBezTo>
                    <a:pt x="418152" y="1134403"/>
                    <a:pt x="418152" y="1148059"/>
                    <a:pt x="417193" y="1161660"/>
                  </a:cubicBezTo>
                  <a:cubicBezTo>
                    <a:pt x="403179" y="1153953"/>
                    <a:pt x="388376" y="1147731"/>
                    <a:pt x="373025" y="1143088"/>
                  </a:cubicBezTo>
                  <a:lnTo>
                    <a:pt x="345893" y="1135040"/>
                  </a:lnTo>
                  <a:lnTo>
                    <a:pt x="345893" y="1135040"/>
                  </a:lnTo>
                  <a:lnTo>
                    <a:pt x="330749" y="1130707"/>
                  </a:lnTo>
                  <a:cubicBezTo>
                    <a:pt x="271753" y="1114790"/>
                    <a:pt x="216611" y="1087421"/>
                    <a:pt x="168588" y="1050227"/>
                  </a:cubicBezTo>
                  <a:cubicBezTo>
                    <a:pt x="147393" y="1033754"/>
                    <a:pt x="128508" y="1014606"/>
                    <a:pt x="112431" y="993273"/>
                  </a:cubicBezTo>
                  <a:cubicBezTo>
                    <a:pt x="104228" y="982748"/>
                    <a:pt x="97287" y="971605"/>
                    <a:pt x="89716" y="960462"/>
                  </a:cubicBezTo>
                  <a:cubicBezTo>
                    <a:pt x="72502" y="930282"/>
                    <a:pt x="49333" y="903767"/>
                    <a:pt x="21570" y="882459"/>
                  </a:cubicBezTo>
                  <a:cubicBezTo>
                    <a:pt x="16308" y="876986"/>
                    <a:pt x="7524" y="876738"/>
                    <a:pt x="1947" y="881902"/>
                  </a:cubicBezTo>
                  <a:cubicBezTo>
                    <a:pt x="1751" y="882081"/>
                    <a:pt x="1562" y="882267"/>
                    <a:pt x="1379" y="882459"/>
                  </a:cubicBezTo>
                  <a:cubicBezTo>
                    <a:pt x="-2104" y="889919"/>
                    <a:pt x="1240" y="898734"/>
                    <a:pt x="8843" y="902152"/>
                  </a:cubicBezTo>
                  <a:cubicBezTo>
                    <a:pt x="9493" y="902442"/>
                    <a:pt x="10162" y="902690"/>
                    <a:pt x="10843" y="902888"/>
                  </a:cubicBezTo>
                  <a:close/>
                </a:path>
              </a:pathLst>
            </a:custGeom>
            <a:solidFill>
              <a:srgbClr val="FEFEFE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AC7E34B-B0C0-4A43-9FD5-512C645B3D56}"/>
                </a:ext>
              </a:extLst>
            </p:cNvPr>
            <p:cNvSpPr/>
            <p:nvPr/>
          </p:nvSpPr>
          <p:spPr>
            <a:xfrm>
              <a:off x="10344085" y="3925745"/>
              <a:ext cx="941252" cy="1665923"/>
            </a:xfrm>
            <a:custGeom>
              <a:avLst/>
              <a:gdLst>
                <a:gd name="connsiteX0" fmla="*/ 0 w 941252"/>
                <a:gd name="connsiteY0" fmla="*/ 1285194 h 1665923"/>
                <a:gd name="connsiteX1" fmla="*/ 3155 w 941252"/>
                <a:gd name="connsiteY1" fmla="*/ 1288908 h 1665923"/>
                <a:gd name="connsiteX2" fmla="*/ 54264 w 941252"/>
                <a:gd name="connsiteY2" fmla="*/ 1342768 h 1665923"/>
                <a:gd name="connsiteX3" fmla="*/ 107897 w 941252"/>
                <a:gd name="connsiteY3" fmla="*/ 1404675 h 1665923"/>
                <a:gd name="connsiteX4" fmla="*/ 129981 w 941252"/>
                <a:gd name="connsiteY4" fmla="*/ 1434391 h 1665923"/>
                <a:gd name="connsiteX5" fmla="*/ 157113 w 941252"/>
                <a:gd name="connsiteY5" fmla="*/ 1475868 h 1665923"/>
                <a:gd name="connsiteX6" fmla="*/ 164685 w 941252"/>
                <a:gd name="connsiteY6" fmla="*/ 1487631 h 1665923"/>
                <a:gd name="connsiteX7" fmla="*/ 201913 w 941252"/>
                <a:gd name="connsiteY7" fmla="*/ 1556348 h 1665923"/>
                <a:gd name="connsiteX8" fmla="*/ 201913 w 941252"/>
                <a:gd name="connsiteY8" fmla="*/ 1556348 h 1665923"/>
                <a:gd name="connsiteX9" fmla="*/ 216425 w 941252"/>
                <a:gd name="connsiteY9" fmla="*/ 1589159 h 1665923"/>
                <a:gd name="connsiteX10" fmla="*/ 222735 w 941252"/>
                <a:gd name="connsiteY10" fmla="*/ 1605874 h 1665923"/>
                <a:gd name="connsiteX11" fmla="*/ 231569 w 941252"/>
                <a:gd name="connsiteY11" fmla="*/ 1625684 h 1665923"/>
                <a:gd name="connsiteX12" fmla="*/ 246081 w 941252"/>
                <a:gd name="connsiteY12" fmla="*/ 1649209 h 1665923"/>
                <a:gd name="connsiteX13" fmla="*/ 251760 w 941252"/>
                <a:gd name="connsiteY13" fmla="*/ 1657876 h 1665923"/>
                <a:gd name="connsiteX14" fmla="*/ 258701 w 941252"/>
                <a:gd name="connsiteY14" fmla="*/ 1665924 h 1665923"/>
                <a:gd name="connsiteX15" fmla="*/ 338204 w 941252"/>
                <a:gd name="connsiteY15" fmla="*/ 1665924 h 1665923"/>
                <a:gd name="connsiteX16" fmla="*/ 349562 w 941252"/>
                <a:gd name="connsiteY16" fmla="*/ 1657876 h 1665923"/>
                <a:gd name="connsiteX17" fmla="*/ 349562 w 941252"/>
                <a:gd name="connsiteY17" fmla="*/ 1657876 h 1665923"/>
                <a:gd name="connsiteX18" fmla="*/ 384896 w 941252"/>
                <a:gd name="connsiteY18" fmla="*/ 1614541 h 1665923"/>
                <a:gd name="connsiteX19" fmla="*/ 391837 w 941252"/>
                <a:gd name="connsiteY19" fmla="*/ 1605254 h 1665923"/>
                <a:gd name="connsiteX20" fmla="*/ 461244 w 941252"/>
                <a:gd name="connsiteY20" fmla="*/ 1496917 h 1665923"/>
                <a:gd name="connsiteX21" fmla="*/ 552105 w 941252"/>
                <a:gd name="connsiteY21" fmla="*/ 1230716 h 1665923"/>
                <a:gd name="connsiteX22" fmla="*/ 558415 w 941252"/>
                <a:gd name="connsiteY22" fmla="*/ 1192333 h 1665923"/>
                <a:gd name="connsiteX23" fmla="*/ 558415 w 941252"/>
                <a:gd name="connsiteY23" fmla="*/ 1192333 h 1665923"/>
                <a:gd name="connsiteX24" fmla="*/ 740137 w 941252"/>
                <a:gd name="connsiteY24" fmla="*/ 967610 h 1665923"/>
                <a:gd name="connsiteX25" fmla="*/ 740137 w 941252"/>
                <a:gd name="connsiteY25" fmla="*/ 967610 h 1665923"/>
                <a:gd name="connsiteX26" fmla="*/ 794401 w 941252"/>
                <a:gd name="connsiteY26" fmla="*/ 924894 h 1665923"/>
                <a:gd name="connsiteX27" fmla="*/ 886524 w 941252"/>
                <a:gd name="connsiteY27" fmla="*/ 833271 h 1665923"/>
                <a:gd name="connsiteX28" fmla="*/ 926275 w 941252"/>
                <a:gd name="connsiteY28" fmla="*/ 754030 h 1665923"/>
                <a:gd name="connsiteX29" fmla="*/ 940157 w 941252"/>
                <a:gd name="connsiteY29" fmla="*/ 705123 h 1665923"/>
                <a:gd name="connsiteX30" fmla="*/ 940157 w 941252"/>
                <a:gd name="connsiteY30" fmla="*/ 687789 h 1665923"/>
                <a:gd name="connsiteX31" fmla="*/ 940157 w 941252"/>
                <a:gd name="connsiteY31" fmla="*/ 687789 h 1665923"/>
                <a:gd name="connsiteX32" fmla="*/ 889048 w 941252"/>
                <a:gd name="connsiteY32" fmla="*/ 615977 h 1665923"/>
                <a:gd name="connsiteX33" fmla="*/ 525604 w 941252"/>
                <a:gd name="connsiteY33" fmla="*/ 666122 h 1665923"/>
                <a:gd name="connsiteX34" fmla="*/ 763483 w 941252"/>
                <a:gd name="connsiteY34" fmla="*/ 475448 h 1665923"/>
                <a:gd name="connsiteX35" fmla="*/ 851189 w 941252"/>
                <a:gd name="connsiteY35" fmla="*/ 363395 h 1665923"/>
                <a:gd name="connsiteX36" fmla="*/ 561570 w 941252"/>
                <a:gd name="connsiteY36" fmla="*/ 58812 h 1665923"/>
                <a:gd name="connsiteX37" fmla="*/ 536331 w 941252"/>
                <a:gd name="connsiteY37" fmla="*/ 0 h 1665923"/>
                <a:gd name="connsiteX38" fmla="*/ 358395 w 941252"/>
                <a:gd name="connsiteY38" fmla="*/ 294059 h 1665923"/>
                <a:gd name="connsiteX39" fmla="*/ 474495 w 941252"/>
                <a:gd name="connsiteY39" fmla="*/ 766412 h 1665923"/>
                <a:gd name="connsiteX40" fmla="*/ 232200 w 941252"/>
                <a:gd name="connsiteY40" fmla="*/ 1352673 h 1665923"/>
                <a:gd name="connsiteX41" fmla="*/ 0 w 941252"/>
                <a:gd name="connsiteY41" fmla="*/ 1285194 h 1665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41252" h="1665923">
                  <a:moveTo>
                    <a:pt x="0" y="1285194"/>
                  </a:moveTo>
                  <a:lnTo>
                    <a:pt x="3155" y="1288908"/>
                  </a:lnTo>
                  <a:cubicBezTo>
                    <a:pt x="21314" y="1305809"/>
                    <a:pt x="38382" y="1323793"/>
                    <a:pt x="54264" y="1342768"/>
                  </a:cubicBezTo>
                  <a:cubicBezTo>
                    <a:pt x="73194" y="1361959"/>
                    <a:pt x="90861" y="1382389"/>
                    <a:pt x="107897" y="1404675"/>
                  </a:cubicBezTo>
                  <a:lnTo>
                    <a:pt x="129981" y="1434391"/>
                  </a:lnTo>
                  <a:cubicBezTo>
                    <a:pt x="138815" y="1448010"/>
                    <a:pt x="148280" y="1461630"/>
                    <a:pt x="157113" y="1475868"/>
                  </a:cubicBezTo>
                  <a:cubicBezTo>
                    <a:pt x="160218" y="1479397"/>
                    <a:pt x="162767" y="1483365"/>
                    <a:pt x="164685" y="1487631"/>
                  </a:cubicBezTo>
                  <a:cubicBezTo>
                    <a:pt x="178586" y="1509726"/>
                    <a:pt x="191022" y="1532681"/>
                    <a:pt x="201913" y="1556348"/>
                  </a:cubicBezTo>
                  <a:lnTo>
                    <a:pt x="201913" y="1556348"/>
                  </a:lnTo>
                  <a:cubicBezTo>
                    <a:pt x="206961" y="1566872"/>
                    <a:pt x="212008" y="1578015"/>
                    <a:pt x="216425" y="1589159"/>
                  </a:cubicBezTo>
                  <a:cubicBezTo>
                    <a:pt x="220842" y="1600302"/>
                    <a:pt x="220842" y="1600302"/>
                    <a:pt x="222735" y="1605874"/>
                  </a:cubicBezTo>
                  <a:cubicBezTo>
                    <a:pt x="224628" y="1611445"/>
                    <a:pt x="228414" y="1619493"/>
                    <a:pt x="231569" y="1625684"/>
                  </a:cubicBezTo>
                  <a:cubicBezTo>
                    <a:pt x="235841" y="1633849"/>
                    <a:pt x="240686" y="1641712"/>
                    <a:pt x="246081" y="1649209"/>
                  </a:cubicBezTo>
                  <a:lnTo>
                    <a:pt x="251760" y="1657876"/>
                  </a:lnTo>
                  <a:cubicBezTo>
                    <a:pt x="253918" y="1660686"/>
                    <a:pt x="256234" y="1663373"/>
                    <a:pt x="258701" y="1665924"/>
                  </a:cubicBezTo>
                  <a:lnTo>
                    <a:pt x="338204" y="1665924"/>
                  </a:lnTo>
                  <a:lnTo>
                    <a:pt x="349562" y="1657876"/>
                  </a:lnTo>
                  <a:lnTo>
                    <a:pt x="349562" y="1657876"/>
                  </a:lnTo>
                  <a:cubicBezTo>
                    <a:pt x="354610" y="1652304"/>
                    <a:pt x="367860" y="1637446"/>
                    <a:pt x="384896" y="1614541"/>
                  </a:cubicBezTo>
                  <a:lnTo>
                    <a:pt x="391837" y="1605254"/>
                  </a:lnTo>
                  <a:cubicBezTo>
                    <a:pt x="417448" y="1570729"/>
                    <a:pt x="440637" y="1534532"/>
                    <a:pt x="461244" y="1496917"/>
                  </a:cubicBezTo>
                  <a:cubicBezTo>
                    <a:pt x="508347" y="1414586"/>
                    <a:pt x="539170" y="1324270"/>
                    <a:pt x="552105" y="1230716"/>
                  </a:cubicBezTo>
                  <a:cubicBezTo>
                    <a:pt x="552105" y="1217096"/>
                    <a:pt x="556522" y="1204715"/>
                    <a:pt x="558415" y="1192333"/>
                  </a:cubicBezTo>
                  <a:lnTo>
                    <a:pt x="558415" y="1192333"/>
                  </a:lnTo>
                  <a:cubicBezTo>
                    <a:pt x="590160" y="1098785"/>
                    <a:pt x="654507" y="1019216"/>
                    <a:pt x="740137" y="967610"/>
                  </a:cubicBezTo>
                  <a:lnTo>
                    <a:pt x="740137" y="967610"/>
                  </a:lnTo>
                  <a:lnTo>
                    <a:pt x="794401" y="924894"/>
                  </a:lnTo>
                  <a:cubicBezTo>
                    <a:pt x="828808" y="898163"/>
                    <a:pt x="859745" y="867388"/>
                    <a:pt x="886524" y="833271"/>
                  </a:cubicBezTo>
                  <a:cubicBezTo>
                    <a:pt x="904002" y="809109"/>
                    <a:pt x="917423" y="782359"/>
                    <a:pt x="926275" y="754030"/>
                  </a:cubicBezTo>
                  <a:cubicBezTo>
                    <a:pt x="931796" y="737984"/>
                    <a:pt x="936434" y="721659"/>
                    <a:pt x="940157" y="705123"/>
                  </a:cubicBezTo>
                  <a:cubicBezTo>
                    <a:pt x="940157" y="698933"/>
                    <a:pt x="940157" y="692742"/>
                    <a:pt x="940157" y="687789"/>
                  </a:cubicBezTo>
                  <a:lnTo>
                    <a:pt x="940157" y="687789"/>
                  </a:lnTo>
                  <a:cubicBezTo>
                    <a:pt x="946466" y="635787"/>
                    <a:pt x="925013" y="617215"/>
                    <a:pt x="889048" y="615977"/>
                  </a:cubicBezTo>
                  <a:cubicBezTo>
                    <a:pt x="783674" y="610405"/>
                    <a:pt x="557153" y="755887"/>
                    <a:pt x="525604" y="666122"/>
                  </a:cubicBezTo>
                  <a:cubicBezTo>
                    <a:pt x="494056" y="576356"/>
                    <a:pt x="656217" y="542307"/>
                    <a:pt x="763483" y="475448"/>
                  </a:cubicBezTo>
                  <a:cubicBezTo>
                    <a:pt x="809071" y="453731"/>
                    <a:pt x="841573" y="412215"/>
                    <a:pt x="851189" y="363395"/>
                  </a:cubicBezTo>
                  <a:cubicBezTo>
                    <a:pt x="870118" y="201818"/>
                    <a:pt x="683349" y="294059"/>
                    <a:pt x="561570" y="58812"/>
                  </a:cubicBezTo>
                  <a:cubicBezTo>
                    <a:pt x="551935" y="39732"/>
                    <a:pt x="543511" y="20095"/>
                    <a:pt x="536331" y="0"/>
                  </a:cubicBezTo>
                  <a:cubicBezTo>
                    <a:pt x="443817" y="74604"/>
                    <a:pt x="380858" y="178652"/>
                    <a:pt x="358395" y="294059"/>
                  </a:cubicBezTo>
                  <a:cubicBezTo>
                    <a:pt x="327477" y="479781"/>
                    <a:pt x="453042" y="529926"/>
                    <a:pt x="474495" y="766412"/>
                  </a:cubicBezTo>
                  <a:cubicBezTo>
                    <a:pt x="495948" y="1002897"/>
                    <a:pt x="395623" y="1306243"/>
                    <a:pt x="232200" y="1352673"/>
                  </a:cubicBezTo>
                  <a:cubicBezTo>
                    <a:pt x="143232" y="1377436"/>
                    <a:pt x="67515" y="1323577"/>
                    <a:pt x="0" y="1285194"/>
                  </a:cubicBezTo>
                  <a:close/>
                </a:path>
              </a:pathLst>
            </a:custGeom>
            <a:solidFill>
              <a:schemeClr val="tx2">
                <a:alpha val="12000"/>
              </a:schemeClr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11366B4-5049-B040-904C-5A31AEC96C39}"/>
                </a:ext>
              </a:extLst>
            </p:cNvPr>
            <p:cNvSpPr/>
            <p:nvPr/>
          </p:nvSpPr>
          <p:spPr>
            <a:xfrm>
              <a:off x="10528330" y="4718136"/>
              <a:ext cx="159090" cy="872913"/>
            </a:xfrm>
            <a:custGeom>
              <a:avLst/>
              <a:gdLst>
                <a:gd name="connsiteX0" fmla="*/ 0 w 159090"/>
                <a:gd name="connsiteY0" fmla="*/ 872914 h 872913"/>
                <a:gd name="connsiteX1" fmla="*/ 30287 w 159090"/>
                <a:gd name="connsiteY1" fmla="*/ 872914 h 872913"/>
                <a:gd name="connsiteX2" fmla="*/ 34073 w 159090"/>
                <a:gd name="connsiteY2" fmla="*/ 864866 h 872913"/>
                <a:gd name="connsiteX3" fmla="*/ 47954 w 159090"/>
                <a:gd name="connsiteY3" fmla="*/ 832674 h 872913"/>
                <a:gd name="connsiteX4" fmla="*/ 125565 w 159090"/>
                <a:gd name="connsiteY4" fmla="*/ 597427 h 872913"/>
                <a:gd name="connsiteX5" fmla="*/ 156483 w 159090"/>
                <a:gd name="connsiteY5" fmla="*/ 426563 h 872913"/>
                <a:gd name="connsiteX6" fmla="*/ 156483 w 159090"/>
                <a:gd name="connsiteY6" fmla="*/ 398085 h 872913"/>
                <a:gd name="connsiteX7" fmla="*/ 156483 w 159090"/>
                <a:gd name="connsiteY7" fmla="*/ 261890 h 872913"/>
                <a:gd name="connsiteX8" fmla="*/ 150804 w 159090"/>
                <a:gd name="connsiteY8" fmla="*/ 164076 h 872913"/>
                <a:gd name="connsiteX9" fmla="*/ 135029 w 159090"/>
                <a:gd name="connsiteY9" fmla="*/ 96597 h 872913"/>
                <a:gd name="connsiteX10" fmla="*/ 102850 w 159090"/>
                <a:gd name="connsiteY10" fmla="*/ 10546 h 872913"/>
                <a:gd name="connsiteX11" fmla="*/ 102850 w 159090"/>
                <a:gd name="connsiteY11" fmla="*/ 7451 h 872913"/>
                <a:gd name="connsiteX12" fmla="*/ 85207 w 159090"/>
                <a:gd name="connsiteY12" fmla="*/ 1248 h 872913"/>
                <a:gd name="connsiteX13" fmla="*/ 85182 w 159090"/>
                <a:gd name="connsiteY13" fmla="*/ 1260 h 872913"/>
                <a:gd name="connsiteX14" fmla="*/ 78305 w 159090"/>
                <a:gd name="connsiteY14" fmla="*/ 17418 h 872913"/>
                <a:gd name="connsiteX15" fmla="*/ 78872 w 159090"/>
                <a:gd name="connsiteY15" fmla="*/ 18594 h 872913"/>
                <a:gd name="connsiteX16" fmla="*/ 106004 w 159090"/>
                <a:gd name="connsiteY16" fmla="*/ 86692 h 872913"/>
                <a:gd name="connsiteX17" fmla="*/ 106004 w 159090"/>
                <a:gd name="connsiteY17" fmla="*/ 86692 h 872913"/>
                <a:gd name="connsiteX18" fmla="*/ 128088 w 159090"/>
                <a:gd name="connsiteY18" fmla="*/ 182029 h 872913"/>
                <a:gd name="connsiteX19" fmla="*/ 133767 w 159090"/>
                <a:gd name="connsiteY19" fmla="*/ 389418 h 872913"/>
                <a:gd name="connsiteX20" fmla="*/ 133767 w 159090"/>
                <a:gd name="connsiteY20" fmla="*/ 417896 h 872913"/>
                <a:gd name="connsiteX21" fmla="*/ 82658 w 159090"/>
                <a:gd name="connsiteY21" fmla="*/ 665525 h 872913"/>
                <a:gd name="connsiteX22" fmla="*/ 82658 w 159090"/>
                <a:gd name="connsiteY22" fmla="*/ 665525 h 872913"/>
                <a:gd name="connsiteX23" fmla="*/ 36597 w 159090"/>
                <a:gd name="connsiteY23" fmla="*/ 799863 h 872913"/>
                <a:gd name="connsiteX24" fmla="*/ 8203 w 159090"/>
                <a:gd name="connsiteY24" fmla="*/ 868580 h 872913"/>
                <a:gd name="connsiteX25" fmla="*/ 0 w 159090"/>
                <a:gd name="connsiteY25" fmla="*/ 872914 h 8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9090" h="872913">
                  <a:moveTo>
                    <a:pt x="0" y="872914"/>
                  </a:moveTo>
                  <a:lnTo>
                    <a:pt x="30287" y="872914"/>
                  </a:lnTo>
                  <a:lnTo>
                    <a:pt x="34073" y="864866"/>
                  </a:lnTo>
                  <a:lnTo>
                    <a:pt x="47954" y="832674"/>
                  </a:lnTo>
                  <a:cubicBezTo>
                    <a:pt x="79055" y="756014"/>
                    <a:pt x="104982" y="677429"/>
                    <a:pt x="125565" y="597427"/>
                  </a:cubicBezTo>
                  <a:cubicBezTo>
                    <a:pt x="139604" y="541184"/>
                    <a:pt x="149933" y="484112"/>
                    <a:pt x="156483" y="426563"/>
                  </a:cubicBezTo>
                  <a:cubicBezTo>
                    <a:pt x="156483" y="417277"/>
                    <a:pt x="156483" y="407990"/>
                    <a:pt x="156483" y="398085"/>
                  </a:cubicBezTo>
                  <a:cubicBezTo>
                    <a:pt x="159959" y="352751"/>
                    <a:pt x="159959" y="307224"/>
                    <a:pt x="156483" y="261890"/>
                  </a:cubicBezTo>
                  <a:cubicBezTo>
                    <a:pt x="157107" y="229190"/>
                    <a:pt x="155214" y="196491"/>
                    <a:pt x="150804" y="164076"/>
                  </a:cubicBezTo>
                  <a:cubicBezTo>
                    <a:pt x="146387" y="141170"/>
                    <a:pt x="141339" y="118884"/>
                    <a:pt x="135029" y="96597"/>
                  </a:cubicBezTo>
                  <a:cubicBezTo>
                    <a:pt x="126852" y="67055"/>
                    <a:pt x="116088" y="38268"/>
                    <a:pt x="102850" y="10546"/>
                  </a:cubicBezTo>
                  <a:cubicBezTo>
                    <a:pt x="103007" y="9518"/>
                    <a:pt x="103007" y="8478"/>
                    <a:pt x="102850" y="7451"/>
                  </a:cubicBezTo>
                  <a:cubicBezTo>
                    <a:pt x="99726" y="957"/>
                    <a:pt x="91826" y="-1817"/>
                    <a:pt x="85207" y="1248"/>
                  </a:cubicBezTo>
                  <a:cubicBezTo>
                    <a:pt x="85201" y="1254"/>
                    <a:pt x="85189" y="1254"/>
                    <a:pt x="85182" y="1260"/>
                  </a:cubicBezTo>
                  <a:cubicBezTo>
                    <a:pt x="78734" y="3860"/>
                    <a:pt x="75655" y="11091"/>
                    <a:pt x="78305" y="17418"/>
                  </a:cubicBezTo>
                  <a:cubicBezTo>
                    <a:pt x="78475" y="17820"/>
                    <a:pt x="78664" y="18210"/>
                    <a:pt x="78872" y="18594"/>
                  </a:cubicBezTo>
                  <a:cubicBezTo>
                    <a:pt x="89384" y="40707"/>
                    <a:pt x="98445" y="63452"/>
                    <a:pt x="106004" y="86692"/>
                  </a:cubicBezTo>
                  <a:lnTo>
                    <a:pt x="106004" y="86692"/>
                  </a:lnTo>
                  <a:cubicBezTo>
                    <a:pt x="115595" y="117937"/>
                    <a:pt x="122972" y="149788"/>
                    <a:pt x="128088" y="182029"/>
                  </a:cubicBezTo>
                  <a:cubicBezTo>
                    <a:pt x="138190" y="250709"/>
                    <a:pt x="140096" y="320305"/>
                    <a:pt x="133767" y="389418"/>
                  </a:cubicBezTo>
                  <a:cubicBezTo>
                    <a:pt x="133767" y="398705"/>
                    <a:pt x="133767" y="408610"/>
                    <a:pt x="133767" y="417896"/>
                  </a:cubicBezTo>
                  <a:cubicBezTo>
                    <a:pt x="124328" y="501774"/>
                    <a:pt x="107222" y="584649"/>
                    <a:pt x="82658" y="665525"/>
                  </a:cubicBezTo>
                  <a:lnTo>
                    <a:pt x="82658" y="665525"/>
                  </a:lnTo>
                  <a:cubicBezTo>
                    <a:pt x="68146" y="714431"/>
                    <a:pt x="51740" y="760243"/>
                    <a:pt x="36597" y="799863"/>
                  </a:cubicBezTo>
                  <a:cubicBezTo>
                    <a:pt x="27132" y="824626"/>
                    <a:pt x="17667" y="848151"/>
                    <a:pt x="8203" y="868580"/>
                  </a:cubicBezTo>
                  <a:cubicBezTo>
                    <a:pt x="5692" y="870400"/>
                    <a:pt x="2928" y="871861"/>
                    <a:pt x="0" y="872914"/>
                  </a:cubicBez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72162AF-3F78-6D48-AD16-7F3B01D13D3D}"/>
                </a:ext>
              </a:extLst>
            </p:cNvPr>
            <p:cNvSpPr/>
            <p:nvPr/>
          </p:nvSpPr>
          <p:spPr>
            <a:xfrm>
              <a:off x="10432994" y="4659346"/>
              <a:ext cx="413191" cy="931703"/>
            </a:xfrm>
            <a:custGeom>
              <a:avLst/>
              <a:gdLst>
                <a:gd name="connsiteX0" fmla="*/ 59 w 413191"/>
                <a:gd name="connsiteY0" fmla="*/ 809127 h 931703"/>
                <a:gd name="connsiteX1" fmla="*/ 6369 w 413191"/>
                <a:gd name="connsiteY1" fmla="*/ 923656 h 931703"/>
                <a:gd name="connsiteX2" fmla="*/ 6369 w 413191"/>
                <a:gd name="connsiteY2" fmla="*/ 931704 h 931703"/>
                <a:gd name="connsiteX3" fmla="*/ 241093 w 413191"/>
                <a:gd name="connsiteY3" fmla="*/ 931704 h 931703"/>
                <a:gd name="connsiteX4" fmla="*/ 250557 w 413191"/>
                <a:gd name="connsiteY4" fmla="*/ 923656 h 931703"/>
                <a:gd name="connsiteX5" fmla="*/ 297250 w 413191"/>
                <a:gd name="connsiteY5" fmla="*/ 877225 h 931703"/>
                <a:gd name="connsiteX6" fmla="*/ 310500 w 413191"/>
                <a:gd name="connsiteY6" fmla="*/ 862987 h 931703"/>
                <a:gd name="connsiteX7" fmla="*/ 373598 w 413191"/>
                <a:gd name="connsiteY7" fmla="*/ 759601 h 931703"/>
                <a:gd name="connsiteX8" fmla="*/ 373598 w 413191"/>
                <a:gd name="connsiteY8" fmla="*/ 697694 h 931703"/>
                <a:gd name="connsiteX9" fmla="*/ 368550 w 413191"/>
                <a:gd name="connsiteY9" fmla="*/ 684694 h 931703"/>
                <a:gd name="connsiteX10" fmla="*/ 357192 w 413191"/>
                <a:gd name="connsiteY10" fmla="*/ 666741 h 931703"/>
                <a:gd name="connsiteX11" fmla="*/ 332584 w 413191"/>
                <a:gd name="connsiteY11" fmla="*/ 532402 h 931703"/>
                <a:gd name="connsiteX12" fmla="*/ 338263 w 413191"/>
                <a:gd name="connsiteY12" fmla="*/ 519402 h 931703"/>
                <a:gd name="connsiteX13" fmla="*/ 350883 w 413191"/>
                <a:gd name="connsiteY13" fmla="*/ 491543 h 931703"/>
                <a:gd name="connsiteX14" fmla="*/ 364764 w 413191"/>
                <a:gd name="connsiteY14" fmla="*/ 466161 h 931703"/>
                <a:gd name="connsiteX15" fmla="*/ 397575 w 413191"/>
                <a:gd name="connsiteY15" fmla="*/ 410445 h 931703"/>
                <a:gd name="connsiteX16" fmla="*/ 390634 w 413191"/>
                <a:gd name="connsiteY16" fmla="*/ 295916 h 931703"/>
                <a:gd name="connsiteX17" fmla="*/ 369812 w 413191"/>
                <a:gd name="connsiteY17" fmla="*/ 273011 h 931703"/>
                <a:gd name="connsiteX18" fmla="*/ 293463 w 413191"/>
                <a:gd name="connsiteY18" fmla="*/ 205532 h 931703"/>
                <a:gd name="connsiteX19" fmla="*/ 289047 w 413191"/>
                <a:gd name="connsiteY19" fmla="*/ 201198 h 931703"/>
                <a:gd name="connsiteX20" fmla="*/ 311131 w 413191"/>
                <a:gd name="connsiteY20" fmla="*/ 61907 h 931703"/>
                <a:gd name="connsiteX21" fmla="*/ 311131 w 413191"/>
                <a:gd name="connsiteY21" fmla="*/ 61907 h 931703"/>
                <a:gd name="connsiteX22" fmla="*/ 307976 w 413191"/>
                <a:gd name="connsiteY22" fmla="*/ 0 h 931703"/>
                <a:gd name="connsiteX23" fmla="*/ 223425 w 413191"/>
                <a:gd name="connsiteY23" fmla="*/ 99051 h 931703"/>
                <a:gd name="connsiteX24" fmla="*/ 305452 w 413191"/>
                <a:gd name="connsiteY24" fmla="*/ 470495 h 931703"/>
                <a:gd name="connsiteX25" fmla="*/ 228473 w 413191"/>
                <a:gd name="connsiteY25" fmla="*/ 732362 h 931703"/>
                <a:gd name="connsiteX26" fmla="*/ 16464 w 413191"/>
                <a:gd name="connsiteY26" fmla="*/ 682217 h 931703"/>
                <a:gd name="connsiteX27" fmla="*/ 59 w 413191"/>
                <a:gd name="connsiteY27" fmla="*/ 809127 h 93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13191" h="931703">
                  <a:moveTo>
                    <a:pt x="59" y="809127"/>
                  </a:moveTo>
                  <a:cubicBezTo>
                    <a:pt x="-61" y="847392"/>
                    <a:pt x="2046" y="885626"/>
                    <a:pt x="6369" y="923656"/>
                  </a:cubicBezTo>
                  <a:cubicBezTo>
                    <a:pt x="6369" y="923656"/>
                    <a:pt x="6369" y="929227"/>
                    <a:pt x="6369" y="931704"/>
                  </a:cubicBezTo>
                  <a:lnTo>
                    <a:pt x="241093" y="931704"/>
                  </a:lnTo>
                  <a:lnTo>
                    <a:pt x="250557" y="923656"/>
                  </a:lnTo>
                  <a:cubicBezTo>
                    <a:pt x="267594" y="907560"/>
                    <a:pt x="283368" y="892083"/>
                    <a:pt x="297250" y="877225"/>
                  </a:cubicBezTo>
                  <a:lnTo>
                    <a:pt x="310500" y="862987"/>
                  </a:lnTo>
                  <a:cubicBezTo>
                    <a:pt x="338837" y="833358"/>
                    <a:pt x="360360" y="798102"/>
                    <a:pt x="373598" y="759601"/>
                  </a:cubicBezTo>
                  <a:cubicBezTo>
                    <a:pt x="380475" y="739519"/>
                    <a:pt x="380475" y="717777"/>
                    <a:pt x="373598" y="697694"/>
                  </a:cubicBezTo>
                  <a:cubicBezTo>
                    <a:pt x="373598" y="692742"/>
                    <a:pt x="369812" y="688408"/>
                    <a:pt x="368550" y="684694"/>
                  </a:cubicBezTo>
                  <a:lnTo>
                    <a:pt x="357192" y="666741"/>
                  </a:lnTo>
                  <a:cubicBezTo>
                    <a:pt x="322299" y="630841"/>
                    <a:pt x="312620" y="577972"/>
                    <a:pt x="332584" y="532402"/>
                  </a:cubicBezTo>
                  <a:lnTo>
                    <a:pt x="338263" y="519402"/>
                  </a:lnTo>
                  <a:cubicBezTo>
                    <a:pt x="341790" y="509831"/>
                    <a:pt x="346005" y="500526"/>
                    <a:pt x="350883" y="491543"/>
                  </a:cubicBezTo>
                  <a:lnTo>
                    <a:pt x="364764" y="466161"/>
                  </a:lnTo>
                  <a:lnTo>
                    <a:pt x="397575" y="410445"/>
                  </a:lnTo>
                  <a:cubicBezTo>
                    <a:pt x="420719" y="374805"/>
                    <a:pt x="417918" y="328616"/>
                    <a:pt x="390634" y="295916"/>
                  </a:cubicBezTo>
                  <a:cubicBezTo>
                    <a:pt x="384211" y="287844"/>
                    <a:pt x="377251" y="280192"/>
                    <a:pt x="369812" y="273011"/>
                  </a:cubicBezTo>
                  <a:cubicBezTo>
                    <a:pt x="345835" y="249486"/>
                    <a:pt x="316810" y="228438"/>
                    <a:pt x="293463" y="205532"/>
                  </a:cubicBezTo>
                  <a:lnTo>
                    <a:pt x="289047" y="201198"/>
                  </a:lnTo>
                  <a:cubicBezTo>
                    <a:pt x="253712" y="164673"/>
                    <a:pt x="294094" y="110814"/>
                    <a:pt x="311131" y="61907"/>
                  </a:cubicBezTo>
                  <a:lnTo>
                    <a:pt x="311131" y="61907"/>
                  </a:lnTo>
                  <a:cubicBezTo>
                    <a:pt x="320589" y="42035"/>
                    <a:pt x="319409" y="18851"/>
                    <a:pt x="307976" y="0"/>
                  </a:cubicBezTo>
                  <a:cubicBezTo>
                    <a:pt x="269524" y="23073"/>
                    <a:pt x="239824" y="57858"/>
                    <a:pt x="223425" y="99051"/>
                  </a:cubicBezTo>
                  <a:cubicBezTo>
                    <a:pt x="181149" y="204913"/>
                    <a:pt x="294726" y="274868"/>
                    <a:pt x="305452" y="470495"/>
                  </a:cubicBezTo>
                  <a:cubicBezTo>
                    <a:pt x="305452" y="508877"/>
                    <a:pt x="316810" y="682217"/>
                    <a:pt x="228473" y="732362"/>
                  </a:cubicBezTo>
                  <a:cubicBezTo>
                    <a:pt x="165375" y="767649"/>
                    <a:pt x="89027" y="721219"/>
                    <a:pt x="16464" y="682217"/>
                  </a:cubicBezTo>
                  <a:cubicBezTo>
                    <a:pt x="4879" y="723541"/>
                    <a:pt x="-641" y="766275"/>
                    <a:pt x="59" y="809127"/>
                  </a:cubicBez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5D1C56C5-8E31-D043-BB84-1FE5E307F757}"/>
                </a:ext>
              </a:extLst>
            </p:cNvPr>
            <p:cNvSpPr/>
            <p:nvPr/>
          </p:nvSpPr>
          <p:spPr>
            <a:xfrm rot="-1093800">
              <a:off x="7301932" y="3776930"/>
              <a:ext cx="36596" cy="1880740"/>
            </a:xfrm>
            <a:custGeom>
              <a:avLst/>
              <a:gdLst>
                <a:gd name="connsiteX0" fmla="*/ 0 w 36596"/>
                <a:gd name="connsiteY0" fmla="*/ 0 h 1880740"/>
                <a:gd name="connsiteX1" fmla="*/ 36597 w 36596"/>
                <a:gd name="connsiteY1" fmla="*/ 0 h 1880740"/>
                <a:gd name="connsiteX2" fmla="*/ 36597 w 36596"/>
                <a:gd name="connsiteY2" fmla="*/ 1880741 h 1880740"/>
                <a:gd name="connsiteX3" fmla="*/ 0 w 36596"/>
                <a:gd name="connsiteY3" fmla="*/ 1880741 h 188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96" h="1880740">
                  <a:moveTo>
                    <a:pt x="0" y="0"/>
                  </a:moveTo>
                  <a:lnTo>
                    <a:pt x="36597" y="0"/>
                  </a:lnTo>
                  <a:lnTo>
                    <a:pt x="36597" y="1880741"/>
                  </a:lnTo>
                  <a:lnTo>
                    <a:pt x="0" y="1880741"/>
                  </a:lnTo>
                  <a:close/>
                </a:path>
              </a:pathLst>
            </a:custGeom>
            <a:solidFill>
              <a:srgbClr val="364547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0A00567-6F30-C84B-B56F-7CBF407EFDC9}"/>
                </a:ext>
              </a:extLst>
            </p:cNvPr>
            <p:cNvSpPr/>
            <p:nvPr/>
          </p:nvSpPr>
          <p:spPr>
            <a:xfrm>
              <a:off x="6349997" y="3442226"/>
              <a:ext cx="756635" cy="656846"/>
            </a:xfrm>
            <a:custGeom>
              <a:avLst/>
              <a:gdLst>
                <a:gd name="connsiteX0" fmla="*/ 748970 w 756635"/>
                <a:gd name="connsiteY0" fmla="*/ 538617 h 656846"/>
                <a:gd name="connsiteX1" fmla="*/ 702909 w 756635"/>
                <a:gd name="connsiteY1" fmla="*/ 534902 h 656846"/>
                <a:gd name="connsiteX2" fmla="*/ 509199 w 756635"/>
                <a:gd name="connsiteY2" fmla="*/ 602381 h 656846"/>
                <a:gd name="connsiteX3" fmla="*/ 241664 w 756635"/>
                <a:gd name="connsiteY3" fmla="*/ 581332 h 656846"/>
                <a:gd name="connsiteX4" fmla="*/ 124934 w 756635"/>
                <a:gd name="connsiteY4" fmla="*/ 635192 h 656846"/>
                <a:gd name="connsiteX5" fmla="*/ 68146 w 756635"/>
                <a:gd name="connsiteY5" fmla="*/ 635192 h 656846"/>
                <a:gd name="connsiteX6" fmla="*/ 92754 w 756635"/>
                <a:gd name="connsiteY6" fmla="*/ 429660 h 656846"/>
                <a:gd name="connsiteX7" fmla="*/ 41645 w 756635"/>
                <a:gd name="connsiteY7" fmla="*/ 362181 h 656846"/>
                <a:gd name="connsiteX8" fmla="*/ 0 w 756635"/>
                <a:gd name="connsiteY8" fmla="*/ 338656 h 656846"/>
                <a:gd name="connsiteX9" fmla="*/ 109790 w 756635"/>
                <a:gd name="connsiteY9" fmla="*/ 248891 h 656846"/>
                <a:gd name="connsiteX10" fmla="*/ 399409 w 756635"/>
                <a:gd name="connsiteY10" fmla="*/ 145506 h 656846"/>
                <a:gd name="connsiteX11" fmla="*/ 455566 w 756635"/>
                <a:gd name="connsiteY11" fmla="*/ 88551 h 656846"/>
                <a:gd name="connsiteX12" fmla="*/ 567249 w 756635"/>
                <a:gd name="connsiteY12" fmla="*/ 24 h 656846"/>
                <a:gd name="connsiteX13" fmla="*/ 748970 w 756635"/>
                <a:gd name="connsiteY13" fmla="*/ 538617 h 65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6635" h="656846">
                  <a:moveTo>
                    <a:pt x="748970" y="538617"/>
                  </a:moveTo>
                  <a:cubicBezTo>
                    <a:pt x="737613" y="538617"/>
                    <a:pt x="721207" y="535521"/>
                    <a:pt x="702909" y="534902"/>
                  </a:cubicBezTo>
                  <a:cubicBezTo>
                    <a:pt x="632006" y="532810"/>
                    <a:pt x="562882" y="556885"/>
                    <a:pt x="509199" y="602381"/>
                  </a:cubicBezTo>
                  <a:cubicBezTo>
                    <a:pt x="419600" y="674812"/>
                    <a:pt x="328739" y="588142"/>
                    <a:pt x="241664" y="581332"/>
                  </a:cubicBezTo>
                  <a:cubicBezTo>
                    <a:pt x="198102" y="587300"/>
                    <a:pt x="157404" y="606083"/>
                    <a:pt x="124934" y="635192"/>
                  </a:cubicBezTo>
                  <a:cubicBezTo>
                    <a:pt x="92754" y="656859"/>
                    <a:pt x="70039" y="670479"/>
                    <a:pt x="68146" y="635192"/>
                  </a:cubicBezTo>
                  <a:cubicBezTo>
                    <a:pt x="68146" y="563999"/>
                    <a:pt x="78241" y="425326"/>
                    <a:pt x="92754" y="429660"/>
                  </a:cubicBezTo>
                  <a:cubicBezTo>
                    <a:pt x="71474" y="410580"/>
                    <a:pt x="54123" y="387674"/>
                    <a:pt x="41645" y="362181"/>
                  </a:cubicBezTo>
                  <a:cubicBezTo>
                    <a:pt x="32811" y="345466"/>
                    <a:pt x="27763" y="338037"/>
                    <a:pt x="0" y="338656"/>
                  </a:cubicBezTo>
                  <a:cubicBezTo>
                    <a:pt x="6941" y="316989"/>
                    <a:pt x="63098" y="248272"/>
                    <a:pt x="109790" y="248891"/>
                  </a:cubicBezTo>
                  <a:cubicBezTo>
                    <a:pt x="211645" y="230931"/>
                    <a:pt x="309606" y="195966"/>
                    <a:pt x="399409" y="145506"/>
                  </a:cubicBezTo>
                  <a:cubicBezTo>
                    <a:pt x="419168" y="127534"/>
                    <a:pt x="437915" y="108522"/>
                    <a:pt x="455566" y="88551"/>
                  </a:cubicBezTo>
                  <a:cubicBezTo>
                    <a:pt x="495948" y="46454"/>
                    <a:pt x="542010" y="-1214"/>
                    <a:pt x="567249" y="24"/>
                  </a:cubicBezTo>
                  <a:cubicBezTo>
                    <a:pt x="605738" y="4357"/>
                    <a:pt x="796925" y="544807"/>
                    <a:pt x="748970" y="538617"/>
                  </a:cubicBezTo>
                  <a:close/>
                </a:path>
              </a:pathLst>
            </a:cu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6200000" scaled="1"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DB85A29-7DE2-EF42-8DDE-B4BA2229345C}"/>
                </a:ext>
              </a:extLst>
            </p:cNvPr>
            <p:cNvSpPr/>
            <p:nvPr/>
          </p:nvSpPr>
          <p:spPr>
            <a:xfrm>
              <a:off x="6649678" y="3670687"/>
              <a:ext cx="210815" cy="307059"/>
            </a:xfrm>
            <a:custGeom>
              <a:avLst/>
              <a:gdLst>
                <a:gd name="connsiteX0" fmla="*/ 150206 w 210815"/>
                <a:gd name="connsiteY0" fmla="*/ 263725 h 307059"/>
                <a:gd name="connsiteX1" fmla="*/ 159040 w 210815"/>
                <a:gd name="connsiteY1" fmla="*/ 299012 h 307059"/>
                <a:gd name="connsiteX2" fmla="*/ 126229 w 210815"/>
                <a:gd name="connsiteY2" fmla="*/ 307060 h 307059"/>
                <a:gd name="connsiteX3" fmla="*/ 118026 w 210815"/>
                <a:gd name="connsiteY3" fmla="*/ 272392 h 307059"/>
                <a:gd name="connsiteX4" fmla="*/ 30951 w 210815"/>
                <a:gd name="connsiteY4" fmla="*/ 266201 h 307059"/>
                <a:gd name="connsiteX5" fmla="*/ 39154 w 210815"/>
                <a:gd name="connsiteY5" fmla="*/ 222866 h 307059"/>
                <a:gd name="connsiteX6" fmla="*/ 107299 w 210815"/>
                <a:gd name="connsiteY6" fmla="*/ 230295 h 307059"/>
                <a:gd name="connsiteX7" fmla="*/ 94680 w 210815"/>
                <a:gd name="connsiteY7" fmla="*/ 177674 h 307059"/>
                <a:gd name="connsiteX8" fmla="*/ 1926 w 210815"/>
                <a:gd name="connsiteY8" fmla="*/ 129386 h 307059"/>
                <a:gd name="connsiteX9" fmla="*/ 61238 w 210815"/>
                <a:gd name="connsiteY9" fmla="*/ 43335 h 307059"/>
                <a:gd name="connsiteX10" fmla="*/ 53035 w 210815"/>
                <a:gd name="connsiteY10" fmla="*/ 8048 h 307059"/>
                <a:gd name="connsiteX11" fmla="*/ 85215 w 210815"/>
                <a:gd name="connsiteY11" fmla="*/ 0 h 307059"/>
                <a:gd name="connsiteX12" fmla="*/ 94049 w 210815"/>
                <a:gd name="connsiteY12" fmla="*/ 34668 h 307059"/>
                <a:gd name="connsiteX13" fmla="*/ 164087 w 210815"/>
                <a:gd name="connsiteY13" fmla="*/ 39002 h 307059"/>
                <a:gd name="connsiteX14" fmla="*/ 157778 w 210815"/>
                <a:gd name="connsiteY14" fmla="*/ 81718 h 307059"/>
                <a:gd name="connsiteX15" fmla="*/ 104145 w 210815"/>
                <a:gd name="connsiteY15" fmla="*/ 76765 h 307059"/>
                <a:gd name="connsiteX16" fmla="*/ 117395 w 210815"/>
                <a:gd name="connsiteY16" fmla="*/ 131243 h 307059"/>
                <a:gd name="connsiteX17" fmla="*/ 208887 w 210815"/>
                <a:gd name="connsiteY17" fmla="*/ 178293 h 307059"/>
                <a:gd name="connsiteX18" fmla="*/ 150206 w 210815"/>
                <a:gd name="connsiteY18" fmla="*/ 263725 h 307059"/>
                <a:gd name="connsiteX19" fmla="*/ 82691 w 210815"/>
                <a:gd name="connsiteY19" fmla="*/ 130624 h 307059"/>
                <a:gd name="connsiteX20" fmla="*/ 71965 w 210815"/>
                <a:gd name="connsiteY20" fmla="*/ 85432 h 307059"/>
                <a:gd name="connsiteX21" fmla="*/ 53666 w 210815"/>
                <a:gd name="connsiteY21" fmla="*/ 114528 h 307059"/>
                <a:gd name="connsiteX22" fmla="*/ 82691 w 210815"/>
                <a:gd name="connsiteY22" fmla="*/ 130624 h 307059"/>
                <a:gd name="connsiteX23" fmla="*/ 157778 w 210815"/>
                <a:gd name="connsiteY23" fmla="*/ 192532 h 307059"/>
                <a:gd name="connsiteX24" fmla="*/ 128753 w 210815"/>
                <a:gd name="connsiteY24" fmla="*/ 175817 h 307059"/>
                <a:gd name="connsiteX25" fmla="*/ 140741 w 210815"/>
                <a:gd name="connsiteY25" fmla="*/ 221009 h 307059"/>
                <a:gd name="connsiteX26" fmla="*/ 157778 w 210815"/>
                <a:gd name="connsiteY26" fmla="*/ 194389 h 3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0815" h="307059">
                  <a:moveTo>
                    <a:pt x="150206" y="263725"/>
                  </a:moveTo>
                  <a:lnTo>
                    <a:pt x="159040" y="299012"/>
                  </a:lnTo>
                  <a:lnTo>
                    <a:pt x="126229" y="307060"/>
                  </a:lnTo>
                  <a:lnTo>
                    <a:pt x="118026" y="272392"/>
                  </a:lnTo>
                  <a:cubicBezTo>
                    <a:pt x="88974" y="278242"/>
                    <a:pt x="58840" y="276100"/>
                    <a:pt x="30951" y="266201"/>
                  </a:cubicBezTo>
                  <a:lnTo>
                    <a:pt x="39154" y="222866"/>
                  </a:lnTo>
                  <a:cubicBezTo>
                    <a:pt x="60735" y="231465"/>
                    <a:pt x="84321" y="234034"/>
                    <a:pt x="107299" y="230295"/>
                  </a:cubicBezTo>
                  <a:lnTo>
                    <a:pt x="94680" y="177674"/>
                  </a:lnTo>
                  <a:cubicBezTo>
                    <a:pt x="56190" y="177674"/>
                    <a:pt x="13284" y="177674"/>
                    <a:pt x="1926" y="129386"/>
                  </a:cubicBezTo>
                  <a:cubicBezTo>
                    <a:pt x="-6277" y="95956"/>
                    <a:pt x="11391" y="61288"/>
                    <a:pt x="61238" y="43335"/>
                  </a:cubicBezTo>
                  <a:lnTo>
                    <a:pt x="53035" y="8048"/>
                  </a:lnTo>
                  <a:lnTo>
                    <a:pt x="85215" y="0"/>
                  </a:lnTo>
                  <a:lnTo>
                    <a:pt x="94049" y="34668"/>
                  </a:lnTo>
                  <a:cubicBezTo>
                    <a:pt x="117400" y="30390"/>
                    <a:pt x="141469" y="31882"/>
                    <a:pt x="164087" y="39002"/>
                  </a:cubicBezTo>
                  <a:lnTo>
                    <a:pt x="157778" y="81718"/>
                  </a:lnTo>
                  <a:cubicBezTo>
                    <a:pt x="140427" y="76517"/>
                    <a:pt x="122180" y="74827"/>
                    <a:pt x="104145" y="76765"/>
                  </a:cubicBezTo>
                  <a:lnTo>
                    <a:pt x="117395" y="131243"/>
                  </a:lnTo>
                  <a:cubicBezTo>
                    <a:pt x="155254" y="131243"/>
                    <a:pt x="198160" y="131243"/>
                    <a:pt x="208887" y="178293"/>
                  </a:cubicBezTo>
                  <a:cubicBezTo>
                    <a:pt x="217090" y="211104"/>
                    <a:pt x="199422" y="245772"/>
                    <a:pt x="150206" y="263725"/>
                  </a:cubicBezTo>
                  <a:close/>
                  <a:moveTo>
                    <a:pt x="82691" y="130624"/>
                  </a:moveTo>
                  <a:lnTo>
                    <a:pt x="71965" y="85432"/>
                  </a:lnTo>
                  <a:cubicBezTo>
                    <a:pt x="55559" y="93480"/>
                    <a:pt x="51142" y="104004"/>
                    <a:pt x="53666" y="114528"/>
                  </a:cubicBezTo>
                  <a:cubicBezTo>
                    <a:pt x="56190" y="125053"/>
                    <a:pt x="67548" y="129386"/>
                    <a:pt x="82691" y="130624"/>
                  </a:cubicBezTo>
                  <a:close/>
                  <a:moveTo>
                    <a:pt x="157778" y="192532"/>
                  </a:moveTo>
                  <a:cubicBezTo>
                    <a:pt x="157778" y="181388"/>
                    <a:pt x="143896" y="177674"/>
                    <a:pt x="128753" y="175817"/>
                  </a:cubicBezTo>
                  <a:lnTo>
                    <a:pt x="140741" y="221009"/>
                  </a:lnTo>
                  <a:cubicBezTo>
                    <a:pt x="155254" y="214199"/>
                    <a:pt x="160302" y="204294"/>
                    <a:pt x="157778" y="194389"/>
                  </a:cubicBez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F9E00EB-6F6B-FC4C-AB0A-44A8394DB909}"/>
                </a:ext>
              </a:extLst>
            </p:cNvPr>
            <p:cNvSpPr/>
            <p:nvPr/>
          </p:nvSpPr>
          <p:spPr>
            <a:xfrm>
              <a:off x="6391642" y="3445321"/>
              <a:ext cx="714991" cy="653751"/>
            </a:xfrm>
            <a:custGeom>
              <a:avLst/>
              <a:gdLst>
                <a:gd name="connsiteX0" fmla="*/ 707326 w 714991"/>
                <a:gd name="connsiteY0" fmla="*/ 535521 h 653751"/>
                <a:gd name="connsiteX1" fmla="*/ 661264 w 714991"/>
                <a:gd name="connsiteY1" fmla="*/ 531807 h 653751"/>
                <a:gd name="connsiteX2" fmla="*/ 584916 w 714991"/>
                <a:gd name="connsiteY2" fmla="*/ 365276 h 653751"/>
                <a:gd name="connsiteX3" fmla="*/ 472602 w 714991"/>
                <a:gd name="connsiteY3" fmla="*/ 518806 h 653751"/>
                <a:gd name="connsiteX4" fmla="*/ 200651 w 714991"/>
                <a:gd name="connsiteY4" fmla="*/ 442041 h 653751"/>
                <a:gd name="connsiteX5" fmla="*/ 78241 w 714991"/>
                <a:gd name="connsiteY5" fmla="*/ 521902 h 653751"/>
                <a:gd name="connsiteX6" fmla="*/ 83289 w 714991"/>
                <a:gd name="connsiteY6" fmla="*/ 632096 h 653751"/>
                <a:gd name="connsiteX7" fmla="*/ 26501 w 714991"/>
                <a:gd name="connsiteY7" fmla="*/ 632096 h 653751"/>
                <a:gd name="connsiteX8" fmla="*/ 51109 w 714991"/>
                <a:gd name="connsiteY8" fmla="*/ 426564 h 653751"/>
                <a:gd name="connsiteX9" fmla="*/ 0 w 714991"/>
                <a:gd name="connsiteY9" fmla="*/ 359086 h 653751"/>
                <a:gd name="connsiteX10" fmla="*/ 164685 w 714991"/>
                <a:gd name="connsiteY10" fmla="*/ 370848 h 653751"/>
                <a:gd name="connsiteX11" fmla="*/ 249867 w 714991"/>
                <a:gd name="connsiteY11" fmla="*/ 287273 h 653751"/>
                <a:gd name="connsiteX12" fmla="*/ 521187 w 714991"/>
                <a:gd name="connsiteY12" fmla="*/ 212365 h 653751"/>
                <a:gd name="connsiteX13" fmla="*/ 413921 w 714991"/>
                <a:gd name="connsiteY13" fmla="*/ 88551 h 653751"/>
                <a:gd name="connsiteX14" fmla="*/ 525604 w 714991"/>
                <a:gd name="connsiteY14" fmla="*/ 24 h 653751"/>
                <a:gd name="connsiteX15" fmla="*/ 707326 w 714991"/>
                <a:gd name="connsiteY15" fmla="*/ 535521 h 65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4991" h="653751">
                  <a:moveTo>
                    <a:pt x="707326" y="535521"/>
                  </a:moveTo>
                  <a:cubicBezTo>
                    <a:pt x="695968" y="535521"/>
                    <a:pt x="679563" y="532426"/>
                    <a:pt x="661264" y="531807"/>
                  </a:cubicBezTo>
                  <a:cubicBezTo>
                    <a:pt x="656217" y="446994"/>
                    <a:pt x="617096" y="366514"/>
                    <a:pt x="584916" y="365276"/>
                  </a:cubicBezTo>
                  <a:cubicBezTo>
                    <a:pt x="552736" y="364038"/>
                    <a:pt x="548950" y="489091"/>
                    <a:pt x="472602" y="518806"/>
                  </a:cubicBezTo>
                  <a:cubicBezTo>
                    <a:pt x="396254" y="548522"/>
                    <a:pt x="323061" y="422231"/>
                    <a:pt x="200651" y="442041"/>
                  </a:cubicBezTo>
                  <a:cubicBezTo>
                    <a:pt x="149605" y="449043"/>
                    <a:pt x="104569" y="478424"/>
                    <a:pt x="78241" y="521902"/>
                  </a:cubicBezTo>
                  <a:cubicBezTo>
                    <a:pt x="64977" y="557839"/>
                    <a:pt x="66793" y="597472"/>
                    <a:pt x="83289" y="632096"/>
                  </a:cubicBezTo>
                  <a:cubicBezTo>
                    <a:pt x="51109" y="653764"/>
                    <a:pt x="28394" y="667384"/>
                    <a:pt x="26501" y="632096"/>
                  </a:cubicBezTo>
                  <a:cubicBezTo>
                    <a:pt x="26501" y="560903"/>
                    <a:pt x="36597" y="422231"/>
                    <a:pt x="51109" y="426564"/>
                  </a:cubicBezTo>
                  <a:cubicBezTo>
                    <a:pt x="29829" y="407485"/>
                    <a:pt x="12479" y="384579"/>
                    <a:pt x="0" y="359086"/>
                  </a:cubicBezTo>
                  <a:cubicBezTo>
                    <a:pt x="63098" y="364657"/>
                    <a:pt x="105373" y="396849"/>
                    <a:pt x="164685" y="370848"/>
                  </a:cubicBezTo>
                  <a:cubicBezTo>
                    <a:pt x="209485" y="351657"/>
                    <a:pt x="202544" y="325037"/>
                    <a:pt x="249867" y="287273"/>
                  </a:cubicBezTo>
                  <a:cubicBezTo>
                    <a:pt x="359026" y="199984"/>
                    <a:pt x="502258" y="254462"/>
                    <a:pt x="521187" y="212365"/>
                  </a:cubicBezTo>
                  <a:cubicBezTo>
                    <a:pt x="528759" y="194412"/>
                    <a:pt x="512985" y="159125"/>
                    <a:pt x="413921" y="88551"/>
                  </a:cubicBezTo>
                  <a:cubicBezTo>
                    <a:pt x="454304" y="46454"/>
                    <a:pt x="500365" y="-1214"/>
                    <a:pt x="525604" y="24"/>
                  </a:cubicBezTo>
                  <a:cubicBezTo>
                    <a:pt x="564094" y="1262"/>
                    <a:pt x="755280" y="541712"/>
                    <a:pt x="707326" y="535521"/>
                  </a:cubicBezTo>
                  <a:close/>
                </a:path>
              </a:pathLst>
            </a:custGeom>
            <a:solidFill>
              <a:schemeClr val="tx2">
                <a:alpha val="5000"/>
              </a:schemeClr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E691A37A-E221-CE4D-8ABA-1261ED575010}"/>
                </a:ext>
              </a:extLst>
            </p:cNvPr>
            <p:cNvSpPr/>
            <p:nvPr/>
          </p:nvSpPr>
          <p:spPr>
            <a:xfrm>
              <a:off x="7011025" y="5121174"/>
              <a:ext cx="232436" cy="177068"/>
            </a:xfrm>
            <a:custGeom>
              <a:avLst/>
              <a:gdLst>
                <a:gd name="connsiteX0" fmla="*/ 232436 w 232436"/>
                <a:gd name="connsiteY0" fmla="*/ 156006 h 177068"/>
                <a:gd name="connsiteX1" fmla="*/ 207828 w 232436"/>
                <a:gd name="connsiteY1" fmla="*/ 177055 h 177068"/>
                <a:gd name="connsiteX2" fmla="*/ 25476 w 232436"/>
                <a:gd name="connsiteY2" fmla="*/ 177055 h 177068"/>
                <a:gd name="connsiteX3" fmla="*/ 237 w 232436"/>
                <a:gd name="connsiteY3" fmla="*/ 156006 h 177068"/>
                <a:gd name="connsiteX4" fmla="*/ 237 w 232436"/>
                <a:gd name="connsiteY4" fmla="*/ 143006 h 177068"/>
                <a:gd name="connsiteX5" fmla="*/ 26107 w 232436"/>
                <a:gd name="connsiteY5" fmla="*/ 19191 h 177068"/>
                <a:gd name="connsiteX6" fmla="*/ 34309 w 232436"/>
                <a:gd name="connsiteY6" fmla="*/ 6191 h 177068"/>
                <a:gd name="connsiteX7" fmla="*/ 51346 w 232436"/>
                <a:gd name="connsiteY7" fmla="*/ 0 h 177068"/>
                <a:gd name="connsiteX8" fmla="*/ 177541 w 232436"/>
                <a:gd name="connsiteY8" fmla="*/ 0 h 177068"/>
                <a:gd name="connsiteX9" fmla="*/ 195209 w 232436"/>
                <a:gd name="connsiteY9" fmla="*/ 6191 h 177068"/>
                <a:gd name="connsiteX10" fmla="*/ 204042 w 232436"/>
                <a:gd name="connsiteY10" fmla="*/ 19191 h 177068"/>
                <a:gd name="connsiteX11" fmla="*/ 229912 w 232436"/>
                <a:gd name="connsiteY11" fmla="*/ 143006 h 177068"/>
                <a:gd name="connsiteX12" fmla="*/ 232436 w 232436"/>
                <a:gd name="connsiteY12" fmla="*/ 156006 h 1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2436" h="177068">
                  <a:moveTo>
                    <a:pt x="232436" y="156006"/>
                  </a:moveTo>
                  <a:cubicBezTo>
                    <a:pt x="231118" y="168264"/>
                    <a:pt x="220385" y="177445"/>
                    <a:pt x="207828" y="177055"/>
                  </a:cubicBezTo>
                  <a:lnTo>
                    <a:pt x="25476" y="177055"/>
                  </a:lnTo>
                  <a:cubicBezTo>
                    <a:pt x="12787" y="177476"/>
                    <a:pt x="1858" y="168357"/>
                    <a:pt x="237" y="156006"/>
                  </a:cubicBezTo>
                  <a:cubicBezTo>
                    <a:pt x="-79" y="151679"/>
                    <a:pt x="-79" y="147333"/>
                    <a:pt x="237" y="143006"/>
                  </a:cubicBezTo>
                  <a:lnTo>
                    <a:pt x="26107" y="19191"/>
                  </a:lnTo>
                  <a:cubicBezTo>
                    <a:pt x="27287" y="14084"/>
                    <a:pt x="30176" y="9509"/>
                    <a:pt x="34309" y="6191"/>
                  </a:cubicBezTo>
                  <a:cubicBezTo>
                    <a:pt x="39282" y="2594"/>
                    <a:pt x="45187" y="452"/>
                    <a:pt x="51346" y="0"/>
                  </a:cubicBezTo>
                  <a:lnTo>
                    <a:pt x="177541" y="0"/>
                  </a:lnTo>
                  <a:cubicBezTo>
                    <a:pt x="183952" y="179"/>
                    <a:pt x="190136" y="2346"/>
                    <a:pt x="195209" y="6191"/>
                  </a:cubicBezTo>
                  <a:cubicBezTo>
                    <a:pt x="199745" y="9249"/>
                    <a:pt x="202907" y="13904"/>
                    <a:pt x="204042" y="19191"/>
                  </a:cubicBezTo>
                  <a:lnTo>
                    <a:pt x="229912" y="143006"/>
                  </a:lnTo>
                  <a:cubicBezTo>
                    <a:pt x="231389" y="147197"/>
                    <a:pt x="232241" y="151574"/>
                    <a:pt x="232436" y="156006"/>
                  </a:cubicBezTo>
                  <a:close/>
                </a:path>
              </a:pathLst>
            </a:custGeom>
            <a:solidFill>
              <a:srgbClr val="FFB037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63FC111-29CE-F94E-9350-DF44891B9199}"/>
                </a:ext>
              </a:extLst>
            </p:cNvPr>
            <p:cNvSpPr/>
            <p:nvPr/>
          </p:nvSpPr>
          <p:spPr>
            <a:xfrm>
              <a:off x="7346942" y="4497091"/>
              <a:ext cx="323435" cy="440218"/>
            </a:xfrm>
            <a:custGeom>
              <a:avLst/>
              <a:gdLst>
                <a:gd name="connsiteX0" fmla="*/ 5679 w 323435"/>
                <a:gd name="connsiteY0" fmla="*/ 440218 h 440218"/>
                <a:gd name="connsiteX1" fmla="*/ 0 w 323435"/>
                <a:gd name="connsiteY1" fmla="*/ 406170 h 440218"/>
                <a:gd name="connsiteX2" fmla="*/ 171626 w 323435"/>
                <a:gd name="connsiteY2" fmla="*/ 330024 h 440218"/>
                <a:gd name="connsiteX3" fmla="*/ 184245 w 323435"/>
                <a:gd name="connsiteY3" fmla="*/ 280498 h 440218"/>
                <a:gd name="connsiteX4" fmla="*/ 191186 w 323435"/>
                <a:gd name="connsiteY4" fmla="*/ 218591 h 440218"/>
                <a:gd name="connsiteX5" fmla="*/ 259963 w 323435"/>
                <a:gd name="connsiteY5" fmla="*/ 70013 h 440218"/>
                <a:gd name="connsiteX6" fmla="*/ 281416 w 323435"/>
                <a:gd name="connsiteY6" fmla="*/ 32869 h 440218"/>
                <a:gd name="connsiteX7" fmla="*/ 83289 w 323435"/>
                <a:gd name="connsiteY7" fmla="*/ 75585 h 440218"/>
                <a:gd name="connsiteX8" fmla="*/ 74455 w 323435"/>
                <a:gd name="connsiteY8" fmla="*/ 45250 h 440218"/>
                <a:gd name="connsiteX9" fmla="*/ 311072 w 323435"/>
                <a:gd name="connsiteY9" fmla="*/ 10582 h 440218"/>
                <a:gd name="connsiteX10" fmla="*/ 292143 w 323435"/>
                <a:gd name="connsiteY10" fmla="*/ 90443 h 440218"/>
                <a:gd name="connsiteX11" fmla="*/ 229045 w 323435"/>
                <a:gd name="connsiteY11" fmla="*/ 228496 h 440218"/>
                <a:gd name="connsiteX12" fmla="*/ 223366 w 323435"/>
                <a:gd name="connsiteY12" fmla="*/ 280498 h 440218"/>
                <a:gd name="connsiteX13" fmla="*/ 200651 w 323435"/>
                <a:gd name="connsiteY13" fmla="*/ 350453 h 440218"/>
                <a:gd name="connsiteX14" fmla="*/ 5679 w 323435"/>
                <a:gd name="connsiteY14" fmla="*/ 440218 h 44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435" h="440218">
                  <a:moveTo>
                    <a:pt x="5679" y="440218"/>
                  </a:moveTo>
                  <a:lnTo>
                    <a:pt x="0" y="406170"/>
                  </a:lnTo>
                  <a:cubicBezTo>
                    <a:pt x="64947" y="402907"/>
                    <a:pt x="126240" y="375711"/>
                    <a:pt x="171626" y="330024"/>
                  </a:cubicBezTo>
                  <a:cubicBezTo>
                    <a:pt x="181930" y="315612"/>
                    <a:pt x="186422" y="297968"/>
                    <a:pt x="184245" y="280498"/>
                  </a:cubicBezTo>
                  <a:cubicBezTo>
                    <a:pt x="184132" y="259672"/>
                    <a:pt x="186460" y="238896"/>
                    <a:pt x="191186" y="218591"/>
                  </a:cubicBezTo>
                  <a:cubicBezTo>
                    <a:pt x="205131" y="165518"/>
                    <a:pt x="228401" y="115236"/>
                    <a:pt x="259963" y="70013"/>
                  </a:cubicBezTo>
                  <a:cubicBezTo>
                    <a:pt x="268052" y="58177"/>
                    <a:pt x="275220" y="45758"/>
                    <a:pt x="281416" y="32869"/>
                  </a:cubicBezTo>
                  <a:cubicBezTo>
                    <a:pt x="213056" y="33383"/>
                    <a:pt x="145567" y="47931"/>
                    <a:pt x="83289" y="75585"/>
                  </a:cubicBezTo>
                  <a:lnTo>
                    <a:pt x="74455" y="45250"/>
                  </a:lnTo>
                  <a:cubicBezTo>
                    <a:pt x="167209" y="13678"/>
                    <a:pt x="283309" y="-16657"/>
                    <a:pt x="311072" y="10582"/>
                  </a:cubicBezTo>
                  <a:cubicBezTo>
                    <a:pt x="338835" y="37821"/>
                    <a:pt x="314227" y="55775"/>
                    <a:pt x="292143" y="90443"/>
                  </a:cubicBezTo>
                  <a:cubicBezTo>
                    <a:pt x="263332" y="132645"/>
                    <a:pt x="241999" y="179317"/>
                    <a:pt x="229045" y="228496"/>
                  </a:cubicBezTo>
                  <a:cubicBezTo>
                    <a:pt x="224729" y="245489"/>
                    <a:pt x="222817" y="262990"/>
                    <a:pt x="223366" y="280498"/>
                  </a:cubicBezTo>
                  <a:cubicBezTo>
                    <a:pt x="224432" y="305713"/>
                    <a:pt x="216387" y="330488"/>
                    <a:pt x="200651" y="350453"/>
                  </a:cubicBezTo>
                  <a:cubicBezTo>
                    <a:pt x="149838" y="403854"/>
                    <a:pt x="80014" y="436003"/>
                    <a:pt x="5679" y="440218"/>
                  </a:cubicBezTo>
                  <a:close/>
                </a:path>
              </a:pathLst>
            </a:custGeom>
            <a:solidFill>
              <a:schemeClr val="accent3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AD15FA45-8B29-1040-B2A0-62E323D3306F}"/>
                </a:ext>
              </a:extLst>
            </p:cNvPr>
            <p:cNvSpPr/>
            <p:nvPr/>
          </p:nvSpPr>
          <p:spPr>
            <a:xfrm>
              <a:off x="6592401" y="4501075"/>
              <a:ext cx="315380" cy="436234"/>
            </a:xfrm>
            <a:custGeom>
              <a:avLst/>
              <a:gdLst>
                <a:gd name="connsiteX0" fmla="*/ 309702 w 315380"/>
                <a:gd name="connsiteY0" fmla="*/ 436234 h 436234"/>
                <a:gd name="connsiteX1" fmla="*/ 115991 w 315380"/>
                <a:gd name="connsiteY1" fmla="*/ 346469 h 436234"/>
                <a:gd name="connsiteX2" fmla="*/ 96431 w 315380"/>
                <a:gd name="connsiteY2" fmla="*/ 276514 h 436234"/>
                <a:gd name="connsiteX3" fmla="*/ 90752 w 315380"/>
                <a:gd name="connsiteY3" fmla="*/ 224512 h 436234"/>
                <a:gd name="connsiteX4" fmla="*/ 27655 w 315380"/>
                <a:gd name="connsiteY4" fmla="*/ 86459 h 436234"/>
                <a:gd name="connsiteX5" fmla="*/ 8725 w 315380"/>
                <a:gd name="connsiteY5" fmla="*/ 6598 h 436234"/>
                <a:gd name="connsiteX6" fmla="*/ 245342 w 315380"/>
                <a:gd name="connsiteY6" fmla="*/ 41266 h 436234"/>
                <a:gd name="connsiteX7" fmla="*/ 232722 w 315380"/>
                <a:gd name="connsiteY7" fmla="*/ 71601 h 436234"/>
                <a:gd name="connsiteX8" fmla="*/ 34595 w 315380"/>
                <a:gd name="connsiteY8" fmla="*/ 28885 h 436234"/>
                <a:gd name="connsiteX9" fmla="*/ 56049 w 315380"/>
                <a:gd name="connsiteY9" fmla="*/ 66029 h 436234"/>
                <a:gd name="connsiteX10" fmla="*/ 124825 w 315380"/>
                <a:gd name="connsiteY10" fmla="*/ 214607 h 436234"/>
                <a:gd name="connsiteX11" fmla="*/ 131135 w 315380"/>
                <a:gd name="connsiteY11" fmla="*/ 276514 h 436234"/>
                <a:gd name="connsiteX12" fmla="*/ 144385 w 315380"/>
                <a:gd name="connsiteY12" fmla="*/ 326040 h 436234"/>
                <a:gd name="connsiteX13" fmla="*/ 315380 w 315380"/>
                <a:gd name="connsiteY13" fmla="*/ 402185 h 43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5380" h="436234">
                  <a:moveTo>
                    <a:pt x="309702" y="436234"/>
                  </a:moveTo>
                  <a:cubicBezTo>
                    <a:pt x="235811" y="431703"/>
                    <a:pt x="166494" y="399585"/>
                    <a:pt x="115991" y="346469"/>
                  </a:cubicBezTo>
                  <a:cubicBezTo>
                    <a:pt x="101074" y="326231"/>
                    <a:pt x="94126" y="301382"/>
                    <a:pt x="96431" y="276514"/>
                  </a:cubicBezTo>
                  <a:cubicBezTo>
                    <a:pt x="96667" y="259019"/>
                    <a:pt x="94760" y="241561"/>
                    <a:pt x="90752" y="224512"/>
                  </a:cubicBezTo>
                  <a:cubicBezTo>
                    <a:pt x="77799" y="175332"/>
                    <a:pt x="56466" y="128661"/>
                    <a:pt x="27655" y="86459"/>
                  </a:cubicBezTo>
                  <a:cubicBezTo>
                    <a:pt x="5570" y="51791"/>
                    <a:pt x="-10835" y="24551"/>
                    <a:pt x="8725" y="6598"/>
                  </a:cubicBezTo>
                  <a:cubicBezTo>
                    <a:pt x="28286" y="-11355"/>
                    <a:pt x="152588" y="9694"/>
                    <a:pt x="245342" y="41266"/>
                  </a:cubicBezTo>
                  <a:lnTo>
                    <a:pt x="232722" y="71601"/>
                  </a:lnTo>
                  <a:cubicBezTo>
                    <a:pt x="170432" y="43984"/>
                    <a:pt x="102949" y="29436"/>
                    <a:pt x="34595" y="28885"/>
                  </a:cubicBezTo>
                  <a:cubicBezTo>
                    <a:pt x="40539" y="41904"/>
                    <a:pt x="47722" y="54335"/>
                    <a:pt x="56049" y="66029"/>
                  </a:cubicBezTo>
                  <a:cubicBezTo>
                    <a:pt x="87356" y="111389"/>
                    <a:pt x="110610" y="161626"/>
                    <a:pt x="124825" y="214607"/>
                  </a:cubicBezTo>
                  <a:cubicBezTo>
                    <a:pt x="129735" y="234875"/>
                    <a:pt x="131857" y="255694"/>
                    <a:pt x="131135" y="276514"/>
                  </a:cubicBezTo>
                  <a:cubicBezTo>
                    <a:pt x="129486" y="294040"/>
                    <a:pt x="134176" y="311572"/>
                    <a:pt x="144385" y="326040"/>
                  </a:cubicBezTo>
                  <a:cubicBezTo>
                    <a:pt x="189505" y="371740"/>
                    <a:pt x="250613" y="398954"/>
                    <a:pt x="315380" y="402185"/>
                  </a:cubicBezTo>
                  <a:close/>
                </a:path>
              </a:pathLst>
            </a:custGeom>
            <a:solidFill>
              <a:schemeClr val="accent3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7250B421-54E9-4446-806B-203EA2BCBD4D}"/>
                </a:ext>
              </a:extLst>
            </p:cNvPr>
            <p:cNvSpPr/>
            <p:nvPr/>
          </p:nvSpPr>
          <p:spPr>
            <a:xfrm>
              <a:off x="6786352" y="5418927"/>
              <a:ext cx="681587" cy="231553"/>
            </a:xfrm>
            <a:custGeom>
              <a:avLst/>
              <a:gdLst>
                <a:gd name="connsiteX0" fmla="*/ 635045 w 681587"/>
                <a:gd name="connsiteY0" fmla="*/ 231553 h 231553"/>
                <a:gd name="connsiteX1" fmla="*/ 49497 w 681587"/>
                <a:gd name="connsiteY1" fmla="*/ 231553 h 231553"/>
                <a:gd name="connsiteX2" fmla="*/ 11008 w 681587"/>
                <a:gd name="connsiteY2" fmla="*/ 160979 h 231553"/>
                <a:gd name="connsiteX3" fmla="*/ 56438 w 681587"/>
                <a:gd name="connsiteY3" fmla="*/ 85452 h 231553"/>
                <a:gd name="connsiteX4" fmla="*/ 87356 w 681587"/>
                <a:gd name="connsiteY4" fmla="*/ 33450 h 231553"/>
                <a:gd name="connsiteX5" fmla="*/ 158657 w 681587"/>
                <a:gd name="connsiteY5" fmla="*/ 20 h 231553"/>
                <a:gd name="connsiteX6" fmla="*/ 523993 w 681587"/>
                <a:gd name="connsiteY6" fmla="*/ 20 h 231553"/>
                <a:gd name="connsiteX7" fmla="*/ 595293 w 681587"/>
                <a:gd name="connsiteY7" fmla="*/ 33450 h 231553"/>
                <a:gd name="connsiteX8" fmla="*/ 671641 w 681587"/>
                <a:gd name="connsiteY8" fmla="*/ 160979 h 231553"/>
                <a:gd name="connsiteX9" fmla="*/ 635045 w 681587"/>
                <a:gd name="connsiteY9" fmla="*/ 231553 h 231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1587" h="231553">
                  <a:moveTo>
                    <a:pt x="635045" y="231553"/>
                  </a:moveTo>
                  <a:lnTo>
                    <a:pt x="49497" y="231553"/>
                  </a:lnTo>
                  <a:cubicBezTo>
                    <a:pt x="4698" y="231553"/>
                    <a:pt x="-13600" y="197504"/>
                    <a:pt x="11008" y="160979"/>
                  </a:cubicBezTo>
                  <a:lnTo>
                    <a:pt x="56438" y="85452"/>
                  </a:lnTo>
                  <a:lnTo>
                    <a:pt x="87356" y="33450"/>
                  </a:lnTo>
                  <a:cubicBezTo>
                    <a:pt x="104370" y="11838"/>
                    <a:pt x="130830" y="-568"/>
                    <a:pt x="158657" y="20"/>
                  </a:cubicBezTo>
                  <a:lnTo>
                    <a:pt x="523993" y="20"/>
                  </a:lnTo>
                  <a:cubicBezTo>
                    <a:pt x="551819" y="-568"/>
                    <a:pt x="578282" y="11838"/>
                    <a:pt x="595293" y="33450"/>
                  </a:cubicBezTo>
                  <a:lnTo>
                    <a:pt x="671641" y="160979"/>
                  </a:lnTo>
                  <a:cubicBezTo>
                    <a:pt x="693726" y="197504"/>
                    <a:pt x="677951" y="231553"/>
                    <a:pt x="635045" y="231553"/>
                  </a:cubicBezTo>
                  <a:close/>
                </a:path>
              </a:pathLst>
            </a:custGeom>
            <a:solidFill>
              <a:srgbClr val="364547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C9B7F110-DE47-6944-9712-41B976756FFD}"/>
                </a:ext>
              </a:extLst>
            </p:cNvPr>
            <p:cNvSpPr/>
            <p:nvPr/>
          </p:nvSpPr>
          <p:spPr>
            <a:xfrm>
              <a:off x="6967093" y="5269748"/>
              <a:ext cx="321168" cy="149199"/>
            </a:xfrm>
            <a:custGeom>
              <a:avLst/>
              <a:gdLst>
                <a:gd name="connsiteX0" fmla="*/ 321168 w 321168"/>
                <a:gd name="connsiteY0" fmla="*/ 75530 h 149199"/>
                <a:gd name="connsiteX1" fmla="*/ 321168 w 321168"/>
                <a:gd name="connsiteY1" fmla="*/ 149200 h 149199"/>
                <a:gd name="connsiteX2" fmla="*/ 0 w 321168"/>
                <a:gd name="connsiteY2" fmla="*/ 149200 h 149199"/>
                <a:gd name="connsiteX3" fmla="*/ 0 w 321168"/>
                <a:gd name="connsiteY3" fmla="*/ 75530 h 149199"/>
                <a:gd name="connsiteX4" fmla="*/ 44169 w 321168"/>
                <a:gd name="connsiteY4" fmla="*/ 7432 h 149199"/>
                <a:gd name="connsiteX5" fmla="*/ 76979 w 321168"/>
                <a:gd name="connsiteY5" fmla="*/ 3 h 149199"/>
                <a:gd name="connsiteX6" fmla="*/ 244189 w 321168"/>
                <a:gd name="connsiteY6" fmla="*/ 3 h 149199"/>
                <a:gd name="connsiteX7" fmla="*/ 276368 w 321168"/>
                <a:gd name="connsiteY7" fmla="*/ 7432 h 149199"/>
                <a:gd name="connsiteX8" fmla="*/ 321168 w 321168"/>
                <a:gd name="connsiteY8" fmla="*/ 75530 h 14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168" h="149199">
                  <a:moveTo>
                    <a:pt x="321168" y="75530"/>
                  </a:moveTo>
                  <a:lnTo>
                    <a:pt x="321168" y="149200"/>
                  </a:lnTo>
                  <a:lnTo>
                    <a:pt x="0" y="149200"/>
                  </a:lnTo>
                  <a:lnTo>
                    <a:pt x="0" y="75530"/>
                  </a:lnTo>
                  <a:cubicBezTo>
                    <a:pt x="-69" y="46322"/>
                    <a:pt x="17175" y="19739"/>
                    <a:pt x="44169" y="7432"/>
                  </a:cubicBezTo>
                  <a:cubicBezTo>
                    <a:pt x="54353" y="2442"/>
                    <a:pt x="65597" y="-102"/>
                    <a:pt x="76979" y="3"/>
                  </a:cubicBezTo>
                  <a:lnTo>
                    <a:pt x="244189" y="3"/>
                  </a:lnTo>
                  <a:cubicBezTo>
                    <a:pt x="255369" y="-102"/>
                    <a:pt x="266405" y="2449"/>
                    <a:pt x="276368" y="7432"/>
                  </a:cubicBezTo>
                  <a:cubicBezTo>
                    <a:pt x="303721" y="19436"/>
                    <a:pt x="321281" y="46130"/>
                    <a:pt x="321168" y="75530"/>
                  </a:cubicBezTo>
                  <a:close/>
                </a:path>
              </a:pathLst>
            </a:custGeom>
            <a:solidFill>
              <a:srgbClr val="364547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8AB5D15-4468-C043-908B-959F7DE5E150}"/>
                </a:ext>
              </a:extLst>
            </p:cNvPr>
            <p:cNvSpPr/>
            <p:nvPr/>
          </p:nvSpPr>
          <p:spPr>
            <a:xfrm>
              <a:off x="6992328" y="4978168"/>
              <a:ext cx="270066" cy="151672"/>
            </a:xfrm>
            <a:custGeom>
              <a:avLst/>
              <a:gdLst>
                <a:gd name="connsiteX0" fmla="*/ 270062 w 270066"/>
                <a:gd name="connsiteY0" fmla="*/ 0 h 151672"/>
                <a:gd name="connsiteX1" fmla="*/ 270062 w 270066"/>
                <a:gd name="connsiteY1" fmla="*/ 89766 h 151672"/>
                <a:gd name="connsiteX2" fmla="*/ 216429 w 270066"/>
                <a:gd name="connsiteY2" fmla="*/ 151673 h 151672"/>
                <a:gd name="connsiteX3" fmla="*/ 53637 w 270066"/>
                <a:gd name="connsiteY3" fmla="*/ 151673 h 151672"/>
                <a:gd name="connsiteX4" fmla="*/ 4 w 270066"/>
                <a:gd name="connsiteY4" fmla="*/ 89766 h 151672"/>
                <a:gd name="connsiteX5" fmla="*/ 4 w 270066"/>
                <a:gd name="connsiteY5" fmla="*/ 3095 h 15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066" h="151672">
                  <a:moveTo>
                    <a:pt x="270062" y="0"/>
                  </a:moveTo>
                  <a:lnTo>
                    <a:pt x="270062" y="89766"/>
                  </a:lnTo>
                  <a:cubicBezTo>
                    <a:pt x="270416" y="120632"/>
                    <a:pt x="247537" y="147042"/>
                    <a:pt x="216429" y="151673"/>
                  </a:cubicBezTo>
                  <a:lnTo>
                    <a:pt x="53637" y="151673"/>
                  </a:lnTo>
                  <a:cubicBezTo>
                    <a:pt x="22530" y="147042"/>
                    <a:pt x="-349" y="120632"/>
                    <a:pt x="4" y="89766"/>
                  </a:cubicBezTo>
                  <a:lnTo>
                    <a:pt x="4" y="3095"/>
                  </a:lnTo>
                  <a:close/>
                </a:path>
              </a:pathLst>
            </a:custGeom>
            <a:solidFill>
              <a:srgbClr val="364547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A853D2E-325B-6B4F-B13A-2D371ECDF6A4}"/>
                </a:ext>
              </a:extLst>
            </p:cNvPr>
            <p:cNvSpPr/>
            <p:nvPr/>
          </p:nvSpPr>
          <p:spPr>
            <a:xfrm>
              <a:off x="6754454" y="4461862"/>
              <a:ext cx="745815" cy="516307"/>
            </a:xfrm>
            <a:custGeom>
              <a:avLst/>
              <a:gdLst>
                <a:gd name="connsiteX0" fmla="*/ 745815 w 745815"/>
                <a:gd name="connsiteY0" fmla="*/ 0 h 516307"/>
                <a:gd name="connsiteX1" fmla="*/ 658110 w 745815"/>
                <a:gd name="connsiteY1" fmla="*/ 387539 h 516307"/>
                <a:gd name="connsiteX2" fmla="*/ 494686 w 745815"/>
                <a:gd name="connsiteY2" fmla="*/ 516306 h 516307"/>
                <a:gd name="connsiteX3" fmla="*/ 251129 w 745815"/>
                <a:gd name="connsiteY3" fmla="*/ 516306 h 516307"/>
                <a:gd name="connsiteX4" fmla="*/ 87706 w 745815"/>
                <a:gd name="connsiteY4" fmla="*/ 387539 h 516307"/>
                <a:gd name="connsiteX5" fmla="*/ 66253 w 745815"/>
                <a:gd name="connsiteY5" fmla="*/ 292202 h 516307"/>
                <a:gd name="connsiteX6" fmla="*/ 0 w 745815"/>
                <a:gd name="connsiteY6" fmla="*/ 0 h 51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5815" h="516307">
                  <a:moveTo>
                    <a:pt x="745815" y="0"/>
                  </a:moveTo>
                  <a:lnTo>
                    <a:pt x="658110" y="387539"/>
                  </a:lnTo>
                  <a:cubicBezTo>
                    <a:pt x="641433" y="462924"/>
                    <a:pt x="573306" y="516603"/>
                    <a:pt x="494686" y="516306"/>
                  </a:cubicBezTo>
                  <a:lnTo>
                    <a:pt x="251129" y="516306"/>
                  </a:lnTo>
                  <a:cubicBezTo>
                    <a:pt x="172591" y="516368"/>
                    <a:pt x="104598" y="462788"/>
                    <a:pt x="87706" y="387539"/>
                  </a:cubicBezTo>
                  <a:lnTo>
                    <a:pt x="66253" y="29220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162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DC26FEC3-FBFC-4445-8BF0-5EFB5B98F4C4}"/>
                </a:ext>
              </a:extLst>
            </p:cNvPr>
            <p:cNvSpPr/>
            <p:nvPr/>
          </p:nvSpPr>
          <p:spPr>
            <a:xfrm>
              <a:off x="6820706" y="4461862"/>
              <a:ext cx="679562" cy="516307"/>
            </a:xfrm>
            <a:custGeom>
              <a:avLst/>
              <a:gdLst>
                <a:gd name="connsiteX0" fmla="*/ 679563 w 679562"/>
                <a:gd name="connsiteY0" fmla="*/ 0 h 516307"/>
                <a:gd name="connsiteX1" fmla="*/ 591857 w 679562"/>
                <a:gd name="connsiteY1" fmla="*/ 387539 h 516307"/>
                <a:gd name="connsiteX2" fmla="*/ 428434 w 679562"/>
                <a:gd name="connsiteY2" fmla="*/ 516306 h 516307"/>
                <a:gd name="connsiteX3" fmla="*/ 184876 w 679562"/>
                <a:gd name="connsiteY3" fmla="*/ 516306 h 516307"/>
                <a:gd name="connsiteX4" fmla="*/ 21453 w 679562"/>
                <a:gd name="connsiteY4" fmla="*/ 387539 h 516307"/>
                <a:gd name="connsiteX5" fmla="*/ 0 w 679562"/>
                <a:gd name="connsiteY5" fmla="*/ 292202 h 516307"/>
                <a:gd name="connsiteX6" fmla="*/ 232200 w 679562"/>
                <a:gd name="connsiteY6" fmla="*/ 410445 h 516307"/>
                <a:gd name="connsiteX7" fmla="*/ 461245 w 679562"/>
                <a:gd name="connsiteY7" fmla="*/ 310774 h 516307"/>
                <a:gd name="connsiteX8" fmla="*/ 535700 w 679562"/>
                <a:gd name="connsiteY8" fmla="*/ 1238 h 51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9562" h="516307">
                  <a:moveTo>
                    <a:pt x="679563" y="0"/>
                  </a:moveTo>
                  <a:lnTo>
                    <a:pt x="591857" y="387539"/>
                  </a:lnTo>
                  <a:cubicBezTo>
                    <a:pt x="575180" y="462924"/>
                    <a:pt x="507054" y="516603"/>
                    <a:pt x="428434" y="516306"/>
                  </a:cubicBezTo>
                  <a:lnTo>
                    <a:pt x="184876" y="516306"/>
                  </a:lnTo>
                  <a:cubicBezTo>
                    <a:pt x="106339" y="516368"/>
                    <a:pt x="38346" y="462788"/>
                    <a:pt x="21453" y="387539"/>
                  </a:cubicBezTo>
                  <a:lnTo>
                    <a:pt x="0" y="292202"/>
                  </a:lnTo>
                  <a:cubicBezTo>
                    <a:pt x="54264" y="309536"/>
                    <a:pt x="113576" y="402397"/>
                    <a:pt x="232200" y="410445"/>
                  </a:cubicBezTo>
                  <a:cubicBezTo>
                    <a:pt x="319395" y="410117"/>
                    <a:pt x="402469" y="373969"/>
                    <a:pt x="461245" y="310774"/>
                  </a:cubicBezTo>
                  <a:cubicBezTo>
                    <a:pt x="536571" y="225955"/>
                    <a:pt x="564422" y="110152"/>
                    <a:pt x="535700" y="123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54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4BD12B9-D651-6F49-A7AF-6A39424739A3}"/>
                </a:ext>
              </a:extLst>
            </p:cNvPr>
            <p:cNvSpPr/>
            <p:nvPr/>
          </p:nvSpPr>
          <p:spPr>
            <a:xfrm>
              <a:off x="6754454" y="4394383"/>
              <a:ext cx="745815" cy="136814"/>
            </a:xfrm>
            <a:custGeom>
              <a:avLst/>
              <a:gdLst>
                <a:gd name="connsiteX0" fmla="*/ 745815 w 745815"/>
                <a:gd name="connsiteY0" fmla="*/ 67479 h 136814"/>
                <a:gd name="connsiteX1" fmla="*/ 372908 w 745815"/>
                <a:gd name="connsiteY1" fmla="*/ 136815 h 136814"/>
                <a:gd name="connsiteX2" fmla="*/ 0 w 745815"/>
                <a:gd name="connsiteY2" fmla="*/ 67479 h 136814"/>
                <a:gd name="connsiteX3" fmla="*/ 230938 w 745815"/>
                <a:gd name="connsiteY3" fmla="*/ 5572 h 136814"/>
                <a:gd name="connsiteX4" fmla="*/ 372908 w 745815"/>
                <a:gd name="connsiteY4" fmla="*/ 0 h 136814"/>
                <a:gd name="connsiteX5" fmla="*/ 465030 w 745815"/>
                <a:gd name="connsiteY5" fmla="*/ 0 h 136814"/>
                <a:gd name="connsiteX6" fmla="*/ 745815 w 745815"/>
                <a:gd name="connsiteY6" fmla="*/ 67479 h 1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5815" h="136814">
                  <a:moveTo>
                    <a:pt x="745815" y="67479"/>
                  </a:moveTo>
                  <a:cubicBezTo>
                    <a:pt x="745815" y="105861"/>
                    <a:pt x="579237" y="136815"/>
                    <a:pt x="372908" y="136815"/>
                  </a:cubicBezTo>
                  <a:cubicBezTo>
                    <a:pt x="166578" y="136815"/>
                    <a:pt x="0" y="105861"/>
                    <a:pt x="0" y="67479"/>
                  </a:cubicBezTo>
                  <a:cubicBezTo>
                    <a:pt x="0" y="29096"/>
                    <a:pt x="95278" y="13620"/>
                    <a:pt x="230938" y="5572"/>
                  </a:cubicBezTo>
                  <a:cubicBezTo>
                    <a:pt x="275106" y="1857"/>
                    <a:pt x="323061" y="0"/>
                    <a:pt x="372908" y="0"/>
                  </a:cubicBezTo>
                  <a:cubicBezTo>
                    <a:pt x="405088" y="0"/>
                    <a:pt x="436005" y="0"/>
                    <a:pt x="465030" y="0"/>
                  </a:cubicBezTo>
                  <a:cubicBezTo>
                    <a:pt x="626561" y="8048"/>
                    <a:pt x="745815" y="35287"/>
                    <a:pt x="745815" y="67479"/>
                  </a:cubicBezTo>
                  <a:close/>
                </a:path>
              </a:pathLst>
            </a:custGeom>
            <a:solidFill>
              <a:schemeClr val="accent2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E49EF76-8F5C-514F-AAA0-57E4090E8697}"/>
                </a:ext>
              </a:extLst>
            </p:cNvPr>
            <p:cNvSpPr/>
            <p:nvPr/>
          </p:nvSpPr>
          <p:spPr>
            <a:xfrm>
              <a:off x="6786352" y="4978168"/>
              <a:ext cx="681587" cy="672312"/>
            </a:xfrm>
            <a:custGeom>
              <a:avLst/>
              <a:gdLst>
                <a:gd name="connsiteX0" fmla="*/ 635045 w 681587"/>
                <a:gd name="connsiteY0" fmla="*/ 672313 h 672312"/>
                <a:gd name="connsiteX1" fmla="*/ 49497 w 681587"/>
                <a:gd name="connsiteY1" fmla="*/ 672313 h 672312"/>
                <a:gd name="connsiteX2" fmla="*/ 11008 w 681587"/>
                <a:gd name="connsiteY2" fmla="*/ 601738 h 672312"/>
                <a:gd name="connsiteX3" fmla="*/ 56438 w 681587"/>
                <a:gd name="connsiteY3" fmla="*/ 526211 h 672312"/>
                <a:gd name="connsiteX4" fmla="*/ 224909 w 681587"/>
                <a:gd name="connsiteY4" fmla="*/ 606691 h 672312"/>
                <a:gd name="connsiteX5" fmla="*/ 447013 w 681587"/>
                <a:gd name="connsiteY5" fmla="*/ 486591 h 672312"/>
                <a:gd name="connsiteX6" fmla="*/ 440704 w 681587"/>
                <a:gd name="connsiteY6" fmla="*/ 440779 h 672312"/>
                <a:gd name="connsiteX7" fmla="*/ 390225 w 681587"/>
                <a:gd name="connsiteY7" fmla="*/ 364634 h 672312"/>
                <a:gd name="connsiteX8" fmla="*/ 344164 w 681587"/>
                <a:gd name="connsiteY8" fmla="*/ 320060 h 672312"/>
                <a:gd name="connsiteX9" fmla="*/ 303781 w 681587"/>
                <a:gd name="connsiteY9" fmla="*/ 291583 h 672312"/>
                <a:gd name="connsiteX10" fmla="*/ 269078 w 681587"/>
                <a:gd name="connsiteY10" fmla="*/ 248248 h 672312"/>
                <a:gd name="connsiteX11" fmla="*/ 272864 w 681587"/>
                <a:gd name="connsiteY11" fmla="*/ 149196 h 672312"/>
                <a:gd name="connsiteX12" fmla="*/ 276649 w 681587"/>
                <a:gd name="connsiteY12" fmla="*/ 142387 h 672312"/>
                <a:gd name="connsiteX13" fmla="*/ 294317 w 681587"/>
                <a:gd name="connsiteY13" fmla="*/ 120100 h 672312"/>
                <a:gd name="connsiteX14" fmla="*/ 395273 w 681587"/>
                <a:gd name="connsiteY14" fmla="*/ 85432 h 672312"/>
                <a:gd name="connsiteX15" fmla="*/ 375082 w 681587"/>
                <a:gd name="connsiteY15" fmla="*/ 0 h 672312"/>
                <a:gd name="connsiteX16" fmla="*/ 476038 w 681587"/>
                <a:gd name="connsiteY16" fmla="*/ 0 h 672312"/>
                <a:gd name="connsiteX17" fmla="*/ 476038 w 681587"/>
                <a:gd name="connsiteY17" fmla="*/ 89766 h 672312"/>
                <a:gd name="connsiteX18" fmla="*/ 422405 w 681587"/>
                <a:gd name="connsiteY18" fmla="*/ 151673 h 672312"/>
                <a:gd name="connsiteX19" fmla="*/ 431239 w 681587"/>
                <a:gd name="connsiteY19" fmla="*/ 164673 h 672312"/>
                <a:gd name="connsiteX20" fmla="*/ 457109 w 681587"/>
                <a:gd name="connsiteY20" fmla="*/ 288488 h 672312"/>
                <a:gd name="connsiteX21" fmla="*/ 457109 w 681587"/>
                <a:gd name="connsiteY21" fmla="*/ 301488 h 672312"/>
                <a:gd name="connsiteX22" fmla="*/ 501908 w 681587"/>
                <a:gd name="connsiteY22" fmla="*/ 369586 h 672312"/>
                <a:gd name="connsiteX23" fmla="*/ 501908 w 681587"/>
                <a:gd name="connsiteY23" fmla="*/ 443256 h 672312"/>
                <a:gd name="connsiteX24" fmla="*/ 523993 w 681587"/>
                <a:gd name="connsiteY24" fmla="*/ 443256 h 672312"/>
                <a:gd name="connsiteX25" fmla="*/ 595293 w 681587"/>
                <a:gd name="connsiteY25" fmla="*/ 476686 h 672312"/>
                <a:gd name="connsiteX26" fmla="*/ 671641 w 681587"/>
                <a:gd name="connsiteY26" fmla="*/ 604215 h 672312"/>
                <a:gd name="connsiteX27" fmla="*/ 635045 w 681587"/>
                <a:gd name="connsiteY27" fmla="*/ 672313 h 67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81587" h="672312">
                  <a:moveTo>
                    <a:pt x="635045" y="672313"/>
                  </a:moveTo>
                  <a:lnTo>
                    <a:pt x="49497" y="672313"/>
                  </a:lnTo>
                  <a:cubicBezTo>
                    <a:pt x="4698" y="672313"/>
                    <a:pt x="-13600" y="638264"/>
                    <a:pt x="11008" y="601738"/>
                  </a:cubicBezTo>
                  <a:lnTo>
                    <a:pt x="56438" y="526211"/>
                  </a:lnTo>
                  <a:cubicBezTo>
                    <a:pt x="101546" y="571175"/>
                    <a:pt x="161016" y="599584"/>
                    <a:pt x="224909" y="606691"/>
                  </a:cubicBezTo>
                  <a:cubicBezTo>
                    <a:pt x="323973" y="614120"/>
                    <a:pt x="435656" y="554689"/>
                    <a:pt x="447013" y="486591"/>
                  </a:cubicBezTo>
                  <a:cubicBezTo>
                    <a:pt x="449020" y="471040"/>
                    <a:pt x="446849" y="455247"/>
                    <a:pt x="440704" y="440779"/>
                  </a:cubicBezTo>
                  <a:cubicBezTo>
                    <a:pt x="428008" y="412983"/>
                    <a:pt x="410978" y="387292"/>
                    <a:pt x="390225" y="364634"/>
                  </a:cubicBezTo>
                  <a:cubicBezTo>
                    <a:pt x="376350" y="348371"/>
                    <a:pt x="360929" y="333451"/>
                    <a:pt x="344164" y="320060"/>
                  </a:cubicBezTo>
                  <a:cubicBezTo>
                    <a:pt x="329020" y="308298"/>
                    <a:pt x="315139" y="300250"/>
                    <a:pt x="303781" y="291583"/>
                  </a:cubicBezTo>
                  <a:cubicBezTo>
                    <a:pt x="287868" y="281065"/>
                    <a:pt x="275728" y="265904"/>
                    <a:pt x="269078" y="248248"/>
                  </a:cubicBezTo>
                  <a:cubicBezTo>
                    <a:pt x="257676" y="215926"/>
                    <a:pt x="259026" y="180590"/>
                    <a:pt x="272864" y="149196"/>
                  </a:cubicBezTo>
                  <a:lnTo>
                    <a:pt x="276649" y="142387"/>
                  </a:lnTo>
                  <a:cubicBezTo>
                    <a:pt x="281255" y="134060"/>
                    <a:pt x="287225" y="126532"/>
                    <a:pt x="294317" y="120100"/>
                  </a:cubicBezTo>
                  <a:cubicBezTo>
                    <a:pt x="330282" y="89766"/>
                    <a:pt x="376975" y="112671"/>
                    <a:pt x="395273" y="85432"/>
                  </a:cubicBezTo>
                  <a:cubicBezTo>
                    <a:pt x="413571" y="58193"/>
                    <a:pt x="386439" y="29096"/>
                    <a:pt x="375082" y="0"/>
                  </a:cubicBezTo>
                  <a:lnTo>
                    <a:pt x="476038" y="0"/>
                  </a:lnTo>
                  <a:lnTo>
                    <a:pt x="476038" y="89766"/>
                  </a:lnTo>
                  <a:cubicBezTo>
                    <a:pt x="476392" y="120632"/>
                    <a:pt x="453512" y="147042"/>
                    <a:pt x="422405" y="151673"/>
                  </a:cubicBezTo>
                  <a:cubicBezTo>
                    <a:pt x="426942" y="154731"/>
                    <a:pt x="430103" y="159386"/>
                    <a:pt x="431239" y="164673"/>
                  </a:cubicBezTo>
                  <a:lnTo>
                    <a:pt x="457109" y="288488"/>
                  </a:lnTo>
                  <a:cubicBezTo>
                    <a:pt x="457740" y="292796"/>
                    <a:pt x="457740" y="297179"/>
                    <a:pt x="457109" y="301488"/>
                  </a:cubicBezTo>
                  <a:cubicBezTo>
                    <a:pt x="484462" y="313492"/>
                    <a:pt x="502022" y="340193"/>
                    <a:pt x="501908" y="369586"/>
                  </a:cubicBezTo>
                  <a:lnTo>
                    <a:pt x="501908" y="443256"/>
                  </a:lnTo>
                  <a:lnTo>
                    <a:pt x="523993" y="443256"/>
                  </a:lnTo>
                  <a:cubicBezTo>
                    <a:pt x="551819" y="442668"/>
                    <a:pt x="578282" y="455074"/>
                    <a:pt x="595293" y="476686"/>
                  </a:cubicBezTo>
                  <a:lnTo>
                    <a:pt x="671641" y="604215"/>
                  </a:lnTo>
                  <a:cubicBezTo>
                    <a:pt x="693726" y="638264"/>
                    <a:pt x="677951" y="672313"/>
                    <a:pt x="635045" y="672313"/>
                  </a:cubicBez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BE33CD5-C915-444A-9155-290CB58EB88E}"/>
                </a:ext>
              </a:extLst>
            </p:cNvPr>
            <p:cNvSpPr/>
            <p:nvPr/>
          </p:nvSpPr>
          <p:spPr>
            <a:xfrm>
              <a:off x="6754454" y="4396859"/>
              <a:ext cx="745815" cy="134338"/>
            </a:xfrm>
            <a:custGeom>
              <a:avLst/>
              <a:gdLst>
                <a:gd name="connsiteX0" fmla="*/ 745815 w 745815"/>
                <a:gd name="connsiteY0" fmla="*/ 65003 h 134338"/>
                <a:gd name="connsiteX1" fmla="*/ 372908 w 745815"/>
                <a:gd name="connsiteY1" fmla="*/ 134339 h 134338"/>
                <a:gd name="connsiteX2" fmla="*/ 0 w 745815"/>
                <a:gd name="connsiteY2" fmla="*/ 65003 h 134338"/>
                <a:gd name="connsiteX3" fmla="*/ 230938 w 745815"/>
                <a:gd name="connsiteY3" fmla="*/ 3095 h 134338"/>
                <a:gd name="connsiteX4" fmla="*/ 164054 w 745815"/>
                <a:gd name="connsiteY4" fmla="*/ 60669 h 134338"/>
                <a:gd name="connsiteX5" fmla="*/ 427172 w 745815"/>
                <a:gd name="connsiteY5" fmla="*/ 102147 h 134338"/>
                <a:gd name="connsiteX6" fmla="*/ 616465 w 745815"/>
                <a:gd name="connsiteY6" fmla="*/ 60669 h 134338"/>
                <a:gd name="connsiteX7" fmla="*/ 442315 w 745815"/>
                <a:gd name="connsiteY7" fmla="*/ 29096 h 134338"/>
                <a:gd name="connsiteX8" fmla="*/ 465661 w 745815"/>
                <a:gd name="connsiteY8" fmla="*/ 0 h 134338"/>
                <a:gd name="connsiteX9" fmla="*/ 745815 w 745815"/>
                <a:gd name="connsiteY9" fmla="*/ 65003 h 13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5815" h="134338">
                  <a:moveTo>
                    <a:pt x="745815" y="65003"/>
                  </a:moveTo>
                  <a:cubicBezTo>
                    <a:pt x="745815" y="103385"/>
                    <a:pt x="579237" y="134339"/>
                    <a:pt x="372908" y="134339"/>
                  </a:cubicBezTo>
                  <a:cubicBezTo>
                    <a:pt x="166578" y="134339"/>
                    <a:pt x="0" y="103385"/>
                    <a:pt x="0" y="65003"/>
                  </a:cubicBezTo>
                  <a:cubicBezTo>
                    <a:pt x="0" y="26620"/>
                    <a:pt x="95278" y="11143"/>
                    <a:pt x="230938" y="3095"/>
                  </a:cubicBezTo>
                  <a:cubicBezTo>
                    <a:pt x="211377" y="19810"/>
                    <a:pt x="160899" y="37763"/>
                    <a:pt x="164054" y="60669"/>
                  </a:cubicBezTo>
                  <a:cubicBezTo>
                    <a:pt x="170364" y="97813"/>
                    <a:pt x="315489" y="109576"/>
                    <a:pt x="427172" y="102147"/>
                  </a:cubicBezTo>
                  <a:cubicBezTo>
                    <a:pt x="524342" y="95956"/>
                    <a:pt x="616465" y="73670"/>
                    <a:pt x="616465" y="60669"/>
                  </a:cubicBezTo>
                  <a:cubicBezTo>
                    <a:pt x="616465" y="47669"/>
                    <a:pt x="447994" y="60669"/>
                    <a:pt x="442315" y="29096"/>
                  </a:cubicBezTo>
                  <a:cubicBezTo>
                    <a:pt x="442315" y="21048"/>
                    <a:pt x="449256" y="10524"/>
                    <a:pt x="465661" y="0"/>
                  </a:cubicBezTo>
                  <a:cubicBezTo>
                    <a:pt x="626561" y="5572"/>
                    <a:pt x="745815" y="32811"/>
                    <a:pt x="745815" y="65003"/>
                  </a:cubicBezTo>
                  <a:close/>
                </a:path>
              </a:pathLst>
            </a:custGeom>
            <a:solidFill>
              <a:schemeClr val="tx2">
                <a:alpha val="26000"/>
              </a:schemeClr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7060D4A0-8A22-034B-A6A0-F3FC957AC110}"/>
                </a:ext>
              </a:extLst>
            </p:cNvPr>
            <p:cNvSpPr/>
            <p:nvPr/>
          </p:nvSpPr>
          <p:spPr>
            <a:xfrm>
              <a:off x="7304666" y="5490134"/>
              <a:ext cx="259527" cy="176442"/>
            </a:xfrm>
            <a:custGeom>
              <a:avLst/>
              <a:gdLst>
                <a:gd name="connsiteX0" fmla="*/ 252391 w 259527"/>
                <a:gd name="connsiteY0" fmla="*/ 67486 h 176442"/>
                <a:gd name="connsiteX1" fmla="*/ 0 w 259527"/>
                <a:gd name="connsiteY1" fmla="*/ 175824 h 176442"/>
                <a:gd name="connsiteX2" fmla="*/ 11989 w 259527"/>
                <a:gd name="connsiteY2" fmla="*/ 125060 h 176442"/>
                <a:gd name="connsiteX3" fmla="*/ 19560 w 259527"/>
                <a:gd name="connsiteY3" fmla="*/ 94106 h 176442"/>
                <a:gd name="connsiteX4" fmla="*/ 201913 w 259527"/>
                <a:gd name="connsiteY4" fmla="*/ 1245 h 176442"/>
                <a:gd name="connsiteX5" fmla="*/ 252391 w 259527"/>
                <a:gd name="connsiteY5" fmla="*/ 67486 h 17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527" h="176442">
                  <a:moveTo>
                    <a:pt x="252391" y="67486"/>
                  </a:moveTo>
                  <a:cubicBezTo>
                    <a:pt x="205068" y="191300"/>
                    <a:pt x="0" y="175824"/>
                    <a:pt x="0" y="175824"/>
                  </a:cubicBezTo>
                  <a:lnTo>
                    <a:pt x="11989" y="125060"/>
                  </a:lnTo>
                  <a:lnTo>
                    <a:pt x="19560" y="94106"/>
                  </a:lnTo>
                  <a:cubicBezTo>
                    <a:pt x="70758" y="47663"/>
                    <a:pt x="133742" y="15589"/>
                    <a:pt x="201913" y="1245"/>
                  </a:cubicBezTo>
                  <a:cubicBezTo>
                    <a:pt x="246081" y="-4945"/>
                    <a:pt x="273213" y="11150"/>
                    <a:pt x="252391" y="67486"/>
                  </a:cubicBezTo>
                  <a:close/>
                </a:path>
              </a:pathLst>
            </a:custGeom>
            <a:gradFill>
              <a:gsLst>
                <a:gs pos="60000">
                  <a:schemeClr val="accent1"/>
                </a:gs>
                <a:gs pos="38000">
                  <a:schemeClr val="accent2"/>
                </a:gs>
              </a:gsLst>
              <a:lin ang="16200000" scaled="1"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7B5228F-4D0F-2C41-A1EB-A8AC302E573D}"/>
                </a:ext>
              </a:extLst>
            </p:cNvPr>
            <p:cNvSpPr/>
            <p:nvPr/>
          </p:nvSpPr>
          <p:spPr>
            <a:xfrm>
              <a:off x="7304666" y="5490134"/>
              <a:ext cx="259527" cy="176442"/>
            </a:xfrm>
            <a:custGeom>
              <a:avLst/>
              <a:gdLst>
                <a:gd name="connsiteX0" fmla="*/ 252391 w 259527"/>
                <a:gd name="connsiteY0" fmla="*/ 67486 h 176442"/>
                <a:gd name="connsiteX1" fmla="*/ 0 w 259527"/>
                <a:gd name="connsiteY1" fmla="*/ 175824 h 176442"/>
                <a:gd name="connsiteX2" fmla="*/ 11989 w 259527"/>
                <a:gd name="connsiteY2" fmla="*/ 125060 h 176442"/>
                <a:gd name="connsiteX3" fmla="*/ 49216 w 259527"/>
                <a:gd name="connsiteY3" fmla="*/ 102773 h 176442"/>
                <a:gd name="connsiteX4" fmla="*/ 117993 w 259527"/>
                <a:gd name="connsiteY4" fmla="*/ 121345 h 176442"/>
                <a:gd name="connsiteX5" fmla="*/ 217056 w 259527"/>
                <a:gd name="connsiteY5" fmla="*/ 44580 h 176442"/>
                <a:gd name="connsiteX6" fmla="*/ 201913 w 259527"/>
                <a:gd name="connsiteY6" fmla="*/ 1245 h 176442"/>
                <a:gd name="connsiteX7" fmla="*/ 252391 w 259527"/>
                <a:gd name="connsiteY7" fmla="*/ 67486 h 17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527" h="176442">
                  <a:moveTo>
                    <a:pt x="252391" y="67486"/>
                  </a:moveTo>
                  <a:cubicBezTo>
                    <a:pt x="205068" y="191300"/>
                    <a:pt x="0" y="175824"/>
                    <a:pt x="0" y="175824"/>
                  </a:cubicBezTo>
                  <a:lnTo>
                    <a:pt x="11989" y="125060"/>
                  </a:lnTo>
                  <a:cubicBezTo>
                    <a:pt x="21800" y="114090"/>
                    <a:pt x="34786" y="106320"/>
                    <a:pt x="49216" y="102773"/>
                  </a:cubicBezTo>
                  <a:cubicBezTo>
                    <a:pt x="75086" y="98440"/>
                    <a:pt x="83289" y="120726"/>
                    <a:pt x="117993" y="121345"/>
                  </a:cubicBezTo>
                  <a:cubicBezTo>
                    <a:pt x="164862" y="120559"/>
                    <a:pt x="205415" y="89129"/>
                    <a:pt x="217056" y="44580"/>
                  </a:cubicBezTo>
                  <a:cubicBezTo>
                    <a:pt x="216507" y="28980"/>
                    <a:pt x="211232" y="13893"/>
                    <a:pt x="201913" y="1245"/>
                  </a:cubicBezTo>
                  <a:cubicBezTo>
                    <a:pt x="246081" y="-4945"/>
                    <a:pt x="273213" y="11150"/>
                    <a:pt x="252391" y="67486"/>
                  </a:cubicBezTo>
                  <a:close/>
                </a:path>
              </a:pathLst>
            </a:custGeom>
            <a:gradFill>
              <a:gsLst>
                <a:gs pos="18000">
                  <a:schemeClr val="accent1"/>
                </a:gs>
                <a:gs pos="68000">
                  <a:schemeClr val="accent2"/>
                </a:gs>
              </a:gsLst>
              <a:lin ang="16200000" scaled="1"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A0279D55-E73A-AD48-8C5F-D27893FBD919}"/>
                </a:ext>
              </a:extLst>
            </p:cNvPr>
            <p:cNvSpPr/>
            <p:nvPr/>
          </p:nvSpPr>
          <p:spPr>
            <a:xfrm>
              <a:off x="6668940" y="5220698"/>
              <a:ext cx="336397" cy="445259"/>
            </a:xfrm>
            <a:custGeom>
              <a:avLst/>
              <a:gdLst>
                <a:gd name="connsiteX0" fmla="*/ 334118 w 336397"/>
                <a:gd name="connsiteY0" fmla="*/ 435354 h 445259"/>
                <a:gd name="connsiteX1" fmla="*/ 334118 w 336397"/>
                <a:gd name="connsiteY1" fmla="*/ 445259 h 445259"/>
                <a:gd name="connsiteX2" fmla="*/ 125896 w 336397"/>
                <a:gd name="connsiteY2" fmla="*/ 445259 h 445259"/>
                <a:gd name="connsiteX3" fmla="*/ 121479 w 336397"/>
                <a:gd name="connsiteY3" fmla="*/ 435354 h 445259"/>
                <a:gd name="connsiteX4" fmla="*/ 49548 w 336397"/>
                <a:gd name="connsiteY4" fmla="*/ 368494 h 445259"/>
                <a:gd name="connsiteX5" fmla="*/ 58381 w 336397"/>
                <a:gd name="connsiteY5" fmla="*/ 286158 h 445259"/>
                <a:gd name="connsiteX6" fmla="*/ 99395 w 336397"/>
                <a:gd name="connsiteY6" fmla="*/ 305968 h 445259"/>
                <a:gd name="connsiteX7" fmla="*/ 153028 w 336397"/>
                <a:gd name="connsiteY7" fmla="*/ 78149 h 445259"/>
                <a:gd name="connsiteX8" fmla="*/ 178267 w 336397"/>
                <a:gd name="connsiteY8" fmla="*/ 10052 h 445259"/>
                <a:gd name="connsiteX9" fmla="*/ 329702 w 336397"/>
                <a:gd name="connsiteY9" fmla="*/ 250871 h 44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97" h="445259">
                  <a:moveTo>
                    <a:pt x="334118" y="435354"/>
                  </a:moveTo>
                  <a:lnTo>
                    <a:pt x="334118" y="445259"/>
                  </a:lnTo>
                  <a:lnTo>
                    <a:pt x="125896" y="445259"/>
                  </a:lnTo>
                  <a:cubicBezTo>
                    <a:pt x="124212" y="442053"/>
                    <a:pt x="122737" y="438747"/>
                    <a:pt x="121479" y="435354"/>
                  </a:cubicBezTo>
                  <a:cubicBezTo>
                    <a:pt x="104410" y="406858"/>
                    <a:pt x="79473" y="383680"/>
                    <a:pt x="49548" y="368494"/>
                  </a:cubicBezTo>
                  <a:cubicBezTo>
                    <a:pt x="-29325" y="317730"/>
                    <a:pt x="-4716" y="268205"/>
                    <a:pt x="58381" y="286158"/>
                  </a:cubicBezTo>
                  <a:cubicBezTo>
                    <a:pt x="73037" y="290584"/>
                    <a:pt x="86882" y="297270"/>
                    <a:pt x="99395" y="305968"/>
                  </a:cubicBezTo>
                  <a:cubicBezTo>
                    <a:pt x="185839" y="363542"/>
                    <a:pt x="145456" y="255823"/>
                    <a:pt x="153028" y="78149"/>
                  </a:cubicBezTo>
                  <a:cubicBezTo>
                    <a:pt x="151621" y="53021"/>
                    <a:pt x="160738" y="28426"/>
                    <a:pt x="178267" y="10052"/>
                  </a:cubicBezTo>
                  <a:cubicBezTo>
                    <a:pt x="235055" y="-37617"/>
                    <a:pt x="367560" y="91150"/>
                    <a:pt x="329702" y="250871"/>
                  </a:cubicBezTo>
                  <a:close/>
                </a:path>
              </a:pathLst>
            </a:custGeom>
            <a:gradFill flip="none" rotWithShape="1">
              <a:gsLst>
                <a:gs pos="66000">
                  <a:schemeClr val="accent1"/>
                </a:gs>
                <a:gs pos="2000">
                  <a:schemeClr val="accent2"/>
                </a:gs>
              </a:gsLst>
              <a:lin ang="27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BEF97D3-56C9-984A-B77C-6142C832D504}"/>
                </a:ext>
              </a:extLst>
            </p:cNvPr>
            <p:cNvSpPr/>
            <p:nvPr/>
          </p:nvSpPr>
          <p:spPr>
            <a:xfrm>
              <a:off x="6668940" y="5220698"/>
              <a:ext cx="336397" cy="445259"/>
            </a:xfrm>
            <a:custGeom>
              <a:avLst/>
              <a:gdLst>
                <a:gd name="connsiteX0" fmla="*/ 334118 w 336397"/>
                <a:gd name="connsiteY0" fmla="*/ 435354 h 445259"/>
                <a:gd name="connsiteX1" fmla="*/ 334118 w 336397"/>
                <a:gd name="connsiteY1" fmla="*/ 445259 h 445259"/>
                <a:gd name="connsiteX2" fmla="*/ 125896 w 336397"/>
                <a:gd name="connsiteY2" fmla="*/ 445259 h 445259"/>
                <a:gd name="connsiteX3" fmla="*/ 121479 w 336397"/>
                <a:gd name="connsiteY3" fmla="*/ 435354 h 445259"/>
                <a:gd name="connsiteX4" fmla="*/ 49548 w 336397"/>
                <a:gd name="connsiteY4" fmla="*/ 368494 h 445259"/>
                <a:gd name="connsiteX5" fmla="*/ 58381 w 336397"/>
                <a:gd name="connsiteY5" fmla="*/ 286158 h 445259"/>
                <a:gd name="connsiteX6" fmla="*/ 112645 w 336397"/>
                <a:gd name="connsiteY6" fmla="*/ 354256 h 445259"/>
                <a:gd name="connsiteX7" fmla="*/ 225590 w 336397"/>
                <a:gd name="connsiteY7" fmla="*/ 334445 h 445259"/>
                <a:gd name="connsiteX8" fmla="*/ 272914 w 336397"/>
                <a:gd name="connsiteY8" fmla="*/ 128913 h 445259"/>
                <a:gd name="connsiteX9" fmla="*/ 178267 w 336397"/>
                <a:gd name="connsiteY9" fmla="*/ 10052 h 445259"/>
                <a:gd name="connsiteX10" fmla="*/ 329702 w 336397"/>
                <a:gd name="connsiteY10" fmla="*/ 250871 h 44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397" h="445259">
                  <a:moveTo>
                    <a:pt x="334118" y="435354"/>
                  </a:moveTo>
                  <a:lnTo>
                    <a:pt x="334118" y="445259"/>
                  </a:lnTo>
                  <a:lnTo>
                    <a:pt x="125896" y="445259"/>
                  </a:lnTo>
                  <a:cubicBezTo>
                    <a:pt x="124212" y="442053"/>
                    <a:pt x="122737" y="438747"/>
                    <a:pt x="121479" y="435354"/>
                  </a:cubicBezTo>
                  <a:cubicBezTo>
                    <a:pt x="104410" y="406858"/>
                    <a:pt x="79473" y="383680"/>
                    <a:pt x="49548" y="368494"/>
                  </a:cubicBezTo>
                  <a:cubicBezTo>
                    <a:pt x="-29325" y="317730"/>
                    <a:pt x="-4716" y="268205"/>
                    <a:pt x="58381" y="286158"/>
                  </a:cubicBezTo>
                  <a:cubicBezTo>
                    <a:pt x="77311" y="305968"/>
                    <a:pt x="82358" y="338779"/>
                    <a:pt x="112645" y="354256"/>
                  </a:cubicBezTo>
                  <a:cubicBezTo>
                    <a:pt x="151280" y="366903"/>
                    <a:pt x="193816" y="359444"/>
                    <a:pt x="225590" y="334445"/>
                  </a:cubicBezTo>
                  <a:cubicBezTo>
                    <a:pt x="282170" y="281570"/>
                    <a:pt x="300834" y="200515"/>
                    <a:pt x="272914" y="128913"/>
                  </a:cubicBezTo>
                  <a:cubicBezTo>
                    <a:pt x="252773" y="81697"/>
                    <a:pt x="220088" y="40652"/>
                    <a:pt x="178267" y="10052"/>
                  </a:cubicBezTo>
                  <a:cubicBezTo>
                    <a:pt x="235055" y="-37617"/>
                    <a:pt x="367560" y="91150"/>
                    <a:pt x="329702" y="250871"/>
                  </a:cubicBezTo>
                  <a:close/>
                </a:path>
              </a:pathLst>
            </a:custGeom>
            <a:gradFill flip="none" rotWithShape="1">
              <a:gsLst>
                <a:gs pos="73000">
                  <a:schemeClr val="accent1"/>
                </a:gs>
                <a:gs pos="14000">
                  <a:schemeClr val="accent2"/>
                </a:gs>
              </a:gsLst>
              <a:lin ang="135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E66BAF3A-5C5A-5B4F-A294-4EC0DA579D99}"/>
                </a:ext>
              </a:extLst>
            </p:cNvPr>
            <p:cNvSpPr/>
            <p:nvPr/>
          </p:nvSpPr>
          <p:spPr>
            <a:xfrm>
              <a:off x="6855044" y="4841555"/>
              <a:ext cx="591991" cy="824402"/>
            </a:xfrm>
            <a:custGeom>
              <a:avLst/>
              <a:gdLst>
                <a:gd name="connsiteX0" fmla="*/ 449622 w 591991"/>
                <a:gd name="connsiteY0" fmla="*/ 824402 h 824402"/>
                <a:gd name="connsiteX1" fmla="*/ 46427 w 591991"/>
                <a:gd name="connsiteY1" fmla="*/ 824402 h 824402"/>
                <a:gd name="connsiteX2" fmla="*/ 4152 w 591991"/>
                <a:gd name="connsiteY2" fmla="*/ 626918 h 824402"/>
                <a:gd name="connsiteX3" fmla="*/ 38856 w 591991"/>
                <a:gd name="connsiteY3" fmla="*/ 571202 h 824402"/>
                <a:gd name="connsiteX4" fmla="*/ 214267 w 591991"/>
                <a:gd name="connsiteY4" fmla="*/ 664682 h 824402"/>
                <a:gd name="connsiteX5" fmla="*/ 130978 w 591991"/>
                <a:gd name="connsiteY5" fmla="*/ 176233 h 824402"/>
                <a:gd name="connsiteX6" fmla="*/ 181457 w 591991"/>
                <a:gd name="connsiteY6" fmla="*/ 40657 h 824402"/>
                <a:gd name="connsiteX7" fmla="*/ 370750 w 591991"/>
                <a:gd name="connsiteY7" fmla="*/ 221426 h 824402"/>
                <a:gd name="connsiteX8" fmla="*/ 327212 w 591991"/>
                <a:gd name="connsiteY8" fmla="*/ 670253 h 824402"/>
                <a:gd name="connsiteX9" fmla="*/ 419966 w 591991"/>
                <a:gd name="connsiteY9" fmla="*/ 508056 h 824402"/>
                <a:gd name="connsiteX10" fmla="*/ 512089 w 591991"/>
                <a:gd name="connsiteY10" fmla="*/ 366288 h 824402"/>
                <a:gd name="connsiteX11" fmla="*/ 449622 w 591991"/>
                <a:gd name="connsiteY11" fmla="*/ 824402 h 8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991" h="824402">
                  <a:moveTo>
                    <a:pt x="449622" y="824402"/>
                  </a:moveTo>
                  <a:lnTo>
                    <a:pt x="46427" y="824402"/>
                  </a:lnTo>
                  <a:cubicBezTo>
                    <a:pt x="7026" y="766339"/>
                    <a:pt x="-8111" y="695629"/>
                    <a:pt x="4152" y="626918"/>
                  </a:cubicBezTo>
                  <a:cubicBezTo>
                    <a:pt x="10430" y="605634"/>
                    <a:pt x="22415" y="586394"/>
                    <a:pt x="38856" y="571202"/>
                  </a:cubicBezTo>
                  <a:cubicBezTo>
                    <a:pt x="137919" y="477102"/>
                    <a:pt x="165051" y="792829"/>
                    <a:pt x="214267" y="664682"/>
                  </a:cubicBezTo>
                  <a:cubicBezTo>
                    <a:pt x="263484" y="536533"/>
                    <a:pt x="97536" y="412100"/>
                    <a:pt x="130978" y="176233"/>
                  </a:cubicBezTo>
                  <a:cubicBezTo>
                    <a:pt x="135875" y="127587"/>
                    <a:pt x="153246" y="80946"/>
                    <a:pt x="181457" y="40657"/>
                  </a:cubicBezTo>
                  <a:cubicBezTo>
                    <a:pt x="249602" y="-46633"/>
                    <a:pt x="358761" y="3512"/>
                    <a:pt x="370750" y="221426"/>
                  </a:cubicBezTo>
                  <a:cubicBezTo>
                    <a:pt x="382738" y="428196"/>
                    <a:pt x="303866" y="680158"/>
                    <a:pt x="327212" y="670253"/>
                  </a:cubicBezTo>
                  <a:cubicBezTo>
                    <a:pt x="364793" y="620121"/>
                    <a:pt x="395945" y="565648"/>
                    <a:pt x="419966" y="508056"/>
                  </a:cubicBezTo>
                  <a:cubicBezTo>
                    <a:pt x="443388" y="456605"/>
                    <a:pt x="474432" y="408837"/>
                    <a:pt x="512089" y="366288"/>
                  </a:cubicBezTo>
                  <a:cubicBezTo>
                    <a:pt x="625665" y="252379"/>
                    <a:pt x="629451" y="540867"/>
                    <a:pt x="449622" y="82440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accent1"/>
                </a:gs>
                <a:gs pos="45000">
                  <a:schemeClr val="accent2"/>
                </a:gs>
              </a:gsLst>
              <a:lin ang="27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 dirty="0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00D86CCA-8E62-264D-AA9F-39588F7632B3}"/>
                </a:ext>
              </a:extLst>
            </p:cNvPr>
            <p:cNvSpPr/>
            <p:nvPr/>
          </p:nvSpPr>
          <p:spPr>
            <a:xfrm>
              <a:off x="7105908" y="4943622"/>
              <a:ext cx="31560" cy="722335"/>
            </a:xfrm>
            <a:custGeom>
              <a:avLst/>
              <a:gdLst>
                <a:gd name="connsiteX0" fmla="*/ 0 w 31560"/>
                <a:gd name="connsiteY0" fmla="*/ 497 h 722335"/>
                <a:gd name="connsiteX1" fmla="*/ 20822 w 31560"/>
                <a:gd name="connsiteY1" fmla="*/ 506898 h 722335"/>
                <a:gd name="connsiteX2" fmla="*/ 6310 w 31560"/>
                <a:gd name="connsiteY2" fmla="*/ 722335 h 722335"/>
                <a:gd name="connsiteX3" fmla="*/ 13251 w 31560"/>
                <a:gd name="connsiteY3" fmla="*/ 722335 h 722335"/>
                <a:gd name="connsiteX4" fmla="*/ 27763 w 31560"/>
                <a:gd name="connsiteY4" fmla="*/ 507517 h 722335"/>
                <a:gd name="connsiteX5" fmla="*/ 3786 w 31560"/>
                <a:gd name="connsiteY5" fmla="*/ 497 h 722335"/>
                <a:gd name="connsiteX6" fmla="*/ 0 w 31560"/>
                <a:gd name="connsiteY6" fmla="*/ 497 h 722335"/>
                <a:gd name="connsiteX7" fmla="*/ 0 w 31560"/>
                <a:gd name="connsiteY7" fmla="*/ 497 h 72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60" h="722335">
                  <a:moveTo>
                    <a:pt x="0" y="497"/>
                  </a:moveTo>
                  <a:cubicBezTo>
                    <a:pt x="24047" y="168203"/>
                    <a:pt x="31019" y="337836"/>
                    <a:pt x="20822" y="506898"/>
                  </a:cubicBezTo>
                  <a:cubicBezTo>
                    <a:pt x="17036" y="594187"/>
                    <a:pt x="10727" y="670952"/>
                    <a:pt x="6310" y="722335"/>
                  </a:cubicBezTo>
                  <a:lnTo>
                    <a:pt x="13251" y="722335"/>
                  </a:lnTo>
                  <a:cubicBezTo>
                    <a:pt x="18298" y="670952"/>
                    <a:pt x="23977" y="594187"/>
                    <a:pt x="27763" y="507517"/>
                  </a:cubicBezTo>
                  <a:cubicBezTo>
                    <a:pt x="37152" y="338151"/>
                    <a:pt x="29120" y="168284"/>
                    <a:pt x="3786" y="497"/>
                  </a:cubicBezTo>
                  <a:cubicBezTo>
                    <a:pt x="2612" y="-166"/>
                    <a:pt x="1174" y="-166"/>
                    <a:pt x="0" y="497"/>
                  </a:cubicBezTo>
                  <a:lnTo>
                    <a:pt x="0" y="497"/>
                  </a:ln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A45A807-1BC6-7644-8A2E-7A781075726E}"/>
                </a:ext>
              </a:extLst>
            </p:cNvPr>
            <p:cNvSpPr/>
            <p:nvPr/>
          </p:nvSpPr>
          <p:spPr>
            <a:xfrm>
              <a:off x="7223901" y="5298267"/>
              <a:ext cx="151513" cy="368309"/>
            </a:xfrm>
            <a:custGeom>
              <a:avLst/>
              <a:gdLst>
                <a:gd name="connsiteX0" fmla="*/ 0 w 151513"/>
                <a:gd name="connsiteY0" fmla="*/ 368309 h 368309"/>
                <a:gd name="connsiteX1" fmla="*/ 8203 w 151513"/>
                <a:gd name="connsiteY1" fmla="*/ 368309 h 368309"/>
                <a:gd name="connsiteX2" fmla="*/ 150804 w 151513"/>
                <a:gd name="connsiteY2" fmla="*/ 4914 h 368309"/>
                <a:gd name="connsiteX3" fmla="*/ 150804 w 151513"/>
                <a:gd name="connsiteY3" fmla="*/ 580 h 368309"/>
                <a:gd name="connsiteX4" fmla="*/ 146387 w 151513"/>
                <a:gd name="connsiteY4" fmla="*/ 580 h 368309"/>
                <a:gd name="connsiteX5" fmla="*/ 0 w 151513"/>
                <a:gd name="connsiteY5" fmla="*/ 368309 h 36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513" h="368309">
                  <a:moveTo>
                    <a:pt x="0" y="368309"/>
                  </a:moveTo>
                  <a:lnTo>
                    <a:pt x="8203" y="368309"/>
                  </a:lnTo>
                  <a:cubicBezTo>
                    <a:pt x="67010" y="251732"/>
                    <a:pt x="114743" y="130084"/>
                    <a:pt x="150804" y="4914"/>
                  </a:cubicBezTo>
                  <a:cubicBezTo>
                    <a:pt x="151750" y="3620"/>
                    <a:pt x="151750" y="1874"/>
                    <a:pt x="150804" y="580"/>
                  </a:cubicBezTo>
                  <a:cubicBezTo>
                    <a:pt x="149434" y="-193"/>
                    <a:pt x="147756" y="-193"/>
                    <a:pt x="146387" y="580"/>
                  </a:cubicBezTo>
                  <a:cubicBezTo>
                    <a:pt x="109247" y="127323"/>
                    <a:pt x="60246" y="250426"/>
                    <a:pt x="0" y="368309"/>
                  </a:cubicBez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CC260FF9-7B66-5840-A646-3642374B5970}"/>
                </a:ext>
              </a:extLst>
            </p:cNvPr>
            <p:cNvSpPr/>
            <p:nvPr/>
          </p:nvSpPr>
          <p:spPr>
            <a:xfrm>
              <a:off x="6933334" y="5480608"/>
              <a:ext cx="70355" cy="185968"/>
            </a:xfrm>
            <a:custGeom>
              <a:avLst/>
              <a:gdLst>
                <a:gd name="connsiteX0" fmla="*/ 2210 w 70355"/>
                <a:gd name="connsiteY0" fmla="*/ 7057 h 185968"/>
                <a:gd name="connsiteX1" fmla="*/ 62153 w 70355"/>
                <a:gd name="connsiteY1" fmla="*/ 185969 h 185968"/>
                <a:gd name="connsiteX2" fmla="*/ 70356 w 70355"/>
                <a:gd name="connsiteY2" fmla="*/ 185969 h 185968"/>
                <a:gd name="connsiteX3" fmla="*/ 7258 w 70355"/>
                <a:gd name="connsiteY3" fmla="*/ 5200 h 185968"/>
                <a:gd name="connsiteX4" fmla="*/ 5302 w 70355"/>
                <a:gd name="connsiteY4" fmla="*/ 309 h 185968"/>
                <a:gd name="connsiteX5" fmla="*/ 317 w 70355"/>
                <a:gd name="connsiteY5" fmla="*/ 2228 h 185968"/>
                <a:gd name="connsiteX6" fmla="*/ 317 w 70355"/>
                <a:gd name="connsiteY6" fmla="*/ 5200 h 18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355" h="185968">
                  <a:moveTo>
                    <a:pt x="2210" y="7057"/>
                  </a:moveTo>
                  <a:cubicBezTo>
                    <a:pt x="18647" y="67781"/>
                    <a:pt x="38662" y="127516"/>
                    <a:pt x="62153" y="185969"/>
                  </a:cubicBezTo>
                  <a:lnTo>
                    <a:pt x="70356" y="185969"/>
                  </a:lnTo>
                  <a:cubicBezTo>
                    <a:pt x="45255" y="127157"/>
                    <a:pt x="24174" y="66766"/>
                    <a:pt x="7258" y="5200"/>
                  </a:cubicBezTo>
                  <a:cubicBezTo>
                    <a:pt x="8091" y="3318"/>
                    <a:pt x="7220" y="1132"/>
                    <a:pt x="5302" y="309"/>
                  </a:cubicBezTo>
                  <a:cubicBezTo>
                    <a:pt x="3384" y="-508"/>
                    <a:pt x="1150" y="352"/>
                    <a:pt x="317" y="2228"/>
                  </a:cubicBezTo>
                  <a:cubicBezTo>
                    <a:pt x="-106" y="3175"/>
                    <a:pt x="-106" y="4252"/>
                    <a:pt x="317" y="5200"/>
                  </a:cubicBez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EACCA074-0AFB-CF41-804F-CD0F425C5A23}"/>
                </a:ext>
              </a:extLst>
            </p:cNvPr>
            <p:cNvSpPr/>
            <p:nvPr/>
          </p:nvSpPr>
          <p:spPr>
            <a:xfrm>
              <a:off x="6855044" y="4839698"/>
              <a:ext cx="371496" cy="826259"/>
            </a:xfrm>
            <a:custGeom>
              <a:avLst/>
              <a:gdLst>
                <a:gd name="connsiteX0" fmla="*/ 327212 w 371496"/>
                <a:gd name="connsiteY0" fmla="*/ 672729 h 826259"/>
                <a:gd name="connsiteX1" fmla="*/ 317748 w 371496"/>
                <a:gd name="connsiteY1" fmla="*/ 745780 h 826259"/>
                <a:gd name="connsiteX2" fmla="*/ 278627 w 371496"/>
                <a:gd name="connsiteY2" fmla="*/ 826259 h 826259"/>
                <a:gd name="connsiteX3" fmla="*/ 46427 w 371496"/>
                <a:gd name="connsiteY3" fmla="*/ 826259 h 826259"/>
                <a:gd name="connsiteX4" fmla="*/ 4152 w 371496"/>
                <a:gd name="connsiteY4" fmla="*/ 628775 h 826259"/>
                <a:gd name="connsiteX5" fmla="*/ 80500 w 371496"/>
                <a:gd name="connsiteY5" fmla="*/ 752590 h 826259"/>
                <a:gd name="connsiteX6" fmla="*/ 238876 w 371496"/>
                <a:gd name="connsiteY6" fmla="*/ 707397 h 826259"/>
                <a:gd name="connsiteX7" fmla="*/ 301973 w 371496"/>
                <a:gd name="connsiteY7" fmla="*/ 226378 h 826259"/>
                <a:gd name="connsiteX8" fmla="*/ 180826 w 371496"/>
                <a:gd name="connsiteY8" fmla="*/ 40657 h 826259"/>
                <a:gd name="connsiteX9" fmla="*/ 370119 w 371496"/>
                <a:gd name="connsiteY9" fmla="*/ 221426 h 826259"/>
                <a:gd name="connsiteX10" fmla="*/ 327212 w 371496"/>
                <a:gd name="connsiteY10" fmla="*/ 672729 h 82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1496" h="826259">
                  <a:moveTo>
                    <a:pt x="327212" y="672729"/>
                  </a:moveTo>
                  <a:cubicBezTo>
                    <a:pt x="326531" y="697325"/>
                    <a:pt x="323363" y="721797"/>
                    <a:pt x="317748" y="745780"/>
                  </a:cubicBezTo>
                  <a:cubicBezTo>
                    <a:pt x="309324" y="774542"/>
                    <a:pt x="296105" y="801732"/>
                    <a:pt x="278627" y="826259"/>
                  </a:cubicBezTo>
                  <a:lnTo>
                    <a:pt x="46427" y="826259"/>
                  </a:lnTo>
                  <a:cubicBezTo>
                    <a:pt x="7026" y="768196"/>
                    <a:pt x="-8111" y="697486"/>
                    <a:pt x="4152" y="628775"/>
                  </a:cubicBezTo>
                  <a:cubicBezTo>
                    <a:pt x="17402" y="661586"/>
                    <a:pt x="28760" y="731541"/>
                    <a:pt x="80500" y="752590"/>
                  </a:cubicBezTo>
                  <a:cubicBezTo>
                    <a:pt x="137679" y="764680"/>
                    <a:pt x="197225" y="747687"/>
                    <a:pt x="238876" y="707397"/>
                  </a:cubicBezTo>
                  <a:cubicBezTo>
                    <a:pt x="355606" y="610822"/>
                    <a:pt x="377691" y="389813"/>
                    <a:pt x="301973" y="226378"/>
                  </a:cubicBezTo>
                  <a:cubicBezTo>
                    <a:pt x="255912" y="125469"/>
                    <a:pt x="193445" y="90801"/>
                    <a:pt x="180826" y="40657"/>
                  </a:cubicBezTo>
                  <a:cubicBezTo>
                    <a:pt x="248971" y="-46633"/>
                    <a:pt x="358130" y="3512"/>
                    <a:pt x="370119" y="221426"/>
                  </a:cubicBezTo>
                  <a:cubicBezTo>
                    <a:pt x="382738" y="430672"/>
                    <a:pt x="303866" y="682635"/>
                    <a:pt x="327212" y="672729"/>
                  </a:cubicBezTo>
                  <a:close/>
                </a:path>
              </a:pathLst>
            </a:custGeom>
            <a:gradFill flip="none" rotWithShape="1">
              <a:gsLst>
                <a:gs pos="84000">
                  <a:schemeClr val="accent1"/>
                </a:gs>
                <a:gs pos="24000">
                  <a:schemeClr val="accent2"/>
                </a:gs>
              </a:gsLst>
              <a:lin ang="135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335C346-6298-864B-ADFF-80E091407CF7}"/>
                </a:ext>
              </a:extLst>
            </p:cNvPr>
            <p:cNvSpPr/>
            <p:nvPr/>
          </p:nvSpPr>
          <p:spPr>
            <a:xfrm>
              <a:off x="7219748" y="5182734"/>
              <a:ext cx="227819" cy="483222"/>
            </a:xfrm>
            <a:custGeom>
              <a:avLst/>
              <a:gdLst>
                <a:gd name="connsiteX0" fmla="*/ 84919 w 227819"/>
                <a:gd name="connsiteY0" fmla="*/ 483223 h 483222"/>
                <a:gd name="connsiteX1" fmla="*/ 368 w 227819"/>
                <a:gd name="connsiteY1" fmla="*/ 483223 h 483222"/>
                <a:gd name="connsiteX2" fmla="*/ 12356 w 227819"/>
                <a:gd name="connsiteY2" fmla="*/ 404601 h 483222"/>
                <a:gd name="connsiteX3" fmla="*/ 163160 w 227819"/>
                <a:gd name="connsiteY3" fmla="*/ 200307 h 483222"/>
                <a:gd name="connsiteX4" fmla="*/ 150540 w 227819"/>
                <a:gd name="connsiteY4" fmla="*/ 25728 h 483222"/>
                <a:gd name="connsiteX5" fmla="*/ 84919 w 227819"/>
                <a:gd name="connsiteY5" fmla="*/ 483223 h 48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819" h="483222">
                  <a:moveTo>
                    <a:pt x="84919" y="483223"/>
                  </a:moveTo>
                  <a:lnTo>
                    <a:pt x="368" y="483223"/>
                  </a:lnTo>
                  <a:cubicBezTo>
                    <a:pt x="-1311" y="456479"/>
                    <a:pt x="2772" y="429692"/>
                    <a:pt x="12356" y="404601"/>
                  </a:cubicBezTo>
                  <a:cubicBezTo>
                    <a:pt x="42643" y="299977"/>
                    <a:pt x="129087" y="285739"/>
                    <a:pt x="163160" y="200307"/>
                  </a:cubicBezTo>
                  <a:cubicBezTo>
                    <a:pt x="182329" y="142727"/>
                    <a:pt x="177798" y="80077"/>
                    <a:pt x="150540" y="25728"/>
                  </a:cubicBezTo>
                  <a:cubicBezTo>
                    <a:pt x="260961" y="-88800"/>
                    <a:pt x="264747" y="199688"/>
                    <a:pt x="84919" y="48322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135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C7A3643D-135B-CB41-9E65-09B487FDD3B5}"/>
                </a:ext>
              </a:extLst>
            </p:cNvPr>
            <p:cNvSpPr/>
            <p:nvPr/>
          </p:nvSpPr>
          <p:spPr>
            <a:xfrm>
              <a:off x="7505317" y="5395852"/>
              <a:ext cx="77555" cy="77928"/>
            </a:xfrm>
            <a:custGeom>
              <a:avLst/>
              <a:gdLst>
                <a:gd name="connsiteX0" fmla="*/ 631 w 77555"/>
                <a:gd name="connsiteY0" fmla="*/ 65811 h 77928"/>
                <a:gd name="connsiteX1" fmla="*/ 51109 w 77555"/>
                <a:gd name="connsiteY1" fmla="*/ 3904 h 77928"/>
                <a:gd name="connsiteX2" fmla="*/ 631 w 77555"/>
                <a:gd name="connsiteY2" fmla="*/ 65811 h 7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555" h="77928">
                  <a:moveTo>
                    <a:pt x="631" y="65811"/>
                  </a:moveTo>
                  <a:cubicBezTo>
                    <a:pt x="56788" y="119670"/>
                    <a:pt x="111683" y="-25193"/>
                    <a:pt x="51109" y="3904"/>
                  </a:cubicBezTo>
                  <a:cubicBezTo>
                    <a:pt x="-9465" y="33000"/>
                    <a:pt x="631" y="65811"/>
                    <a:pt x="631" y="65811"/>
                  </a:cubicBezTo>
                  <a:close/>
                </a:path>
              </a:pathLst>
            </a:custGeom>
            <a:solidFill>
              <a:srgbClr val="FFB037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17849F36-004B-064B-8A2E-73603F409C5D}"/>
                </a:ext>
              </a:extLst>
            </p:cNvPr>
            <p:cNvSpPr/>
            <p:nvPr/>
          </p:nvSpPr>
          <p:spPr>
            <a:xfrm>
              <a:off x="6687768" y="5331269"/>
              <a:ext cx="92367" cy="135604"/>
            </a:xfrm>
            <a:custGeom>
              <a:avLst/>
              <a:gdLst>
                <a:gd name="connsiteX0" fmla="*/ 83091 w 92367"/>
                <a:gd name="connsiteY0" fmla="*/ 132252 h 135604"/>
                <a:gd name="connsiteX1" fmla="*/ 4219 w 92367"/>
                <a:gd name="connsiteY1" fmla="*/ 25152 h 135604"/>
                <a:gd name="connsiteX2" fmla="*/ 83091 w 92367"/>
                <a:gd name="connsiteY2" fmla="*/ 132252 h 13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67" h="135604">
                  <a:moveTo>
                    <a:pt x="83091" y="132252"/>
                  </a:moveTo>
                  <a:cubicBezTo>
                    <a:pt x="121581" y="51773"/>
                    <a:pt x="29458" y="-47279"/>
                    <a:pt x="4219" y="25152"/>
                  </a:cubicBezTo>
                  <a:cubicBezTo>
                    <a:pt x="-21020" y="97584"/>
                    <a:pt x="74888" y="149586"/>
                    <a:pt x="83091" y="132252"/>
                  </a:cubicBezTo>
                  <a:close/>
                </a:path>
              </a:pathLst>
            </a:custGeom>
            <a:solidFill>
              <a:srgbClr val="FFB037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BBFEBE29-26DE-1742-8D90-B059D7012C65}"/>
                </a:ext>
              </a:extLst>
            </p:cNvPr>
            <p:cNvSpPr/>
            <p:nvPr/>
          </p:nvSpPr>
          <p:spPr>
            <a:xfrm>
              <a:off x="6701680" y="5459806"/>
              <a:ext cx="25641" cy="9905"/>
            </a:xfrm>
            <a:custGeom>
              <a:avLst/>
              <a:gdLst>
                <a:gd name="connsiteX0" fmla="*/ 25641 w 25641"/>
                <a:gd name="connsiteY0" fmla="*/ 9905 h 9905"/>
                <a:gd name="connsiteX1" fmla="*/ 5450 w 25641"/>
                <a:gd name="connsiteY1" fmla="*/ 9905 h 9905"/>
                <a:gd name="connsiteX2" fmla="*/ 25641 w 25641"/>
                <a:gd name="connsiteY2" fmla="*/ 9905 h 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41" h="9905">
                  <a:moveTo>
                    <a:pt x="25641" y="9905"/>
                  </a:moveTo>
                  <a:cubicBezTo>
                    <a:pt x="18070" y="-12381"/>
                    <a:pt x="-12217" y="9905"/>
                    <a:pt x="5450" y="9905"/>
                  </a:cubicBezTo>
                  <a:cubicBezTo>
                    <a:pt x="23117" y="9905"/>
                    <a:pt x="25641" y="9905"/>
                    <a:pt x="25641" y="9905"/>
                  </a:cubicBezTo>
                  <a:close/>
                </a:path>
              </a:pathLst>
            </a:custGeom>
            <a:solidFill>
              <a:srgbClr val="FFB037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1789F15-E436-B44E-BE8A-E7BA1635F030}"/>
                </a:ext>
              </a:extLst>
            </p:cNvPr>
            <p:cNvSpPr/>
            <p:nvPr/>
          </p:nvSpPr>
          <p:spPr>
            <a:xfrm>
              <a:off x="7421380" y="5452805"/>
              <a:ext cx="25939" cy="36567"/>
            </a:xfrm>
            <a:custGeom>
              <a:avLst/>
              <a:gdLst>
                <a:gd name="connsiteX0" fmla="*/ 17684 w 25939"/>
                <a:gd name="connsiteY0" fmla="*/ 36097 h 36567"/>
                <a:gd name="connsiteX1" fmla="*/ 648 w 25939"/>
                <a:gd name="connsiteY1" fmla="*/ 14430 h 36567"/>
                <a:gd name="connsiteX2" fmla="*/ 17684 w 25939"/>
                <a:gd name="connsiteY2" fmla="*/ 36097 h 3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39" h="36567">
                  <a:moveTo>
                    <a:pt x="17684" y="36097"/>
                  </a:moveTo>
                  <a:cubicBezTo>
                    <a:pt x="45447" y="810"/>
                    <a:pt x="-6293" y="-12809"/>
                    <a:pt x="648" y="14430"/>
                  </a:cubicBezTo>
                  <a:cubicBezTo>
                    <a:pt x="7589" y="41669"/>
                    <a:pt x="17684" y="36097"/>
                    <a:pt x="17684" y="36097"/>
                  </a:cubicBezTo>
                  <a:close/>
                </a:path>
              </a:pathLst>
            </a:custGeom>
            <a:solidFill>
              <a:srgbClr val="FFB037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F5E8ED0-949B-9143-9E90-58462DAA2F31}"/>
                </a:ext>
              </a:extLst>
            </p:cNvPr>
            <p:cNvSpPr/>
            <p:nvPr/>
          </p:nvSpPr>
          <p:spPr>
            <a:xfrm>
              <a:off x="7479062" y="5373526"/>
              <a:ext cx="18057" cy="22332"/>
            </a:xfrm>
            <a:custGeom>
              <a:avLst/>
              <a:gdLst>
                <a:gd name="connsiteX0" fmla="*/ 13004 w 18057"/>
                <a:gd name="connsiteY0" fmla="*/ 20658 h 22332"/>
                <a:gd name="connsiteX1" fmla="*/ 1015 w 18057"/>
                <a:gd name="connsiteY1" fmla="*/ 9515 h 22332"/>
                <a:gd name="connsiteX2" fmla="*/ 13004 w 18057"/>
                <a:gd name="connsiteY2" fmla="*/ 20658 h 2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57" h="22332">
                  <a:moveTo>
                    <a:pt x="13004" y="20658"/>
                  </a:moveTo>
                  <a:cubicBezTo>
                    <a:pt x="31302" y="3324"/>
                    <a:pt x="-6556" y="-9676"/>
                    <a:pt x="1015" y="9515"/>
                  </a:cubicBezTo>
                  <a:cubicBezTo>
                    <a:pt x="8587" y="28706"/>
                    <a:pt x="13004" y="20658"/>
                    <a:pt x="13004" y="20658"/>
                  </a:cubicBezTo>
                  <a:close/>
                </a:path>
              </a:pathLst>
            </a:custGeom>
            <a:solidFill>
              <a:srgbClr val="FFB037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9868B0E-F3E9-ED4F-86A0-F8AF88FEA427}"/>
                </a:ext>
              </a:extLst>
            </p:cNvPr>
            <p:cNvSpPr/>
            <p:nvPr/>
          </p:nvSpPr>
          <p:spPr>
            <a:xfrm>
              <a:off x="6793695" y="5400427"/>
              <a:ext cx="21891" cy="38950"/>
            </a:xfrm>
            <a:custGeom>
              <a:avLst/>
              <a:gdLst>
                <a:gd name="connsiteX0" fmla="*/ 7451 w 21891"/>
                <a:gd name="connsiteY0" fmla="*/ 38950 h 38950"/>
                <a:gd name="connsiteX1" fmla="*/ 7451 w 21891"/>
                <a:gd name="connsiteY1" fmla="*/ 3663 h 38950"/>
                <a:gd name="connsiteX2" fmla="*/ 7451 w 21891"/>
                <a:gd name="connsiteY2" fmla="*/ 38950 h 3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91" h="38950">
                  <a:moveTo>
                    <a:pt x="7451" y="38950"/>
                  </a:moveTo>
                  <a:cubicBezTo>
                    <a:pt x="31428" y="25950"/>
                    <a:pt x="21332" y="-11814"/>
                    <a:pt x="7451" y="3663"/>
                  </a:cubicBezTo>
                  <a:cubicBezTo>
                    <a:pt x="-6431" y="19140"/>
                    <a:pt x="2403" y="38950"/>
                    <a:pt x="7451" y="38950"/>
                  </a:cubicBezTo>
                  <a:close/>
                </a:path>
              </a:pathLst>
            </a:custGeom>
            <a:solidFill>
              <a:srgbClr val="FFB037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5EF4594-0E6E-ED4A-AAB7-551CC0B44D86}"/>
                </a:ext>
              </a:extLst>
            </p:cNvPr>
            <p:cNvSpPr/>
            <p:nvPr/>
          </p:nvSpPr>
          <p:spPr>
            <a:xfrm>
              <a:off x="6921663" y="5817011"/>
              <a:ext cx="1572395" cy="100908"/>
            </a:xfrm>
            <a:custGeom>
              <a:avLst/>
              <a:gdLst>
                <a:gd name="connsiteX0" fmla="*/ 0 w 1572395"/>
                <a:gd name="connsiteY0" fmla="*/ 50764 h 100908"/>
                <a:gd name="connsiteX1" fmla="*/ 784936 w 1572395"/>
                <a:gd name="connsiteY1" fmla="*/ 100909 h 100908"/>
                <a:gd name="connsiteX2" fmla="*/ 1572396 w 1572395"/>
                <a:gd name="connsiteY2" fmla="*/ 50764 h 100908"/>
                <a:gd name="connsiteX3" fmla="*/ 788091 w 1572395"/>
                <a:gd name="connsiteY3" fmla="*/ 0 h 100908"/>
                <a:gd name="connsiteX4" fmla="*/ 0 w 1572395"/>
                <a:gd name="connsiteY4" fmla="*/ 50764 h 10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395" h="100908">
                  <a:moveTo>
                    <a:pt x="0" y="50764"/>
                  </a:moveTo>
                  <a:cubicBezTo>
                    <a:pt x="0" y="78622"/>
                    <a:pt x="351454" y="100909"/>
                    <a:pt x="784936" y="100909"/>
                  </a:cubicBezTo>
                  <a:cubicBezTo>
                    <a:pt x="1218418" y="100909"/>
                    <a:pt x="1572396" y="78622"/>
                    <a:pt x="1572396" y="50764"/>
                  </a:cubicBezTo>
                  <a:cubicBezTo>
                    <a:pt x="1572396" y="22906"/>
                    <a:pt x="1221573" y="0"/>
                    <a:pt x="788091" y="0"/>
                  </a:cubicBezTo>
                  <a:cubicBezTo>
                    <a:pt x="354609" y="0"/>
                    <a:pt x="0" y="22906"/>
                    <a:pt x="0" y="50764"/>
                  </a:cubicBezTo>
                  <a:close/>
                </a:path>
              </a:pathLst>
            </a:custGeom>
            <a:solidFill>
              <a:schemeClr val="tx2">
                <a:alpha val="32000"/>
              </a:schemeClr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C4905F8A-D7B8-484B-B010-9CA5D32EAF9E}"/>
                </a:ext>
              </a:extLst>
            </p:cNvPr>
            <p:cNvSpPr/>
            <p:nvPr/>
          </p:nvSpPr>
          <p:spPr>
            <a:xfrm>
              <a:off x="8845513" y="4932976"/>
              <a:ext cx="356502" cy="724933"/>
            </a:xfrm>
            <a:custGeom>
              <a:avLst/>
              <a:gdLst>
                <a:gd name="connsiteX0" fmla="*/ 286464 w 356502"/>
                <a:gd name="connsiteY0" fmla="*/ 0 h 724933"/>
                <a:gd name="connsiteX1" fmla="*/ 356502 w 356502"/>
                <a:gd name="connsiteY1" fmla="*/ 0 h 724933"/>
                <a:gd name="connsiteX2" fmla="*/ 356502 w 356502"/>
                <a:gd name="connsiteY2" fmla="*/ 724934 h 724933"/>
                <a:gd name="connsiteX3" fmla="*/ 286464 w 356502"/>
                <a:gd name="connsiteY3" fmla="*/ 724934 h 724933"/>
                <a:gd name="connsiteX4" fmla="*/ 70039 w 356502"/>
                <a:gd name="connsiteY4" fmla="*/ 724934 h 724933"/>
                <a:gd name="connsiteX5" fmla="*/ 0 w 356502"/>
                <a:gd name="connsiteY5" fmla="*/ 724934 h 724933"/>
                <a:gd name="connsiteX6" fmla="*/ 0 w 356502"/>
                <a:gd name="connsiteY6" fmla="*/ 0 h 724933"/>
                <a:gd name="connsiteX7" fmla="*/ 70039 w 356502"/>
                <a:gd name="connsiteY7" fmla="*/ 0 h 72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502" h="724933">
                  <a:moveTo>
                    <a:pt x="286464" y="0"/>
                  </a:moveTo>
                  <a:cubicBezTo>
                    <a:pt x="325145" y="0"/>
                    <a:pt x="356502" y="0"/>
                    <a:pt x="356502" y="0"/>
                  </a:cubicBezTo>
                  <a:lnTo>
                    <a:pt x="356502" y="724934"/>
                  </a:lnTo>
                  <a:cubicBezTo>
                    <a:pt x="356502" y="724934"/>
                    <a:pt x="325145" y="724934"/>
                    <a:pt x="286464" y="724934"/>
                  </a:cubicBezTo>
                  <a:lnTo>
                    <a:pt x="70039" y="724934"/>
                  </a:lnTo>
                  <a:cubicBezTo>
                    <a:pt x="31357" y="724934"/>
                    <a:pt x="0" y="724934"/>
                    <a:pt x="0" y="724934"/>
                  </a:cubicBezTo>
                  <a:lnTo>
                    <a:pt x="0" y="0"/>
                  </a:lnTo>
                  <a:cubicBezTo>
                    <a:pt x="0" y="0"/>
                    <a:pt x="31357" y="0"/>
                    <a:pt x="7003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99000">
                  <a:schemeClr val="accent4"/>
                </a:gs>
              </a:gsLst>
              <a:lin ang="162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51140A39-9878-1F46-9437-762BAEE1A694}"/>
                </a:ext>
              </a:extLst>
            </p:cNvPr>
            <p:cNvSpPr/>
            <p:nvPr/>
          </p:nvSpPr>
          <p:spPr>
            <a:xfrm>
              <a:off x="8691555" y="4932976"/>
              <a:ext cx="356502" cy="724933"/>
            </a:xfrm>
            <a:custGeom>
              <a:avLst/>
              <a:gdLst>
                <a:gd name="connsiteX0" fmla="*/ 286464 w 356502"/>
                <a:gd name="connsiteY0" fmla="*/ 0 h 724933"/>
                <a:gd name="connsiteX1" fmla="*/ 356502 w 356502"/>
                <a:gd name="connsiteY1" fmla="*/ 0 h 724933"/>
                <a:gd name="connsiteX2" fmla="*/ 356502 w 356502"/>
                <a:gd name="connsiteY2" fmla="*/ 724934 h 724933"/>
                <a:gd name="connsiteX3" fmla="*/ 286464 w 356502"/>
                <a:gd name="connsiteY3" fmla="*/ 724934 h 724933"/>
                <a:gd name="connsiteX4" fmla="*/ 70038 w 356502"/>
                <a:gd name="connsiteY4" fmla="*/ 724934 h 724933"/>
                <a:gd name="connsiteX5" fmla="*/ 0 w 356502"/>
                <a:gd name="connsiteY5" fmla="*/ 724934 h 724933"/>
                <a:gd name="connsiteX6" fmla="*/ 0 w 356502"/>
                <a:gd name="connsiteY6" fmla="*/ 0 h 724933"/>
                <a:gd name="connsiteX7" fmla="*/ 70038 w 356502"/>
                <a:gd name="connsiteY7" fmla="*/ 0 h 72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502" h="724933">
                  <a:moveTo>
                    <a:pt x="286464" y="0"/>
                  </a:moveTo>
                  <a:cubicBezTo>
                    <a:pt x="325145" y="0"/>
                    <a:pt x="356502" y="0"/>
                    <a:pt x="356502" y="0"/>
                  </a:cubicBezTo>
                  <a:lnTo>
                    <a:pt x="356502" y="724934"/>
                  </a:lnTo>
                  <a:cubicBezTo>
                    <a:pt x="356502" y="724934"/>
                    <a:pt x="325145" y="724934"/>
                    <a:pt x="286464" y="724934"/>
                  </a:cubicBezTo>
                  <a:lnTo>
                    <a:pt x="70038" y="724934"/>
                  </a:lnTo>
                  <a:cubicBezTo>
                    <a:pt x="31357" y="724934"/>
                    <a:pt x="0" y="724934"/>
                    <a:pt x="0" y="724934"/>
                  </a:cubicBezTo>
                  <a:lnTo>
                    <a:pt x="0" y="0"/>
                  </a:lnTo>
                  <a:cubicBezTo>
                    <a:pt x="0" y="0"/>
                    <a:pt x="31357" y="0"/>
                    <a:pt x="70038" y="0"/>
                  </a:cubicBezTo>
                  <a:close/>
                </a:path>
              </a:pathLst>
            </a:custGeom>
            <a:solidFill>
              <a:schemeClr val="accent1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1C88EEEB-8367-E94B-A334-8041EEFD0EFC}"/>
                </a:ext>
              </a:extLst>
            </p:cNvPr>
            <p:cNvSpPr/>
            <p:nvPr/>
          </p:nvSpPr>
          <p:spPr>
            <a:xfrm>
              <a:off x="10593321" y="4630868"/>
              <a:ext cx="356502" cy="1027659"/>
            </a:xfrm>
            <a:custGeom>
              <a:avLst/>
              <a:gdLst>
                <a:gd name="connsiteX0" fmla="*/ 286464 w 356502"/>
                <a:gd name="connsiteY0" fmla="*/ 0 h 1027659"/>
                <a:gd name="connsiteX1" fmla="*/ 356502 w 356502"/>
                <a:gd name="connsiteY1" fmla="*/ 0 h 1027659"/>
                <a:gd name="connsiteX2" fmla="*/ 356502 w 356502"/>
                <a:gd name="connsiteY2" fmla="*/ 1027660 h 1027659"/>
                <a:gd name="connsiteX3" fmla="*/ 286464 w 356502"/>
                <a:gd name="connsiteY3" fmla="*/ 1027660 h 1027659"/>
                <a:gd name="connsiteX4" fmla="*/ 70038 w 356502"/>
                <a:gd name="connsiteY4" fmla="*/ 1027660 h 1027659"/>
                <a:gd name="connsiteX5" fmla="*/ 0 w 356502"/>
                <a:gd name="connsiteY5" fmla="*/ 1027660 h 1027659"/>
                <a:gd name="connsiteX6" fmla="*/ 0 w 356502"/>
                <a:gd name="connsiteY6" fmla="*/ 0 h 1027659"/>
                <a:gd name="connsiteX7" fmla="*/ 70038 w 356502"/>
                <a:gd name="connsiteY7" fmla="*/ 0 h 102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502" h="1027659">
                  <a:moveTo>
                    <a:pt x="286464" y="0"/>
                  </a:moveTo>
                  <a:cubicBezTo>
                    <a:pt x="325145" y="0"/>
                    <a:pt x="356502" y="0"/>
                    <a:pt x="356502" y="0"/>
                  </a:cubicBezTo>
                  <a:lnTo>
                    <a:pt x="356502" y="1027660"/>
                  </a:lnTo>
                  <a:cubicBezTo>
                    <a:pt x="356502" y="1027660"/>
                    <a:pt x="325145" y="1027660"/>
                    <a:pt x="286464" y="1027660"/>
                  </a:cubicBezTo>
                  <a:lnTo>
                    <a:pt x="70038" y="1027660"/>
                  </a:lnTo>
                  <a:cubicBezTo>
                    <a:pt x="31357" y="1027660"/>
                    <a:pt x="0" y="1027660"/>
                    <a:pt x="0" y="1027660"/>
                  </a:cubicBezTo>
                  <a:lnTo>
                    <a:pt x="0" y="0"/>
                  </a:lnTo>
                  <a:cubicBezTo>
                    <a:pt x="0" y="0"/>
                    <a:pt x="31357" y="0"/>
                    <a:pt x="700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99000">
                  <a:schemeClr val="accent4"/>
                </a:gs>
              </a:gsLst>
              <a:lin ang="162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F8D247F-DCC3-7E43-909E-2213C1B13215}"/>
                </a:ext>
              </a:extLst>
            </p:cNvPr>
            <p:cNvSpPr/>
            <p:nvPr/>
          </p:nvSpPr>
          <p:spPr>
            <a:xfrm>
              <a:off x="10439362" y="4630868"/>
              <a:ext cx="356502" cy="1027659"/>
            </a:xfrm>
            <a:custGeom>
              <a:avLst/>
              <a:gdLst>
                <a:gd name="connsiteX0" fmla="*/ 286464 w 356502"/>
                <a:gd name="connsiteY0" fmla="*/ 0 h 1027659"/>
                <a:gd name="connsiteX1" fmla="*/ 356503 w 356502"/>
                <a:gd name="connsiteY1" fmla="*/ 0 h 1027659"/>
                <a:gd name="connsiteX2" fmla="*/ 356503 w 356502"/>
                <a:gd name="connsiteY2" fmla="*/ 1027660 h 1027659"/>
                <a:gd name="connsiteX3" fmla="*/ 286464 w 356502"/>
                <a:gd name="connsiteY3" fmla="*/ 1027660 h 1027659"/>
                <a:gd name="connsiteX4" fmla="*/ 70039 w 356502"/>
                <a:gd name="connsiteY4" fmla="*/ 1027660 h 1027659"/>
                <a:gd name="connsiteX5" fmla="*/ 0 w 356502"/>
                <a:gd name="connsiteY5" fmla="*/ 1027660 h 1027659"/>
                <a:gd name="connsiteX6" fmla="*/ 0 w 356502"/>
                <a:gd name="connsiteY6" fmla="*/ 0 h 1027659"/>
                <a:gd name="connsiteX7" fmla="*/ 70039 w 356502"/>
                <a:gd name="connsiteY7" fmla="*/ 0 h 102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502" h="1027659">
                  <a:moveTo>
                    <a:pt x="286464" y="0"/>
                  </a:moveTo>
                  <a:cubicBezTo>
                    <a:pt x="325145" y="0"/>
                    <a:pt x="356503" y="0"/>
                    <a:pt x="356503" y="0"/>
                  </a:cubicBezTo>
                  <a:lnTo>
                    <a:pt x="356503" y="1027660"/>
                  </a:lnTo>
                  <a:cubicBezTo>
                    <a:pt x="356503" y="1027660"/>
                    <a:pt x="325145" y="1027660"/>
                    <a:pt x="286464" y="1027660"/>
                  </a:cubicBezTo>
                  <a:lnTo>
                    <a:pt x="70039" y="1027660"/>
                  </a:lnTo>
                  <a:cubicBezTo>
                    <a:pt x="31357" y="1027660"/>
                    <a:pt x="0" y="1027660"/>
                    <a:pt x="0" y="1027660"/>
                  </a:cubicBezTo>
                  <a:lnTo>
                    <a:pt x="0" y="0"/>
                  </a:lnTo>
                  <a:cubicBezTo>
                    <a:pt x="0" y="0"/>
                    <a:pt x="31357" y="0"/>
                    <a:pt x="70039" y="0"/>
                  </a:cubicBezTo>
                  <a:close/>
                </a:path>
              </a:pathLst>
            </a:custGeom>
            <a:solidFill>
              <a:schemeClr val="accent1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178BD1D-0083-E344-A097-79A21E13B032}"/>
                </a:ext>
              </a:extLst>
            </p:cNvPr>
            <p:cNvSpPr/>
            <p:nvPr/>
          </p:nvSpPr>
          <p:spPr>
            <a:xfrm>
              <a:off x="9429798" y="4630868"/>
              <a:ext cx="356502" cy="1027659"/>
            </a:xfrm>
            <a:custGeom>
              <a:avLst/>
              <a:gdLst>
                <a:gd name="connsiteX0" fmla="*/ 286464 w 356502"/>
                <a:gd name="connsiteY0" fmla="*/ 0 h 1027659"/>
                <a:gd name="connsiteX1" fmla="*/ 356502 w 356502"/>
                <a:gd name="connsiteY1" fmla="*/ 0 h 1027659"/>
                <a:gd name="connsiteX2" fmla="*/ 356502 w 356502"/>
                <a:gd name="connsiteY2" fmla="*/ 1027660 h 1027659"/>
                <a:gd name="connsiteX3" fmla="*/ 286464 w 356502"/>
                <a:gd name="connsiteY3" fmla="*/ 1027660 h 1027659"/>
                <a:gd name="connsiteX4" fmla="*/ 70038 w 356502"/>
                <a:gd name="connsiteY4" fmla="*/ 1027660 h 1027659"/>
                <a:gd name="connsiteX5" fmla="*/ 0 w 356502"/>
                <a:gd name="connsiteY5" fmla="*/ 1027660 h 1027659"/>
                <a:gd name="connsiteX6" fmla="*/ 0 w 356502"/>
                <a:gd name="connsiteY6" fmla="*/ 0 h 1027659"/>
                <a:gd name="connsiteX7" fmla="*/ 70038 w 356502"/>
                <a:gd name="connsiteY7" fmla="*/ 0 h 102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502" h="1027659">
                  <a:moveTo>
                    <a:pt x="286464" y="0"/>
                  </a:moveTo>
                  <a:cubicBezTo>
                    <a:pt x="325145" y="0"/>
                    <a:pt x="356502" y="0"/>
                    <a:pt x="356502" y="0"/>
                  </a:cubicBezTo>
                  <a:lnTo>
                    <a:pt x="356502" y="1027660"/>
                  </a:lnTo>
                  <a:cubicBezTo>
                    <a:pt x="356502" y="1027660"/>
                    <a:pt x="325145" y="1027660"/>
                    <a:pt x="286464" y="1027660"/>
                  </a:cubicBezTo>
                  <a:lnTo>
                    <a:pt x="70038" y="1027660"/>
                  </a:lnTo>
                  <a:cubicBezTo>
                    <a:pt x="31357" y="1027660"/>
                    <a:pt x="0" y="1027660"/>
                    <a:pt x="0" y="1027660"/>
                  </a:cubicBezTo>
                  <a:lnTo>
                    <a:pt x="0" y="0"/>
                  </a:lnTo>
                  <a:cubicBezTo>
                    <a:pt x="0" y="0"/>
                    <a:pt x="31357" y="0"/>
                    <a:pt x="7003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99000">
                  <a:schemeClr val="accent4"/>
                </a:gs>
              </a:gsLst>
              <a:lin ang="162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6EDC593-25C3-8E43-BAB0-59C94680AFB9}"/>
                </a:ext>
              </a:extLst>
            </p:cNvPr>
            <p:cNvSpPr/>
            <p:nvPr/>
          </p:nvSpPr>
          <p:spPr>
            <a:xfrm>
              <a:off x="9275840" y="4630868"/>
              <a:ext cx="356502" cy="1027659"/>
            </a:xfrm>
            <a:custGeom>
              <a:avLst/>
              <a:gdLst>
                <a:gd name="connsiteX0" fmla="*/ 286464 w 356502"/>
                <a:gd name="connsiteY0" fmla="*/ 0 h 1027659"/>
                <a:gd name="connsiteX1" fmla="*/ 356502 w 356502"/>
                <a:gd name="connsiteY1" fmla="*/ 0 h 1027659"/>
                <a:gd name="connsiteX2" fmla="*/ 356502 w 356502"/>
                <a:gd name="connsiteY2" fmla="*/ 1027660 h 1027659"/>
                <a:gd name="connsiteX3" fmla="*/ 286464 w 356502"/>
                <a:gd name="connsiteY3" fmla="*/ 1027660 h 1027659"/>
                <a:gd name="connsiteX4" fmla="*/ 70039 w 356502"/>
                <a:gd name="connsiteY4" fmla="*/ 1027660 h 1027659"/>
                <a:gd name="connsiteX5" fmla="*/ 0 w 356502"/>
                <a:gd name="connsiteY5" fmla="*/ 1027660 h 1027659"/>
                <a:gd name="connsiteX6" fmla="*/ 0 w 356502"/>
                <a:gd name="connsiteY6" fmla="*/ 0 h 1027659"/>
                <a:gd name="connsiteX7" fmla="*/ 70039 w 356502"/>
                <a:gd name="connsiteY7" fmla="*/ 0 h 102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502" h="1027659">
                  <a:moveTo>
                    <a:pt x="286464" y="0"/>
                  </a:moveTo>
                  <a:cubicBezTo>
                    <a:pt x="325145" y="0"/>
                    <a:pt x="356502" y="0"/>
                    <a:pt x="356502" y="0"/>
                  </a:cubicBezTo>
                  <a:lnTo>
                    <a:pt x="356502" y="1027660"/>
                  </a:lnTo>
                  <a:cubicBezTo>
                    <a:pt x="356502" y="1027660"/>
                    <a:pt x="325145" y="1027660"/>
                    <a:pt x="286464" y="1027660"/>
                  </a:cubicBezTo>
                  <a:lnTo>
                    <a:pt x="70039" y="1027660"/>
                  </a:lnTo>
                  <a:cubicBezTo>
                    <a:pt x="31357" y="1027660"/>
                    <a:pt x="0" y="1027660"/>
                    <a:pt x="0" y="1027660"/>
                  </a:cubicBezTo>
                  <a:lnTo>
                    <a:pt x="0" y="0"/>
                  </a:lnTo>
                  <a:cubicBezTo>
                    <a:pt x="0" y="0"/>
                    <a:pt x="31357" y="0"/>
                    <a:pt x="70039" y="0"/>
                  </a:cubicBezTo>
                  <a:close/>
                </a:path>
              </a:pathLst>
            </a:custGeom>
            <a:solidFill>
              <a:schemeClr val="accent1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AB915D0-5336-8F44-8EE5-43BD022E146E}"/>
                </a:ext>
              </a:extLst>
            </p:cNvPr>
            <p:cNvSpPr/>
            <p:nvPr/>
          </p:nvSpPr>
          <p:spPr>
            <a:xfrm>
              <a:off x="10013453" y="4343000"/>
              <a:ext cx="357133" cy="1313052"/>
            </a:xfrm>
            <a:custGeom>
              <a:avLst/>
              <a:gdLst>
                <a:gd name="connsiteX0" fmla="*/ 357133 w 357133"/>
                <a:gd name="connsiteY0" fmla="*/ 68098 h 1313052"/>
                <a:gd name="connsiteX1" fmla="*/ 357133 w 357133"/>
                <a:gd name="connsiteY1" fmla="*/ 1244335 h 1313052"/>
                <a:gd name="connsiteX2" fmla="*/ 287095 w 357133"/>
                <a:gd name="connsiteY2" fmla="*/ 1313052 h 1313052"/>
                <a:gd name="connsiteX3" fmla="*/ 70038 w 357133"/>
                <a:gd name="connsiteY3" fmla="*/ 1313052 h 1313052"/>
                <a:gd name="connsiteX4" fmla="*/ 0 w 357133"/>
                <a:gd name="connsiteY4" fmla="*/ 1244335 h 1313052"/>
                <a:gd name="connsiteX5" fmla="*/ 0 w 357133"/>
                <a:gd name="connsiteY5" fmla="*/ 68098 h 1313052"/>
                <a:gd name="connsiteX6" fmla="*/ 70038 w 357133"/>
                <a:gd name="connsiteY6" fmla="*/ 0 h 1313052"/>
                <a:gd name="connsiteX7" fmla="*/ 287095 w 357133"/>
                <a:gd name="connsiteY7" fmla="*/ 0 h 1313052"/>
                <a:gd name="connsiteX8" fmla="*/ 357133 w 357133"/>
                <a:gd name="connsiteY8" fmla="*/ 68098 h 131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7133" h="1313052">
                  <a:moveTo>
                    <a:pt x="357133" y="68098"/>
                  </a:moveTo>
                  <a:lnTo>
                    <a:pt x="357133" y="1244335"/>
                  </a:lnTo>
                  <a:cubicBezTo>
                    <a:pt x="357133" y="1282284"/>
                    <a:pt x="325773" y="1313052"/>
                    <a:pt x="287095" y="1313052"/>
                  </a:cubicBezTo>
                  <a:lnTo>
                    <a:pt x="70038" y="1313052"/>
                  </a:lnTo>
                  <a:cubicBezTo>
                    <a:pt x="31359" y="1313052"/>
                    <a:pt x="0" y="1282284"/>
                    <a:pt x="0" y="1244335"/>
                  </a:cubicBezTo>
                  <a:lnTo>
                    <a:pt x="0" y="68098"/>
                  </a:lnTo>
                  <a:cubicBezTo>
                    <a:pt x="347" y="30390"/>
                    <a:pt x="31599" y="0"/>
                    <a:pt x="70038" y="0"/>
                  </a:cubicBezTo>
                  <a:lnTo>
                    <a:pt x="287095" y="0"/>
                  </a:lnTo>
                  <a:cubicBezTo>
                    <a:pt x="325534" y="0"/>
                    <a:pt x="356786" y="30390"/>
                    <a:pt x="357133" y="6809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99000">
                  <a:schemeClr val="accent4"/>
                </a:gs>
              </a:gsLst>
              <a:lin ang="162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7F845A35-93F3-474E-8C1C-9BEEF0F894A5}"/>
                </a:ext>
              </a:extLst>
            </p:cNvPr>
            <p:cNvSpPr/>
            <p:nvPr/>
          </p:nvSpPr>
          <p:spPr>
            <a:xfrm>
              <a:off x="9859494" y="4343000"/>
              <a:ext cx="357133" cy="1313052"/>
            </a:xfrm>
            <a:custGeom>
              <a:avLst/>
              <a:gdLst>
                <a:gd name="connsiteX0" fmla="*/ 357133 w 357133"/>
                <a:gd name="connsiteY0" fmla="*/ 68098 h 1313052"/>
                <a:gd name="connsiteX1" fmla="*/ 357133 w 357133"/>
                <a:gd name="connsiteY1" fmla="*/ 1244335 h 1313052"/>
                <a:gd name="connsiteX2" fmla="*/ 287095 w 357133"/>
                <a:gd name="connsiteY2" fmla="*/ 1313052 h 1313052"/>
                <a:gd name="connsiteX3" fmla="*/ 70039 w 357133"/>
                <a:gd name="connsiteY3" fmla="*/ 1313052 h 1313052"/>
                <a:gd name="connsiteX4" fmla="*/ 0 w 357133"/>
                <a:gd name="connsiteY4" fmla="*/ 1244335 h 1313052"/>
                <a:gd name="connsiteX5" fmla="*/ 0 w 357133"/>
                <a:gd name="connsiteY5" fmla="*/ 68098 h 1313052"/>
                <a:gd name="connsiteX6" fmla="*/ 70039 w 357133"/>
                <a:gd name="connsiteY6" fmla="*/ 0 h 1313052"/>
                <a:gd name="connsiteX7" fmla="*/ 287095 w 357133"/>
                <a:gd name="connsiteY7" fmla="*/ 0 h 1313052"/>
                <a:gd name="connsiteX8" fmla="*/ 357133 w 357133"/>
                <a:gd name="connsiteY8" fmla="*/ 68098 h 131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7133" h="1313052">
                  <a:moveTo>
                    <a:pt x="357133" y="68098"/>
                  </a:moveTo>
                  <a:lnTo>
                    <a:pt x="357133" y="1244335"/>
                  </a:lnTo>
                  <a:cubicBezTo>
                    <a:pt x="357133" y="1282284"/>
                    <a:pt x="325774" y="1313052"/>
                    <a:pt x="287095" y="1313052"/>
                  </a:cubicBezTo>
                  <a:lnTo>
                    <a:pt x="70039" y="1313052"/>
                  </a:lnTo>
                  <a:cubicBezTo>
                    <a:pt x="31360" y="1313052"/>
                    <a:pt x="0" y="1282284"/>
                    <a:pt x="0" y="1244335"/>
                  </a:cubicBezTo>
                  <a:lnTo>
                    <a:pt x="0" y="68098"/>
                  </a:lnTo>
                  <a:cubicBezTo>
                    <a:pt x="347" y="30390"/>
                    <a:pt x="31599" y="0"/>
                    <a:pt x="70039" y="0"/>
                  </a:cubicBezTo>
                  <a:lnTo>
                    <a:pt x="287095" y="0"/>
                  </a:lnTo>
                  <a:cubicBezTo>
                    <a:pt x="325534" y="0"/>
                    <a:pt x="356786" y="30390"/>
                    <a:pt x="357133" y="68098"/>
                  </a:cubicBezTo>
                  <a:close/>
                </a:path>
              </a:pathLst>
            </a:custGeom>
            <a:solidFill>
              <a:schemeClr val="accent1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84BEF8B7-46B4-5745-88ED-81A9FD5E3AA7}"/>
                </a:ext>
              </a:extLst>
            </p:cNvPr>
            <p:cNvSpPr/>
            <p:nvPr/>
          </p:nvSpPr>
          <p:spPr>
            <a:xfrm>
              <a:off x="8691555" y="5089798"/>
              <a:ext cx="510460" cy="568730"/>
            </a:xfrm>
            <a:custGeom>
              <a:avLst/>
              <a:gdLst>
                <a:gd name="connsiteX0" fmla="*/ 356502 w 510460"/>
                <a:gd name="connsiteY0" fmla="*/ 15899 h 568730"/>
                <a:gd name="connsiteX1" fmla="*/ 510461 w 510460"/>
                <a:gd name="connsiteY1" fmla="*/ 89569 h 568730"/>
                <a:gd name="connsiteX2" fmla="*/ 510461 w 510460"/>
                <a:gd name="connsiteY2" fmla="*/ 500014 h 568730"/>
                <a:gd name="connsiteX3" fmla="*/ 440422 w 510460"/>
                <a:gd name="connsiteY3" fmla="*/ 568731 h 568730"/>
                <a:gd name="connsiteX4" fmla="*/ 70039 w 510460"/>
                <a:gd name="connsiteY4" fmla="*/ 568731 h 568730"/>
                <a:gd name="connsiteX5" fmla="*/ 0 w 510460"/>
                <a:gd name="connsiteY5" fmla="*/ 500014 h 568730"/>
                <a:gd name="connsiteX6" fmla="*/ 0 w 510460"/>
                <a:gd name="connsiteY6" fmla="*/ 113093 h 568730"/>
                <a:gd name="connsiteX7" fmla="*/ 153958 w 510460"/>
                <a:gd name="connsiteY7" fmla="*/ 18994 h 568730"/>
                <a:gd name="connsiteX8" fmla="*/ 280154 w 510460"/>
                <a:gd name="connsiteY8" fmla="*/ 422 h 568730"/>
                <a:gd name="connsiteX9" fmla="*/ 356502 w 510460"/>
                <a:gd name="connsiteY9" fmla="*/ 15899 h 5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0460" h="568730">
                  <a:moveTo>
                    <a:pt x="356502" y="15899"/>
                  </a:moveTo>
                  <a:cubicBezTo>
                    <a:pt x="419600" y="38805"/>
                    <a:pt x="461244" y="77806"/>
                    <a:pt x="510461" y="89569"/>
                  </a:cubicBezTo>
                  <a:lnTo>
                    <a:pt x="510461" y="500014"/>
                  </a:lnTo>
                  <a:cubicBezTo>
                    <a:pt x="510461" y="537963"/>
                    <a:pt x="479101" y="568731"/>
                    <a:pt x="440422" y="568731"/>
                  </a:cubicBezTo>
                  <a:lnTo>
                    <a:pt x="70039" y="568731"/>
                  </a:lnTo>
                  <a:cubicBezTo>
                    <a:pt x="31359" y="568731"/>
                    <a:pt x="0" y="537963"/>
                    <a:pt x="0" y="500014"/>
                  </a:cubicBezTo>
                  <a:lnTo>
                    <a:pt x="0" y="113093"/>
                  </a:lnTo>
                  <a:cubicBezTo>
                    <a:pt x="44528" y="72117"/>
                    <a:pt x="96842" y="40142"/>
                    <a:pt x="153958" y="18994"/>
                  </a:cubicBezTo>
                  <a:cubicBezTo>
                    <a:pt x="194328" y="4551"/>
                    <a:pt x="237241" y="-1763"/>
                    <a:pt x="280154" y="422"/>
                  </a:cubicBezTo>
                  <a:cubicBezTo>
                    <a:pt x="306257" y="1741"/>
                    <a:pt x="332001" y="6960"/>
                    <a:pt x="356502" y="15899"/>
                  </a:cubicBezTo>
                  <a:close/>
                </a:path>
              </a:pathLst>
            </a:custGeom>
            <a:solidFill>
              <a:schemeClr val="tx2">
                <a:alpha val="16000"/>
              </a:schemeClr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F6E21008-CB68-BA48-B33D-81A4819923B4}"/>
                </a:ext>
              </a:extLst>
            </p:cNvPr>
            <p:cNvSpPr/>
            <p:nvPr/>
          </p:nvSpPr>
          <p:spPr>
            <a:xfrm>
              <a:off x="9275840" y="4945976"/>
              <a:ext cx="510460" cy="712552"/>
            </a:xfrm>
            <a:custGeom>
              <a:avLst/>
              <a:gdLst>
                <a:gd name="connsiteX0" fmla="*/ 401302 w 510460"/>
                <a:gd name="connsiteY0" fmla="*/ 78003 h 712552"/>
                <a:gd name="connsiteX1" fmla="*/ 510461 w 510460"/>
                <a:gd name="connsiteY1" fmla="*/ 0 h 712552"/>
                <a:gd name="connsiteX2" fmla="*/ 510461 w 510460"/>
                <a:gd name="connsiteY2" fmla="*/ 643835 h 712552"/>
                <a:gd name="connsiteX3" fmla="*/ 440422 w 510460"/>
                <a:gd name="connsiteY3" fmla="*/ 712552 h 712552"/>
                <a:gd name="connsiteX4" fmla="*/ 70039 w 510460"/>
                <a:gd name="connsiteY4" fmla="*/ 712552 h 712552"/>
                <a:gd name="connsiteX5" fmla="*/ 0 w 510460"/>
                <a:gd name="connsiteY5" fmla="*/ 643835 h 712552"/>
                <a:gd name="connsiteX6" fmla="*/ 0 w 510460"/>
                <a:gd name="connsiteY6" fmla="*/ 222247 h 712552"/>
                <a:gd name="connsiteX7" fmla="*/ 153959 w 510460"/>
                <a:gd name="connsiteY7" fmla="*/ 36525 h 712552"/>
                <a:gd name="connsiteX8" fmla="*/ 198758 w 510460"/>
                <a:gd name="connsiteY8" fmla="*/ 19810 h 712552"/>
                <a:gd name="connsiteX9" fmla="*/ 356502 w 510460"/>
                <a:gd name="connsiteY9" fmla="*/ 75527 h 712552"/>
                <a:gd name="connsiteX10" fmla="*/ 401302 w 510460"/>
                <a:gd name="connsiteY10" fmla="*/ 78003 h 71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0460" h="712552">
                  <a:moveTo>
                    <a:pt x="401302" y="78003"/>
                  </a:moveTo>
                  <a:cubicBezTo>
                    <a:pt x="445470" y="68717"/>
                    <a:pt x="456828" y="44573"/>
                    <a:pt x="510461" y="0"/>
                  </a:cubicBezTo>
                  <a:lnTo>
                    <a:pt x="510461" y="643835"/>
                  </a:lnTo>
                  <a:cubicBezTo>
                    <a:pt x="510461" y="681784"/>
                    <a:pt x="479101" y="712552"/>
                    <a:pt x="440422" y="712552"/>
                  </a:cubicBezTo>
                  <a:lnTo>
                    <a:pt x="70039" y="712552"/>
                  </a:lnTo>
                  <a:cubicBezTo>
                    <a:pt x="31360" y="712552"/>
                    <a:pt x="0" y="681784"/>
                    <a:pt x="0" y="643835"/>
                  </a:cubicBezTo>
                  <a:lnTo>
                    <a:pt x="0" y="222247"/>
                  </a:lnTo>
                  <a:cubicBezTo>
                    <a:pt x="75086" y="184484"/>
                    <a:pt x="92754" y="81099"/>
                    <a:pt x="153959" y="36525"/>
                  </a:cubicBezTo>
                  <a:cubicBezTo>
                    <a:pt x="167171" y="27252"/>
                    <a:pt x="182605" y="21488"/>
                    <a:pt x="198758" y="19810"/>
                  </a:cubicBezTo>
                  <a:cubicBezTo>
                    <a:pt x="261856" y="11143"/>
                    <a:pt x="298452" y="64384"/>
                    <a:pt x="356502" y="75527"/>
                  </a:cubicBezTo>
                  <a:cubicBezTo>
                    <a:pt x="371141" y="79142"/>
                    <a:pt x="386341" y="79984"/>
                    <a:pt x="401302" y="78003"/>
                  </a:cubicBezTo>
                  <a:close/>
                </a:path>
              </a:pathLst>
            </a:custGeom>
            <a:solidFill>
              <a:schemeClr val="tx2">
                <a:alpha val="16000"/>
              </a:schemeClr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44954BB0-E658-BF4C-9C10-6AAC0FF1A18D}"/>
                </a:ext>
              </a:extLst>
            </p:cNvPr>
            <p:cNvSpPr/>
            <p:nvPr/>
          </p:nvSpPr>
          <p:spPr>
            <a:xfrm>
              <a:off x="9859494" y="4672510"/>
              <a:ext cx="511091" cy="986018"/>
            </a:xfrm>
            <a:custGeom>
              <a:avLst/>
              <a:gdLst>
                <a:gd name="connsiteX0" fmla="*/ 511092 w 511091"/>
                <a:gd name="connsiteY0" fmla="*/ 131699 h 986018"/>
                <a:gd name="connsiteX1" fmla="*/ 511092 w 511091"/>
                <a:gd name="connsiteY1" fmla="*/ 917302 h 986018"/>
                <a:gd name="connsiteX2" fmla="*/ 441053 w 511091"/>
                <a:gd name="connsiteY2" fmla="*/ 986019 h 986018"/>
                <a:gd name="connsiteX3" fmla="*/ 70039 w 511091"/>
                <a:gd name="connsiteY3" fmla="*/ 986019 h 986018"/>
                <a:gd name="connsiteX4" fmla="*/ 0 w 511091"/>
                <a:gd name="connsiteY4" fmla="*/ 917302 h 986018"/>
                <a:gd name="connsiteX5" fmla="*/ 0 w 511091"/>
                <a:gd name="connsiteY5" fmla="*/ 197940 h 986018"/>
                <a:gd name="connsiteX6" fmla="*/ 153959 w 511091"/>
                <a:gd name="connsiteY6" fmla="*/ 12218 h 986018"/>
                <a:gd name="connsiteX7" fmla="*/ 178567 w 511091"/>
                <a:gd name="connsiteY7" fmla="*/ 4170 h 986018"/>
                <a:gd name="connsiteX8" fmla="*/ 357133 w 511091"/>
                <a:gd name="connsiteY8" fmla="*/ 32028 h 986018"/>
                <a:gd name="connsiteX9" fmla="*/ 429065 w 511091"/>
                <a:gd name="connsiteY9" fmla="*/ 67315 h 986018"/>
                <a:gd name="connsiteX10" fmla="*/ 511092 w 511091"/>
                <a:gd name="connsiteY10" fmla="*/ 131699 h 98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1091" h="986018">
                  <a:moveTo>
                    <a:pt x="511092" y="131699"/>
                  </a:moveTo>
                  <a:lnTo>
                    <a:pt x="511092" y="917302"/>
                  </a:lnTo>
                  <a:cubicBezTo>
                    <a:pt x="511092" y="955251"/>
                    <a:pt x="479732" y="986019"/>
                    <a:pt x="441053" y="986019"/>
                  </a:cubicBezTo>
                  <a:lnTo>
                    <a:pt x="70039" y="986019"/>
                  </a:lnTo>
                  <a:cubicBezTo>
                    <a:pt x="31360" y="986019"/>
                    <a:pt x="0" y="955251"/>
                    <a:pt x="0" y="917302"/>
                  </a:cubicBezTo>
                  <a:lnTo>
                    <a:pt x="0" y="197940"/>
                  </a:lnTo>
                  <a:cubicBezTo>
                    <a:pt x="42276" y="136032"/>
                    <a:pt x="87706" y="38838"/>
                    <a:pt x="153959" y="12218"/>
                  </a:cubicBezTo>
                  <a:cubicBezTo>
                    <a:pt x="161858" y="8714"/>
                    <a:pt x="170105" y="6015"/>
                    <a:pt x="178567" y="4170"/>
                  </a:cubicBezTo>
                  <a:cubicBezTo>
                    <a:pt x="239588" y="-6453"/>
                    <a:pt x="302478" y="3359"/>
                    <a:pt x="357133" y="32028"/>
                  </a:cubicBezTo>
                  <a:cubicBezTo>
                    <a:pt x="387420" y="46267"/>
                    <a:pt x="410767" y="61125"/>
                    <a:pt x="429065" y="67315"/>
                  </a:cubicBezTo>
                  <a:cubicBezTo>
                    <a:pt x="462980" y="79170"/>
                    <a:pt x="491860" y="101841"/>
                    <a:pt x="511092" y="131699"/>
                  </a:cubicBezTo>
                  <a:close/>
                </a:path>
              </a:pathLst>
            </a:custGeom>
            <a:solidFill>
              <a:schemeClr val="tx2">
                <a:alpha val="16000"/>
              </a:schemeClr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4ABAD9D-0ECE-BA45-A0C1-D4B231E75503}"/>
                </a:ext>
              </a:extLst>
            </p:cNvPr>
            <p:cNvSpPr/>
            <p:nvPr/>
          </p:nvSpPr>
          <p:spPr>
            <a:xfrm>
              <a:off x="10439362" y="4838983"/>
              <a:ext cx="510460" cy="819545"/>
            </a:xfrm>
            <a:custGeom>
              <a:avLst/>
              <a:gdLst>
                <a:gd name="connsiteX0" fmla="*/ 510461 w 510460"/>
                <a:gd name="connsiteY0" fmla="*/ 89660 h 819545"/>
                <a:gd name="connsiteX1" fmla="*/ 510461 w 510460"/>
                <a:gd name="connsiteY1" fmla="*/ 750829 h 819545"/>
                <a:gd name="connsiteX2" fmla="*/ 440422 w 510460"/>
                <a:gd name="connsiteY2" fmla="*/ 819546 h 819545"/>
                <a:gd name="connsiteX3" fmla="*/ 70039 w 510460"/>
                <a:gd name="connsiteY3" fmla="*/ 819546 h 819545"/>
                <a:gd name="connsiteX4" fmla="*/ 0 w 510460"/>
                <a:gd name="connsiteY4" fmla="*/ 750829 h 819545"/>
                <a:gd name="connsiteX5" fmla="*/ 0 w 510460"/>
                <a:gd name="connsiteY5" fmla="*/ 83469 h 819545"/>
                <a:gd name="connsiteX6" fmla="*/ 52371 w 510460"/>
                <a:gd name="connsiteY6" fmla="*/ 115041 h 819545"/>
                <a:gd name="connsiteX7" fmla="*/ 153958 w 510460"/>
                <a:gd name="connsiteY7" fmla="*/ 39515 h 819545"/>
                <a:gd name="connsiteX8" fmla="*/ 186769 w 510460"/>
                <a:gd name="connsiteY8" fmla="*/ 20942 h 819545"/>
                <a:gd name="connsiteX9" fmla="*/ 356502 w 510460"/>
                <a:gd name="connsiteY9" fmla="*/ 6704 h 819545"/>
                <a:gd name="connsiteX10" fmla="*/ 396885 w 510460"/>
                <a:gd name="connsiteY10" fmla="*/ 17228 h 819545"/>
                <a:gd name="connsiteX11" fmla="*/ 510461 w 510460"/>
                <a:gd name="connsiteY11" fmla="*/ 89660 h 819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0460" h="819545">
                  <a:moveTo>
                    <a:pt x="510461" y="89660"/>
                  </a:moveTo>
                  <a:lnTo>
                    <a:pt x="510461" y="750829"/>
                  </a:lnTo>
                  <a:cubicBezTo>
                    <a:pt x="510461" y="788778"/>
                    <a:pt x="479101" y="819546"/>
                    <a:pt x="440422" y="819546"/>
                  </a:cubicBezTo>
                  <a:lnTo>
                    <a:pt x="70039" y="819546"/>
                  </a:lnTo>
                  <a:cubicBezTo>
                    <a:pt x="31360" y="819546"/>
                    <a:pt x="0" y="788778"/>
                    <a:pt x="0" y="750829"/>
                  </a:cubicBezTo>
                  <a:lnTo>
                    <a:pt x="0" y="83469"/>
                  </a:lnTo>
                  <a:cubicBezTo>
                    <a:pt x="11351" y="101558"/>
                    <a:pt x="30792" y="113277"/>
                    <a:pt x="52371" y="115041"/>
                  </a:cubicBezTo>
                  <a:cubicBezTo>
                    <a:pt x="92123" y="115041"/>
                    <a:pt x="102218" y="73564"/>
                    <a:pt x="153958" y="39515"/>
                  </a:cubicBezTo>
                  <a:cubicBezTo>
                    <a:pt x="164281" y="32333"/>
                    <a:pt x="175266" y="26118"/>
                    <a:pt x="186769" y="20942"/>
                  </a:cubicBezTo>
                  <a:cubicBezTo>
                    <a:pt x="240516" y="-775"/>
                    <a:pt x="299777" y="-5746"/>
                    <a:pt x="356502" y="6704"/>
                  </a:cubicBezTo>
                  <a:cubicBezTo>
                    <a:pt x="376063" y="11037"/>
                    <a:pt x="389944" y="15371"/>
                    <a:pt x="396885" y="17228"/>
                  </a:cubicBezTo>
                  <a:cubicBezTo>
                    <a:pt x="439974" y="32371"/>
                    <a:pt x="478861" y="57171"/>
                    <a:pt x="510461" y="89660"/>
                  </a:cubicBezTo>
                  <a:close/>
                </a:path>
              </a:pathLst>
            </a:custGeom>
            <a:solidFill>
              <a:schemeClr val="tx2">
                <a:alpha val="16000"/>
              </a:schemeClr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7C6F54C2-1E58-C341-9D3B-99BCF25055AC}"/>
                </a:ext>
              </a:extLst>
            </p:cNvPr>
            <p:cNvSpPr/>
            <p:nvPr/>
          </p:nvSpPr>
          <p:spPr>
            <a:xfrm>
              <a:off x="9028140" y="3408178"/>
              <a:ext cx="1499488" cy="1428841"/>
            </a:xfrm>
            <a:custGeom>
              <a:avLst/>
              <a:gdLst>
                <a:gd name="connsiteX0" fmla="*/ 1476844 w 1499488"/>
                <a:gd name="connsiteY0" fmla="*/ 714432 h 1428841"/>
                <a:gd name="connsiteX1" fmla="*/ 1035160 w 1499488"/>
                <a:gd name="connsiteY1" fmla="*/ 1289550 h 1428841"/>
                <a:gd name="connsiteX2" fmla="*/ 568237 w 1499488"/>
                <a:gd name="connsiteY2" fmla="*/ 1428841 h 1428841"/>
                <a:gd name="connsiteX3" fmla="*/ 499460 w 1499488"/>
                <a:gd name="connsiteY3" fmla="*/ 1425127 h 1428841"/>
                <a:gd name="connsiteX4" fmla="*/ 988 w 1499488"/>
                <a:gd name="connsiteY4" fmla="*/ 929869 h 1428841"/>
                <a:gd name="connsiteX5" fmla="*/ 22441 w 1499488"/>
                <a:gd name="connsiteY5" fmla="*/ 717527 h 1428841"/>
                <a:gd name="connsiteX6" fmla="*/ 860379 w 1499488"/>
                <a:gd name="connsiteY6" fmla="*/ 3118 h 1428841"/>
                <a:gd name="connsiteX7" fmla="*/ 931049 w 1499488"/>
                <a:gd name="connsiteY7" fmla="*/ 23 h 1428841"/>
                <a:gd name="connsiteX8" fmla="*/ 963860 w 1499488"/>
                <a:gd name="connsiteY8" fmla="*/ 23 h 1428841"/>
                <a:gd name="connsiteX9" fmla="*/ 1149367 w 1499488"/>
                <a:gd name="connsiteY9" fmla="*/ 35310 h 1428841"/>
                <a:gd name="connsiteX10" fmla="*/ 1149367 w 1499488"/>
                <a:gd name="connsiteY10" fmla="*/ 35310 h 1428841"/>
                <a:gd name="connsiteX11" fmla="*/ 1476844 w 1499488"/>
                <a:gd name="connsiteY11" fmla="*/ 714432 h 142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99488" h="1428841">
                  <a:moveTo>
                    <a:pt x="1476844" y="714432"/>
                  </a:moveTo>
                  <a:cubicBezTo>
                    <a:pt x="1409342" y="954186"/>
                    <a:pt x="1251440" y="1159786"/>
                    <a:pt x="1035160" y="1289550"/>
                  </a:cubicBezTo>
                  <a:cubicBezTo>
                    <a:pt x="895726" y="1377626"/>
                    <a:pt x="734045" y="1425858"/>
                    <a:pt x="568237" y="1428841"/>
                  </a:cubicBezTo>
                  <a:cubicBezTo>
                    <a:pt x="545256" y="1428872"/>
                    <a:pt x="522295" y="1427634"/>
                    <a:pt x="499460" y="1425127"/>
                  </a:cubicBezTo>
                  <a:cubicBezTo>
                    <a:pt x="228203" y="1410405"/>
                    <a:pt x="12585" y="1196169"/>
                    <a:pt x="988" y="929869"/>
                  </a:cubicBezTo>
                  <a:cubicBezTo>
                    <a:pt x="-2823" y="858434"/>
                    <a:pt x="4408" y="786839"/>
                    <a:pt x="22441" y="717527"/>
                  </a:cubicBezTo>
                  <a:cubicBezTo>
                    <a:pt x="130389" y="336024"/>
                    <a:pt x="460283" y="54761"/>
                    <a:pt x="860379" y="3118"/>
                  </a:cubicBezTo>
                  <a:cubicBezTo>
                    <a:pt x="883864" y="864"/>
                    <a:pt x="907450" y="-169"/>
                    <a:pt x="931049" y="23"/>
                  </a:cubicBezTo>
                  <a:lnTo>
                    <a:pt x="963860" y="23"/>
                  </a:lnTo>
                  <a:cubicBezTo>
                    <a:pt x="1027210" y="2065"/>
                    <a:pt x="1089828" y="13976"/>
                    <a:pt x="1149367" y="35310"/>
                  </a:cubicBezTo>
                  <a:lnTo>
                    <a:pt x="1149367" y="35310"/>
                  </a:lnTo>
                  <a:cubicBezTo>
                    <a:pt x="1416271" y="129409"/>
                    <a:pt x="1557609" y="398086"/>
                    <a:pt x="1476844" y="71443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606892CC-E641-8645-99F3-4B9C23A0E255}"/>
                </a:ext>
              </a:extLst>
            </p:cNvPr>
            <p:cNvSpPr/>
            <p:nvPr/>
          </p:nvSpPr>
          <p:spPr>
            <a:xfrm>
              <a:off x="8884473" y="3408188"/>
              <a:ext cx="1503761" cy="1428831"/>
            </a:xfrm>
            <a:custGeom>
              <a:avLst/>
              <a:gdLst>
                <a:gd name="connsiteX0" fmla="*/ 1481066 w 1503761"/>
                <a:gd name="connsiteY0" fmla="*/ 714422 h 1428831"/>
                <a:gd name="connsiteX1" fmla="*/ 1174410 w 1503761"/>
                <a:gd name="connsiteY1" fmla="*/ 1189870 h 1428831"/>
                <a:gd name="connsiteX2" fmla="*/ 641234 w 1503761"/>
                <a:gd name="connsiteY2" fmla="*/ 1425117 h 1428831"/>
                <a:gd name="connsiteX3" fmla="*/ 570565 w 1503761"/>
                <a:gd name="connsiteY3" fmla="*/ 1428832 h 1428831"/>
                <a:gd name="connsiteX4" fmla="*/ 2685 w 1503761"/>
                <a:gd name="connsiteY4" fmla="*/ 947812 h 1428831"/>
                <a:gd name="connsiteX5" fmla="*/ 22245 w 1503761"/>
                <a:gd name="connsiteY5" fmla="*/ 714422 h 1428831"/>
                <a:gd name="connsiteX6" fmla="*/ 932746 w 1503761"/>
                <a:gd name="connsiteY6" fmla="*/ 13 h 1428831"/>
                <a:gd name="connsiteX7" fmla="*/ 1086074 w 1503761"/>
                <a:gd name="connsiteY7" fmla="*/ 16728 h 1428831"/>
                <a:gd name="connsiteX8" fmla="*/ 1212269 w 1503761"/>
                <a:gd name="connsiteY8" fmla="*/ 59444 h 1428831"/>
                <a:gd name="connsiteX9" fmla="*/ 1481066 w 1503761"/>
                <a:gd name="connsiteY9" fmla="*/ 714422 h 142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3761" h="1428831">
                  <a:moveTo>
                    <a:pt x="1481066" y="714422"/>
                  </a:moveTo>
                  <a:cubicBezTo>
                    <a:pt x="1430215" y="899692"/>
                    <a:pt x="1323289" y="1065467"/>
                    <a:pt x="1174410" y="1189870"/>
                  </a:cubicBezTo>
                  <a:cubicBezTo>
                    <a:pt x="1025966" y="1320816"/>
                    <a:pt x="839582" y="1403053"/>
                    <a:pt x="641234" y="1425117"/>
                  </a:cubicBezTo>
                  <a:cubicBezTo>
                    <a:pt x="617762" y="1427587"/>
                    <a:pt x="594170" y="1428825"/>
                    <a:pt x="570565" y="1428832"/>
                  </a:cubicBezTo>
                  <a:cubicBezTo>
                    <a:pt x="255076" y="1428832"/>
                    <a:pt x="32341" y="1227633"/>
                    <a:pt x="2685" y="947812"/>
                  </a:cubicBezTo>
                  <a:cubicBezTo>
                    <a:pt x="-4281" y="869487"/>
                    <a:pt x="2332" y="790574"/>
                    <a:pt x="22245" y="714422"/>
                  </a:cubicBezTo>
                  <a:cubicBezTo>
                    <a:pt x="123202" y="320073"/>
                    <a:pt x="530813" y="13"/>
                    <a:pt x="932746" y="13"/>
                  </a:cubicBezTo>
                  <a:cubicBezTo>
                    <a:pt x="984347" y="-303"/>
                    <a:pt x="1035803" y="5306"/>
                    <a:pt x="1086074" y="16728"/>
                  </a:cubicBezTo>
                  <a:cubicBezTo>
                    <a:pt x="1129718" y="26001"/>
                    <a:pt x="1172082" y="40345"/>
                    <a:pt x="1212269" y="59444"/>
                  </a:cubicBezTo>
                  <a:cubicBezTo>
                    <a:pt x="1439421" y="170257"/>
                    <a:pt x="1556152" y="421601"/>
                    <a:pt x="1481066" y="714422"/>
                  </a:cubicBezTo>
                  <a:close/>
                </a:path>
              </a:pathLst>
            </a:custGeom>
            <a:gradFill flip="none" rotWithShape="1">
              <a:gsLst>
                <a:gs pos="16000">
                  <a:schemeClr val="accent1"/>
                </a:gs>
                <a:gs pos="62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10A225B2-4840-B541-8D5A-D94BA1C1E9B8}"/>
                </a:ext>
              </a:extLst>
            </p:cNvPr>
            <p:cNvSpPr/>
            <p:nvPr/>
          </p:nvSpPr>
          <p:spPr>
            <a:xfrm>
              <a:off x="9081848" y="3592065"/>
              <a:ext cx="1115114" cy="1061089"/>
            </a:xfrm>
            <a:custGeom>
              <a:avLst/>
              <a:gdLst>
                <a:gd name="connsiteX0" fmla="*/ 421775 w 1115114"/>
                <a:gd name="connsiteY0" fmla="*/ 1061090 h 1061089"/>
                <a:gd name="connsiteX1" fmla="*/ 16688 w 1115114"/>
                <a:gd name="connsiteY1" fmla="*/ 530545 h 1061089"/>
                <a:gd name="connsiteX2" fmla="*/ 693095 w 1115114"/>
                <a:gd name="connsiteY2" fmla="*/ 0 h 1061089"/>
                <a:gd name="connsiteX3" fmla="*/ 1098183 w 1115114"/>
                <a:gd name="connsiteY3" fmla="*/ 530545 h 1061089"/>
                <a:gd name="connsiteX4" fmla="*/ 421775 w 1115114"/>
                <a:gd name="connsiteY4" fmla="*/ 1061090 h 1061089"/>
                <a:gd name="connsiteX5" fmla="*/ 666594 w 1115114"/>
                <a:gd name="connsiteY5" fmla="*/ 104004 h 1061089"/>
                <a:gd name="connsiteX6" fmla="*/ 122692 w 1115114"/>
                <a:gd name="connsiteY6" fmla="*/ 530545 h 1061089"/>
                <a:gd name="connsiteX7" fmla="*/ 448276 w 1115114"/>
                <a:gd name="connsiteY7" fmla="*/ 957086 h 1061089"/>
                <a:gd name="connsiteX8" fmla="*/ 989655 w 1115114"/>
                <a:gd name="connsiteY8" fmla="*/ 530545 h 1061089"/>
                <a:gd name="connsiteX9" fmla="*/ 664701 w 1115114"/>
                <a:gd name="connsiteY9" fmla="*/ 104004 h 1061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5114" h="1061089">
                  <a:moveTo>
                    <a:pt x="421775" y="1061090"/>
                  </a:moveTo>
                  <a:cubicBezTo>
                    <a:pt x="123954" y="1061090"/>
                    <a:pt x="-57768" y="822747"/>
                    <a:pt x="16688" y="530545"/>
                  </a:cubicBezTo>
                  <a:cubicBezTo>
                    <a:pt x="102178" y="229230"/>
                    <a:pt x="374704" y="15477"/>
                    <a:pt x="693095" y="0"/>
                  </a:cubicBezTo>
                  <a:cubicBezTo>
                    <a:pt x="991548" y="0"/>
                    <a:pt x="1173269" y="237724"/>
                    <a:pt x="1098183" y="530545"/>
                  </a:cubicBezTo>
                  <a:cubicBezTo>
                    <a:pt x="1023097" y="823366"/>
                    <a:pt x="718335" y="1061090"/>
                    <a:pt x="421775" y="1061090"/>
                  </a:cubicBezTo>
                  <a:close/>
                  <a:moveTo>
                    <a:pt x="666594" y="104004"/>
                  </a:moveTo>
                  <a:cubicBezTo>
                    <a:pt x="410651" y="116584"/>
                    <a:pt x="191594" y="288376"/>
                    <a:pt x="122692" y="530545"/>
                  </a:cubicBezTo>
                  <a:cubicBezTo>
                    <a:pt x="62749" y="765792"/>
                    <a:pt x="209136" y="957086"/>
                    <a:pt x="448276" y="957086"/>
                  </a:cubicBezTo>
                  <a:cubicBezTo>
                    <a:pt x="703273" y="943472"/>
                    <a:pt x="921049" y="771890"/>
                    <a:pt x="989655" y="530545"/>
                  </a:cubicBezTo>
                  <a:cubicBezTo>
                    <a:pt x="1052753" y="295298"/>
                    <a:pt x="904473" y="104004"/>
                    <a:pt x="664701" y="104004"/>
                  </a:cubicBez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AEF07320-AB2B-1E41-A124-C1936E3F216C}"/>
                </a:ext>
              </a:extLst>
            </p:cNvPr>
            <p:cNvSpPr/>
            <p:nvPr/>
          </p:nvSpPr>
          <p:spPr>
            <a:xfrm>
              <a:off x="9464122" y="3960257"/>
              <a:ext cx="344852" cy="324075"/>
            </a:xfrm>
            <a:custGeom>
              <a:avLst/>
              <a:gdLst>
                <a:gd name="connsiteX0" fmla="*/ 338584 w 344852"/>
                <a:gd name="connsiteY0" fmla="*/ 162353 h 324075"/>
                <a:gd name="connsiteX1" fmla="*/ 132255 w 344852"/>
                <a:gd name="connsiteY1" fmla="*/ 323931 h 324075"/>
                <a:gd name="connsiteX2" fmla="*/ 147 w 344852"/>
                <a:gd name="connsiteY2" fmla="*/ 206202 h 324075"/>
                <a:gd name="connsiteX3" fmla="*/ 6059 w 344852"/>
                <a:gd name="connsiteY3" fmla="*/ 162353 h 324075"/>
                <a:gd name="connsiteX4" fmla="*/ 212389 w 344852"/>
                <a:gd name="connsiteY4" fmla="*/ 156 h 324075"/>
                <a:gd name="connsiteX5" fmla="*/ 344698 w 344852"/>
                <a:gd name="connsiteY5" fmla="*/ 117668 h 324075"/>
                <a:gd name="connsiteX6" fmla="*/ 338584 w 344852"/>
                <a:gd name="connsiteY6" fmla="*/ 162353 h 3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4852" h="324075">
                  <a:moveTo>
                    <a:pt x="338584" y="162353"/>
                  </a:moveTo>
                  <a:cubicBezTo>
                    <a:pt x="312209" y="254031"/>
                    <a:pt x="229217" y="319021"/>
                    <a:pt x="132255" y="323931"/>
                  </a:cubicBezTo>
                  <a:cubicBezTo>
                    <a:pt x="62639" y="327212"/>
                    <a:pt x="3491" y="274504"/>
                    <a:pt x="147" y="206202"/>
                  </a:cubicBezTo>
                  <a:cubicBezTo>
                    <a:pt x="-585" y="191356"/>
                    <a:pt x="1421" y="176505"/>
                    <a:pt x="6059" y="162353"/>
                  </a:cubicBezTo>
                  <a:cubicBezTo>
                    <a:pt x="31866" y="70210"/>
                    <a:pt x="115105" y="4774"/>
                    <a:pt x="212389" y="156"/>
                  </a:cubicBezTo>
                  <a:cubicBezTo>
                    <a:pt x="281998" y="-3243"/>
                    <a:pt x="341235" y="49372"/>
                    <a:pt x="344698" y="117668"/>
                  </a:cubicBezTo>
                  <a:cubicBezTo>
                    <a:pt x="345462" y="132804"/>
                    <a:pt x="343392" y="147953"/>
                    <a:pt x="338584" y="162353"/>
                  </a:cubicBez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A805EB7-B3FD-2B4F-AB85-CF37162E173A}"/>
                </a:ext>
              </a:extLst>
            </p:cNvPr>
            <p:cNvSpPr/>
            <p:nvPr/>
          </p:nvSpPr>
          <p:spPr>
            <a:xfrm>
              <a:off x="8884634" y="3406343"/>
              <a:ext cx="1291611" cy="1430676"/>
            </a:xfrm>
            <a:custGeom>
              <a:avLst/>
              <a:gdLst>
                <a:gd name="connsiteX0" fmla="*/ 959717 w 1291611"/>
                <a:gd name="connsiteY0" fmla="*/ 466161 h 1430676"/>
                <a:gd name="connsiteX1" fmla="*/ 1077079 w 1291611"/>
                <a:gd name="connsiteY1" fmla="*/ 749077 h 1430676"/>
                <a:gd name="connsiteX2" fmla="*/ 899143 w 1291611"/>
                <a:gd name="connsiteY2" fmla="*/ 878464 h 1430676"/>
                <a:gd name="connsiteX3" fmla="*/ 1159106 w 1291611"/>
                <a:gd name="connsiteY3" fmla="*/ 1143426 h 1430676"/>
                <a:gd name="connsiteX4" fmla="*/ 1174249 w 1291611"/>
                <a:gd name="connsiteY4" fmla="*/ 1191714 h 1430676"/>
                <a:gd name="connsiteX5" fmla="*/ 1174249 w 1291611"/>
                <a:gd name="connsiteY5" fmla="*/ 1291385 h 1430676"/>
                <a:gd name="connsiteX6" fmla="*/ 707326 w 1291611"/>
                <a:gd name="connsiteY6" fmla="*/ 1430676 h 1430676"/>
                <a:gd name="connsiteX7" fmla="*/ 638549 w 1291611"/>
                <a:gd name="connsiteY7" fmla="*/ 1426962 h 1430676"/>
                <a:gd name="connsiteX8" fmla="*/ 567880 w 1291611"/>
                <a:gd name="connsiteY8" fmla="*/ 1430676 h 1430676"/>
                <a:gd name="connsiteX9" fmla="*/ 0 w 1291611"/>
                <a:gd name="connsiteY9" fmla="*/ 949657 h 1430676"/>
                <a:gd name="connsiteX10" fmla="*/ 137553 w 1291611"/>
                <a:gd name="connsiteY10" fmla="*/ 928608 h 1430676"/>
                <a:gd name="connsiteX11" fmla="*/ 279523 w 1291611"/>
                <a:gd name="connsiteY11" fmla="*/ 892083 h 1430676"/>
                <a:gd name="connsiteX12" fmla="*/ 583023 w 1291611"/>
                <a:gd name="connsiteY12" fmla="*/ 716267 h 1430676"/>
                <a:gd name="connsiteX13" fmla="*/ 519926 w 1291611"/>
                <a:gd name="connsiteY13" fmla="*/ 463066 h 1430676"/>
                <a:gd name="connsiteX14" fmla="*/ 745185 w 1291611"/>
                <a:gd name="connsiteY14" fmla="*/ 131862 h 1430676"/>
                <a:gd name="connsiteX15" fmla="*/ 994421 w 1291611"/>
                <a:gd name="connsiteY15" fmla="*/ 69955 h 1430676"/>
                <a:gd name="connsiteX16" fmla="*/ 1087174 w 1291611"/>
                <a:gd name="connsiteY16" fmla="*/ 16096 h 1430676"/>
                <a:gd name="connsiteX17" fmla="*/ 1106104 w 1291611"/>
                <a:gd name="connsiteY17" fmla="*/ 0 h 1430676"/>
                <a:gd name="connsiteX18" fmla="*/ 1291611 w 1291611"/>
                <a:gd name="connsiteY18" fmla="*/ 35287 h 1430676"/>
                <a:gd name="connsiteX19" fmla="*/ 1210846 w 1291611"/>
                <a:gd name="connsiteY19" fmla="*/ 58812 h 1430676"/>
                <a:gd name="connsiteX20" fmla="*/ 1118723 w 1291611"/>
                <a:gd name="connsiteY20" fmla="*/ 112052 h 1430676"/>
                <a:gd name="connsiteX21" fmla="*/ 959717 w 1291611"/>
                <a:gd name="connsiteY21" fmla="*/ 466161 h 1430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91611" h="1430676">
                  <a:moveTo>
                    <a:pt x="959717" y="466161"/>
                  </a:moveTo>
                  <a:cubicBezTo>
                    <a:pt x="980539" y="609167"/>
                    <a:pt x="1107366" y="666741"/>
                    <a:pt x="1077079" y="749077"/>
                  </a:cubicBezTo>
                  <a:cubicBezTo>
                    <a:pt x="1046792" y="831414"/>
                    <a:pt x="910501" y="816556"/>
                    <a:pt x="899143" y="878464"/>
                  </a:cubicBezTo>
                  <a:cubicBezTo>
                    <a:pt x="885262" y="954609"/>
                    <a:pt x="1093484" y="994849"/>
                    <a:pt x="1159106" y="1143426"/>
                  </a:cubicBezTo>
                  <a:cubicBezTo>
                    <a:pt x="1165958" y="1158922"/>
                    <a:pt x="1171038" y="1175117"/>
                    <a:pt x="1174249" y="1191714"/>
                  </a:cubicBezTo>
                  <a:cubicBezTo>
                    <a:pt x="1179625" y="1224729"/>
                    <a:pt x="1179625" y="1258370"/>
                    <a:pt x="1174249" y="1291385"/>
                  </a:cubicBezTo>
                  <a:cubicBezTo>
                    <a:pt x="1034816" y="1379460"/>
                    <a:pt x="873134" y="1427692"/>
                    <a:pt x="707326" y="1430676"/>
                  </a:cubicBezTo>
                  <a:cubicBezTo>
                    <a:pt x="684346" y="1430707"/>
                    <a:pt x="661385" y="1429469"/>
                    <a:pt x="638549" y="1426962"/>
                  </a:cubicBezTo>
                  <a:cubicBezTo>
                    <a:pt x="615077" y="1429432"/>
                    <a:pt x="591485" y="1430670"/>
                    <a:pt x="567880" y="1430676"/>
                  </a:cubicBezTo>
                  <a:cubicBezTo>
                    <a:pt x="252391" y="1430676"/>
                    <a:pt x="29656" y="1229478"/>
                    <a:pt x="0" y="949657"/>
                  </a:cubicBezTo>
                  <a:cubicBezTo>
                    <a:pt x="35966" y="944704"/>
                    <a:pt x="80765" y="939752"/>
                    <a:pt x="137553" y="928608"/>
                  </a:cubicBezTo>
                  <a:cubicBezTo>
                    <a:pt x="185470" y="918765"/>
                    <a:pt x="232850" y="906576"/>
                    <a:pt x="279523" y="892083"/>
                  </a:cubicBezTo>
                  <a:cubicBezTo>
                    <a:pt x="435375" y="843796"/>
                    <a:pt x="554629" y="805413"/>
                    <a:pt x="583023" y="716267"/>
                  </a:cubicBezTo>
                  <a:cubicBezTo>
                    <a:pt x="611417" y="627120"/>
                    <a:pt x="519926" y="592452"/>
                    <a:pt x="519926" y="463066"/>
                  </a:cubicBezTo>
                  <a:cubicBezTo>
                    <a:pt x="531037" y="321689"/>
                    <a:pt x="616389" y="196190"/>
                    <a:pt x="745185" y="131862"/>
                  </a:cubicBezTo>
                  <a:cubicBezTo>
                    <a:pt x="843617" y="81098"/>
                    <a:pt x="871380" y="126291"/>
                    <a:pt x="994421" y="69955"/>
                  </a:cubicBezTo>
                  <a:cubicBezTo>
                    <a:pt x="1027351" y="55574"/>
                    <a:pt x="1058477" y="37503"/>
                    <a:pt x="1087174" y="16096"/>
                  </a:cubicBezTo>
                  <a:cubicBezTo>
                    <a:pt x="1094115" y="10524"/>
                    <a:pt x="1100425" y="5572"/>
                    <a:pt x="1106104" y="0"/>
                  </a:cubicBezTo>
                  <a:cubicBezTo>
                    <a:pt x="1169454" y="2043"/>
                    <a:pt x="1232072" y="13954"/>
                    <a:pt x="1291611" y="35287"/>
                  </a:cubicBezTo>
                  <a:cubicBezTo>
                    <a:pt x="1263981" y="40549"/>
                    <a:pt x="1236931" y="48430"/>
                    <a:pt x="1210846" y="58812"/>
                  </a:cubicBezTo>
                  <a:cubicBezTo>
                    <a:pt x="1177638" y="72017"/>
                    <a:pt x="1146593" y="89951"/>
                    <a:pt x="1118723" y="112052"/>
                  </a:cubicBezTo>
                  <a:cubicBezTo>
                    <a:pt x="1008687" y="196562"/>
                    <a:pt x="949009" y="329458"/>
                    <a:pt x="959717" y="466161"/>
                  </a:cubicBezTo>
                  <a:close/>
                </a:path>
              </a:pathLst>
            </a:custGeom>
            <a:solidFill>
              <a:schemeClr val="tx2">
                <a:alpha val="14000"/>
              </a:schemeClr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C3628307-1530-DF49-828E-3BFF1685CAC2}"/>
                </a:ext>
              </a:extLst>
            </p:cNvPr>
            <p:cNvSpPr/>
            <p:nvPr/>
          </p:nvSpPr>
          <p:spPr>
            <a:xfrm>
              <a:off x="9888861" y="5493343"/>
              <a:ext cx="279180" cy="189220"/>
            </a:xfrm>
            <a:custGeom>
              <a:avLst/>
              <a:gdLst>
                <a:gd name="connsiteX0" fmla="*/ 7860 w 279180"/>
                <a:gd name="connsiteY0" fmla="*/ 72943 h 189220"/>
                <a:gd name="connsiteX1" fmla="*/ 279181 w 279180"/>
                <a:gd name="connsiteY1" fmla="*/ 188710 h 189220"/>
                <a:gd name="connsiteX2" fmla="*/ 266561 w 279180"/>
                <a:gd name="connsiteY2" fmla="*/ 134851 h 189220"/>
                <a:gd name="connsiteX3" fmla="*/ 258358 w 279180"/>
                <a:gd name="connsiteY3" fmla="*/ 101421 h 189220"/>
                <a:gd name="connsiteX4" fmla="*/ 62755 w 279180"/>
                <a:gd name="connsiteY4" fmla="*/ 1131 h 189220"/>
                <a:gd name="connsiteX5" fmla="*/ 7860 w 279180"/>
                <a:gd name="connsiteY5" fmla="*/ 72943 h 18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180" h="189220">
                  <a:moveTo>
                    <a:pt x="7860" y="72943"/>
                  </a:moveTo>
                  <a:cubicBezTo>
                    <a:pt x="58338" y="203568"/>
                    <a:pt x="279181" y="188710"/>
                    <a:pt x="279181" y="188710"/>
                  </a:cubicBezTo>
                  <a:lnTo>
                    <a:pt x="266561" y="134851"/>
                  </a:lnTo>
                  <a:lnTo>
                    <a:pt x="258358" y="101421"/>
                  </a:lnTo>
                  <a:cubicBezTo>
                    <a:pt x="203590" y="51263"/>
                    <a:pt x="135993" y="16608"/>
                    <a:pt x="62755" y="1131"/>
                  </a:cubicBezTo>
                  <a:cubicBezTo>
                    <a:pt x="14170" y="-5060"/>
                    <a:pt x="-14855" y="13513"/>
                    <a:pt x="7860" y="7294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8000">
                  <a:schemeClr val="accent2"/>
                </a:gs>
              </a:gsLst>
              <a:lin ang="54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9270D614-ABCA-5944-A5AD-A577DE8817A1}"/>
                </a:ext>
              </a:extLst>
            </p:cNvPr>
            <p:cNvSpPr/>
            <p:nvPr/>
          </p:nvSpPr>
          <p:spPr>
            <a:xfrm>
              <a:off x="9888861" y="5493343"/>
              <a:ext cx="279180" cy="189220"/>
            </a:xfrm>
            <a:custGeom>
              <a:avLst/>
              <a:gdLst>
                <a:gd name="connsiteX0" fmla="*/ 7860 w 279180"/>
                <a:gd name="connsiteY0" fmla="*/ 72943 h 189220"/>
                <a:gd name="connsiteX1" fmla="*/ 279181 w 279180"/>
                <a:gd name="connsiteY1" fmla="*/ 188710 h 189220"/>
                <a:gd name="connsiteX2" fmla="*/ 266561 w 279180"/>
                <a:gd name="connsiteY2" fmla="*/ 134851 h 189220"/>
                <a:gd name="connsiteX3" fmla="*/ 226810 w 279180"/>
                <a:gd name="connsiteY3" fmla="*/ 110707 h 189220"/>
                <a:gd name="connsiteX4" fmla="*/ 152354 w 279180"/>
                <a:gd name="connsiteY4" fmla="*/ 130517 h 189220"/>
                <a:gd name="connsiteX5" fmla="*/ 46350 w 279180"/>
                <a:gd name="connsiteY5" fmla="*/ 48181 h 189220"/>
                <a:gd name="connsiteX6" fmla="*/ 62755 w 279180"/>
                <a:gd name="connsiteY6" fmla="*/ 1131 h 189220"/>
                <a:gd name="connsiteX7" fmla="*/ 7860 w 279180"/>
                <a:gd name="connsiteY7" fmla="*/ 72943 h 18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9180" h="189220">
                  <a:moveTo>
                    <a:pt x="7860" y="72943"/>
                  </a:moveTo>
                  <a:cubicBezTo>
                    <a:pt x="58338" y="203568"/>
                    <a:pt x="279181" y="188710"/>
                    <a:pt x="279181" y="188710"/>
                  </a:cubicBezTo>
                  <a:lnTo>
                    <a:pt x="266561" y="134851"/>
                  </a:lnTo>
                  <a:cubicBezTo>
                    <a:pt x="256156" y="122983"/>
                    <a:pt x="242275" y="114557"/>
                    <a:pt x="226810" y="110707"/>
                  </a:cubicBezTo>
                  <a:cubicBezTo>
                    <a:pt x="199046" y="105754"/>
                    <a:pt x="189582" y="129898"/>
                    <a:pt x="152354" y="130517"/>
                  </a:cubicBezTo>
                  <a:cubicBezTo>
                    <a:pt x="102103" y="129768"/>
                    <a:pt x="58622" y="95998"/>
                    <a:pt x="46350" y="48181"/>
                  </a:cubicBezTo>
                  <a:cubicBezTo>
                    <a:pt x="46344" y="31144"/>
                    <a:pt x="52117" y="14596"/>
                    <a:pt x="62755" y="1131"/>
                  </a:cubicBezTo>
                  <a:cubicBezTo>
                    <a:pt x="14170" y="-5060"/>
                    <a:pt x="-14855" y="13513"/>
                    <a:pt x="7860" y="7294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8F3AC3DC-5CE0-EC4B-B58A-674FA8C90969}"/>
                </a:ext>
              </a:extLst>
            </p:cNvPr>
            <p:cNvSpPr/>
            <p:nvPr/>
          </p:nvSpPr>
          <p:spPr>
            <a:xfrm>
              <a:off x="10488885" y="5200325"/>
              <a:ext cx="361172" cy="482347"/>
            </a:xfrm>
            <a:custGeom>
              <a:avLst/>
              <a:gdLst>
                <a:gd name="connsiteX0" fmla="*/ 2849 w 361172"/>
                <a:gd name="connsiteY0" fmla="*/ 471823 h 482347"/>
                <a:gd name="connsiteX1" fmla="*/ 2849 w 361172"/>
                <a:gd name="connsiteY1" fmla="*/ 482348 h 482347"/>
                <a:gd name="connsiteX2" fmla="*/ 226846 w 361172"/>
                <a:gd name="connsiteY2" fmla="*/ 482348 h 482347"/>
                <a:gd name="connsiteX3" fmla="*/ 231263 w 361172"/>
                <a:gd name="connsiteY3" fmla="*/ 471823 h 482347"/>
                <a:gd name="connsiteX4" fmla="*/ 308242 w 361172"/>
                <a:gd name="connsiteY4" fmla="*/ 399392 h 482347"/>
                <a:gd name="connsiteX5" fmla="*/ 298146 w 361172"/>
                <a:gd name="connsiteY5" fmla="*/ 310865 h 482347"/>
                <a:gd name="connsiteX6" fmla="*/ 254609 w 361172"/>
                <a:gd name="connsiteY6" fmla="*/ 331913 h 482347"/>
                <a:gd name="connsiteX7" fmla="*/ 196559 w 361172"/>
                <a:gd name="connsiteY7" fmla="*/ 84284 h 482347"/>
                <a:gd name="connsiteX8" fmla="*/ 170058 w 361172"/>
                <a:gd name="connsiteY8" fmla="*/ 10615 h 482347"/>
                <a:gd name="connsiteX9" fmla="*/ 6635 w 361172"/>
                <a:gd name="connsiteY9" fmla="*/ 270006 h 48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1172" h="482347">
                  <a:moveTo>
                    <a:pt x="2849" y="471823"/>
                  </a:moveTo>
                  <a:lnTo>
                    <a:pt x="2849" y="482348"/>
                  </a:lnTo>
                  <a:lnTo>
                    <a:pt x="226846" y="482348"/>
                  </a:lnTo>
                  <a:cubicBezTo>
                    <a:pt x="226846" y="482348"/>
                    <a:pt x="226846" y="475538"/>
                    <a:pt x="231263" y="471823"/>
                  </a:cubicBezTo>
                  <a:cubicBezTo>
                    <a:pt x="249561" y="441130"/>
                    <a:pt x="276220" y="416045"/>
                    <a:pt x="308242" y="399392"/>
                  </a:cubicBezTo>
                  <a:cubicBezTo>
                    <a:pt x="394055" y="344913"/>
                    <a:pt x="364399" y="291673"/>
                    <a:pt x="298146" y="310865"/>
                  </a:cubicBezTo>
                  <a:cubicBezTo>
                    <a:pt x="282751" y="315959"/>
                    <a:pt x="268106" y="323036"/>
                    <a:pt x="254609" y="331913"/>
                  </a:cubicBezTo>
                  <a:cubicBezTo>
                    <a:pt x="161855" y="393820"/>
                    <a:pt x="204762" y="278673"/>
                    <a:pt x="196559" y="84284"/>
                  </a:cubicBezTo>
                  <a:cubicBezTo>
                    <a:pt x="198237" y="57224"/>
                    <a:pt x="188678" y="30648"/>
                    <a:pt x="170058" y="10615"/>
                  </a:cubicBezTo>
                  <a:cubicBezTo>
                    <a:pt x="106960" y="-40149"/>
                    <a:pt x="-31855" y="98523"/>
                    <a:pt x="6635" y="2700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8000">
                  <a:schemeClr val="accent2"/>
                </a:gs>
              </a:gsLst>
              <a:lin ang="54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4DDB64B-06A2-C542-9E2C-D580D448E036}"/>
                </a:ext>
              </a:extLst>
            </p:cNvPr>
            <p:cNvSpPr/>
            <p:nvPr/>
          </p:nvSpPr>
          <p:spPr>
            <a:xfrm>
              <a:off x="10488885" y="5203420"/>
              <a:ext cx="361172" cy="479252"/>
            </a:xfrm>
            <a:custGeom>
              <a:avLst/>
              <a:gdLst>
                <a:gd name="connsiteX0" fmla="*/ 2849 w 361172"/>
                <a:gd name="connsiteY0" fmla="*/ 468728 h 479252"/>
                <a:gd name="connsiteX1" fmla="*/ 2849 w 361172"/>
                <a:gd name="connsiteY1" fmla="*/ 479252 h 479252"/>
                <a:gd name="connsiteX2" fmla="*/ 226846 w 361172"/>
                <a:gd name="connsiteY2" fmla="*/ 479252 h 479252"/>
                <a:gd name="connsiteX3" fmla="*/ 231263 w 361172"/>
                <a:gd name="connsiteY3" fmla="*/ 468728 h 479252"/>
                <a:gd name="connsiteX4" fmla="*/ 308242 w 361172"/>
                <a:gd name="connsiteY4" fmla="*/ 396297 h 479252"/>
                <a:gd name="connsiteX5" fmla="*/ 298146 w 361172"/>
                <a:gd name="connsiteY5" fmla="*/ 307769 h 479252"/>
                <a:gd name="connsiteX6" fmla="*/ 240096 w 361172"/>
                <a:gd name="connsiteY6" fmla="*/ 381439 h 479252"/>
                <a:gd name="connsiteX7" fmla="*/ 118949 w 361172"/>
                <a:gd name="connsiteY7" fmla="*/ 359771 h 479252"/>
                <a:gd name="connsiteX8" fmla="*/ 67840 w 361172"/>
                <a:gd name="connsiteY8" fmla="*/ 138763 h 479252"/>
                <a:gd name="connsiteX9" fmla="*/ 170058 w 361172"/>
                <a:gd name="connsiteY9" fmla="*/ 10615 h 479252"/>
                <a:gd name="connsiteX10" fmla="*/ 6635 w 361172"/>
                <a:gd name="connsiteY10" fmla="*/ 270006 h 479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1172" h="479252">
                  <a:moveTo>
                    <a:pt x="2849" y="468728"/>
                  </a:moveTo>
                  <a:lnTo>
                    <a:pt x="2849" y="479252"/>
                  </a:lnTo>
                  <a:lnTo>
                    <a:pt x="226846" y="479252"/>
                  </a:lnTo>
                  <a:cubicBezTo>
                    <a:pt x="226846" y="479252"/>
                    <a:pt x="226846" y="472442"/>
                    <a:pt x="231263" y="468728"/>
                  </a:cubicBezTo>
                  <a:cubicBezTo>
                    <a:pt x="249561" y="438034"/>
                    <a:pt x="276220" y="412950"/>
                    <a:pt x="308242" y="396297"/>
                  </a:cubicBezTo>
                  <a:cubicBezTo>
                    <a:pt x="394055" y="341818"/>
                    <a:pt x="364399" y="288578"/>
                    <a:pt x="298146" y="307769"/>
                  </a:cubicBezTo>
                  <a:cubicBezTo>
                    <a:pt x="278586" y="329437"/>
                    <a:pt x="272907" y="364724"/>
                    <a:pt x="240096" y="381439"/>
                  </a:cubicBezTo>
                  <a:cubicBezTo>
                    <a:pt x="198616" y="395349"/>
                    <a:pt x="152756" y="387147"/>
                    <a:pt x="118949" y="359771"/>
                  </a:cubicBezTo>
                  <a:cubicBezTo>
                    <a:pt x="58160" y="302891"/>
                    <a:pt x="38026" y="215812"/>
                    <a:pt x="67840" y="138763"/>
                  </a:cubicBezTo>
                  <a:cubicBezTo>
                    <a:pt x="89652" y="87869"/>
                    <a:pt x="124943" y="43623"/>
                    <a:pt x="170058" y="10615"/>
                  </a:cubicBezTo>
                  <a:cubicBezTo>
                    <a:pt x="106960" y="-40149"/>
                    <a:pt x="-31855" y="98523"/>
                    <a:pt x="6635" y="2700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8EC5127A-2125-1F4F-8F2E-96270CA7AFA9}"/>
                </a:ext>
              </a:extLst>
            </p:cNvPr>
            <p:cNvSpPr/>
            <p:nvPr/>
          </p:nvSpPr>
          <p:spPr>
            <a:xfrm>
              <a:off x="10014257" y="4794754"/>
              <a:ext cx="640288" cy="887918"/>
            </a:xfrm>
            <a:custGeom>
              <a:avLst/>
              <a:gdLst>
                <a:gd name="connsiteX0" fmla="*/ 153154 w 640288"/>
                <a:gd name="connsiteY0" fmla="*/ 887918 h 887918"/>
                <a:gd name="connsiteX1" fmla="*/ 587266 w 640288"/>
                <a:gd name="connsiteY1" fmla="*/ 887918 h 887918"/>
                <a:gd name="connsiteX2" fmla="*/ 632697 w 640288"/>
                <a:gd name="connsiteY2" fmla="*/ 674958 h 887918"/>
                <a:gd name="connsiteX3" fmla="*/ 594838 w 640288"/>
                <a:gd name="connsiteY3" fmla="*/ 613050 h 887918"/>
                <a:gd name="connsiteX4" fmla="*/ 405545 w 640288"/>
                <a:gd name="connsiteY4" fmla="*/ 713340 h 887918"/>
                <a:gd name="connsiteX5" fmla="*/ 494513 w 640288"/>
                <a:gd name="connsiteY5" fmla="*/ 188367 h 887918"/>
                <a:gd name="connsiteX6" fmla="*/ 440249 w 640288"/>
                <a:gd name="connsiteY6" fmla="*/ 43504 h 887918"/>
                <a:gd name="connsiteX7" fmla="*/ 236443 w 640288"/>
                <a:gd name="connsiteY7" fmla="*/ 237273 h 887918"/>
                <a:gd name="connsiteX8" fmla="*/ 283766 w 640288"/>
                <a:gd name="connsiteY8" fmla="*/ 720150 h 887918"/>
                <a:gd name="connsiteX9" fmla="*/ 183441 w 640288"/>
                <a:gd name="connsiteY9" fmla="*/ 548048 h 887918"/>
                <a:gd name="connsiteX10" fmla="*/ 86270 w 640288"/>
                <a:gd name="connsiteY10" fmla="*/ 396994 h 887918"/>
                <a:gd name="connsiteX11" fmla="*/ 153154 w 640288"/>
                <a:gd name="connsiteY11" fmla="*/ 887918 h 887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288" h="887918">
                  <a:moveTo>
                    <a:pt x="153154" y="887918"/>
                  </a:moveTo>
                  <a:lnTo>
                    <a:pt x="587266" y="887918"/>
                  </a:lnTo>
                  <a:cubicBezTo>
                    <a:pt x="587266" y="887918"/>
                    <a:pt x="664246" y="772152"/>
                    <a:pt x="632697" y="674958"/>
                  </a:cubicBezTo>
                  <a:cubicBezTo>
                    <a:pt x="625680" y="651482"/>
                    <a:pt x="612644" y="630168"/>
                    <a:pt x="594838" y="613050"/>
                  </a:cubicBezTo>
                  <a:cubicBezTo>
                    <a:pt x="488203" y="511522"/>
                    <a:pt x="461702" y="851393"/>
                    <a:pt x="405545" y="713340"/>
                  </a:cubicBezTo>
                  <a:cubicBezTo>
                    <a:pt x="349388" y="575287"/>
                    <a:pt x="531740" y="443425"/>
                    <a:pt x="494513" y="188367"/>
                  </a:cubicBezTo>
                  <a:cubicBezTo>
                    <a:pt x="489572" y="136272"/>
                    <a:pt x="470870" y="86344"/>
                    <a:pt x="440249" y="43504"/>
                  </a:cubicBezTo>
                  <a:cubicBezTo>
                    <a:pt x="367055" y="-49976"/>
                    <a:pt x="250955" y="3883"/>
                    <a:pt x="236443" y="237273"/>
                  </a:cubicBezTo>
                  <a:cubicBezTo>
                    <a:pt x="224454" y="460140"/>
                    <a:pt x="309005" y="732531"/>
                    <a:pt x="283766" y="720150"/>
                  </a:cubicBezTo>
                  <a:cubicBezTo>
                    <a:pt x="242917" y="667256"/>
                    <a:pt x="209197" y="609410"/>
                    <a:pt x="183441" y="548048"/>
                  </a:cubicBezTo>
                  <a:cubicBezTo>
                    <a:pt x="158309" y="493539"/>
                    <a:pt x="125612" y="442706"/>
                    <a:pt x="86270" y="396994"/>
                  </a:cubicBezTo>
                  <a:cubicBezTo>
                    <a:pt x="-36139" y="273180"/>
                    <a:pt x="-40556" y="582716"/>
                    <a:pt x="153154" y="88791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8000">
                  <a:schemeClr val="accent2"/>
                </a:gs>
              </a:gsLst>
              <a:lin ang="54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58F6B43-0CB9-1748-BE24-893739C32C12}"/>
                </a:ext>
              </a:extLst>
            </p:cNvPr>
            <p:cNvSpPr/>
            <p:nvPr/>
          </p:nvSpPr>
          <p:spPr>
            <a:xfrm>
              <a:off x="10351735" y="4902641"/>
              <a:ext cx="35269" cy="780030"/>
            </a:xfrm>
            <a:custGeom>
              <a:avLst/>
              <a:gdLst>
                <a:gd name="connsiteX0" fmla="*/ 35256 w 35269"/>
                <a:gd name="connsiteY0" fmla="*/ 4952 h 780030"/>
                <a:gd name="connsiteX1" fmla="*/ 12541 w 35269"/>
                <a:gd name="connsiteY1" fmla="*/ 549117 h 780030"/>
                <a:gd name="connsiteX2" fmla="*/ 28315 w 35269"/>
                <a:gd name="connsiteY2" fmla="*/ 780031 h 780030"/>
                <a:gd name="connsiteX3" fmla="*/ 20113 w 35269"/>
                <a:gd name="connsiteY3" fmla="*/ 780031 h 780030"/>
                <a:gd name="connsiteX4" fmla="*/ 4969 w 35269"/>
                <a:gd name="connsiteY4" fmla="*/ 549736 h 780030"/>
                <a:gd name="connsiteX5" fmla="*/ 27684 w 35269"/>
                <a:gd name="connsiteY5" fmla="*/ 3095 h 780030"/>
                <a:gd name="connsiteX6" fmla="*/ 32101 w 35269"/>
                <a:gd name="connsiteY6" fmla="*/ 0 h 780030"/>
                <a:gd name="connsiteX7" fmla="*/ 35256 w 35269"/>
                <a:gd name="connsiteY7" fmla="*/ 4952 h 78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269" h="780030">
                  <a:moveTo>
                    <a:pt x="35256" y="4952"/>
                  </a:moveTo>
                  <a:cubicBezTo>
                    <a:pt x="9007" y="185127"/>
                    <a:pt x="1398" y="367444"/>
                    <a:pt x="12541" y="549117"/>
                  </a:cubicBezTo>
                  <a:cubicBezTo>
                    <a:pt x="16958" y="642597"/>
                    <a:pt x="23267" y="724934"/>
                    <a:pt x="28315" y="780031"/>
                  </a:cubicBezTo>
                  <a:lnTo>
                    <a:pt x="20113" y="780031"/>
                  </a:lnTo>
                  <a:cubicBezTo>
                    <a:pt x="15065" y="724934"/>
                    <a:pt x="8755" y="643216"/>
                    <a:pt x="4969" y="549736"/>
                  </a:cubicBezTo>
                  <a:cubicBezTo>
                    <a:pt x="-6174" y="367234"/>
                    <a:pt x="1435" y="184100"/>
                    <a:pt x="27684" y="3095"/>
                  </a:cubicBezTo>
                  <a:cubicBezTo>
                    <a:pt x="27684" y="3095"/>
                    <a:pt x="27684" y="0"/>
                    <a:pt x="32101" y="0"/>
                  </a:cubicBezTo>
                  <a:cubicBezTo>
                    <a:pt x="34139" y="805"/>
                    <a:pt x="35414" y="2804"/>
                    <a:pt x="35256" y="4952"/>
                  </a:cubicBez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D5E0A12F-5351-ED4C-8D1B-DDC988D8CA80}"/>
                </a:ext>
              </a:extLst>
            </p:cNvPr>
            <p:cNvSpPr/>
            <p:nvPr/>
          </p:nvSpPr>
          <p:spPr>
            <a:xfrm>
              <a:off x="10092165" y="5287691"/>
              <a:ext cx="162320" cy="394981"/>
            </a:xfrm>
            <a:custGeom>
              <a:avLst/>
              <a:gdLst>
                <a:gd name="connsiteX0" fmla="*/ 162321 w 162320"/>
                <a:gd name="connsiteY0" fmla="*/ 394981 h 394981"/>
                <a:gd name="connsiteX1" fmla="*/ 154118 w 162320"/>
                <a:gd name="connsiteY1" fmla="*/ 394981 h 394981"/>
                <a:gd name="connsiteX2" fmla="*/ 790 w 162320"/>
                <a:gd name="connsiteY2" fmla="*/ 4966 h 394981"/>
                <a:gd name="connsiteX3" fmla="*/ 790 w 162320"/>
                <a:gd name="connsiteY3" fmla="*/ 13 h 394981"/>
                <a:gd name="connsiteX4" fmla="*/ 5838 w 162320"/>
                <a:gd name="connsiteY4" fmla="*/ 3108 h 394981"/>
                <a:gd name="connsiteX5" fmla="*/ 162321 w 162320"/>
                <a:gd name="connsiteY5" fmla="*/ 394981 h 39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320" h="394981">
                  <a:moveTo>
                    <a:pt x="162321" y="394981"/>
                  </a:moveTo>
                  <a:lnTo>
                    <a:pt x="154118" y="394981"/>
                  </a:lnTo>
                  <a:cubicBezTo>
                    <a:pt x="91026" y="269823"/>
                    <a:pt x="39709" y="139273"/>
                    <a:pt x="790" y="4966"/>
                  </a:cubicBezTo>
                  <a:cubicBezTo>
                    <a:pt x="-263" y="3480"/>
                    <a:pt x="-263" y="1499"/>
                    <a:pt x="790" y="13"/>
                  </a:cubicBezTo>
                  <a:cubicBezTo>
                    <a:pt x="2980" y="-142"/>
                    <a:pt x="5018" y="1109"/>
                    <a:pt x="5838" y="3108"/>
                  </a:cubicBezTo>
                  <a:cubicBezTo>
                    <a:pt x="45666" y="138153"/>
                    <a:pt x="98049" y="269328"/>
                    <a:pt x="162321" y="394981"/>
                  </a:cubicBez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1165217F-B484-0241-AD8D-D154F29B544B}"/>
                </a:ext>
              </a:extLst>
            </p:cNvPr>
            <p:cNvSpPr/>
            <p:nvPr/>
          </p:nvSpPr>
          <p:spPr>
            <a:xfrm>
              <a:off x="10493627" y="5488206"/>
              <a:ext cx="71300" cy="194466"/>
            </a:xfrm>
            <a:custGeom>
              <a:avLst/>
              <a:gdLst>
                <a:gd name="connsiteX0" fmla="*/ 71300 w 71300"/>
                <a:gd name="connsiteY0" fmla="*/ 2554 h 194466"/>
                <a:gd name="connsiteX1" fmla="*/ 8203 w 71300"/>
                <a:gd name="connsiteY1" fmla="*/ 194466 h 194466"/>
                <a:gd name="connsiteX2" fmla="*/ 0 w 71300"/>
                <a:gd name="connsiteY2" fmla="*/ 194466 h 194466"/>
                <a:gd name="connsiteX3" fmla="*/ 63098 w 71300"/>
                <a:gd name="connsiteY3" fmla="*/ 696 h 194466"/>
                <a:gd name="connsiteX4" fmla="*/ 67515 w 71300"/>
                <a:gd name="connsiteY4" fmla="*/ 696 h 194466"/>
                <a:gd name="connsiteX5" fmla="*/ 71300 w 71300"/>
                <a:gd name="connsiteY5" fmla="*/ 2554 h 194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300" h="194466">
                  <a:moveTo>
                    <a:pt x="71300" y="2554"/>
                  </a:moveTo>
                  <a:cubicBezTo>
                    <a:pt x="54352" y="67748"/>
                    <a:pt x="33284" y="131847"/>
                    <a:pt x="8203" y="194466"/>
                  </a:cubicBezTo>
                  <a:lnTo>
                    <a:pt x="0" y="194466"/>
                  </a:lnTo>
                  <a:cubicBezTo>
                    <a:pt x="25075" y="131209"/>
                    <a:pt x="46150" y="66498"/>
                    <a:pt x="63098" y="696"/>
                  </a:cubicBezTo>
                  <a:cubicBezTo>
                    <a:pt x="64416" y="-232"/>
                    <a:pt x="66196" y="-232"/>
                    <a:pt x="67515" y="696"/>
                  </a:cubicBezTo>
                  <a:cubicBezTo>
                    <a:pt x="69073" y="269"/>
                    <a:pt x="70713" y="1074"/>
                    <a:pt x="71300" y="2554"/>
                  </a:cubicBez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517C485-AFBF-CC4D-8A54-E7D1B9E667AA}"/>
                </a:ext>
              </a:extLst>
            </p:cNvPr>
            <p:cNvSpPr/>
            <p:nvPr/>
          </p:nvSpPr>
          <p:spPr>
            <a:xfrm>
              <a:off x="10252787" y="4797230"/>
              <a:ext cx="404283" cy="885442"/>
            </a:xfrm>
            <a:custGeom>
              <a:avLst/>
              <a:gdLst>
                <a:gd name="connsiteX0" fmla="*/ 46499 w 404283"/>
                <a:gd name="connsiteY0" fmla="*/ 720150 h 885442"/>
                <a:gd name="connsiteX1" fmla="*/ 56594 w 404283"/>
                <a:gd name="connsiteY1" fmla="*/ 798772 h 885442"/>
                <a:gd name="connsiteX2" fmla="*/ 98870 w 404283"/>
                <a:gd name="connsiteY2" fmla="*/ 885442 h 885442"/>
                <a:gd name="connsiteX3" fmla="*/ 351261 w 404283"/>
                <a:gd name="connsiteY3" fmla="*/ 885442 h 885442"/>
                <a:gd name="connsiteX4" fmla="*/ 396691 w 404283"/>
                <a:gd name="connsiteY4" fmla="*/ 672481 h 885442"/>
                <a:gd name="connsiteX5" fmla="*/ 314033 w 404283"/>
                <a:gd name="connsiteY5" fmla="*/ 806820 h 885442"/>
                <a:gd name="connsiteX6" fmla="*/ 143669 w 404283"/>
                <a:gd name="connsiteY6" fmla="*/ 757913 h 885442"/>
                <a:gd name="connsiteX7" fmla="*/ 75523 w 404283"/>
                <a:gd name="connsiteY7" fmla="*/ 240988 h 885442"/>
                <a:gd name="connsiteX8" fmla="*/ 205505 w 404283"/>
                <a:gd name="connsiteY8" fmla="*/ 43504 h 885442"/>
                <a:gd name="connsiteX9" fmla="*/ 1699 w 404283"/>
                <a:gd name="connsiteY9" fmla="*/ 237273 h 885442"/>
                <a:gd name="connsiteX10" fmla="*/ 46499 w 404283"/>
                <a:gd name="connsiteY10" fmla="*/ 720150 h 88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283" h="885442">
                  <a:moveTo>
                    <a:pt x="46499" y="720150"/>
                  </a:moveTo>
                  <a:cubicBezTo>
                    <a:pt x="47054" y="746634"/>
                    <a:pt x="50436" y="772981"/>
                    <a:pt x="56594" y="798772"/>
                  </a:cubicBezTo>
                  <a:cubicBezTo>
                    <a:pt x="65945" y="829670"/>
                    <a:pt x="80212" y="858915"/>
                    <a:pt x="98870" y="885442"/>
                  </a:cubicBezTo>
                  <a:lnTo>
                    <a:pt x="351261" y="885442"/>
                  </a:lnTo>
                  <a:cubicBezTo>
                    <a:pt x="351261" y="885442"/>
                    <a:pt x="428240" y="769676"/>
                    <a:pt x="396691" y="672481"/>
                  </a:cubicBezTo>
                  <a:cubicBezTo>
                    <a:pt x="382179" y="707768"/>
                    <a:pt x="370190" y="783295"/>
                    <a:pt x="314033" y="806820"/>
                  </a:cubicBezTo>
                  <a:cubicBezTo>
                    <a:pt x="257876" y="830345"/>
                    <a:pt x="187837" y="791343"/>
                    <a:pt x="143669" y="757913"/>
                  </a:cubicBezTo>
                  <a:cubicBezTo>
                    <a:pt x="17474" y="653909"/>
                    <a:pt x="-5242" y="416804"/>
                    <a:pt x="75523" y="240988"/>
                  </a:cubicBezTo>
                  <a:cubicBezTo>
                    <a:pt x="124740" y="132650"/>
                    <a:pt x="192254" y="94887"/>
                    <a:pt x="205505" y="43504"/>
                  </a:cubicBezTo>
                  <a:cubicBezTo>
                    <a:pt x="132312" y="-49976"/>
                    <a:pt x="16212" y="3883"/>
                    <a:pt x="1699" y="237273"/>
                  </a:cubicBezTo>
                  <a:cubicBezTo>
                    <a:pt x="-12814" y="460140"/>
                    <a:pt x="71107" y="730674"/>
                    <a:pt x="46499" y="72015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E1E278CE-54C7-564B-8184-058C0C258F20}"/>
                </a:ext>
              </a:extLst>
            </p:cNvPr>
            <p:cNvSpPr/>
            <p:nvPr/>
          </p:nvSpPr>
          <p:spPr>
            <a:xfrm>
              <a:off x="10014675" y="5164151"/>
              <a:ext cx="247307" cy="518521"/>
            </a:xfrm>
            <a:custGeom>
              <a:avLst/>
              <a:gdLst>
                <a:gd name="connsiteX0" fmla="*/ 152737 w 247307"/>
                <a:gd name="connsiteY0" fmla="*/ 518521 h 518521"/>
                <a:gd name="connsiteX1" fmla="*/ 246121 w 247307"/>
                <a:gd name="connsiteY1" fmla="*/ 518521 h 518521"/>
                <a:gd name="connsiteX2" fmla="*/ 236656 w 247307"/>
                <a:gd name="connsiteY2" fmla="*/ 433708 h 518521"/>
                <a:gd name="connsiteX3" fmla="*/ 75126 w 247307"/>
                <a:gd name="connsiteY3" fmla="*/ 213937 h 518521"/>
                <a:gd name="connsiteX4" fmla="*/ 88377 w 247307"/>
                <a:gd name="connsiteY4" fmla="*/ 28216 h 518521"/>
                <a:gd name="connsiteX5" fmla="*/ 152737 w 247307"/>
                <a:gd name="connsiteY5" fmla="*/ 518521 h 51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307" h="518521">
                  <a:moveTo>
                    <a:pt x="152737" y="518521"/>
                  </a:moveTo>
                  <a:lnTo>
                    <a:pt x="246121" y="518521"/>
                  </a:lnTo>
                  <a:cubicBezTo>
                    <a:pt x="249301" y="489914"/>
                    <a:pt x="246071" y="460966"/>
                    <a:pt x="236656" y="433708"/>
                  </a:cubicBezTo>
                  <a:cubicBezTo>
                    <a:pt x="204477" y="321037"/>
                    <a:pt x="110461" y="306179"/>
                    <a:pt x="75126" y="213937"/>
                  </a:cubicBezTo>
                  <a:cubicBezTo>
                    <a:pt x="54752" y="152699"/>
                    <a:pt x="59503" y="86074"/>
                    <a:pt x="88377" y="28216"/>
                  </a:cubicBezTo>
                  <a:cubicBezTo>
                    <a:pt x="-36557" y="-96218"/>
                    <a:pt x="-40973" y="213318"/>
                    <a:pt x="152737" y="5185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0CF734A0-8BF3-C04E-B3F7-60E28FBCE20F}"/>
                </a:ext>
              </a:extLst>
            </p:cNvPr>
            <p:cNvSpPr/>
            <p:nvPr/>
          </p:nvSpPr>
          <p:spPr>
            <a:xfrm>
              <a:off x="9868001" y="5390518"/>
              <a:ext cx="83843" cy="85292"/>
            </a:xfrm>
            <a:custGeom>
              <a:avLst/>
              <a:gdLst>
                <a:gd name="connsiteX0" fmla="*/ 82985 w 83843"/>
                <a:gd name="connsiteY0" fmla="*/ 72384 h 85292"/>
                <a:gd name="connsiteX1" fmla="*/ 29352 w 83843"/>
                <a:gd name="connsiteY1" fmla="*/ 3667 h 85292"/>
                <a:gd name="connsiteX2" fmla="*/ 82985 w 83843"/>
                <a:gd name="connsiteY2" fmla="*/ 72384 h 8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43" h="85292">
                  <a:moveTo>
                    <a:pt x="82985" y="72384"/>
                  </a:moveTo>
                  <a:cubicBezTo>
                    <a:pt x="19887" y="129958"/>
                    <a:pt x="-36270" y="-25430"/>
                    <a:pt x="29352" y="3667"/>
                  </a:cubicBezTo>
                  <a:cubicBezTo>
                    <a:pt x="94974" y="32763"/>
                    <a:pt x="82985" y="72384"/>
                    <a:pt x="82985" y="7238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584EFCE-63BB-5449-B32C-23DC245069D8}"/>
                </a:ext>
              </a:extLst>
            </p:cNvPr>
            <p:cNvSpPr/>
            <p:nvPr/>
          </p:nvSpPr>
          <p:spPr>
            <a:xfrm>
              <a:off x="10732406" y="5322411"/>
              <a:ext cx="101412" cy="145938"/>
            </a:xfrm>
            <a:custGeom>
              <a:avLst/>
              <a:gdLst>
                <a:gd name="connsiteX0" fmla="*/ 9195 w 101412"/>
                <a:gd name="connsiteY0" fmla="*/ 142347 h 145938"/>
                <a:gd name="connsiteX1" fmla="*/ 96269 w 101412"/>
                <a:gd name="connsiteY1" fmla="*/ 27200 h 145938"/>
                <a:gd name="connsiteX2" fmla="*/ 9195 w 101412"/>
                <a:gd name="connsiteY2" fmla="*/ 142347 h 14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412" h="145938">
                  <a:moveTo>
                    <a:pt x="9195" y="142347"/>
                  </a:moveTo>
                  <a:cubicBezTo>
                    <a:pt x="-29926" y="55058"/>
                    <a:pt x="66613" y="-50803"/>
                    <a:pt x="96269" y="27200"/>
                  </a:cubicBezTo>
                  <a:cubicBezTo>
                    <a:pt x="125925" y="105203"/>
                    <a:pt x="18028" y="160920"/>
                    <a:pt x="9195" y="1423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9D385E4-71FA-754F-A7DE-B3D1D84B0EEA}"/>
                </a:ext>
              </a:extLst>
            </p:cNvPr>
            <p:cNvSpPr/>
            <p:nvPr/>
          </p:nvSpPr>
          <p:spPr>
            <a:xfrm>
              <a:off x="10786400" y="5460838"/>
              <a:ext cx="27579" cy="10730"/>
            </a:xfrm>
            <a:custGeom>
              <a:avLst/>
              <a:gdLst>
                <a:gd name="connsiteX0" fmla="*/ 0 w 27579"/>
                <a:gd name="connsiteY0" fmla="*/ 10731 h 10730"/>
                <a:gd name="connsiteX1" fmla="*/ 21453 w 27579"/>
                <a:gd name="connsiteY1" fmla="*/ 10731 h 10730"/>
                <a:gd name="connsiteX2" fmla="*/ 0 w 27579"/>
                <a:gd name="connsiteY2" fmla="*/ 10731 h 1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79" h="10730">
                  <a:moveTo>
                    <a:pt x="0" y="10731"/>
                  </a:moveTo>
                  <a:cubicBezTo>
                    <a:pt x="8203" y="-13413"/>
                    <a:pt x="41014" y="10731"/>
                    <a:pt x="21453" y="10731"/>
                  </a:cubicBezTo>
                  <a:cubicBezTo>
                    <a:pt x="1893" y="10731"/>
                    <a:pt x="0" y="10731"/>
                    <a:pt x="0" y="1073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B32C114D-0987-344C-B195-82406174EEDE}"/>
                </a:ext>
              </a:extLst>
            </p:cNvPr>
            <p:cNvSpPr/>
            <p:nvPr/>
          </p:nvSpPr>
          <p:spPr>
            <a:xfrm>
              <a:off x="10014439" y="5453156"/>
              <a:ext cx="28014" cy="39269"/>
            </a:xfrm>
            <a:custGeom>
              <a:avLst/>
              <a:gdLst>
                <a:gd name="connsiteX0" fmla="*/ 9110 w 28014"/>
                <a:gd name="connsiteY0" fmla="*/ 38842 h 39269"/>
                <a:gd name="connsiteX1" fmla="*/ 27408 w 28014"/>
                <a:gd name="connsiteY1" fmla="*/ 15317 h 39269"/>
                <a:gd name="connsiteX2" fmla="*/ 9110 w 28014"/>
                <a:gd name="connsiteY2" fmla="*/ 38842 h 3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14" h="39269">
                  <a:moveTo>
                    <a:pt x="9110" y="38842"/>
                  </a:moveTo>
                  <a:cubicBezTo>
                    <a:pt x="-21178" y="1079"/>
                    <a:pt x="34348" y="-13779"/>
                    <a:pt x="27408" y="15317"/>
                  </a:cubicBezTo>
                  <a:cubicBezTo>
                    <a:pt x="20467" y="44414"/>
                    <a:pt x="9110" y="38842"/>
                    <a:pt x="9110" y="3884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3DBBCAE-3CA7-A049-A517-A92320F6B523}"/>
                </a:ext>
              </a:extLst>
            </p:cNvPr>
            <p:cNvSpPr/>
            <p:nvPr/>
          </p:nvSpPr>
          <p:spPr>
            <a:xfrm>
              <a:off x="9960723" y="5367655"/>
              <a:ext cx="19615" cy="24582"/>
            </a:xfrm>
            <a:custGeom>
              <a:avLst/>
              <a:gdLst>
                <a:gd name="connsiteX0" fmla="*/ 5406 w 19615"/>
                <a:gd name="connsiteY0" fmla="*/ 22815 h 24582"/>
                <a:gd name="connsiteX1" fmla="*/ 18657 w 19615"/>
                <a:gd name="connsiteY1" fmla="*/ 10434 h 24582"/>
                <a:gd name="connsiteX2" fmla="*/ 5406 w 19615"/>
                <a:gd name="connsiteY2" fmla="*/ 22815 h 2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15" h="24582">
                  <a:moveTo>
                    <a:pt x="5406" y="22815"/>
                  </a:moveTo>
                  <a:cubicBezTo>
                    <a:pt x="-14154" y="3624"/>
                    <a:pt x="26229" y="-10615"/>
                    <a:pt x="18657" y="10434"/>
                  </a:cubicBezTo>
                  <a:cubicBezTo>
                    <a:pt x="11085" y="31482"/>
                    <a:pt x="5406" y="22815"/>
                    <a:pt x="5406" y="228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09EECC0-F706-0245-9144-2117DE4FE26F}"/>
                </a:ext>
              </a:extLst>
            </p:cNvPr>
            <p:cNvSpPr/>
            <p:nvPr/>
          </p:nvSpPr>
          <p:spPr>
            <a:xfrm>
              <a:off x="10693320" y="5397618"/>
              <a:ext cx="24373" cy="41758"/>
            </a:xfrm>
            <a:custGeom>
              <a:avLst/>
              <a:gdLst>
                <a:gd name="connsiteX0" fmla="*/ 16101 w 24373"/>
                <a:gd name="connsiteY0" fmla="*/ 41759 h 41758"/>
                <a:gd name="connsiteX1" fmla="*/ 16101 w 24373"/>
                <a:gd name="connsiteY1" fmla="*/ 3995 h 41758"/>
                <a:gd name="connsiteX2" fmla="*/ 16101 w 24373"/>
                <a:gd name="connsiteY2" fmla="*/ 41759 h 4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73" h="41758">
                  <a:moveTo>
                    <a:pt x="16101" y="41759"/>
                  </a:moveTo>
                  <a:cubicBezTo>
                    <a:pt x="-10400" y="27520"/>
                    <a:pt x="326" y="-12720"/>
                    <a:pt x="16101" y="3995"/>
                  </a:cubicBezTo>
                  <a:cubicBezTo>
                    <a:pt x="31875" y="20710"/>
                    <a:pt x="21149" y="41759"/>
                    <a:pt x="16101" y="4175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path path="circle">
                <a:fillToRect l="50000" t="50000" r="50000" b="50000"/>
              </a:path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83AAFD7-7268-E74E-A14E-04923051B570}"/>
                </a:ext>
              </a:extLst>
            </p:cNvPr>
            <p:cNvSpPr/>
            <p:nvPr/>
          </p:nvSpPr>
          <p:spPr>
            <a:xfrm>
              <a:off x="7899212" y="3782894"/>
              <a:ext cx="405553" cy="604679"/>
            </a:xfrm>
            <a:custGeom>
              <a:avLst/>
              <a:gdLst>
                <a:gd name="connsiteX0" fmla="*/ 90065 w 405553"/>
                <a:gd name="connsiteY0" fmla="*/ 591060 h 604679"/>
                <a:gd name="connsiteX1" fmla="*/ 57885 w 405553"/>
                <a:gd name="connsiteY1" fmla="*/ 604679 h 604679"/>
                <a:gd name="connsiteX2" fmla="*/ 8038 w 405553"/>
                <a:gd name="connsiteY2" fmla="*/ 368813 h 604679"/>
                <a:gd name="connsiteX3" fmla="*/ 185973 w 405553"/>
                <a:gd name="connsiteY3" fmla="*/ 59276 h 604679"/>
                <a:gd name="connsiteX4" fmla="*/ 388517 w 405553"/>
                <a:gd name="connsiteY4" fmla="*/ 1084 h 604679"/>
                <a:gd name="connsiteX5" fmla="*/ 405553 w 405553"/>
                <a:gd name="connsiteY5" fmla="*/ 1084 h 604679"/>
                <a:gd name="connsiteX6" fmla="*/ 90065 w 405553"/>
                <a:gd name="connsiteY6" fmla="*/ 591060 h 6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5553" h="604679">
                  <a:moveTo>
                    <a:pt x="90065" y="591060"/>
                  </a:moveTo>
                  <a:cubicBezTo>
                    <a:pt x="81193" y="599008"/>
                    <a:pt x="69861" y="603800"/>
                    <a:pt x="57885" y="604679"/>
                  </a:cubicBezTo>
                  <a:cubicBezTo>
                    <a:pt x="6145" y="604679"/>
                    <a:pt x="-12154" y="480865"/>
                    <a:pt x="8038" y="368813"/>
                  </a:cubicBezTo>
                  <a:cubicBezTo>
                    <a:pt x="29661" y="248750"/>
                    <a:pt x="92437" y="139545"/>
                    <a:pt x="185973" y="59276"/>
                  </a:cubicBezTo>
                  <a:cubicBezTo>
                    <a:pt x="243651" y="15632"/>
                    <a:pt x="315955" y="-5144"/>
                    <a:pt x="388517" y="1084"/>
                  </a:cubicBezTo>
                  <a:lnTo>
                    <a:pt x="405553" y="1084"/>
                  </a:lnTo>
                  <a:cubicBezTo>
                    <a:pt x="282513" y="266047"/>
                    <a:pt x="161996" y="532248"/>
                    <a:pt x="90065" y="591060"/>
                  </a:cubicBezTo>
                  <a:close/>
                </a:path>
              </a:pathLst>
            </a:custGeom>
            <a:solidFill>
              <a:srgbClr val="9FCCCC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F097A71-8681-3549-BD94-DA3BC39A154F}"/>
                </a:ext>
              </a:extLst>
            </p:cNvPr>
            <p:cNvSpPr/>
            <p:nvPr/>
          </p:nvSpPr>
          <p:spPr>
            <a:xfrm>
              <a:off x="7596696" y="3974072"/>
              <a:ext cx="1067440" cy="859947"/>
            </a:xfrm>
            <a:custGeom>
              <a:avLst/>
              <a:gdLst>
                <a:gd name="connsiteX0" fmla="*/ 1003998 w 1067440"/>
                <a:gd name="connsiteY0" fmla="*/ 44534 h 859947"/>
                <a:gd name="connsiteX1" fmla="*/ 1067096 w 1067440"/>
                <a:gd name="connsiteY1" fmla="*/ 605413 h 859947"/>
                <a:gd name="connsiteX2" fmla="*/ 1014725 w 1067440"/>
                <a:gd name="connsiteY2" fmla="*/ 672892 h 859947"/>
                <a:gd name="connsiteX3" fmla="*/ 126308 w 1067440"/>
                <a:gd name="connsiteY3" fmla="*/ 858614 h 859947"/>
                <a:gd name="connsiteX4" fmla="*/ 64182 w 1067440"/>
                <a:gd name="connsiteY4" fmla="*/ 820683 h 859947"/>
                <a:gd name="connsiteX5" fmla="*/ 63211 w 1067440"/>
                <a:gd name="connsiteY5" fmla="*/ 815279 h 859947"/>
                <a:gd name="connsiteX6" fmla="*/ 113 w 1067440"/>
                <a:gd name="connsiteY6" fmla="*/ 254399 h 859947"/>
                <a:gd name="connsiteX7" fmla="*/ 53115 w 1067440"/>
                <a:gd name="connsiteY7" fmla="*/ 186920 h 859947"/>
                <a:gd name="connsiteX8" fmla="*/ 940900 w 1067440"/>
                <a:gd name="connsiteY8" fmla="*/ 1199 h 859947"/>
                <a:gd name="connsiteX9" fmla="*/ 1003253 w 1067440"/>
                <a:gd name="connsiteY9" fmla="*/ 40411 h 859947"/>
                <a:gd name="connsiteX10" fmla="*/ 1003998 w 1067440"/>
                <a:gd name="connsiteY10" fmla="*/ 44534 h 85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7440" h="859947">
                  <a:moveTo>
                    <a:pt x="1003998" y="44534"/>
                  </a:moveTo>
                  <a:lnTo>
                    <a:pt x="1067096" y="605413"/>
                  </a:lnTo>
                  <a:cubicBezTo>
                    <a:pt x="1070554" y="637952"/>
                    <a:pt x="1047611" y="667506"/>
                    <a:pt x="1014725" y="672892"/>
                  </a:cubicBezTo>
                  <a:lnTo>
                    <a:pt x="126308" y="858614"/>
                  </a:lnTo>
                  <a:cubicBezTo>
                    <a:pt x="98476" y="864972"/>
                    <a:pt x="70662" y="847991"/>
                    <a:pt x="64182" y="820683"/>
                  </a:cubicBezTo>
                  <a:cubicBezTo>
                    <a:pt x="63759" y="818900"/>
                    <a:pt x="63438" y="817099"/>
                    <a:pt x="63211" y="815279"/>
                  </a:cubicBezTo>
                  <a:lnTo>
                    <a:pt x="113" y="254399"/>
                  </a:lnTo>
                  <a:cubicBezTo>
                    <a:pt x="-1799" y="222096"/>
                    <a:pt x="20796" y="193334"/>
                    <a:pt x="53115" y="186920"/>
                  </a:cubicBezTo>
                  <a:lnTo>
                    <a:pt x="940900" y="1199"/>
                  </a:lnTo>
                  <a:cubicBezTo>
                    <a:pt x="969155" y="-4868"/>
                    <a:pt x="997070" y="12689"/>
                    <a:pt x="1003253" y="40411"/>
                  </a:cubicBezTo>
                  <a:cubicBezTo>
                    <a:pt x="1003563" y="41773"/>
                    <a:pt x="1003809" y="43147"/>
                    <a:pt x="1003998" y="44534"/>
                  </a:cubicBezTo>
                  <a:close/>
                </a:path>
              </a:pathLst>
            </a:custGeom>
            <a:solidFill>
              <a:schemeClr val="tx2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5E90A7B-E72B-8F4D-89A9-CC71B936D9B1}"/>
                </a:ext>
              </a:extLst>
            </p:cNvPr>
            <p:cNvSpPr/>
            <p:nvPr/>
          </p:nvSpPr>
          <p:spPr>
            <a:xfrm>
              <a:off x="7632774" y="4124517"/>
              <a:ext cx="1030099" cy="709502"/>
            </a:xfrm>
            <a:custGeom>
              <a:avLst/>
              <a:gdLst>
                <a:gd name="connsiteX0" fmla="*/ 982432 w 1030099"/>
                <a:gd name="connsiteY0" fmla="*/ 27189 h 709502"/>
                <a:gd name="connsiteX1" fmla="*/ 1029755 w 1030099"/>
                <a:gd name="connsiteY1" fmla="*/ 454968 h 709502"/>
                <a:gd name="connsiteX2" fmla="*/ 977384 w 1030099"/>
                <a:gd name="connsiteY2" fmla="*/ 522447 h 709502"/>
                <a:gd name="connsiteX3" fmla="*/ 88968 w 1030099"/>
                <a:gd name="connsiteY3" fmla="*/ 708169 h 709502"/>
                <a:gd name="connsiteX4" fmla="*/ 26842 w 1030099"/>
                <a:gd name="connsiteY4" fmla="*/ 670238 h 709502"/>
                <a:gd name="connsiteX5" fmla="*/ 25870 w 1030099"/>
                <a:gd name="connsiteY5" fmla="*/ 664834 h 709502"/>
                <a:gd name="connsiteX6" fmla="*/ 0 w 1030099"/>
                <a:gd name="connsiteY6" fmla="*/ 448158 h 709502"/>
                <a:gd name="connsiteX7" fmla="*/ 117362 w 1030099"/>
                <a:gd name="connsiteY7" fmla="*/ 427110 h 709502"/>
                <a:gd name="connsiteX8" fmla="*/ 269427 w 1030099"/>
                <a:gd name="connsiteY8" fmla="*/ 271104 h 709502"/>
                <a:gd name="connsiteX9" fmla="*/ 430327 w 1030099"/>
                <a:gd name="connsiteY9" fmla="*/ 348488 h 709502"/>
                <a:gd name="connsiteX10" fmla="*/ 613941 w 1030099"/>
                <a:gd name="connsiteY10" fmla="*/ 242626 h 709502"/>
                <a:gd name="connsiteX11" fmla="*/ 866332 w 1030099"/>
                <a:gd name="connsiteY11" fmla="*/ 2426 h 709502"/>
                <a:gd name="connsiteX12" fmla="*/ 982432 w 1030099"/>
                <a:gd name="connsiteY12" fmla="*/ 27189 h 70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0099" h="709502">
                  <a:moveTo>
                    <a:pt x="982432" y="27189"/>
                  </a:moveTo>
                  <a:lnTo>
                    <a:pt x="1029755" y="454968"/>
                  </a:lnTo>
                  <a:cubicBezTo>
                    <a:pt x="1033213" y="487506"/>
                    <a:pt x="1010271" y="517061"/>
                    <a:pt x="977384" y="522447"/>
                  </a:cubicBezTo>
                  <a:lnTo>
                    <a:pt x="88968" y="708169"/>
                  </a:lnTo>
                  <a:cubicBezTo>
                    <a:pt x="61135" y="714526"/>
                    <a:pt x="33322" y="697545"/>
                    <a:pt x="26842" y="670238"/>
                  </a:cubicBezTo>
                  <a:cubicBezTo>
                    <a:pt x="26419" y="668455"/>
                    <a:pt x="26097" y="666654"/>
                    <a:pt x="25870" y="664834"/>
                  </a:cubicBezTo>
                  <a:lnTo>
                    <a:pt x="0" y="448158"/>
                  </a:lnTo>
                  <a:cubicBezTo>
                    <a:pt x="40389" y="452826"/>
                    <a:pt x="81270" y="445490"/>
                    <a:pt x="117362" y="427110"/>
                  </a:cubicBezTo>
                  <a:cubicBezTo>
                    <a:pt x="208854" y="376965"/>
                    <a:pt x="206961" y="282866"/>
                    <a:pt x="269427" y="271104"/>
                  </a:cubicBezTo>
                  <a:cubicBezTo>
                    <a:pt x="331894" y="259341"/>
                    <a:pt x="348930" y="345392"/>
                    <a:pt x="430327" y="348488"/>
                  </a:cubicBezTo>
                  <a:cubicBezTo>
                    <a:pt x="487746" y="348488"/>
                    <a:pt x="535069" y="310724"/>
                    <a:pt x="613941" y="242626"/>
                  </a:cubicBezTo>
                  <a:cubicBezTo>
                    <a:pt x="773578" y="103954"/>
                    <a:pt x="788722" y="19141"/>
                    <a:pt x="866332" y="2426"/>
                  </a:cubicBezTo>
                  <a:cubicBezTo>
                    <a:pt x="906847" y="-4755"/>
                    <a:pt x="948612" y="4153"/>
                    <a:pt x="982432" y="27189"/>
                  </a:cubicBezTo>
                  <a:close/>
                </a:path>
              </a:pathLst>
            </a:custGeom>
            <a:solidFill>
              <a:schemeClr val="tx2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BB9A4788-94DD-D64B-92E7-4FDDC652E58E}"/>
                </a:ext>
              </a:extLst>
            </p:cNvPr>
            <p:cNvSpPr/>
            <p:nvPr/>
          </p:nvSpPr>
          <p:spPr>
            <a:xfrm>
              <a:off x="7650352" y="4466234"/>
              <a:ext cx="1012290" cy="369660"/>
            </a:xfrm>
            <a:custGeom>
              <a:avLst/>
              <a:gdLst>
                <a:gd name="connsiteX0" fmla="*/ 1004606 w 1012290"/>
                <a:gd name="connsiteY0" fmla="*/ 44534 h 369660"/>
                <a:gd name="connsiteX1" fmla="*/ 1012177 w 1012290"/>
                <a:gd name="connsiteY1" fmla="*/ 115108 h 369660"/>
                <a:gd name="connsiteX2" fmla="*/ 959176 w 1012290"/>
                <a:gd name="connsiteY2" fmla="*/ 182587 h 369660"/>
                <a:gd name="connsiteX3" fmla="*/ 71390 w 1012290"/>
                <a:gd name="connsiteY3" fmla="*/ 368309 h 369660"/>
                <a:gd name="connsiteX4" fmla="*/ 9207 w 1012290"/>
                <a:gd name="connsiteY4" fmla="*/ 330471 h 369660"/>
                <a:gd name="connsiteX5" fmla="*/ 8292 w 1012290"/>
                <a:gd name="connsiteY5" fmla="*/ 325593 h 369660"/>
                <a:gd name="connsiteX6" fmla="*/ 90 w 1012290"/>
                <a:gd name="connsiteY6" fmla="*/ 255018 h 369660"/>
                <a:gd name="connsiteX7" fmla="*/ 53092 w 1012290"/>
                <a:gd name="connsiteY7" fmla="*/ 186920 h 369660"/>
                <a:gd name="connsiteX8" fmla="*/ 941508 w 1012290"/>
                <a:gd name="connsiteY8" fmla="*/ 1199 h 369660"/>
                <a:gd name="connsiteX9" fmla="*/ 1003861 w 1012290"/>
                <a:gd name="connsiteY9" fmla="*/ 40411 h 369660"/>
                <a:gd name="connsiteX10" fmla="*/ 1004606 w 1012290"/>
                <a:gd name="connsiteY10" fmla="*/ 44534 h 36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2290" h="369660">
                  <a:moveTo>
                    <a:pt x="1004606" y="44534"/>
                  </a:moveTo>
                  <a:lnTo>
                    <a:pt x="1012177" y="115108"/>
                  </a:lnTo>
                  <a:cubicBezTo>
                    <a:pt x="1014089" y="147411"/>
                    <a:pt x="991494" y="176173"/>
                    <a:pt x="959176" y="182587"/>
                  </a:cubicBezTo>
                  <a:lnTo>
                    <a:pt x="71390" y="368309"/>
                  </a:lnTo>
                  <a:cubicBezTo>
                    <a:pt x="43570" y="374710"/>
                    <a:pt x="15725" y="357772"/>
                    <a:pt x="9207" y="330471"/>
                  </a:cubicBezTo>
                  <a:cubicBezTo>
                    <a:pt x="8822" y="328861"/>
                    <a:pt x="8513" y="327233"/>
                    <a:pt x="8292" y="325593"/>
                  </a:cubicBezTo>
                  <a:lnTo>
                    <a:pt x="90" y="255018"/>
                  </a:lnTo>
                  <a:cubicBezTo>
                    <a:pt x="-1601" y="222653"/>
                    <a:pt x="20823" y="193842"/>
                    <a:pt x="53092" y="186920"/>
                  </a:cubicBezTo>
                  <a:lnTo>
                    <a:pt x="941508" y="1199"/>
                  </a:lnTo>
                  <a:cubicBezTo>
                    <a:pt x="969763" y="-4868"/>
                    <a:pt x="997684" y="12689"/>
                    <a:pt x="1003861" y="40411"/>
                  </a:cubicBezTo>
                  <a:cubicBezTo>
                    <a:pt x="1004170" y="41773"/>
                    <a:pt x="1004417" y="43147"/>
                    <a:pt x="1004606" y="44534"/>
                  </a:cubicBezTo>
                  <a:close/>
                </a:path>
              </a:pathLst>
            </a:custGeom>
            <a:solidFill>
              <a:srgbClr val="364547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4BCFA9CF-454C-7044-9C16-5BBC28191714}"/>
                </a:ext>
              </a:extLst>
            </p:cNvPr>
            <p:cNvSpPr/>
            <p:nvPr/>
          </p:nvSpPr>
          <p:spPr>
            <a:xfrm>
              <a:off x="7650352" y="4466234"/>
              <a:ext cx="1012290" cy="369660"/>
            </a:xfrm>
            <a:custGeom>
              <a:avLst/>
              <a:gdLst>
                <a:gd name="connsiteX0" fmla="*/ 1004606 w 1012290"/>
                <a:gd name="connsiteY0" fmla="*/ 44534 h 369660"/>
                <a:gd name="connsiteX1" fmla="*/ 1012177 w 1012290"/>
                <a:gd name="connsiteY1" fmla="*/ 115108 h 369660"/>
                <a:gd name="connsiteX2" fmla="*/ 959176 w 1012290"/>
                <a:gd name="connsiteY2" fmla="*/ 182587 h 369660"/>
                <a:gd name="connsiteX3" fmla="*/ 71390 w 1012290"/>
                <a:gd name="connsiteY3" fmla="*/ 368309 h 369660"/>
                <a:gd name="connsiteX4" fmla="*/ 9207 w 1012290"/>
                <a:gd name="connsiteY4" fmla="*/ 330471 h 369660"/>
                <a:gd name="connsiteX5" fmla="*/ 8292 w 1012290"/>
                <a:gd name="connsiteY5" fmla="*/ 325593 h 369660"/>
                <a:gd name="connsiteX6" fmla="*/ 90 w 1012290"/>
                <a:gd name="connsiteY6" fmla="*/ 255018 h 369660"/>
                <a:gd name="connsiteX7" fmla="*/ 53092 w 1012290"/>
                <a:gd name="connsiteY7" fmla="*/ 186920 h 369660"/>
                <a:gd name="connsiteX8" fmla="*/ 941508 w 1012290"/>
                <a:gd name="connsiteY8" fmla="*/ 1199 h 369660"/>
                <a:gd name="connsiteX9" fmla="*/ 1003861 w 1012290"/>
                <a:gd name="connsiteY9" fmla="*/ 40411 h 369660"/>
                <a:gd name="connsiteX10" fmla="*/ 1004606 w 1012290"/>
                <a:gd name="connsiteY10" fmla="*/ 44534 h 36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2290" h="369660">
                  <a:moveTo>
                    <a:pt x="1004606" y="44534"/>
                  </a:moveTo>
                  <a:lnTo>
                    <a:pt x="1012177" y="115108"/>
                  </a:lnTo>
                  <a:cubicBezTo>
                    <a:pt x="1014089" y="147411"/>
                    <a:pt x="991494" y="176173"/>
                    <a:pt x="959176" y="182587"/>
                  </a:cubicBezTo>
                  <a:lnTo>
                    <a:pt x="71390" y="368309"/>
                  </a:lnTo>
                  <a:cubicBezTo>
                    <a:pt x="43570" y="374710"/>
                    <a:pt x="15725" y="357772"/>
                    <a:pt x="9207" y="330471"/>
                  </a:cubicBezTo>
                  <a:cubicBezTo>
                    <a:pt x="8822" y="328861"/>
                    <a:pt x="8513" y="327233"/>
                    <a:pt x="8292" y="325593"/>
                  </a:cubicBezTo>
                  <a:lnTo>
                    <a:pt x="90" y="255018"/>
                  </a:lnTo>
                  <a:cubicBezTo>
                    <a:pt x="-1601" y="222653"/>
                    <a:pt x="20823" y="193842"/>
                    <a:pt x="53092" y="186920"/>
                  </a:cubicBezTo>
                  <a:lnTo>
                    <a:pt x="941508" y="1199"/>
                  </a:lnTo>
                  <a:cubicBezTo>
                    <a:pt x="969763" y="-4868"/>
                    <a:pt x="997684" y="12689"/>
                    <a:pt x="1003861" y="40411"/>
                  </a:cubicBezTo>
                  <a:cubicBezTo>
                    <a:pt x="1004170" y="41773"/>
                    <a:pt x="1004417" y="43147"/>
                    <a:pt x="1004606" y="44534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2F66CD34-EDE9-5D45-B70A-827424C8A3B2}"/>
                </a:ext>
              </a:extLst>
            </p:cNvPr>
            <p:cNvSpPr/>
            <p:nvPr/>
          </p:nvSpPr>
          <p:spPr>
            <a:xfrm>
              <a:off x="7733660" y="4674285"/>
              <a:ext cx="118832" cy="49376"/>
            </a:xfrm>
            <a:custGeom>
              <a:avLst/>
              <a:gdLst>
                <a:gd name="connsiteX0" fmla="*/ 104813 w 118832"/>
                <a:gd name="connsiteY0" fmla="*/ 30872 h 49376"/>
                <a:gd name="connsiteX1" fmla="*/ 17107 w 118832"/>
                <a:gd name="connsiteY1" fmla="*/ 48826 h 49376"/>
                <a:gd name="connsiteX2" fmla="*/ 607 w 118832"/>
                <a:gd name="connsiteY2" fmla="*/ 40103 h 49376"/>
                <a:gd name="connsiteX3" fmla="*/ 70 w 118832"/>
                <a:gd name="connsiteY3" fmla="*/ 37063 h 49376"/>
                <a:gd name="connsiteX4" fmla="*/ 70 w 118832"/>
                <a:gd name="connsiteY4" fmla="*/ 37063 h 49376"/>
                <a:gd name="connsiteX5" fmla="*/ 13952 w 118832"/>
                <a:gd name="connsiteY5" fmla="*/ 19110 h 49376"/>
                <a:gd name="connsiteX6" fmla="*/ 101027 w 118832"/>
                <a:gd name="connsiteY6" fmla="*/ 538 h 49376"/>
                <a:gd name="connsiteX7" fmla="*/ 118215 w 118832"/>
                <a:gd name="connsiteY7" fmla="*/ 9843 h 49376"/>
                <a:gd name="connsiteX8" fmla="*/ 118694 w 118832"/>
                <a:gd name="connsiteY8" fmla="*/ 12300 h 49376"/>
                <a:gd name="connsiteX9" fmla="*/ 118694 w 118832"/>
                <a:gd name="connsiteY9" fmla="*/ 12300 h 49376"/>
                <a:gd name="connsiteX10" fmla="*/ 104813 w 118832"/>
                <a:gd name="connsiteY10" fmla="*/ 30872 h 4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832" h="49376">
                  <a:moveTo>
                    <a:pt x="104813" y="30872"/>
                  </a:moveTo>
                  <a:lnTo>
                    <a:pt x="17107" y="48826"/>
                  </a:lnTo>
                  <a:cubicBezTo>
                    <a:pt x="10097" y="50887"/>
                    <a:pt x="2708" y="46981"/>
                    <a:pt x="607" y="40103"/>
                  </a:cubicBezTo>
                  <a:cubicBezTo>
                    <a:pt x="310" y="39119"/>
                    <a:pt x="127" y="38097"/>
                    <a:pt x="70" y="37063"/>
                  </a:cubicBezTo>
                  <a:lnTo>
                    <a:pt x="70" y="37063"/>
                  </a:lnTo>
                  <a:cubicBezTo>
                    <a:pt x="-725" y="28458"/>
                    <a:pt x="5289" y="20676"/>
                    <a:pt x="13952" y="19110"/>
                  </a:cubicBezTo>
                  <a:lnTo>
                    <a:pt x="101027" y="538"/>
                  </a:lnTo>
                  <a:cubicBezTo>
                    <a:pt x="108390" y="-1548"/>
                    <a:pt x="116088" y="2618"/>
                    <a:pt x="118215" y="9843"/>
                  </a:cubicBezTo>
                  <a:cubicBezTo>
                    <a:pt x="118448" y="10647"/>
                    <a:pt x="118612" y="11471"/>
                    <a:pt x="118694" y="12300"/>
                  </a:cubicBezTo>
                  <a:lnTo>
                    <a:pt x="118694" y="12300"/>
                  </a:lnTo>
                  <a:cubicBezTo>
                    <a:pt x="119843" y="21128"/>
                    <a:pt x="113741" y="29294"/>
                    <a:pt x="104813" y="30872"/>
                  </a:cubicBez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A5A7CCD4-A09F-AF4C-BF94-D330E0234F72}"/>
                </a:ext>
              </a:extLst>
            </p:cNvPr>
            <p:cNvSpPr/>
            <p:nvPr/>
          </p:nvSpPr>
          <p:spPr>
            <a:xfrm>
              <a:off x="7740532" y="4647677"/>
              <a:ext cx="553531" cy="140354"/>
            </a:xfrm>
            <a:custGeom>
              <a:avLst/>
              <a:gdLst>
                <a:gd name="connsiteX0" fmla="*/ 538995 w 553531"/>
                <a:gd name="connsiteY0" fmla="*/ 30860 h 140354"/>
                <a:gd name="connsiteX1" fmla="*/ 17807 w 553531"/>
                <a:gd name="connsiteY1" fmla="*/ 139816 h 140354"/>
                <a:gd name="connsiteX2" fmla="*/ 620 w 553531"/>
                <a:gd name="connsiteY2" fmla="*/ 130512 h 140354"/>
                <a:gd name="connsiteX3" fmla="*/ 140 w 553531"/>
                <a:gd name="connsiteY3" fmla="*/ 128054 h 140354"/>
                <a:gd name="connsiteX4" fmla="*/ 140 w 553531"/>
                <a:gd name="connsiteY4" fmla="*/ 128054 h 140354"/>
                <a:gd name="connsiteX5" fmla="*/ 14022 w 553531"/>
                <a:gd name="connsiteY5" fmla="*/ 109482 h 140354"/>
                <a:gd name="connsiteX6" fmla="*/ 535840 w 553531"/>
                <a:gd name="connsiteY6" fmla="*/ 525 h 140354"/>
                <a:gd name="connsiteX7" fmla="*/ 552996 w 553531"/>
                <a:gd name="connsiteY7" fmla="*/ 9892 h 140354"/>
                <a:gd name="connsiteX8" fmla="*/ 553507 w 553531"/>
                <a:gd name="connsiteY8" fmla="*/ 12906 h 140354"/>
                <a:gd name="connsiteX9" fmla="*/ 553507 w 553531"/>
                <a:gd name="connsiteY9" fmla="*/ 12906 h 140354"/>
                <a:gd name="connsiteX10" fmla="*/ 538995 w 553531"/>
                <a:gd name="connsiteY10" fmla="*/ 30860 h 14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3531" h="140354">
                  <a:moveTo>
                    <a:pt x="538995" y="30860"/>
                  </a:moveTo>
                  <a:lnTo>
                    <a:pt x="17807" y="139816"/>
                  </a:lnTo>
                  <a:cubicBezTo>
                    <a:pt x="10444" y="141903"/>
                    <a:pt x="2746" y="137736"/>
                    <a:pt x="620" y="130512"/>
                  </a:cubicBezTo>
                  <a:cubicBezTo>
                    <a:pt x="386" y="129707"/>
                    <a:pt x="222" y="128884"/>
                    <a:pt x="140" y="128054"/>
                  </a:cubicBezTo>
                  <a:lnTo>
                    <a:pt x="140" y="128054"/>
                  </a:lnTo>
                  <a:cubicBezTo>
                    <a:pt x="-1015" y="119226"/>
                    <a:pt x="5093" y="111061"/>
                    <a:pt x="14022" y="109482"/>
                  </a:cubicBezTo>
                  <a:lnTo>
                    <a:pt x="535840" y="525"/>
                  </a:lnTo>
                  <a:cubicBezTo>
                    <a:pt x="543210" y="-1536"/>
                    <a:pt x="550895" y="2655"/>
                    <a:pt x="552996" y="9892"/>
                  </a:cubicBezTo>
                  <a:cubicBezTo>
                    <a:pt x="553280" y="10876"/>
                    <a:pt x="553451" y="11885"/>
                    <a:pt x="553507" y="12906"/>
                  </a:cubicBezTo>
                  <a:lnTo>
                    <a:pt x="553507" y="12906"/>
                  </a:lnTo>
                  <a:cubicBezTo>
                    <a:pt x="553968" y="21623"/>
                    <a:pt x="547747" y="29312"/>
                    <a:pt x="538995" y="30860"/>
                  </a:cubicBez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76FCF51B-5DF1-A148-AE5D-D105B00FEA52}"/>
                </a:ext>
              </a:extLst>
            </p:cNvPr>
            <p:cNvSpPr/>
            <p:nvPr/>
          </p:nvSpPr>
          <p:spPr>
            <a:xfrm>
              <a:off x="7691669" y="4195986"/>
              <a:ext cx="364490" cy="355575"/>
            </a:xfrm>
            <a:custGeom>
              <a:avLst/>
              <a:gdLst>
                <a:gd name="connsiteX0" fmla="*/ 164471 w 364490"/>
                <a:gd name="connsiteY0" fmla="*/ 5247 h 355575"/>
                <a:gd name="connsiteX1" fmla="*/ 417 w 364490"/>
                <a:gd name="connsiteY1" fmla="*/ 215731 h 355575"/>
                <a:gd name="connsiteX2" fmla="*/ 178643 w 364490"/>
                <a:gd name="connsiteY2" fmla="*/ 354527 h 355575"/>
                <a:gd name="connsiteX3" fmla="*/ 202330 w 364490"/>
                <a:gd name="connsiteY3" fmla="*/ 350070 h 355575"/>
                <a:gd name="connsiteX4" fmla="*/ 195389 w 364490"/>
                <a:gd name="connsiteY4" fmla="*/ 288163 h 355575"/>
                <a:gd name="connsiteX5" fmla="*/ 71749 w 364490"/>
                <a:gd name="connsiteY5" fmla="*/ 216381 h 355575"/>
                <a:gd name="connsiteX6" fmla="*/ 69193 w 364490"/>
                <a:gd name="connsiteY6" fmla="*/ 202731 h 355575"/>
                <a:gd name="connsiteX7" fmla="*/ 171412 w 364490"/>
                <a:gd name="connsiteY7" fmla="*/ 67154 h 355575"/>
                <a:gd name="connsiteX8" fmla="*/ 295109 w 364490"/>
                <a:gd name="connsiteY8" fmla="*/ 138849 h 355575"/>
                <a:gd name="connsiteX9" fmla="*/ 297607 w 364490"/>
                <a:gd name="connsiteY9" fmla="*/ 151967 h 355575"/>
                <a:gd name="connsiteX10" fmla="*/ 297607 w 364490"/>
                <a:gd name="connsiteY10" fmla="*/ 151967 h 355575"/>
                <a:gd name="connsiteX11" fmla="*/ 364491 w 364490"/>
                <a:gd name="connsiteY11" fmla="*/ 137728 h 355575"/>
                <a:gd name="connsiteX12" fmla="*/ 364491 w 364490"/>
                <a:gd name="connsiteY12" fmla="*/ 137728 h 355575"/>
                <a:gd name="connsiteX13" fmla="*/ 185558 w 364490"/>
                <a:gd name="connsiteY13" fmla="*/ 1235 h 355575"/>
                <a:gd name="connsiteX14" fmla="*/ 164471 w 364490"/>
                <a:gd name="connsiteY14" fmla="*/ 5247 h 3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4490" h="355575">
                  <a:moveTo>
                    <a:pt x="164471" y="5247"/>
                  </a:moveTo>
                  <a:cubicBezTo>
                    <a:pt x="63925" y="25428"/>
                    <a:pt x="-6076" y="115243"/>
                    <a:pt x="417" y="215731"/>
                  </a:cubicBezTo>
                  <a:cubicBezTo>
                    <a:pt x="10569" y="302346"/>
                    <a:pt x="90363" y="364488"/>
                    <a:pt x="178643" y="354527"/>
                  </a:cubicBezTo>
                  <a:cubicBezTo>
                    <a:pt x="186644" y="353623"/>
                    <a:pt x="194556" y="352138"/>
                    <a:pt x="202330" y="350070"/>
                  </a:cubicBezTo>
                  <a:lnTo>
                    <a:pt x="195389" y="288163"/>
                  </a:lnTo>
                  <a:cubicBezTo>
                    <a:pt x="141043" y="301838"/>
                    <a:pt x="85687" y="269702"/>
                    <a:pt x="71749" y="216381"/>
                  </a:cubicBezTo>
                  <a:cubicBezTo>
                    <a:pt x="70575" y="211893"/>
                    <a:pt x="69717" y="207337"/>
                    <a:pt x="69193" y="202731"/>
                  </a:cubicBezTo>
                  <a:cubicBezTo>
                    <a:pt x="63603" y="138731"/>
                    <a:pt x="107399" y="80637"/>
                    <a:pt x="171412" y="67154"/>
                  </a:cubicBezTo>
                  <a:cubicBezTo>
                    <a:pt x="225745" y="53435"/>
                    <a:pt x="281126" y="85534"/>
                    <a:pt x="295109" y="138849"/>
                  </a:cubicBezTo>
                  <a:cubicBezTo>
                    <a:pt x="296238" y="143157"/>
                    <a:pt x="297071" y="147540"/>
                    <a:pt x="297607" y="151967"/>
                  </a:cubicBezTo>
                  <a:lnTo>
                    <a:pt x="297607" y="151967"/>
                  </a:lnTo>
                  <a:lnTo>
                    <a:pt x="364491" y="137728"/>
                  </a:lnTo>
                  <a:lnTo>
                    <a:pt x="364491" y="137728"/>
                  </a:lnTo>
                  <a:cubicBezTo>
                    <a:pt x="353493" y="51559"/>
                    <a:pt x="273384" y="-9555"/>
                    <a:pt x="185558" y="1235"/>
                  </a:cubicBezTo>
                  <a:cubicBezTo>
                    <a:pt x="178447" y="2108"/>
                    <a:pt x="171399" y="3445"/>
                    <a:pt x="164471" y="5247"/>
                  </a:cubicBez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78DD6EAF-7309-F842-8BA2-59CCFDC16F49}"/>
                </a:ext>
              </a:extLst>
            </p:cNvPr>
            <p:cNvSpPr/>
            <p:nvPr/>
          </p:nvSpPr>
          <p:spPr>
            <a:xfrm>
              <a:off x="7875070" y="4332476"/>
              <a:ext cx="182777" cy="210484"/>
            </a:xfrm>
            <a:custGeom>
              <a:avLst/>
              <a:gdLst>
                <a:gd name="connsiteX0" fmla="*/ 182352 w 182777"/>
                <a:gd name="connsiteY0" fmla="*/ 0 h 210484"/>
                <a:gd name="connsiteX1" fmla="*/ 18929 w 182777"/>
                <a:gd name="connsiteY1" fmla="*/ 210485 h 210484"/>
                <a:gd name="connsiteX2" fmla="*/ 0 w 182777"/>
                <a:gd name="connsiteY2" fmla="*/ 38382 h 21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777" h="210484">
                  <a:moveTo>
                    <a:pt x="182352" y="0"/>
                  </a:moveTo>
                  <a:cubicBezTo>
                    <a:pt x="188896" y="100296"/>
                    <a:pt x="119223" y="190037"/>
                    <a:pt x="18929" y="210485"/>
                  </a:cubicBezTo>
                  <a:lnTo>
                    <a:pt x="0" y="38382"/>
                  </a:lnTo>
                  <a:close/>
                </a:path>
              </a:pathLst>
            </a:custGeom>
            <a:solidFill>
              <a:srgbClr val="364547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2702057B-7E45-9048-8A44-1A817807BD93}"/>
                </a:ext>
              </a:extLst>
            </p:cNvPr>
            <p:cNvSpPr/>
            <p:nvPr/>
          </p:nvSpPr>
          <p:spPr>
            <a:xfrm>
              <a:off x="8118559" y="4352982"/>
              <a:ext cx="53098" cy="136838"/>
            </a:xfrm>
            <a:custGeom>
              <a:avLst/>
              <a:gdLst>
                <a:gd name="connsiteX0" fmla="*/ 34141 w 53098"/>
                <a:gd name="connsiteY0" fmla="*/ 136119 h 136838"/>
                <a:gd name="connsiteX1" fmla="*/ 34141 w 53098"/>
                <a:gd name="connsiteY1" fmla="*/ 136119 h 136838"/>
                <a:gd name="connsiteX2" fmla="*/ 10738 w 53098"/>
                <a:gd name="connsiteY2" fmla="*/ 123366 h 136838"/>
                <a:gd name="connsiteX3" fmla="*/ 10163 w 53098"/>
                <a:gd name="connsiteY3" fmla="*/ 120642 h 136838"/>
                <a:gd name="connsiteX4" fmla="*/ 68 w 53098"/>
                <a:gd name="connsiteY4" fmla="*/ 25305 h 136838"/>
                <a:gd name="connsiteX5" fmla="*/ 18997 w 53098"/>
                <a:gd name="connsiteY5" fmla="*/ 542 h 136838"/>
                <a:gd name="connsiteX6" fmla="*/ 18997 w 53098"/>
                <a:gd name="connsiteY6" fmla="*/ 542 h 136838"/>
                <a:gd name="connsiteX7" fmla="*/ 41901 w 53098"/>
                <a:gd name="connsiteY7" fmla="*/ 14143 h 136838"/>
                <a:gd name="connsiteX8" fmla="*/ 42343 w 53098"/>
                <a:gd name="connsiteY8" fmla="*/ 16638 h 136838"/>
                <a:gd name="connsiteX9" fmla="*/ 53070 w 53098"/>
                <a:gd name="connsiteY9" fmla="*/ 111975 h 136838"/>
                <a:gd name="connsiteX10" fmla="*/ 34141 w 53098"/>
                <a:gd name="connsiteY10" fmla="*/ 136119 h 13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098" h="136838">
                  <a:moveTo>
                    <a:pt x="34141" y="136119"/>
                  </a:moveTo>
                  <a:lnTo>
                    <a:pt x="34141" y="136119"/>
                  </a:lnTo>
                  <a:cubicBezTo>
                    <a:pt x="24089" y="138936"/>
                    <a:pt x="13609" y="133228"/>
                    <a:pt x="10738" y="123366"/>
                  </a:cubicBezTo>
                  <a:cubicBezTo>
                    <a:pt x="10479" y="122475"/>
                    <a:pt x="10283" y="121565"/>
                    <a:pt x="10163" y="120642"/>
                  </a:cubicBezTo>
                  <a:lnTo>
                    <a:pt x="68" y="25305"/>
                  </a:lnTo>
                  <a:cubicBezTo>
                    <a:pt x="-828" y="13568"/>
                    <a:pt x="7261" y="2988"/>
                    <a:pt x="18997" y="542"/>
                  </a:cubicBezTo>
                  <a:lnTo>
                    <a:pt x="18997" y="542"/>
                  </a:lnTo>
                  <a:cubicBezTo>
                    <a:pt x="29150" y="-1909"/>
                    <a:pt x="39403" y="4183"/>
                    <a:pt x="41901" y="14143"/>
                  </a:cubicBezTo>
                  <a:cubicBezTo>
                    <a:pt x="42103" y="14960"/>
                    <a:pt x="42255" y="15796"/>
                    <a:pt x="42343" y="16638"/>
                  </a:cubicBezTo>
                  <a:lnTo>
                    <a:pt x="53070" y="111975"/>
                  </a:lnTo>
                  <a:cubicBezTo>
                    <a:pt x="53638" y="123484"/>
                    <a:pt x="45624" y="133705"/>
                    <a:pt x="34141" y="136119"/>
                  </a:cubicBez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C84F3289-26F0-634E-B12D-6D4FAD469179}"/>
                </a:ext>
              </a:extLst>
            </p:cNvPr>
            <p:cNvSpPr/>
            <p:nvPr/>
          </p:nvSpPr>
          <p:spPr>
            <a:xfrm>
              <a:off x="8219516" y="4353416"/>
              <a:ext cx="50613" cy="115983"/>
            </a:xfrm>
            <a:custGeom>
              <a:avLst/>
              <a:gdLst>
                <a:gd name="connsiteX0" fmla="*/ 31617 w 50613"/>
                <a:gd name="connsiteY0" fmla="*/ 115256 h 115983"/>
                <a:gd name="connsiteX1" fmla="*/ 31617 w 50613"/>
                <a:gd name="connsiteY1" fmla="*/ 115256 h 115983"/>
                <a:gd name="connsiteX2" fmla="*/ 8920 w 50613"/>
                <a:gd name="connsiteY2" fmla="*/ 103060 h 115983"/>
                <a:gd name="connsiteX3" fmla="*/ 8270 w 50613"/>
                <a:gd name="connsiteY3" fmla="*/ 99779 h 115983"/>
                <a:gd name="connsiteX4" fmla="*/ 68 w 50613"/>
                <a:gd name="connsiteY4" fmla="*/ 25490 h 115983"/>
                <a:gd name="connsiteX5" fmla="*/ 18997 w 50613"/>
                <a:gd name="connsiteY5" fmla="*/ 727 h 115983"/>
                <a:gd name="connsiteX6" fmla="*/ 18997 w 50613"/>
                <a:gd name="connsiteY6" fmla="*/ 727 h 115983"/>
                <a:gd name="connsiteX7" fmla="*/ 41693 w 50613"/>
                <a:gd name="connsiteY7" fmla="*/ 12923 h 115983"/>
                <a:gd name="connsiteX8" fmla="*/ 42343 w 50613"/>
                <a:gd name="connsiteY8" fmla="*/ 16204 h 115983"/>
                <a:gd name="connsiteX9" fmla="*/ 50546 w 50613"/>
                <a:gd name="connsiteY9" fmla="*/ 90493 h 115983"/>
                <a:gd name="connsiteX10" fmla="*/ 31617 w 50613"/>
                <a:gd name="connsiteY10" fmla="*/ 115256 h 11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613" h="115983">
                  <a:moveTo>
                    <a:pt x="31617" y="115256"/>
                  </a:moveTo>
                  <a:lnTo>
                    <a:pt x="31617" y="115256"/>
                  </a:lnTo>
                  <a:cubicBezTo>
                    <a:pt x="21918" y="118042"/>
                    <a:pt x="11753" y="112581"/>
                    <a:pt x="8920" y="103060"/>
                  </a:cubicBezTo>
                  <a:cubicBezTo>
                    <a:pt x="8599" y="101989"/>
                    <a:pt x="8384" y="100893"/>
                    <a:pt x="8270" y="99779"/>
                  </a:cubicBezTo>
                  <a:lnTo>
                    <a:pt x="68" y="25490"/>
                  </a:lnTo>
                  <a:cubicBezTo>
                    <a:pt x="-828" y="13753"/>
                    <a:pt x="7261" y="3173"/>
                    <a:pt x="18997" y="727"/>
                  </a:cubicBezTo>
                  <a:lnTo>
                    <a:pt x="18997" y="727"/>
                  </a:lnTo>
                  <a:cubicBezTo>
                    <a:pt x="28695" y="-2058"/>
                    <a:pt x="38860" y="3402"/>
                    <a:pt x="41693" y="12923"/>
                  </a:cubicBezTo>
                  <a:cubicBezTo>
                    <a:pt x="42015" y="13994"/>
                    <a:pt x="42230" y="15090"/>
                    <a:pt x="42343" y="16204"/>
                  </a:cubicBezTo>
                  <a:lnTo>
                    <a:pt x="50546" y="90493"/>
                  </a:lnTo>
                  <a:cubicBezTo>
                    <a:pt x="51442" y="102231"/>
                    <a:pt x="43353" y="112811"/>
                    <a:pt x="31617" y="115256"/>
                  </a:cubicBez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F7B84DB9-4AB9-234F-9950-7D0D3EF3D1C1}"/>
                </a:ext>
              </a:extLst>
            </p:cNvPr>
            <p:cNvSpPr/>
            <p:nvPr/>
          </p:nvSpPr>
          <p:spPr>
            <a:xfrm>
              <a:off x="8304731" y="4190167"/>
              <a:ext cx="66957" cy="259253"/>
            </a:xfrm>
            <a:custGeom>
              <a:avLst/>
              <a:gdLst>
                <a:gd name="connsiteX0" fmla="*/ 44834 w 66957"/>
                <a:gd name="connsiteY0" fmla="*/ 258694 h 259253"/>
                <a:gd name="connsiteX1" fmla="*/ 44834 w 66957"/>
                <a:gd name="connsiteY1" fmla="*/ 258694 h 259253"/>
                <a:gd name="connsiteX2" fmla="*/ 21879 w 66957"/>
                <a:gd name="connsiteY2" fmla="*/ 245186 h 259253"/>
                <a:gd name="connsiteX3" fmla="*/ 21488 w 66957"/>
                <a:gd name="connsiteY3" fmla="*/ 243217 h 259253"/>
                <a:gd name="connsiteX4" fmla="*/ 34 w 66957"/>
                <a:gd name="connsiteY4" fmla="*/ 25304 h 259253"/>
                <a:gd name="connsiteX5" fmla="*/ 18964 w 66957"/>
                <a:gd name="connsiteY5" fmla="*/ 541 h 259253"/>
                <a:gd name="connsiteX6" fmla="*/ 18964 w 66957"/>
                <a:gd name="connsiteY6" fmla="*/ 541 h 259253"/>
                <a:gd name="connsiteX7" fmla="*/ 42568 w 66957"/>
                <a:gd name="connsiteY7" fmla="*/ 14693 h 259253"/>
                <a:gd name="connsiteX8" fmla="*/ 42941 w 66957"/>
                <a:gd name="connsiteY8" fmla="*/ 16637 h 259253"/>
                <a:gd name="connsiteX9" fmla="*/ 66918 w 66957"/>
                <a:gd name="connsiteY9" fmla="*/ 233312 h 259253"/>
                <a:gd name="connsiteX10" fmla="*/ 44834 w 66957"/>
                <a:gd name="connsiteY10" fmla="*/ 258694 h 25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957" h="259253">
                  <a:moveTo>
                    <a:pt x="44834" y="258694"/>
                  </a:moveTo>
                  <a:lnTo>
                    <a:pt x="44834" y="258694"/>
                  </a:lnTo>
                  <a:cubicBezTo>
                    <a:pt x="34694" y="261183"/>
                    <a:pt x="24415" y="255134"/>
                    <a:pt x="21879" y="245186"/>
                  </a:cubicBezTo>
                  <a:cubicBezTo>
                    <a:pt x="21708" y="244536"/>
                    <a:pt x="21582" y="243880"/>
                    <a:pt x="21488" y="243217"/>
                  </a:cubicBezTo>
                  <a:lnTo>
                    <a:pt x="34" y="25304"/>
                  </a:lnTo>
                  <a:cubicBezTo>
                    <a:pt x="-590" y="13647"/>
                    <a:pt x="7379" y="3222"/>
                    <a:pt x="18964" y="541"/>
                  </a:cubicBezTo>
                  <a:lnTo>
                    <a:pt x="18964" y="541"/>
                  </a:lnTo>
                  <a:cubicBezTo>
                    <a:pt x="29463" y="-1948"/>
                    <a:pt x="40032" y="4385"/>
                    <a:pt x="42568" y="14693"/>
                  </a:cubicBezTo>
                  <a:cubicBezTo>
                    <a:pt x="42726" y="15331"/>
                    <a:pt x="42852" y="15981"/>
                    <a:pt x="42941" y="16637"/>
                  </a:cubicBezTo>
                  <a:lnTo>
                    <a:pt x="66918" y="233312"/>
                  </a:lnTo>
                  <a:cubicBezTo>
                    <a:pt x="67662" y="246207"/>
                    <a:pt x="57926" y="257388"/>
                    <a:pt x="44834" y="258694"/>
                  </a:cubicBez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2920797D-1A8D-C742-870E-57F852295E8D}"/>
                </a:ext>
              </a:extLst>
            </p:cNvPr>
            <p:cNvSpPr/>
            <p:nvPr/>
          </p:nvSpPr>
          <p:spPr>
            <a:xfrm>
              <a:off x="8408178" y="4233019"/>
              <a:ext cx="59414" cy="195356"/>
            </a:xfrm>
            <a:custGeom>
              <a:avLst/>
              <a:gdLst>
                <a:gd name="connsiteX0" fmla="*/ 40450 w 59414"/>
                <a:gd name="connsiteY0" fmla="*/ 194793 h 195356"/>
                <a:gd name="connsiteX1" fmla="*/ 40450 w 59414"/>
                <a:gd name="connsiteY1" fmla="*/ 194793 h 195356"/>
                <a:gd name="connsiteX2" fmla="*/ 16776 w 59414"/>
                <a:gd name="connsiteY2" fmla="*/ 180753 h 195356"/>
                <a:gd name="connsiteX3" fmla="*/ 16473 w 59414"/>
                <a:gd name="connsiteY3" fmla="*/ 179317 h 195356"/>
                <a:gd name="connsiteX4" fmla="*/ 68 w 59414"/>
                <a:gd name="connsiteY4" fmla="*/ 25168 h 195356"/>
                <a:gd name="connsiteX5" fmla="*/ 18997 w 59414"/>
                <a:gd name="connsiteY5" fmla="*/ 405 h 195356"/>
                <a:gd name="connsiteX6" fmla="*/ 18997 w 59414"/>
                <a:gd name="connsiteY6" fmla="*/ 405 h 195356"/>
                <a:gd name="connsiteX7" fmla="*/ 42129 w 59414"/>
                <a:gd name="connsiteY7" fmla="*/ 15287 h 195356"/>
                <a:gd name="connsiteX8" fmla="*/ 42343 w 59414"/>
                <a:gd name="connsiteY8" fmla="*/ 16501 h 195356"/>
                <a:gd name="connsiteX9" fmla="*/ 59380 w 59414"/>
                <a:gd name="connsiteY9" fmla="*/ 170030 h 195356"/>
                <a:gd name="connsiteX10" fmla="*/ 40450 w 59414"/>
                <a:gd name="connsiteY10" fmla="*/ 194793 h 19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414" h="195356">
                  <a:moveTo>
                    <a:pt x="40450" y="194793"/>
                  </a:moveTo>
                  <a:lnTo>
                    <a:pt x="40450" y="194793"/>
                  </a:lnTo>
                  <a:cubicBezTo>
                    <a:pt x="29963" y="197332"/>
                    <a:pt x="19363" y="191048"/>
                    <a:pt x="16776" y="180753"/>
                  </a:cubicBezTo>
                  <a:cubicBezTo>
                    <a:pt x="16656" y="180282"/>
                    <a:pt x="16555" y="179799"/>
                    <a:pt x="16473" y="179317"/>
                  </a:cubicBezTo>
                  <a:lnTo>
                    <a:pt x="68" y="25168"/>
                  </a:lnTo>
                  <a:cubicBezTo>
                    <a:pt x="-828" y="13430"/>
                    <a:pt x="7261" y="2850"/>
                    <a:pt x="18997" y="405"/>
                  </a:cubicBezTo>
                  <a:lnTo>
                    <a:pt x="18997" y="405"/>
                  </a:lnTo>
                  <a:cubicBezTo>
                    <a:pt x="29572" y="-1750"/>
                    <a:pt x="39933" y="4912"/>
                    <a:pt x="42129" y="15287"/>
                  </a:cubicBezTo>
                  <a:cubicBezTo>
                    <a:pt x="42211" y="15690"/>
                    <a:pt x="42286" y="16092"/>
                    <a:pt x="42343" y="16501"/>
                  </a:cubicBezTo>
                  <a:lnTo>
                    <a:pt x="59380" y="170030"/>
                  </a:lnTo>
                  <a:cubicBezTo>
                    <a:pt x="60004" y="181688"/>
                    <a:pt x="52035" y="192113"/>
                    <a:pt x="40450" y="194793"/>
                  </a:cubicBez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4DFA07C3-87F8-0349-82BD-B2FA859733EF}"/>
                </a:ext>
              </a:extLst>
            </p:cNvPr>
            <p:cNvSpPr/>
            <p:nvPr/>
          </p:nvSpPr>
          <p:spPr>
            <a:xfrm>
              <a:off x="8504087" y="4188308"/>
              <a:ext cx="61971" cy="219617"/>
            </a:xfrm>
            <a:custGeom>
              <a:avLst/>
              <a:gdLst>
                <a:gd name="connsiteX0" fmla="*/ 42974 w 61971"/>
                <a:gd name="connsiteY0" fmla="*/ 219075 h 219617"/>
                <a:gd name="connsiteX1" fmla="*/ 42974 w 61971"/>
                <a:gd name="connsiteY1" fmla="*/ 219075 h 219617"/>
                <a:gd name="connsiteX2" fmla="*/ 20070 w 61971"/>
                <a:gd name="connsiteY2" fmla="*/ 205474 h 219617"/>
                <a:gd name="connsiteX3" fmla="*/ 19628 w 61971"/>
                <a:gd name="connsiteY3" fmla="*/ 202979 h 219617"/>
                <a:gd name="connsiteX4" fmla="*/ 68 w 61971"/>
                <a:gd name="connsiteY4" fmla="*/ 25305 h 219617"/>
                <a:gd name="connsiteX5" fmla="*/ 18997 w 61971"/>
                <a:gd name="connsiteY5" fmla="*/ 542 h 219617"/>
                <a:gd name="connsiteX6" fmla="*/ 18997 w 61971"/>
                <a:gd name="connsiteY6" fmla="*/ 542 h 219617"/>
                <a:gd name="connsiteX7" fmla="*/ 41902 w 61971"/>
                <a:gd name="connsiteY7" fmla="*/ 14143 h 219617"/>
                <a:gd name="connsiteX8" fmla="*/ 42343 w 61971"/>
                <a:gd name="connsiteY8" fmla="*/ 16638 h 219617"/>
                <a:gd name="connsiteX9" fmla="*/ 61903 w 61971"/>
                <a:gd name="connsiteY9" fmla="*/ 194312 h 219617"/>
                <a:gd name="connsiteX10" fmla="*/ 42974 w 61971"/>
                <a:gd name="connsiteY10" fmla="*/ 219075 h 21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971" h="219617">
                  <a:moveTo>
                    <a:pt x="42974" y="219075"/>
                  </a:moveTo>
                  <a:lnTo>
                    <a:pt x="42974" y="219075"/>
                  </a:lnTo>
                  <a:cubicBezTo>
                    <a:pt x="32822" y="221526"/>
                    <a:pt x="22568" y="215435"/>
                    <a:pt x="20070" y="205474"/>
                  </a:cubicBezTo>
                  <a:cubicBezTo>
                    <a:pt x="19868" y="204657"/>
                    <a:pt x="19716" y="203821"/>
                    <a:pt x="19628" y="202979"/>
                  </a:cubicBezTo>
                  <a:lnTo>
                    <a:pt x="68" y="25305"/>
                  </a:lnTo>
                  <a:cubicBezTo>
                    <a:pt x="-828" y="13568"/>
                    <a:pt x="7261" y="2988"/>
                    <a:pt x="18997" y="542"/>
                  </a:cubicBezTo>
                  <a:lnTo>
                    <a:pt x="18997" y="542"/>
                  </a:lnTo>
                  <a:cubicBezTo>
                    <a:pt x="29149" y="-1909"/>
                    <a:pt x="39403" y="4183"/>
                    <a:pt x="41902" y="14143"/>
                  </a:cubicBezTo>
                  <a:cubicBezTo>
                    <a:pt x="42103" y="14960"/>
                    <a:pt x="42255" y="15796"/>
                    <a:pt x="42343" y="16638"/>
                  </a:cubicBezTo>
                  <a:lnTo>
                    <a:pt x="61903" y="194312"/>
                  </a:lnTo>
                  <a:cubicBezTo>
                    <a:pt x="62800" y="206050"/>
                    <a:pt x="54710" y="216630"/>
                    <a:pt x="42974" y="219075"/>
                  </a:cubicBez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64CF79A1-0743-084F-A32A-842BF6BB415E}"/>
                </a:ext>
              </a:extLst>
            </p:cNvPr>
            <p:cNvSpPr/>
            <p:nvPr/>
          </p:nvSpPr>
          <p:spPr>
            <a:xfrm>
              <a:off x="8810906" y="3432130"/>
              <a:ext cx="866359" cy="729482"/>
            </a:xfrm>
            <a:custGeom>
              <a:avLst/>
              <a:gdLst>
                <a:gd name="connsiteX0" fmla="*/ 826484 w 866359"/>
                <a:gd name="connsiteY0" fmla="*/ 729482 h 729482"/>
                <a:gd name="connsiteX1" fmla="*/ 801245 w 866359"/>
                <a:gd name="connsiteY1" fmla="*/ 720196 h 729482"/>
                <a:gd name="connsiteX2" fmla="*/ 15047 w 866359"/>
                <a:gd name="connsiteY2" fmla="*/ 70789 h 729482"/>
                <a:gd name="connsiteX3" fmla="*/ 9052 w 866359"/>
                <a:gd name="connsiteY3" fmla="*/ 14763 h 729482"/>
                <a:gd name="connsiteX4" fmla="*/ 66156 w 866359"/>
                <a:gd name="connsiteY4" fmla="*/ 8882 h 729482"/>
                <a:gd name="connsiteX5" fmla="*/ 852354 w 866359"/>
                <a:gd name="connsiteY5" fmla="*/ 658907 h 729482"/>
                <a:gd name="connsiteX6" fmla="*/ 856897 w 866359"/>
                <a:gd name="connsiteY6" fmla="*/ 713881 h 729482"/>
                <a:gd name="connsiteX7" fmla="*/ 826484 w 866359"/>
                <a:gd name="connsiteY7" fmla="*/ 727624 h 72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6359" h="729482">
                  <a:moveTo>
                    <a:pt x="826484" y="729482"/>
                  </a:moveTo>
                  <a:cubicBezTo>
                    <a:pt x="817196" y="729531"/>
                    <a:pt x="808211" y="726225"/>
                    <a:pt x="801245" y="720196"/>
                  </a:cubicBezTo>
                  <a:lnTo>
                    <a:pt x="15047" y="70789"/>
                  </a:lnTo>
                  <a:cubicBezTo>
                    <a:pt x="-2375" y="56940"/>
                    <a:pt x="-5063" y="31855"/>
                    <a:pt x="9052" y="14763"/>
                  </a:cubicBezTo>
                  <a:cubicBezTo>
                    <a:pt x="23167" y="-2330"/>
                    <a:pt x="48735" y="-4967"/>
                    <a:pt x="66156" y="8882"/>
                  </a:cubicBezTo>
                  <a:lnTo>
                    <a:pt x="852354" y="658907"/>
                  </a:lnTo>
                  <a:cubicBezTo>
                    <a:pt x="869081" y="672861"/>
                    <a:pt x="871113" y="697469"/>
                    <a:pt x="856897" y="713881"/>
                  </a:cubicBezTo>
                  <a:cubicBezTo>
                    <a:pt x="849313" y="722635"/>
                    <a:pt x="838188" y="727662"/>
                    <a:pt x="826484" y="727624"/>
                  </a:cubicBezTo>
                  <a:close/>
                </a:path>
              </a:pathLst>
            </a:custGeom>
            <a:solidFill>
              <a:srgbClr val="364547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7C1C14FB-EEF2-C04E-9623-D467482A2E84}"/>
                </a:ext>
              </a:extLst>
            </p:cNvPr>
            <p:cNvSpPr/>
            <p:nvPr/>
          </p:nvSpPr>
          <p:spPr>
            <a:xfrm>
              <a:off x="8470074" y="3130158"/>
              <a:ext cx="398174" cy="384471"/>
            </a:xfrm>
            <a:custGeom>
              <a:avLst/>
              <a:gdLst>
                <a:gd name="connsiteX0" fmla="*/ 398154 w 398174"/>
                <a:gd name="connsiteY0" fmla="*/ 276186 h 384471"/>
                <a:gd name="connsiteX1" fmla="*/ 374177 w 398174"/>
                <a:gd name="connsiteY1" fmla="*/ 346141 h 384471"/>
                <a:gd name="connsiteX2" fmla="*/ 180467 w 398174"/>
                <a:gd name="connsiteY2" fmla="*/ 356046 h 384471"/>
                <a:gd name="connsiteX3" fmla="*/ 7579 w 398174"/>
                <a:gd name="connsiteY3" fmla="*/ 266281 h 384471"/>
                <a:gd name="connsiteX4" fmla="*/ 7579 w 398174"/>
                <a:gd name="connsiteY4" fmla="*/ 248328 h 384471"/>
                <a:gd name="connsiteX5" fmla="*/ 128096 w 398174"/>
                <a:gd name="connsiteY5" fmla="*/ 227898 h 384471"/>
                <a:gd name="connsiteX6" fmla="*/ 213278 w 398174"/>
                <a:gd name="connsiteY6" fmla="*/ 211183 h 384471"/>
                <a:gd name="connsiteX7" fmla="*/ 213278 w 398174"/>
                <a:gd name="connsiteY7" fmla="*/ 6270 h 384471"/>
                <a:gd name="connsiteX8" fmla="*/ 231576 w 398174"/>
                <a:gd name="connsiteY8" fmla="*/ 6270 h 384471"/>
                <a:gd name="connsiteX9" fmla="*/ 353355 w 398174"/>
                <a:gd name="connsiteY9" fmla="*/ 157943 h 384471"/>
                <a:gd name="connsiteX10" fmla="*/ 362188 w 398174"/>
                <a:gd name="connsiteY10" fmla="*/ 169086 h 384471"/>
                <a:gd name="connsiteX11" fmla="*/ 398154 w 398174"/>
                <a:gd name="connsiteY11" fmla="*/ 276186 h 38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174" h="384471">
                  <a:moveTo>
                    <a:pt x="398154" y="276186"/>
                  </a:moveTo>
                  <a:cubicBezTo>
                    <a:pt x="398646" y="301524"/>
                    <a:pt x="390172" y="326244"/>
                    <a:pt x="374177" y="346141"/>
                  </a:cubicBezTo>
                  <a:cubicBezTo>
                    <a:pt x="319825" y="393265"/>
                    <a:pt x="239520" y="397375"/>
                    <a:pt x="180467" y="356046"/>
                  </a:cubicBezTo>
                  <a:lnTo>
                    <a:pt x="7579" y="266281"/>
                  </a:lnTo>
                  <a:cubicBezTo>
                    <a:pt x="-1886" y="261328"/>
                    <a:pt x="-3148" y="249566"/>
                    <a:pt x="7579" y="248328"/>
                  </a:cubicBezTo>
                  <a:lnTo>
                    <a:pt x="128096" y="227898"/>
                  </a:lnTo>
                  <a:lnTo>
                    <a:pt x="213278" y="211183"/>
                  </a:lnTo>
                  <a:lnTo>
                    <a:pt x="213278" y="6270"/>
                  </a:lnTo>
                  <a:cubicBezTo>
                    <a:pt x="213278" y="-1778"/>
                    <a:pt x="224635" y="-2397"/>
                    <a:pt x="231576" y="6270"/>
                  </a:cubicBezTo>
                  <a:lnTo>
                    <a:pt x="353355" y="157943"/>
                  </a:lnTo>
                  <a:cubicBezTo>
                    <a:pt x="356642" y="161385"/>
                    <a:pt x="359601" y="165112"/>
                    <a:pt x="362188" y="169086"/>
                  </a:cubicBezTo>
                  <a:cubicBezTo>
                    <a:pt x="384872" y="200430"/>
                    <a:pt x="397403" y="237754"/>
                    <a:pt x="398154" y="276186"/>
                  </a:cubicBezTo>
                  <a:close/>
                </a:path>
              </a:pathLst>
            </a:custGeom>
            <a:solidFill>
              <a:srgbClr val="364547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71FE1533-8359-B14E-9942-56ED00426D7C}"/>
                </a:ext>
              </a:extLst>
            </p:cNvPr>
            <p:cNvSpPr/>
            <p:nvPr/>
          </p:nvSpPr>
          <p:spPr>
            <a:xfrm>
              <a:off x="8470074" y="3302339"/>
              <a:ext cx="398174" cy="212289"/>
            </a:xfrm>
            <a:custGeom>
              <a:avLst/>
              <a:gdLst>
                <a:gd name="connsiteX0" fmla="*/ 398154 w 398174"/>
                <a:gd name="connsiteY0" fmla="*/ 104004 h 212289"/>
                <a:gd name="connsiteX1" fmla="*/ 374177 w 398174"/>
                <a:gd name="connsiteY1" fmla="*/ 173959 h 212289"/>
                <a:gd name="connsiteX2" fmla="*/ 180467 w 398174"/>
                <a:gd name="connsiteY2" fmla="*/ 183864 h 212289"/>
                <a:gd name="connsiteX3" fmla="*/ 7579 w 398174"/>
                <a:gd name="connsiteY3" fmla="*/ 94099 h 212289"/>
                <a:gd name="connsiteX4" fmla="*/ 7579 w 398174"/>
                <a:gd name="connsiteY4" fmla="*/ 76146 h 212289"/>
                <a:gd name="connsiteX5" fmla="*/ 128096 w 398174"/>
                <a:gd name="connsiteY5" fmla="*/ 55717 h 212289"/>
                <a:gd name="connsiteX6" fmla="*/ 159645 w 398174"/>
                <a:gd name="connsiteY6" fmla="*/ 117624 h 212289"/>
                <a:gd name="connsiteX7" fmla="*/ 318020 w 398174"/>
                <a:gd name="connsiteY7" fmla="*/ 117624 h 212289"/>
                <a:gd name="connsiteX8" fmla="*/ 362188 w 398174"/>
                <a:gd name="connsiteY8" fmla="*/ 0 h 212289"/>
                <a:gd name="connsiteX9" fmla="*/ 398154 w 398174"/>
                <a:gd name="connsiteY9" fmla="*/ 104004 h 21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8174" h="212289">
                  <a:moveTo>
                    <a:pt x="398154" y="104004"/>
                  </a:moveTo>
                  <a:cubicBezTo>
                    <a:pt x="398646" y="129343"/>
                    <a:pt x="390172" y="154062"/>
                    <a:pt x="374177" y="173959"/>
                  </a:cubicBezTo>
                  <a:cubicBezTo>
                    <a:pt x="319825" y="221083"/>
                    <a:pt x="239520" y="225194"/>
                    <a:pt x="180467" y="183864"/>
                  </a:cubicBezTo>
                  <a:lnTo>
                    <a:pt x="7579" y="94099"/>
                  </a:lnTo>
                  <a:cubicBezTo>
                    <a:pt x="-1886" y="89146"/>
                    <a:pt x="-3148" y="77384"/>
                    <a:pt x="7579" y="76146"/>
                  </a:cubicBezTo>
                  <a:lnTo>
                    <a:pt x="128096" y="55717"/>
                  </a:lnTo>
                  <a:cubicBezTo>
                    <a:pt x="130569" y="79433"/>
                    <a:pt x="141788" y="101447"/>
                    <a:pt x="159645" y="117624"/>
                  </a:cubicBezTo>
                  <a:cubicBezTo>
                    <a:pt x="205864" y="154174"/>
                    <a:pt x="271801" y="154174"/>
                    <a:pt x="318020" y="117624"/>
                  </a:cubicBezTo>
                  <a:cubicBezTo>
                    <a:pt x="353380" y="89165"/>
                    <a:pt x="370278" y="44165"/>
                    <a:pt x="362188" y="0"/>
                  </a:cubicBezTo>
                  <a:cubicBezTo>
                    <a:pt x="384279" y="30471"/>
                    <a:pt x="396785" y="66631"/>
                    <a:pt x="398154" y="104004"/>
                  </a:cubicBezTo>
                  <a:close/>
                </a:path>
              </a:pathLst>
            </a:custGeom>
            <a:solidFill>
              <a:srgbClr val="FFFFFF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01471CFD-0146-0348-903A-ED04D0FC84B9}"/>
                </a:ext>
              </a:extLst>
            </p:cNvPr>
            <p:cNvSpPr/>
            <p:nvPr/>
          </p:nvSpPr>
          <p:spPr>
            <a:xfrm>
              <a:off x="8130899" y="5695054"/>
              <a:ext cx="363196" cy="208786"/>
            </a:xfrm>
            <a:custGeom>
              <a:avLst/>
              <a:gdLst>
                <a:gd name="connsiteX0" fmla="*/ 329087 w 363196"/>
                <a:gd name="connsiteY0" fmla="*/ 186341 h 208786"/>
                <a:gd name="connsiteX1" fmla="*/ 130329 w 363196"/>
                <a:gd name="connsiteY1" fmla="*/ 208627 h 208786"/>
                <a:gd name="connsiteX2" fmla="*/ 35682 w 363196"/>
                <a:gd name="connsiteY2" fmla="*/ 198722 h 208786"/>
                <a:gd name="connsiteX3" fmla="*/ 979 w 363196"/>
                <a:gd name="connsiteY3" fmla="*/ 152292 h 208786"/>
                <a:gd name="connsiteX4" fmla="*/ 28111 w 363196"/>
                <a:gd name="connsiteY4" fmla="*/ 90384 h 208786"/>
                <a:gd name="connsiteX5" fmla="*/ 41361 w 363196"/>
                <a:gd name="connsiteY5" fmla="*/ 0 h 208786"/>
                <a:gd name="connsiteX6" fmla="*/ 137901 w 363196"/>
                <a:gd name="connsiteY6" fmla="*/ 3095 h 208786"/>
                <a:gd name="connsiteX7" fmla="*/ 137901 w 363196"/>
                <a:gd name="connsiteY7" fmla="*/ 68717 h 208786"/>
                <a:gd name="connsiteX8" fmla="*/ 159985 w 363196"/>
                <a:gd name="connsiteY8" fmla="*/ 104004 h 208786"/>
                <a:gd name="connsiteX9" fmla="*/ 227499 w 363196"/>
                <a:gd name="connsiteY9" fmla="*/ 120100 h 208786"/>
                <a:gd name="connsiteX10" fmla="*/ 298169 w 363196"/>
                <a:gd name="connsiteY10" fmla="*/ 128148 h 208786"/>
                <a:gd name="connsiteX11" fmla="*/ 307003 w 363196"/>
                <a:gd name="connsiteY11" fmla="*/ 128148 h 208786"/>
                <a:gd name="connsiteX12" fmla="*/ 329087 w 363196"/>
                <a:gd name="connsiteY12" fmla="*/ 186341 h 20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196" h="208786">
                  <a:moveTo>
                    <a:pt x="329087" y="186341"/>
                  </a:moveTo>
                  <a:cubicBezTo>
                    <a:pt x="263989" y="201582"/>
                    <a:pt x="197257" y="209067"/>
                    <a:pt x="130329" y="208627"/>
                  </a:cubicBezTo>
                  <a:cubicBezTo>
                    <a:pt x="98465" y="209581"/>
                    <a:pt x="66619" y="206250"/>
                    <a:pt x="35682" y="198722"/>
                  </a:cubicBezTo>
                  <a:cubicBezTo>
                    <a:pt x="3502" y="189436"/>
                    <a:pt x="-2807" y="172102"/>
                    <a:pt x="979" y="152292"/>
                  </a:cubicBezTo>
                  <a:cubicBezTo>
                    <a:pt x="7926" y="130829"/>
                    <a:pt x="17012" y="110096"/>
                    <a:pt x="28111" y="90384"/>
                  </a:cubicBezTo>
                  <a:cubicBezTo>
                    <a:pt x="41582" y="62217"/>
                    <a:pt x="46194" y="30749"/>
                    <a:pt x="41361" y="0"/>
                  </a:cubicBezTo>
                  <a:lnTo>
                    <a:pt x="137901" y="3095"/>
                  </a:lnTo>
                  <a:cubicBezTo>
                    <a:pt x="134506" y="24843"/>
                    <a:pt x="134506" y="46969"/>
                    <a:pt x="137901" y="68717"/>
                  </a:cubicBezTo>
                  <a:cubicBezTo>
                    <a:pt x="139737" y="83049"/>
                    <a:pt x="147788" y="95913"/>
                    <a:pt x="159985" y="104004"/>
                  </a:cubicBezTo>
                  <a:cubicBezTo>
                    <a:pt x="181179" y="113717"/>
                    <a:pt x="204128" y="119190"/>
                    <a:pt x="227499" y="120100"/>
                  </a:cubicBezTo>
                  <a:cubicBezTo>
                    <a:pt x="250215" y="120100"/>
                    <a:pt x="275454" y="124433"/>
                    <a:pt x="298169" y="128148"/>
                  </a:cubicBezTo>
                  <a:lnTo>
                    <a:pt x="307003" y="128148"/>
                  </a:lnTo>
                  <a:cubicBezTo>
                    <a:pt x="355588" y="142387"/>
                    <a:pt x="393447" y="167769"/>
                    <a:pt x="329087" y="186341"/>
                  </a:cubicBezTo>
                  <a:close/>
                </a:path>
              </a:pathLst>
            </a:custGeom>
            <a:solidFill>
              <a:srgbClr val="FFE268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0C7C9291-247C-754E-B8AC-BE32DC3A1C91}"/>
                </a:ext>
              </a:extLst>
            </p:cNvPr>
            <p:cNvSpPr/>
            <p:nvPr/>
          </p:nvSpPr>
          <p:spPr>
            <a:xfrm>
              <a:off x="8130899" y="5818868"/>
              <a:ext cx="363060" cy="84972"/>
            </a:xfrm>
            <a:custGeom>
              <a:avLst/>
              <a:gdLst>
                <a:gd name="connsiteX0" fmla="*/ 329087 w 363060"/>
                <a:gd name="connsiteY0" fmla="*/ 62526 h 84972"/>
                <a:gd name="connsiteX1" fmla="*/ 130329 w 363060"/>
                <a:gd name="connsiteY1" fmla="*/ 84813 h 84972"/>
                <a:gd name="connsiteX2" fmla="*/ 35682 w 363060"/>
                <a:gd name="connsiteY2" fmla="*/ 74908 h 84972"/>
                <a:gd name="connsiteX3" fmla="*/ 979 w 363060"/>
                <a:gd name="connsiteY3" fmla="*/ 28477 h 84972"/>
                <a:gd name="connsiteX4" fmla="*/ 48302 w 363060"/>
                <a:gd name="connsiteY4" fmla="*/ 19191 h 84972"/>
                <a:gd name="connsiteX5" fmla="*/ 80482 w 363060"/>
                <a:gd name="connsiteY5" fmla="*/ 19191 h 84972"/>
                <a:gd name="connsiteX6" fmla="*/ 236964 w 363060"/>
                <a:gd name="connsiteY6" fmla="*/ 29096 h 84972"/>
                <a:gd name="connsiteX7" fmla="*/ 224976 w 363060"/>
                <a:gd name="connsiteY7" fmla="*/ 0 h 84972"/>
                <a:gd name="connsiteX8" fmla="*/ 295645 w 363060"/>
                <a:gd name="connsiteY8" fmla="*/ 8048 h 84972"/>
                <a:gd name="connsiteX9" fmla="*/ 304479 w 363060"/>
                <a:gd name="connsiteY9" fmla="*/ 8048 h 84972"/>
                <a:gd name="connsiteX10" fmla="*/ 329087 w 363060"/>
                <a:gd name="connsiteY10" fmla="*/ 62526 h 8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3060" h="84972">
                  <a:moveTo>
                    <a:pt x="329087" y="62526"/>
                  </a:moveTo>
                  <a:cubicBezTo>
                    <a:pt x="263989" y="77768"/>
                    <a:pt x="197257" y="85252"/>
                    <a:pt x="130329" y="84813"/>
                  </a:cubicBezTo>
                  <a:cubicBezTo>
                    <a:pt x="98465" y="85766"/>
                    <a:pt x="66619" y="82436"/>
                    <a:pt x="35682" y="74908"/>
                  </a:cubicBezTo>
                  <a:cubicBezTo>
                    <a:pt x="3502" y="65622"/>
                    <a:pt x="-2807" y="48288"/>
                    <a:pt x="979" y="28477"/>
                  </a:cubicBezTo>
                  <a:cubicBezTo>
                    <a:pt x="16141" y="22899"/>
                    <a:pt x="32117" y="19761"/>
                    <a:pt x="48302" y="19191"/>
                  </a:cubicBezTo>
                  <a:lnTo>
                    <a:pt x="80482" y="19191"/>
                  </a:lnTo>
                  <a:cubicBezTo>
                    <a:pt x="172604" y="19191"/>
                    <a:pt x="228131" y="43954"/>
                    <a:pt x="236964" y="29096"/>
                  </a:cubicBezTo>
                  <a:cubicBezTo>
                    <a:pt x="236964" y="24763"/>
                    <a:pt x="236964" y="16715"/>
                    <a:pt x="224976" y="0"/>
                  </a:cubicBezTo>
                  <a:cubicBezTo>
                    <a:pt x="247691" y="0"/>
                    <a:pt x="272930" y="4333"/>
                    <a:pt x="295645" y="8048"/>
                  </a:cubicBezTo>
                  <a:lnTo>
                    <a:pt x="304479" y="8048"/>
                  </a:lnTo>
                  <a:cubicBezTo>
                    <a:pt x="355588" y="18572"/>
                    <a:pt x="393447" y="43954"/>
                    <a:pt x="329087" y="6252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12FD7B25-0817-0A43-9C86-5A900B706265}"/>
                </a:ext>
              </a:extLst>
            </p:cNvPr>
            <p:cNvSpPr/>
            <p:nvPr/>
          </p:nvSpPr>
          <p:spPr>
            <a:xfrm>
              <a:off x="8130899" y="5695054"/>
              <a:ext cx="363196" cy="208786"/>
            </a:xfrm>
            <a:custGeom>
              <a:avLst/>
              <a:gdLst>
                <a:gd name="connsiteX0" fmla="*/ 329087 w 363196"/>
                <a:gd name="connsiteY0" fmla="*/ 186341 h 208786"/>
                <a:gd name="connsiteX1" fmla="*/ 130329 w 363196"/>
                <a:gd name="connsiteY1" fmla="*/ 208627 h 208786"/>
                <a:gd name="connsiteX2" fmla="*/ 35682 w 363196"/>
                <a:gd name="connsiteY2" fmla="*/ 198722 h 208786"/>
                <a:gd name="connsiteX3" fmla="*/ 979 w 363196"/>
                <a:gd name="connsiteY3" fmla="*/ 152292 h 208786"/>
                <a:gd name="connsiteX4" fmla="*/ 28111 w 363196"/>
                <a:gd name="connsiteY4" fmla="*/ 90384 h 208786"/>
                <a:gd name="connsiteX5" fmla="*/ 41361 w 363196"/>
                <a:gd name="connsiteY5" fmla="*/ 0 h 208786"/>
                <a:gd name="connsiteX6" fmla="*/ 137901 w 363196"/>
                <a:gd name="connsiteY6" fmla="*/ 3095 h 208786"/>
                <a:gd name="connsiteX7" fmla="*/ 137901 w 363196"/>
                <a:gd name="connsiteY7" fmla="*/ 68717 h 208786"/>
                <a:gd name="connsiteX8" fmla="*/ 70386 w 363196"/>
                <a:gd name="connsiteY8" fmla="*/ 78622 h 208786"/>
                <a:gd name="connsiteX9" fmla="*/ 50826 w 363196"/>
                <a:gd name="connsiteY9" fmla="*/ 140529 h 208786"/>
                <a:gd name="connsiteX10" fmla="*/ 58398 w 363196"/>
                <a:gd name="connsiteY10" fmla="*/ 164673 h 208786"/>
                <a:gd name="connsiteX11" fmla="*/ 260941 w 363196"/>
                <a:gd name="connsiteY11" fmla="*/ 173959 h 208786"/>
                <a:gd name="connsiteX12" fmla="*/ 298169 w 363196"/>
                <a:gd name="connsiteY12" fmla="*/ 136815 h 208786"/>
                <a:gd name="connsiteX13" fmla="*/ 298169 w 363196"/>
                <a:gd name="connsiteY13" fmla="*/ 127529 h 208786"/>
                <a:gd name="connsiteX14" fmla="*/ 307003 w 363196"/>
                <a:gd name="connsiteY14" fmla="*/ 127529 h 208786"/>
                <a:gd name="connsiteX15" fmla="*/ 329087 w 363196"/>
                <a:gd name="connsiteY15" fmla="*/ 186341 h 20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3196" h="208786">
                  <a:moveTo>
                    <a:pt x="329087" y="186341"/>
                  </a:moveTo>
                  <a:cubicBezTo>
                    <a:pt x="263989" y="201582"/>
                    <a:pt x="197257" y="209067"/>
                    <a:pt x="130329" y="208627"/>
                  </a:cubicBezTo>
                  <a:cubicBezTo>
                    <a:pt x="98465" y="209581"/>
                    <a:pt x="66619" y="206250"/>
                    <a:pt x="35682" y="198722"/>
                  </a:cubicBezTo>
                  <a:cubicBezTo>
                    <a:pt x="3502" y="189436"/>
                    <a:pt x="-2807" y="172102"/>
                    <a:pt x="979" y="152292"/>
                  </a:cubicBezTo>
                  <a:cubicBezTo>
                    <a:pt x="7926" y="130829"/>
                    <a:pt x="17012" y="110096"/>
                    <a:pt x="28111" y="90384"/>
                  </a:cubicBezTo>
                  <a:cubicBezTo>
                    <a:pt x="41582" y="62217"/>
                    <a:pt x="46194" y="30749"/>
                    <a:pt x="41361" y="0"/>
                  </a:cubicBezTo>
                  <a:lnTo>
                    <a:pt x="137901" y="3095"/>
                  </a:lnTo>
                  <a:cubicBezTo>
                    <a:pt x="134506" y="24843"/>
                    <a:pt x="134506" y="46969"/>
                    <a:pt x="137901" y="68717"/>
                  </a:cubicBezTo>
                  <a:cubicBezTo>
                    <a:pt x="116447" y="68717"/>
                    <a:pt x="90577" y="61288"/>
                    <a:pt x="70386" y="78622"/>
                  </a:cubicBezTo>
                  <a:cubicBezTo>
                    <a:pt x="54208" y="95034"/>
                    <a:pt x="46945" y="118014"/>
                    <a:pt x="50826" y="140529"/>
                  </a:cubicBezTo>
                  <a:cubicBezTo>
                    <a:pt x="51633" y="149004"/>
                    <a:pt x="54208" y="157220"/>
                    <a:pt x="58398" y="164673"/>
                  </a:cubicBezTo>
                  <a:cubicBezTo>
                    <a:pt x="88684" y="218532"/>
                    <a:pt x="200998" y="203056"/>
                    <a:pt x="260941" y="173959"/>
                  </a:cubicBezTo>
                  <a:cubicBezTo>
                    <a:pt x="293752" y="157244"/>
                    <a:pt x="297538" y="143006"/>
                    <a:pt x="298169" y="136815"/>
                  </a:cubicBezTo>
                  <a:cubicBezTo>
                    <a:pt x="298800" y="133751"/>
                    <a:pt x="298800" y="130593"/>
                    <a:pt x="298169" y="127529"/>
                  </a:cubicBezTo>
                  <a:lnTo>
                    <a:pt x="307003" y="127529"/>
                  </a:lnTo>
                  <a:cubicBezTo>
                    <a:pt x="355588" y="142387"/>
                    <a:pt x="393447" y="167769"/>
                    <a:pt x="329087" y="186341"/>
                  </a:cubicBezTo>
                  <a:close/>
                </a:path>
              </a:pathLst>
            </a:custGeom>
            <a:solidFill>
              <a:schemeClr val="tx2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15FDD88A-C6A9-5D40-9E3E-F4FD6E292FCD}"/>
                </a:ext>
              </a:extLst>
            </p:cNvPr>
            <p:cNvSpPr/>
            <p:nvPr/>
          </p:nvSpPr>
          <p:spPr>
            <a:xfrm>
              <a:off x="7622853" y="5661005"/>
              <a:ext cx="357109" cy="234262"/>
            </a:xfrm>
            <a:custGeom>
              <a:avLst/>
              <a:gdLst>
                <a:gd name="connsiteX0" fmla="*/ 319101 w 357109"/>
                <a:gd name="connsiteY0" fmla="*/ 233390 h 234262"/>
                <a:gd name="connsiteX1" fmla="*/ 120343 w 357109"/>
                <a:gd name="connsiteY1" fmla="*/ 219151 h 234262"/>
                <a:gd name="connsiteX2" fmla="*/ 28851 w 357109"/>
                <a:gd name="connsiteY2" fmla="*/ 193150 h 234262"/>
                <a:gd name="connsiteX3" fmla="*/ 3612 w 357109"/>
                <a:gd name="connsiteY3" fmla="*/ 141148 h 234262"/>
                <a:gd name="connsiteX4" fmla="*/ 40840 w 357109"/>
                <a:gd name="connsiteY4" fmla="*/ 86670 h 234262"/>
                <a:gd name="connsiteX5" fmla="*/ 70496 w 357109"/>
                <a:gd name="connsiteY5" fmla="*/ 0 h 234262"/>
                <a:gd name="connsiteX6" fmla="*/ 165142 w 357109"/>
                <a:gd name="connsiteY6" fmla="*/ 19810 h 234262"/>
                <a:gd name="connsiteX7" fmla="*/ 150630 w 357109"/>
                <a:gd name="connsiteY7" fmla="*/ 81718 h 234262"/>
                <a:gd name="connsiteX8" fmla="*/ 165773 w 357109"/>
                <a:gd name="connsiteY8" fmla="*/ 120100 h 234262"/>
                <a:gd name="connsiteX9" fmla="*/ 228871 w 357109"/>
                <a:gd name="connsiteY9" fmla="*/ 148577 h 234262"/>
                <a:gd name="connsiteX10" fmla="*/ 297017 w 357109"/>
                <a:gd name="connsiteY10" fmla="*/ 169626 h 234262"/>
                <a:gd name="connsiteX11" fmla="*/ 305219 w 357109"/>
                <a:gd name="connsiteY11" fmla="*/ 169626 h 234262"/>
                <a:gd name="connsiteX12" fmla="*/ 319101 w 357109"/>
                <a:gd name="connsiteY12" fmla="*/ 233390 h 23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7109" h="234262">
                  <a:moveTo>
                    <a:pt x="319101" y="233390"/>
                  </a:moveTo>
                  <a:cubicBezTo>
                    <a:pt x="252507" y="236399"/>
                    <a:pt x="185782" y="231620"/>
                    <a:pt x="120343" y="219151"/>
                  </a:cubicBezTo>
                  <a:cubicBezTo>
                    <a:pt x="88851" y="214298"/>
                    <a:pt x="58110" y="205563"/>
                    <a:pt x="28851" y="193150"/>
                  </a:cubicBezTo>
                  <a:cubicBezTo>
                    <a:pt x="-1436" y="177674"/>
                    <a:pt x="-3960" y="159721"/>
                    <a:pt x="3612" y="141148"/>
                  </a:cubicBezTo>
                  <a:cubicBezTo>
                    <a:pt x="14017" y="121747"/>
                    <a:pt x="26498" y="103484"/>
                    <a:pt x="40840" y="86670"/>
                  </a:cubicBezTo>
                  <a:cubicBezTo>
                    <a:pt x="59220" y="61282"/>
                    <a:pt x="69543" y="31127"/>
                    <a:pt x="70496" y="0"/>
                  </a:cubicBezTo>
                  <a:lnTo>
                    <a:pt x="165142" y="19810"/>
                  </a:lnTo>
                  <a:cubicBezTo>
                    <a:pt x="157615" y="39750"/>
                    <a:pt x="152737" y="60558"/>
                    <a:pt x="150630" y="81718"/>
                  </a:cubicBezTo>
                  <a:cubicBezTo>
                    <a:pt x="149677" y="96074"/>
                    <a:pt x="155217" y="110114"/>
                    <a:pt x="165773" y="120100"/>
                  </a:cubicBezTo>
                  <a:cubicBezTo>
                    <a:pt x="184564" y="133788"/>
                    <a:pt x="206049" y="143488"/>
                    <a:pt x="228871" y="148577"/>
                  </a:cubicBezTo>
                  <a:cubicBezTo>
                    <a:pt x="250955" y="155387"/>
                    <a:pt x="275563" y="161578"/>
                    <a:pt x="297017" y="169626"/>
                  </a:cubicBezTo>
                  <a:lnTo>
                    <a:pt x="305219" y="169626"/>
                  </a:lnTo>
                  <a:cubicBezTo>
                    <a:pt x="353804" y="195008"/>
                    <a:pt x="385984" y="225961"/>
                    <a:pt x="319101" y="233390"/>
                  </a:cubicBezTo>
                  <a:close/>
                </a:path>
              </a:pathLst>
            </a:custGeom>
            <a:solidFill>
              <a:srgbClr val="FFE268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A0F248FB-C748-5F46-B8F3-2E156BA46ED4}"/>
                </a:ext>
              </a:extLst>
            </p:cNvPr>
            <p:cNvSpPr/>
            <p:nvPr/>
          </p:nvSpPr>
          <p:spPr>
            <a:xfrm>
              <a:off x="7622853" y="5800017"/>
              <a:ext cx="357109" cy="95250"/>
            </a:xfrm>
            <a:custGeom>
              <a:avLst/>
              <a:gdLst>
                <a:gd name="connsiteX0" fmla="*/ 319101 w 357109"/>
                <a:gd name="connsiteY0" fmla="*/ 94378 h 95250"/>
                <a:gd name="connsiteX1" fmla="*/ 120343 w 357109"/>
                <a:gd name="connsiteY1" fmla="*/ 80139 h 95250"/>
                <a:gd name="connsiteX2" fmla="*/ 28851 w 357109"/>
                <a:gd name="connsiteY2" fmla="*/ 54138 h 95250"/>
                <a:gd name="connsiteX3" fmla="*/ 3612 w 357109"/>
                <a:gd name="connsiteY3" fmla="*/ 2136 h 95250"/>
                <a:gd name="connsiteX4" fmla="*/ 51566 w 357109"/>
                <a:gd name="connsiteY4" fmla="*/ 2136 h 95250"/>
                <a:gd name="connsiteX5" fmla="*/ 83746 w 357109"/>
                <a:gd name="connsiteY5" fmla="*/ 6469 h 95250"/>
                <a:gd name="connsiteX6" fmla="*/ 235812 w 357109"/>
                <a:gd name="connsiteY6" fmla="*/ 43614 h 95250"/>
                <a:gd name="connsiteX7" fmla="*/ 228871 w 357109"/>
                <a:gd name="connsiteY7" fmla="*/ 13279 h 95250"/>
                <a:gd name="connsiteX8" fmla="*/ 297017 w 357109"/>
                <a:gd name="connsiteY8" fmla="*/ 34328 h 95250"/>
                <a:gd name="connsiteX9" fmla="*/ 305219 w 357109"/>
                <a:gd name="connsiteY9" fmla="*/ 34328 h 95250"/>
                <a:gd name="connsiteX10" fmla="*/ 319101 w 357109"/>
                <a:gd name="connsiteY10" fmla="*/ 9437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7109" h="95250">
                  <a:moveTo>
                    <a:pt x="319101" y="94378"/>
                  </a:moveTo>
                  <a:cubicBezTo>
                    <a:pt x="252507" y="97386"/>
                    <a:pt x="185782" y="92607"/>
                    <a:pt x="120343" y="80139"/>
                  </a:cubicBezTo>
                  <a:cubicBezTo>
                    <a:pt x="88851" y="75285"/>
                    <a:pt x="58110" y="66550"/>
                    <a:pt x="28851" y="54138"/>
                  </a:cubicBezTo>
                  <a:cubicBezTo>
                    <a:pt x="-1436" y="38661"/>
                    <a:pt x="-3960" y="20708"/>
                    <a:pt x="3612" y="2136"/>
                  </a:cubicBezTo>
                  <a:cubicBezTo>
                    <a:pt x="19462" y="-712"/>
                    <a:pt x="35716" y="-712"/>
                    <a:pt x="51566" y="2136"/>
                  </a:cubicBezTo>
                  <a:lnTo>
                    <a:pt x="83746" y="6469"/>
                  </a:lnTo>
                  <a:cubicBezTo>
                    <a:pt x="174607" y="19470"/>
                    <a:pt x="224454" y="57233"/>
                    <a:pt x="235812" y="43614"/>
                  </a:cubicBezTo>
                  <a:cubicBezTo>
                    <a:pt x="238967" y="39899"/>
                    <a:pt x="238967" y="31851"/>
                    <a:pt x="228871" y="13279"/>
                  </a:cubicBezTo>
                  <a:cubicBezTo>
                    <a:pt x="250955" y="20089"/>
                    <a:pt x="275563" y="26280"/>
                    <a:pt x="297017" y="34328"/>
                  </a:cubicBezTo>
                  <a:lnTo>
                    <a:pt x="305219" y="34328"/>
                  </a:lnTo>
                  <a:cubicBezTo>
                    <a:pt x="353804" y="55995"/>
                    <a:pt x="385984" y="86949"/>
                    <a:pt x="319101" y="9437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870B92CF-FB16-0946-80C6-F70CB98EDCF4}"/>
                </a:ext>
              </a:extLst>
            </p:cNvPr>
            <p:cNvSpPr/>
            <p:nvPr/>
          </p:nvSpPr>
          <p:spPr>
            <a:xfrm>
              <a:off x="7622853" y="5661005"/>
              <a:ext cx="356777" cy="234262"/>
            </a:xfrm>
            <a:custGeom>
              <a:avLst/>
              <a:gdLst>
                <a:gd name="connsiteX0" fmla="*/ 319101 w 356777"/>
                <a:gd name="connsiteY0" fmla="*/ 233390 h 234262"/>
                <a:gd name="connsiteX1" fmla="*/ 120343 w 356777"/>
                <a:gd name="connsiteY1" fmla="*/ 219151 h 234262"/>
                <a:gd name="connsiteX2" fmla="*/ 28851 w 356777"/>
                <a:gd name="connsiteY2" fmla="*/ 193150 h 234262"/>
                <a:gd name="connsiteX3" fmla="*/ 3612 w 356777"/>
                <a:gd name="connsiteY3" fmla="*/ 141148 h 234262"/>
                <a:gd name="connsiteX4" fmla="*/ 40840 w 356777"/>
                <a:gd name="connsiteY4" fmla="*/ 86670 h 234262"/>
                <a:gd name="connsiteX5" fmla="*/ 70496 w 356777"/>
                <a:gd name="connsiteY5" fmla="*/ 0 h 234262"/>
                <a:gd name="connsiteX6" fmla="*/ 165142 w 356777"/>
                <a:gd name="connsiteY6" fmla="*/ 19810 h 234262"/>
                <a:gd name="connsiteX7" fmla="*/ 150630 w 356777"/>
                <a:gd name="connsiteY7" fmla="*/ 81718 h 234262"/>
                <a:gd name="connsiteX8" fmla="*/ 82484 w 356777"/>
                <a:gd name="connsiteY8" fmla="*/ 81718 h 234262"/>
                <a:gd name="connsiteX9" fmla="*/ 51566 w 356777"/>
                <a:gd name="connsiteY9" fmla="*/ 139291 h 234262"/>
                <a:gd name="connsiteX10" fmla="*/ 51566 w 356777"/>
                <a:gd name="connsiteY10" fmla="*/ 164673 h 234262"/>
                <a:gd name="connsiteX11" fmla="*/ 249062 w 356777"/>
                <a:gd name="connsiteY11" fmla="*/ 209865 h 234262"/>
                <a:gd name="connsiteX12" fmla="*/ 291969 w 356777"/>
                <a:gd name="connsiteY12" fmla="*/ 180150 h 234262"/>
                <a:gd name="connsiteX13" fmla="*/ 291969 w 356777"/>
                <a:gd name="connsiteY13" fmla="*/ 171483 h 234262"/>
                <a:gd name="connsiteX14" fmla="*/ 300172 w 356777"/>
                <a:gd name="connsiteY14" fmla="*/ 171483 h 234262"/>
                <a:gd name="connsiteX15" fmla="*/ 319101 w 356777"/>
                <a:gd name="connsiteY15" fmla="*/ 233390 h 23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6777" h="234262">
                  <a:moveTo>
                    <a:pt x="319101" y="233390"/>
                  </a:moveTo>
                  <a:cubicBezTo>
                    <a:pt x="252507" y="236399"/>
                    <a:pt x="185782" y="231620"/>
                    <a:pt x="120343" y="219151"/>
                  </a:cubicBezTo>
                  <a:cubicBezTo>
                    <a:pt x="88851" y="214298"/>
                    <a:pt x="58110" y="205563"/>
                    <a:pt x="28851" y="193150"/>
                  </a:cubicBezTo>
                  <a:cubicBezTo>
                    <a:pt x="-1436" y="177674"/>
                    <a:pt x="-3960" y="159721"/>
                    <a:pt x="3612" y="141148"/>
                  </a:cubicBezTo>
                  <a:cubicBezTo>
                    <a:pt x="14017" y="121747"/>
                    <a:pt x="26498" y="103484"/>
                    <a:pt x="40840" y="86670"/>
                  </a:cubicBezTo>
                  <a:cubicBezTo>
                    <a:pt x="59220" y="61282"/>
                    <a:pt x="69543" y="31127"/>
                    <a:pt x="70496" y="0"/>
                  </a:cubicBezTo>
                  <a:lnTo>
                    <a:pt x="165142" y="19810"/>
                  </a:lnTo>
                  <a:cubicBezTo>
                    <a:pt x="157615" y="39750"/>
                    <a:pt x="152737" y="60558"/>
                    <a:pt x="150630" y="81718"/>
                  </a:cubicBezTo>
                  <a:cubicBezTo>
                    <a:pt x="129177" y="81718"/>
                    <a:pt x="105199" y="66241"/>
                    <a:pt x="82484" y="81718"/>
                  </a:cubicBezTo>
                  <a:cubicBezTo>
                    <a:pt x="63069" y="94675"/>
                    <a:pt x="51484" y="116249"/>
                    <a:pt x="51566" y="139291"/>
                  </a:cubicBezTo>
                  <a:cubicBezTo>
                    <a:pt x="49781" y="147661"/>
                    <a:pt x="49781" y="156303"/>
                    <a:pt x="51566" y="164673"/>
                  </a:cubicBezTo>
                  <a:cubicBezTo>
                    <a:pt x="71127" y="222866"/>
                    <a:pt x="184072" y="226580"/>
                    <a:pt x="249062" y="209865"/>
                  </a:cubicBezTo>
                  <a:cubicBezTo>
                    <a:pt x="283766" y="199341"/>
                    <a:pt x="290707" y="186341"/>
                    <a:pt x="291969" y="180150"/>
                  </a:cubicBezTo>
                  <a:cubicBezTo>
                    <a:pt x="292499" y="177284"/>
                    <a:pt x="292499" y="174349"/>
                    <a:pt x="291969" y="171483"/>
                  </a:cubicBezTo>
                  <a:lnTo>
                    <a:pt x="300172" y="171483"/>
                  </a:lnTo>
                  <a:cubicBezTo>
                    <a:pt x="353804" y="195008"/>
                    <a:pt x="385984" y="225961"/>
                    <a:pt x="319101" y="233390"/>
                  </a:cubicBezTo>
                  <a:close/>
                </a:path>
              </a:pathLst>
            </a:custGeom>
            <a:solidFill>
              <a:schemeClr val="tx2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4BB50C2B-D74C-1F4E-9E52-CB09663F5C87}"/>
                </a:ext>
              </a:extLst>
            </p:cNvPr>
            <p:cNvSpPr/>
            <p:nvPr/>
          </p:nvSpPr>
          <p:spPr>
            <a:xfrm>
              <a:off x="7612603" y="4347203"/>
              <a:ext cx="677772" cy="1387284"/>
            </a:xfrm>
            <a:custGeom>
              <a:avLst/>
              <a:gdLst>
                <a:gd name="connsiteX0" fmla="*/ 671341 w 677772"/>
                <a:gd name="connsiteY0" fmla="*/ 411194 h 1387284"/>
                <a:gd name="connsiteX1" fmla="*/ 588052 w 677772"/>
                <a:gd name="connsiteY1" fmla="*/ 764684 h 1387284"/>
                <a:gd name="connsiteX2" fmla="*/ 308529 w 677772"/>
                <a:gd name="connsiteY2" fmla="*/ 1383756 h 1387284"/>
                <a:gd name="connsiteX3" fmla="*/ 109140 w 677772"/>
                <a:gd name="connsiteY3" fmla="*/ 1383756 h 1387284"/>
                <a:gd name="connsiteX4" fmla="*/ 1873 w 677772"/>
                <a:gd name="connsiteY4" fmla="*/ 1290276 h 1387284"/>
                <a:gd name="connsiteX5" fmla="*/ 5659 w 677772"/>
                <a:gd name="connsiteY5" fmla="*/ 1276657 h 1387284"/>
                <a:gd name="connsiteX6" fmla="*/ 26482 w 677772"/>
                <a:gd name="connsiteY6" fmla="*/ 1228988 h 1387284"/>
                <a:gd name="connsiteX7" fmla="*/ 341970 w 677772"/>
                <a:gd name="connsiteY7" fmla="*/ 658823 h 1387284"/>
                <a:gd name="connsiteX8" fmla="*/ 341970 w 677772"/>
                <a:gd name="connsiteY8" fmla="*/ 418004 h 1387284"/>
                <a:gd name="connsiteX9" fmla="*/ 290861 w 677772"/>
                <a:gd name="connsiteY9" fmla="*/ 65751 h 1387284"/>
                <a:gd name="connsiteX10" fmla="*/ 433462 w 677772"/>
                <a:gd name="connsiteY10" fmla="*/ 3844 h 1387284"/>
                <a:gd name="connsiteX11" fmla="*/ 631589 w 677772"/>
                <a:gd name="connsiteY11" fmla="*/ 131992 h 1387284"/>
                <a:gd name="connsiteX12" fmla="*/ 671341 w 677772"/>
                <a:gd name="connsiteY12" fmla="*/ 411194 h 138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772" h="1387284">
                  <a:moveTo>
                    <a:pt x="671341" y="411194"/>
                  </a:moveTo>
                  <a:cubicBezTo>
                    <a:pt x="656260" y="531560"/>
                    <a:pt x="628340" y="650038"/>
                    <a:pt x="588052" y="764684"/>
                  </a:cubicBezTo>
                  <a:cubicBezTo>
                    <a:pt x="511476" y="977880"/>
                    <a:pt x="418016" y="1184867"/>
                    <a:pt x="308529" y="1383756"/>
                  </a:cubicBezTo>
                  <a:cubicBezTo>
                    <a:pt x="242150" y="1388461"/>
                    <a:pt x="175519" y="1388461"/>
                    <a:pt x="109140" y="1383756"/>
                  </a:cubicBezTo>
                  <a:cubicBezTo>
                    <a:pt x="36577" y="1375089"/>
                    <a:pt x="-10115" y="1350326"/>
                    <a:pt x="1873" y="1290276"/>
                  </a:cubicBezTo>
                  <a:cubicBezTo>
                    <a:pt x="2757" y="1285646"/>
                    <a:pt x="4025" y="1281089"/>
                    <a:pt x="5659" y="1276657"/>
                  </a:cubicBezTo>
                  <a:cubicBezTo>
                    <a:pt x="11016" y="1260146"/>
                    <a:pt x="17989" y="1244180"/>
                    <a:pt x="26482" y="1228988"/>
                  </a:cubicBezTo>
                  <a:cubicBezTo>
                    <a:pt x="97782" y="1096507"/>
                    <a:pt x="295278" y="876117"/>
                    <a:pt x="341970" y="658823"/>
                  </a:cubicBezTo>
                  <a:cubicBezTo>
                    <a:pt x="356773" y="579204"/>
                    <a:pt x="356773" y="497622"/>
                    <a:pt x="341970" y="418004"/>
                  </a:cubicBezTo>
                  <a:cubicBezTo>
                    <a:pt x="317993" y="266950"/>
                    <a:pt x="264991" y="136945"/>
                    <a:pt x="290861" y="65751"/>
                  </a:cubicBezTo>
                  <a:cubicBezTo>
                    <a:pt x="318157" y="15322"/>
                    <a:pt x="377065" y="-10252"/>
                    <a:pt x="433462" y="3844"/>
                  </a:cubicBezTo>
                  <a:cubicBezTo>
                    <a:pt x="516221" y="14003"/>
                    <a:pt x="589452" y="61368"/>
                    <a:pt x="631589" y="131992"/>
                  </a:cubicBezTo>
                  <a:cubicBezTo>
                    <a:pt x="673417" y="218941"/>
                    <a:pt x="687286" y="316327"/>
                    <a:pt x="671341" y="41119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5CF55CF8-4314-9F44-A98D-330CA62A9E6E}"/>
                </a:ext>
              </a:extLst>
            </p:cNvPr>
            <p:cNvSpPr/>
            <p:nvPr/>
          </p:nvSpPr>
          <p:spPr>
            <a:xfrm>
              <a:off x="7612650" y="4353394"/>
              <a:ext cx="676454" cy="1382332"/>
            </a:xfrm>
            <a:custGeom>
              <a:avLst/>
              <a:gdLst>
                <a:gd name="connsiteX0" fmla="*/ 588004 w 676454"/>
                <a:gd name="connsiteY0" fmla="*/ 759731 h 1382332"/>
                <a:gd name="connsiteX1" fmla="*/ 308481 w 676454"/>
                <a:gd name="connsiteY1" fmla="*/ 1378804 h 1382332"/>
                <a:gd name="connsiteX2" fmla="*/ 109092 w 676454"/>
                <a:gd name="connsiteY2" fmla="*/ 1378804 h 1382332"/>
                <a:gd name="connsiteX3" fmla="*/ 5612 w 676454"/>
                <a:gd name="connsiteY3" fmla="*/ 1271704 h 1382332"/>
                <a:gd name="connsiteX4" fmla="*/ 26434 w 676454"/>
                <a:gd name="connsiteY4" fmla="*/ 1224036 h 1382332"/>
                <a:gd name="connsiteX5" fmla="*/ 220775 w 676454"/>
                <a:gd name="connsiteY5" fmla="*/ 1266133 h 1382332"/>
                <a:gd name="connsiteX6" fmla="*/ 341292 w 676454"/>
                <a:gd name="connsiteY6" fmla="*/ 1048838 h 1382332"/>
                <a:gd name="connsiteX7" fmla="*/ 360221 w 676454"/>
                <a:gd name="connsiteY7" fmla="*/ 872403 h 1382332"/>
                <a:gd name="connsiteX8" fmla="*/ 447927 w 676454"/>
                <a:gd name="connsiteY8" fmla="*/ 776446 h 1382332"/>
                <a:gd name="connsiteX9" fmla="*/ 523013 w 676454"/>
                <a:gd name="connsiteY9" fmla="*/ 405003 h 1382332"/>
                <a:gd name="connsiteX10" fmla="*/ 344447 w 676454"/>
                <a:gd name="connsiteY10" fmla="*/ 418004 h 1382332"/>
                <a:gd name="connsiteX11" fmla="*/ 293338 w 676454"/>
                <a:gd name="connsiteY11" fmla="*/ 65751 h 1382332"/>
                <a:gd name="connsiteX12" fmla="*/ 435938 w 676454"/>
                <a:gd name="connsiteY12" fmla="*/ 3844 h 1382332"/>
                <a:gd name="connsiteX13" fmla="*/ 634065 w 676454"/>
                <a:gd name="connsiteY13" fmla="*/ 131992 h 1382332"/>
                <a:gd name="connsiteX14" fmla="*/ 588004 w 676454"/>
                <a:gd name="connsiteY14" fmla="*/ 759731 h 13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6454" h="1382332">
                  <a:moveTo>
                    <a:pt x="588004" y="759731"/>
                  </a:moveTo>
                  <a:cubicBezTo>
                    <a:pt x="511429" y="972928"/>
                    <a:pt x="417968" y="1179914"/>
                    <a:pt x="308481" y="1378804"/>
                  </a:cubicBezTo>
                  <a:cubicBezTo>
                    <a:pt x="242102" y="1383509"/>
                    <a:pt x="175471" y="1383509"/>
                    <a:pt x="109092" y="1378804"/>
                  </a:cubicBezTo>
                  <a:cubicBezTo>
                    <a:pt x="31482" y="1369518"/>
                    <a:pt x="-17103" y="1341660"/>
                    <a:pt x="5612" y="1271704"/>
                  </a:cubicBezTo>
                  <a:cubicBezTo>
                    <a:pt x="10969" y="1255194"/>
                    <a:pt x="17941" y="1239228"/>
                    <a:pt x="26434" y="1224036"/>
                  </a:cubicBezTo>
                  <a:cubicBezTo>
                    <a:pt x="89532" y="1236417"/>
                    <a:pt x="152630" y="1293372"/>
                    <a:pt x="220775" y="1266133"/>
                  </a:cubicBezTo>
                  <a:cubicBezTo>
                    <a:pt x="314160" y="1229607"/>
                    <a:pt x="338768" y="1067410"/>
                    <a:pt x="341292" y="1048838"/>
                  </a:cubicBezTo>
                  <a:cubicBezTo>
                    <a:pt x="352018" y="971454"/>
                    <a:pt x="329934" y="936167"/>
                    <a:pt x="360221" y="872403"/>
                  </a:cubicBezTo>
                  <a:cubicBezTo>
                    <a:pt x="382267" y="834732"/>
                    <a:pt x="412151" y="802039"/>
                    <a:pt x="447927" y="776446"/>
                  </a:cubicBezTo>
                  <a:cubicBezTo>
                    <a:pt x="555824" y="668728"/>
                    <a:pt x="592421" y="459481"/>
                    <a:pt x="523013" y="405003"/>
                  </a:cubicBezTo>
                  <a:cubicBezTo>
                    <a:pt x="482631" y="372192"/>
                    <a:pt x="407544" y="392003"/>
                    <a:pt x="344447" y="418004"/>
                  </a:cubicBezTo>
                  <a:cubicBezTo>
                    <a:pt x="320470" y="266950"/>
                    <a:pt x="267467" y="136945"/>
                    <a:pt x="293338" y="65751"/>
                  </a:cubicBezTo>
                  <a:cubicBezTo>
                    <a:pt x="320634" y="15322"/>
                    <a:pt x="379542" y="-10252"/>
                    <a:pt x="435938" y="3844"/>
                  </a:cubicBezTo>
                  <a:cubicBezTo>
                    <a:pt x="518697" y="14003"/>
                    <a:pt x="591929" y="61368"/>
                    <a:pt x="634065" y="131992"/>
                  </a:cubicBezTo>
                  <a:cubicBezTo>
                    <a:pt x="717354" y="270045"/>
                    <a:pt x="664983" y="528818"/>
                    <a:pt x="588004" y="759731"/>
                  </a:cubicBezTo>
                  <a:close/>
                </a:path>
              </a:pathLst>
            </a:custGeom>
            <a:gradFill flip="none" rotWithShape="1">
              <a:gsLst>
                <a:gs pos="18000">
                  <a:schemeClr val="accent1"/>
                </a:gs>
                <a:gs pos="68000">
                  <a:schemeClr val="accent2"/>
                </a:gs>
              </a:gsLst>
              <a:lin ang="162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BB8B3FE4-3603-BD4F-8DCF-55592B9A58E0}"/>
                </a:ext>
              </a:extLst>
            </p:cNvPr>
            <p:cNvSpPr/>
            <p:nvPr/>
          </p:nvSpPr>
          <p:spPr>
            <a:xfrm>
              <a:off x="7614476" y="4350299"/>
              <a:ext cx="675516" cy="1328319"/>
            </a:xfrm>
            <a:custGeom>
              <a:avLst/>
              <a:gdLst>
                <a:gd name="connsiteX0" fmla="*/ 408243 w 675516"/>
                <a:gd name="connsiteY0" fmla="*/ 733111 h 1328319"/>
                <a:gd name="connsiteX1" fmla="*/ 328108 w 675516"/>
                <a:gd name="connsiteY1" fmla="*/ 1228369 h 1328319"/>
                <a:gd name="connsiteX2" fmla="*/ 48585 w 675516"/>
                <a:gd name="connsiteY2" fmla="*/ 1317516 h 1328319"/>
                <a:gd name="connsiteX3" fmla="*/ 0 w 675516"/>
                <a:gd name="connsiteY3" fmla="*/ 1290276 h 1328319"/>
                <a:gd name="connsiteX4" fmla="*/ 3786 w 675516"/>
                <a:gd name="connsiteY4" fmla="*/ 1276657 h 1328319"/>
                <a:gd name="connsiteX5" fmla="*/ 24608 w 675516"/>
                <a:gd name="connsiteY5" fmla="*/ 1228988 h 1328319"/>
                <a:gd name="connsiteX6" fmla="*/ 340097 w 675516"/>
                <a:gd name="connsiteY6" fmla="*/ 658823 h 1328319"/>
                <a:gd name="connsiteX7" fmla="*/ 340097 w 675516"/>
                <a:gd name="connsiteY7" fmla="*/ 418004 h 1328319"/>
                <a:gd name="connsiteX8" fmla="*/ 288988 w 675516"/>
                <a:gd name="connsiteY8" fmla="*/ 65751 h 1328319"/>
                <a:gd name="connsiteX9" fmla="*/ 431589 w 675516"/>
                <a:gd name="connsiteY9" fmla="*/ 3844 h 1328319"/>
                <a:gd name="connsiteX10" fmla="*/ 629716 w 675516"/>
                <a:gd name="connsiteY10" fmla="*/ 131992 h 1328319"/>
                <a:gd name="connsiteX11" fmla="*/ 669467 w 675516"/>
                <a:gd name="connsiteY11" fmla="*/ 408098 h 1328319"/>
                <a:gd name="connsiteX12" fmla="*/ 395623 w 675516"/>
                <a:gd name="connsiteY12" fmla="*/ 519531 h 1328319"/>
                <a:gd name="connsiteX13" fmla="*/ 408243 w 675516"/>
                <a:gd name="connsiteY13" fmla="*/ 733111 h 132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5516" h="1328319">
                  <a:moveTo>
                    <a:pt x="408243" y="733111"/>
                  </a:moveTo>
                  <a:cubicBezTo>
                    <a:pt x="424017" y="874879"/>
                    <a:pt x="448625" y="1096507"/>
                    <a:pt x="328108" y="1228369"/>
                  </a:cubicBezTo>
                  <a:cubicBezTo>
                    <a:pt x="265011" y="1298324"/>
                    <a:pt x="145125" y="1352184"/>
                    <a:pt x="48585" y="1317516"/>
                  </a:cubicBezTo>
                  <a:cubicBezTo>
                    <a:pt x="31069" y="1310923"/>
                    <a:pt x="14683" y="1301736"/>
                    <a:pt x="0" y="1290276"/>
                  </a:cubicBezTo>
                  <a:cubicBezTo>
                    <a:pt x="883" y="1285646"/>
                    <a:pt x="2152" y="1281089"/>
                    <a:pt x="3786" y="1276657"/>
                  </a:cubicBezTo>
                  <a:cubicBezTo>
                    <a:pt x="9143" y="1260146"/>
                    <a:pt x="16115" y="1244180"/>
                    <a:pt x="24608" y="1228988"/>
                  </a:cubicBezTo>
                  <a:cubicBezTo>
                    <a:pt x="95909" y="1096507"/>
                    <a:pt x="293405" y="876117"/>
                    <a:pt x="340097" y="658823"/>
                  </a:cubicBezTo>
                  <a:cubicBezTo>
                    <a:pt x="354900" y="579204"/>
                    <a:pt x="354900" y="497622"/>
                    <a:pt x="340097" y="418004"/>
                  </a:cubicBezTo>
                  <a:cubicBezTo>
                    <a:pt x="316120" y="266950"/>
                    <a:pt x="263118" y="136945"/>
                    <a:pt x="288988" y="65751"/>
                  </a:cubicBezTo>
                  <a:cubicBezTo>
                    <a:pt x="316284" y="15322"/>
                    <a:pt x="375192" y="-10252"/>
                    <a:pt x="431589" y="3844"/>
                  </a:cubicBezTo>
                  <a:cubicBezTo>
                    <a:pt x="514348" y="14003"/>
                    <a:pt x="587579" y="61368"/>
                    <a:pt x="629716" y="131992"/>
                  </a:cubicBezTo>
                  <a:cubicBezTo>
                    <a:pt x="670906" y="218031"/>
                    <a:pt x="684756" y="314235"/>
                    <a:pt x="669467" y="408098"/>
                  </a:cubicBezTo>
                  <a:cubicBezTo>
                    <a:pt x="572928" y="439671"/>
                    <a:pt x="445470" y="426052"/>
                    <a:pt x="395623" y="519531"/>
                  </a:cubicBezTo>
                  <a:cubicBezTo>
                    <a:pt x="368491" y="572772"/>
                    <a:pt x="393730" y="602487"/>
                    <a:pt x="408243" y="733111"/>
                  </a:cubicBezTo>
                  <a:close/>
                </a:path>
              </a:pathLst>
            </a:custGeom>
            <a:solidFill>
              <a:schemeClr val="tx2">
                <a:alpha val="12000"/>
              </a:schemeClr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CA14F7FB-AF0D-8A46-A1E2-547828C25F8F}"/>
                </a:ext>
              </a:extLst>
            </p:cNvPr>
            <p:cNvSpPr/>
            <p:nvPr/>
          </p:nvSpPr>
          <p:spPr>
            <a:xfrm>
              <a:off x="8046459" y="4361175"/>
              <a:ext cx="474227" cy="1420017"/>
            </a:xfrm>
            <a:custGeom>
              <a:avLst/>
              <a:gdLst>
                <a:gd name="connsiteX0" fmla="*/ 467160 w 474227"/>
                <a:gd name="connsiteY0" fmla="*/ 352030 h 1420017"/>
                <a:gd name="connsiteX1" fmla="*/ 462112 w 474227"/>
                <a:gd name="connsiteY1" fmla="*/ 714806 h 1420017"/>
                <a:gd name="connsiteX2" fmla="*/ 321404 w 474227"/>
                <a:gd name="connsiteY2" fmla="*/ 1378452 h 1420017"/>
                <a:gd name="connsiteX3" fmla="*/ 126432 w 474227"/>
                <a:gd name="connsiteY3" fmla="*/ 1418691 h 1420017"/>
                <a:gd name="connsiteX4" fmla="*/ 237 w 474227"/>
                <a:gd name="connsiteY4" fmla="*/ 1349355 h 1420017"/>
                <a:gd name="connsiteX5" fmla="*/ 237 w 474227"/>
                <a:gd name="connsiteY5" fmla="*/ 1335117 h 1420017"/>
                <a:gd name="connsiteX6" fmla="*/ 10332 w 474227"/>
                <a:gd name="connsiteY6" fmla="*/ 1284353 h 1420017"/>
                <a:gd name="connsiteX7" fmla="*/ 196471 w 474227"/>
                <a:gd name="connsiteY7" fmla="*/ 661566 h 1420017"/>
                <a:gd name="connsiteX8" fmla="*/ 145992 w 474227"/>
                <a:gd name="connsiteY8" fmla="*/ 426319 h 1420017"/>
                <a:gd name="connsiteX9" fmla="*/ 19797 w 474227"/>
                <a:gd name="connsiteY9" fmla="*/ 92639 h 1420017"/>
                <a:gd name="connsiteX10" fmla="*/ 145992 w 474227"/>
                <a:gd name="connsiteY10" fmla="*/ 1016 h 1420017"/>
                <a:gd name="connsiteX11" fmla="*/ 370620 w 474227"/>
                <a:gd name="connsiteY11" fmla="*/ 87686 h 1420017"/>
                <a:gd name="connsiteX12" fmla="*/ 467160 w 474227"/>
                <a:gd name="connsiteY12" fmla="*/ 352030 h 142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227" h="1420017">
                  <a:moveTo>
                    <a:pt x="467160" y="352030"/>
                  </a:moveTo>
                  <a:cubicBezTo>
                    <a:pt x="478044" y="472811"/>
                    <a:pt x="476353" y="594366"/>
                    <a:pt x="462112" y="714806"/>
                  </a:cubicBezTo>
                  <a:cubicBezTo>
                    <a:pt x="432873" y="939276"/>
                    <a:pt x="385827" y="1161164"/>
                    <a:pt x="321404" y="1378452"/>
                  </a:cubicBezTo>
                  <a:cubicBezTo>
                    <a:pt x="257492" y="1396479"/>
                    <a:pt x="192331" y="1409932"/>
                    <a:pt x="126432" y="1418691"/>
                  </a:cubicBezTo>
                  <a:cubicBezTo>
                    <a:pt x="53239" y="1424882"/>
                    <a:pt x="237" y="1410643"/>
                    <a:pt x="237" y="1349355"/>
                  </a:cubicBezTo>
                  <a:cubicBezTo>
                    <a:pt x="-79" y="1344613"/>
                    <a:pt x="-79" y="1339859"/>
                    <a:pt x="237" y="1335117"/>
                  </a:cubicBezTo>
                  <a:cubicBezTo>
                    <a:pt x="2180" y="1317956"/>
                    <a:pt x="5556" y="1300975"/>
                    <a:pt x="10332" y="1284353"/>
                  </a:cubicBezTo>
                  <a:cubicBezTo>
                    <a:pt x="51346" y="1140109"/>
                    <a:pt x="199625" y="883813"/>
                    <a:pt x="196471" y="661566"/>
                  </a:cubicBezTo>
                  <a:cubicBezTo>
                    <a:pt x="194351" y="580789"/>
                    <a:pt x="177251" y="501072"/>
                    <a:pt x="145992" y="426319"/>
                  </a:cubicBezTo>
                  <a:cubicBezTo>
                    <a:pt x="90466" y="282694"/>
                    <a:pt x="10332" y="166927"/>
                    <a:pt x="19797" y="92639"/>
                  </a:cubicBezTo>
                  <a:cubicBezTo>
                    <a:pt x="26738" y="39398"/>
                    <a:pt x="82895" y="7207"/>
                    <a:pt x="145992" y="1016"/>
                  </a:cubicBezTo>
                  <a:cubicBezTo>
                    <a:pt x="230581" y="-6258"/>
                    <a:pt x="313744" y="25828"/>
                    <a:pt x="370620" y="87686"/>
                  </a:cubicBezTo>
                  <a:cubicBezTo>
                    <a:pt x="429194" y="164253"/>
                    <a:pt x="462838" y="256389"/>
                    <a:pt x="467160" y="35203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5683AF70-0EA4-4441-A32A-B16F4D394CAC}"/>
                </a:ext>
              </a:extLst>
            </p:cNvPr>
            <p:cNvSpPr/>
            <p:nvPr/>
          </p:nvSpPr>
          <p:spPr>
            <a:xfrm>
              <a:off x="8046364" y="4359926"/>
              <a:ext cx="475084" cy="1421330"/>
            </a:xfrm>
            <a:custGeom>
              <a:avLst/>
              <a:gdLst>
                <a:gd name="connsiteX0" fmla="*/ 462207 w 475084"/>
                <a:gd name="connsiteY0" fmla="*/ 716055 h 1421330"/>
                <a:gd name="connsiteX1" fmla="*/ 321500 w 475084"/>
                <a:gd name="connsiteY1" fmla="*/ 1379700 h 1421330"/>
                <a:gd name="connsiteX2" fmla="*/ 126527 w 475084"/>
                <a:gd name="connsiteY2" fmla="*/ 1419940 h 1421330"/>
                <a:gd name="connsiteX3" fmla="*/ 332 w 475084"/>
                <a:gd name="connsiteY3" fmla="*/ 1336365 h 1421330"/>
                <a:gd name="connsiteX4" fmla="*/ 10428 w 475084"/>
                <a:gd name="connsiteY4" fmla="*/ 1285602 h 1421330"/>
                <a:gd name="connsiteX5" fmla="*/ 209816 w 475084"/>
                <a:gd name="connsiteY5" fmla="*/ 1285602 h 1421330"/>
                <a:gd name="connsiteX6" fmla="*/ 280486 w 475084"/>
                <a:gd name="connsiteY6" fmla="*/ 1047878 h 1421330"/>
                <a:gd name="connsiteX7" fmla="*/ 260926 w 475084"/>
                <a:gd name="connsiteY7" fmla="*/ 871442 h 1421330"/>
                <a:gd name="connsiteX8" fmla="*/ 324023 w 475084"/>
                <a:gd name="connsiteY8" fmla="*/ 756914 h 1421330"/>
                <a:gd name="connsiteX9" fmla="*/ 317083 w 475084"/>
                <a:gd name="connsiteY9" fmla="*/ 376184 h 1421330"/>
                <a:gd name="connsiteX10" fmla="*/ 144826 w 475084"/>
                <a:gd name="connsiteY10" fmla="*/ 426329 h 1421330"/>
                <a:gd name="connsiteX11" fmla="*/ 18630 w 475084"/>
                <a:gd name="connsiteY11" fmla="*/ 92649 h 1421330"/>
                <a:gd name="connsiteX12" fmla="*/ 144826 w 475084"/>
                <a:gd name="connsiteY12" fmla="*/ 1026 h 1421330"/>
                <a:gd name="connsiteX13" fmla="*/ 370716 w 475084"/>
                <a:gd name="connsiteY13" fmla="*/ 88935 h 1421330"/>
                <a:gd name="connsiteX14" fmla="*/ 462207 w 475084"/>
                <a:gd name="connsiteY14" fmla="*/ 716055 h 142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5084" h="1421330">
                  <a:moveTo>
                    <a:pt x="462207" y="716055"/>
                  </a:moveTo>
                  <a:cubicBezTo>
                    <a:pt x="432968" y="940524"/>
                    <a:pt x="385922" y="1162412"/>
                    <a:pt x="321500" y="1379700"/>
                  </a:cubicBezTo>
                  <a:cubicBezTo>
                    <a:pt x="257588" y="1397728"/>
                    <a:pt x="192427" y="1411180"/>
                    <a:pt x="126527" y="1419940"/>
                  </a:cubicBezTo>
                  <a:cubicBezTo>
                    <a:pt x="48286" y="1426750"/>
                    <a:pt x="-4716" y="1410035"/>
                    <a:pt x="332" y="1336365"/>
                  </a:cubicBezTo>
                  <a:cubicBezTo>
                    <a:pt x="2275" y="1319205"/>
                    <a:pt x="5651" y="1302224"/>
                    <a:pt x="10428" y="1285602"/>
                  </a:cubicBezTo>
                  <a:cubicBezTo>
                    <a:pt x="76680" y="1285602"/>
                    <a:pt x="149243" y="1327079"/>
                    <a:pt x="209816" y="1285602"/>
                  </a:cubicBezTo>
                  <a:cubicBezTo>
                    <a:pt x="293105" y="1229885"/>
                    <a:pt x="282379" y="1066450"/>
                    <a:pt x="280486" y="1047878"/>
                  </a:cubicBezTo>
                  <a:cubicBezTo>
                    <a:pt x="274176" y="970494"/>
                    <a:pt x="245151" y="939540"/>
                    <a:pt x="260926" y="871442"/>
                  </a:cubicBezTo>
                  <a:cubicBezTo>
                    <a:pt x="273444" y="829308"/>
                    <a:pt x="294954" y="790269"/>
                    <a:pt x="324023" y="756914"/>
                  </a:cubicBezTo>
                  <a:cubicBezTo>
                    <a:pt x="406681" y="629385"/>
                    <a:pt x="397217" y="417043"/>
                    <a:pt x="317083" y="376184"/>
                  </a:cubicBezTo>
                  <a:cubicBezTo>
                    <a:pt x="270390" y="352040"/>
                    <a:pt x="200983" y="387328"/>
                    <a:pt x="144826" y="426329"/>
                  </a:cubicBezTo>
                  <a:cubicBezTo>
                    <a:pt x="89300" y="282704"/>
                    <a:pt x="9166" y="166938"/>
                    <a:pt x="18630" y="92649"/>
                  </a:cubicBezTo>
                  <a:cubicBezTo>
                    <a:pt x="25571" y="39409"/>
                    <a:pt x="81728" y="7217"/>
                    <a:pt x="144826" y="1026"/>
                  </a:cubicBezTo>
                  <a:cubicBezTo>
                    <a:pt x="230052" y="-6340"/>
                    <a:pt x="313808" y="26254"/>
                    <a:pt x="370716" y="88935"/>
                  </a:cubicBezTo>
                  <a:cubicBezTo>
                    <a:pt x="483030" y="212749"/>
                    <a:pt x="488078" y="477093"/>
                    <a:pt x="462207" y="716055"/>
                  </a:cubicBezTo>
                  <a:close/>
                </a:path>
              </a:pathLst>
            </a:custGeom>
            <a:gradFill flip="none" rotWithShape="1">
              <a:gsLst>
                <a:gs pos="18000">
                  <a:schemeClr val="accent1"/>
                </a:gs>
                <a:gs pos="68000">
                  <a:schemeClr val="accent2"/>
                </a:gs>
              </a:gsLst>
              <a:lin ang="162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ABD45C72-7A4A-E944-B733-139780A2018C}"/>
                </a:ext>
              </a:extLst>
            </p:cNvPr>
            <p:cNvSpPr/>
            <p:nvPr/>
          </p:nvSpPr>
          <p:spPr>
            <a:xfrm>
              <a:off x="8049614" y="4361412"/>
              <a:ext cx="464005" cy="1367652"/>
            </a:xfrm>
            <a:custGeom>
              <a:avLst/>
              <a:gdLst>
                <a:gd name="connsiteX0" fmla="*/ 278498 w 464005"/>
                <a:gd name="connsiteY0" fmla="*/ 722617 h 1367652"/>
                <a:gd name="connsiteX1" fmla="*/ 306261 w 464005"/>
                <a:gd name="connsiteY1" fmla="*/ 1220970 h 1367652"/>
                <a:gd name="connsiteX2" fmla="*/ 53870 w 464005"/>
                <a:gd name="connsiteY2" fmla="*/ 1365833 h 1367652"/>
                <a:gd name="connsiteX3" fmla="*/ 237 w 464005"/>
                <a:gd name="connsiteY3" fmla="*/ 1349118 h 1367652"/>
                <a:gd name="connsiteX4" fmla="*/ 237 w 464005"/>
                <a:gd name="connsiteY4" fmla="*/ 1334880 h 1367652"/>
                <a:gd name="connsiteX5" fmla="*/ 10332 w 464005"/>
                <a:gd name="connsiteY5" fmla="*/ 1284116 h 1367652"/>
                <a:gd name="connsiteX6" fmla="*/ 196471 w 464005"/>
                <a:gd name="connsiteY6" fmla="*/ 661329 h 1367652"/>
                <a:gd name="connsiteX7" fmla="*/ 145992 w 464005"/>
                <a:gd name="connsiteY7" fmla="*/ 426081 h 1367652"/>
                <a:gd name="connsiteX8" fmla="*/ 19797 w 464005"/>
                <a:gd name="connsiteY8" fmla="*/ 92401 h 1367652"/>
                <a:gd name="connsiteX9" fmla="*/ 145992 w 464005"/>
                <a:gd name="connsiteY9" fmla="*/ 779 h 1367652"/>
                <a:gd name="connsiteX10" fmla="*/ 367465 w 464005"/>
                <a:gd name="connsiteY10" fmla="*/ 87449 h 1367652"/>
                <a:gd name="connsiteX11" fmla="*/ 464005 w 464005"/>
                <a:gd name="connsiteY11" fmla="*/ 353650 h 1367652"/>
                <a:gd name="connsiteX12" fmla="*/ 220448 w 464005"/>
                <a:gd name="connsiteY12" fmla="*/ 519561 h 1367652"/>
                <a:gd name="connsiteX13" fmla="*/ 278498 w 464005"/>
                <a:gd name="connsiteY13" fmla="*/ 722617 h 136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4005" h="1367652">
                  <a:moveTo>
                    <a:pt x="278498" y="722617"/>
                  </a:moveTo>
                  <a:cubicBezTo>
                    <a:pt x="324559" y="857575"/>
                    <a:pt x="396491" y="1069298"/>
                    <a:pt x="306261" y="1220970"/>
                  </a:cubicBezTo>
                  <a:cubicBezTo>
                    <a:pt x="258306" y="1302069"/>
                    <a:pt x="154195" y="1380691"/>
                    <a:pt x="53870" y="1365833"/>
                  </a:cubicBezTo>
                  <a:cubicBezTo>
                    <a:pt x="35224" y="1362992"/>
                    <a:pt x="17134" y="1357352"/>
                    <a:pt x="237" y="1349118"/>
                  </a:cubicBezTo>
                  <a:cubicBezTo>
                    <a:pt x="-79" y="1344376"/>
                    <a:pt x="-79" y="1339622"/>
                    <a:pt x="237" y="1334880"/>
                  </a:cubicBezTo>
                  <a:cubicBezTo>
                    <a:pt x="2180" y="1317719"/>
                    <a:pt x="5556" y="1300738"/>
                    <a:pt x="10332" y="1284116"/>
                  </a:cubicBezTo>
                  <a:cubicBezTo>
                    <a:pt x="51346" y="1139872"/>
                    <a:pt x="199626" y="883576"/>
                    <a:pt x="196471" y="661329"/>
                  </a:cubicBezTo>
                  <a:cubicBezTo>
                    <a:pt x="194351" y="580552"/>
                    <a:pt x="177251" y="500834"/>
                    <a:pt x="145992" y="426081"/>
                  </a:cubicBezTo>
                  <a:cubicBezTo>
                    <a:pt x="90466" y="282457"/>
                    <a:pt x="10332" y="166690"/>
                    <a:pt x="19797" y="92401"/>
                  </a:cubicBezTo>
                  <a:cubicBezTo>
                    <a:pt x="26738" y="39161"/>
                    <a:pt x="82895" y="6969"/>
                    <a:pt x="145992" y="779"/>
                  </a:cubicBezTo>
                  <a:cubicBezTo>
                    <a:pt x="229509" y="-5505"/>
                    <a:pt x="311283" y="26495"/>
                    <a:pt x="367465" y="87449"/>
                  </a:cubicBezTo>
                  <a:cubicBezTo>
                    <a:pt x="426399" y="164536"/>
                    <a:pt x="460062" y="257366"/>
                    <a:pt x="464005" y="353650"/>
                  </a:cubicBezTo>
                  <a:cubicBezTo>
                    <a:pt x="376299" y="404414"/>
                    <a:pt x="248211" y="415557"/>
                    <a:pt x="220448" y="519561"/>
                  </a:cubicBezTo>
                  <a:cubicBezTo>
                    <a:pt x="204673" y="574040"/>
                    <a:pt x="236222" y="597565"/>
                    <a:pt x="278498" y="722617"/>
                  </a:cubicBezTo>
                  <a:close/>
                </a:path>
              </a:pathLst>
            </a:custGeom>
            <a:solidFill>
              <a:schemeClr val="tx2">
                <a:alpha val="12000"/>
              </a:schemeClr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BABE3C63-F5F0-DA41-AEDE-718233A23D50}"/>
                </a:ext>
              </a:extLst>
            </p:cNvPr>
            <p:cNvSpPr/>
            <p:nvPr/>
          </p:nvSpPr>
          <p:spPr>
            <a:xfrm>
              <a:off x="7867436" y="3779625"/>
              <a:ext cx="622836" cy="844737"/>
            </a:xfrm>
            <a:custGeom>
              <a:avLst/>
              <a:gdLst>
                <a:gd name="connsiteX0" fmla="*/ 622837 w 622836"/>
                <a:gd name="connsiteY0" fmla="*/ 742287 h 844737"/>
                <a:gd name="connsiteX1" fmla="*/ 502951 w 622836"/>
                <a:gd name="connsiteY1" fmla="*/ 824004 h 844737"/>
                <a:gd name="connsiteX2" fmla="*/ 487808 w 622836"/>
                <a:gd name="connsiteY2" fmla="*/ 827718 h 844737"/>
                <a:gd name="connsiteX3" fmla="*/ 276430 w 622836"/>
                <a:gd name="connsiteY3" fmla="*/ 844433 h 844737"/>
                <a:gd name="connsiteX4" fmla="*/ 87137 w 622836"/>
                <a:gd name="connsiteY4" fmla="*/ 824623 h 844737"/>
                <a:gd name="connsiteX5" fmla="*/ 1223 w 622836"/>
                <a:gd name="connsiteY5" fmla="*/ 709470 h 844737"/>
                <a:gd name="connsiteX6" fmla="*/ 1324 w 622836"/>
                <a:gd name="connsiteY6" fmla="*/ 708857 h 844737"/>
                <a:gd name="connsiteX7" fmla="*/ 27194 w 622836"/>
                <a:gd name="connsiteY7" fmla="*/ 609805 h 844737"/>
                <a:gd name="connsiteX8" fmla="*/ 27194 w 622836"/>
                <a:gd name="connsiteY8" fmla="*/ 604233 h 844737"/>
                <a:gd name="connsiteX9" fmla="*/ 210178 w 622836"/>
                <a:gd name="connsiteY9" fmla="*/ 216075 h 844737"/>
                <a:gd name="connsiteX10" fmla="*/ 235417 w 622836"/>
                <a:gd name="connsiteY10" fmla="*/ 154168 h 844737"/>
                <a:gd name="connsiteX11" fmla="*/ 325647 w 622836"/>
                <a:gd name="connsiteY11" fmla="*/ 20448 h 844737"/>
                <a:gd name="connsiteX12" fmla="*/ 437330 w 622836"/>
                <a:gd name="connsiteY12" fmla="*/ 19 h 844737"/>
                <a:gd name="connsiteX13" fmla="*/ 526297 w 622836"/>
                <a:gd name="connsiteY13" fmla="*/ 13638 h 844737"/>
                <a:gd name="connsiteX14" fmla="*/ 551537 w 622836"/>
                <a:gd name="connsiteY14" fmla="*/ 24782 h 844737"/>
                <a:gd name="connsiteX15" fmla="*/ 575514 w 622836"/>
                <a:gd name="connsiteY15" fmla="*/ 41497 h 844737"/>
                <a:gd name="connsiteX16" fmla="*/ 614003 w 622836"/>
                <a:gd name="connsiteY16" fmla="*/ 165311 h 844737"/>
                <a:gd name="connsiteX17" fmla="*/ 603277 w 622836"/>
                <a:gd name="connsiteY17" fmla="*/ 269934 h 844737"/>
                <a:gd name="connsiteX18" fmla="*/ 593181 w 622836"/>
                <a:gd name="connsiteY18" fmla="*/ 385082 h 844737"/>
                <a:gd name="connsiteX19" fmla="*/ 593181 w 622836"/>
                <a:gd name="connsiteY19" fmla="*/ 446989 h 844737"/>
                <a:gd name="connsiteX20" fmla="*/ 622837 w 622836"/>
                <a:gd name="connsiteY20" fmla="*/ 742287 h 84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22836" h="844737">
                  <a:moveTo>
                    <a:pt x="622837" y="742287"/>
                  </a:moveTo>
                  <a:cubicBezTo>
                    <a:pt x="608325" y="773240"/>
                    <a:pt x="593812" y="804194"/>
                    <a:pt x="502951" y="824004"/>
                  </a:cubicBezTo>
                  <a:lnTo>
                    <a:pt x="487808" y="827718"/>
                  </a:lnTo>
                  <a:cubicBezTo>
                    <a:pt x="417952" y="839097"/>
                    <a:pt x="347245" y="844687"/>
                    <a:pt x="276430" y="844433"/>
                  </a:cubicBezTo>
                  <a:cubicBezTo>
                    <a:pt x="212708" y="846291"/>
                    <a:pt x="149023" y="839623"/>
                    <a:pt x="87137" y="824623"/>
                  </a:cubicBezTo>
                  <a:cubicBezTo>
                    <a:pt x="31005" y="816098"/>
                    <a:pt x="-7459" y="764542"/>
                    <a:pt x="1223" y="709470"/>
                  </a:cubicBezTo>
                  <a:cubicBezTo>
                    <a:pt x="1255" y="709265"/>
                    <a:pt x="1293" y="709061"/>
                    <a:pt x="1324" y="708857"/>
                  </a:cubicBezTo>
                  <a:cubicBezTo>
                    <a:pt x="5539" y="674882"/>
                    <a:pt x="14234" y="641582"/>
                    <a:pt x="27194" y="609805"/>
                  </a:cubicBezTo>
                  <a:cubicBezTo>
                    <a:pt x="26955" y="607954"/>
                    <a:pt x="26955" y="606084"/>
                    <a:pt x="27194" y="604233"/>
                  </a:cubicBezTo>
                  <a:cubicBezTo>
                    <a:pt x="71994" y="487848"/>
                    <a:pt x="163485" y="325651"/>
                    <a:pt x="210178" y="216075"/>
                  </a:cubicBezTo>
                  <a:cubicBezTo>
                    <a:pt x="220904" y="192550"/>
                    <a:pt x="228476" y="171502"/>
                    <a:pt x="235417" y="154168"/>
                  </a:cubicBezTo>
                  <a:cubicBezTo>
                    <a:pt x="261918" y="84213"/>
                    <a:pt x="274537" y="43973"/>
                    <a:pt x="325647" y="20448"/>
                  </a:cubicBezTo>
                  <a:cubicBezTo>
                    <a:pt x="361164" y="6581"/>
                    <a:pt x="399105" y="-359"/>
                    <a:pt x="437330" y="19"/>
                  </a:cubicBezTo>
                  <a:cubicBezTo>
                    <a:pt x="467553" y="-334"/>
                    <a:pt x="497620" y="4266"/>
                    <a:pt x="526297" y="13638"/>
                  </a:cubicBezTo>
                  <a:cubicBezTo>
                    <a:pt x="535087" y="16480"/>
                    <a:pt x="543542" y="20213"/>
                    <a:pt x="551537" y="24782"/>
                  </a:cubicBezTo>
                  <a:cubicBezTo>
                    <a:pt x="560118" y="29487"/>
                    <a:pt x="568156" y="35095"/>
                    <a:pt x="575514" y="41497"/>
                  </a:cubicBezTo>
                  <a:cubicBezTo>
                    <a:pt x="604709" y="76053"/>
                    <a:pt x="618572" y="120651"/>
                    <a:pt x="614003" y="165311"/>
                  </a:cubicBezTo>
                  <a:cubicBezTo>
                    <a:pt x="612621" y="200369"/>
                    <a:pt x="609037" y="235310"/>
                    <a:pt x="603277" y="269934"/>
                  </a:cubicBezTo>
                  <a:cubicBezTo>
                    <a:pt x="596917" y="308007"/>
                    <a:pt x="593541" y="346501"/>
                    <a:pt x="593181" y="385082"/>
                  </a:cubicBezTo>
                  <a:cubicBezTo>
                    <a:pt x="593181" y="404273"/>
                    <a:pt x="593181" y="424702"/>
                    <a:pt x="593181" y="446989"/>
                  </a:cubicBezTo>
                  <a:cubicBezTo>
                    <a:pt x="602646" y="521897"/>
                    <a:pt x="612110" y="632092"/>
                    <a:pt x="622837" y="7422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1FD5AB1C-ABEA-224A-8A7B-62CE7CAEABBC}"/>
                </a:ext>
              </a:extLst>
            </p:cNvPr>
            <p:cNvSpPr/>
            <p:nvPr/>
          </p:nvSpPr>
          <p:spPr>
            <a:xfrm>
              <a:off x="7864912" y="3777768"/>
              <a:ext cx="540178" cy="846594"/>
            </a:xfrm>
            <a:custGeom>
              <a:avLst/>
              <a:gdLst>
                <a:gd name="connsiteX0" fmla="*/ 540179 w 540178"/>
                <a:gd name="connsiteY0" fmla="*/ 708857 h 846594"/>
                <a:gd name="connsiteX1" fmla="*/ 502951 w 540178"/>
                <a:gd name="connsiteY1" fmla="*/ 825861 h 846594"/>
                <a:gd name="connsiteX2" fmla="*/ 487808 w 540178"/>
                <a:gd name="connsiteY2" fmla="*/ 829576 h 846594"/>
                <a:gd name="connsiteX3" fmla="*/ 276430 w 540178"/>
                <a:gd name="connsiteY3" fmla="*/ 846291 h 846594"/>
                <a:gd name="connsiteX4" fmla="*/ 87137 w 540178"/>
                <a:gd name="connsiteY4" fmla="*/ 826480 h 846594"/>
                <a:gd name="connsiteX5" fmla="*/ 1223 w 540178"/>
                <a:gd name="connsiteY5" fmla="*/ 711327 h 846594"/>
                <a:gd name="connsiteX6" fmla="*/ 1324 w 540178"/>
                <a:gd name="connsiteY6" fmla="*/ 710714 h 846594"/>
                <a:gd name="connsiteX7" fmla="*/ 123734 w 540178"/>
                <a:gd name="connsiteY7" fmla="*/ 576375 h 846594"/>
                <a:gd name="connsiteX8" fmla="*/ 269490 w 540178"/>
                <a:gd name="connsiteY8" fmla="*/ 342985 h 846594"/>
                <a:gd name="connsiteX9" fmla="*/ 237941 w 540178"/>
                <a:gd name="connsiteY9" fmla="*/ 154168 h 846594"/>
                <a:gd name="connsiteX10" fmla="*/ 328170 w 540178"/>
                <a:gd name="connsiteY10" fmla="*/ 20448 h 846594"/>
                <a:gd name="connsiteX11" fmla="*/ 439854 w 540178"/>
                <a:gd name="connsiteY11" fmla="*/ 19 h 846594"/>
                <a:gd name="connsiteX12" fmla="*/ 528821 w 540178"/>
                <a:gd name="connsiteY12" fmla="*/ 13638 h 846594"/>
                <a:gd name="connsiteX13" fmla="*/ 383697 w 540178"/>
                <a:gd name="connsiteY13" fmla="*/ 185741 h 846594"/>
                <a:gd name="connsiteX14" fmla="*/ 404519 w 540178"/>
                <a:gd name="connsiteY14" fmla="*/ 471752 h 846594"/>
                <a:gd name="connsiteX15" fmla="*/ 540179 w 540178"/>
                <a:gd name="connsiteY15" fmla="*/ 708857 h 84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178" h="846594">
                  <a:moveTo>
                    <a:pt x="540179" y="708857"/>
                  </a:moveTo>
                  <a:cubicBezTo>
                    <a:pt x="539763" y="750601"/>
                    <a:pt x="526815" y="791298"/>
                    <a:pt x="502951" y="825861"/>
                  </a:cubicBezTo>
                  <a:lnTo>
                    <a:pt x="487808" y="829576"/>
                  </a:lnTo>
                  <a:cubicBezTo>
                    <a:pt x="417952" y="840954"/>
                    <a:pt x="347245" y="846545"/>
                    <a:pt x="276430" y="846291"/>
                  </a:cubicBezTo>
                  <a:cubicBezTo>
                    <a:pt x="212708" y="848148"/>
                    <a:pt x="149023" y="841481"/>
                    <a:pt x="87137" y="826480"/>
                  </a:cubicBezTo>
                  <a:cubicBezTo>
                    <a:pt x="31005" y="817956"/>
                    <a:pt x="-7459" y="766399"/>
                    <a:pt x="1223" y="711327"/>
                  </a:cubicBezTo>
                  <a:cubicBezTo>
                    <a:pt x="1255" y="711122"/>
                    <a:pt x="1293" y="710918"/>
                    <a:pt x="1324" y="710714"/>
                  </a:cubicBezTo>
                  <a:cubicBezTo>
                    <a:pt x="35397" y="675427"/>
                    <a:pt x="76410" y="632092"/>
                    <a:pt x="123734" y="576375"/>
                  </a:cubicBezTo>
                  <a:cubicBezTo>
                    <a:pt x="244881" y="433989"/>
                    <a:pt x="262549" y="383225"/>
                    <a:pt x="269490" y="342985"/>
                  </a:cubicBezTo>
                  <a:cubicBezTo>
                    <a:pt x="283371" y="263125"/>
                    <a:pt x="256239" y="226599"/>
                    <a:pt x="237941" y="154168"/>
                  </a:cubicBezTo>
                  <a:cubicBezTo>
                    <a:pt x="264442" y="84213"/>
                    <a:pt x="277061" y="43973"/>
                    <a:pt x="328170" y="20448"/>
                  </a:cubicBezTo>
                  <a:cubicBezTo>
                    <a:pt x="363688" y="6581"/>
                    <a:pt x="401629" y="-359"/>
                    <a:pt x="439854" y="19"/>
                  </a:cubicBezTo>
                  <a:cubicBezTo>
                    <a:pt x="470077" y="-334"/>
                    <a:pt x="500144" y="4266"/>
                    <a:pt x="528821" y="13638"/>
                  </a:cubicBezTo>
                  <a:cubicBezTo>
                    <a:pt x="463231" y="54633"/>
                    <a:pt x="412456" y="114844"/>
                    <a:pt x="383697" y="185741"/>
                  </a:cubicBezTo>
                  <a:cubicBezTo>
                    <a:pt x="358199" y="280712"/>
                    <a:pt x="365518" y="381299"/>
                    <a:pt x="404519" y="471752"/>
                  </a:cubicBezTo>
                  <a:cubicBezTo>
                    <a:pt x="461307" y="617234"/>
                    <a:pt x="535762" y="623425"/>
                    <a:pt x="540179" y="708857"/>
                  </a:cubicBezTo>
                  <a:close/>
                </a:path>
              </a:pathLst>
            </a:custGeom>
            <a:gradFill flip="none" rotWithShape="1">
              <a:gsLst>
                <a:gs pos="18000">
                  <a:schemeClr val="accent1"/>
                </a:gs>
                <a:gs pos="68000">
                  <a:schemeClr val="accent2"/>
                </a:gs>
              </a:gsLst>
              <a:lin ang="16200000" scaled="1"/>
              <a:tileRect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D606AD6B-9169-7D41-839A-B80A6185DAC9}"/>
                </a:ext>
              </a:extLst>
            </p:cNvPr>
            <p:cNvSpPr/>
            <p:nvPr/>
          </p:nvSpPr>
          <p:spPr>
            <a:xfrm>
              <a:off x="8415817" y="3489918"/>
              <a:ext cx="553998" cy="711933"/>
            </a:xfrm>
            <a:custGeom>
              <a:avLst/>
              <a:gdLst>
                <a:gd name="connsiteX0" fmla="*/ 553998 w 553998"/>
                <a:gd name="connsiteY0" fmla="*/ 58193 h 711933"/>
                <a:gd name="connsiteX1" fmla="*/ 321168 w 553998"/>
                <a:gd name="connsiteY1" fmla="*/ 367729 h 711933"/>
                <a:gd name="connsiteX2" fmla="*/ 116731 w 553998"/>
                <a:gd name="connsiteY2" fmla="*/ 519402 h 711933"/>
                <a:gd name="connsiteX3" fmla="*/ 48585 w 553998"/>
                <a:gd name="connsiteY3" fmla="*/ 673551 h 711933"/>
                <a:gd name="connsiteX4" fmla="*/ 39752 w 553998"/>
                <a:gd name="connsiteY4" fmla="*/ 711933 h 711933"/>
                <a:gd name="connsiteX5" fmla="*/ 15144 w 553998"/>
                <a:gd name="connsiteY5" fmla="*/ 481019 h 711933"/>
                <a:gd name="connsiteX6" fmla="*/ 0 w 553998"/>
                <a:gd name="connsiteY6" fmla="*/ 312631 h 711933"/>
                <a:gd name="connsiteX7" fmla="*/ 34704 w 553998"/>
                <a:gd name="connsiteY7" fmla="*/ 312631 h 711933"/>
                <a:gd name="connsiteX8" fmla="*/ 271951 w 553998"/>
                <a:gd name="connsiteY8" fmla="*/ 234009 h 711933"/>
                <a:gd name="connsiteX9" fmla="*/ 478281 w 553998"/>
                <a:gd name="connsiteY9" fmla="*/ 0 h 71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998" h="711933">
                  <a:moveTo>
                    <a:pt x="553998" y="58193"/>
                  </a:moveTo>
                  <a:cubicBezTo>
                    <a:pt x="520172" y="187059"/>
                    <a:pt x="436700" y="298021"/>
                    <a:pt x="321168" y="367729"/>
                  </a:cubicBezTo>
                  <a:cubicBezTo>
                    <a:pt x="246327" y="408959"/>
                    <a:pt x="177551" y="459983"/>
                    <a:pt x="116731" y="519402"/>
                  </a:cubicBezTo>
                  <a:cubicBezTo>
                    <a:pt x="81951" y="564798"/>
                    <a:pt x="58599" y="617617"/>
                    <a:pt x="48585" y="673551"/>
                  </a:cubicBezTo>
                  <a:cubicBezTo>
                    <a:pt x="45430" y="686551"/>
                    <a:pt x="42276" y="699552"/>
                    <a:pt x="39752" y="711933"/>
                  </a:cubicBezTo>
                  <a:lnTo>
                    <a:pt x="15144" y="481019"/>
                  </a:lnTo>
                  <a:lnTo>
                    <a:pt x="0" y="312631"/>
                  </a:lnTo>
                  <a:lnTo>
                    <a:pt x="34704" y="312631"/>
                  </a:lnTo>
                  <a:cubicBezTo>
                    <a:pt x="90861" y="312631"/>
                    <a:pt x="223997" y="289726"/>
                    <a:pt x="271951" y="234009"/>
                  </a:cubicBezTo>
                  <a:cubicBezTo>
                    <a:pt x="347498" y="162011"/>
                    <a:pt x="416534" y="83711"/>
                    <a:pt x="47828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8000">
                  <a:schemeClr val="accent2"/>
                </a:gs>
              </a:gsLst>
              <a:lin ang="5400000" scaled="1"/>
            </a:gra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1D21AE7-86CF-7D4C-996E-1F3B4B7B8907}"/>
                </a:ext>
              </a:extLst>
            </p:cNvPr>
            <p:cNvSpPr/>
            <p:nvPr/>
          </p:nvSpPr>
          <p:spPr>
            <a:xfrm>
              <a:off x="8268800" y="3549328"/>
              <a:ext cx="145143" cy="258176"/>
            </a:xfrm>
            <a:custGeom>
              <a:avLst/>
              <a:gdLst>
                <a:gd name="connsiteX0" fmla="*/ 87075 w 145143"/>
                <a:gd name="connsiteY0" fmla="*/ 193791 h 258176"/>
                <a:gd name="connsiteX1" fmla="*/ 97171 w 145143"/>
                <a:gd name="connsiteY1" fmla="*/ 141789 h 258176"/>
                <a:gd name="connsiteX2" fmla="*/ 101587 w 145143"/>
                <a:gd name="connsiteY2" fmla="*/ 141789 h 258176"/>
                <a:gd name="connsiteX3" fmla="*/ 119255 w 145143"/>
                <a:gd name="connsiteY3" fmla="*/ 144884 h 258176"/>
                <a:gd name="connsiteX4" fmla="*/ 135029 w 145143"/>
                <a:gd name="connsiteY4" fmla="*/ 133122 h 258176"/>
                <a:gd name="connsiteX5" fmla="*/ 130612 w 145143"/>
                <a:gd name="connsiteY5" fmla="*/ 19831 h 258176"/>
                <a:gd name="connsiteX6" fmla="*/ 88337 w 145143"/>
                <a:gd name="connsiteY6" fmla="*/ 21 h 258176"/>
                <a:gd name="connsiteX7" fmla="*/ 41014 w 145143"/>
                <a:gd name="connsiteY7" fmla="*/ 24165 h 258176"/>
                <a:gd name="connsiteX8" fmla="*/ 36597 w 145143"/>
                <a:gd name="connsiteY8" fmla="*/ 147979 h 258176"/>
                <a:gd name="connsiteX9" fmla="*/ 0 w 145143"/>
                <a:gd name="connsiteY9" fmla="*/ 233411 h 258176"/>
                <a:gd name="connsiteX10" fmla="*/ 15143 w 145143"/>
                <a:gd name="connsiteY10" fmla="*/ 250126 h 258176"/>
                <a:gd name="connsiteX11" fmla="*/ 78241 w 145143"/>
                <a:gd name="connsiteY11" fmla="*/ 258174 h 258176"/>
                <a:gd name="connsiteX12" fmla="*/ 85813 w 145143"/>
                <a:gd name="connsiteY12" fmla="*/ 258174 h 258176"/>
                <a:gd name="connsiteX13" fmla="*/ 128719 w 145143"/>
                <a:gd name="connsiteY13" fmla="*/ 245174 h 258176"/>
                <a:gd name="connsiteX14" fmla="*/ 87075 w 145143"/>
                <a:gd name="connsiteY14" fmla="*/ 193791 h 2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5143" h="258176">
                  <a:moveTo>
                    <a:pt x="87075" y="193791"/>
                  </a:moveTo>
                  <a:cubicBezTo>
                    <a:pt x="81396" y="173361"/>
                    <a:pt x="87075" y="146122"/>
                    <a:pt x="97171" y="141789"/>
                  </a:cubicBezTo>
                  <a:lnTo>
                    <a:pt x="101587" y="141789"/>
                  </a:lnTo>
                  <a:cubicBezTo>
                    <a:pt x="107266" y="141789"/>
                    <a:pt x="113576" y="144884"/>
                    <a:pt x="119255" y="144884"/>
                  </a:cubicBezTo>
                  <a:cubicBezTo>
                    <a:pt x="124934" y="144884"/>
                    <a:pt x="129981" y="144884"/>
                    <a:pt x="135029" y="133122"/>
                  </a:cubicBezTo>
                  <a:cubicBezTo>
                    <a:pt x="149914" y="96442"/>
                    <a:pt x="148311" y="55292"/>
                    <a:pt x="130612" y="19831"/>
                  </a:cubicBezTo>
                  <a:cubicBezTo>
                    <a:pt x="120548" y="6986"/>
                    <a:pt x="104843" y="-369"/>
                    <a:pt x="88337" y="21"/>
                  </a:cubicBezTo>
                  <a:cubicBezTo>
                    <a:pt x="69370" y="-499"/>
                    <a:pt x="51475" y="8632"/>
                    <a:pt x="41014" y="24165"/>
                  </a:cubicBezTo>
                  <a:cubicBezTo>
                    <a:pt x="23346" y="53880"/>
                    <a:pt x="41014" y="108359"/>
                    <a:pt x="36597" y="147979"/>
                  </a:cubicBezTo>
                  <a:cubicBezTo>
                    <a:pt x="34596" y="179694"/>
                    <a:pt x="21693" y="209812"/>
                    <a:pt x="0" y="233411"/>
                  </a:cubicBezTo>
                  <a:cubicBezTo>
                    <a:pt x="0" y="238983"/>
                    <a:pt x="0" y="245174"/>
                    <a:pt x="15143" y="250126"/>
                  </a:cubicBezTo>
                  <a:cubicBezTo>
                    <a:pt x="35720" y="255556"/>
                    <a:pt x="56939" y="258261"/>
                    <a:pt x="78241" y="258174"/>
                  </a:cubicBezTo>
                  <a:lnTo>
                    <a:pt x="85813" y="258174"/>
                  </a:lnTo>
                  <a:cubicBezTo>
                    <a:pt x="101089" y="257939"/>
                    <a:pt x="115974" y="253432"/>
                    <a:pt x="128719" y="245174"/>
                  </a:cubicBezTo>
                  <a:cubicBezTo>
                    <a:pt x="109487" y="232972"/>
                    <a:pt x="94855" y="214926"/>
                    <a:pt x="87075" y="193791"/>
                  </a:cubicBezTo>
                  <a:close/>
                </a:path>
              </a:pathLst>
            </a:custGeom>
            <a:solidFill>
              <a:srgbClr val="FFE268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BA8B3653-0C04-4A47-8A8F-73B5F04BD4B7}"/>
                </a:ext>
              </a:extLst>
            </p:cNvPr>
            <p:cNvSpPr/>
            <p:nvPr/>
          </p:nvSpPr>
          <p:spPr>
            <a:xfrm>
              <a:off x="7999111" y="3499364"/>
              <a:ext cx="449002" cy="596636"/>
            </a:xfrm>
            <a:custGeom>
              <a:avLst/>
              <a:gdLst>
                <a:gd name="connsiteX0" fmla="*/ 343513 w 449002"/>
                <a:gd name="connsiteY0" fmla="*/ 237564 h 596636"/>
                <a:gd name="connsiteX1" fmla="*/ 364966 w 449002"/>
                <a:gd name="connsiteY1" fmla="*/ 411524 h 596636"/>
                <a:gd name="connsiteX2" fmla="*/ 242556 w 449002"/>
                <a:gd name="connsiteY2" fmla="*/ 578054 h 596636"/>
                <a:gd name="connsiteX3" fmla="*/ 164315 w 449002"/>
                <a:gd name="connsiteY3" fmla="*/ 596626 h 596636"/>
                <a:gd name="connsiteX4" fmla="*/ 47584 w 449002"/>
                <a:gd name="connsiteY4" fmla="*/ 541529 h 596636"/>
                <a:gd name="connsiteX5" fmla="*/ 19821 w 449002"/>
                <a:gd name="connsiteY5" fmla="*/ 293900 h 596636"/>
                <a:gd name="connsiteX6" fmla="*/ 193340 w 449002"/>
                <a:gd name="connsiteY6" fmla="*/ 173800 h 596636"/>
                <a:gd name="connsiteX7" fmla="*/ 272212 w 449002"/>
                <a:gd name="connsiteY7" fmla="*/ 111893 h 596636"/>
                <a:gd name="connsiteX8" fmla="*/ 318274 w 449002"/>
                <a:gd name="connsiteY8" fmla="*/ 33890 h 596636"/>
                <a:gd name="connsiteX9" fmla="*/ 381371 w 449002"/>
                <a:gd name="connsiteY9" fmla="*/ 460 h 596636"/>
                <a:gd name="connsiteX10" fmla="*/ 392729 w 449002"/>
                <a:gd name="connsiteY10" fmla="*/ 460 h 596636"/>
                <a:gd name="connsiteX11" fmla="*/ 447624 w 449002"/>
                <a:gd name="connsiteY11" fmla="*/ 54319 h 596636"/>
                <a:gd name="connsiteX12" fmla="*/ 416832 w 449002"/>
                <a:gd name="connsiteY12" fmla="*/ 105621 h 596636"/>
                <a:gd name="connsiteX13" fmla="*/ 404717 w 449002"/>
                <a:gd name="connsiteY13" fmla="*/ 106940 h 596636"/>
                <a:gd name="connsiteX14" fmla="*/ 379478 w 449002"/>
                <a:gd name="connsiteY14" fmla="*/ 103845 h 596636"/>
                <a:gd name="connsiteX15" fmla="*/ 343513 w 449002"/>
                <a:gd name="connsiteY15" fmla="*/ 237564 h 59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9002" h="596636">
                  <a:moveTo>
                    <a:pt x="343513" y="237564"/>
                  </a:moveTo>
                  <a:cubicBezTo>
                    <a:pt x="358486" y="294364"/>
                    <a:pt x="365698" y="352860"/>
                    <a:pt x="364966" y="411524"/>
                  </a:cubicBezTo>
                  <a:cubicBezTo>
                    <a:pt x="351961" y="482352"/>
                    <a:pt x="306948" y="543584"/>
                    <a:pt x="242556" y="578054"/>
                  </a:cubicBezTo>
                  <a:cubicBezTo>
                    <a:pt x="218339" y="590219"/>
                    <a:pt x="191523" y="596583"/>
                    <a:pt x="164315" y="596626"/>
                  </a:cubicBezTo>
                  <a:cubicBezTo>
                    <a:pt x="118765" y="597165"/>
                    <a:pt x="75581" y="576779"/>
                    <a:pt x="47584" y="541529"/>
                  </a:cubicBezTo>
                  <a:cubicBezTo>
                    <a:pt x="-3885" y="468949"/>
                    <a:pt x="-14334" y="375723"/>
                    <a:pt x="19821" y="293900"/>
                  </a:cubicBezTo>
                  <a:cubicBezTo>
                    <a:pt x="55156" y="222707"/>
                    <a:pt x="142231" y="195467"/>
                    <a:pt x="193340" y="173800"/>
                  </a:cubicBezTo>
                  <a:cubicBezTo>
                    <a:pt x="226864" y="164068"/>
                    <a:pt x="255176" y="141850"/>
                    <a:pt x="272212" y="111893"/>
                  </a:cubicBezTo>
                  <a:cubicBezTo>
                    <a:pt x="285172" y="84598"/>
                    <a:pt x="300587" y="58498"/>
                    <a:pt x="318274" y="33890"/>
                  </a:cubicBezTo>
                  <a:cubicBezTo>
                    <a:pt x="333152" y="14048"/>
                    <a:pt x="356303" y="1778"/>
                    <a:pt x="381371" y="460"/>
                  </a:cubicBezTo>
                  <a:cubicBezTo>
                    <a:pt x="385132" y="-153"/>
                    <a:pt x="388968" y="-153"/>
                    <a:pt x="392729" y="460"/>
                  </a:cubicBezTo>
                  <a:cubicBezTo>
                    <a:pt x="419135" y="8142"/>
                    <a:pt x="439794" y="28411"/>
                    <a:pt x="447624" y="54319"/>
                  </a:cubicBezTo>
                  <a:cubicBezTo>
                    <a:pt x="453562" y="76828"/>
                    <a:pt x="439775" y="99796"/>
                    <a:pt x="416832" y="105621"/>
                  </a:cubicBezTo>
                  <a:cubicBezTo>
                    <a:pt x="412882" y="106624"/>
                    <a:pt x="408800" y="107070"/>
                    <a:pt x="404717" y="106940"/>
                  </a:cubicBezTo>
                  <a:cubicBezTo>
                    <a:pt x="396243" y="106482"/>
                    <a:pt x="387807" y="105448"/>
                    <a:pt x="379478" y="103845"/>
                  </a:cubicBezTo>
                  <a:cubicBezTo>
                    <a:pt x="354788" y="144165"/>
                    <a:pt x="342314" y="190546"/>
                    <a:pt x="343513" y="237564"/>
                  </a:cubicBezTo>
                  <a:close/>
                </a:path>
              </a:pathLst>
            </a:custGeom>
            <a:solidFill>
              <a:srgbClr val="000000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BF5E5D2E-66D6-4E40-A273-B43670BE9204}"/>
                </a:ext>
              </a:extLst>
            </p:cNvPr>
            <p:cNvSpPr/>
            <p:nvPr/>
          </p:nvSpPr>
          <p:spPr>
            <a:xfrm>
              <a:off x="8886146" y="3443176"/>
              <a:ext cx="91327" cy="102644"/>
            </a:xfrm>
            <a:custGeom>
              <a:avLst/>
              <a:gdLst>
                <a:gd name="connsiteX0" fmla="*/ 17418 w 91327"/>
                <a:gd name="connsiteY0" fmla="*/ 52933 h 102644"/>
                <a:gd name="connsiteX1" fmla="*/ 2274 w 91327"/>
                <a:gd name="connsiteY1" fmla="*/ 8979 h 102644"/>
                <a:gd name="connsiteX2" fmla="*/ 74837 w 91327"/>
                <a:gd name="connsiteY2" fmla="*/ 36837 h 102644"/>
                <a:gd name="connsiteX3" fmla="*/ 74837 w 91327"/>
                <a:gd name="connsiteY3" fmla="*/ 102459 h 102644"/>
                <a:gd name="connsiteX4" fmla="*/ 17418 w 91327"/>
                <a:gd name="connsiteY4" fmla="*/ 52933 h 10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27" h="102644">
                  <a:moveTo>
                    <a:pt x="17418" y="52933"/>
                  </a:moveTo>
                  <a:cubicBezTo>
                    <a:pt x="26251" y="14551"/>
                    <a:pt x="-9084" y="23837"/>
                    <a:pt x="2274" y="8979"/>
                  </a:cubicBezTo>
                  <a:cubicBezTo>
                    <a:pt x="13632" y="-5879"/>
                    <a:pt x="46443" y="-5879"/>
                    <a:pt x="74837" y="36837"/>
                  </a:cubicBezTo>
                  <a:cubicBezTo>
                    <a:pt x="103230" y="79553"/>
                    <a:pt x="89349" y="98744"/>
                    <a:pt x="74837" y="102459"/>
                  </a:cubicBezTo>
                  <a:cubicBezTo>
                    <a:pt x="60324" y="106173"/>
                    <a:pt x="17418" y="52933"/>
                    <a:pt x="17418" y="52933"/>
                  </a:cubicBezTo>
                  <a:close/>
                </a:path>
              </a:pathLst>
            </a:custGeom>
            <a:solidFill>
              <a:srgbClr val="FFE268"/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D5C651F-B50E-C34D-8B0D-D1C23F6E4F5A}"/>
                </a:ext>
              </a:extLst>
            </p:cNvPr>
            <p:cNvSpPr/>
            <p:nvPr/>
          </p:nvSpPr>
          <p:spPr>
            <a:xfrm>
              <a:off x="7866623" y="3548111"/>
              <a:ext cx="1103193" cy="1072536"/>
            </a:xfrm>
            <a:custGeom>
              <a:avLst/>
              <a:gdLst>
                <a:gd name="connsiteX0" fmla="*/ 1103193 w 1103193"/>
                <a:gd name="connsiteY0" fmla="*/ 0 h 1072536"/>
                <a:gd name="connsiteX1" fmla="*/ 870362 w 1103193"/>
                <a:gd name="connsiteY1" fmla="*/ 309536 h 1072536"/>
                <a:gd name="connsiteX2" fmla="*/ 665926 w 1103193"/>
                <a:gd name="connsiteY2" fmla="*/ 461209 h 1072536"/>
                <a:gd name="connsiteX3" fmla="*/ 597780 w 1103193"/>
                <a:gd name="connsiteY3" fmla="*/ 615358 h 1072536"/>
                <a:gd name="connsiteX4" fmla="*/ 597780 w 1103193"/>
                <a:gd name="connsiteY4" fmla="*/ 677265 h 1072536"/>
                <a:gd name="connsiteX5" fmla="*/ 622388 w 1103193"/>
                <a:gd name="connsiteY5" fmla="*/ 970086 h 1072536"/>
                <a:gd name="connsiteX6" fmla="*/ 487359 w 1103193"/>
                <a:gd name="connsiteY6" fmla="*/ 1055518 h 1072536"/>
                <a:gd name="connsiteX7" fmla="*/ 275982 w 1103193"/>
                <a:gd name="connsiteY7" fmla="*/ 1072233 h 1072536"/>
                <a:gd name="connsiteX8" fmla="*/ 86688 w 1103193"/>
                <a:gd name="connsiteY8" fmla="*/ 1052423 h 1072536"/>
                <a:gd name="connsiteX9" fmla="*/ 26746 w 1103193"/>
                <a:gd name="connsiteY9" fmla="*/ 837605 h 1072536"/>
                <a:gd name="connsiteX10" fmla="*/ 26746 w 1103193"/>
                <a:gd name="connsiteY10" fmla="*/ 832033 h 1072536"/>
                <a:gd name="connsiteX11" fmla="*/ 84795 w 1103193"/>
                <a:gd name="connsiteY11" fmla="*/ 936037 h 1072536"/>
                <a:gd name="connsiteX12" fmla="*/ 444453 w 1103193"/>
                <a:gd name="connsiteY12" fmla="*/ 919941 h 1072536"/>
                <a:gd name="connsiteX13" fmla="*/ 548564 w 1103193"/>
                <a:gd name="connsiteY13" fmla="*/ 705123 h 1072536"/>
                <a:gd name="connsiteX14" fmla="*/ 540361 w 1103193"/>
                <a:gd name="connsiteY14" fmla="*/ 446351 h 1072536"/>
                <a:gd name="connsiteX15" fmla="*/ 561814 w 1103193"/>
                <a:gd name="connsiteY15" fmla="*/ 419112 h 1072536"/>
                <a:gd name="connsiteX16" fmla="*/ 613555 w 1103193"/>
                <a:gd name="connsiteY16" fmla="*/ 393111 h 1072536"/>
                <a:gd name="connsiteX17" fmla="*/ 769406 w 1103193"/>
                <a:gd name="connsiteY17" fmla="*/ 318203 h 1072536"/>
                <a:gd name="connsiteX18" fmla="*/ 879827 w 1103193"/>
                <a:gd name="connsiteY18" fmla="*/ 234628 h 1072536"/>
                <a:gd name="connsiteX19" fmla="*/ 992141 w 1103193"/>
                <a:gd name="connsiteY19" fmla="*/ 179531 h 1072536"/>
                <a:gd name="connsiteX20" fmla="*/ 1103193 w 1103193"/>
                <a:gd name="connsiteY20" fmla="*/ 0 h 107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03193" h="1072536">
                  <a:moveTo>
                    <a:pt x="1103193" y="0"/>
                  </a:moveTo>
                  <a:cubicBezTo>
                    <a:pt x="1069366" y="128866"/>
                    <a:pt x="985894" y="239829"/>
                    <a:pt x="870362" y="309536"/>
                  </a:cubicBezTo>
                  <a:cubicBezTo>
                    <a:pt x="795522" y="350766"/>
                    <a:pt x="726746" y="401790"/>
                    <a:pt x="665926" y="461209"/>
                  </a:cubicBezTo>
                  <a:cubicBezTo>
                    <a:pt x="631146" y="506605"/>
                    <a:pt x="607794" y="559425"/>
                    <a:pt x="597780" y="615358"/>
                  </a:cubicBezTo>
                  <a:cubicBezTo>
                    <a:pt x="597780" y="634549"/>
                    <a:pt x="597780" y="654979"/>
                    <a:pt x="597780" y="677265"/>
                  </a:cubicBezTo>
                  <a:cubicBezTo>
                    <a:pt x="602197" y="749697"/>
                    <a:pt x="611662" y="859891"/>
                    <a:pt x="622388" y="970086"/>
                  </a:cubicBezTo>
                  <a:cubicBezTo>
                    <a:pt x="607245" y="1002278"/>
                    <a:pt x="592101" y="1035089"/>
                    <a:pt x="487359" y="1055518"/>
                  </a:cubicBezTo>
                  <a:cubicBezTo>
                    <a:pt x="417504" y="1066897"/>
                    <a:pt x="346796" y="1072487"/>
                    <a:pt x="275982" y="1072233"/>
                  </a:cubicBezTo>
                  <a:cubicBezTo>
                    <a:pt x="212259" y="1074090"/>
                    <a:pt x="148575" y="1067423"/>
                    <a:pt x="86688" y="1052423"/>
                  </a:cubicBezTo>
                  <a:cubicBezTo>
                    <a:pt x="-13006" y="1022088"/>
                    <a:pt x="-17423" y="954610"/>
                    <a:pt x="26746" y="837605"/>
                  </a:cubicBezTo>
                  <a:cubicBezTo>
                    <a:pt x="26506" y="835754"/>
                    <a:pt x="26506" y="833884"/>
                    <a:pt x="26746" y="832033"/>
                  </a:cubicBezTo>
                  <a:cubicBezTo>
                    <a:pt x="34898" y="871679"/>
                    <a:pt x="55140" y="907950"/>
                    <a:pt x="84795" y="936037"/>
                  </a:cubicBezTo>
                  <a:cubicBezTo>
                    <a:pt x="169346" y="1010945"/>
                    <a:pt x="342234" y="1005373"/>
                    <a:pt x="444453" y="919941"/>
                  </a:cubicBezTo>
                  <a:cubicBezTo>
                    <a:pt x="504730" y="863210"/>
                    <a:pt x="541762" y="786798"/>
                    <a:pt x="548564" y="705123"/>
                  </a:cubicBezTo>
                  <a:cubicBezTo>
                    <a:pt x="568124" y="567070"/>
                    <a:pt x="500610" y="519402"/>
                    <a:pt x="540361" y="446351"/>
                  </a:cubicBezTo>
                  <a:cubicBezTo>
                    <a:pt x="545624" y="435982"/>
                    <a:pt x="552918" y="426727"/>
                    <a:pt x="561814" y="419112"/>
                  </a:cubicBezTo>
                  <a:cubicBezTo>
                    <a:pt x="577210" y="407288"/>
                    <a:pt x="594777" y="398460"/>
                    <a:pt x="613555" y="393111"/>
                  </a:cubicBezTo>
                  <a:cubicBezTo>
                    <a:pt x="668772" y="375306"/>
                    <a:pt x="721218" y="350098"/>
                    <a:pt x="769406" y="318203"/>
                  </a:cubicBezTo>
                  <a:cubicBezTo>
                    <a:pt x="809208" y="294381"/>
                    <a:pt x="846240" y="266356"/>
                    <a:pt x="879827" y="234628"/>
                  </a:cubicBezTo>
                  <a:cubicBezTo>
                    <a:pt x="920557" y="223584"/>
                    <a:pt x="958699" y="204876"/>
                    <a:pt x="992141" y="179531"/>
                  </a:cubicBezTo>
                  <a:cubicBezTo>
                    <a:pt x="1049352" y="134215"/>
                    <a:pt x="1088630" y="70710"/>
                    <a:pt x="1103193" y="0"/>
                  </a:cubicBezTo>
                  <a:close/>
                </a:path>
              </a:pathLst>
            </a:custGeom>
            <a:solidFill>
              <a:schemeClr val="tx2">
                <a:alpha val="12000"/>
              </a:schemeClr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9E402B2-844A-D447-BCD0-D342C2E6A996}"/>
                </a:ext>
              </a:extLst>
            </p:cNvPr>
            <p:cNvSpPr/>
            <p:nvPr/>
          </p:nvSpPr>
          <p:spPr>
            <a:xfrm>
              <a:off x="10940459" y="4494905"/>
              <a:ext cx="642044" cy="931703"/>
            </a:xfrm>
            <a:custGeom>
              <a:avLst/>
              <a:gdLst>
                <a:gd name="connsiteX0" fmla="*/ 0 w 922929"/>
                <a:gd name="connsiteY0" fmla="*/ 1096144 h 1096144"/>
                <a:gd name="connsiteX1" fmla="*/ 47954 w 922929"/>
                <a:gd name="connsiteY1" fmla="*/ 1096144 h 1096144"/>
                <a:gd name="connsiteX2" fmla="*/ 58681 w 922929"/>
                <a:gd name="connsiteY2" fmla="*/ 1088096 h 1096144"/>
                <a:gd name="connsiteX3" fmla="*/ 921858 w 922929"/>
                <a:gd name="connsiteY3" fmla="*/ 15863 h 1096144"/>
                <a:gd name="connsiteX4" fmla="*/ 916381 w 922929"/>
                <a:gd name="connsiteY4" fmla="*/ 1049 h 1096144"/>
                <a:gd name="connsiteX5" fmla="*/ 908608 w 922929"/>
                <a:gd name="connsiteY5" fmla="*/ 386 h 1096144"/>
                <a:gd name="connsiteX6" fmla="*/ 884630 w 922929"/>
                <a:gd name="connsiteY6" fmla="*/ 20197 h 1096144"/>
                <a:gd name="connsiteX7" fmla="*/ 84551 w 922929"/>
                <a:gd name="connsiteY7" fmla="*/ 1027427 h 1096144"/>
                <a:gd name="connsiteX8" fmla="*/ 78241 w 922929"/>
                <a:gd name="connsiteY8" fmla="*/ 1032380 h 1096144"/>
                <a:gd name="connsiteX9" fmla="*/ 10727 w 922929"/>
                <a:gd name="connsiteY9" fmla="*/ 1088096 h 10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2929" h="1096144">
                  <a:moveTo>
                    <a:pt x="0" y="1096144"/>
                  </a:moveTo>
                  <a:lnTo>
                    <a:pt x="47954" y="1096144"/>
                  </a:lnTo>
                  <a:lnTo>
                    <a:pt x="58681" y="1088096"/>
                  </a:lnTo>
                  <a:cubicBezTo>
                    <a:pt x="336942" y="862135"/>
                    <a:pt x="800080" y="436213"/>
                    <a:pt x="921858" y="15863"/>
                  </a:cubicBezTo>
                  <a:cubicBezTo>
                    <a:pt x="924515" y="10285"/>
                    <a:pt x="922060" y="3655"/>
                    <a:pt x="916381" y="1049"/>
                  </a:cubicBezTo>
                  <a:cubicBezTo>
                    <a:pt x="913952" y="-66"/>
                    <a:pt x="911195" y="-301"/>
                    <a:pt x="908608" y="386"/>
                  </a:cubicBezTo>
                  <a:cubicBezTo>
                    <a:pt x="897711" y="2578"/>
                    <a:pt x="888681" y="10031"/>
                    <a:pt x="884630" y="20197"/>
                  </a:cubicBezTo>
                  <a:cubicBezTo>
                    <a:pt x="774840" y="400926"/>
                    <a:pt x="358395" y="797751"/>
                    <a:pt x="84551" y="1027427"/>
                  </a:cubicBezTo>
                  <a:lnTo>
                    <a:pt x="78241" y="1032380"/>
                  </a:lnTo>
                  <a:cubicBezTo>
                    <a:pt x="54895" y="1052809"/>
                    <a:pt x="32180" y="1070762"/>
                    <a:pt x="10727" y="1088096"/>
                  </a:cubicBezTo>
                  <a:close/>
                </a:path>
              </a:pathLst>
            </a:custGeom>
            <a:solidFill>
              <a:schemeClr val="tx2">
                <a:alpha val="40000"/>
              </a:schemeClr>
            </a:solidFill>
            <a:ln w="6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599AA05-C4A3-0B49-A4B4-DB38AA6431EC}"/>
              </a:ext>
            </a:extLst>
          </p:cNvPr>
          <p:cNvSpPr txBox="1"/>
          <p:nvPr/>
        </p:nvSpPr>
        <p:spPr>
          <a:xfrm>
            <a:off x="894133" y="2756247"/>
            <a:ext cx="4342384" cy="1225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amet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600" dirty="0">
              <a:latin typeface="Heebo" pitchFamily="2" charset="-79"/>
              <a:cs typeface="Heebo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massa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Cum sociis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natoque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penatibus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et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magnis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dis parturient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montes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,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nascetur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ridiculus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975F67E-0D01-BD47-9C7A-E2CE668EB356}"/>
              </a:ext>
            </a:extLst>
          </p:cNvPr>
          <p:cNvSpPr txBox="1"/>
          <p:nvPr/>
        </p:nvSpPr>
        <p:spPr>
          <a:xfrm>
            <a:off x="944169" y="1184462"/>
            <a:ext cx="4342384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Mission Statement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32FF5EF-1BDA-0847-9CB3-F05FECD272A6}"/>
              </a:ext>
            </a:extLst>
          </p:cNvPr>
          <p:cNvSpPr txBox="1"/>
          <p:nvPr/>
        </p:nvSpPr>
        <p:spPr>
          <a:xfrm>
            <a:off x="894133" y="1726328"/>
            <a:ext cx="510076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latin typeface="Heebo Black" pitchFamily="2" charset="-79"/>
                <a:cs typeface="Heebo Black" pitchFamily="2" charset="-79"/>
              </a:rPr>
              <a:t>Change your thoughts and you change your world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9293B590-E6BD-2E4D-BD1D-0B466097ACD6}"/>
              </a:ext>
            </a:extLst>
          </p:cNvPr>
          <p:cNvSpPr/>
          <p:nvPr/>
        </p:nvSpPr>
        <p:spPr>
          <a:xfrm>
            <a:off x="848139" y="4338370"/>
            <a:ext cx="5416875" cy="1749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741" cap="flat">
            <a:noFill/>
            <a:prstDash val="solid"/>
            <a:miter/>
          </a:ln>
          <a:effectLst>
            <a:outerShdw blurRad="355600" dist="317500" dir="2700000" algn="tl" rotWithShape="0">
              <a:prstClr val="black">
                <a:alpha val="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>
              <a:solidFill>
                <a:schemeClr val="tx1"/>
              </a:solidFill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1EE74E1-690C-2C43-A848-DBDE9BC3FE0D}"/>
              </a:ext>
            </a:extLst>
          </p:cNvPr>
          <p:cNvCxnSpPr>
            <a:cxnSpLocks/>
          </p:cNvCxnSpPr>
          <p:nvPr/>
        </p:nvCxnSpPr>
        <p:spPr>
          <a:xfrm>
            <a:off x="3556576" y="4587133"/>
            <a:ext cx="0" cy="1252435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9533DFE-7751-564C-AB41-A63E571547B6}"/>
              </a:ext>
            </a:extLst>
          </p:cNvPr>
          <p:cNvSpPr txBox="1"/>
          <p:nvPr/>
        </p:nvSpPr>
        <p:spPr>
          <a:xfrm>
            <a:off x="1375269" y="4717061"/>
            <a:ext cx="1970029" cy="992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amet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600" dirty="0">
              <a:latin typeface="Heebo" pitchFamily="2" charset="-79"/>
              <a:cs typeface="Heebo" pitchFamily="2" charset="-79"/>
            </a:endParaRPr>
          </a:p>
          <a:p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8BD2D92-2520-C749-B35C-72F1635370E5}"/>
              </a:ext>
            </a:extLst>
          </p:cNvPr>
          <p:cNvSpPr txBox="1"/>
          <p:nvPr/>
        </p:nvSpPr>
        <p:spPr>
          <a:xfrm>
            <a:off x="3811165" y="4782463"/>
            <a:ext cx="1987982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" b="1" dirty="0">
                <a:latin typeface="Heebo" pitchFamily="2" charset="-79"/>
                <a:cs typeface="Heebo" pitchFamily="2" charset="-79"/>
              </a:rPr>
              <a:t>Lorem ipsum dolor sit </a:t>
            </a:r>
            <a:r>
              <a:rPr lang="en-US" sz="1100" b="1" dirty="0" err="1">
                <a:latin typeface="Heebo" pitchFamily="2" charset="-79"/>
                <a:cs typeface="Heebo" pitchFamily="2" charset="-79"/>
              </a:rPr>
              <a:t>amet</a:t>
            </a:r>
            <a:r>
              <a:rPr lang="en-US" sz="1100" b="1" dirty="0">
                <a:latin typeface="Heebo" pitchFamily="2" charset="-79"/>
                <a:cs typeface="Heebo" pitchFamily="2" charset="-79"/>
              </a:rPr>
              <a:t>.</a:t>
            </a:r>
          </a:p>
          <a:p>
            <a:endParaRPr lang="en-US" sz="600" dirty="0">
              <a:latin typeface="Heebo" pitchFamily="2" charset="-79"/>
              <a:cs typeface="Heebo" pitchFamily="2" charset="-79"/>
            </a:endParaRPr>
          </a:p>
          <a:p>
            <a:r>
              <a:rPr lang="en-US" sz="1100" dirty="0" err="1"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commodo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ligula </a:t>
            </a:r>
            <a:r>
              <a:rPr lang="en-US" sz="1100" dirty="0" err="1">
                <a:latin typeface="Heebo" pitchFamily="2" charset="-79"/>
                <a:cs typeface="Heebo" pitchFamily="2" charset="-79"/>
              </a:rPr>
              <a:t>eget</a:t>
            </a:r>
            <a:r>
              <a:rPr lang="en-US" sz="1100" dirty="0">
                <a:latin typeface="Heebo" pitchFamily="2" charset="-79"/>
                <a:cs typeface="Heebo" pitchFamily="2" charset="-79"/>
              </a:rPr>
              <a:t> dolor. </a:t>
            </a:r>
          </a:p>
        </p:txBody>
      </p:sp>
      <p:sp>
        <p:nvSpPr>
          <p:cNvPr id="151" name="Rounded Rectangular Callout 150">
            <a:extLst>
              <a:ext uri="{FF2B5EF4-FFF2-40B4-BE49-F238E27FC236}">
                <a16:creationId xmlns:a16="http://schemas.microsoft.com/office/drawing/2014/main" id="{7F563758-3993-A247-A8E7-B9F9F664FA32}"/>
              </a:ext>
            </a:extLst>
          </p:cNvPr>
          <p:cNvSpPr/>
          <p:nvPr/>
        </p:nvSpPr>
        <p:spPr>
          <a:xfrm>
            <a:off x="6155105" y="1635443"/>
            <a:ext cx="2156422" cy="1322615"/>
          </a:xfrm>
          <a:prstGeom prst="wedgeRoundRectCallout">
            <a:avLst>
              <a:gd name="adj1" fmla="val 60416"/>
              <a:gd name="adj2" fmla="val 10200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152" name="Rounded Rectangular Callout 151">
            <a:extLst>
              <a:ext uri="{FF2B5EF4-FFF2-40B4-BE49-F238E27FC236}">
                <a16:creationId xmlns:a16="http://schemas.microsoft.com/office/drawing/2014/main" id="{8ED19814-F78B-3B45-974E-E00FF0D12AE5}"/>
              </a:ext>
            </a:extLst>
          </p:cNvPr>
          <p:cNvSpPr/>
          <p:nvPr/>
        </p:nvSpPr>
        <p:spPr>
          <a:xfrm>
            <a:off x="9230115" y="492443"/>
            <a:ext cx="2298141" cy="1322615"/>
          </a:xfrm>
          <a:prstGeom prst="wedgeRoundRectCallout">
            <a:avLst>
              <a:gd name="adj1" fmla="val -26663"/>
              <a:gd name="adj2" fmla="val 17114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5AFEED-930D-074F-97D3-23476D50076D}"/>
              </a:ext>
            </a:extLst>
          </p:cNvPr>
          <p:cNvSpPr txBox="1"/>
          <p:nvPr/>
        </p:nvSpPr>
        <p:spPr>
          <a:xfrm>
            <a:off x="9303246" y="704107"/>
            <a:ext cx="21957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F1F4F4"/>
                </a:solidFill>
                <a:latin typeface="Heebo Thin" pitchFamily="2" charset="-79"/>
                <a:cs typeface="Heebo Thin" pitchFamily="2" charset="-79"/>
              </a:rPr>
              <a:t>678 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2AD8D57-1E59-854A-BB19-4B77915EABE0}"/>
              </a:ext>
            </a:extLst>
          </p:cNvPr>
          <p:cNvSpPr txBox="1"/>
          <p:nvPr/>
        </p:nvSpPr>
        <p:spPr>
          <a:xfrm>
            <a:off x="9328215" y="1205340"/>
            <a:ext cx="2087108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" dirty="0" err="1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commodo</a:t>
            </a:r>
            <a:endParaRPr lang="en-US" sz="1100" dirty="0">
              <a:solidFill>
                <a:srgbClr val="F1F4F4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9498F0A-285C-BB42-AE7B-08111DCCD870}"/>
              </a:ext>
            </a:extLst>
          </p:cNvPr>
          <p:cNvSpPr txBox="1"/>
          <p:nvPr/>
        </p:nvSpPr>
        <p:spPr>
          <a:xfrm>
            <a:off x="6191018" y="1857131"/>
            <a:ext cx="20845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F1F4F4"/>
                </a:solidFill>
                <a:latin typeface="Heebo Thin" pitchFamily="2" charset="-79"/>
                <a:cs typeface="Heebo Thin" pitchFamily="2" charset="-79"/>
              </a:rPr>
              <a:t>546 K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7AE86CB-9873-244C-A992-7111152FBAC8}"/>
              </a:ext>
            </a:extLst>
          </p:cNvPr>
          <p:cNvSpPr txBox="1"/>
          <p:nvPr/>
        </p:nvSpPr>
        <p:spPr>
          <a:xfrm>
            <a:off x="6242598" y="2358364"/>
            <a:ext cx="1981436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" dirty="0" err="1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Consectetuer</a:t>
            </a:r>
            <a:r>
              <a:rPr lang="en-US" sz="1100" dirty="0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adipiscing</a:t>
            </a:r>
            <a:r>
              <a:rPr lang="en-US" sz="1100" dirty="0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en-US" sz="1100" dirty="0" err="1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elit</a:t>
            </a:r>
            <a:r>
              <a:rPr lang="en-US" sz="1100" dirty="0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. Aenean </a:t>
            </a:r>
            <a:r>
              <a:rPr lang="en-US" sz="1100" dirty="0" err="1">
                <a:solidFill>
                  <a:srgbClr val="F1F4F4"/>
                </a:solidFill>
                <a:latin typeface="Heebo" pitchFamily="2" charset="-79"/>
                <a:cs typeface="Heebo" pitchFamily="2" charset="-79"/>
              </a:rPr>
              <a:t>commodo</a:t>
            </a:r>
            <a:endParaRPr lang="en-US" sz="1100" dirty="0">
              <a:solidFill>
                <a:srgbClr val="F1F4F4"/>
              </a:solidFill>
              <a:latin typeface="Heebo" pitchFamily="2" charset="-79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167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2022 Business plan">
      <a:dk1>
        <a:srgbClr val="374558"/>
      </a:dk1>
      <a:lt1>
        <a:srgbClr val="FFFFFF"/>
      </a:lt1>
      <a:dk2>
        <a:srgbClr val="071631"/>
      </a:dk2>
      <a:lt2>
        <a:srgbClr val="FBFBFB"/>
      </a:lt2>
      <a:accent1>
        <a:srgbClr val="4170DF"/>
      </a:accent1>
      <a:accent2>
        <a:srgbClr val="68CE7A"/>
      </a:accent2>
      <a:accent3>
        <a:srgbClr val="E7D031"/>
      </a:accent3>
      <a:accent4>
        <a:srgbClr val="E58A4D"/>
      </a:accent4>
      <a:accent5>
        <a:srgbClr val="E56F5F"/>
      </a:accent5>
      <a:accent6>
        <a:srgbClr val="EA5A9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A575571-71AD-A04C-AD35-D4EE817F5580}">
  <we:reference id="wa200001396" version="3.2.2.0" store="en-US" storeType="OMEX"/>
  <we:alternateReferences>
    <we:reference id="wa200001396" version="3.2.2.0" store="wa20000139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22503</TotalTime>
  <Words>3669</Words>
  <Application>Microsoft Macintosh PowerPoint</Application>
  <PresentationFormat>Widescreen</PresentationFormat>
  <Paragraphs>1040</Paragraphs>
  <Slides>57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Calibri</vt:lpstr>
      <vt:lpstr>Heebo</vt:lpstr>
      <vt:lpstr>Heebo Black</vt:lpstr>
      <vt:lpstr>Heebo ExtraBold</vt:lpstr>
      <vt:lpstr>Heebo Medium</vt:lpstr>
      <vt:lpstr>Heebo Thin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maher</dc:creator>
  <cp:lastModifiedBy>ali maher</cp:lastModifiedBy>
  <cp:revision>2</cp:revision>
  <dcterms:created xsi:type="dcterms:W3CDTF">2021-10-10T11:33:57Z</dcterms:created>
  <dcterms:modified xsi:type="dcterms:W3CDTF">2021-11-09T13:19:15Z</dcterms:modified>
</cp:coreProperties>
</file>