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86" r:id="rId27"/>
    <p:sldId id="279" r:id="rId28"/>
    <p:sldId id="280" r:id="rId29"/>
    <p:sldId id="281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71" y="720"/>
      </p:cViewPr>
      <p:guideLst>
        <p:guide orient="horz" pos="2160"/>
        <p:guide pos="3840"/>
        <p:guide pos="370"/>
        <p:guide pos="7310"/>
        <p:guide orient="horz" pos="346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4714551098381E-2"/>
          <c:y val="4.1400079230162395E-2"/>
          <c:w val="0.90178284699706657"/>
          <c:h val="0.8652561512386901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9000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E-4A1F-8E37-9151505DE1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8000"/>
                  </a:schemeClr>
                </a:gs>
                <a:gs pos="100000">
                  <a:schemeClr val="accent2">
                    <a:alpha val="62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/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64384"/>
        <c:axId val="-211477937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FE-4A1F-8E37-9151505DE1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>
              <a:solidFill>
                <a:schemeClr val="accent1"/>
              </a:solidFill>
            </a:ln>
          </c:spPr>
          <c:marker>
            <c:symbol val="circle"/>
            <c:size val="4"/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964384"/>
        <c:axId val="-2114779376"/>
      </c:lineChart>
      <c:dateAx>
        <c:axId val="-2141964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14779376"/>
        <c:crosses val="autoZero"/>
        <c:auto val="1"/>
        <c:lblOffset val="100"/>
        <c:baseTimeUnit val="days"/>
        <c:majorUnit val="7"/>
        <c:majorTimeUnit val="days"/>
      </c:dateAx>
      <c:valAx>
        <c:axId val="-2114779376"/>
        <c:scaling>
          <c:orientation val="minMax"/>
          <c:max val="160"/>
        </c:scaling>
        <c:delete val="0"/>
        <c:axPos val="l"/>
        <c:majorGridlines>
          <c:spPr>
            <a:ln w="6350">
              <a:solidFill>
                <a:schemeClr val="tx1">
                  <a:lumMod val="60000"/>
                  <a:lumOff val="40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41964384"/>
        <c:crosses val="autoZero"/>
        <c:crossBetween val="midCat"/>
        <c:majorUnit val="40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100" b="0" i="0">
          <a:solidFill>
            <a:schemeClr val="tx1"/>
          </a:solidFill>
          <a:latin typeface="SF UI Display Light" charset="0"/>
          <a:ea typeface="SF UI Display Light" charset="0"/>
          <a:cs typeface="SF UI Display Light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1.5</c:v>
                </c:pt>
                <c:pt idx="1">
                  <c:v>2</c:v>
                </c:pt>
                <c:pt idx="2">
                  <c:v>2.2999999999999998</c:v>
                </c:pt>
                <c:pt idx="3">
                  <c:v>1.8</c:v>
                </c:pt>
                <c:pt idx="4">
                  <c:v>3.4</c:v>
                </c:pt>
                <c:pt idx="5">
                  <c:v>4.2</c:v>
                </c:pt>
                <c:pt idx="6">
                  <c:v>5.3</c:v>
                </c:pt>
                <c:pt idx="7">
                  <c:v>4.5999999999999996</c:v>
                </c:pt>
                <c:pt idx="8">
                  <c:v>3.8</c:v>
                </c:pt>
                <c:pt idx="9">
                  <c:v>7.2</c:v>
                </c:pt>
                <c:pt idx="10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D-415D-8D3F-EBB09CF4B8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2.4</c:v>
                </c:pt>
                <c:pt idx="1">
                  <c:v>3.2</c:v>
                </c:pt>
                <c:pt idx="2">
                  <c:v>2</c:v>
                </c:pt>
                <c:pt idx="3">
                  <c:v>3.7</c:v>
                </c:pt>
                <c:pt idx="4">
                  <c:v>3.9</c:v>
                </c:pt>
                <c:pt idx="5">
                  <c:v>3.6</c:v>
                </c:pt>
                <c:pt idx="6">
                  <c:v>3.5</c:v>
                </c:pt>
                <c:pt idx="7">
                  <c:v>2.8</c:v>
                </c:pt>
                <c:pt idx="8">
                  <c:v>7.2</c:v>
                </c:pt>
                <c:pt idx="9">
                  <c:v>4.5999999999999996</c:v>
                </c:pt>
                <c:pt idx="10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D-415D-8D3F-EBB09CF4B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100"/>
        <c:axId val="604000128"/>
        <c:axId val="603988368"/>
      </c:barChart>
      <c:catAx>
        <c:axId val="604000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3988368"/>
        <c:crosses val="autoZero"/>
        <c:auto val="1"/>
        <c:lblAlgn val="ctr"/>
        <c:lblOffset val="100"/>
        <c:noMultiLvlLbl val="0"/>
      </c:catAx>
      <c:valAx>
        <c:axId val="60398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00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A-4AA3-9D7A-D717827CF72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A-4AA3-9D7A-D717827CF72F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A-4AA3-9D7A-D717827CF7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A-4AA3-9D7A-D717827CF72F}"/>
              </c:ext>
            </c:extLst>
          </c:dPt>
          <c:cat>
            <c:strRef>
              <c:f>Sheet1!$A$2:$A$5</c:f>
              <c:strCache>
                <c:ptCount val="2"/>
                <c:pt idx="0">
                  <c:v>Data One</c:v>
                </c:pt>
                <c:pt idx="1">
                  <c:v>Data Two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A-4AA3-9D7A-D717827CF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107680" y="1"/>
            <a:ext cx="4084320" cy="3415701"/>
          </a:xfrm>
          <a:custGeom>
            <a:avLst/>
            <a:gdLst>
              <a:gd name="connsiteX0" fmla="*/ 54704 w 4084320"/>
              <a:gd name="connsiteY0" fmla="*/ 0 h 3415701"/>
              <a:gd name="connsiteX1" fmla="*/ 4084320 w 4084320"/>
              <a:gd name="connsiteY1" fmla="*/ 0 h 3415701"/>
              <a:gd name="connsiteX2" fmla="*/ 4084320 w 4084320"/>
              <a:gd name="connsiteY2" fmla="*/ 3138321 h 3415701"/>
              <a:gd name="connsiteX3" fmla="*/ 3975316 w 4084320"/>
              <a:gd name="connsiteY3" fmla="*/ 3190831 h 3415701"/>
              <a:gd name="connsiteX4" fmla="*/ 2861494 w 4084320"/>
              <a:gd name="connsiteY4" fmla="*/ 3415701 h 3415701"/>
              <a:gd name="connsiteX5" fmla="*/ 0 w 4084320"/>
              <a:gd name="connsiteY5" fmla="*/ 554207 h 3415701"/>
              <a:gd name="connsiteX6" fmla="*/ 14774 w 4084320"/>
              <a:gd name="connsiteY6" fmla="*/ 261636 h 34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4320" h="3415701">
                <a:moveTo>
                  <a:pt x="54704" y="0"/>
                </a:moveTo>
                <a:lnTo>
                  <a:pt x="4084320" y="0"/>
                </a:lnTo>
                <a:lnTo>
                  <a:pt x="4084320" y="3138321"/>
                </a:lnTo>
                <a:lnTo>
                  <a:pt x="3975316" y="3190831"/>
                </a:lnTo>
                <a:cubicBezTo>
                  <a:pt x="3632972" y="3335630"/>
                  <a:pt x="3256584" y="3415701"/>
                  <a:pt x="2861494" y="3415701"/>
                </a:cubicBezTo>
                <a:cubicBezTo>
                  <a:pt x="1281135" y="3415701"/>
                  <a:pt x="0" y="2134566"/>
                  <a:pt x="0" y="554207"/>
                </a:cubicBezTo>
                <a:cubicBezTo>
                  <a:pt x="0" y="455435"/>
                  <a:pt x="5005" y="357831"/>
                  <a:pt x="14774" y="2616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53256" y="2196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5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668833" y="596871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7441" y="2996661"/>
            <a:ext cx="1840821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6195" y="81077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19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848873"/>
            <a:ext cx="3679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4306208"/>
            <a:ext cx="5270500" cy="1845043"/>
          </a:xfrm>
          <a:custGeom>
            <a:avLst/>
            <a:gdLst>
              <a:gd name="connsiteX0" fmla="*/ 142677 w 5270500"/>
              <a:gd name="connsiteY0" fmla="*/ 0 h 1845043"/>
              <a:gd name="connsiteX1" fmla="*/ 5127823 w 5270500"/>
              <a:gd name="connsiteY1" fmla="*/ 0 h 1845043"/>
              <a:gd name="connsiteX2" fmla="*/ 5270500 w 5270500"/>
              <a:gd name="connsiteY2" fmla="*/ 142677 h 1845043"/>
              <a:gd name="connsiteX3" fmla="*/ 5270500 w 5270500"/>
              <a:gd name="connsiteY3" fmla="*/ 1702366 h 1845043"/>
              <a:gd name="connsiteX4" fmla="*/ 5127823 w 5270500"/>
              <a:gd name="connsiteY4" fmla="*/ 1845043 h 1845043"/>
              <a:gd name="connsiteX5" fmla="*/ 142677 w 5270500"/>
              <a:gd name="connsiteY5" fmla="*/ 1845043 h 1845043"/>
              <a:gd name="connsiteX6" fmla="*/ 0 w 5270500"/>
              <a:gd name="connsiteY6" fmla="*/ 1702366 h 1845043"/>
              <a:gd name="connsiteX7" fmla="*/ 0 w 5270500"/>
              <a:gd name="connsiteY7" fmla="*/ 142677 h 1845043"/>
              <a:gd name="connsiteX8" fmla="*/ 142677 w 5270500"/>
              <a:gd name="connsiteY8" fmla="*/ 0 h 184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0500" h="1845043">
                <a:moveTo>
                  <a:pt x="142677" y="0"/>
                </a:moveTo>
                <a:lnTo>
                  <a:pt x="5127823" y="0"/>
                </a:lnTo>
                <a:cubicBezTo>
                  <a:pt x="5206622" y="0"/>
                  <a:pt x="5270500" y="63879"/>
                  <a:pt x="5270500" y="142677"/>
                </a:cubicBezTo>
                <a:lnTo>
                  <a:pt x="5270500" y="1702366"/>
                </a:lnTo>
                <a:cubicBezTo>
                  <a:pt x="5270500" y="1781164"/>
                  <a:pt x="5206622" y="1845043"/>
                  <a:pt x="5127823" y="1845043"/>
                </a:cubicBezTo>
                <a:lnTo>
                  <a:pt x="142677" y="1845043"/>
                </a:lnTo>
                <a:cubicBezTo>
                  <a:pt x="63879" y="1845043"/>
                  <a:pt x="0" y="1781164"/>
                  <a:pt x="0" y="1702366"/>
                </a:cubicBezTo>
                <a:lnTo>
                  <a:pt x="0" y="142677"/>
                </a:lnTo>
                <a:cubicBezTo>
                  <a:pt x="0" y="63879"/>
                  <a:pt x="63879" y="0"/>
                  <a:pt x="1426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59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168053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26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096000" y="196560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87374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13515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58737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1351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65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113873" y="325637"/>
            <a:ext cx="79642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2842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6 w 2632422"/>
              <a:gd name="connsiteY1" fmla="*/ 3267 h 2632423"/>
              <a:gd name="connsiteX2" fmla="*/ 1692928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6 w 2632422"/>
              <a:gd name="connsiteY7" fmla="*/ 2245258 h 2632423"/>
              <a:gd name="connsiteX8" fmla="*/ 91382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6" y="3267"/>
                </a:cubicBezTo>
                <a:cubicBezTo>
                  <a:pt x="1600285" y="7737"/>
                  <a:pt x="1647244" y="16761"/>
                  <a:pt x="1692928" y="30143"/>
                </a:cubicBezTo>
                <a:cubicBezTo>
                  <a:pt x="1875661" y="83670"/>
                  <a:pt x="2037974" y="206908"/>
                  <a:pt x="2136558" y="387166"/>
                </a:cubicBezTo>
                <a:lnTo>
                  <a:pt x="2541041" y="1126784"/>
                </a:lnTo>
                <a:cubicBezTo>
                  <a:pt x="2738205" y="1487305"/>
                  <a:pt x="2605778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6" y="2245258"/>
                </a:cubicBezTo>
                <a:lnTo>
                  <a:pt x="91382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8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753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5 w 2632422"/>
              <a:gd name="connsiteY1" fmla="*/ 3267 h 2632423"/>
              <a:gd name="connsiteX2" fmla="*/ 1692927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5 w 2632422"/>
              <a:gd name="connsiteY7" fmla="*/ 2245258 h 2632423"/>
              <a:gd name="connsiteX8" fmla="*/ 91381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5" y="3267"/>
                </a:cubicBezTo>
                <a:cubicBezTo>
                  <a:pt x="1600285" y="7737"/>
                  <a:pt x="1647244" y="16761"/>
                  <a:pt x="1692927" y="30143"/>
                </a:cubicBezTo>
                <a:cubicBezTo>
                  <a:pt x="1875660" y="83670"/>
                  <a:pt x="2037973" y="206908"/>
                  <a:pt x="2136558" y="387166"/>
                </a:cubicBezTo>
                <a:lnTo>
                  <a:pt x="2541041" y="1126784"/>
                </a:lnTo>
                <a:cubicBezTo>
                  <a:pt x="2738204" y="1487305"/>
                  <a:pt x="2605777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5" y="2245258"/>
                </a:cubicBezTo>
                <a:lnTo>
                  <a:pt x="91381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7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51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29596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41637" y="1309846"/>
            <a:ext cx="3706539" cy="3706540"/>
          </a:xfrm>
          <a:custGeom>
            <a:avLst/>
            <a:gdLst>
              <a:gd name="connsiteX0" fmla="*/ 2034598 w 3706539"/>
              <a:gd name="connsiteY0" fmla="*/ 1380 h 3706540"/>
              <a:gd name="connsiteX1" fmla="*/ 2186290 w 3706539"/>
              <a:gd name="connsiteY1" fmla="*/ 4599 h 3706540"/>
              <a:gd name="connsiteX2" fmla="*/ 2383699 w 3706539"/>
              <a:gd name="connsiteY2" fmla="*/ 42441 h 3706540"/>
              <a:gd name="connsiteX3" fmla="*/ 3008346 w 3706539"/>
              <a:gd name="connsiteY3" fmla="*/ 545141 h 3706540"/>
              <a:gd name="connsiteX4" fmla="*/ 3577872 w 3706539"/>
              <a:gd name="connsiteY4" fmla="*/ 1586549 h 3706540"/>
              <a:gd name="connsiteX5" fmla="*/ 3161398 w 3706539"/>
              <a:gd name="connsiteY5" fmla="*/ 3008344 h 3706540"/>
              <a:gd name="connsiteX6" fmla="*/ 2119994 w 3706539"/>
              <a:gd name="connsiteY6" fmla="*/ 3577873 h 3706540"/>
              <a:gd name="connsiteX7" fmla="*/ 698195 w 3706539"/>
              <a:gd name="connsiteY7" fmla="*/ 3161398 h 3706540"/>
              <a:gd name="connsiteX8" fmla="*/ 128668 w 3706539"/>
              <a:gd name="connsiteY8" fmla="*/ 2119992 h 3706540"/>
              <a:gd name="connsiteX9" fmla="*/ 545143 w 3706539"/>
              <a:gd name="connsiteY9" fmla="*/ 698196 h 3706540"/>
              <a:gd name="connsiteX10" fmla="*/ 1586547 w 3706539"/>
              <a:gd name="connsiteY10" fmla="*/ 128666 h 3706540"/>
              <a:gd name="connsiteX11" fmla="*/ 2034598 w 3706539"/>
              <a:gd name="connsiteY11" fmla="*/ 1380 h 370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06539" h="3706540">
                <a:moveTo>
                  <a:pt x="2034598" y="1380"/>
                </a:moveTo>
                <a:cubicBezTo>
                  <a:pt x="2085368" y="-1233"/>
                  <a:pt x="2136068" y="-121"/>
                  <a:pt x="2186290" y="4599"/>
                </a:cubicBezTo>
                <a:cubicBezTo>
                  <a:pt x="2253256" y="10893"/>
                  <a:pt x="2319376" y="23599"/>
                  <a:pt x="2383699" y="42441"/>
                </a:cubicBezTo>
                <a:cubicBezTo>
                  <a:pt x="2640994" y="117808"/>
                  <a:pt x="2869536" y="291332"/>
                  <a:pt x="3008346" y="545141"/>
                </a:cubicBezTo>
                <a:lnTo>
                  <a:pt x="3577872" y="1586549"/>
                </a:lnTo>
                <a:cubicBezTo>
                  <a:pt x="3855484" y="2094174"/>
                  <a:pt x="3669024" y="2730732"/>
                  <a:pt x="3161398" y="3008344"/>
                </a:cubicBezTo>
                <a:lnTo>
                  <a:pt x="2119994" y="3577873"/>
                </a:lnTo>
                <a:cubicBezTo>
                  <a:pt x="1612365" y="3855484"/>
                  <a:pt x="975807" y="3669024"/>
                  <a:pt x="698195" y="3161398"/>
                </a:cubicBezTo>
                <a:lnTo>
                  <a:pt x="128668" y="2119992"/>
                </a:lnTo>
                <a:cubicBezTo>
                  <a:pt x="-148944" y="1612366"/>
                  <a:pt x="37518" y="975809"/>
                  <a:pt x="545143" y="698196"/>
                </a:cubicBezTo>
                <a:lnTo>
                  <a:pt x="1586547" y="128666"/>
                </a:lnTo>
                <a:cubicBezTo>
                  <a:pt x="1729316" y="50590"/>
                  <a:pt x="1882284" y="9221"/>
                  <a:pt x="2034598" y="13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967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33806" y="2486048"/>
            <a:ext cx="7966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98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8876" y="157364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619601" y="3501116"/>
            <a:ext cx="3273316" cy="32733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891117" y="2022082"/>
            <a:ext cx="2208326" cy="22083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684592" y="83572"/>
            <a:ext cx="3811136" cy="38111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105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451685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549276"/>
            <a:ext cx="11017250" cy="3468089"/>
          </a:xfrm>
          <a:custGeom>
            <a:avLst/>
            <a:gdLst>
              <a:gd name="connsiteX0" fmla="*/ 0 w 11017250"/>
              <a:gd name="connsiteY0" fmla="*/ 0 h 3468089"/>
              <a:gd name="connsiteX1" fmla="*/ 11017250 w 11017250"/>
              <a:gd name="connsiteY1" fmla="*/ 0 h 3468089"/>
              <a:gd name="connsiteX2" fmla="*/ 11017250 w 11017250"/>
              <a:gd name="connsiteY2" fmla="*/ 3468089 h 3468089"/>
              <a:gd name="connsiteX3" fmla="*/ 0 w 11017250"/>
              <a:gd name="connsiteY3" fmla="*/ 3468089 h 34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50" h="3468089">
                <a:moveTo>
                  <a:pt x="0" y="0"/>
                </a:moveTo>
                <a:lnTo>
                  <a:pt x="11017250" y="0"/>
                </a:lnTo>
                <a:lnTo>
                  <a:pt x="11017250" y="3468089"/>
                </a:lnTo>
                <a:lnTo>
                  <a:pt x="0" y="3468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18397" y="1590948"/>
            <a:ext cx="4440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476375" y="1610938"/>
            <a:ext cx="3636124" cy="363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62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316494"/>
            <a:ext cx="4225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50972" y="1134565"/>
            <a:ext cx="4668793" cy="2082993"/>
          </a:xfrm>
          <a:custGeom>
            <a:avLst/>
            <a:gdLst>
              <a:gd name="connsiteX0" fmla="*/ 337653 w 4668793"/>
              <a:gd name="connsiteY0" fmla="*/ 0 h 2082993"/>
              <a:gd name="connsiteX1" fmla="*/ 4331140 w 4668793"/>
              <a:gd name="connsiteY1" fmla="*/ 0 h 2082993"/>
              <a:gd name="connsiteX2" fmla="*/ 4668793 w 4668793"/>
              <a:gd name="connsiteY2" fmla="*/ 337653 h 2082993"/>
              <a:gd name="connsiteX3" fmla="*/ 4668793 w 4668793"/>
              <a:gd name="connsiteY3" fmla="*/ 1745340 h 2082993"/>
              <a:gd name="connsiteX4" fmla="*/ 4331140 w 4668793"/>
              <a:gd name="connsiteY4" fmla="*/ 2082993 h 2082993"/>
              <a:gd name="connsiteX5" fmla="*/ 337653 w 4668793"/>
              <a:gd name="connsiteY5" fmla="*/ 2082993 h 2082993"/>
              <a:gd name="connsiteX6" fmla="*/ 0 w 4668793"/>
              <a:gd name="connsiteY6" fmla="*/ 1745340 h 2082993"/>
              <a:gd name="connsiteX7" fmla="*/ 0 w 4668793"/>
              <a:gd name="connsiteY7" fmla="*/ 337653 h 2082993"/>
              <a:gd name="connsiteX8" fmla="*/ 337653 w 4668793"/>
              <a:gd name="connsiteY8" fmla="*/ 0 h 20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8793" h="2082993">
                <a:moveTo>
                  <a:pt x="337653" y="0"/>
                </a:moveTo>
                <a:lnTo>
                  <a:pt x="4331140" y="0"/>
                </a:lnTo>
                <a:cubicBezTo>
                  <a:pt x="4517621" y="0"/>
                  <a:pt x="4668793" y="151172"/>
                  <a:pt x="4668793" y="337653"/>
                </a:cubicBezTo>
                <a:lnTo>
                  <a:pt x="4668793" y="1745340"/>
                </a:lnTo>
                <a:cubicBezTo>
                  <a:pt x="4668793" y="1931821"/>
                  <a:pt x="4517621" y="2082993"/>
                  <a:pt x="4331140" y="2082993"/>
                </a:cubicBezTo>
                <a:lnTo>
                  <a:pt x="337653" y="2082993"/>
                </a:lnTo>
                <a:cubicBezTo>
                  <a:pt x="151172" y="2082993"/>
                  <a:pt x="0" y="1931821"/>
                  <a:pt x="0" y="1745340"/>
                </a:cubicBezTo>
                <a:lnTo>
                  <a:pt x="0" y="337653"/>
                </a:lnTo>
                <a:cubicBezTo>
                  <a:pt x="0" y="151172"/>
                  <a:pt x="151172" y="0"/>
                  <a:pt x="3376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120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87375" y="119284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5200650" y="3221860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022064" y="871021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881940" y="1012111"/>
            <a:ext cx="1992460" cy="19924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9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71223" y="435745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4887" y="1912304"/>
            <a:ext cx="5562600" cy="3482975"/>
          </a:xfrm>
          <a:custGeom>
            <a:avLst/>
            <a:gdLst>
              <a:gd name="connsiteX0" fmla="*/ 0 w 5562600"/>
              <a:gd name="connsiteY0" fmla="*/ 0 h 3482975"/>
              <a:gd name="connsiteX1" fmla="*/ 5562600 w 5562600"/>
              <a:gd name="connsiteY1" fmla="*/ 0 h 3482975"/>
              <a:gd name="connsiteX2" fmla="*/ 5562600 w 5562600"/>
              <a:gd name="connsiteY2" fmla="*/ 3482975 h 3482975"/>
              <a:gd name="connsiteX3" fmla="*/ 0 w 5562600"/>
              <a:gd name="connsiteY3" fmla="*/ 3482975 h 348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0" h="3482975">
                <a:moveTo>
                  <a:pt x="0" y="0"/>
                </a:moveTo>
                <a:lnTo>
                  <a:pt x="5562600" y="0"/>
                </a:lnTo>
                <a:lnTo>
                  <a:pt x="5562600" y="3482975"/>
                </a:lnTo>
                <a:lnTo>
                  <a:pt x="0" y="34829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331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57709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60868" y="1017428"/>
            <a:ext cx="3117321" cy="4465111"/>
          </a:xfrm>
          <a:custGeom>
            <a:avLst/>
            <a:gdLst>
              <a:gd name="connsiteX0" fmla="*/ 0 w 3117321"/>
              <a:gd name="connsiteY0" fmla="*/ 0 h 4465111"/>
              <a:gd name="connsiteX1" fmla="*/ 3117321 w 3117321"/>
              <a:gd name="connsiteY1" fmla="*/ 0 h 4465111"/>
              <a:gd name="connsiteX2" fmla="*/ 3117321 w 3117321"/>
              <a:gd name="connsiteY2" fmla="*/ 4465111 h 4465111"/>
              <a:gd name="connsiteX3" fmla="*/ 0 w 3117321"/>
              <a:gd name="connsiteY3" fmla="*/ 4465111 h 446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321" h="4465111">
                <a:moveTo>
                  <a:pt x="0" y="0"/>
                </a:moveTo>
                <a:lnTo>
                  <a:pt x="3117321" y="0"/>
                </a:lnTo>
                <a:lnTo>
                  <a:pt x="3117321" y="4465111"/>
                </a:lnTo>
                <a:lnTo>
                  <a:pt x="0" y="4465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614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514599" y="325637"/>
            <a:ext cx="71628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403017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26981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250944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6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6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567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464525" y="1650890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05175" y="15570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05175" y="37287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114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6359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05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91451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71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9973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335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71222" y="47022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6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7375" y="84708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049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357784" y="90057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9242" y="807028"/>
            <a:ext cx="4595567" cy="5243944"/>
          </a:xfrm>
          <a:custGeom>
            <a:avLst/>
            <a:gdLst>
              <a:gd name="connsiteX0" fmla="*/ 744941 w 4595567"/>
              <a:gd name="connsiteY0" fmla="*/ 0 h 5243944"/>
              <a:gd name="connsiteX1" fmla="*/ 3850626 w 4595567"/>
              <a:gd name="connsiteY1" fmla="*/ 0 h 5243944"/>
              <a:gd name="connsiteX2" fmla="*/ 4595567 w 4595567"/>
              <a:gd name="connsiteY2" fmla="*/ 744941 h 5243944"/>
              <a:gd name="connsiteX3" fmla="*/ 4595567 w 4595567"/>
              <a:gd name="connsiteY3" fmla="*/ 4499003 h 5243944"/>
              <a:gd name="connsiteX4" fmla="*/ 3850626 w 4595567"/>
              <a:gd name="connsiteY4" fmla="*/ 5243944 h 5243944"/>
              <a:gd name="connsiteX5" fmla="*/ 744941 w 4595567"/>
              <a:gd name="connsiteY5" fmla="*/ 5243944 h 5243944"/>
              <a:gd name="connsiteX6" fmla="*/ 0 w 4595567"/>
              <a:gd name="connsiteY6" fmla="*/ 4499003 h 5243944"/>
              <a:gd name="connsiteX7" fmla="*/ 0 w 4595567"/>
              <a:gd name="connsiteY7" fmla="*/ 744941 h 5243944"/>
              <a:gd name="connsiteX8" fmla="*/ 744941 w 4595567"/>
              <a:gd name="connsiteY8" fmla="*/ 0 h 524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5567" h="5243944">
                <a:moveTo>
                  <a:pt x="744941" y="0"/>
                </a:moveTo>
                <a:lnTo>
                  <a:pt x="3850626" y="0"/>
                </a:lnTo>
                <a:cubicBezTo>
                  <a:pt x="4262047" y="0"/>
                  <a:pt x="4595567" y="333521"/>
                  <a:pt x="4595567" y="744941"/>
                </a:cubicBezTo>
                <a:lnTo>
                  <a:pt x="4595567" y="4499003"/>
                </a:lnTo>
                <a:cubicBezTo>
                  <a:pt x="4595567" y="4910423"/>
                  <a:pt x="4262047" y="5243944"/>
                  <a:pt x="3850626" y="5243944"/>
                </a:cubicBezTo>
                <a:lnTo>
                  <a:pt x="744941" y="5243944"/>
                </a:lnTo>
                <a:cubicBezTo>
                  <a:pt x="333521" y="5243944"/>
                  <a:pt x="0" y="4910423"/>
                  <a:pt x="0" y="4499003"/>
                </a:cubicBezTo>
                <a:lnTo>
                  <a:pt x="0" y="744941"/>
                </a:lnTo>
                <a:cubicBezTo>
                  <a:pt x="0" y="333521"/>
                  <a:pt x="333521" y="0"/>
                  <a:pt x="7449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595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13780" y="1826372"/>
            <a:ext cx="6078220" cy="5031629"/>
          </a:xfrm>
          <a:custGeom>
            <a:avLst/>
            <a:gdLst>
              <a:gd name="connsiteX0" fmla="*/ 3718560 w 6078220"/>
              <a:gd name="connsiteY0" fmla="*/ 0 h 5031629"/>
              <a:gd name="connsiteX1" fmla="*/ 5797642 w 6078220"/>
              <a:gd name="connsiteY1" fmla="*/ 635072 h 5031629"/>
              <a:gd name="connsiteX2" fmla="*/ 6078220 w 6078220"/>
              <a:gd name="connsiteY2" fmla="*/ 844884 h 5031629"/>
              <a:gd name="connsiteX3" fmla="*/ 6078220 w 6078220"/>
              <a:gd name="connsiteY3" fmla="*/ 5031629 h 5031629"/>
              <a:gd name="connsiteX4" fmla="*/ 243046 w 6078220"/>
              <a:gd name="connsiteY4" fmla="*/ 5031629 h 5031629"/>
              <a:gd name="connsiteX5" fmla="*/ 167179 w 6078220"/>
              <a:gd name="connsiteY5" fmla="*/ 4824346 h 5031629"/>
              <a:gd name="connsiteX6" fmla="*/ 0 w 6078220"/>
              <a:gd name="connsiteY6" fmla="*/ 3718560 h 5031629"/>
              <a:gd name="connsiteX7" fmla="*/ 3718560 w 6078220"/>
              <a:gd name="connsiteY7" fmla="*/ 0 h 503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8220" h="5031629">
                <a:moveTo>
                  <a:pt x="3718560" y="0"/>
                </a:moveTo>
                <a:cubicBezTo>
                  <a:pt x="4488699" y="0"/>
                  <a:pt x="5204156" y="234121"/>
                  <a:pt x="5797642" y="635072"/>
                </a:cubicBezTo>
                <a:lnTo>
                  <a:pt x="6078220" y="844884"/>
                </a:lnTo>
                <a:lnTo>
                  <a:pt x="6078220" y="5031629"/>
                </a:lnTo>
                <a:lnTo>
                  <a:pt x="243046" y="5031629"/>
                </a:lnTo>
                <a:lnTo>
                  <a:pt x="167179" y="4824346"/>
                </a:lnTo>
                <a:cubicBezTo>
                  <a:pt x="58530" y="4475029"/>
                  <a:pt x="0" y="4103630"/>
                  <a:pt x="0" y="3718560"/>
                </a:cubicBezTo>
                <a:cubicBezTo>
                  <a:pt x="0" y="1664856"/>
                  <a:pt x="1664856" y="0"/>
                  <a:pt x="3718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14400" y="2196798"/>
            <a:ext cx="8775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7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499819"/>
            <a:ext cx="8992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12192000" cy="2286000"/>
          </a:xfrm>
          <a:custGeom>
            <a:avLst/>
            <a:gdLst>
              <a:gd name="connsiteX0" fmla="*/ 3739878 w 12192000"/>
              <a:gd name="connsiteY0" fmla="*/ 148 h 2286000"/>
              <a:gd name="connsiteX1" fmla="*/ 5037241 w 12192000"/>
              <a:gd name="connsiteY1" fmla="*/ 46204 h 2286000"/>
              <a:gd name="connsiteX2" fmla="*/ 7951348 w 12192000"/>
              <a:gd name="connsiteY2" fmla="*/ 1005452 h 2286000"/>
              <a:gd name="connsiteX3" fmla="*/ 11948816 w 12192000"/>
              <a:gd name="connsiteY3" fmla="*/ 1347053 h 2286000"/>
              <a:gd name="connsiteX4" fmla="*/ 12192000 w 12192000"/>
              <a:gd name="connsiteY4" fmla="*/ 1372769 h 2286000"/>
              <a:gd name="connsiteX5" fmla="*/ 12192000 w 12192000"/>
              <a:gd name="connsiteY5" fmla="*/ 2286000 h 2286000"/>
              <a:gd name="connsiteX6" fmla="*/ 0 w 12192000"/>
              <a:gd name="connsiteY6" fmla="*/ 2286000 h 2286000"/>
              <a:gd name="connsiteX7" fmla="*/ 0 w 12192000"/>
              <a:gd name="connsiteY7" fmla="*/ 142704 h 2286000"/>
              <a:gd name="connsiteX8" fmla="*/ 73867 w 12192000"/>
              <a:gd name="connsiteY8" fmla="*/ 139344 h 2286000"/>
              <a:gd name="connsiteX9" fmla="*/ 3739878 w 12192000"/>
              <a:gd name="connsiteY9" fmla="*/ 14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2286000">
                <a:moveTo>
                  <a:pt x="3739878" y="148"/>
                </a:moveTo>
                <a:cubicBezTo>
                  <a:pt x="4238030" y="-1526"/>
                  <a:pt x="4690323" y="10892"/>
                  <a:pt x="5037241" y="46204"/>
                </a:cubicBezTo>
                <a:cubicBezTo>
                  <a:pt x="6424911" y="187452"/>
                  <a:pt x="6646938" y="764863"/>
                  <a:pt x="7951348" y="1005452"/>
                </a:cubicBezTo>
                <a:cubicBezTo>
                  <a:pt x="8929655" y="1185892"/>
                  <a:pt x="10762682" y="1233622"/>
                  <a:pt x="11948816" y="1347053"/>
                </a:cubicBezTo>
                <a:lnTo>
                  <a:pt x="12192000" y="1372769"/>
                </a:lnTo>
                <a:lnTo>
                  <a:pt x="12192000" y="2286000"/>
                </a:lnTo>
                <a:lnTo>
                  <a:pt x="0" y="2286000"/>
                </a:lnTo>
                <a:lnTo>
                  <a:pt x="0" y="142704"/>
                </a:lnTo>
                <a:lnTo>
                  <a:pt x="73867" y="139344"/>
                </a:lnTo>
                <a:cubicBezTo>
                  <a:pt x="962504" y="96583"/>
                  <a:pt x="2494498" y="4332"/>
                  <a:pt x="3739878" y="1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1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87375" y="1254699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036050" y="549275"/>
            <a:ext cx="2568576" cy="25685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223744" y="2545443"/>
            <a:ext cx="3763282" cy="3763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2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401037"/>
            <a:ext cx="802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4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155841" y="1090535"/>
            <a:ext cx="4676928" cy="46769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7375" y="2765156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6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970034" y="122023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67270" y="1220234"/>
            <a:ext cx="4417534" cy="4417533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2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907582" y="353532"/>
            <a:ext cx="6684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902630" y="196211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88280" y="436190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6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1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H="1">
            <a:off x="-2" y="227040"/>
            <a:ext cx="7531101" cy="6630960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3953256" y="3337043"/>
            <a:ext cx="46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Medical Presentation Template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4176" y="22402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256" y="3694444"/>
            <a:ext cx="6067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9644" y="12877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291" y="53898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991" y="3479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47" y="5389826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Amstein</a:t>
            </a:r>
            <a:endParaRPr lang="en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8741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3947850" cy="6858000"/>
          </a:xfrm>
          <a:custGeom>
            <a:avLst/>
            <a:gdLst>
              <a:gd name="connsiteX0" fmla="*/ 0 w 3947850"/>
              <a:gd name="connsiteY0" fmla="*/ 0 h 6858000"/>
              <a:gd name="connsiteX1" fmla="*/ 3371764 w 3947850"/>
              <a:gd name="connsiteY1" fmla="*/ 0 h 6858000"/>
              <a:gd name="connsiteX2" fmla="*/ 3442315 w 3947850"/>
              <a:gd name="connsiteY2" fmla="*/ 148157 h 6858000"/>
              <a:gd name="connsiteX3" fmla="*/ 3134599 w 3947850"/>
              <a:gd name="connsiteY3" fmla="*/ 5509243 h 6858000"/>
              <a:gd name="connsiteX4" fmla="*/ 2117124 w 3947850"/>
              <a:gd name="connsiteY4" fmla="*/ 6786522 h 6858000"/>
              <a:gd name="connsiteX5" fmla="*/ 2037830 w 3947850"/>
              <a:gd name="connsiteY5" fmla="*/ 6858000 h 6858000"/>
              <a:gd name="connsiteX6" fmla="*/ 0 w 3947850"/>
              <a:gd name="connsiteY6" fmla="*/ 6858000 h 6858000"/>
              <a:gd name="connsiteX7" fmla="*/ 0 w 394785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7850" h="6858000">
                <a:moveTo>
                  <a:pt x="0" y="0"/>
                </a:moveTo>
                <a:lnTo>
                  <a:pt x="3371764" y="0"/>
                </a:lnTo>
                <a:lnTo>
                  <a:pt x="3442315" y="148157"/>
                </a:lnTo>
                <a:cubicBezTo>
                  <a:pt x="4178121" y="1822644"/>
                  <a:pt x="4139931" y="3807778"/>
                  <a:pt x="3134599" y="5509243"/>
                </a:cubicBezTo>
                <a:cubicBezTo>
                  <a:pt x="2851956" y="5990304"/>
                  <a:pt x="2507832" y="6417660"/>
                  <a:pt x="2117124" y="6786522"/>
                </a:cubicBezTo>
                <a:lnTo>
                  <a:pt x="20378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/>
          <p:cNvSpPr/>
          <p:nvPr/>
        </p:nvSpPr>
        <p:spPr>
          <a:xfrm>
            <a:off x="5013649" y="164534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3650" y="124040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Three.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9619" y="404513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9620" y="364019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Four.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3649" y="4579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9618" y="2842113"/>
            <a:ext cx="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A31C6-755C-4274-AEFA-C7C41D35CAE6}"/>
              </a:ext>
            </a:extLst>
          </p:cNvPr>
          <p:cNvSpPr txBox="1"/>
          <p:nvPr/>
        </p:nvSpPr>
        <p:spPr>
          <a:xfrm>
            <a:off x="3386457" y="5426569"/>
            <a:ext cx="69508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amet, consectetuer adipiscing elit. Maecenas porttitor congue massa. Fusce posuere, magna sed pulvinar ultricies, purus lectus </a:t>
            </a:r>
            <a:r>
              <a:rPr lang="en-US" sz="1200" dirty="0" err="1"/>
              <a:t>malesuada</a:t>
            </a:r>
            <a:r>
              <a:rPr lang="en-US" sz="1200" dirty="0"/>
              <a:t> libero.</a:t>
            </a:r>
          </a:p>
        </p:txBody>
      </p:sp>
      <p:sp>
        <p:nvSpPr>
          <p:cNvPr id="19" name="Oval 18"/>
          <p:cNvSpPr/>
          <p:nvPr/>
        </p:nvSpPr>
        <p:spPr>
          <a:xfrm>
            <a:off x="3713821" y="227773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4191565" y="1771119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3451884" y="4921661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-25967" y="6217935"/>
            <a:ext cx="605852" cy="62176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7583" y="441623"/>
            <a:ext cx="798777" cy="798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943606" y="3490852"/>
            <a:ext cx="1096018" cy="112480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9885" y="2137997"/>
            <a:ext cx="299694" cy="299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5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25" y="275180"/>
            <a:ext cx="928573" cy="95295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-4" y="614157"/>
            <a:ext cx="5239661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/>
          <p:cNvSpPr/>
          <p:nvPr/>
        </p:nvSpPr>
        <p:spPr>
          <a:xfrm>
            <a:off x="643165" y="1738837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516164" y="2732719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One</a:t>
            </a:r>
          </a:p>
        </p:txBody>
      </p:sp>
      <p:sp>
        <p:nvSpPr>
          <p:cNvPr id="10" name="Oval 9"/>
          <p:cNvSpPr/>
          <p:nvPr/>
        </p:nvSpPr>
        <p:spPr>
          <a:xfrm>
            <a:off x="643165" y="3661070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516164" y="4654952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Three</a:t>
            </a:r>
          </a:p>
        </p:txBody>
      </p:sp>
      <p:sp>
        <p:nvSpPr>
          <p:cNvPr id="13" name="Oval 12"/>
          <p:cNvSpPr/>
          <p:nvPr/>
        </p:nvSpPr>
        <p:spPr>
          <a:xfrm>
            <a:off x="2578102" y="2578558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2451101" y="3572440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Two</a:t>
            </a:r>
          </a:p>
        </p:txBody>
      </p:sp>
      <p:sp>
        <p:nvSpPr>
          <p:cNvPr id="16" name="Oval 15"/>
          <p:cNvSpPr/>
          <p:nvPr/>
        </p:nvSpPr>
        <p:spPr>
          <a:xfrm>
            <a:off x="2705101" y="4500791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2578100" y="5561276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Four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6195" y="2136336"/>
            <a:ext cx="6580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20950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One.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9246" y="3463895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94679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Two.</a:t>
            </a:r>
            <a:endParaRPr lang="en-US" sz="16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9246" y="4201187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468408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Three.</a:t>
            </a:r>
            <a:endParaRPr lang="en-US" sz="1600" b="1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9246" y="4938479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542137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Four.</a:t>
            </a:r>
            <a:endParaRPr lang="en-US" sz="1600" b="1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9246" y="5675771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8" name="Oval 47"/>
          <p:cNvSpPr/>
          <p:nvPr/>
        </p:nvSpPr>
        <p:spPr>
          <a:xfrm>
            <a:off x="5939850" y="3279562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939850" y="5491437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5939850" y="4754146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5939850" y="4016854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2355069" y="188154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5261524" y="670580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2765879" y="191734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931692" y="551027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Provide </a:t>
            </a:r>
            <a:br>
              <a:rPr lang="en-ID" dirty="0"/>
            </a:br>
            <a:r>
              <a:rPr lang="en-ID" dirty="0"/>
              <a:t>The Best Service</a:t>
            </a: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3226605" y="3019580"/>
            <a:ext cx="510930" cy="604690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1350099" y="4059965"/>
            <a:ext cx="394068" cy="61148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1322243" y="2113355"/>
            <a:ext cx="449780" cy="620996"/>
          </a:xfrm>
          <a:custGeom>
            <a:avLst/>
            <a:gdLst>
              <a:gd name="T0" fmla="*/ 111 w 140"/>
              <a:gd name="T1" fmla="*/ 42 h 193"/>
              <a:gd name="T2" fmla="*/ 105 w 140"/>
              <a:gd name="T3" fmla="*/ 0 h 193"/>
              <a:gd name="T4" fmla="*/ 29 w 140"/>
              <a:gd name="T5" fmla="*/ 7 h 193"/>
              <a:gd name="T6" fmla="*/ 28 w 140"/>
              <a:gd name="T7" fmla="*/ 42 h 193"/>
              <a:gd name="T8" fmla="*/ 0 w 140"/>
              <a:gd name="T9" fmla="*/ 94 h 193"/>
              <a:gd name="T10" fmla="*/ 0 w 140"/>
              <a:gd name="T11" fmla="*/ 180 h 193"/>
              <a:gd name="T12" fmla="*/ 28 w 140"/>
              <a:gd name="T13" fmla="*/ 193 h 193"/>
              <a:gd name="T14" fmla="*/ 127 w 140"/>
              <a:gd name="T15" fmla="*/ 193 h 193"/>
              <a:gd name="T16" fmla="*/ 140 w 140"/>
              <a:gd name="T17" fmla="*/ 132 h 193"/>
              <a:gd name="T18" fmla="*/ 140 w 140"/>
              <a:gd name="T19" fmla="*/ 69 h 193"/>
              <a:gd name="T20" fmla="*/ 100 w 140"/>
              <a:gd name="T21" fmla="*/ 12 h 193"/>
              <a:gd name="T22" fmla="*/ 105 w 140"/>
              <a:gd name="T23" fmla="*/ 12 h 193"/>
              <a:gd name="T24" fmla="*/ 102 w 140"/>
              <a:gd name="T25" fmla="*/ 34 h 193"/>
              <a:gd name="T26" fmla="*/ 100 w 140"/>
              <a:gd name="T27" fmla="*/ 12 h 193"/>
              <a:gd name="T28" fmla="*/ 92 w 140"/>
              <a:gd name="T29" fmla="*/ 10 h 193"/>
              <a:gd name="T30" fmla="*/ 94 w 140"/>
              <a:gd name="T31" fmla="*/ 31 h 193"/>
              <a:gd name="T32" fmla="*/ 89 w 140"/>
              <a:gd name="T33" fmla="*/ 31 h 193"/>
              <a:gd name="T34" fmla="*/ 79 w 140"/>
              <a:gd name="T35" fmla="*/ 12 h 193"/>
              <a:gd name="T36" fmla="*/ 84 w 140"/>
              <a:gd name="T37" fmla="*/ 12 h 193"/>
              <a:gd name="T38" fmla="*/ 81 w 140"/>
              <a:gd name="T39" fmla="*/ 34 h 193"/>
              <a:gd name="T40" fmla="*/ 79 w 140"/>
              <a:gd name="T41" fmla="*/ 12 h 193"/>
              <a:gd name="T42" fmla="*/ 71 w 140"/>
              <a:gd name="T43" fmla="*/ 10 h 193"/>
              <a:gd name="T44" fmla="*/ 73 w 140"/>
              <a:gd name="T45" fmla="*/ 31 h 193"/>
              <a:gd name="T46" fmla="*/ 68 w 140"/>
              <a:gd name="T47" fmla="*/ 31 h 193"/>
              <a:gd name="T48" fmla="*/ 58 w 140"/>
              <a:gd name="T49" fmla="*/ 12 h 193"/>
              <a:gd name="T50" fmla="*/ 63 w 140"/>
              <a:gd name="T51" fmla="*/ 12 h 193"/>
              <a:gd name="T52" fmla="*/ 60 w 140"/>
              <a:gd name="T53" fmla="*/ 34 h 193"/>
              <a:gd name="T54" fmla="*/ 58 w 140"/>
              <a:gd name="T55" fmla="*/ 12 h 193"/>
              <a:gd name="T56" fmla="*/ 50 w 140"/>
              <a:gd name="T57" fmla="*/ 10 h 193"/>
              <a:gd name="T58" fmla="*/ 52 w 140"/>
              <a:gd name="T59" fmla="*/ 31 h 193"/>
              <a:gd name="T60" fmla="*/ 47 w 140"/>
              <a:gd name="T61" fmla="*/ 31 h 193"/>
              <a:gd name="T62" fmla="*/ 37 w 140"/>
              <a:gd name="T63" fmla="*/ 12 h 193"/>
              <a:gd name="T64" fmla="*/ 42 w 140"/>
              <a:gd name="T65" fmla="*/ 12 h 193"/>
              <a:gd name="T66" fmla="*/ 39 w 140"/>
              <a:gd name="T67" fmla="*/ 34 h 193"/>
              <a:gd name="T68" fmla="*/ 37 w 140"/>
              <a:gd name="T69" fmla="*/ 12 h 193"/>
              <a:gd name="T70" fmla="*/ 104 w 140"/>
              <a:gd name="T71" fmla="*/ 165 h 193"/>
              <a:gd name="T72" fmla="*/ 23 w 140"/>
              <a:gd name="T73" fmla="*/ 151 h 193"/>
              <a:gd name="T74" fmla="*/ 37 w 140"/>
              <a:gd name="T75" fmla="*/ 82 h 193"/>
              <a:gd name="T76" fmla="*/ 118 w 140"/>
              <a:gd name="T77" fmla="*/ 96 h 193"/>
              <a:gd name="T78" fmla="*/ 104 w 140"/>
              <a:gd name="T79" fmla="*/ 89 h 193"/>
              <a:gd name="T80" fmla="*/ 30 w 140"/>
              <a:gd name="T81" fmla="*/ 96 h 193"/>
              <a:gd name="T82" fmla="*/ 37 w 140"/>
              <a:gd name="T83" fmla="*/ 158 h 193"/>
              <a:gd name="T84" fmla="*/ 111 w 140"/>
              <a:gd name="T85" fmla="*/ 151 h 193"/>
              <a:gd name="T86" fmla="*/ 104 w 140"/>
              <a:gd name="T87" fmla="*/ 89 h 193"/>
              <a:gd name="T88" fmla="*/ 84 w 140"/>
              <a:gd name="T89" fmla="*/ 138 h 193"/>
              <a:gd name="T90" fmla="*/ 57 w 140"/>
              <a:gd name="T91" fmla="*/ 153 h 193"/>
              <a:gd name="T92" fmla="*/ 42 w 140"/>
              <a:gd name="T93" fmla="*/ 138 h 193"/>
              <a:gd name="T94" fmla="*/ 57 w 140"/>
              <a:gd name="T95" fmla="*/ 111 h 193"/>
              <a:gd name="T96" fmla="*/ 84 w 140"/>
              <a:gd name="T97" fmla="*/ 96 h 193"/>
              <a:gd name="T98" fmla="*/ 99 w 140"/>
              <a:gd name="T99" fmla="*/ 11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93">
                <a:moveTo>
                  <a:pt x="113" y="42"/>
                </a:moveTo>
                <a:cubicBezTo>
                  <a:pt x="111" y="42"/>
                  <a:pt x="111" y="42"/>
                  <a:pt x="111" y="42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3"/>
                  <a:pt x="108" y="0"/>
                  <a:pt x="10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13" y="42"/>
                  <a:pt x="0" y="54"/>
                  <a:pt x="0" y="69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6" y="193"/>
                  <a:pt x="14" y="193"/>
                </a:cubicBezTo>
                <a:cubicBezTo>
                  <a:pt x="28" y="193"/>
                  <a:pt x="28" y="193"/>
                  <a:pt x="28" y="193"/>
                </a:cubicBezTo>
                <a:cubicBezTo>
                  <a:pt x="113" y="193"/>
                  <a:pt x="113" y="193"/>
                  <a:pt x="113" y="193"/>
                </a:cubicBezTo>
                <a:cubicBezTo>
                  <a:pt x="127" y="193"/>
                  <a:pt x="127" y="193"/>
                  <a:pt x="127" y="193"/>
                </a:cubicBezTo>
                <a:cubicBezTo>
                  <a:pt x="134" y="193"/>
                  <a:pt x="140" y="187"/>
                  <a:pt x="140" y="180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94"/>
                  <a:pt x="140" y="94"/>
                  <a:pt x="140" y="94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40" y="54"/>
                  <a:pt x="128" y="42"/>
                  <a:pt x="113" y="42"/>
                </a:cubicBezTo>
                <a:close/>
                <a:moveTo>
                  <a:pt x="100" y="12"/>
                </a:moveTo>
                <a:cubicBezTo>
                  <a:pt x="100" y="11"/>
                  <a:pt x="101" y="10"/>
                  <a:pt x="102" y="10"/>
                </a:cubicBezTo>
                <a:cubicBezTo>
                  <a:pt x="104" y="10"/>
                  <a:pt x="105" y="11"/>
                  <a:pt x="105" y="12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4" y="34"/>
                  <a:pt x="102" y="34"/>
                </a:cubicBezTo>
                <a:cubicBezTo>
                  <a:pt x="101" y="34"/>
                  <a:pt x="100" y="32"/>
                  <a:pt x="100" y="31"/>
                </a:cubicBezTo>
                <a:lnTo>
                  <a:pt x="100" y="12"/>
                </a:lnTo>
                <a:close/>
                <a:moveTo>
                  <a:pt x="89" y="12"/>
                </a:moveTo>
                <a:cubicBezTo>
                  <a:pt x="89" y="11"/>
                  <a:pt x="91" y="10"/>
                  <a:pt x="92" y="10"/>
                </a:cubicBezTo>
                <a:cubicBezTo>
                  <a:pt x="93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2"/>
                  <a:pt x="93" y="34"/>
                  <a:pt x="92" y="34"/>
                </a:cubicBezTo>
                <a:cubicBezTo>
                  <a:pt x="91" y="34"/>
                  <a:pt x="89" y="32"/>
                  <a:pt x="89" y="31"/>
                </a:cubicBezTo>
                <a:lnTo>
                  <a:pt x="89" y="12"/>
                </a:lnTo>
                <a:close/>
                <a:moveTo>
                  <a:pt x="79" y="12"/>
                </a:moveTo>
                <a:cubicBezTo>
                  <a:pt x="79" y="11"/>
                  <a:pt x="80" y="10"/>
                  <a:pt x="81" y="10"/>
                </a:cubicBezTo>
                <a:cubicBezTo>
                  <a:pt x="83" y="10"/>
                  <a:pt x="84" y="11"/>
                  <a:pt x="84" y="12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32"/>
                  <a:pt x="83" y="34"/>
                  <a:pt x="81" y="34"/>
                </a:cubicBezTo>
                <a:cubicBezTo>
                  <a:pt x="80" y="34"/>
                  <a:pt x="79" y="32"/>
                  <a:pt x="79" y="31"/>
                </a:cubicBezTo>
                <a:lnTo>
                  <a:pt x="79" y="12"/>
                </a:lnTo>
                <a:close/>
                <a:moveTo>
                  <a:pt x="68" y="12"/>
                </a:moveTo>
                <a:cubicBezTo>
                  <a:pt x="68" y="11"/>
                  <a:pt x="69" y="10"/>
                  <a:pt x="71" y="10"/>
                </a:cubicBezTo>
                <a:cubicBezTo>
                  <a:pt x="72" y="10"/>
                  <a:pt x="73" y="11"/>
                  <a:pt x="73" y="12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2"/>
                  <a:pt x="72" y="34"/>
                  <a:pt x="71" y="34"/>
                </a:cubicBezTo>
                <a:cubicBezTo>
                  <a:pt x="69" y="34"/>
                  <a:pt x="68" y="32"/>
                  <a:pt x="68" y="31"/>
                </a:cubicBezTo>
                <a:lnTo>
                  <a:pt x="68" y="12"/>
                </a:lnTo>
                <a:close/>
                <a:moveTo>
                  <a:pt x="58" y="12"/>
                </a:moveTo>
                <a:cubicBezTo>
                  <a:pt x="58" y="11"/>
                  <a:pt x="59" y="10"/>
                  <a:pt x="60" y="10"/>
                </a:cubicBezTo>
                <a:cubicBezTo>
                  <a:pt x="62" y="10"/>
                  <a:pt x="63" y="11"/>
                  <a:pt x="63" y="12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2"/>
                  <a:pt x="62" y="34"/>
                  <a:pt x="60" y="34"/>
                </a:cubicBezTo>
                <a:cubicBezTo>
                  <a:pt x="59" y="34"/>
                  <a:pt x="58" y="32"/>
                  <a:pt x="58" y="31"/>
                </a:cubicBezTo>
                <a:lnTo>
                  <a:pt x="58" y="12"/>
                </a:lnTo>
                <a:close/>
                <a:moveTo>
                  <a:pt x="47" y="12"/>
                </a:moveTo>
                <a:cubicBezTo>
                  <a:pt x="47" y="11"/>
                  <a:pt x="48" y="10"/>
                  <a:pt x="50" y="10"/>
                </a:cubicBezTo>
                <a:cubicBezTo>
                  <a:pt x="51" y="10"/>
                  <a:pt x="52" y="11"/>
                  <a:pt x="52" y="12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1" y="34"/>
                  <a:pt x="50" y="34"/>
                </a:cubicBezTo>
                <a:cubicBezTo>
                  <a:pt x="48" y="34"/>
                  <a:pt x="47" y="32"/>
                  <a:pt x="47" y="31"/>
                </a:cubicBezTo>
                <a:lnTo>
                  <a:pt x="47" y="12"/>
                </a:lnTo>
                <a:close/>
                <a:moveTo>
                  <a:pt x="37" y="12"/>
                </a:moveTo>
                <a:cubicBezTo>
                  <a:pt x="37" y="11"/>
                  <a:pt x="38" y="10"/>
                  <a:pt x="39" y="10"/>
                </a:cubicBezTo>
                <a:cubicBezTo>
                  <a:pt x="41" y="10"/>
                  <a:pt x="42" y="11"/>
                  <a:pt x="42" y="12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1" y="34"/>
                  <a:pt x="39" y="34"/>
                </a:cubicBezTo>
                <a:cubicBezTo>
                  <a:pt x="38" y="34"/>
                  <a:pt x="37" y="32"/>
                  <a:pt x="37" y="31"/>
                </a:cubicBezTo>
                <a:lnTo>
                  <a:pt x="37" y="12"/>
                </a:lnTo>
                <a:close/>
                <a:moveTo>
                  <a:pt x="118" y="151"/>
                </a:moveTo>
                <a:cubicBezTo>
                  <a:pt x="118" y="159"/>
                  <a:pt x="112" y="165"/>
                  <a:pt x="104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29" y="165"/>
                  <a:pt x="23" y="159"/>
                  <a:pt x="23" y="151"/>
                </a:cubicBezTo>
                <a:cubicBezTo>
                  <a:pt x="23" y="96"/>
                  <a:pt x="23" y="96"/>
                  <a:pt x="23" y="96"/>
                </a:cubicBezTo>
                <a:cubicBezTo>
                  <a:pt x="23" y="89"/>
                  <a:pt x="29" y="82"/>
                  <a:pt x="37" y="82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12" y="82"/>
                  <a:pt x="118" y="89"/>
                  <a:pt x="118" y="96"/>
                </a:cubicBezTo>
                <a:lnTo>
                  <a:pt x="118" y="151"/>
                </a:lnTo>
                <a:close/>
                <a:moveTo>
                  <a:pt x="104" y="89"/>
                </a:moveTo>
                <a:cubicBezTo>
                  <a:pt x="37" y="89"/>
                  <a:pt x="37" y="89"/>
                  <a:pt x="37" y="89"/>
                </a:cubicBezTo>
                <a:cubicBezTo>
                  <a:pt x="33" y="89"/>
                  <a:pt x="30" y="92"/>
                  <a:pt x="30" y="96"/>
                </a:cubicBezTo>
                <a:cubicBezTo>
                  <a:pt x="30" y="151"/>
                  <a:pt x="30" y="151"/>
                  <a:pt x="30" y="151"/>
                </a:cubicBezTo>
                <a:cubicBezTo>
                  <a:pt x="30" y="155"/>
                  <a:pt x="33" y="158"/>
                  <a:pt x="37" y="158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8" y="158"/>
                  <a:pt x="111" y="155"/>
                  <a:pt x="111" y="151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1" y="92"/>
                  <a:pt x="108" y="89"/>
                  <a:pt x="104" y="89"/>
                </a:cubicBezTo>
                <a:close/>
                <a:moveTo>
                  <a:pt x="99" y="138"/>
                </a:moveTo>
                <a:cubicBezTo>
                  <a:pt x="84" y="138"/>
                  <a:pt x="84" y="138"/>
                  <a:pt x="84" y="138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96"/>
                  <a:pt x="57" y="96"/>
                  <a:pt x="57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99" y="111"/>
                  <a:pt x="99" y="111"/>
                  <a:pt x="99" y="111"/>
                </a:cubicBezTo>
                <a:lnTo>
                  <a:pt x="9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3312160" y="4974128"/>
            <a:ext cx="593818" cy="524518"/>
          </a:xfrm>
          <a:custGeom>
            <a:avLst/>
            <a:gdLst>
              <a:gd name="T0" fmla="*/ 185 w 185"/>
              <a:gd name="T1" fmla="*/ 94 h 163"/>
              <a:gd name="T2" fmla="*/ 0 w 185"/>
              <a:gd name="T3" fmla="*/ 163 h 163"/>
              <a:gd name="T4" fmla="*/ 17 w 185"/>
              <a:gd name="T5" fmla="*/ 99 h 163"/>
              <a:gd name="T6" fmla="*/ 46 w 185"/>
              <a:gd name="T7" fmla="*/ 126 h 163"/>
              <a:gd name="T8" fmla="*/ 124 w 185"/>
              <a:gd name="T9" fmla="*/ 140 h 163"/>
              <a:gd name="T10" fmla="*/ 138 w 185"/>
              <a:gd name="T11" fmla="*/ 99 h 163"/>
              <a:gd name="T12" fmla="*/ 185 w 185"/>
              <a:gd name="T13" fmla="*/ 28 h 163"/>
              <a:gd name="T14" fmla="*/ 168 w 185"/>
              <a:gd name="T15" fmla="*/ 90 h 163"/>
              <a:gd name="T16" fmla="*/ 138 w 185"/>
              <a:gd name="T17" fmla="*/ 73 h 163"/>
              <a:gd name="T18" fmla="*/ 60 w 185"/>
              <a:gd name="T19" fmla="*/ 59 h 163"/>
              <a:gd name="T20" fmla="*/ 46 w 185"/>
              <a:gd name="T21" fmla="*/ 90 h 163"/>
              <a:gd name="T22" fmla="*/ 0 w 185"/>
              <a:gd name="T23" fmla="*/ 82 h 163"/>
              <a:gd name="T24" fmla="*/ 51 w 185"/>
              <a:gd name="T25" fmla="*/ 28 h 163"/>
              <a:gd name="T26" fmla="*/ 62 w 185"/>
              <a:gd name="T27" fmla="*/ 2 h 163"/>
              <a:gd name="T28" fmla="*/ 71 w 185"/>
              <a:gd name="T29" fmla="*/ 0 h 163"/>
              <a:gd name="T30" fmla="*/ 114 w 185"/>
              <a:gd name="T31" fmla="*/ 2 h 163"/>
              <a:gd name="T32" fmla="*/ 134 w 185"/>
              <a:gd name="T33" fmla="*/ 14 h 163"/>
              <a:gd name="T34" fmla="*/ 185 w 185"/>
              <a:gd name="T35" fmla="*/ 28 h 163"/>
              <a:gd name="T36" fmla="*/ 122 w 185"/>
              <a:gd name="T37" fmla="*/ 10 h 163"/>
              <a:gd name="T38" fmla="*/ 114 w 185"/>
              <a:gd name="T39" fmla="*/ 12 h 163"/>
              <a:gd name="T40" fmla="*/ 71 w 185"/>
              <a:gd name="T41" fmla="*/ 10 h 163"/>
              <a:gd name="T42" fmla="*/ 59 w 185"/>
              <a:gd name="T43" fmla="*/ 14 h 163"/>
              <a:gd name="T44" fmla="*/ 126 w 185"/>
              <a:gd name="T45" fmla="*/ 28 h 163"/>
              <a:gd name="T46" fmla="*/ 60 w 185"/>
              <a:gd name="T47" fmla="*/ 132 h 163"/>
              <a:gd name="T48" fmla="*/ 54 w 185"/>
              <a:gd name="T49" fmla="*/ 73 h 163"/>
              <a:gd name="T50" fmla="*/ 124 w 185"/>
              <a:gd name="T51" fmla="*/ 67 h 163"/>
              <a:gd name="T52" fmla="*/ 131 w 185"/>
              <a:gd name="T53" fmla="*/ 126 h 163"/>
              <a:gd name="T54" fmla="*/ 60 w 185"/>
              <a:gd name="T55" fmla="*/ 132 h 163"/>
              <a:gd name="T56" fmla="*/ 79 w 185"/>
              <a:gd name="T57" fmla="*/ 113 h 163"/>
              <a:gd name="T58" fmla="*/ 105 w 185"/>
              <a:gd name="T59" fmla="*/ 127 h 163"/>
              <a:gd name="T60" fmla="*/ 119 w 185"/>
              <a:gd name="T61" fmla="*/ 113 h 163"/>
              <a:gd name="T62" fmla="*/ 105 w 185"/>
              <a:gd name="T63" fmla="*/ 87 h 163"/>
              <a:gd name="T64" fmla="*/ 79 w 185"/>
              <a:gd name="T65" fmla="*/ 73 h 163"/>
              <a:gd name="T66" fmla="*/ 65 w 185"/>
              <a:gd name="T67" fmla="*/ 8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63">
                <a:moveTo>
                  <a:pt x="168" y="99"/>
                </a:moveTo>
                <a:cubicBezTo>
                  <a:pt x="174" y="99"/>
                  <a:pt x="180" y="97"/>
                  <a:pt x="185" y="94"/>
                </a:cubicBezTo>
                <a:cubicBezTo>
                  <a:pt x="185" y="163"/>
                  <a:pt x="185" y="163"/>
                  <a:pt x="185" y="16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94"/>
                  <a:pt x="0" y="94"/>
                  <a:pt x="0" y="94"/>
                </a:cubicBezTo>
                <a:cubicBezTo>
                  <a:pt x="5" y="97"/>
                  <a:pt x="10" y="99"/>
                  <a:pt x="17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34"/>
                  <a:pt x="52" y="140"/>
                  <a:pt x="60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32" y="140"/>
                  <a:pt x="138" y="134"/>
                  <a:pt x="138" y="126"/>
                </a:cubicBezTo>
                <a:cubicBezTo>
                  <a:pt x="138" y="99"/>
                  <a:pt x="138" y="99"/>
                  <a:pt x="138" y="99"/>
                </a:cubicBezTo>
                <a:lnTo>
                  <a:pt x="168" y="99"/>
                </a:lnTo>
                <a:close/>
                <a:moveTo>
                  <a:pt x="185" y="28"/>
                </a:moveTo>
                <a:cubicBezTo>
                  <a:pt x="185" y="82"/>
                  <a:pt x="185" y="82"/>
                  <a:pt x="185" y="82"/>
                </a:cubicBezTo>
                <a:cubicBezTo>
                  <a:pt x="180" y="87"/>
                  <a:pt x="174" y="90"/>
                  <a:pt x="168" y="90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8" y="66"/>
                  <a:pt x="132" y="59"/>
                  <a:pt x="12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2" y="59"/>
                  <a:pt x="46" y="66"/>
                  <a:pt x="46" y="73"/>
                </a:cubicBezTo>
                <a:cubicBezTo>
                  <a:pt x="46" y="90"/>
                  <a:pt x="46" y="90"/>
                  <a:pt x="46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0" y="90"/>
                  <a:pt x="4" y="87"/>
                  <a:pt x="0" y="82"/>
                </a:cubicBezTo>
                <a:cubicBezTo>
                  <a:pt x="0" y="28"/>
                  <a:pt x="0" y="28"/>
                  <a:pt x="0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7"/>
                  <a:pt x="56" y="2"/>
                  <a:pt x="62" y="2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9" y="2"/>
                  <a:pt x="134" y="7"/>
                  <a:pt x="134" y="14"/>
                </a:cubicBezTo>
                <a:cubicBezTo>
                  <a:pt x="134" y="28"/>
                  <a:pt x="134" y="28"/>
                  <a:pt x="134" y="28"/>
                </a:cubicBezTo>
                <a:lnTo>
                  <a:pt x="185" y="28"/>
                </a:lnTo>
                <a:close/>
                <a:moveTo>
                  <a:pt x="126" y="14"/>
                </a:moveTo>
                <a:cubicBezTo>
                  <a:pt x="126" y="12"/>
                  <a:pt x="125" y="10"/>
                  <a:pt x="122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0"/>
                  <a:pt x="71" y="10"/>
                  <a:pt x="71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0" y="10"/>
                  <a:pt x="59" y="12"/>
                  <a:pt x="59" y="14"/>
                </a:cubicBezTo>
                <a:cubicBezTo>
                  <a:pt x="59" y="28"/>
                  <a:pt x="59" y="28"/>
                  <a:pt x="59" y="28"/>
                </a:cubicBezTo>
                <a:cubicBezTo>
                  <a:pt x="126" y="28"/>
                  <a:pt x="126" y="28"/>
                  <a:pt x="126" y="28"/>
                </a:cubicBezTo>
                <a:lnTo>
                  <a:pt x="126" y="14"/>
                </a:lnTo>
                <a:close/>
                <a:moveTo>
                  <a:pt x="60" y="132"/>
                </a:moveTo>
                <a:cubicBezTo>
                  <a:pt x="56" y="132"/>
                  <a:pt x="54" y="129"/>
                  <a:pt x="54" y="126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0"/>
                  <a:pt x="56" y="67"/>
                  <a:pt x="60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8" y="67"/>
                  <a:pt x="131" y="70"/>
                  <a:pt x="131" y="73"/>
                </a:cubicBezTo>
                <a:cubicBezTo>
                  <a:pt x="131" y="126"/>
                  <a:pt x="131" y="126"/>
                  <a:pt x="131" y="126"/>
                </a:cubicBezTo>
                <a:cubicBezTo>
                  <a:pt x="131" y="129"/>
                  <a:pt x="128" y="132"/>
                  <a:pt x="124" y="132"/>
                </a:cubicBezTo>
                <a:lnTo>
                  <a:pt x="60" y="132"/>
                </a:lnTo>
                <a:close/>
                <a:moveTo>
                  <a:pt x="65" y="113"/>
                </a:moveTo>
                <a:cubicBezTo>
                  <a:pt x="79" y="113"/>
                  <a:pt x="79" y="113"/>
                  <a:pt x="79" y="113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119" y="113"/>
                  <a:pt x="119" y="113"/>
                  <a:pt x="119" y="113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87"/>
                  <a:pt x="79" y="87"/>
                  <a:pt x="79" y="87"/>
                </a:cubicBezTo>
                <a:cubicBezTo>
                  <a:pt x="65" y="87"/>
                  <a:pt x="65" y="87"/>
                  <a:pt x="65" y="87"/>
                </a:cubicBezTo>
                <a:lnTo>
                  <a:pt x="65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2065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flipH="1" flipV="1">
            <a:off x="0" y="4669536"/>
            <a:ext cx="12192000" cy="2188464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376" y="2718895"/>
            <a:ext cx="5022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331912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 Service.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1812414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1360576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3.749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816851" y="1405331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2643757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2191919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273K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816851" y="2236674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65957" y="3068017"/>
            <a:ext cx="4524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One day your life will flash before your eyes. Make sure it is worth watching.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678" y="3738506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goal is a dream with a deadline.</a:t>
            </a:r>
            <a:endParaRPr lang="en-ID" sz="1200" dirty="0"/>
          </a:p>
        </p:txBody>
      </p:sp>
      <p:sp>
        <p:nvSpPr>
          <p:cNvPr id="19" name="Oval 18"/>
          <p:cNvSpPr/>
          <p:nvPr/>
        </p:nvSpPr>
        <p:spPr>
          <a:xfrm>
            <a:off x="6773015" y="3840919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/>
          <p:cNvSpPr/>
          <p:nvPr/>
        </p:nvSpPr>
        <p:spPr>
          <a:xfrm>
            <a:off x="6957678" y="4130508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23" name="Oval 22"/>
          <p:cNvSpPr/>
          <p:nvPr/>
        </p:nvSpPr>
        <p:spPr>
          <a:xfrm>
            <a:off x="6773015" y="4232921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/>
          <p:cNvSpPr/>
          <p:nvPr/>
        </p:nvSpPr>
        <p:spPr>
          <a:xfrm>
            <a:off x="6957678" y="4522510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What the mind of man can conceive and believe, it can.</a:t>
            </a:r>
            <a:endParaRPr lang="en-ID" sz="1200" dirty="0"/>
          </a:p>
        </p:txBody>
      </p:sp>
      <p:sp>
        <p:nvSpPr>
          <p:cNvPr id="26" name="Oval 25"/>
          <p:cNvSpPr/>
          <p:nvPr/>
        </p:nvSpPr>
        <p:spPr>
          <a:xfrm>
            <a:off x="6773015" y="4624923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6957677" y="4914512"/>
            <a:ext cx="423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</a:t>
            </a:r>
            <a:endParaRPr lang="en-ID" sz="1200" dirty="0"/>
          </a:p>
        </p:txBody>
      </p:sp>
      <p:sp>
        <p:nvSpPr>
          <p:cNvPr id="29" name="Oval 28"/>
          <p:cNvSpPr/>
          <p:nvPr/>
        </p:nvSpPr>
        <p:spPr>
          <a:xfrm>
            <a:off x="6773015" y="5016925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/>
          <p:cNvSpPr/>
          <p:nvPr/>
        </p:nvSpPr>
        <p:spPr>
          <a:xfrm>
            <a:off x="6957678" y="5306514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32" name="Oval 31"/>
          <p:cNvSpPr/>
          <p:nvPr/>
        </p:nvSpPr>
        <p:spPr>
          <a:xfrm>
            <a:off x="6773015" y="5408927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/>
          <p:cNvSpPr txBox="1"/>
          <p:nvPr/>
        </p:nvSpPr>
        <p:spPr>
          <a:xfrm>
            <a:off x="2981931" y="1305756"/>
            <a:ext cx="481387" cy="494029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1497" y="22368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2016984" y="479523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6135412" y="350184"/>
            <a:ext cx="822265" cy="822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Detail Service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484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7353300" y="0"/>
            <a:ext cx="4838700" cy="6858000"/>
          </a:xfrm>
          <a:custGeom>
            <a:avLst/>
            <a:gdLst>
              <a:gd name="connsiteX0" fmla="*/ 1834590 w 5554869"/>
              <a:gd name="connsiteY0" fmla="*/ 0 h 6858000"/>
              <a:gd name="connsiteX1" fmla="*/ 5554869 w 5554869"/>
              <a:gd name="connsiteY1" fmla="*/ 0 h 6858000"/>
              <a:gd name="connsiteX2" fmla="*/ 5554869 w 5554869"/>
              <a:gd name="connsiteY2" fmla="*/ 6858000 h 6858000"/>
              <a:gd name="connsiteX3" fmla="*/ 0 w 5554869"/>
              <a:gd name="connsiteY3" fmla="*/ 6858000 h 6858000"/>
              <a:gd name="connsiteX4" fmla="*/ 122132 w 5554869"/>
              <a:gd name="connsiteY4" fmla="*/ 6764790 h 6858000"/>
              <a:gd name="connsiteX5" fmla="*/ 688359 w 5554869"/>
              <a:gd name="connsiteY5" fmla="*/ 6059432 h 6858000"/>
              <a:gd name="connsiteX6" fmla="*/ 410712 w 5554869"/>
              <a:gd name="connsiteY6" fmla="*/ 2728248 h 6858000"/>
              <a:gd name="connsiteX7" fmla="*/ 1903197 w 5554869"/>
              <a:gd name="connsiteY7" fmla="*/ 1547527 h 6858000"/>
              <a:gd name="connsiteX8" fmla="*/ 1850910 w 5554869"/>
              <a:gd name="connsiteY8" fmla="*/ 1289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4869" h="6858000">
                <a:moveTo>
                  <a:pt x="1834590" y="0"/>
                </a:moveTo>
                <a:lnTo>
                  <a:pt x="5554869" y="0"/>
                </a:lnTo>
                <a:lnTo>
                  <a:pt x="5554869" y="6858000"/>
                </a:lnTo>
                <a:lnTo>
                  <a:pt x="0" y="6858000"/>
                </a:lnTo>
                <a:lnTo>
                  <a:pt x="122132" y="6764790"/>
                </a:lnTo>
                <a:cubicBezTo>
                  <a:pt x="377308" y="6558938"/>
                  <a:pt x="587655" y="6327708"/>
                  <a:pt x="688359" y="6059432"/>
                </a:cubicBezTo>
                <a:cubicBezTo>
                  <a:pt x="1010610" y="5200949"/>
                  <a:pt x="208238" y="3480232"/>
                  <a:pt x="410712" y="2728248"/>
                </a:cubicBezTo>
                <a:cubicBezTo>
                  <a:pt x="613185" y="1976264"/>
                  <a:pt x="1636571" y="2234338"/>
                  <a:pt x="1903197" y="1547527"/>
                </a:cubicBezTo>
                <a:cubicBezTo>
                  <a:pt x="2036509" y="1204121"/>
                  <a:pt x="1926057" y="675126"/>
                  <a:pt x="1850910" y="1289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 6"/>
          <p:cNvSpPr/>
          <p:nvPr/>
        </p:nvSpPr>
        <p:spPr>
          <a:xfrm>
            <a:off x="6925859" y="1859659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7582313" y="3422952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7466964" y="2971114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3.749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427784" y="363891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084238" y="520220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8968889" y="475036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476K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044156" y="96520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700610" y="252849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9585261" y="207665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97%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99362" y="330721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9224" y="514751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27784" y="1343083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/>
          <p:cNvSpPr/>
          <p:nvPr/>
        </p:nvSpPr>
        <p:spPr>
          <a:xfrm>
            <a:off x="7934888" y="-436168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587375" y="3195253"/>
            <a:ext cx="5599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7375" y="4590571"/>
            <a:ext cx="559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1312" y="13509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Achievement In </a:t>
            </a:r>
            <a:r>
              <a:rPr lang="en-ID" dirty="0" err="1"/>
              <a:t>Healty</a:t>
            </a:r>
            <a:r>
              <a:rPr lang="en-ID" dirty="0"/>
              <a:t> Life</a:t>
            </a: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10083774" y="1542777"/>
            <a:ext cx="384564" cy="485018"/>
          </a:xfrm>
          <a:custGeom>
            <a:avLst/>
            <a:gdLst>
              <a:gd name="T0" fmla="*/ 143 w 160"/>
              <a:gd name="T1" fmla="*/ 202 h 202"/>
              <a:gd name="T2" fmla="*/ 3 w 160"/>
              <a:gd name="T3" fmla="*/ 195 h 202"/>
              <a:gd name="T4" fmla="*/ 43 w 160"/>
              <a:gd name="T5" fmla="*/ 105 h 202"/>
              <a:gd name="T6" fmla="*/ 50 w 160"/>
              <a:gd name="T7" fmla="*/ 39 h 202"/>
              <a:gd name="T8" fmla="*/ 42 w 160"/>
              <a:gd name="T9" fmla="*/ 34 h 202"/>
              <a:gd name="T10" fmla="*/ 61 w 160"/>
              <a:gd name="T11" fmla="*/ 29 h 202"/>
              <a:gd name="T12" fmla="*/ 52 w 160"/>
              <a:gd name="T13" fmla="*/ 110 h 202"/>
              <a:gd name="T14" fmla="*/ 12 w 160"/>
              <a:gd name="T15" fmla="*/ 189 h 202"/>
              <a:gd name="T16" fmla="*/ 143 w 160"/>
              <a:gd name="T17" fmla="*/ 191 h 202"/>
              <a:gd name="T18" fmla="*/ 147 w 160"/>
              <a:gd name="T19" fmla="*/ 183 h 202"/>
              <a:gd name="T20" fmla="*/ 99 w 160"/>
              <a:gd name="T21" fmla="*/ 75 h 202"/>
              <a:gd name="T22" fmla="*/ 113 w 160"/>
              <a:gd name="T23" fmla="*/ 29 h 202"/>
              <a:gd name="T24" fmla="*/ 113 w 160"/>
              <a:gd name="T25" fmla="*/ 39 h 202"/>
              <a:gd name="T26" fmla="*/ 109 w 160"/>
              <a:gd name="T27" fmla="*/ 75 h 202"/>
              <a:gd name="T28" fmla="*/ 157 w 160"/>
              <a:gd name="T29" fmla="*/ 178 h 202"/>
              <a:gd name="T30" fmla="*/ 85 w 160"/>
              <a:gd name="T31" fmla="*/ 107 h 202"/>
              <a:gd name="T32" fmla="*/ 85 w 160"/>
              <a:gd name="T33" fmla="*/ 125 h 202"/>
              <a:gd name="T34" fmla="*/ 85 w 160"/>
              <a:gd name="T35" fmla="*/ 107 h 202"/>
              <a:gd name="T36" fmla="*/ 79 w 160"/>
              <a:gd name="T37" fmla="*/ 116 h 202"/>
              <a:gd name="T38" fmla="*/ 90 w 160"/>
              <a:gd name="T39" fmla="*/ 116 h 202"/>
              <a:gd name="T40" fmla="*/ 68 w 160"/>
              <a:gd name="T41" fmla="*/ 125 h 202"/>
              <a:gd name="T42" fmla="*/ 92 w 160"/>
              <a:gd name="T43" fmla="*/ 131 h 202"/>
              <a:gd name="T44" fmla="*/ 107 w 160"/>
              <a:gd name="T45" fmla="*/ 131 h 202"/>
              <a:gd name="T46" fmla="*/ 140 w 160"/>
              <a:gd name="T47" fmla="*/ 184 h 202"/>
              <a:gd name="T48" fmla="*/ 48 w 160"/>
              <a:gd name="T49" fmla="*/ 131 h 202"/>
              <a:gd name="T50" fmla="*/ 68 w 160"/>
              <a:gd name="T51" fmla="*/ 125 h 202"/>
              <a:gd name="T52" fmla="*/ 104 w 160"/>
              <a:gd name="T53" fmla="*/ 135 h 202"/>
              <a:gd name="T54" fmla="*/ 99 w 160"/>
              <a:gd name="T55" fmla="*/ 131 h 202"/>
              <a:gd name="T56" fmla="*/ 95 w 160"/>
              <a:gd name="T57" fmla="*/ 135 h 202"/>
              <a:gd name="T58" fmla="*/ 99 w 160"/>
              <a:gd name="T59" fmla="*/ 141 h 202"/>
              <a:gd name="T60" fmla="*/ 63 w 160"/>
              <a:gd name="T61" fmla="*/ 131 h 202"/>
              <a:gd name="T62" fmla="*/ 62 w 160"/>
              <a:gd name="T63" fmla="*/ 133 h 202"/>
              <a:gd name="T64" fmla="*/ 68 w 160"/>
              <a:gd name="T65" fmla="*/ 142 h 202"/>
              <a:gd name="T66" fmla="*/ 74 w 160"/>
              <a:gd name="T67" fmla="*/ 133 h 202"/>
              <a:gd name="T68" fmla="*/ 73 w 160"/>
              <a:gd name="T69" fmla="*/ 131 h 202"/>
              <a:gd name="T70" fmla="*/ 63 w 160"/>
              <a:gd name="T71" fmla="*/ 131 h 202"/>
              <a:gd name="T72" fmla="*/ 80 w 160"/>
              <a:gd name="T73" fmla="*/ 91 h 202"/>
              <a:gd name="T74" fmla="*/ 97 w 160"/>
              <a:gd name="T75" fmla="*/ 91 h 202"/>
              <a:gd name="T76" fmla="*/ 94 w 160"/>
              <a:gd name="T77" fmla="*/ 91 h 202"/>
              <a:gd name="T78" fmla="*/ 84 w 160"/>
              <a:gd name="T79" fmla="*/ 91 h 202"/>
              <a:gd name="T80" fmla="*/ 94 w 160"/>
              <a:gd name="T81" fmla="*/ 91 h 202"/>
              <a:gd name="T82" fmla="*/ 89 w 160"/>
              <a:gd name="T83" fmla="*/ 7 h 202"/>
              <a:gd name="T84" fmla="*/ 89 w 160"/>
              <a:gd name="T85" fmla="*/ 24 h 202"/>
              <a:gd name="T86" fmla="*/ 84 w 160"/>
              <a:gd name="T87" fmla="*/ 16 h 202"/>
              <a:gd name="T88" fmla="*/ 94 w 160"/>
              <a:gd name="T89" fmla="*/ 16 h 202"/>
              <a:gd name="T90" fmla="*/ 84 w 160"/>
              <a:gd name="T91" fmla="*/ 16 h 202"/>
              <a:gd name="T92" fmla="*/ 78 w 160"/>
              <a:gd name="T93" fmla="*/ 103 h 202"/>
              <a:gd name="T94" fmla="*/ 64 w 160"/>
              <a:gd name="T95" fmla="*/ 103 h 202"/>
              <a:gd name="T96" fmla="*/ 71 w 160"/>
              <a:gd name="T97" fmla="*/ 100 h 202"/>
              <a:gd name="T98" fmla="*/ 71 w 160"/>
              <a:gd name="T99" fmla="*/ 106 h 202"/>
              <a:gd name="T100" fmla="*/ 71 w 160"/>
              <a:gd name="T101" fmla="*/ 100 h 202"/>
              <a:gd name="T102" fmla="*/ 70 w 160"/>
              <a:gd name="T103" fmla="*/ 0 h 202"/>
              <a:gd name="T104" fmla="*/ 70 w 160"/>
              <a:gd name="T105" fmla="*/ 14 h 202"/>
              <a:gd name="T106" fmla="*/ 67 w 160"/>
              <a:gd name="T107" fmla="*/ 7 h 202"/>
              <a:gd name="T108" fmla="*/ 73 w 160"/>
              <a:gd name="T109" fmla="*/ 7 h 202"/>
              <a:gd name="T110" fmla="*/ 67 w 160"/>
              <a:gd name="T111" fmla="*/ 7 h 202"/>
              <a:gd name="T112" fmla="*/ 81 w 160"/>
              <a:gd name="T113" fmla="*/ 42 h 202"/>
              <a:gd name="T114" fmla="*/ 81 w 160"/>
              <a:gd name="T115" fmla="*/ 29 h 202"/>
              <a:gd name="T116" fmla="*/ 84 w 160"/>
              <a:gd name="T117" fmla="*/ 35 h 202"/>
              <a:gd name="T118" fmla="*/ 77 w 160"/>
              <a:gd name="T119" fmla="*/ 35 h 202"/>
              <a:gd name="T120" fmla="*/ 84 w 160"/>
              <a:gd name="T121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202">
                <a:moveTo>
                  <a:pt x="157" y="195"/>
                </a:moveTo>
                <a:cubicBezTo>
                  <a:pt x="154" y="199"/>
                  <a:pt x="149" y="202"/>
                  <a:pt x="143" y="202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1" y="202"/>
                  <a:pt x="5" y="199"/>
                  <a:pt x="3" y="195"/>
                </a:cubicBezTo>
                <a:cubicBezTo>
                  <a:pt x="0" y="190"/>
                  <a:pt x="0" y="184"/>
                  <a:pt x="3" y="17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7" y="97"/>
                  <a:pt x="50" y="83"/>
                  <a:pt x="50" y="75"/>
                </a:cubicBezTo>
                <a:cubicBezTo>
                  <a:pt x="50" y="39"/>
                  <a:pt x="50" y="39"/>
                  <a:pt x="50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2" y="37"/>
                  <a:pt x="42" y="34"/>
                </a:cubicBezTo>
                <a:cubicBezTo>
                  <a:pt x="42" y="31"/>
                  <a:pt x="44" y="29"/>
                  <a:pt x="4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5"/>
                  <a:pt x="57" y="101"/>
                  <a:pt x="52" y="110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6"/>
                  <a:pt x="11" y="188"/>
                  <a:pt x="12" y="189"/>
                </a:cubicBezTo>
                <a:cubicBezTo>
                  <a:pt x="12" y="190"/>
                  <a:pt x="14" y="191"/>
                  <a:pt x="17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1"/>
                  <a:pt x="147" y="190"/>
                  <a:pt x="148" y="189"/>
                </a:cubicBezTo>
                <a:cubicBezTo>
                  <a:pt x="149" y="188"/>
                  <a:pt x="149" y="186"/>
                  <a:pt x="147" y="183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3" y="101"/>
                  <a:pt x="99" y="85"/>
                  <a:pt x="99" y="75"/>
                </a:cubicBezTo>
                <a:cubicBezTo>
                  <a:pt x="99" y="29"/>
                  <a:pt x="99" y="29"/>
                  <a:pt x="99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29"/>
                  <a:pt x="118" y="31"/>
                  <a:pt x="118" y="34"/>
                </a:cubicBezTo>
                <a:cubicBezTo>
                  <a:pt x="118" y="37"/>
                  <a:pt x="116" y="39"/>
                  <a:pt x="113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3" y="97"/>
                  <a:pt x="117" y="105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60" y="184"/>
                  <a:pt x="160" y="190"/>
                  <a:pt x="157" y="195"/>
                </a:cubicBezTo>
                <a:close/>
                <a:moveTo>
                  <a:pt x="85" y="107"/>
                </a:moveTo>
                <a:cubicBezTo>
                  <a:pt x="90" y="107"/>
                  <a:pt x="94" y="111"/>
                  <a:pt x="94" y="116"/>
                </a:cubicBezTo>
                <a:cubicBezTo>
                  <a:pt x="94" y="121"/>
                  <a:pt x="90" y="125"/>
                  <a:pt x="85" y="125"/>
                </a:cubicBezTo>
                <a:cubicBezTo>
                  <a:pt x="79" y="125"/>
                  <a:pt x="75" y="121"/>
                  <a:pt x="75" y="116"/>
                </a:cubicBezTo>
                <a:cubicBezTo>
                  <a:pt x="75" y="111"/>
                  <a:pt x="79" y="107"/>
                  <a:pt x="85" y="107"/>
                </a:cubicBezTo>
                <a:close/>
                <a:moveTo>
                  <a:pt x="85" y="110"/>
                </a:moveTo>
                <a:cubicBezTo>
                  <a:pt x="81" y="110"/>
                  <a:pt x="79" y="113"/>
                  <a:pt x="79" y="116"/>
                </a:cubicBezTo>
                <a:cubicBezTo>
                  <a:pt x="79" y="119"/>
                  <a:pt x="81" y="122"/>
                  <a:pt x="85" y="122"/>
                </a:cubicBezTo>
                <a:cubicBezTo>
                  <a:pt x="88" y="122"/>
                  <a:pt x="90" y="119"/>
                  <a:pt x="90" y="116"/>
                </a:cubicBezTo>
                <a:cubicBezTo>
                  <a:pt x="90" y="113"/>
                  <a:pt x="88" y="110"/>
                  <a:pt x="85" y="110"/>
                </a:cubicBezTo>
                <a:close/>
                <a:moveTo>
                  <a:pt x="68" y="125"/>
                </a:moveTo>
                <a:cubicBezTo>
                  <a:pt x="73" y="125"/>
                  <a:pt x="76" y="127"/>
                  <a:pt x="78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4" y="129"/>
                  <a:pt x="97" y="127"/>
                  <a:pt x="99" y="127"/>
                </a:cubicBezTo>
                <a:cubicBezTo>
                  <a:pt x="102" y="127"/>
                  <a:pt x="105" y="129"/>
                  <a:pt x="107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40" y="184"/>
                  <a:pt x="140" y="184"/>
                  <a:pt x="14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60" y="127"/>
                  <a:pt x="63" y="125"/>
                  <a:pt x="68" y="125"/>
                </a:cubicBezTo>
                <a:close/>
                <a:moveTo>
                  <a:pt x="104" y="136"/>
                </a:moveTo>
                <a:cubicBezTo>
                  <a:pt x="104" y="136"/>
                  <a:pt x="104" y="136"/>
                  <a:pt x="104" y="135"/>
                </a:cubicBezTo>
                <a:cubicBezTo>
                  <a:pt x="104" y="135"/>
                  <a:pt x="104" y="135"/>
                  <a:pt x="104" y="134"/>
                </a:cubicBezTo>
                <a:cubicBezTo>
                  <a:pt x="103" y="133"/>
                  <a:pt x="101" y="131"/>
                  <a:pt x="99" y="131"/>
                </a:cubicBezTo>
                <a:cubicBezTo>
                  <a:pt x="98" y="131"/>
                  <a:pt x="96" y="133"/>
                  <a:pt x="95" y="134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39"/>
                  <a:pt x="97" y="141"/>
                  <a:pt x="99" y="141"/>
                </a:cubicBezTo>
                <a:cubicBezTo>
                  <a:pt x="102" y="141"/>
                  <a:pt x="104" y="139"/>
                  <a:pt x="104" y="136"/>
                </a:cubicBezTo>
                <a:close/>
                <a:moveTo>
                  <a:pt x="63" y="131"/>
                </a:moveTo>
                <a:cubicBezTo>
                  <a:pt x="62" y="132"/>
                  <a:pt x="62" y="132"/>
                  <a:pt x="62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1" y="134"/>
                  <a:pt x="61" y="135"/>
                  <a:pt x="61" y="135"/>
                </a:cubicBezTo>
                <a:cubicBezTo>
                  <a:pt x="61" y="139"/>
                  <a:pt x="64" y="142"/>
                  <a:pt x="68" y="142"/>
                </a:cubicBezTo>
                <a:cubicBezTo>
                  <a:pt x="72" y="142"/>
                  <a:pt x="75" y="139"/>
                  <a:pt x="75" y="135"/>
                </a:cubicBezTo>
                <a:cubicBezTo>
                  <a:pt x="75" y="135"/>
                  <a:pt x="75" y="134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3" y="131"/>
                </a:cubicBezTo>
                <a:cubicBezTo>
                  <a:pt x="72" y="130"/>
                  <a:pt x="70" y="129"/>
                  <a:pt x="68" y="129"/>
                </a:cubicBezTo>
                <a:cubicBezTo>
                  <a:pt x="66" y="129"/>
                  <a:pt x="64" y="130"/>
                  <a:pt x="63" y="131"/>
                </a:cubicBezTo>
                <a:close/>
                <a:moveTo>
                  <a:pt x="89" y="99"/>
                </a:moveTo>
                <a:cubicBezTo>
                  <a:pt x="84" y="99"/>
                  <a:pt x="80" y="95"/>
                  <a:pt x="80" y="91"/>
                </a:cubicBezTo>
                <a:cubicBezTo>
                  <a:pt x="80" y="86"/>
                  <a:pt x="84" y="82"/>
                  <a:pt x="89" y="82"/>
                </a:cubicBezTo>
                <a:cubicBezTo>
                  <a:pt x="94" y="82"/>
                  <a:pt x="97" y="86"/>
                  <a:pt x="97" y="91"/>
                </a:cubicBezTo>
                <a:cubicBezTo>
                  <a:pt x="97" y="95"/>
                  <a:pt x="94" y="99"/>
                  <a:pt x="89" y="99"/>
                </a:cubicBezTo>
                <a:close/>
                <a:moveTo>
                  <a:pt x="94" y="91"/>
                </a:moveTo>
                <a:cubicBezTo>
                  <a:pt x="94" y="88"/>
                  <a:pt x="92" y="86"/>
                  <a:pt x="89" y="86"/>
                </a:cubicBezTo>
                <a:cubicBezTo>
                  <a:pt x="86" y="86"/>
                  <a:pt x="84" y="88"/>
                  <a:pt x="84" y="91"/>
                </a:cubicBezTo>
                <a:cubicBezTo>
                  <a:pt x="84" y="93"/>
                  <a:pt x="86" y="96"/>
                  <a:pt x="89" y="96"/>
                </a:cubicBezTo>
                <a:cubicBezTo>
                  <a:pt x="92" y="96"/>
                  <a:pt x="94" y="93"/>
                  <a:pt x="94" y="91"/>
                </a:cubicBezTo>
                <a:close/>
                <a:moveTo>
                  <a:pt x="80" y="16"/>
                </a:moveTo>
                <a:cubicBezTo>
                  <a:pt x="80" y="11"/>
                  <a:pt x="84" y="7"/>
                  <a:pt x="89" y="7"/>
                </a:cubicBezTo>
                <a:cubicBezTo>
                  <a:pt x="94" y="7"/>
                  <a:pt x="97" y="11"/>
                  <a:pt x="97" y="16"/>
                </a:cubicBezTo>
                <a:cubicBezTo>
                  <a:pt x="97" y="21"/>
                  <a:pt x="94" y="24"/>
                  <a:pt x="89" y="24"/>
                </a:cubicBezTo>
                <a:cubicBezTo>
                  <a:pt x="84" y="24"/>
                  <a:pt x="80" y="21"/>
                  <a:pt x="80" y="16"/>
                </a:cubicBezTo>
                <a:close/>
                <a:moveTo>
                  <a:pt x="84" y="16"/>
                </a:moveTo>
                <a:cubicBezTo>
                  <a:pt x="84" y="19"/>
                  <a:pt x="86" y="21"/>
                  <a:pt x="89" y="21"/>
                </a:cubicBezTo>
                <a:cubicBezTo>
                  <a:pt x="92" y="21"/>
                  <a:pt x="94" y="19"/>
                  <a:pt x="94" y="16"/>
                </a:cubicBezTo>
                <a:cubicBezTo>
                  <a:pt x="94" y="13"/>
                  <a:pt x="92" y="11"/>
                  <a:pt x="89" y="11"/>
                </a:cubicBezTo>
                <a:cubicBezTo>
                  <a:pt x="86" y="11"/>
                  <a:pt x="84" y="13"/>
                  <a:pt x="84" y="16"/>
                </a:cubicBezTo>
                <a:close/>
                <a:moveTo>
                  <a:pt x="71" y="96"/>
                </a:moveTo>
                <a:cubicBezTo>
                  <a:pt x="75" y="96"/>
                  <a:pt x="78" y="99"/>
                  <a:pt x="78" y="103"/>
                </a:cubicBezTo>
                <a:cubicBezTo>
                  <a:pt x="78" y="107"/>
                  <a:pt x="75" y="110"/>
                  <a:pt x="71" y="110"/>
                </a:cubicBezTo>
                <a:cubicBezTo>
                  <a:pt x="67" y="110"/>
                  <a:pt x="64" y="107"/>
                  <a:pt x="64" y="103"/>
                </a:cubicBezTo>
                <a:cubicBezTo>
                  <a:pt x="64" y="99"/>
                  <a:pt x="67" y="96"/>
                  <a:pt x="71" y="96"/>
                </a:cubicBezTo>
                <a:close/>
                <a:moveTo>
                  <a:pt x="71" y="100"/>
                </a:moveTo>
                <a:cubicBezTo>
                  <a:pt x="69" y="100"/>
                  <a:pt x="68" y="101"/>
                  <a:pt x="68" y="103"/>
                </a:cubicBezTo>
                <a:cubicBezTo>
                  <a:pt x="68" y="105"/>
                  <a:pt x="69" y="106"/>
                  <a:pt x="71" y="106"/>
                </a:cubicBezTo>
                <a:cubicBezTo>
                  <a:pt x="73" y="106"/>
                  <a:pt x="74" y="105"/>
                  <a:pt x="74" y="103"/>
                </a:cubicBezTo>
                <a:cubicBezTo>
                  <a:pt x="74" y="101"/>
                  <a:pt x="73" y="100"/>
                  <a:pt x="71" y="100"/>
                </a:cubicBezTo>
                <a:close/>
                <a:moveTo>
                  <a:pt x="63" y="7"/>
                </a:moveTo>
                <a:cubicBezTo>
                  <a:pt x="63" y="4"/>
                  <a:pt x="66" y="0"/>
                  <a:pt x="70" y="0"/>
                </a:cubicBezTo>
                <a:cubicBezTo>
                  <a:pt x="74" y="0"/>
                  <a:pt x="77" y="4"/>
                  <a:pt x="77" y="7"/>
                </a:cubicBezTo>
                <a:cubicBezTo>
                  <a:pt x="77" y="11"/>
                  <a:pt x="74" y="14"/>
                  <a:pt x="70" y="14"/>
                </a:cubicBezTo>
                <a:cubicBezTo>
                  <a:pt x="66" y="14"/>
                  <a:pt x="63" y="11"/>
                  <a:pt x="63" y="7"/>
                </a:cubicBezTo>
                <a:close/>
                <a:moveTo>
                  <a:pt x="67" y="7"/>
                </a:moveTo>
                <a:cubicBezTo>
                  <a:pt x="67" y="9"/>
                  <a:pt x="68" y="11"/>
                  <a:pt x="70" y="11"/>
                </a:cubicBezTo>
                <a:cubicBezTo>
                  <a:pt x="72" y="11"/>
                  <a:pt x="73" y="9"/>
                  <a:pt x="73" y="7"/>
                </a:cubicBezTo>
                <a:cubicBezTo>
                  <a:pt x="73" y="5"/>
                  <a:pt x="72" y="4"/>
                  <a:pt x="70" y="4"/>
                </a:cubicBezTo>
                <a:cubicBezTo>
                  <a:pt x="68" y="4"/>
                  <a:pt x="67" y="5"/>
                  <a:pt x="67" y="7"/>
                </a:cubicBezTo>
                <a:close/>
                <a:moveTo>
                  <a:pt x="87" y="35"/>
                </a:moveTo>
                <a:cubicBezTo>
                  <a:pt x="87" y="39"/>
                  <a:pt x="84" y="42"/>
                  <a:pt x="81" y="42"/>
                </a:cubicBezTo>
                <a:cubicBezTo>
                  <a:pt x="77" y="42"/>
                  <a:pt x="74" y="39"/>
                  <a:pt x="74" y="35"/>
                </a:cubicBezTo>
                <a:cubicBezTo>
                  <a:pt x="74" y="32"/>
                  <a:pt x="77" y="29"/>
                  <a:pt x="81" y="29"/>
                </a:cubicBezTo>
                <a:cubicBezTo>
                  <a:pt x="84" y="29"/>
                  <a:pt x="87" y="32"/>
                  <a:pt x="87" y="35"/>
                </a:cubicBezTo>
                <a:close/>
                <a:moveTo>
                  <a:pt x="84" y="35"/>
                </a:moveTo>
                <a:cubicBezTo>
                  <a:pt x="84" y="34"/>
                  <a:pt x="82" y="32"/>
                  <a:pt x="81" y="32"/>
                </a:cubicBezTo>
                <a:cubicBezTo>
                  <a:pt x="79" y="32"/>
                  <a:pt x="77" y="34"/>
                  <a:pt x="77" y="35"/>
                </a:cubicBezTo>
                <a:cubicBezTo>
                  <a:pt x="77" y="37"/>
                  <a:pt x="79" y="39"/>
                  <a:pt x="81" y="39"/>
                </a:cubicBezTo>
                <a:cubicBezTo>
                  <a:pt x="82" y="39"/>
                  <a:pt x="84" y="37"/>
                  <a:pt x="84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467587" y="4200853"/>
            <a:ext cx="381520" cy="492120"/>
          </a:xfrm>
          <a:custGeom>
            <a:avLst/>
            <a:gdLst>
              <a:gd name="T0" fmla="*/ 152 w 159"/>
              <a:gd name="T1" fmla="*/ 12 h 205"/>
              <a:gd name="T2" fmla="*/ 148 w 159"/>
              <a:gd name="T3" fmla="*/ 7 h 205"/>
              <a:gd name="T4" fmla="*/ 123 w 159"/>
              <a:gd name="T5" fmla="*/ 7 h 205"/>
              <a:gd name="T6" fmla="*/ 99 w 159"/>
              <a:gd name="T7" fmla="*/ 31 h 205"/>
              <a:gd name="T8" fmla="*/ 94 w 159"/>
              <a:gd name="T9" fmla="*/ 27 h 205"/>
              <a:gd name="T10" fmla="*/ 83 w 159"/>
              <a:gd name="T11" fmla="*/ 25 h 205"/>
              <a:gd name="T12" fmla="*/ 85 w 159"/>
              <a:gd name="T13" fmla="*/ 36 h 205"/>
              <a:gd name="T14" fmla="*/ 90 w 159"/>
              <a:gd name="T15" fmla="*/ 42 h 205"/>
              <a:gd name="T16" fmla="*/ 35 w 159"/>
              <a:gd name="T17" fmla="*/ 97 h 205"/>
              <a:gd name="T18" fmla="*/ 28 w 159"/>
              <a:gd name="T19" fmla="*/ 110 h 205"/>
              <a:gd name="T20" fmla="*/ 26 w 159"/>
              <a:gd name="T21" fmla="*/ 118 h 205"/>
              <a:gd name="T22" fmla="*/ 21 w 159"/>
              <a:gd name="T23" fmla="*/ 128 h 205"/>
              <a:gd name="T24" fmla="*/ 21 w 159"/>
              <a:gd name="T25" fmla="*/ 129 h 205"/>
              <a:gd name="T26" fmla="*/ 19 w 159"/>
              <a:gd name="T27" fmla="*/ 141 h 205"/>
              <a:gd name="T28" fmla="*/ 31 w 159"/>
              <a:gd name="T29" fmla="*/ 139 h 205"/>
              <a:gd name="T30" fmla="*/ 32 w 159"/>
              <a:gd name="T31" fmla="*/ 138 h 205"/>
              <a:gd name="T32" fmla="*/ 42 w 159"/>
              <a:gd name="T33" fmla="*/ 133 h 205"/>
              <a:gd name="T34" fmla="*/ 49 w 159"/>
              <a:gd name="T35" fmla="*/ 131 h 205"/>
              <a:gd name="T36" fmla="*/ 62 w 159"/>
              <a:gd name="T37" fmla="*/ 124 h 205"/>
              <a:gd name="T38" fmla="*/ 117 w 159"/>
              <a:gd name="T39" fmla="*/ 69 h 205"/>
              <a:gd name="T40" fmla="*/ 123 w 159"/>
              <a:gd name="T41" fmla="*/ 75 h 205"/>
              <a:gd name="T42" fmla="*/ 134 w 159"/>
              <a:gd name="T43" fmla="*/ 76 h 205"/>
              <a:gd name="T44" fmla="*/ 133 w 159"/>
              <a:gd name="T45" fmla="*/ 65 h 205"/>
              <a:gd name="T46" fmla="*/ 128 w 159"/>
              <a:gd name="T47" fmla="*/ 60 h 205"/>
              <a:gd name="T48" fmla="*/ 152 w 159"/>
              <a:gd name="T49" fmla="*/ 36 h 205"/>
              <a:gd name="T50" fmla="*/ 152 w 159"/>
              <a:gd name="T51" fmla="*/ 12 h 205"/>
              <a:gd name="T52" fmla="*/ 99 w 159"/>
              <a:gd name="T53" fmla="*/ 78 h 205"/>
              <a:gd name="T54" fmla="*/ 64 w 159"/>
              <a:gd name="T55" fmla="*/ 78 h 205"/>
              <a:gd name="T56" fmla="*/ 95 w 159"/>
              <a:gd name="T57" fmla="*/ 47 h 205"/>
              <a:gd name="T58" fmla="*/ 113 w 159"/>
              <a:gd name="T59" fmla="*/ 64 h 205"/>
              <a:gd name="T60" fmla="*/ 99 w 159"/>
              <a:gd name="T61" fmla="*/ 78 h 205"/>
              <a:gd name="T62" fmla="*/ 20 w 159"/>
              <a:gd name="T63" fmla="*/ 152 h 205"/>
              <a:gd name="T64" fmla="*/ 39 w 159"/>
              <a:gd name="T65" fmla="*/ 186 h 205"/>
              <a:gd name="T66" fmla="*/ 20 w 159"/>
              <a:gd name="T67" fmla="*/ 205 h 205"/>
              <a:gd name="T68" fmla="*/ 0 w 159"/>
              <a:gd name="T69" fmla="*/ 186 h 205"/>
              <a:gd name="T70" fmla="*/ 20 w 159"/>
              <a:gd name="T71" fmla="*/ 15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9" h="205">
                <a:moveTo>
                  <a:pt x="152" y="12"/>
                </a:moveTo>
                <a:cubicBezTo>
                  <a:pt x="148" y="7"/>
                  <a:pt x="148" y="7"/>
                  <a:pt x="148" y="7"/>
                </a:cubicBezTo>
                <a:cubicBezTo>
                  <a:pt x="141" y="0"/>
                  <a:pt x="130" y="0"/>
                  <a:pt x="123" y="7"/>
                </a:cubicBezTo>
                <a:cubicBezTo>
                  <a:pt x="99" y="31"/>
                  <a:pt x="99" y="31"/>
                  <a:pt x="99" y="31"/>
                </a:cubicBezTo>
                <a:cubicBezTo>
                  <a:pt x="94" y="27"/>
                  <a:pt x="94" y="27"/>
                  <a:pt x="94" y="27"/>
                </a:cubicBezTo>
                <a:cubicBezTo>
                  <a:pt x="91" y="23"/>
                  <a:pt x="86" y="23"/>
                  <a:pt x="83" y="25"/>
                </a:cubicBezTo>
                <a:cubicBezTo>
                  <a:pt x="81" y="28"/>
                  <a:pt x="81" y="33"/>
                  <a:pt x="85" y="36"/>
                </a:cubicBezTo>
                <a:cubicBezTo>
                  <a:pt x="90" y="42"/>
                  <a:pt x="90" y="42"/>
                  <a:pt x="90" y="42"/>
                </a:cubicBezTo>
                <a:cubicBezTo>
                  <a:pt x="35" y="97"/>
                  <a:pt x="35" y="97"/>
                  <a:pt x="35" y="97"/>
                </a:cubicBezTo>
                <a:cubicBezTo>
                  <a:pt x="32" y="100"/>
                  <a:pt x="29" y="106"/>
                  <a:pt x="28" y="110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21"/>
                  <a:pt x="23" y="126"/>
                  <a:pt x="21" y="128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16" y="133"/>
                  <a:pt x="16" y="138"/>
                  <a:pt x="19" y="141"/>
                </a:cubicBezTo>
                <a:cubicBezTo>
                  <a:pt x="22" y="144"/>
                  <a:pt x="27" y="143"/>
                  <a:pt x="31" y="139"/>
                </a:cubicBezTo>
                <a:cubicBezTo>
                  <a:pt x="32" y="138"/>
                  <a:pt x="32" y="138"/>
                  <a:pt x="32" y="138"/>
                </a:cubicBezTo>
                <a:cubicBezTo>
                  <a:pt x="34" y="136"/>
                  <a:pt x="39" y="134"/>
                  <a:pt x="42" y="133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3" y="131"/>
                  <a:pt x="59" y="127"/>
                  <a:pt x="62" y="124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6" y="78"/>
                  <a:pt x="131" y="79"/>
                  <a:pt x="134" y="76"/>
                </a:cubicBezTo>
                <a:cubicBezTo>
                  <a:pt x="137" y="73"/>
                  <a:pt x="136" y="69"/>
                  <a:pt x="133" y="65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9" y="29"/>
                  <a:pt x="159" y="18"/>
                  <a:pt x="152" y="12"/>
                </a:cubicBezTo>
                <a:close/>
                <a:moveTo>
                  <a:pt x="99" y="78"/>
                </a:moveTo>
                <a:cubicBezTo>
                  <a:pt x="64" y="78"/>
                  <a:pt x="64" y="78"/>
                  <a:pt x="64" y="78"/>
                </a:cubicBezTo>
                <a:cubicBezTo>
                  <a:pt x="95" y="47"/>
                  <a:pt x="95" y="47"/>
                  <a:pt x="95" y="47"/>
                </a:cubicBezTo>
                <a:cubicBezTo>
                  <a:pt x="113" y="64"/>
                  <a:pt x="113" y="64"/>
                  <a:pt x="113" y="64"/>
                </a:cubicBezTo>
                <a:lnTo>
                  <a:pt x="99" y="78"/>
                </a:lnTo>
                <a:close/>
                <a:moveTo>
                  <a:pt x="20" y="152"/>
                </a:moveTo>
                <a:cubicBezTo>
                  <a:pt x="20" y="152"/>
                  <a:pt x="39" y="175"/>
                  <a:pt x="39" y="186"/>
                </a:cubicBezTo>
                <a:cubicBezTo>
                  <a:pt x="39" y="197"/>
                  <a:pt x="31" y="205"/>
                  <a:pt x="20" y="205"/>
                </a:cubicBezTo>
                <a:cubicBezTo>
                  <a:pt x="9" y="205"/>
                  <a:pt x="0" y="197"/>
                  <a:pt x="0" y="186"/>
                </a:cubicBezTo>
                <a:cubicBezTo>
                  <a:pt x="0" y="175"/>
                  <a:pt x="20" y="152"/>
                  <a:pt x="20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939602" y="2485631"/>
            <a:ext cx="436314" cy="490092"/>
          </a:xfrm>
          <a:custGeom>
            <a:avLst/>
            <a:gdLst>
              <a:gd name="T0" fmla="*/ 42 w 182"/>
              <a:gd name="T1" fmla="*/ 17 h 204"/>
              <a:gd name="T2" fmla="*/ 39 w 182"/>
              <a:gd name="T3" fmla="*/ 21 h 204"/>
              <a:gd name="T4" fmla="*/ 21 w 182"/>
              <a:gd name="T5" fmla="*/ 39 h 204"/>
              <a:gd name="T6" fmla="*/ 17 w 182"/>
              <a:gd name="T7" fmla="*/ 43 h 204"/>
              <a:gd name="T8" fmla="*/ 13 w 182"/>
              <a:gd name="T9" fmla="*/ 39 h 204"/>
              <a:gd name="T10" fmla="*/ 39 w 182"/>
              <a:gd name="T11" fmla="*/ 14 h 204"/>
              <a:gd name="T12" fmla="*/ 42 w 182"/>
              <a:gd name="T13" fmla="*/ 17 h 204"/>
              <a:gd name="T14" fmla="*/ 68 w 182"/>
              <a:gd name="T15" fmla="*/ 178 h 204"/>
              <a:gd name="T16" fmla="*/ 46 w 182"/>
              <a:gd name="T17" fmla="*/ 185 h 204"/>
              <a:gd name="T18" fmla="*/ 39 w 182"/>
              <a:gd name="T19" fmla="*/ 185 h 204"/>
              <a:gd name="T20" fmla="*/ 0 w 182"/>
              <a:gd name="T21" fmla="*/ 146 h 204"/>
              <a:gd name="T22" fmla="*/ 0 w 182"/>
              <a:gd name="T23" fmla="*/ 39 h 204"/>
              <a:gd name="T24" fmla="*/ 39 w 182"/>
              <a:gd name="T25" fmla="*/ 0 h 204"/>
              <a:gd name="T26" fmla="*/ 46 w 182"/>
              <a:gd name="T27" fmla="*/ 0 h 204"/>
              <a:gd name="T28" fmla="*/ 85 w 182"/>
              <a:gd name="T29" fmla="*/ 39 h 204"/>
              <a:gd name="T30" fmla="*/ 85 w 182"/>
              <a:gd name="T31" fmla="*/ 90 h 204"/>
              <a:gd name="T32" fmla="*/ 75 w 182"/>
              <a:gd name="T33" fmla="*/ 98 h 204"/>
              <a:gd name="T34" fmla="*/ 68 w 182"/>
              <a:gd name="T35" fmla="*/ 178 h 204"/>
              <a:gd name="T36" fmla="*/ 77 w 182"/>
              <a:gd name="T37" fmla="*/ 89 h 204"/>
              <a:gd name="T38" fmla="*/ 77 w 182"/>
              <a:gd name="T39" fmla="*/ 39 h 204"/>
              <a:gd name="T40" fmla="*/ 46 w 182"/>
              <a:gd name="T41" fmla="*/ 8 h 204"/>
              <a:gd name="T42" fmla="*/ 39 w 182"/>
              <a:gd name="T43" fmla="*/ 8 h 204"/>
              <a:gd name="T44" fmla="*/ 7 w 182"/>
              <a:gd name="T45" fmla="*/ 39 h 204"/>
              <a:gd name="T46" fmla="*/ 7 w 182"/>
              <a:gd name="T47" fmla="*/ 89 h 204"/>
              <a:gd name="T48" fmla="*/ 13 w 182"/>
              <a:gd name="T49" fmla="*/ 89 h 204"/>
              <a:gd name="T50" fmla="*/ 13 w 182"/>
              <a:gd name="T51" fmla="*/ 147 h 204"/>
              <a:gd name="T52" fmla="*/ 16 w 182"/>
              <a:gd name="T53" fmla="*/ 150 h 204"/>
              <a:gd name="T54" fmla="*/ 20 w 182"/>
              <a:gd name="T55" fmla="*/ 147 h 204"/>
              <a:gd name="T56" fmla="*/ 20 w 182"/>
              <a:gd name="T57" fmla="*/ 89 h 204"/>
              <a:gd name="T58" fmla="*/ 77 w 182"/>
              <a:gd name="T59" fmla="*/ 89 h 204"/>
              <a:gd name="T60" fmla="*/ 160 w 182"/>
              <a:gd name="T61" fmla="*/ 182 h 204"/>
              <a:gd name="T62" fmla="*/ 81 w 182"/>
              <a:gd name="T63" fmla="*/ 182 h 204"/>
              <a:gd name="T64" fmla="*/ 81 w 182"/>
              <a:gd name="T65" fmla="*/ 103 h 204"/>
              <a:gd name="T66" fmla="*/ 160 w 182"/>
              <a:gd name="T67" fmla="*/ 103 h 204"/>
              <a:gd name="T68" fmla="*/ 160 w 182"/>
              <a:gd name="T69" fmla="*/ 182 h 204"/>
              <a:gd name="T70" fmla="*/ 155 w 182"/>
              <a:gd name="T71" fmla="*/ 108 h 204"/>
              <a:gd name="T72" fmla="*/ 150 w 182"/>
              <a:gd name="T73" fmla="*/ 108 h 204"/>
              <a:gd name="T74" fmla="*/ 86 w 182"/>
              <a:gd name="T75" fmla="*/ 172 h 204"/>
              <a:gd name="T76" fmla="*/ 86 w 182"/>
              <a:gd name="T77" fmla="*/ 178 h 204"/>
              <a:gd name="T78" fmla="*/ 91 w 182"/>
              <a:gd name="T79" fmla="*/ 178 h 204"/>
              <a:gd name="T80" fmla="*/ 155 w 182"/>
              <a:gd name="T81" fmla="*/ 113 h 204"/>
              <a:gd name="T82" fmla="*/ 155 w 182"/>
              <a:gd name="T83" fmla="*/ 108 h 204"/>
              <a:gd name="T84" fmla="*/ 16 w 182"/>
              <a:gd name="T85" fmla="*/ 54 h 204"/>
              <a:gd name="T86" fmla="*/ 13 w 182"/>
              <a:gd name="T87" fmla="*/ 58 h 204"/>
              <a:gd name="T88" fmla="*/ 13 w 182"/>
              <a:gd name="T89" fmla="*/ 89 h 204"/>
              <a:gd name="T90" fmla="*/ 20 w 182"/>
              <a:gd name="T91" fmla="*/ 89 h 204"/>
              <a:gd name="T92" fmla="*/ 20 w 182"/>
              <a:gd name="T93" fmla="*/ 58 h 204"/>
              <a:gd name="T94" fmla="*/ 16 w 182"/>
              <a:gd name="T95" fmla="*/ 5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2" h="204">
                <a:moveTo>
                  <a:pt x="42" y="17"/>
                </a:moveTo>
                <a:cubicBezTo>
                  <a:pt x="42" y="20"/>
                  <a:pt x="41" y="21"/>
                  <a:pt x="39" y="21"/>
                </a:cubicBezTo>
                <a:cubicBezTo>
                  <a:pt x="29" y="21"/>
                  <a:pt x="21" y="29"/>
                  <a:pt x="21" y="39"/>
                </a:cubicBezTo>
                <a:cubicBezTo>
                  <a:pt x="21" y="41"/>
                  <a:pt x="19" y="43"/>
                  <a:pt x="17" y="43"/>
                </a:cubicBezTo>
                <a:cubicBezTo>
                  <a:pt x="15" y="43"/>
                  <a:pt x="13" y="41"/>
                  <a:pt x="13" y="39"/>
                </a:cubicBezTo>
                <a:cubicBezTo>
                  <a:pt x="13" y="25"/>
                  <a:pt x="25" y="14"/>
                  <a:pt x="39" y="14"/>
                </a:cubicBezTo>
                <a:cubicBezTo>
                  <a:pt x="41" y="14"/>
                  <a:pt x="42" y="15"/>
                  <a:pt x="42" y="17"/>
                </a:cubicBezTo>
                <a:close/>
                <a:moveTo>
                  <a:pt x="68" y="178"/>
                </a:moveTo>
                <a:cubicBezTo>
                  <a:pt x="62" y="182"/>
                  <a:pt x="54" y="185"/>
                  <a:pt x="46" y="185"/>
                </a:cubicBezTo>
                <a:cubicBezTo>
                  <a:pt x="39" y="185"/>
                  <a:pt x="39" y="185"/>
                  <a:pt x="39" y="185"/>
                </a:cubicBezTo>
                <a:cubicBezTo>
                  <a:pt x="17" y="185"/>
                  <a:pt x="0" y="167"/>
                  <a:pt x="0" y="1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7" y="0"/>
                  <a:pt x="3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68" y="0"/>
                  <a:pt x="85" y="17"/>
                  <a:pt x="85" y="39"/>
                </a:cubicBezTo>
                <a:cubicBezTo>
                  <a:pt x="85" y="90"/>
                  <a:pt x="85" y="90"/>
                  <a:pt x="85" y="90"/>
                </a:cubicBezTo>
                <a:cubicBezTo>
                  <a:pt x="82" y="92"/>
                  <a:pt x="78" y="95"/>
                  <a:pt x="75" y="98"/>
                </a:cubicBezTo>
                <a:cubicBezTo>
                  <a:pt x="54" y="120"/>
                  <a:pt x="51" y="154"/>
                  <a:pt x="68" y="178"/>
                </a:cubicBezTo>
                <a:close/>
                <a:moveTo>
                  <a:pt x="77" y="8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22"/>
                  <a:pt x="63" y="8"/>
                  <a:pt x="46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21" y="8"/>
                  <a:pt x="7" y="22"/>
                  <a:pt x="7" y="39"/>
                </a:cubicBezTo>
                <a:cubicBezTo>
                  <a:pt x="7" y="89"/>
                  <a:pt x="7" y="89"/>
                  <a:pt x="7" y="89"/>
                </a:cubicBezTo>
                <a:cubicBezTo>
                  <a:pt x="13" y="89"/>
                  <a:pt x="13" y="89"/>
                  <a:pt x="13" y="89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13" y="148"/>
                  <a:pt x="15" y="150"/>
                  <a:pt x="16" y="150"/>
                </a:cubicBezTo>
                <a:cubicBezTo>
                  <a:pt x="18" y="150"/>
                  <a:pt x="20" y="148"/>
                  <a:pt x="20" y="147"/>
                </a:cubicBezTo>
                <a:cubicBezTo>
                  <a:pt x="20" y="89"/>
                  <a:pt x="20" y="89"/>
                  <a:pt x="20" y="89"/>
                </a:cubicBezTo>
                <a:lnTo>
                  <a:pt x="77" y="89"/>
                </a:lnTo>
                <a:close/>
                <a:moveTo>
                  <a:pt x="160" y="182"/>
                </a:moveTo>
                <a:cubicBezTo>
                  <a:pt x="138" y="204"/>
                  <a:pt x="103" y="204"/>
                  <a:pt x="81" y="182"/>
                </a:cubicBezTo>
                <a:cubicBezTo>
                  <a:pt x="59" y="160"/>
                  <a:pt x="59" y="125"/>
                  <a:pt x="81" y="103"/>
                </a:cubicBezTo>
                <a:cubicBezTo>
                  <a:pt x="103" y="81"/>
                  <a:pt x="138" y="81"/>
                  <a:pt x="160" y="103"/>
                </a:cubicBezTo>
                <a:cubicBezTo>
                  <a:pt x="182" y="125"/>
                  <a:pt x="182" y="160"/>
                  <a:pt x="160" y="182"/>
                </a:cubicBezTo>
                <a:close/>
                <a:moveTo>
                  <a:pt x="155" y="108"/>
                </a:moveTo>
                <a:cubicBezTo>
                  <a:pt x="154" y="106"/>
                  <a:pt x="151" y="106"/>
                  <a:pt x="150" y="108"/>
                </a:cubicBezTo>
                <a:cubicBezTo>
                  <a:pt x="86" y="172"/>
                  <a:pt x="86" y="172"/>
                  <a:pt x="86" y="172"/>
                </a:cubicBezTo>
                <a:cubicBezTo>
                  <a:pt x="84" y="174"/>
                  <a:pt x="84" y="176"/>
                  <a:pt x="86" y="178"/>
                </a:cubicBezTo>
                <a:cubicBezTo>
                  <a:pt x="87" y="179"/>
                  <a:pt x="90" y="179"/>
                  <a:pt x="91" y="178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57" y="112"/>
                  <a:pt x="157" y="110"/>
                  <a:pt x="155" y="108"/>
                </a:cubicBezTo>
                <a:close/>
                <a:moveTo>
                  <a:pt x="16" y="54"/>
                </a:moveTo>
                <a:cubicBezTo>
                  <a:pt x="15" y="54"/>
                  <a:pt x="13" y="56"/>
                  <a:pt x="13" y="58"/>
                </a:cubicBezTo>
                <a:cubicBezTo>
                  <a:pt x="13" y="89"/>
                  <a:pt x="13" y="89"/>
                  <a:pt x="13" y="89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6"/>
                  <a:pt x="18" y="54"/>
                  <a:pt x="16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72758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flipH="1">
            <a:off x="-5" y="614157"/>
            <a:ext cx="5201592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10731782" y="2295636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3415064"/>
            <a:ext cx="4958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8" name="Oval 7"/>
          <p:cNvSpPr/>
          <p:nvPr/>
        </p:nvSpPr>
        <p:spPr>
          <a:xfrm>
            <a:off x="2736296" y="1311347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5201587" y="6156526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665490" y="596514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8412" y="375613"/>
            <a:ext cx="1151914" cy="118216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Team That’s Always Care To You</a:t>
            </a:r>
          </a:p>
        </p:txBody>
      </p:sp>
    </p:spTree>
    <p:extLst>
      <p:ext uri="{BB962C8B-B14F-4D97-AF65-F5344CB8AC3E}">
        <p14:creationId xmlns:p14="http://schemas.microsoft.com/office/powerpoint/2010/main" val="24124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0986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5362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Raymond Martin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36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19520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1" name="Freeform 20"/>
          <p:cNvSpPr/>
          <p:nvPr/>
        </p:nvSpPr>
        <p:spPr>
          <a:xfrm>
            <a:off x="70897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273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Paul Barker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47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9" name="Rectangle 18"/>
          <p:cNvSpPr/>
          <p:nvPr/>
        </p:nvSpPr>
        <p:spPr>
          <a:xfrm>
            <a:off x="69431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3" name="Oval 22"/>
          <p:cNvSpPr/>
          <p:nvPr/>
        </p:nvSpPr>
        <p:spPr>
          <a:xfrm>
            <a:off x="111125" y="3627476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11792840" y="3578350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6278790" y="6102448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/>
          <p:cNvSpPr txBox="1"/>
          <p:nvPr/>
        </p:nvSpPr>
        <p:spPr>
          <a:xfrm>
            <a:off x="5555156" y="3516860"/>
            <a:ext cx="580284" cy="59552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88858" y="634476"/>
            <a:ext cx="1107608" cy="113669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Professional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970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Rectangle 27"/>
          <p:cNvSpPr/>
          <p:nvPr/>
        </p:nvSpPr>
        <p:spPr>
          <a:xfrm rot="5400000">
            <a:off x="1730830" y="-1730830"/>
            <a:ext cx="6858000" cy="1031966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4"/>
          <p:cNvSpPr/>
          <p:nvPr/>
        </p:nvSpPr>
        <p:spPr>
          <a:xfrm>
            <a:off x="6407820" y="0"/>
            <a:ext cx="5784181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 14"/>
          <p:cNvSpPr/>
          <p:nvPr/>
        </p:nvSpPr>
        <p:spPr>
          <a:xfrm>
            <a:off x="6480356" y="1048566"/>
            <a:ext cx="4229100" cy="42291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1158528"/>
            <a:ext cx="2128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solidFill>
                  <a:schemeClr val="accent1"/>
                </a:solidFill>
                <a:latin typeface="+mj-lt"/>
              </a:rPr>
              <a:t>Meet,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2389632"/>
            <a:ext cx="29503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b="1" dirty="0">
                <a:latin typeface="+mj-lt"/>
              </a:rPr>
              <a:t>Professional Doctor</a:t>
            </a:r>
            <a:endParaRPr lang="en-US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5" y="2880888"/>
            <a:ext cx="47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45BC9D-A5E1-4A4A-A33A-8B6EDAFB8F60}"/>
              </a:ext>
            </a:extLst>
          </p:cNvPr>
          <p:cNvSpPr/>
          <p:nvPr/>
        </p:nvSpPr>
        <p:spPr bwMode="auto">
          <a:xfrm>
            <a:off x="587375" y="4220017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3A32E6-78BD-E14C-8797-C2EB9AFD7A93}"/>
              </a:ext>
            </a:extLst>
          </p:cNvPr>
          <p:cNvSpPr/>
          <p:nvPr/>
        </p:nvSpPr>
        <p:spPr bwMode="auto">
          <a:xfrm>
            <a:off x="587375" y="4220017"/>
            <a:ext cx="3757918" cy="1484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A56BE-6CD9-9F47-BBFF-474E74973143}"/>
              </a:ext>
            </a:extLst>
          </p:cNvPr>
          <p:cNvSpPr txBox="1"/>
          <p:nvPr/>
        </p:nvSpPr>
        <p:spPr>
          <a:xfrm>
            <a:off x="587375" y="3957608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 dirty="0">
                <a:latin typeface="+mj-lt"/>
              </a:rPr>
              <a:t>Skill One</a:t>
            </a:r>
            <a:endParaRPr lang="en-US" sz="400" dirty="0"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B416E73-F372-F14D-8E19-AEAE4CEF73A1}"/>
              </a:ext>
            </a:extLst>
          </p:cNvPr>
          <p:cNvSpPr/>
          <p:nvPr/>
        </p:nvSpPr>
        <p:spPr bwMode="auto">
          <a:xfrm>
            <a:off x="587375" y="4885499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E53EF4C-24E8-4E40-8886-3263C707E6F6}"/>
              </a:ext>
            </a:extLst>
          </p:cNvPr>
          <p:cNvSpPr/>
          <p:nvPr/>
        </p:nvSpPr>
        <p:spPr bwMode="auto">
          <a:xfrm>
            <a:off x="587375" y="4885499"/>
            <a:ext cx="3069271" cy="1484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46138-0AC0-4C41-8A22-23D5976F66C2}"/>
              </a:ext>
            </a:extLst>
          </p:cNvPr>
          <p:cNvSpPr txBox="1"/>
          <p:nvPr/>
        </p:nvSpPr>
        <p:spPr>
          <a:xfrm>
            <a:off x="587375" y="4623090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Two</a:t>
            </a:r>
            <a:endParaRPr lang="en-US" sz="400">
              <a:latin typeface="+mj-l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F5B7B2F-E0D2-F345-B499-FC2897FF9873}"/>
              </a:ext>
            </a:extLst>
          </p:cNvPr>
          <p:cNvSpPr/>
          <p:nvPr/>
        </p:nvSpPr>
        <p:spPr bwMode="auto">
          <a:xfrm>
            <a:off x="587375" y="5550981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6B2699-5D01-3F4C-99BF-C59279E02B1D}"/>
              </a:ext>
            </a:extLst>
          </p:cNvPr>
          <p:cNvSpPr/>
          <p:nvPr/>
        </p:nvSpPr>
        <p:spPr bwMode="auto">
          <a:xfrm>
            <a:off x="587375" y="5550981"/>
            <a:ext cx="4114300" cy="1484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83DE3-90E2-074B-8536-91E653F34B08}"/>
              </a:ext>
            </a:extLst>
          </p:cNvPr>
          <p:cNvSpPr txBox="1"/>
          <p:nvPr/>
        </p:nvSpPr>
        <p:spPr>
          <a:xfrm>
            <a:off x="587375" y="5288572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Three</a:t>
            </a:r>
            <a:endParaRPr lang="en-US" sz="40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0911" y="5466024"/>
            <a:ext cx="40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+mj-lt"/>
              </a:rPr>
              <a:t>Have the end in mind and every day make sure your working towards it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Dr.</a:t>
            </a:r>
            <a:r>
              <a:rPr lang="en-ID" dirty="0"/>
              <a:t> James </a:t>
            </a:r>
            <a:r>
              <a:rPr lang="en-ID" dirty="0" err="1"/>
              <a:t>Moralez</a:t>
            </a:r>
            <a:endParaRPr lang="en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567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reeform 4"/>
          <p:cNvSpPr/>
          <p:nvPr/>
        </p:nvSpPr>
        <p:spPr>
          <a:xfrm>
            <a:off x="0" y="0"/>
            <a:ext cx="10071144" cy="6858000"/>
          </a:xfrm>
          <a:custGeom>
            <a:avLst/>
            <a:gdLst>
              <a:gd name="connsiteX0" fmla="*/ 0 w 10071144"/>
              <a:gd name="connsiteY0" fmla="*/ 0 h 6858000"/>
              <a:gd name="connsiteX1" fmla="*/ 9420584 w 10071144"/>
              <a:gd name="connsiteY1" fmla="*/ 0 h 6858000"/>
              <a:gd name="connsiteX2" fmla="*/ 9191954 w 10071144"/>
              <a:gd name="connsiteY2" fmla="*/ 319428 h 6858000"/>
              <a:gd name="connsiteX3" fmla="*/ 8118485 w 10071144"/>
              <a:gd name="connsiteY3" fmla="*/ 2290115 h 6858000"/>
              <a:gd name="connsiteX4" fmla="*/ 10071034 w 10071144"/>
              <a:gd name="connsiteY4" fmla="*/ 4629378 h 6858000"/>
              <a:gd name="connsiteX5" fmla="*/ 8401968 w 10071144"/>
              <a:gd name="connsiteY5" fmla="*/ 6798408 h 6858000"/>
              <a:gd name="connsiteX6" fmla="*/ 8369013 w 10071144"/>
              <a:gd name="connsiteY6" fmla="*/ 6858000 h 6858000"/>
              <a:gd name="connsiteX7" fmla="*/ 0 w 100711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144" h="6858000">
                <a:moveTo>
                  <a:pt x="0" y="0"/>
                </a:moveTo>
                <a:lnTo>
                  <a:pt x="9420584" y="0"/>
                </a:lnTo>
                <a:lnTo>
                  <a:pt x="9191954" y="319428"/>
                </a:lnTo>
                <a:cubicBezTo>
                  <a:pt x="8649574" y="1082730"/>
                  <a:pt x="8195559" y="1772630"/>
                  <a:pt x="8118485" y="2290115"/>
                </a:cubicBezTo>
                <a:cubicBezTo>
                  <a:pt x="7912955" y="3670075"/>
                  <a:pt x="10053908" y="3762415"/>
                  <a:pt x="10071034" y="4629378"/>
                </a:cubicBezTo>
                <a:cubicBezTo>
                  <a:pt x="10084415" y="5306694"/>
                  <a:pt x="8874692" y="6002796"/>
                  <a:pt x="8401968" y="6798408"/>
                </a:cubicBezTo>
                <a:lnTo>
                  <a:pt x="83690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6572525" y="2486482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806" y="3663004"/>
            <a:ext cx="680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9999315" y="3148830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9519520" y="5586019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573195" y="206209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9927741" y="-240813"/>
            <a:ext cx="1539742" cy="1580176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Break Section</a:t>
            </a:r>
          </a:p>
        </p:txBody>
      </p:sp>
    </p:spTree>
    <p:extLst>
      <p:ext uri="{BB962C8B-B14F-4D97-AF65-F5344CB8AC3E}">
        <p14:creationId xmlns:p14="http://schemas.microsoft.com/office/powerpoint/2010/main" val="425161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7619601" y="0"/>
            <a:ext cx="4572400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587375" y="754657"/>
            <a:ext cx="1600202" cy="164222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3777" y="3167567"/>
            <a:ext cx="4893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3777" y="4697458"/>
            <a:ext cx="4893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80859" y="426830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7874112" y="1236374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10994621" y="4082671"/>
            <a:ext cx="547838" cy="56222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Main Thing For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8598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898EFC16-627E-0341-8DEA-CCAB44DB8B02}"/>
              </a:ext>
            </a:extLst>
          </p:cNvPr>
          <p:cNvSpPr/>
          <p:nvPr/>
        </p:nvSpPr>
        <p:spPr bwMode="auto">
          <a:xfrm flipV="1">
            <a:off x="1" y="-13894"/>
            <a:ext cx="12192000" cy="2510101"/>
          </a:xfrm>
          <a:custGeom>
            <a:avLst/>
            <a:gdLst>
              <a:gd name="connsiteX0" fmla="*/ 5441324 w 5907915"/>
              <a:gd name="connsiteY0" fmla="*/ 387 h 1510633"/>
              <a:gd name="connsiteX1" fmla="*/ 5771904 w 5907915"/>
              <a:gd name="connsiteY1" fmla="*/ 31295 h 1510633"/>
              <a:gd name="connsiteX2" fmla="*/ 5907915 w 5907915"/>
              <a:gd name="connsiteY2" fmla="*/ 55676 h 1510633"/>
              <a:gd name="connsiteX3" fmla="*/ 5907915 w 5907915"/>
              <a:gd name="connsiteY3" fmla="*/ 1510633 h 1510633"/>
              <a:gd name="connsiteX4" fmla="*/ 0 w 5907915"/>
              <a:gd name="connsiteY4" fmla="*/ 1510633 h 1510633"/>
              <a:gd name="connsiteX5" fmla="*/ 72340 w 5907915"/>
              <a:gd name="connsiteY5" fmla="*/ 1477230 h 1510633"/>
              <a:gd name="connsiteX6" fmla="*/ 1329695 w 5907915"/>
              <a:gd name="connsiteY6" fmla="*/ 1053434 h 1510633"/>
              <a:gd name="connsiteX7" fmla="*/ 3419752 w 5907915"/>
              <a:gd name="connsiteY7" fmla="*/ 1165401 h 1510633"/>
              <a:gd name="connsiteX8" fmla="*/ 4912650 w 5907915"/>
              <a:gd name="connsiteY8" fmla="*/ 83050 h 1510633"/>
              <a:gd name="connsiteX9" fmla="*/ 5441324 w 5907915"/>
              <a:gd name="connsiteY9" fmla="*/ 387 h 151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7915" h="1510633">
                <a:moveTo>
                  <a:pt x="5441324" y="387"/>
                </a:moveTo>
                <a:cubicBezTo>
                  <a:pt x="5558078" y="2720"/>
                  <a:pt x="5670701" y="15355"/>
                  <a:pt x="5771904" y="31295"/>
                </a:cubicBezTo>
                <a:lnTo>
                  <a:pt x="5907915" y="55676"/>
                </a:lnTo>
                <a:lnTo>
                  <a:pt x="5907915" y="1510633"/>
                </a:lnTo>
                <a:lnTo>
                  <a:pt x="0" y="1510633"/>
                </a:lnTo>
                <a:lnTo>
                  <a:pt x="72340" y="1477230"/>
                </a:lnTo>
                <a:cubicBezTo>
                  <a:pt x="442558" y="1309540"/>
                  <a:pt x="929257" y="1109807"/>
                  <a:pt x="1329695" y="1053434"/>
                </a:cubicBezTo>
                <a:cubicBezTo>
                  <a:pt x="1970397" y="963238"/>
                  <a:pt x="2822593" y="1327132"/>
                  <a:pt x="3419752" y="1165401"/>
                </a:cubicBezTo>
                <a:cubicBezTo>
                  <a:pt x="4016911" y="1003670"/>
                  <a:pt x="4461671" y="260331"/>
                  <a:pt x="4912650" y="83050"/>
                </a:cubicBezTo>
                <a:cubicBezTo>
                  <a:pt x="5081767" y="16570"/>
                  <a:pt x="5266192" y="-3112"/>
                  <a:pt x="5441324" y="38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20603050405020304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Oval 9"/>
          <p:cNvSpPr/>
          <p:nvPr/>
        </p:nvSpPr>
        <p:spPr>
          <a:xfrm>
            <a:off x="11427547" y="2798152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581474" y="431930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4279" y="4580531"/>
            <a:ext cx="6028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9" name="Oval 8"/>
          <p:cNvSpPr/>
          <p:nvPr/>
        </p:nvSpPr>
        <p:spPr>
          <a:xfrm>
            <a:off x="237343" y="27442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Greatest Gift</a:t>
            </a:r>
          </a:p>
        </p:txBody>
      </p:sp>
    </p:spTree>
    <p:extLst>
      <p:ext uri="{BB962C8B-B14F-4D97-AF65-F5344CB8AC3E}">
        <p14:creationId xmlns:p14="http://schemas.microsoft.com/office/powerpoint/2010/main" val="305527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-5312722" y="-1284514"/>
            <a:ext cx="9427028" cy="9427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TextBox 20"/>
          <p:cNvSpPr txBox="1"/>
          <p:nvPr/>
        </p:nvSpPr>
        <p:spPr>
          <a:xfrm>
            <a:off x="4940130" y="856036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8397" y="3370240"/>
            <a:ext cx="572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8397" y="4680153"/>
            <a:ext cx="572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8397" y="2988606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428222" y="566641"/>
            <a:ext cx="1651648" cy="169502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Welcome To </a:t>
            </a:r>
            <a:br>
              <a:rPr lang="en-ID" dirty="0"/>
            </a:br>
            <a:r>
              <a:rPr lang="en-ID" dirty="0"/>
              <a:t>Our Presentation</a:t>
            </a:r>
          </a:p>
        </p:txBody>
      </p:sp>
      <p:sp>
        <p:nvSpPr>
          <p:cNvPr id="16" name="Freeform 15"/>
          <p:cNvSpPr/>
          <p:nvPr/>
        </p:nvSpPr>
        <p:spPr>
          <a:xfrm>
            <a:off x="1476375" y="1610938"/>
            <a:ext cx="3636124" cy="3636123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2121973" y="4196816"/>
            <a:ext cx="2344928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 err="1">
                <a:solidFill>
                  <a:schemeClr val="accent1"/>
                </a:solidFill>
                <a:latin typeface="+mj-lt"/>
              </a:rPr>
              <a:t>Dr.</a:t>
            </a:r>
            <a:r>
              <a:rPr lang="en-ID" sz="1600" b="1" dirty="0">
                <a:solidFill>
                  <a:schemeClr val="accent1"/>
                </a:solidFill>
                <a:latin typeface="+mj-lt"/>
              </a:rPr>
              <a:t> Zack Shaman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1973" y="4547381"/>
            <a:ext cx="234492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b="1" i="1" dirty="0">
                <a:solidFill>
                  <a:schemeClr val="accent1"/>
                </a:solidFill>
              </a:rPr>
              <a:t>Leader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2685" y="5408140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55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999522" y="0"/>
            <a:ext cx="8192478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3143476" y="984803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650971" y="3452406"/>
            <a:ext cx="23653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solidFill>
                  <a:schemeClr val="accent1"/>
                </a:solidFill>
                <a:latin typeface="+mj-lt"/>
              </a:rPr>
              <a:t>Description.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0971" y="3734015"/>
            <a:ext cx="4668793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6650971" y="5223640"/>
            <a:ext cx="4668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374" y="2792881"/>
            <a:ext cx="5319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87376" y="4946641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87375" y="4494803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1143" y="4539558"/>
            <a:ext cx="374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20" name="Oval 19"/>
          <p:cNvSpPr/>
          <p:nvPr/>
        </p:nvSpPr>
        <p:spPr>
          <a:xfrm>
            <a:off x="9402118" y="18234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063346" y="6120166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Latest Project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Oval 18"/>
          <p:cNvSpPr/>
          <p:nvPr/>
        </p:nvSpPr>
        <p:spPr>
          <a:xfrm>
            <a:off x="6510878" y="791729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56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27953" y="0"/>
            <a:ext cx="6364049" cy="6858000"/>
          </a:xfrm>
          <a:custGeom>
            <a:avLst/>
            <a:gdLst>
              <a:gd name="connsiteX0" fmla="*/ 5228277 w 6364049"/>
              <a:gd name="connsiteY0" fmla="*/ 0 h 6858000"/>
              <a:gd name="connsiteX1" fmla="*/ 6364049 w 6364049"/>
              <a:gd name="connsiteY1" fmla="*/ 0 h 6858000"/>
              <a:gd name="connsiteX2" fmla="*/ 6364049 w 6364049"/>
              <a:gd name="connsiteY2" fmla="*/ 6858000 h 6858000"/>
              <a:gd name="connsiteX3" fmla="*/ 468933 w 6364049"/>
              <a:gd name="connsiteY3" fmla="*/ 6858000 h 6858000"/>
              <a:gd name="connsiteX4" fmla="*/ 409893 w 6364049"/>
              <a:gd name="connsiteY4" fmla="*/ 6774592 h 6858000"/>
              <a:gd name="connsiteX5" fmla="*/ 432355 w 6364049"/>
              <a:gd name="connsiteY5" fmla="*/ 3934072 h 6858000"/>
              <a:gd name="connsiteX6" fmla="*/ 2437478 w 6364049"/>
              <a:gd name="connsiteY6" fmla="*/ 2996578 h 6858000"/>
              <a:gd name="connsiteX7" fmla="*/ 4340695 w 6364049"/>
              <a:gd name="connsiteY7" fmla="*/ 2337754 h 6858000"/>
              <a:gd name="connsiteX8" fmla="*/ 4368083 w 6364049"/>
              <a:gd name="connsiteY8" fmla="*/ 2322097 h 6858000"/>
              <a:gd name="connsiteX9" fmla="*/ 5224938 w 6364049"/>
              <a:gd name="connsiteY9" fmla="*/ 2158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049" h="6858000">
                <a:moveTo>
                  <a:pt x="5228277" y="0"/>
                </a:moveTo>
                <a:lnTo>
                  <a:pt x="6364049" y="0"/>
                </a:lnTo>
                <a:lnTo>
                  <a:pt x="6364049" y="6858000"/>
                </a:lnTo>
                <a:lnTo>
                  <a:pt x="468933" y="6858000"/>
                </a:lnTo>
                <a:lnTo>
                  <a:pt x="409893" y="6774592"/>
                </a:lnTo>
                <a:cubicBezTo>
                  <a:pt x="-138137" y="5922798"/>
                  <a:pt x="-142539" y="4766878"/>
                  <a:pt x="432355" y="3934072"/>
                </a:cubicBezTo>
                <a:cubicBezTo>
                  <a:pt x="921632" y="3229000"/>
                  <a:pt x="1679546" y="2911716"/>
                  <a:pt x="2437478" y="2996578"/>
                </a:cubicBezTo>
                <a:cubicBezTo>
                  <a:pt x="3133258" y="3070569"/>
                  <a:pt x="3824283" y="2830192"/>
                  <a:pt x="4340695" y="2337754"/>
                </a:cubicBezTo>
                <a:cubicBezTo>
                  <a:pt x="4350439" y="2336051"/>
                  <a:pt x="4358339" y="2323801"/>
                  <a:pt x="4368083" y="2322097"/>
                </a:cubicBezTo>
                <a:cubicBezTo>
                  <a:pt x="4929527" y="1800047"/>
                  <a:pt x="5246305" y="1027315"/>
                  <a:pt x="5224938" y="215883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Nobile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105" y="3247712"/>
            <a:ext cx="3984239" cy="638241"/>
            <a:chOff x="673105" y="2374696"/>
            <a:chExt cx="3984239" cy="6382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One.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3105" y="3982895"/>
            <a:ext cx="3984239" cy="638241"/>
            <a:chOff x="673105" y="2374696"/>
            <a:chExt cx="3984239" cy="6382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Two.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105" y="4718078"/>
            <a:ext cx="3984239" cy="638241"/>
            <a:chOff x="673105" y="2374696"/>
            <a:chExt cx="3984239" cy="6382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Three.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673104" y="2207077"/>
            <a:ext cx="421471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2195" y="12629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Information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8154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1" y="744584"/>
            <a:ext cx="4761621" cy="6113415"/>
          </a:xfrm>
          <a:custGeom>
            <a:avLst/>
            <a:gdLst>
              <a:gd name="connsiteX0" fmla="*/ 996588 w 4761621"/>
              <a:gd name="connsiteY0" fmla="*/ 1207 h 4224229"/>
              <a:gd name="connsiteX1" fmla="*/ 3115806 w 4761621"/>
              <a:gd name="connsiteY1" fmla="*/ 2372078 h 4224229"/>
              <a:gd name="connsiteX2" fmla="*/ 4761621 w 4761621"/>
              <a:gd name="connsiteY2" fmla="*/ 3764706 h 4224229"/>
              <a:gd name="connsiteX3" fmla="*/ 4694310 w 4761621"/>
              <a:gd name="connsiteY3" fmla="*/ 4224229 h 4224229"/>
              <a:gd name="connsiteX4" fmla="*/ 17938 w 4761621"/>
              <a:gd name="connsiteY4" fmla="*/ 4224229 h 4224229"/>
              <a:gd name="connsiteX5" fmla="*/ 0 w 4761621"/>
              <a:gd name="connsiteY5" fmla="*/ 4224229 h 4224229"/>
              <a:gd name="connsiteX6" fmla="*/ 0 w 4761621"/>
              <a:gd name="connsiteY6" fmla="*/ 246281 h 4224229"/>
              <a:gd name="connsiteX7" fmla="*/ 127058 w 4761621"/>
              <a:gd name="connsiteY7" fmla="*/ 187575 h 4224229"/>
              <a:gd name="connsiteX8" fmla="*/ 996588 w 4761621"/>
              <a:gd name="connsiteY8" fmla="*/ 1207 h 422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1621" h="4224229">
                <a:moveTo>
                  <a:pt x="996588" y="1207"/>
                </a:moveTo>
                <a:cubicBezTo>
                  <a:pt x="3035919" y="-57251"/>
                  <a:pt x="2743001" y="2027251"/>
                  <a:pt x="3115806" y="2372078"/>
                </a:cubicBezTo>
                <a:cubicBezTo>
                  <a:pt x="3488611" y="2716905"/>
                  <a:pt x="4761621" y="2616269"/>
                  <a:pt x="4761621" y="3764706"/>
                </a:cubicBezTo>
                <a:cubicBezTo>
                  <a:pt x="4761621" y="3924540"/>
                  <a:pt x="4737951" y="4078455"/>
                  <a:pt x="4694310" y="4224229"/>
                </a:cubicBezTo>
                <a:cubicBezTo>
                  <a:pt x="1608869" y="4224229"/>
                  <a:pt x="451828" y="4224229"/>
                  <a:pt x="17938" y="4224229"/>
                </a:cubicBezTo>
                <a:lnTo>
                  <a:pt x="0" y="4224229"/>
                </a:lnTo>
                <a:lnTo>
                  <a:pt x="0" y="246281"/>
                </a:lnTo>
                <a:lnTo>
                  <a:pt x="127058" y="187575"/>
                </a:lnTo>
                <a:cubicBezTo>
                  <a:pt x="395102" y="75399"/>
                  <a:pt x="688764" y="10038"/>
                  <a:pt x="996588" y="1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04FBBE-4026-4B92-B3AE-F95249A80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" y="1687617"/>
            <a:ext cx="7277555" cy="41816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A7F810-AA81-4F0F-A2AB-8A5420FCDF2E}"/>
              </a:ext>
            </a:extLst>
          </p:cNvPr>
          <p:cNvSpPr/>
          <p:nvPr/>
        </p:nvSpPr>
        <p:spPr>
          <a:xfrm>
            <a:off x="8416038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61B1D4-D406-48D7-9DB9-9EB82D55F419}"/>
              </a:ext>
            </a:extLst>
          </p:cNvPr>
          <p:cNvSpPr/>
          <p:nvPr/>
        </p:nvSpPr>
        <p:spPr>
          <a:xfrm>
            <a:off x="8638259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68150-7BB4-486E-A185-DADFEF8E1B06}"/>
              </a:ext>
            </a:extLst>
          </p:cNvPr>
          <p:cNvSpPr/>
          <p:nvPr/>
        </p:nvSpPr>
        <p:spPr>
          <a:xfrm>
            <a:off x="886048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5C32CF-73CE-46FC-A02D-3C4377D030C8}"/>
              </a:ext>
            </a:extLst>
          </p:cNvPr>
          <p:cNvSpPr/>
          <p:nvPr/>
        </p:nvSpPr>
        <p:spPr>
          <a:xfrm>
            <a:off x="9082702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C1AD8-A3CE-4687-9E51-CBB2853D7C58}"/>
              </a:ext>
            </a:extLst>
          </p:cNvPr>
          <p:cNvSpPr/>
          <p:nvPr/>
        </p:nvSpPr>
        <p:spPr>
          <a:xfrm>
            <a:off x="930512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484630-2F9D-4899-AC9E-8B7B0E349111}"/>
              </a:ext>
            </a:extLst>
          </p:cNvPr>
          <p:cNvSpPr/>
          <p:nvPr/>
        </p:nvSpPr>
        <p:spPr>
          <a:xfrm>
            <a:off x="952999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E5836-0F09-4C37-BBDF-308E3B75F772}"/>
              </a:ext>
            </a:extLst>
          </p:cNvPr>
          <p:cNvSpPr/>
          <p:nvPr/>
        </p:nvSpPr>
        <p:spPr>
          <a:xfrm>
            <a:off x="975487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EFB0DB-8914-4720-92E3-7CDDA2F44C72}"/>
              </a:ext>
            </a:extLst>
          </p:cNvPr>
          <p:cNvSpPr/>
          <p:nvPr/>
        </p:nvSpPr>
        <p:spPr>
          <a:xfrm>
            <a:off x="997974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A767C2-60F2-480E-BB71-852B1D5677AA}"/>
              </a:ext>
            </a:extLst>
          </p:cNvPr>
          <p:cNvSpPr/>
          <p:nvPr/>
        </p:nvSpPr>
        <p:spPr>
          <a:xfrm>
            <a:off x="10204621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B97F9-8011-4A81-8DBA-239F39B27FFF}"/>
              </a:ext>
            </a:extLst>
          </p:cNvPr>
          <p:cNvSpPr/>
          <p:nvPr/>
        </p:nvSpPr>
        <p:spPr>
          <a:xfrm>
            <a:off x="10429496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59D9A-BAAB-4C87-BB5E-73E29930806A}"/>
              </a:ext>
            </a:extLst>
          </p:cNvPr>
          <p:cNvSpPr txBox="1"/>
          <p:nvPr/>
        </p:nvSpPr>
        <p:spPr>
          <a:xfrm>
            <a:off x="7035182" y="3858665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958E0-3A51-4567-95BB-B476F7EDEE21}"/>
              </a:ext>
            </a:extLst>
          </p:cNvPr>
          <p:cNvSpPr/>
          <p:nvPr/>
        </p:nvSpPr>
        <p:spPr>
          <a:xfrm>
            <a:off x="8416038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9132B8-AC19-42E1-87A8-928FAF58D128}"/>
              </a:ext>
            </a:extLst>
          </p:cNvPr>
          <p:cNvSpPr/>
          <p:nvPr/>
        </p:nvSpPr>
        <p:spPr>
          <a:xfrm>
            <a:off x="8638259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4D4B6-68E3-46FC-8978-7A697D974FD6}"/>
              </a:ext>
            </a:extLst>
          </p:cNvPr>
          <p:cNvSpPr/>
          <p:nvPr/>
        </p:nvSpPr>
        <p:spPr>
          <a:xfrm>
            <a:off x="886048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D07894-ED71-41C6-97C9-2E87408CE8E4}"/>
              </a:ext>
            </a:extLst>
          </p:cNvPr>
          <p:cNvSpPr/>
          <p:nvPr/>
        </p:nvSpPr>
        <p:spPr>
          <a:xfrm>
            <a:off x="9082702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0B577C-7D80-4A88-8D89-F6557F2B41BE}"/>
              </a:ext>
            </a:extLst>
          </p:cNvPr>
          <p:cNvSpPr/>
          <p:nvPr/>
        </p:nvSpPr>
        <p:spPr>
          <a:xfrm>
            <a:off x="93051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DE594-1B5D-4E8A-80F4-C5602F21A649}"/>
              </a:ext>
            </a:extLst>
          </p:cNvPr>
          <p:cNvSpPr/>
          <p:nvPr/>
        </p:nvSpPr>
        <p:spPr>
          <a:xfrm>
            <a:off x="952999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4DF25E-7DD2-47E1-B3B8-EED336587A09}"/>
              </a:ext>
            </a:extLst>
          </p:cNvPr>
          <p:cNvSpPr/>
          <p:nvPr/>
        </p:nvSpPr>
        <p:spPr>
          <a:xfrm>
            <a:off x="975487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26D8C-CA0C-42D6-8AD3-C28DFBC17A01}"/>
              </a:ext>
            </a:extLst>
          </p:cNvPr>
          <p:cNvSpPr/>
          <p:nvPr/>
        </p:nvSpPr>
        <p:spPr>
          <a:xfrm>
            <a:off x="997974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09DF4-3DBC-43CC-A58E-87E44DE0482D}"/>
              </a:ext>
            </a:extLst>
          </p:cNvPr>
          <p:cNvSpPr/>
          <p:nvPr/>
        </p:nvSpPr>
        <p:spPr>
          <a:xfrm>
            <a:off x="102046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2063EA-B1FE-4FEE-B71F-3898F4422477}"/>
              </a:ext>
            </a:extLst>
          </p:cNvPr>
          <p:cNvSpPr/>
          <p:nvPr/>
        </p:nvSpPr>
        <p:spPr>
          <a:xfrm>
            <a:off x="10429496" y="430536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94DDFE-7B5E-4374-826F-E69A678F67A6}"/>
              </a:ext>
            </a:extLst>
          </p:cNvPr>
          <p:cNvSpPr txBox="1"/>
          <p:nvPr/>
        </p:nvSpPr>
        <p:spPr>
          <a:xfrm>
            <a:off x="7035182" y="422769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88843-8246-4DC8-9E94-58243BA5C5E3}"/>
              </a:ext>
            </a:extLst>
          </p:cNvPr>
          <p:cNvSpPr/>
          <p:nvPr/>
        </p:nvSpPr>
        <p:spPr>
          <a:xfrm>
            <a:off x="8416038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745A74-BBC4-4E8A-B526-202D3247AAB6}"/>
              </a:ext>
            </a:extLst>
          </p:cNvPr>
          <p:cNvSpPr/>
          <p:nvPr/>
        </p:nvSpPr>
        <p:spPr>
          <a:xfrm>
            <a:off x="8638259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772411-8E78-43FC-A766-B1DD18D18D82}"/>
              </a:ext>
            </a:extLst>
          </p:cNvPr>
          <p:cNvSpPr/>
          <p:nvPr/>
        </p:nvSpPr>
        <p:spPr>
          <a:xfrm>
            <a:off x="886048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7FCC44-DBED-4E35-801D-9E239AFDF2D2}"/>
              </a:ext>
            </a:extLst>
          </p:cNvPr>
          <p:cNvSpPr/>
          <p:nvPr/>
        </p:nvSpPr>
        <p:spPr>
          <a:xfrm>
            <a:off x="9082702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0620A8-5D71-4F5A-909E-D76E4F3A949C}"/>
              </a:ext>
            </a:extLst>
          </p:cNvPr>
          <p:cNvSpPr/>
          <p:nvPr/>
        </p:nvSpPr>
        <p:spPr>
          <a:xfrm>
            <a:off x="930512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194EE0-F811-4B20-AB61-12E1AB9A3435}"/>
              </a:ext>
            </a:extLst>
          </p:cNvPr>
          <p:cNvSpPr/>
          <p:nvPr/>
        </p:nvSpPr>
        <p:spPr>
          <a:xfrm>
            <a:off x="9529996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F457A7-7C48-4F4D-9D54-F008D004B565}"/>
              </a:ext>
            </a:extLst>
          </p:cNvPr>
          <p:cNvSpPr/>
          <p:nvPr/>
        </p:nvSpPr>
        <p:spPr>
          <a:xfrm>
            <a:off x="975487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61C2D-B81B-42E1-A188-457E03362D87}"/>
              </a:ext>
            </a:extLst>
          </p:cNvPr>
          <p:cNvSpPr/>
          <p:nvPr/>
        </p:nvSpPr>
        <p:spPr>
          <a:xfrm>
            <a:off x="997974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E888D6-EB03-4169-9A30-9C9AFD9FFE5E}"/>
              </a:ext>
            </a:extLst>
          </p:cNvPr>
          <p:cNvSpPr/>
          <p:nvPr/>
        </p:nvSpPr>
        <p:spPr>
          <a:xfrm>
            <a:off x="10204621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1A93DC-50E3-459E-94AF-5C351FB1A778}"/>
              </a:ext>
            </a:extLst>
          </p:cNvPr>
          <p:cNvSpPr/>
          <p:nvPr/>
        </p:nvSpPr>
        <p:spPr>
          <a:xfrm>
            <a:off x="1042949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2DF087-2F49-47A0-9B8F-4691A875D390}"/>
              </a:ext>
            </a:extLst>
          </p:cNvPr>
          <p:cNvSpPr txBox="1"/>
          <p:nvPr/>
        </p:nvSpPr>
        <p:spPr>
          <a:xfrm>
            <a:off x="7035182" y="460338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35183" y="2567537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41114" y="1978386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2569" y="3671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82480" y="15726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-92473" y="154338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4860762" y="6214445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Mockup</a:t>
            </a:r>
            <a:r>
              <a:rPr lang="en-ID" dirty="0"/>
              <a:t>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770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67DC55-2BD2-4070-BC99-73058AEC0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6675" y="618919"/>
            <a:ext cx="4372949" cy="5620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8850344" y="3198167"/>
            <a:ext cx="461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+mj-lt"/>
              </a:rPr>
              <a:t>Design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0774" y="134604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4" y="3022481"/>
            <a:ext cx="5025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27469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One.</a:t>
            </a:r>
            <a:endParaRPr lang="en-US" sz="1600" b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502" y="4543607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Failure defeats losers, failure inspires winners.</a:t>
            </a:r>
            <a:endParaRPr lang="en-ID" sz="1200" dirty="0"/>
          </a:p>
        </p:txBody>
      </p:sp>
      <p:sp>
        <p:nvSpPr>
          <p:cNvPr id="14" name="Oval 13"/>
          <p:cNvSpPr/>
          <p:nvPr/>
        </p:nvSpPr>
        <p:spPr>
          <a:xfrm>
            <a:off x="673105" y="4344760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91118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Two.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2502" y="5180098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673105" y="4981251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8931" y="539671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9725989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5834216" y="6350207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Application </a:t>
            </a:r>
            <a:br>
              <a:rPr lang="en-ID" dirty="0"/>
            </a:br>
            <a:r>
              <a:rPr lang="en-ID" dirty="0"/>
              <a:t>In Tablet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5478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4634337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1210373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8058300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4969603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Silver Package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5433704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5481330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12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5270662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5265651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$ 54.00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5361564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5562410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5361564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5562410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5361564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5562410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5361564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5562410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1545639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Bronze Package</a:t>
            </a:r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2009740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2057366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33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1846698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1841687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$ 34.00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1937600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2138446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1937600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2138446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1937600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2138446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1937600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2138446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8393566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Gold Package</a:t>
            </a:r>
          </a:p>
        </p:txBody>
      </p:sp>
      <p:sp>
        <p:nvSpPr>
          <p:cNvPr id="46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8857667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8905293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49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8694625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8689614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$ 74.00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8785527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8986373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8785527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8986373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8785527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8986373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8785527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8986373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 Our Deals</a:t>
            </a:r>
          </a:p>
        </p:txBody>
      </p:sp>
    </p:spTree>
    <p:extLst>
      <p:ext uri="{BB962C8B-B14F-4D97-AF65-F5344CB8AC3E}">
        <p14:creationId xmlns:p14="http://schemas.microsoft.com/office/powerpoint/2010/main" val="62853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401808" y="163310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525" y="3389115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0456" y="2799964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526" y="4578560"/>
            <a:ext cx="4569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290658" y="14816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39"/>
          <p:cNvSpPr>
            <a:spLocks/>
          </p:cNvSpPr>
          <p:nvPr/>
        </p:nvSpPr>
        <p:spPr bwMode="auto">
          <a:xfrm rot="5400000">
            <a:off x="649413" y="13392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20772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16606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5930" y="2838714"/>
            <a:ext cx="1117652" cy="193601"/>
            <a:chOff x="2453970" y="2647639"/>
            <a:chExt cx="1117652" cy="193601"/>
          </a:xfrm>
        </p:grpSpPr>
        <p:sp>
          <p:nvSpPr>
            <p:cNvPr id="9" name="5-Point Star 8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290658" y="36533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 rot="5400000">
            <a:off x="649413" y="35109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42489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38323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45930" y="5010414"/>
            <a:ext cx="1117652" cy="193601"/>
            <a:chOff x="2453970" y="2647639"/>
            <a:chExt cx="1117652" cy="193601"/>
          </a:xfrm>
        </p:grpSpPr>
        <p:sp>
          <p:nvSpPr>
            <p:cNvPr id="42" name="5-Point Star 41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Testimonials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951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7333" y="54927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AE5B573-B16B-498A-863A-21755D50D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532624"/>
              </p:ext>
            </p:extLst>
          </p:nvPr>
        </p:nvGraphicFramePr>
        <p:xfrm>
          <a:off x="612675" y="1668279"/>
          <a:ext cx="10991950" cy="363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914401" y="5490936"/>
            <a:ext cx="10363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Statistic</a:t>
            </a:r>
          </a:p>
        </p:txBody>
      </p:sp>
    </p:spTree>
    <p:extLst>
      <p:ext uri="{BB962C8B-B14F-4D97-AF65-F5344CB8AC3E}">
        <p14:creationId xmlns:p14="http://schemas.microsoft.com/office/powerpoint/2010/main" val="134958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5657" y="9935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6330E5-BC58-4661-9100-491C7534A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902335"/>
              </p:ext>
            </p:extLst>
          </p:nvPr>
        </p:nvGraphicFramePr>
        <p:xfrm>
          <a:off x="5378340" y="1212657"/>
          <a:ext cx="6226285" cy="441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1138595" y="2485248"/>
            <a:ext cx="3796262" cy="889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A2950-7CB3-4D65-89F0-2286548B44D2}"/>
              </a:ext>
            </a:extLst>
          </p:cNvPr>
          <p:cNvSpPr txBox="1"/>
          <p:nvPr/>
        </p:nvSpPr>
        <p:spPr>
          <a:xfrm>
            <a:off x="1138595" y="2187604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One.</a:t>
            </a:r>
            <a:endParaRPr lang="en-ID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75FC6-9F93-433B-860C-FB84FC6C64F1}"/>
              </a:ext>
            </a:extLst>
          </p:cNvPr>
          <p:cNvSpPr txBox="1"/>
          <p:nvPr/>
        </p:nvSpPr>
        <p:spPr>
          <a:xfrm>
            <a:off x="1138595" y="4033426"/>
            <a:ext cx="379626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0AA8D-5B1B-4838-B881-E31207B78530}"/>
              </a:ext>
            </a:extLst>
          </p:cNvPr>
          <p:cNvSpPr txBox="1"/>
          <p:nvPr/>
        </p:nvSpPr>
        <p:spPr>
          <a:xfrm>
            <a:off x="1138595" y="3735782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Two.</a:t>
            </a:r>
            <a:endParaRPr lang="en-ID" sz="1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CD673-A6A2-4C3C-873F-F0F3A499B8F6}"/>
              </a:ext>
            </a:extLst>
          </p:cNvPr>
          <p:cNvSpPr/>
          <p:nvPr/>
        </p:nvSpPr>
        <p:spPr>
          <a:xfrm>
            <a:off x="587375" y="2216600"/>
            <a:ext cx="375884" cy="375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37C13-66B8-4774-B328-9ACC1ED88474}"/>
              </a:ext>
            </a:extLst>
          </p:cNvPr>
          <p:cNvSpPr/>
          <p:nvPr/>
        </p:nvSpPr>
        <p:spPr>
          <a:xfrm>
            <a:off x="587375" y="3764778"/>
            <a:ext cx="375884" cy="375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7376" y="5031005"/>
            <a:ext cx="4347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139826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>
            <a:extLst>
              <a:ext uri="{FF2B5EF4-FFF2-40B4-BE49-F238E27FC236}">
                <a16:creationId xmlns:a16="http://schemas.microsoft.com/office/drawing/2014/main" id="{4C1513CB-0D26-47B8-9BA3-8A6F95F6A30B}"/>
              </a:ext>
            </a:extLst>
          </p:cNvPr>
          <p:cNvSpPr/>
          <p:nvPr/>
        </p:nvSpPr>
        <p:spPr>
          <a:xfrm>
            <a:off x="1600094" y="1622911"/>
            <a:ext cx="6901150" cy="4313218"/>
          </a:xfrm>
          <a:prstGeom prst="swooshArrow">
            <a:avLst>
              <a:gd name="adj1" fmla="val 25000"/>
              <a:gd name="adj2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2FBD08-5DB5-4F4E-8A66-A22A25785108}"/>
              </a:ext>
            </a:extLst>
          </p:cNvPr>
          <p:cNvSpPr/>
          <p:nvPr/>
        </p:nvSpPr>
        <p:spPr>
          <a:xfrm>
            <a:off x="2018925" y="4745736"/>
            <a:ext cx="211328" cy="2113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6B6DA-4EC3-4157-82AF-330D408F4885}"/>
              </a:ext>
            </a:extLst>
          </p:cNvPr>
          <p:cNvSpPr/>
          <p:nvPr/>
        </p:nvSpPr>
        <p:spPr>
          <a:xfrm>
            <a:off x="4432266" y="2807126"/>
            <a:ext cx="382016" cy="382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30C42-E213-4DC9-9D5A-C29AD53D3A99}"/>
              </a:ext>
            </a:extLst>
          </p:cNvPr>
          <p:cNvSpPr/>
          <p:nvPr/>
        </p:nvSpPr>
        <p:spPr>
          <a:xfrm>
            <a:off x="5847960" y="2235013"/>
            <a:ext cx="528320" cy="528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DDC8-524E-4659-870F-B83DD3A7A69D}"/>
              </a:ext>
            </a:extLst>
          </p:cNvPr>
          <p:cNvSpPr txBox="1"/>
          <p:nvPr/>
        </p:nvSpPr>
        <p:spPr>
          <a:xfrm>
            <a:off x="2230253" y="56727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275C2-C41D-4566-B188-821A452CAF6D}"/>
              </a:ext>
            </a:extLst>
          </p:cNvPr>
          <p:cNvSpPr txBox="1"/>
          <p:nvPr/>
        </p:nvSpPr>
        <p:spPr>
          <a:xfrm>
            <a:off x="2230253" y="53555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10.356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D1763-9B18-4161-B67A-8D97209E02BD}"/>
              </a:ext>
            </a:extLst>
          </p:cNvPr>
          <p:cNvSpPr txBox="1"/>
          <p:nvPr/>
        </p:nvSpPr>
        <p:spPr>
          <a:xfrm>
            <a:off x="3550049" y="4906544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449DA-3553-4F88-BC8F-406CDDF56929}"/>
              </a:ext>
            </a:extLst>
          </p:cNvPr>
          <p:cNvSpPr txBox="1"/>
          <p:nvPr/>
        </p:nvSpPr>
        <p:spPr>
          <a:xfrm>
            <a:off x="3550049" y="458930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12.534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587D5-DF78-4902-8C5A-A42637051701}"/>
              </a:ext>
            </a:extLst>
          </p:cNvPr>
          <p:cNvSpPr txBox="1"/>
          <p:nvPr/>
        </p:nvSpPr>
        <p:spPr>
          <a:xfrm>
            <a:off x="4957500" y="433484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4D9-576C-45C3-B91B-71A5E6ED2E74}"/>
              </a:ext>
            </a:extLst>
          </p:cNvPr>
          <p:cNvSpPr txBox="1"/>
          <p:nvPr/>
        </p:nvSpPr>
        <p:spPr>
          <a:xfrm>
            <a:off x="4957500" y="4017596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14.665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D5FB8-E69B-46EF-B905-5D98E1515F3D}"/>
              </a:ext>
            </a:extLst>
          </p:cNvPr>
          <p:cNvSpPr txBox="1"/>
          <p:nvPr/>
        </p:nvSpPr>
        <p:spPr>
          <a:xfrm>
            <a:off x="528759" y="40834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2019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AFD34-1460-479C-8845-99FE4480F11D}"/>
              </a:ext>
            </a:extLst>
          </p:cNvPr>
          <p:cNvSpPr txBox="1"/>
          <p:nvPr/>
        </p:nvSpPr>
        <p:spPr>
          <a:xfrm>
            <a:off x="3059049" y="2233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2021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A9236-3CEF-4C50-8CED-44683922BA17}"/>
              </a:ext>
            </a:extLst>
          </p:cNvPr>
          <p:cNvSpPr txBox="1"/>
          <p:nvPr/>
        </p:nvSpPr>
        <p:spPr>
          <a:xfrm>
            <a:off x="4467724" y="17505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2022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6353ACFD-F850-4E5E-9CC9-1A2AF83DA4F5}"/>
              </a:ext>
            </a:extLst>
          </p:cNvPr>
          <p:cNvSpPr/>
          <p:nvPr/>
        </p:nvSpPr>
        <p:spPr>
          <a:xfrm>
            <a:off x="1345810" y="426807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C607BF45-3E09-4E4E-9D6C-216781B696E5}"/>
              </a:ext>
            </a:extLst>
          </p:cNvPr>
          <p:cNvSpPr/>
          <p:nvPr/>
        </p:nvSpPr>
        <p:spPr>
          <a:xfrm>
            <a:off x="3869474" y="243712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38">
            <a:extLst>
              <a:ext uri="{FF2B5EF4-FFF2-40B4-BE49-F238E27FC236}">
                <a16:creationId xmlns:a16="http://schemas.microsoft.com/office/drawing/2014/main" id="{D3DA1624-1E89-43CD-99D8-F47163851197}"/>
              </a:ext>
            </a:extLst>
          </p:cNvPr>
          <p:cNvSpPr/>
          <p:nvPr/>
        </p:nvSpPr>
        <p:spPr>
          <a:xfrm>
            <a:off x="5321300" y="1930209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7B6D2-9294-4823-81CC-F310083C42E4}"/>
              </a:ext>
            </a:extLst>
          </p:cNvPr>
          <p:cNvSpPr txBox="1"/>
          <p:nvPr/>
        </p:nvSpPr>
        <p:spPr>
          <a:xfrm>
            <a:off x="6411400" y="40915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C96E7-F9B6-4179-BFF4-EEE00554B9A7}"/>
              </a:ext>
            </a:extLst>
          </p:cNvPr>
          <p:cNvSpPr txBox="1"/>
          <p:nvPr/>
        </p:nvSpPr>
        <p:spPr>
          <a:xfrm>
            <a:off x="6411400" y="37743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16.524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92EC1D-5520-4B2F-84FD-1608407FB04A}"/>
              </a:ext>
            </a:extLst>
          </p:cNvPr>
          <p:cNvSpPr/>
          <p:nvPr/>
        </p:nvSpPr>
        <p:spPr>
          <a:xfrm>
            <a:off x="3112389" y="3728057"/>
            <a:ext cx="326621" cy="3266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122BA-A8C2-4B57-B5FD-C874974D0A7D}"/>
              </a:ext>
            </a:extLst>
          </p:cNvPr>
          <p:cNvSpPr txBox="1"/>
          <p:nvPr/>
        </p:nvSpPr>
        <p:spPr>
          <a:xfrm>
            <a:off x="1687471" y="31034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2020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Freeform: Shape 44">
            <a:extLst>
              <a:ext uri="{FF2B5EF4-FFF2-40B4-BE49-F238E27FC236}">
                <a16:creationId xmlns:a16="http://schemas.microsoft.com/office/drawing/2014/main" id="{0B3C52DD-63EF-4164-8956-5E369C9AFB73}"/>
              </a:ext>
            </a:extLst>
          </p:cNvPr>
          <p:cNvSpPr/>
          <p:nvPr/>
        </p:nvSpPr>
        <p:spPr>
          <a:xfrm>
            <a:off x="2497896" y="3307448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525AE-57A8-4807-A6CA-3097E64E12D5}"/>
              </a:ext>
            </a:extLst>
          </p:cNvPr>
          <p:cNvSpPr txBox="1"/>
          <p:nvPr/>
        </p:nvSpPr>
        <p:spPr>
          <a:xfrm>
            <a:off x="9174803" y="2411400"/>
            <a:ext cx="1797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73.657</a:t>
            </a:r>
            <a:endParaRPr lang="id-ID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B0B3A-37B2-4B9E-8A63-8A8C7F68F2D8}"/>
              </a:ext>
            </a:extLst>
          </p:cNvPr>
          <p:cNvSpPr txBox="1"/>
          <p:nvPr/>
        </p:nvSpPr>
        <p:spPr>
          <a:xfrm>
            <a:off x="9206038" y="3103429"/>
            <a:ext cx="184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About Description</a:t>
            </a:r>
            <a:endParaRPr lang="id-ID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FB377-11A3-43AD-B8F7-5ACA53811516}"/>
              </a:ext>
            </a:extLst>
          </p:cNvPr>
          <p:cNvSpPr txBox="1"/>
          <p:nvPr/>
        </p:nvSpPr>
        <p:spPr>
          <a:xfrm>
            <a:off x="7083170" y="5496515"/>
            <a:ext cx="415088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people like you, they’ll listen to you, but if they trust you, they’ll do business with you.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886A8-D798-42C5-99AE-1F1A35941951}"/>
              </a:ext>
            </a:extLst>
          </p:cNvPr>
          <p:cNvSpPr txBox="1"/>
          <p:nvPr/>
        </p:nvSpPr>
        <p:spPr>
          <a:xfrm>
            <a:off x="7083170" y="5184357"/>
            <a:ext cx="273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More information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3067" y="53109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Infographic</a:t>
            </a: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291881" y="1790662"/>
            <a:ext cx="611168" cy="612283"/>
          </a:xfrm>
          <a:custGeom>
            <a:avLst/>
            <a:gdLst>
              <a:gd name="T0" fmla="*/ 61 w 232"/>
              <a:gd name="T1" fmla="*/ 138 h 232"/>
              <a:gd name="T2" fmla="*/ 61 w 232"/>
              <a:gd name="T3" fmla="*/ 162 h 232"/>
              <a:gd name="T4" fmla="*/ 61 w 232"/>
              <a:gd name="T5" fmla="*/ 157 h 232"/>
              <a:gd name="T6" fmla="*/ 61 w 232"/>
              <a:gd name="T7" fmla="*/ 143 h 232"/>
              <a:gd name="T8" fmla="*/ 61 w 232"/>
              <a:gd name="T9" fmla="*/ 157 h 232"/>
              <a:gd name="T10" fmla="*/ 0 w 232"/>
              <a:gd name="T11" fmla="*/ 116 h 232"/>
              <a:gd name="T12" fmla="*/ 232 w 232"/>
              <a:gd name="T13" fmla="*/ 116 h 232"/>
              <a:gd name="T14" fmla="*/ 190 w 232"/>
              <a:gd name="T15" fmla="*/ 194 h 232"/>
              <a:gd name="T16" fmla="*/ 68 w 232"/>
              <a:gd name="T17" fmla="*/ 204 h 232"/>
              <a:gd name="T18" fmla="*/ 58 w 232"/>
              <a:gd name="T19" fmla="*/ 189 h 232"/>
              <a:gd name="T20" fmla="*/ 55 w 232"/>
              <a:gd name="T21" fmla="*/ 169 h 232"/>
              <a:gd name="T22" fmla="*/ 61 w 232"/>
              <a:gd name="T23" fmla="*/ 131 h 232"/>
              <a:gd name="T24" fmla="*/ 66 w 232"/>
              <a:gd name="T25" fmla="*/ 169 h 232"/>
              <a:gd name="T26" fmla="*/ 63 w 232"/>
              <a:gd name="T27" fmla="*/ 189 h 232"/>
              <a:gd name="T28" fmla="*/ 68 w 232"/>
              <a:gd name="T29" fmla="*/ 199 h 232"/>
              <a:gd name="T30" fmla="*/ 184 w 232"/>
              <a:gd name="T31" fmla="*/ 194 h 232"/>
              <a:gd name="T32" fmla="*/ 180 w 232"/>
              <a:gd name="T33" fmla="*/ 174 h 232"/>
              <a:gd name="T34" fmla="*/ 121 w 232"/>
              <a:gd name="T35" fmla="*/ 164 h 232"/>
              <a:gd name="T36" fmla="*/ 118 w 232"/>
              <a:gd name="T37" fmla="*/ 158 h 232"/>
              <a:gd name="T38" fmla="*/ 113 w 232"/>
              <a:gd name="T39" fmla="*/ 150 h 232"/>
              <a:gd name="T40" fmla="*/ 95 w 232"/>
              <a:gd name="T41" fmla="*/ 139 h 232"/>
              <a:gd name="T42" fmla="*/ 80 w 232"/>
              <a:gd name="T43" fmla="*/ 45 h 232"/>
              <a:gd name="T44" fmla="*/ 84 w 232"/>
              <a:gd name="T45" fmla="*/ 34 h 232"/>
              <a:gd name="T46" fmla="*/ 91 w 232"/>
              <a:gd name="T47" fmla="*/ 28 h 232"/>
              <a:gd name="T48" fmla="*/ 98 w 232"/>
              <a:gd name="T49" fmla="*/ 34 h 232"/>
              <a:gd name="T50" fmla="*/ 91 w 232"/>
              <a:gd name="T51" fmla="*/ 62 h 232"/>
              <a:gd name="T52" fmla="*/ 84 w 232"/>
              <a:gd name="T53" fmla="*/ 55 h 232"/>
              <a:gd name="T54" fmla="*/ 81 w 232"/>
              <a:gd name="T55" fmla="*/ 53 h 232"/>
              <a:gd name="T56" fmla="*/ 99 w 232"/>
              <a:gd name="T57" fmla="*/ 134 h 232"/>
              <a:gd name="T58" fmla="*/ 113 w 232"/>
              <a:gd name="T59" fmla="*/ 140 h 232"/>
              <a:gd name="T60" fmla="*/ 147 w 232"/>
              <a:gd name="T61" fmla="*/ 135 h 232"/>
              <a:gd name="T62" fmla="*/ 182 w 232"/>
              <a:gd name="T63" fmla="*/ 71 h 232"/>
              <a:gd name="T64" fmla="*/ 166 w 232"/>
              <a:gd name="T65" fmla="*/ 55 h 232"/>
              <a:gd name="T66" fmla="*/ 159 w 232"/>
              <a:gd name="T67" fmla="*/ 62 h 232"/>
              <a:gd name="T68" fmla="*/ 152 w 232"/>
              <a:gd name="T69" fmla="*/ 55 h 232"/>
              <a:gd name="T70" fmla="*/ 159 w 232"/>
              <a:gd name="T71" fmla="*/ 28 h 232"/>
              <a:gd name="T72" fmla="*/ 166 w 232"/>
              <a:gd name="T73" fmla="*/ 34 h 232"/>
              <a:gd name="T74" fmla="*/ 170 w 232"/>
              <a:gd name="T75" fmla="*/ 41 h 232"/>
              <a:gd name="T76" fmla="*/ 189 w 232"/>
              <a:gd name="T77" fmla="*/ 71 h 232"/>
              <a:gd name="T78" fmla="*/ 153 w 232"/>
              <a:gd name="T79" fmla="*/ 143 h 232"/>
              <a:gd name="T80" fmla="*/ 130 w 232"/>
              <a:gd name="T81" fmla="*/ 150 h 232"/>
              <a:gd name="T82" fmla="*/ 127 w 232"/>
              <a:gd name="T83" fmla="*/ 162 h 232"/>
              <a:gd name="T84" fmla="*/ 132 w 232"/>
              <a:gd name="T85" fmla="*/ 169 h 232"/>
              <a:gd name="T86" fmla="*/ 190 w 232"/>
              <a:gd name="T87" fmla="*/ 17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32">
                <a:moveTo>
                  <a:pt x="73" y="150"/>
                </a:moveTo>
                <a:cubicBezTo>
                  <a:pt x="73" y="144"/>
                  <a:pt x="67" y="138"/>
                  <a:pt x="61" y="138"/>
                </a:cubicBezTo>
                <a:cubicBezTo>
                  <a:pt x="54" y="138"/>
                  <a:pt x="49" y="144"/>
                  <a:pt x="49" y="150"/>
                </a:cubicBezTo>
                <a:cubicBezTo>
                  <a:pt x="49" y="157"/>
                  <a:pt x="54" y="162"/>
                  <a:pt x="61" y="162"/>
                </a:cubicBezTo>
                <a:cubicBezTo>
                  <a:pt x="67" y="162"/>
                  <a:pt x="73" y="157"/>
                  <a:pt x="73" y="150"/>
                </a:cubicBezTo>
                <a:close/>
                <a:moveTo>
                  <a:pt x="61" y="157"/>
                </a:moveTo>
                <a:cubicBezTo>
                  <a:pt x="57" y="157"/>
                  <a:pt x="54" y="154"/>
                  <a:pt x="54" y="150"/>
                </a:cubicBezTo>
                <a:cubicBezTo>
                  <a:pt x="54" y="146"/>
                  <a:pt x="57" y="143"/>
                  <a:pt x="61" y="143"/>
                </a:cubicBezTo>
                <a:cubicBezTo>
                  <a:pt x="64" y="143"/>
                  <a:pt x="67" y="146"/>
                  <a:pt x="67" y="150"/>
                </a:cubicBezTo>
                <a:cubicBezTo>
                  <a:pt x="67" y="154"/>
                  <a:pt x="64" y="157"/>
                  <a:pt x="61" y="157"/>
                </a:cubicBezTo>
                <a:close/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79" y="232"/>
                  <a:pt x="232" y="180"/>
                  <a:pt x="232" y="116"/>
                </a:cubicBezTo>
                <a:cubicBezTo>
                  <a:pt x="232" y="52"/>
                  <a:pt x="179" y="0"/>
                  <a:pt x="116" y="0"/>
                </a:cubicBezTo>
                <a:close/>
                <a:moveTo>
                  <a:pt x="190" y="194"/>
                </a:moveTo>
                <a:cubicBezTo>
                  <a:pt x="190" y="200"/>
                  <a:pt x="185" y="204"/>
                  <a:pt x="180" y="204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2" y="204"/>
                  <a:pt x="58" y="200"/>
                  <a:pt x="58" y="194"/>
                </a:cubicBezTo>
                <a:cubicBezTo>
                  <a:pt x="58" y="189"/>
                  <a:pt x="58" y="189"/>
                  <a:pt x="58" y="189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69"/>
                  <a:pt x="55" y="169"/>
                  <a:pt x="55" y="169"/>
                </a:cubicBezTo>
                <a:cubicBezTo>
                  <a:pt x="47" y="166"/>
                  <a:pt x="41" y="159"/>
                  <a:pt x="41" y="150"/>
                </a:cubicBezTo>
                <a:cubicBezTo>
                  <a:pt x="41" y="139"/>
                  <a:pt x="50" y="131"/>
                  <a:pt x="61" y="131"/>
                </a:cubicBezTo>
                <a:cubicBezTo>
                  <a:pt x="71" y="131"/>
                  <a:pt x="80" y="139"/>
                  <a:pt x="80" y="150"/>
                </a:cubicBezTo>
                <a:cubicBezTo>
                  <a:pt x="80" y="159"/>
                  <a:pt x="74" y="166"/>
                  <a:pt x="66" y="169"/>
                </a:cubicBezTo>
                <a:cubicBezTo>
                  <a:pt x="66" y="189"/>
                  <a:pt x="66" y="189"/>
                  <a:pt x="66" y="189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94"/>
                  <a:pt x="63" y="194"/>
                  <a:pt x="63" y="194"/>
                </a:cubicBezTo>
                <a:cubicBezTo>
                  <a:pt x="63" y="197"/>
                  <a:pt x="66" y="199"/>
                  <a:pt x="68" y="199"/>
                </a:cubicBezTo>
                <a:cubicBezTo>
                  <a:pt x="180" y="199"/>
                  <a:pt x="180" y="199"/>
                  <a:pt x="180" y="199"/>
                </a:cubicBezTo>
                <a:cubicBezTo>
                  <a:pt x="182" y="199"/>
                  <a:pt x="184" y="197"/>
                  <a:pt x="184" y="194"/>
                </a:cubicBezTo>
                <a:cubicBezTo>
                  <a:pt x="184" y="179"/>
                  <a:pt x="184" y="179"/>
                  <a:pt x="184" y="179"/>
                </a:cubicBezTo>
                <a:cubicBezTo>
                  <a:pt x="184" y="176"/>
                  <a:pt x="182" y="174"/>
                  <a:pt x="180" y="174"/>
                </a:cubicBezTo>
                <a:cubicBezTo>
                  <a:pt x="132" y="174"/>
                  <a:pt x="132" y="174"/>
                  <a:pt x="132" y="174"/>
                </a:cubicBezTo>
                <a:cubicBezTo>
                  <a:pt x="126" y="174"/>
                  <a:pt x="121" y="170"/>
                  <a:pt x="121" y="164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0" y="162"/>
                  <a:pt x="118" y="160"/>
                  <a:pt x="118" y="158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07" y="150"/>
                  <a:pt x="102" y="148"/>
                  <a:pt x="96" y="143"/>
                </a:cubicBezTo>
                <a:cubicBezTo>
                  <a:pt x="95" y="142"/>
                  <a:pt x="95" y="140"/>
                  <a:pt x="95" y="139"/>
                </a:cubicBezTo>
                <a:cubicBezTo>
                  <a:pt x="76" y="120"/>
                  <a:pt x="61" y="81"/>
                  <a:pt x="61" y="71"/>
                </a:cubicBezTo>
                <a:cubicBezTo>
                  <a:pt x="61" y="58"/>
                  <a:pt x="76" y="47"/>
                  <a:pt x="80" y="45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37"/>
                  <a:pt x="82" y="34"/>
                  <a:pt x="84" y="34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31"/>
                  <a:pt x="87" y="28"/>
                  <a:pt x="91" y="28"/>
                </a:cubicBezTo>
                <a:cubicBezTo>
                  <a:pt x="91" y="28"/>
                  <a:pt x="91" y="28"/>
                  <a:pt x="91" y="28"/>
                </a:cubicBezTo>
                <a:cubicBezTo>
                  <a:pt x="95" y="28"/>
                  <a:pt x="98" y="31"/>
                  <a:pt x="98" y="34"/>
                </a:cubicBezTo>
                <a:cubicBezTo>
                  <a:pt x="98" y="55"/>
                  <a:pt x="98" y="55"/>
                  <a:pt x="98" y="55"/>
                </a:cubicBezTo>
                <a:cubicBezTo>
                  <a:pt x="98" y="59"/>
                  <a:pt x="95" y="62"/>
                  <a:pt x="91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87" y="62"/>
                  <a:pt x="84" y="59"/>
                  <a:pt x="84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3" y="55"/>
                  <a:pt x="81" y="54"/>
                  <a:pt x="81" y="53"/>
                </a:cubicBezTo>
                <a:cubicBezTo>
                  <a:pt x="75" y="57"/>
                  <a:pt x="68" y="64"/>
                  <a:pt x="68" y="71"/>
                </a:cubicBezTo>
                <a:cubicBezTo>
                  <a:pt x="68" y="80"/>
                  <a:pt x="83" y="118"/>
                  <a:pt x="99" y="134"/>
                </a:cubicBezTo>
                <a:cubicBezTo>
                  <a:pt x="100" y="134"/>
                  <a:pt x="102" y="134"/>
                  <a:pt x="103" y="135"/>
                </a:cubicBezTo>
                <a:cubicBezTo>
                  <a:pt x="107" y="138"/>
                  <a:pt x="110" y="140"/>
                  <a:pt x="113" y="140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40" y="140"/>
                  <a:pt x="143" y="138"/>
                  <a:pt x="147" y="135"/>
                </a:cubicBezTo>
                <a:cubicBezTo>
                  <a:pt x="148" y="134"/>
                  <a:pt x="149" y="134"/>
                  <a:pt x="151" y="134"/>
                </a:cubicBezTo>
                <a:cubicBezTo>
                  <a:pt x="167" y="118"/>
                  <a:pt x="182" y="80"/>
                  <a:pt x="182" y="71"/>
                </a:cubicBezTo>
                <a:cubicBezTo>
                  <a:pt x="182" y="64"/>
                  <a:pt x="175" y="57"/>
                  <a:pt x="169" y="53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9"/>
                  <a:pt x="163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55" y="62"/>
                  <a:pt x="152" y="59"/>
                  <a:pt x="152" y="55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8"/>
                  <a:pt x="166" y="31"/>
                  <a:pt x="166" y="34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8" y="34"/>
                  <a:pt x="170" y="37"/>
                  <a:pt x="170" y="4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74" y="47"/>
                  <a:pt x="189" y="58"/>
                  <a:pt x="189" y="71"/>
                </a:cubicBezTo>
                <a:cubicBezTo>
                  <a:pt x="189" y="81"/>
                  <a:pt x="174" y="120"/>
                  <a:pt x="155" y="139"/>
                </a:cubicBezTo>
                <a:cubicBezTo>
                  <a:pt x="155" y="140"/>
                  <a:pt x="155" y="142"/>
                  <a:pt x="153" y="143"/>
                </a:cubicBezTo>
                <a:cubicBezTo>
                  <a:pt x="148" y="148"/>
                  <a:pt x="142" y="150"/>
                  <a:pt x="137" y="150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60"/>
                  <a:pt x="129" y="162"/>
                  <a:pt x="127" y="162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7"/>
                  <a:pt x="129" y="169"/>
                  <a:pt x="132" y="169"/>
                </a:cubicBezTo>
                <a:cubicBezTo>
                  <a:pt x="180" y="169"/>
                  <a:pt x="180" y="169"/>
                  <a:pt x="180" y="169"/>
                </a:cubicBezTo>
                <a:cubicBezTo>
                  <a:pt x="185" y="169"/>
                  <a:pt x="190" y="173"/>
                  <a:pt x="190" y="179"/>
                </a:cubicBezTo>
                <a:lnTo>
                  <a:pt x="190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3716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2548199"/>
              </p:ext>
            </p:extLst>
          </p:nvPr>
        </p:nvGraphicFramePr>
        <p:xfrm>
          <a:off x="3686629" y="1717583"/>
          <a:ext cx="4818742" cy="321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6545" y="3203542"/>
            <a:ext cx="28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0674" y="2798939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2514452" y="2021155"/>
            <a:ext cx="1616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solidFill>
                  <a:schemeClr val="accent1"/>
                </a:solidFill>
                <a:latin typeface="+mj-lt"/>
              </a:rPr>
              <a:t>70%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1099" y="3203542"/>
            <a:ext cx="296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61098" y="2798939"/>
            <a:ext cx="2645002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8061098" y="2021155"/>
            <a:ext cx="1616451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30%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251" y="46962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2243330" y="5160707"/>
            <a:ext cx="770534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39692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flipH="1" flipV="1">
            <a:off x="-4" y="0"/>
            <a:ext cx="8824689" cy="4180114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931800" y="337452"/>
            <a:ext cx="1201139" cy="1232681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9482" y="571311"/>
            <a:ext cx="553493" cy="56802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3947" y="2466063"/>
            <a:ext cx="10000677" cy="3842662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14949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One</a:t>
            </a:r>
            <a:endParaRPr 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149490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01</a:t>
            </a:r>
            <a:endParaRPr lang="en-US" sz="1600" b="1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391312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68237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Two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682378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02</a:t>
            </a:r>
            <a:endParaRPr lang="en-US" sz="1600" b="1" dirty="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924200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21526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Three</a:t>
            </a:r>
            <a:endParaRPr lang="en-US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215266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03</a:t>
            </a:r>
            <a:endParaRPr lang="en-US" sz="1600" b="1" dirty="0"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457088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74815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Four</a:t>
            </a:r>
            <a:endParaRPr lang="en-US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748154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04</a:t>
            </a:r>
            <a:endParaRPr lang="en-US" sz="1600" b="1" dirty="0"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989976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528104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Five</a:t>
            </a:r>
            <a:endParaRPr lang="en-US" sz="16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5281042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05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5522864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04285" y="3912324"/>
            <a:ext cx="4368515" cy="1720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Integer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ipsum, </a:t>
            </a:r>
            <a:r>
              <a:rPr lang="en-ID" sz="1200" dirty="0" err="1"/>
              <a:t>euismod</a:t>
            </a:r>
            <a:r>
              <a:rPr lang="en-ID" sz="1200" dirty="0"/>
              <a:t> </a:t>
            </a:r>
            <a:r>
              <a:rPr lang="en-ID" sz="1200" dirty="0" err="1"/>
              <a:t>consectetur</a:t>
            </a:r>
            <a:r>
              <a:rPr lang="en-ID" sz="1200" dirty="0"/>
              <a:t> </a:t>
            </a:r>
            <a:r>
              <a:rPr lang="en-ID" sz="1200" dirty="0" err="1"/>
              <a:t>lectus</a:t>
            </a:r>
            <a:r>
              <a:rPr lang="en-ID" sz="1200" dirty="0"/>
              <a:t>. </a:t>
            </a: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04285" y="3136611"/>
            <a:ext cx="4368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12065" y="956856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063803" y="4242049"/>
            <a:ext cx="295281" cy="295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-148901" y="4448634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Todays Agenda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79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H="1">
            <a:off x="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/>
          <p:cNvSpPr/>
          <p:nvPr/>
        </p:nvSpPr>
        <p:spPr>
          <a:xfrm flipH="1">
            <a:off x="2161613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/>
          <p:cNvSpPr txBox="1"/>
          <p:nvPr/>
        </p:nvSpPr>
        <p:spPr>
          <a:xfrm>
            <a:off x="9349280" y="89997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4993" y="3015358"/>
            <a:ext cx="2630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Streets </a:t>
            </a:r>
            <a:r>
              <a:rPr lang="en-ID" sz="1200" dirty="0" err="1"/>
              <a:t>Oklahooma</a:t>
            </a:r>
            <a:r>
              <a:rPr lang="en-ID" sz="1200" dirty="0"/>
              <a:t> block VII 342, California, United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4992" y="2660352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Location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6529613" y="2828317"/>
            <a:ext cx="235730" cy="349888"/>
          </a:xfrm>
          <a:custGeom>
            <a:avLst/>
            <a:gdLst>
              <a:gd name="T0" fmla="*/ 101 w 202"/>
              <a:gd name="T1" fmla="*/ 209 h 299"/>
              <a:gd name="T2" fmla="*/ 160 w 202"/>
              <a:gd name="T3" fmla="*/ 150 h 299"/>
              <a:gd name="T4" fmla="*/ 160 w 202"/>
              <a:gd name="T5" fmla="*/ 33 h 299"/>
              <a:gd name="T6" fmla="*/ 43 w 202"/>
              <a:gd name="T7" fmla="*/ 33 h 299"/>
              <a:gd name="T8" fmla="*/ 43 w 202"/>
              <a:gd name="T9" fmla="*/ 150 h 299"/>
              <a:gd name="T10" fmla="*/ 101 w 202"/>
              <a:gd name="T11" fmla="*/ 209 h 299"/>
              <a:gd name="T12" fmla="*/ 101 w 202"/>
              <a:gd name="T13" fmla="*/ 32 h 299"/>
              <a:gd name="T14" fmla="*/ 161 w 202"/>
              <a:gd name="T15" fmla="*/ 92 h 299"/>
              <a:gd name="T16" fmla="*/ 101 w 202"/>
              <a:gd name="T17" fmla="*/ 151 h 299"/>
              <a:gd name="T18" fmla="*/ 42 w 202"/>
              <a:gd name="T19" fmla="*/ 92 h 299"/>
              <a:gd name="T20" fmla="*/ 101 w 202"/>
              <a:gd name="T21" fmla="*/ 32 h 299"/>
              <a:gd name="T22" fmla="*/ 202 w 202"/>
              <a:gd name="T23" fmla="*/ 159 h 299"/>
              <a:gd name="T24" fmla="*/ 202 w 202"/>
              <a:gd name="T25" fmla="*/ 297 h 299"/>
              <a:gd name="T26" fmla="*/ 201 w 202"/>
              <a:gd name="T27" fmla="*/ 299 h 299"/>
              <a:gd name="T28" fmla="*/ 200 w 202"/>
              <a:gd name="T29" fmla="*/ 299 h 299"/>
              <a:gd name="T30" fmla="*/ 151 w 202"/>
              <a:gd name="T31" fmla="*/ 281 h 299"/>
              <a:gd name="T32" fmla="*/ 102 w 202"/>
              <a:gd name="T33" fmla="*/ 299 h 299"/>
              <a:gd name="T34" fmla="*/ 101 w 202"/>
              <a:gd name="T35" fmla="*/ 299 h 299"/>
              <a:gd name="T36" fmla="*/ 101 w 202"/>
              <a:gd name="T37" fmla="*/ 299 h 299"/>
              <a:gd name="T38" fmla="*/ 52 w 202"/>
              <a:gd name="T39" fmla="*/ 281 h 299"/>
              <a:gd name="T40" fmla="*/ 2 w 202"/>
              <a:gd name="T41" fmla="*/ 299 h 299"/>
              <a:gd name="T42" fmla="*/ 1 w 202"/>
              <a:gd name="T43" fmla="*/ 299 h 299"/>
              <a:gd name="T44" fmla="*/ 0 w 202"/>
              <a:gd name="T45" fmla="*/ 297 h 299"/>
              <a:gd name="T46" fmla="*/ 0 w 202"/>
              <a:gd name="T47" fmla="*/ 159 h 299"/>
              <a:gd name="T48" fmla="*/ 1 w 202"/>
              <a:gd name="T49" fmla="*/ 157 h 299"/>
              <a:gd name="T50" fmla="*/ 20 w 202"/>
              <a:gd name="T51" fmla="*/ 151 h 299"/>
              <a:gd name="T52" fmla="*/ 35 w 202"/>
              <a:gd name="T53" fmla="*/ 169 h 299"/>
              <a:gd name="T54" fmla="*/ 101 w 202"/>
              <a:gd name="T55" fmla="*/ 236 h 299"/>
              <a:gd name="T56" fmla="*/ 168 w 202"/>
              <a:gd name="T57" fmla="*/ 169 h 299"/>
              <a:gd name="T58" fmla="*/ 182 w 202"/>
              <a:gd name="T59" fmla="*/ 151 h 299"/>
              <a:gd name="T60" fmla="*/ 201 w 202"/>
              <a:gd name="T61" fmla="*/ 157 h 299"/>
              <a:gd name="T62" fmla="*/ 202 w 202"/>
              <a:gd name="T63" fmla="*/ 15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299">
                <a:moveTo>
                  <a:pt x="101" y="209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92" y="118"/>
                  <a:pt x="192" y="65"/>
                  <a:pt x="160" y="33"/>
                </a:cubicBezTo>
                <a:cubicBezTo>
                  <a:pt x="127" y="0"/>
                  <a:pt x="75" y="0"/>
                  <a:pt x="43" y="33"/>
                </a:cubicBezTo>
                <a:cubicBezTo>
                  <a:pt x="10" y="65"/>
                  <a:pt x="10" y="118"/>
                  <a:pt x="43" y="150"/>
                </a:cubicBezTo>
                <a:lnTo>
                  <a:pt x="101" y="209"/>
                </a:lnTo>
                <a:close/>
                <a:moveTo>
                  <a:pt x="101" y="32"/>
                </a:moveTo>
                <a:cubicBezTo>
                  <a:pt x="134" y="32"/>
                  <a:pt x="161" y="59"/>
                  <a:pt x="161" y="92"/>
                </a:cubicBezTo>
                <a:cubicBezTo>
                  <a:pt x="161" y="124"/>
                  <a:pt x="134" y="151"/>
                  <a:pt x="101" y="151"/>
                </a:cubicBezTo>
                <a:cubicBezTo>
                  <a:pt x="68" y="151"/>
                  <a:pt x="42" y="124"/>
                  <a:pt x="42" y="92"/>
                </a:cubicBezTo>
                <a:cubicBezTo>
                  <a:pt x="42" y="59"/>
                  <a:pt x="68" y="32"/>
                  <a:pt x="101" y="32"/>
                </a:cubicBezTo>
                <a:moveTo>
                  <a:pt x="202" y="159"/>
                </a:moveTo>
                <a:cubicBezTo>
                  <a:pt x="202" y="297"/>
                  <a:pt x="202" y="297"/>
                  <a:pt x="202" y="297"/>
                </a:cubicBezTo>
                <a:cubicBezTo>
                  <a:pt x="202" y="298"/>
                  <a:pt x="202" y="298"/>
                  <a:pt x="201" y="299"/>
                </a:cubicBezTo>
                <a:cubicBezTo>
                  <a:pt x="201" y="299"/>
                  <a:pt x="200" y="299"/>
                  <a:pt x="200" y="299"/>
                </a:cubicBezTo>
                <a:cubicBezTo>
                  <a:pt x="151" y="281"/>
                  <a:pt x="151" y="281"/>
                  <a:pt x="151" y="281"/>
                </a:cubicBezTo>
                <a:cubicBezTo>
                  <a:pt x="102" y="299"/>
                  <a:pt x="102" y="299"/>
                  <a:pt x="102" y="299"/>
                </a:cubicBezTo>
                <a:cubicBezTo>
                  <a:pt x="102" y="299"/>
                  <a:pt x="101" y="299"/>
                  <a:pt x="101" y="299"/>
                </a:cubicBezTo>
                <a:cubicBezTo>
                  <a:pt x="101" y="299"/>
                  <a:pt x="101" y="299"/>
                  <a:pt x="101" y="299"/>
                </a:cubicBezTo>
                <a:cubicBezTo>
                  <a:pt x="52" y="281"/>
                  <a:pt x="52" y="281"/>
                  <a:pt x="52" y="281"/>
                </a:cubicBezTo>
                <a:cubicBezTo>
                  <a:pt x="2" y="299"/>
                  <a:pt x="2" y="299"/>
                  <a:pt x="2" y="299"/>
                </a:cubicBezTo>
                <a:cubicBezTo>
                  <a:pt x="2" y="299"/>
                  <a:pt x="1" y="299"/>
                  <a:pt x="1" y="299"/>
                </a:cubicBezTo>
                <a:cubicBezTo>
                  <a:pt x="1" y="298"/>
                  <a:pt x="0" y="298"/>
                  <a:pt x="0" y="29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8"/>
                  <a:pt x="1" y="158"/>
                  <a:pt x="1" y="15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24" y="157"/>
                  <a:pt x="29" y="164"/>
                  <a:pt x="35" y="169"/>
                </a:cubicBezTo>
                <a:cubicBezTo>
                  <a:pt x="101" y="236"/>
                  <a:pt x="101" y="236"/>
                  <a:pt x="101" y="236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174" y="164"/>
                  <a:pt x="178" y="157"/>
                  <a:pt x="182" y="151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202" y="158"/>
                  <a:pt x="202" y="158"/>
                  <a:pt x="202" y="1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514326" y="3830570"/>
            <a:ext cx="349575" cy="348832"/>
          </a:xfrm>
          <a:custGeom>
            <a:avLst/>
            <a:gdLst>
              <a:gd name="T0" fmla="*/ 0 w 199"/>
              <a:gd name="T1" fmla="*/ 99 h 198"/>
              <a:gd name="T2" fmla="*/ 199 w 199"/>
              <a:gd name="T3" fmla="*/ 99 h 198"/>
              <a:gd name="T4" fmla="*/ 112 w 199"/>
              <a:gd name="T5" fmla="*/ 185 h 198"/>
              <a:gd name="T6" fmla="*/ 104 w 199"/>
              <a:gd name="T7" fmla="*/ 145 h 198"/>
              <a:gd name="T8" fmla="*/ 112 w 199"/>
              <a:gd name="T9" fmla="*/ 185 h 198"/>
              <a:gd name="T10" fmla="*/ 96 w 199"/>
              <a:gd name="T11" fmla="*/ 145 h 198"/>
              <a:gd name="T12" fmla="*/ 87 w 199"/>
              <a:gd name="T13" fmla="*/ 185 h 198"/>
              <a:gd name="T14" fmla="*/ 87 w 199"/>
              <a:gd name="T15" fmla="*/ 13 h 198"/>
              <a:gd name="T16" fmla="*/ 96 w 199"/>
              <a:gd name="T17" fmla="*/ 53 h 198"/>
              <a:gd name="T18" fmla="*/ 87 w 199"/>
              <a:gd name="T19" fmla="*/ 13 h 198"/>
              <a:gd name="T20" fmla="*/ 104 w 199"/>
              <a:gd name="T21" fmla="*/ 53 h 198"/>
              <a:gd name="T22" fmla="*/ 112 w 199"/>
              <a:gd name="T23" fmla="*/ 13 h 198"/>
              <a:gd name="T24" fmla="*/ 104 w 199"/>
              <a:gd name="T25" fmla="*/ 61 h 198"/>
              <a:gd name="T26" fmla="*/ 149 w 199"/>
              <a:gd name="T27" fmla="*/ 95 h 198"/>
              <a:gd name="T28" fmla="*/ 104 w 199"/>
              <a:gd name="T29" fmla="*/ 61 h 198"/>
              <a:gd name="T30" fmla="*/ 96 w 199"/>
              <a:gd name="T31" fmla="*/ 95 h 198"/>
              <a:gd name="T32" fmla="*/ 57 w 199"/>
              <a:gd name="T33" fmla="*/ 55 h 198"/>
              <a:gd name="T34" fmla="*/ 42 w 199"/>
              <a:gd name="T35" fmla="*/ 95 h 198"/>
              <a:gd name="T36" fmla="*/ 31 w 199"/>
              <a:gd name="T37" fmla="*/ 45 h 198"/>
              <a:gd name="T38" fmla="*/ 42 w 199"/>
              <a:gd name="T39" fmla="*/ 95 h 198"/>
              <a:gd name="T40" fmla="*/ 49 w 199"/>
              <a:gd name="T41" fmla="*/ 145 h 198"/>
              <a:gd name="T42" fmla="*/ 13 w 199"/>
              <a:gd name="T43" fmla="*/ 103 h 198"/>
              <a:gd name="T44" fmla="*/ 50 w 199"/>
              <a:gd name="T45" fmla="*/ 103 h 198"/>
              <a:gd name="T46" fmla="*/ 96 w 199"/>
              <a:gd name="T47" fmla="*/ 137 h 198"/>
              <a:gd name="T48" fmla="*/ 50 w 199"/>
              <a:gd name="T49" fmla="*/ 103 h 198"/>
              <a:gd name="T50" fmla="*/ 104 w 199"/>
              <a:gd name="T51" fmla="*/ 103 h 198"/>
              <a:gd name="T52" fmla="*/ 143 w 199"/>
              <a:gd name="T53" fmla="*/ 142 h 198"/>
              <a:gd name="T54" fmla="*/ 157 w 199"/>
              <a:gd name="T55" fmla="*/ 103 h 198"/>
              <a:gd name="T56" fmla="*/ 168 w 199"/>
              <a:gd name="T57" fmla="*/ 153 h 198"/>
              <a:gd name="T58" fmla="*/ 157 w 199"/>
              <a:gd name="T59" fmla="*/ 103 h 198"/>
              <a:gd name="T60" fmla="*/ 150 w 199"/>
              <a:gd name="T61" fmla="*/ 53 h 198"/>
              <a:gd name="T62" fmla="*/ 187 w 199"/>
              <a:gd name="T63" fmla="*/ 95 h 198"/>
              <a:gd name="T64" fmla="*/ 162 w 199"/>
              <a:gd name="T65" fmla="*/ 39 h 198"/>
              <a:gd name="T66" fmla="*/ 131 w 199"/>
              <a:gd name="T67" fmla="*/ 18 h 198"/>
              <a:gd name="T68" fmla="*/ 68 w 199"/>
              <a:gd name="T69" fmla="*/ 18 h 198"/>
              <a:gd name="T70" fmla="*/ 37 w 199"/>
              <a:gd name="T71" fmla="*/ 39 h 198"/>
              <a:gd name="T72" fmla="*/ 37 w 199"/>
              <a:gd name="T73" fmla="*/ 159 h 198"/>
              <a:gd name="T74" fmla="*/ 68 w 199"/>
              <a:gd name="T75" fmla="*/ 180 h 198"/>
              <a:gd name="T76" fmla="*/ 131 w 199"/>
              <a:gd name="T77" fmla="*/ 180 h 198"/>
              <a:gd name="T78" fmla="*/ 162 w 199"/>
              <a:gd name="T79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198">
                <a:moveTo>
                  <a:pt x="100" y="0"/>
                </a:moveTo>
                <a:cubicBezTo>
                  <a:pt x="45" y="0"/>
                  <a:pt x="0" y="44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4"/>
                  <a:pt x="154" y="0"/>
                  <a:pt x="100" y="0"/>
                </a:cubicBezTo>
                <a:moveTo>
                  <a:pt x="112" y="185"/>
                </a:moveTo>
                <a:cubicBezTo>
                  <a:pt x="109" y="185"/>
                  <a:pt x="106" y="186"/>
                  <a:pt x="104" y="186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16" y="145"/>
                  <a:pt x="129" y="147"/>
                  <a:pt x="140" y="150"/>
                </a:cubicBezTo>
                <a:cubicBezTo>
                  <a:pt x="133" y="167"/>
                  <a:pt x="123" y="180"/>
                  <a:pt x="112" y="185"/>
                </a:cubicBezTo>
                <a:moveTo>
                  <a:pt x="59" y="150"/>
                </a:moveTo>
                <a:cubicBezTo>
                  <a:pt x="71" y="147"/>
                  <a:pt x="83" y="145"/>
                  <a:pt x="96" y="145"/>
                </a:cubicBezTo>
                <a:cubicBezTo>
                  <a:pt x="96" y="186"/>
                  <a:pt x="96" y="186"/>
                  <a:pt x="96" y="186"/>
                </a:cubicBezTo>
                <a:cubicBezTo>
                  <a:pt x="93" y="186"/>
                  <a:pt x="90" y="185"/>
                  <a:pt x="87" y="185"/>
                </a:cubicBezTo>
                <a:cubicBezTo>
                  <a:pt x="76" y="180"/>
                  <a:pt x="66" y="167"/>
                  <a:pt x="59" y="150"/>
                </a:cubicBezTo>
                <a:moveTo>
                  <a:pt x="87" y="13"/>
                </a:moveTo>
                <a:cubicBezTo>
                  <a:pt x="90" y="12"/>
                  <a:pt x="93" y="12"/>
                  <a:pt x="96" y="12"/>
                </a:cubicBezTo>
                <a:cubicBezTo>
                  <a:pt x="96" y="53"/>
                  <a:pt x="96" y="53"/>
                  <a:pt x="96" y="53"/>
                </a:cubicBezTo>
                <a:cubicBezTo>
                  <a:pt x="83" y="53"/>
                  <a:pt x="71" y="51"/>
                  <a:pt x="59" y="48"/>
                </a:cubicBezTo>
                <a:cubicBezTo>
                  <a:pt x="66" y="31"/>
                  <a:pt x="76" y="18"/>
                  <a:pt x="87" y="13"/>
                </a:cubicBezTo>
                <a:moveTo>
                  <a:pt x="140" y="48"/>
                </a:moveTo>
                <a:cubicBezTo>
                  <a:pt x="129" y="51"/>
                  <a:pt x="116" y="53"/>
                  <a:pt x="104" y="53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6" y="12"/>
                  <a:pt x="109" y="12"/>
                  <a:pt x="112" y="13"/>
                </a:cubicBezTo>
                <a:cubicBezTo>
                  <a:pt x="123" y="18"/>
                  <a:pt x="133" y="31"/>
                  <a:pt x="140" y="48"/>
                </a:cubicBezTo>
                <a:moveTo>
                  <a:pt x="104" y="61"/>
                </a:moveTo>
                <a:cubicBezTo>
                  <a:pt x="117" y="61"/>
                  <a:pt x="130" y="59"/>
                  <a:pt x="143" y="55"/>
                </a:cubicBezTo>
                <a:cubicBezTo>
                  <a:pt x="146" y="67"/>
                  <a:pt x="148" y="81"/>
                  <a:pt x="149" y="95"/>
                </a:cubicBezTo>
                <a:cubicBezTo>
                  <a:pt x="104" y="95"/>
                  <a:pt x="104" y="95"/>
                  <a:pt x="104" y="95"/>
                </a:cubicBezTo>
                <a:lnTo>
                  <a:pt x="104" y="61"/>
                </a:lnTo>
                <a:close/>
                <a:moveTo>
                  <a:pt x="96" y="61"/>
                </a:moveTo>
                <a:cubicBezTo>
                  <a:pt x="96" y="95"/>
                  <a:pt x="96" y="95"/>
                  <a:pt x="96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81"/>
                  <a:pt x="53" y="67"/>
                  <a:pt x="57" y="55"/>
                </a:cubicBezTo>
                <a:cubicBezTo>
                  <a:pt x="69" y="59"/>
                  <a:pt x="82" y="61"/>
                  <a:pt x="96" y="61"/>
                </a:cubicBezTo>
                <a:moveTo>
                  <a:pt x="42" y="95"/>
                </a:moveTo>
                <a:cubicBezTo>
                  <a:pt x="13" y="95"/>
                  <a:pt x="13" y="95"/>
                  <a:pt x="13" y="95"/>
                </a:cubicBezTo>
                <a:cubicBezTo>
                  <a:pt x="13" y="76"/>
                  <a:pt x="20" y="59"/>
                  <a:pt x="31" y="45"/>
                </a:cubicBezTo>
                <a:cubicBezTo>
                  <a:pt x="37" y="48"/>
                  <a:pt x="43" y="51"/>
                  <a:pt x="49" y="53"/>
                </a:cubicBezTo>
                <a:cubicBezTo>
                  <a:pt x="45" y="65"/>
                  <a:pt x="43" y="80"/>
                  <a:pt x="42" y="95"/>
                </a:cubicBezTo>
                <a:moveTo>
                  <a:pt x="42" y="103"/>
                </a:moveTo>
                <a:cubicBezTo>
                  <a:pt x="43" y="118"/>
                  <a:pt x="45" y="132"/>
                  <a:pt x="49" y="145"/>
                </a:cubicBezTo>
                <a:cubicBezTo>
                  <a:pt x="43" y="147"/>
                  <a:pt x="37" y="150"/>
                  <a:pt x="31" y="153"/>
                </a:cubicBezTo>
                <a:cubicBezTo>
                  <a:pt x="20" y="139"/>
                  <a:pt x="13" y="122"/>
                  <a:pt x="13" y="103"/>
                </a:cubicBezTo>
                <a:lnTo>
                  <a:pt x="42" y="103"/>
                </a:lnTo>
                <a:close/>
                <a:moveTo>
                  <a:pt x="50" y="103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82" y="137"/>
                  <a:pt x="69" y="139"/>
                  <a:pt x="57" y="142"/>
                </a:cubicBezTo>
                <a:cubicBezTo>
                  <a:pt x="53" y="131"/>
                  <a:pt x="51" y="117"/>
                  <a:pt x="50" y="103"/>
                </a:cubicBezTo>
                <a:moveTo>
                  <a:pt x="104" y="137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17"/>
                  <a:pt x="146" y="131"/>
                  <a:pt x="143" y="142"/>
                </a:cubicBezTo>
                <a:cubicBezTo>
                  <a:pt x="130" y="139"/>
                  <a:pt x="117" y="137"/>
                  <a:pt x="104" y="137"/>
                </a:cubicBezTo>
                <a:moveTo>
                  <a:pt x="157" y="103"/>
                </a:moveTo>
                <a:cubicBezTo>
                  <a:pt x="187" y="103"/>
                  <a:pt x="187" y="103"/>
                  <a:pt x="187" y="103"/>
                </a:cubicBezTo>
                <a:cubicBezTo>
                  <a:pt x="186" y="122"/>
                  <a:pt x="179" y="139"/>
                  <a:pt x="168" y="153"/>
                </a:cubicBezTo>
                <a:cubicBezTo>
                  <a:pt x="162" y="150"/>
                  <a:pt x="156" y="147"/>
                  <a:pt x="150" y="145"/>
                </a:cubicBezTo>
                <a:cubicBezTo>
                  <a:pt x="154" y="132"/>
                  <a:pt x="156" y="118"/>
                  <a:pt x="157" y="103"/>
                </a:cubicBezTo>
                <a:moveTo>
                  <a:pt x="157" y="95"/>
                </a:moveTo>
                <a:cubicBezTo>
                  <a:pt x="156" y="80"/>
                  <a:pt x="154" y="65"/>
                  <a:pt x="150" y="53"/>
                </a:cubicBezTo>
                <a:cubicBezTo>
                  <a:pt x="156" y="51"/>
                  <a:pt x="162" y="48"/>
                  <a:pt x="168" y="45"/>
                </a:cubicBezTo>
                <a:cubicBezTo>
                  <a:pt x="179" y="59"/>
                  <a:pt x="186" y="76"/>
                  <a:pt x="187" y="95"/>
                </a:cubicBezTo>
                <a:lnTo>
                  <a:pt x="157" y="95"/>
                </a:lnTo>
                <a:close/>
                <a:moveTo>
                  <a:pt x="162" y="39"/>
                </a:moveTo>
                <a:cubicBezTo>
                  <a:pt x="158" y="41"/>
                  <a:pt x="153" y="43"/>
                  <a:pt x="147" y="45"/>
                </a:cubicBezTo>
                <a:cubicBezTo>
                  <a:pt x="143" y="34"/>
                  <a:pt x="137" y="25"/>
                  <a:pt x="131" y="18"/>
                </a:cubicBezTo>
                <a:cubicBezTo>
                  <a:pt x="143" y="22"/>
                  <a:pt x="154" y="29"/>
                  <a:pt x="162" y="39"/>
                </a:cubicBezTo>
                <a:moveTo>
                  <a:pt x="68" y="18"/>
                </a:moveTo>
                <a:cubicBezTo>
                  <a:pt x="62" y="25"/>
                  <a:pt x="56" y="34"/>
                  <a:pt x="52" y="45"/>
                </a:cubicBezTo>
                <a:cubicBezTo>
                  <a:pt x="46" y="43"/>
                  <a:pt x="41" y="41"/>
                  <a:pt x="37" y="39"/>
                </a:cubicBezTo>
                <a:cubicBezTo>
                  <a:pt x="46" y="29"/>
                  <a:pt x="56" y="22"/>
                  <a:pt x="68" y="18"/>
                </a:cubicBezTo>
                <a:moveTo>
                  <a:pt x="37" y="159"/>
                </a:moveTo>
                <a:cubicBezTo>
                  <a:pt x="41" y="157"/>
                  <a:pt x="46" y="154"/>
                  <a:pt x="52" y="152"/>
                </a:cubicBezTo>
                <a:cubicBezTo>
                  <a:pt x="56" y="163"/>
                  <a:pt x="62" y="173"/>
                  <a:pt x="68" y="180"/>
                </a:cubicBezTo>
                <a:cubicBezTo>
                  <a:pt x="56" y="175"/>
                  <a:pt x="46" y="168"/>
                  <a:pt x="37" y="159"/>
                </a:cubicBezTo>
                <a:moveTo>
                  <a:pt x="131" y="180"/>
                </a:moveTo>
                <a:cubicBezTo>
                  <a:pt x="137" y="173"/>
                  <a:pt x="143" y="163"/>
                  <a:pt x="147" y="152"/>
                </a:cubicBezTo>
                <a:cubicBezTo>
                  <a:pt x="153" y="154"/>
                  <a:pt x="158" y="157"/>
                  <a:pt x="162" y="159"/>
                </a:cubicBezTo>
                <a:cubicBezTo>
                  <a:pt x="154" y="168"/>
                  <a:pt x="143" y="175"/>
                  <a:pt x="131" y="1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24992" y="4016695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4992" y="3661689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Website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4992" y="4728144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24992" y="4373138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Email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4485" y="1967417"/>
            <a:ext cx="40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endParaRPr lang="en-ID" sz="120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Get In Touch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Oval 6"/>
          <p:cNvSpPr/>
          <p:nvPr/>
        </p:nvSpPr>
        <p:spPr>
          <a:xfrm flipH="1">
            <a:off x="6116603" y="610715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517706" y="4569737"/>
            <a:ext cx="324405" cy="316813"/>
          </a:xfrm>
          <a:custGeom>
            <a:avLst/>
            <a:gdLst>
              <a:gd name="T0" fmla="*/ 191 w 199"/>
              <a:gd name="T1" fmla="*/ 55 h 194"/>
              <a:gd name="T2" fmla="*/ 107 w 199"/>
              <a:gd name="T3" fmla="*/ 2 h 194"/>
              <a:gd name="T4" fmla="*/ 91 w 199"/>
              <a:gd name="T5" fmla="*/ 2 h 194"/>
              <a:gd name="T6" fmla="*/ 7 w 199"/>
              <a:gd name="T7" fmla="*/ 55 h 194"/>
              <a:gd name="T8" fmla="*/ 0 w 199"/>
              <a:gd name="T9" fmla="*/ 69 h 194"/>
              <a:gd name="T10" fmla="*/ 0 w 199"/>
              <a:gd name="T11" fmla="*/ 182 h 194"/>
              <a:gd name="T12" fmla="*/ 11 w 199"/>
              <a:gd name="T13" fmla="*/ 194 h 194"/>
              <a:gd name="T14" fmla="*/ 187 w 199"/>
              <a:gd name="T15" fmla="*/ 194 h 194"/>
              <a:gd name="T16" fmla="*/ 199 w 199"/>
              <a:gd name="T17" fmla="*/ 182 h 194"/>
              <a:gd name="T18" fmla="*/ 199 w 199"/>
              <a:gd name="T19" fmla="*/ 69 h 194"/>
              <a:gd name="T20" fmla="*/ 191 w 199"/>
              <a:gd name="T21" fmla="*/ 55 h 194"/>
              <a:gd name="T22" fmla="*/ 12 w 199"/>
              <a:gd name="T23" fmla="*/ 105 h 194"/>
              <a:gd name="T24" fmla="*/ 62 w 199"/>
              <a:gd name="T25" fmla="*/ 137 h 194"/>
              <a:gd name="T26" fmla="*/ 12 w 199"/>
              <a:gd name="T27" fmla="*/ 170 h 194"/>
              <a:gd name="T28" fmla="*/ 12 w 199"/>
              <a:gd name="T29" fmla="*/ 105 h 194"/>
              <a:gd name="T30" fmla="*/ 187 w 199"/>
              <a:gd name="T31" fmla="*/ 182 h 194"/>
              <a:gd name="T32" fmla="*/ 12 w 199"/>
              <a:gd name="T33" fmla="*/ 182 h 194"/>
              <a:gd name="T34" fmla="*/ 12 w 199"/>
              <a:gd name="T35" fmla="*/ 180 h 194"/>
              <a:gd name="T36" fmla="*/ 13 w 199"/>
              <a:gd name="T37" fmla="*/ 179 h 194"/>
              <a:gd name="T38" fmla="*/ 97 w 199"/>
              <a:gd name="T39" fmla="*/ 124 h 194"/>
              <a:gd name="T40" fmla="*/ 102 w 199"/>
              <a:gd name="T41" fmla="*/ 124 h 194"/>
              <a:gd name="T42" fmla="*/ 186 w 199"/>
              <a:gd name="T43" fmla="*/ 179 h 194"/>
              <a:gd name="T44" fmla="*/ 187 w 199"/>
              <a:gd name="T45" fmla="*/ 180 h 194"/>
              <a:gd name="T46" fmla="*/ 187 w 199"/>
              <a:gd name="T47" fmla="*/ 182 h 194"/>
              <a:gd name="T48" fmla="*/ 187 w 199"/>
              <a:gd name="T49" fmla="*/ 170 h 194"/>
              <a:gd name="T50" fmla="*/ 137 w 199"/>
              <a:gd name="T51" fmla="*/ 137 h 194"/>
              <a:gd name="T52" fmla="*/ 187 w 199"/>
              <a:gd name="T53" fmla="*/ 105 h 194"/>
              <a:gd name="T54" fmla="*/ 187 w 199"/>
              <a:gd name="T55" fmla="*/ 170 h 194"/>
              <a:gd name="T56" fmla="*/ 187 w 199"/>
              <a:gd name="T57" fmla="*/ 89 h 194"/>
              <a:gd name="T58" fmla="*/ 185 w 199"/>
              <a:gd name="T59" fmla="*/ 92 h 194"/>
              <a:gd name="T60" fmla="*/ 126 w 199"/>
              <a:gd name="T61" fmla="*/ 130 h 194"/>
              <a:gd name="T62" fmla="*/ 106 w 199"/>
              <a:gd name="T63" fmla="*/ 118 h 194"/>
              <a:gd name="T64" fmla="*/ 92 w 199"/>
              <a:gd name="T65" fmla="*/ 118 h 194"/>
              <a:gd name="T66" fmla="*/ 72 w 199"/>
              <a:gd name="T67" fmla="*/ 130 h 194"/>
              <a:gd name="T68" fmla="*/ 14 w 199"/>
              <a:gd name="T69" fmla="*/ 92 h 194"/>
              <a:gd name="T70" fmla="*/ 12 w 199"/>
              <a:gd name="T71" fmla="*/ 89 h 194"/>
              <a:gd name="T72" fmla="*/ 12 w 199"/>
              <a:gd name="T73" fmla="*/ 69 h 194"/>
              <a:gd name="T74" fmla="*/ 14 w 199"/>
              <a:gd name="T75" fmla="*/ 66 h 194"/>
              <a:gd name="T76" fmla="*/ 98 w 199"/>
              <a:gd name="T77" fmla="*/ 13 h 194"/>
              <a:gd name="T78" fmla="*/ 101 w 199"/>
              <a:gd name="T79" fmla="*/ 13 h 194"/>
              <a:gd name="T80" fmla="*/ 185 w 199"/>
              <a:gd name="T81" fmla="*/ 66 h 194"/>
              <a:gd name="T82" fmla="*/ 187 w 199"/>
              <a:gd name="T83" fmla="*/ 69 h 194"/>
              <a:gd name="T84" fmla="*/ 187 w 199"/>
              <a:gd name="T85" fmla="*/ 89 h 194"/>
              <a:gd name="T86" fmla="*/ 99 w 199"/>
              <a:gd name="T87" fmla="*/ 36 h 194"/>
              <a:gd name="T88" fmla="*/ 63 w 199"/>
              <a:gd name="T89" fmla="*/ 72 h 194"/>
              <a:gd name="T90" fmla="*/ 99 w 199"/>
              <a:gd name="T91" fmla="*/ 108 h 194"/>
              <a:gd name="T92" fmla="*/ 135 w 199"/>
              <a:gd name="T93" fmla="*/ 72 h 194"/>
              <a:gd name="T94" fmla="*/ 99 w 199"/>
              <a:gd name="T95" fmla="*/ 36 h 194"/>
              <a:gd name="T96" fmla="*/ 99 w 199"/>
              <a:gd name="T97" fmla="*/ 98 h 194"/>
              <a:gd name="T98" fmla="*/ 74 w 199"/>
              <a:gd name="T99" fmla="*/ 72 h 194"/>
              <a:gd name="T100" fmla="*/ 99 w 199"/>
              <a:gd name="T101" fmla="*/ 47 h 194"/>
              <a:gd name="T102" fmla="*/ 125 w 199"/>
              <a:gd name="T103" fmla="*/ 72 h 194"/>
              <a:gd name="T104" fmla="*/ 99 w 199"/>
              <a:gd name="T105" fmla="*/ 98 h 194"/>
              <a:gd name="T106" fmla="*/ 84 w 199"/>
              <a:gd name="T107" fmla="*/ 75 h 194"/>
              <a:gd name="T108" fmla="*/ 114 w 199"/>
              <a:gd name="T109" fmla="*/ 75 h 194"/>
              <a:gd name="T110" fmla="*/ 114 w 199"/>
              <a:gd name="T111" fmla="*/ 86 h 194"/>
              <a:gd name="T112" fmla="*/ 84 w 199"/>
              <a:gd name="T113" fmla="*/ 86 h 194"/>
              <a:gd name="T114" fmla="*/ 84 w 199"/>
              <a:gd name="T115" fmla="*/ 75 h 194"/>
              <a:gd name="T116" fmla="*/ 84 w 199"/>
              <a:gd name="T117" fmla="*/ 59 h 194"/>
              <a:gd name="T118" fmla="*/ 114 w 199"/>
              <a:gd name="T119" fmla="*/ 59 h 194"/>
              <a:gd name="T120" fmla="*/ 114 w 199"/>
              <a:gd name="T121" fmla="*/ 69 h 194"/>
              <a:gd name="T122" fmla="*/ 84 w 199"/>
              <a:gd name="T123" fmla="*/ 69 h 194"/>
              <a:gd name="T124" fmla="*/ 84 w 199"/>
              <a:gd name="T125" fmla="*/ 5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" h="194">
                <a:moveTo>
                  <a:pt x="191" y="55"/>
                </a:moveTo>
                <a:cubicBezTo>
                  <a:pt x="107" y="2"/>
                  <a:pt x="107" y="2"/>
                  <a:pt x="107" y="2"/>
                </a:cubicBezTo>
                <a:cubicBezTo>
                  <a:pt x="103" y="0"/>
                  <a:pt x="96" y="0"/>
                  <a:pt x="91" y="2"/>
                </a:cubicBezTo>
                <a:cubicBezTo>
                  <a:pt x="7" y="55"/>
                  <a:pt x="7" y="55"/>
                  <a:pt x="7" y="55"/>
                </a:cubicBezTo>
                <a:cubicBezTo>
                  <a:pt x="3" y="58"/>
                  <a:pt x="0" y="64"/>
                  <a:pt x="0" y="69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5" y="194"/>
                  <a:pt x="11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94" y="194"/>
                  <a:pt x="199" y="188"/>
                  <a:pt x="199" y="182"/>
                </a:cubicBezTo>
                <a:cubicBezTo>
                  <a:pt x="199" y="69"/>
                  <a:pt x="199" y="69"/>
                  <a:pt x="199" y="69"/>
                </a:cubicBezTo>
                <a:cubicBezTo>
                  <a:pt x="199" y="64"/>
                  <a:pt x="196" y="58"/>
                  <a:pt x="191" y="55"/>
                </a:cubicBezTo>
                <a:moveTo>
                  <a:pt x="12" y="105"/>
                </a:moveTo>
                <a:cubicBezTo>
                  <a:pt x="62" y="137"/>
                  <a:pt x="62" y="137"/>
                  <a:pt x="62" y="137"/>
                </a:cubicBezTo>
                <a:cubicBezTo>
                  <a:pt x="12" y="170"/>
                  <a:pt x="12" y="170"/>
                  <a:pt x="12" y="170"/>
                </a:cubicBezTo>
                <a:lnTo>
                  <a:pt x="12" y="105"/>
                </a:lnTo>
                <a:close/>
                <a:moveTo>
                  <a:pt x="187" y="182"/>
                </a:moveTo>
                <a:cubicBezTo>
                  <a:pt x="12" y="182"/>
                  <a:pt x="12" y="182"/>
                  <a:pt x="12" y="18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2" y="179"/>
                  <a:pt x="12" y="179"/>
                  <a:pt x="13" y="179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8" y="123"/>
                  <a:pt x="101" y="123"/>
                  <a:pt x="102" y="124"/>
                </a:cubicBezTo>
                <a:cubicBezTo>
                  <a:pt x="186" y="179"/>
                  <a:pt x="186" y="179"/>
                  <a:pt x="186" y="179"/>
                </a:cubicBezTo>
                <a:cubicBezTo>
                  <a:pt x="186" y="179"/>
                  <a:pt x="187" y="179"/>
                  <a:pt x="187" y="180"/>
                </a:cubicBezTo>
                <a:lnTo>
                  <a:pt x="187" y="182"/>
                </a:lnTo>
                <a:close/>
                <a:moveTo>
                  <a:pt x="187" y="170"/>
                </a:moveTo>
                <a:cubicBezTo>
                  <a:pt x="137" y="137"/>
                  <a:pt x="137" y="137"/>
                  <a:pt x="137" y="137"/>
                </a:cubicBezTo>
                <a:cubicBezTo>
                  <a:pt x="187" y="105"/>
                  <a:pt x="187" y="105"/>
                  <a:pt x="187" y="105"/>
                </a:cubicBezTo>
                <a:lnTo>
                  <a:pt x="187" y="170"/>
                </a:lnTo>
                <a:close/>
                <a:moveTo>
                  <a:pt x="187" y="89"/>
                </a:moveTo>
                <a:cubicBezTo>
                  <a:pt x="187" y="90"/>
                  <a:pt x="186" y="92"/>
                  <a:pt x="185" y="92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2" y="115"/>
                  <a:pt x="96" y="115"/>
                  <a:pt x="92" y="118"/>
                </a:cubicBezTo>
                <a:cubicBezTo>
                  <a:pt x="92" y="118"/>
                  <a:pt x="74" y="129"/>
                  <a:pt x="72" y="130"/>
                </a:cubicBezTo>
                <a:cubicBezTo>
                  <a:pt x="14" y="92"/>
                  <a:pt x="14" y="92"/>
                  <a:pt x="14" y="92"/>
                </a:cubicBezTo>
                <a:cubicBezTo>
                  <a:pt x="13" y="92"/>
                  <a:pt x="12" y="90"/>
                  <a:pt x="12" y="8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8"/>
                  <a:pt x="13" y="66"/>
                  <a:pt x="14" y="66"/>
                </a:cubicBezTo>
                <a:cubicBezTo>
                  <a:pt x="98" y="13"/>
                  <a:pt x="98" y="13"/>
                  <a:pt x="98" y="13"/>
                </a:cubicBezTo>
                <a:cubicBezTo>
                  <a:pt x="98" y="12"/>
                  <a:pt x="101" y="12"/>
                  <a:pt x="101" y="13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6" y="66"/>
                  <a:pt x="187" y="68"/>
                  <a:pt x="187" y="69"/>
                </a:cubicBezTo>
                <a:lnTo>
                  <a:pt x="187" y="89"/>
                </a:lnTo>
                <a:close/>
                <a:moveTo>
                  <a:pt x="99" y="36"/>
                </a:moveTo>
                <a:cubicBezTo>
                  <a:pt x="79" y="36"/>
                  <a:pt x="63" y="52"/>
                  <a:pt x="63" y="72"/>
                </a:cubicBezTo>
                <a:cubicBezTo>
                  <a:pt x="63" y="92"/>
                  <a:pt x="79" y="108"/>
                  <a:pt x="99" y="108"/>
                </a:cubicBezTo>
                <a:cubicBezTo>
                  <a:pt x="119" y="108"/>
                  <a:pt x="135" y="92"/>
                  <a:pt x="135" y="72"/>
                </a:cubicBezTo>
                <a:cubicBezTo>
                  <a:pt x="135" y="52"/>
                  <a:pt x="119" y="36"/>
                  <a:pt x="99" y="36"/>
                </a:cubicBezTo>
                <a:moveTo>
                  <a:pt x="99" y="98"/>
                </a:moveTo>
                <a:cubicBezTo>
                  <a:pt x="85" y="98"/>
                  <a:pt x="74" y="86"/>
                  <a:pt x="74" y="72"/>
                </a:cubicBezTo>
                <a:cubicBezTo>
                  <a:pt x="74" y="58"/>
                  <a:pt x="85" y="47"/>
                  <a:pt x="99" y="47"/>
                </a:cubicBezTo>
                <a:cubicBezTo>
                  <a:pt x="114" y="47"/>
                  <a:pt x="125" y="58"/>
                  <a:pt x="125" y="72"/>
                </a:cubicBezTo>
                <a:cubicBezTo>
                  <a:pt x="125" y="86"/>
                  <a:pt x="114" y="98"/>
                  <a:pt x="99" y="98"/>
                </a:cubicBezTo>
                <a:moveTo>
                  <a:pt x="84" y="75"/>
                </a:moveTo>
                <a:cubicBezTo>
                  <a:pt x="114" y="75"/>
                  <a:pt x="114" y="75"/>
                  <a:pt x="114" y="75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84" y="86"/>
                  <a:pt x="84" y="86"/>
                  <a:pt x="84" y="86"/>
                </a:cubicBezTo>
                <a:lnTo>
                  <a:pt x="84" y="75"/>
                </a:lnTo>
                <a:close/>
                <a:moveTo>
                  <a:pt x="84" y="59"/>
                </a:moveTo>
                <a:cubicBezTo>
                  <a:pt x="114" y="59"/>
                  <a:pt x="114" y="59"/>
                  <a:pt x="114" y="5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84" y="69"/>
                  <a:pt x="84" y="69"/>
                  <a:pt x="84" y="69"/>
                </a:cubicBezTo>
                <a:lnTo>
                  <a:pt x="84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5331415" y="5220793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24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337043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Amstein</a:t>
            </a:r>
            <a:r>
              <a:rPr lang="en-ID" dirty="0"/>
              <a:t> Medical Presentation Template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1105" y="215143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See You Soon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821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5776686" y="4441370"/>
            <a:ext cx="6415314" cy="2416629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138757" y="964688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7376" y="2990819"/>
            <a:ext cx="5885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 Is Health That Is Real Wealth </a:t>
            </a:r>
            <a:br>
              <a:rPr lang="en-ID" dirty="0"/>
            </a:br>
            <a:r>
              <a:rPr lang="en-ID" dirty="0"/>
              <a:t>And Not Pieces Of Gold And Silver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938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373629" y="2131192"/>
            <a:ext cx="3042804" cy="30428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/>
          <p:cNvSpPr/>
          <p:nvPr/>
        </p:nvSpPr>
        <p:spPr>
          <a:xfrm>
            <a:off x="587375" y="2669679"/>
            <a:ext cx="4557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288045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375" y="4147007"/>
            <a:ext cx="1241425" cy="653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375" y="4695008"/>
            <a:ext cx="4557649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rich.</a:t>
            </a:r>
            <a:endParaRPr lang="en-ID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6911" y="1132529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Who We 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0871" y="1645012"/>
            <a:ext cx="1211321" cy="12431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06685" y="2704056"/>
            <a:ext cx="491688" cy="491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9036050" y="686489"/>
            <a:ext cx="273770" cy="273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40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Rectangle 14"/>
          <p:cNvSpPr/>
          <p:nvPr/>
        </p:nvSpPr>
        <p:spPr>
          <a:xfrm rot="5400000">
            <a:off x="1897745" y="-1897745"/>
            <a:ext cx="6858000" cy="1065348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 16"/>
          <p:cNvSpPr/>
          <p:nvPr/>
        </p:nvSpPr>
        <p:spPr>
          <a:xfrm>
            <a:off x="1778003" y="227040"/>
            <a:ext cx="10413999" cy="6630960"/>
          </a:xfrm>
          <a:custGeom>
            <a:avLst/>
            <a:gdLst>
              <a:gd name="connsiteX0" fmla="*/ 7609111 w 10413999"/>
              <a:gd name="connsiteY0" fmla="*/ 4245205 h 6630960"/>
              <a:gd name="connsiteX1" fmla="*/ 7058691 w 10413999"/>
              <a:gd name="connsiteY1" fmla="*/ 4795623 h 6630960"/>
              <a:gd name="connsiteX2" fmla="*/ 7609111 w 10413999"/>
              <a:gd name="connsiteY2" fmla="*/ 5346041 h 6630960"/>
              <a:gd name="connsiteX3" fmla="*/ 8159531 w 10413999"/>
              <a:gd name="connsiteY3" fmla="*/ 4795623 h 6630960"/>
              <a:gd name="connsiteX4" fmla="*/ 7609111 w 10413999"/>
              <a:gd name="connsiteY4" fmla="*/ 4245205 h 6630960"/>
              <a:gd name="connsiteX5" fmla="*/ 9446080 w 10413999"/>
              <a:gd name="connsiteY5" fmla="*/ 1232134 h 6630960"/>
              <a:gd name="connsiteX6" fmla="*/ 9065537 w 10413999"/>
              <a:gd name="connsiteY6" fmla="*/ 1612676 h 6630960"/>
              <a:gd name="connsiteX7" fmla="*/ 9446080 w 10413999"/>
              <a:gd name="connsiteY7" fmla="*/ 1993218 h 6630960"/>
              <a:gd name="connsiteX8" fmla="*/ 9826623 w 10413999"/>
              <a:gd name="connsiteY8" fmla="*/ 1612676 h 6630960"/>
              <a:gd name="connsiteX9" fmla="*/ 9446080 w 10413999"/>
              <a:gd name="connsiteY9" fmla="*/ 1232134 h 6630960"/>
              <a:gd name="connsiteX10" fmla="*/ 7458752 w 10413999"/>
              <a:gd name="connsiteY10" fmla="*/ 428 h 6630960"/>
              <a:gd name="connsiteX11" fmla="*/ 10355627 w 10413999"/>
              <a:gd name="connsiteY11" fmla="*/ 404191 h 6630960"/>
              <a:gd name="connsiteX12" fmla="*/ 10413999 w 10413999"/>
              <a:gd name="connsiteY12" fmla="*/ 413937 h 6630960"/>
              <a:gd name="connsiteX13" fmla="*/ 10413999 w 10413999"/>
              <a:gd name="connsiteY13" fmla="*/ 6630960 h 6630960"/>
              <a:gd name="connsiteX14" fmla="*/ 297657 w 10413999"/>
              <a:gd name="connsiteY14" fmla="*/ 6630960 h 6630960"/>
              <a:gd name="connsiteX15" fmla="*/ 275337 w 10413999"/>
              <a:gd name="connsiteY15" fmla="*/ 6555617 h 6630960"/>
              <a:gd name="connsiteX16" fmla="*/ 249123 w 10413999"/>
              <a:gd name="connsiteY16" fmla="*/ 4321238 h 6630960"/>
              <a:gd name="connsiteX17" fmla="*/ 4130856 w 10413999"/>
              <a:gd name="connsiteY17" fmla="*/ 2916494 h 6630960"/>
              <a:gd name="connsiteX18" fmla="*/ 6433578 w 10413999"/>
              <a:gd name="connsiteY18" fmla="*/ 134021 h 6630960"/>
              <a:gd name="connsiteX19" fmla="*/ 7458752 w 10413999"/>
              <a:gd name="connsiteY19" fmla="*/ 428 h 66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13999" h="6630960">
                <a:moveTo>
                  <a:pt x="7609111" y="4245205"/>
                </a:moveTo>
                <a:cubicBezTo>
                  <a:pt x="7305122" y="4245205"/>
                  <a:pt x="7058691" y="4491636"/>
                  <a:pt x="7058691" y="4795623"/>
                </a:cubicBezTo>
                <a:cubicBezTo>
                  <a:pt x="7058691" y="5099610"/>
                  <a:pt x="7305122" y="5346041"/>
                  <a:pt x="7609111" y="5346041"/>
                </a:cubicBezTo>
                <a:cubicBezTo>
                  <a:pt x="7913100" y="5346041"/>
                  <a:pt x="8159531" y="5099610"/>
                  <a:pt x="8159531" y="4795623"/>
                </a:cubicBezTo>
                <a:cubicBezTo>
                  <a:pt x="8159531" y="4491636"/>
                  <a:pt x="7913100" y="4245205"/>
                  <a:pt x="7609111" y="4245205"/>
                </a:cubicBezTo>
                <a:close/>
                <a:moveTo>
                  <a:pt x="9446080" y="1232134"/>
                </a:moveTo>
                <a:cubicBezTo>
                  <a:pt x="9235912" y="1232134"/>
                  <a:pt x="9065537" y="1402508"/>
                  <a:pt x="9065537" y="1612676"/>
                </a:cubicBezTo>
                <a:cubicBezTo>
                  <a:pt x="9065537" y="1822844"/>
                  <a:pt x="9235912" y="1993218"/>
                  <a:pt x="9446080" y="1993218"/>
                </a:cubicBezTo>
                <a:cubicBezTo>
                  <a:pt x="9656248" y="1993218"/>
                  <a:pt x="9826623" y="1822844"/>
                  <a:pt x="9826623" y="1612676"/>
                </a:cubicBezTo>
                <a:cubicBezTo>
                  <a:pt x="9826623" y="1402508"/>
                  <a:pt x="9656248" y="1232134"/>
                  <a:pt x="9446080" y="1232134"/>
                </a:cubicBezTo>
                <a:close/>
                <a:moveTo>
                  <a:pt x="7458752" y="428"/>
                </a:moveTo>
                <a:cubicBezTo>
                  <a:pt x="8442848" y="12562"/>
                  <a:pt x="9653427" y="280156"/>
                  <a:pt x="10355627" y="404191"/>
                </a:cubicBezTo>
                <a:lnTo>
                  <a:pt x="10413999" y="413937"/>
                </a:lnTo>
                <a:lnTo>
                  <a:pt x="10413999" y="6630960"/>
                </a:lnTo>
                <a:lnTo>
                  <a:pt x="297657" y="6630960"/>
                </a:lnTo>
                <a:lnTo>
                  <a:pt x="275337" y="6555617"/>
                </a:lnTo>
                <a:cubicBezTo>
                  <a:pt x="75391" y="5880470"/>
                  <a:pt x="-215533" y="4841264"/>
                  <a:pt x="249123" y="4321238"/>
                </a:cubicBezTo>
                <a:cubicBezTo>
                  <a:pt x="868665" y="3627870"/>
                  <a:pt x="3100114" y="3614363"/>
                  <a:pt x="4130856" y="2916494"/>
                </a:cubicBezTo>
                <a:cubicBezTo>
                  <a:pt x="5161599" y="2218625"/>
                  <a:pt x="5337044" y="543738"/>
                  <a:pt x="6433578" y="134021"/>
                </a:cubicBezTo>
                <a:cubicBezTo>
                  <a:pt x="6707712" y="31592"/>
                  <a:pt x="7065113" y="-4427"/>
                  <a:pt x="7458752" y="42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587375" y="2880254"/>
            <a:ext cx="7747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Vivamus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feugiat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tortor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dui ligula, </a:t>
            </a:r>
            <a:r>
              <a:rPr lang="en-ID" sz="1200" dirty="0" err="1">
                <a:solidFill>
                  <a:schemeClr val="bg1"/>
                </a:solidFill>
              </a:rPr>
              <a:t>aliquam</a:t>
            </a:r>
            <a:r>
              <a:rPr lang="en-ID" sz="1200" dirty="0">
                <a:solidFill>
                  <a:schemeClr val="bg1"/>
                </a:solidFill>
              </a:rPr>
              <a:t> in </a:t>
            </a:r>
            <a:r>
              <a:rPr lang="en-ID" sz="1200" dirty="0" err="1">
                <a:solidFill>
                  <a:schemeClr val="bg1"/>
                </a:solidFill>
              </a:rPr>
              <a:t>finibus</a:t>
            </a:r>
            <a:r>
              <a:rPr lang="en-ID" sz="1200" dirty="0">
                <a:solidFill>
                  <a:schemeClr val="bg1"/>
                </a:solidFill>
              </a:rPr>
              <a:t> in, </a:t>
            </a:r>
            <a:r>
              <a:rPr lang="en-ID" sz="1200" dirty="0" err="1">
                <a:solidFill>
                  <a:schemeClr val="bg1"/>
                </a:solidFill>
              </a:rPr>
              <a:t>ullamcorper</a:t>
            </a:r>
            <a:r>
              <a:rPr lang="en-ID" sz="1200" dirty="0">
                <a:solidFill>
                  <a:schemeClr val="bg1"/>
                </a:solidFill>
              </a:rPr>
              <a:t> a </a:t>
            </a:r>
            <a:r>
              <a:rPr lang="en-ID" sz="1200" dirty="0" err="1">
                <a:solidFill>
                  <a:schemeClr val="bg1"/>
                </a:solidFill>
              </a:rPr>
              <a:t>dolor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mauris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ultricies</a:t>
            </a:r>
            <a:r>
              <a:rPr lang="en-ID" sz="1200" dirty="0">
                <a:solidFill>
                  <a:schemeClr val="bg1"/>
                </a:solidFill>
              </a:rPr>
              <a:t> in.</a:t>
            </a:r>
          </a:p>
        </p:txBody>
      </p:sp>
      <p:sp>
        <p:nvSpPr>
          <p:cNvPr id="7" name="Oval 6"/>
          <p:cNvSpPr/>
          <p:nvPr/>
        </p:nvSpPr>
        <p:spPr>
          <a:xfrm>
            <a:off x="587375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2365376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4143377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246361" y="917632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8218" y="5022663"/>
            <a:ext cx="842235" cy="86435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5794" y="3982092"/>
            <a:ext cx="343958" cy="35299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We Are A Team That Always Takes Care Of People’s Health</a:t>
            </a: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1000885" y="4389338"/>
            <a:ext cx="597194" cy="706786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847182" y="4385368"/>
            <a:ext cx="460602" cy="71472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560857" y="4381397"/>
            <a:ext cx="589254" cy="722668"/>
          </a:xfrm>
          <a:custGeom>
            <a:avLst/>
            <a:gdLst>
              <a:gd name="T0" fmla="*/ 25 w 157"/>
              <a:gd name="T1" fmla="*/ 150 h 192"/>
              <a:gd name="T2" fmla="*/ 92 w 157"/>
              <a:gd name="T3" fmla="*/ 150 h 192"/>
              <a:gd name="T4" fmla="*/ 92 w 157"/>
              <a:gd name="T5" fmla="*/ 158 h 192"/>
              <a:gd name="T6" fmla="*/ 25 w 157"/>
              <a:gd name="T7" fmla="*/ 158 h 192"/>
              <a:gd name="T8" fmla="*/ 25 w 157"/>
              <a:gd name="T9" fmla="*/ 150 h 192"/>
              <a:gd name="T10" fmla="*/ 157 w 157"/>
              <a:gd name="T11" fmla="*/ 49 h 192"/>
              <a:gd name="T12" fmla="*/ 157 w 157"/>
              <a:gd name="T13" fmla="*/ 182 h 192"/>
              <a:gd name="T14" fmla="*/ 147 w 157"/>
              <a:gd name="T15" fmla="*/ 192 h 192"/>
              <a:gd name="T16" fmla="*/ 10 w 157"/>
              <a:gd name="T17" fmla="*/ 192 h 192"/>
              <a:gd name="T18" fmla="*/ 0 w 157"/>
              <a:gd name="T19" fmla="*/ 182 h 192"/>
              <a:gd name="T20" fmla="*/ 0 w 157"/>
              <a:gd name="T21" fmla="*/ 10 h 192"/>
              <a:gd name="T22" fmla="*/ 10 w 157"/>
              <a:gd name="T23" fmla="*/ 0 h 192"/>
              <a:gd name="T24" fmla="*/ 108 w 157"/>
              <a:gd name="T25" fmla="*/ 0 h 192"/>
              <a:gd name="T26" fmla="*/ 108 w 157"/>
              <a:gd name="T27" fmla="*/ 0 h 192"/>
              <a:gd name="T28" fmla="*/ 112 w 157"/>
              <a:gd name="T29" fmla="*/ 1 h 192"/>
              <a:gd name="T30" fmla="*/ 155 w 157"/>
              <a:gd name="T31" fmla="*/ 43 h 192"/>
              <a:gd name="T32" fmla="*/ 157 w 157"/>
              <a:gd name="T33" fmla="*/ 49 h 192"/>
              <a:gd name="T34" fmla="*/ 157 w 157"/>
              <a:gd name="T35" fmla="*/ 49 h 192"/>
              <a:gd name="T36" fmla="*/ 114 w 157"/>
              <a:gd name="T37" fmla="*/ 39 h 192"/>
              <a:gd name="T38" fmla="*/ 118 w 157"/>
              <a:gd name="T39" fmla="*/ 43 h 192"/>
              <a:gd name="T40" fmla="*/ 138 w 157"/>
              <a:gd name="T41" fmla="*/ 43 h 192"/>
              <a:gd name="T42" fmla="*/ 114 w 157"/>
              <a:gd name="T43" fmla="*/ 20 h 192"/>
              <a:gd name="T44" fmla="*/ 114 w 157"/>
              <a:gd name="T45" fmla="*/ 39 h 192"/>
              <a:gd name="T46" fmla="*/ 145 w 157"/>
              <a:gd name="T47" fmla="*/ 55 h 192"/>
              <a:gd name="T48" fmla="*/ 118 w 157"/>
              <a:gd name="T49" fmla="*/ 55 h 192"/>
              <a:gd name="T50" fmla="*/ 102 w 157"/>
              <a:gd name="T51" fmla="*/ 39 h 192"/>
              <a:gd name="T52" fmla="*/ 102 w 157"/>
              <a:gd name="T53" fmla="*/ 12 h 192"/>
              <a:gd name="T54" fmla="*/ 12 w 157"/>
              <a:gd name="T55" fmla="*/ 12 h 192"/>
              <a:gd name="T56" fmla="*/ 12 w 157"/>
              <a:gd name="T57" fmla="*/ 180 h 192"/>
              <a:gd name="T58" fmla="*/ 145 w 157"/>
              <a:gd name="T59" fmla="*/ 180 h 192"/>
              <a:gd name="T60" fmla="*/ 145 w 157"/>
              <a:gd name="T61" fmla="*/ 55 h 192"/>
              <a:gd name="T62" fmla="*/ 25 w 157"/>
              <a:gd name="T63" fmla="*/ 140 h 192"/>
              <a:gd name="T64" fmla="*/ 132 w 157"/>
              <a:gd name="T65" fmla="*/ 140 h 192"/>
              <a:gd name="T66" fmla="*/ 132 w 157"/>
              <a:gd name="T67" fmla="*/ 132 h 192"/>
              <a:gd name="T68" fmla="*/ 25 w 157"/>
              <a:gd name="T69" fmla="*/ 132 h 192"/>
              <a:gd name="T70" fmla="*/ 25 w 157"/>
              <a:gd name="T71" fmla="*/ 140 h 192"/>
              <a:gd name="T72" fmla="*/ 53 w 157"/>
              <a:gd name="T73" fmla="*/ 122 h 192"/>
              <a:gd name="T74" fmla="*/ 132 w 157"/>
              <a:gd name="T75" fmla="*/ 122 h 192"/>
              <a:gd name="T76" fmla="*/ 132 w 157"/>
              <a:gd name="T77" fmla="*/ 114 h 192"/>
              <a:gd name="T78" fmla="*/ 53 w 157"/>
              <a:gd name="T79" fmla="*/ 114 h 192"/>
              <a:gd name="T80" fmla="*/ 53 w 157"/>
              <a:gd name="T81" fmla="*/ 122 h 192"/>
              <a:gd name="T82" fmla="*/ 67 w 157"/>
              <a:gd name="T83" fmla="*/ 101 h 192"/>
              <a:gd name="T84" fmla="*/ 91 w 157"/>
              <a:gd name="T85" fmla="*/ 101 h 192"/>
              <a:gd name="T86" fmla="*/ 91 w 157"/>
              <a:gd name="T87" fmla="*/ 87 h 192"/>
              <a:gd name="T88" fmla="*/ 105 w 157"/>
              <a:gd name="T89" fmla="*/ 87 h 192"/>
              <a:gd name="T90" fmla="*/ 105 w 157"/>
              <a:gd name="T91" fmla="*/ 63 h 192"/>
              <a:gd name="T92" fmla="*/ 91 w 157"/>
              <a:gd name="T93" fmla="*/ 63 h 192"/>
              <a:gd name="T94" fmla="*/ 91 w 157"/>
              <a:gd name="T95" fmla="*/ 49 h 192"/>
              <a:gd name="T96" fmla="*/ 67 w 157"/>
              <a:gd name="T97" fmla="*/ 49 h 192"/>
              <a:gd name="T98" fmla="*/ 67 w 157"/>
              <a:gd name="T99" fmla="*/ 63 h 192"/>
              <a:gd name="T100" fmla="*/ 53 w 157"/>
              <a:gd name="T101" fmla="*/ 63 h 192"/>
              <a:gd name="T102" fmla="*/ 53 w 157"/>
              <a:gd name="T103" fmla="*/ 87 h 192"/>
              <a:gd name="T104" fmla="*/ 67 w 157"/>
              <a:gd name="T105" fmla="*/ 87 h 192"/>
              <a:gd name="T106" fmla="*/ 67 w 157"/>
              <a:gd name="T107" fmla="*/ 10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192">
                <a:moveTo>
                  <a:pt x="25" y="150"/>
                </a:moveTo>
                <a:cubicBezTo>
                  <a:pt x="92" y="150"/>
                  <a:pt x="92" y="150"/>
                  <a:pt x="92" y="150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25" y="158"/>
                  <a:pt x="25" y="158"/>
                  <a:pt x="25" y="158"/>
                </a:cubicBezTo>
                <a:lnTo>
                  <a:pt x="25" y="150"/>
                </a:lnTo>
                <a:close/>
                <a:moveTo>
                  <a:pt x="157" y="49"/>
                </a:moveTo>
                <a:cubicBezTo>
                  <a:pt x="157" y="182"/>
                  <a:pt x="157" y="182"/>
                  <a:pt x="157" y="182"/>
                </a:cubicBezTo>
                <a:cubicBezTo>
                  <a:pt x="157" y="187"/>
                  <a:pt x="153" y="192"/>
                  <a:pt x="147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5" y="192"/>
                  <a:pt x="0" y="187"/>
                  <a:pt x="0" y="18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0"/>
                  <a:pt x="112" y="1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157" y="45"/>
                  <a:pt x="157" y="46"/>
                  <a:pt x="157" y="49"/>
                </a:cubicBezTo>
                <a:cubicBezTo>
                  <a:pt x="157" y="49"/>
                  <a:pt x="157" y="49"/>
                  <a:pt x="157" y="49"/>
                </a:cubicBezTo>
                <a:close/>
                <a:moveTo>
                  <a:pt x="114" y="39"/>
                </a:moveTo>
                <a:cubicBezTo>
                  <a:pt x="114" y="41"/>
                  <a:pt x="116" y="43"/>
                  <a:pt x="11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14" y="20"/>
                  <a:pt x="114" y="20"/>
                  <a:pt x="114" y="20"/>
                </a:cubicBezTo>
                <a:lnTo>
                  <a:pt x="114" y="39"/>
                </a:lnTo>
                <a:close/>
                <a:moveTo>
                  <a:pt x="145" y="55"/>
                </a:moveTo>
                <a:cubicBezTo>
                  <a:pt x="118" y="55"/>
                  <a:pt x="118" y="55"/>
                  <a:pt x="118" y="55"/>
                </a:cubicBezTo>
                <a:cubicBezTo>
                  <a:pt x="109" y="55"/>
                  <a:pt x="102" y="48"/>
                  <a:pt x="102" y="39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45" y="180"/>
                  <a:pt x="145" y="180"/>
                  <a:pt x="145" y="180"/>
                </a:cubicBezTo>
                <a:lnTo>
                  <a:pt x="145" y="55"/>
                </a:lnTo>
                <a:close/>
                <a:moveTo>
                  <a:pt x="25" y="140"/>
                </a:moveTo>
                <a:cubicBezTo>
                  <a:pt x="132" y="140"/>
                  <a:pt x="132" y="140"/>
                  <a:pt x="132" y="140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25" y="132"/>
                  <a:pt x="25" y="132"/>
                  <a:pt x="25" y="132"/>
                </a:cubicBezTo>
                <a:lnTo>
                  <a:pt x="25" y="140"/>
                </a:lnTo>
                <a:close/>
                <a:moveTo>
                  <a:pt x="53" y="122"/>
                </a:moveTo>
                <a:cubicBezTo>
                  <a:pt x="132" y="122"/>
                  <a:pt x="132" y="122"/>
                  <a:pt x="132" y="122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53" y="114"/>
                  <a:pt x="53" y="114"/>
                  <a:pt x="53" y="114"/>
                </a:cubicBezTo>
                <a:lnTo>
                  <a:pt x="53" y="122"/>
                </a:lnTo>
                <a:close/>
                <a:moveTo>
                  <a:pt x="67" y="101"/>
                </a:moveTo>
                <a:cubicBezTo>
                  <a:pt x="91" y="101"/>
                  <a:pt x="91" y="101"/>
                  <a:pt x="91" y="101"/>
                </a:cubicBezTo>
                <a:cubicBezTo>
                  <a:pt x="91" y="87"/>
                  <a:pt x="91" y="87"/>
                  <a:pt x="91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49"/>
                  <a:pt x="91" y="49"/>
                  <a:pt x="91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63"/>
                  <a:pt x="67" y="63"/>
                  <a:pt x="6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87"/>
                  <a:pt x="53" y="87"/>
                  <a:pt x="53" y="87"/>
                </a:cubicBezTo>
                <a:cubicBezTo>
                  <a:pt x="67" y="87"/>
                  <a:pt x="67" y="87"/>
                  <a:pt x="67" y="87"/>
                </a:cubicBezTo>
                <a:lnTo>
                  <a:pt x="67" y="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782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Freeform 21"/>
          <p:cNvSpPr/>
          <p:nvPr/>
        </p:nvSpPr>
        <p:spPr>
          <a:xfrm rot="5400000">
            <a:off x="2155842" y="1090537"/>
            <a:ext cx="4676926" cy="4676928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468759" y="895662"/>
            <a:ext cx="4051091" cy="40510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2644716" y="4946753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1124103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One.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7787" y="1462657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9" name="Oval 8"/>
          <p:cNvSpPr/>
          <p:nvPr/>
        </p:nvSpPr>
        <p:spPr>
          <a:xfrm>
            <a:off x="7228838" y="1156071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233240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Two.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7787" y="2670960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3" name="Oval 12"/>
          <p:cNvSpPr/>
          <p:nvPr/>
        </p:nvSpPr>
        <p:spPr>
          <a:xfrm>
            <a:off x="7228838" y="2364374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354070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Three.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7787" y="3879263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7228838" y="3572677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474901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Four.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7787" y="5087566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21" name="Oval 20"/>
          <p:cNvSpPr/>
          <p:nvPr/>
        </p:nvSpPr>
        <p:spPr>
          <a:xfrm>
            <a:off x="7228838" y="4780980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Have A </a:t>
            </a:r>
            <a:br>
              <a:rPr lang="en-ID" dirty="0"/>
            </a:br>
            <a:r>
              <a:rPr lang="en-ID" dirty="0"/>
              <a:t>Vision For Health</a:t>
            </a:r>
          </a:p>
        </p:txBody>
      </p:sp>
    </p:spTree>
    <p:extLst>
      <p:ext uri="{BB962C8B-B14F-4D97-AF65-F5344CB8AC3E}">
        <p14:creationId xmlns:p14="http://schemas.microsoft.com/office/powerpoint/2010/main" val="17434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rot="16200000">
            <a:off x="-736597" y="736600"/>
            <a:ext cx="6858000" cy="5384802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TextBox 16"/>
          <p:cNvSpPr txBox="1"/>
          <p:nvPr/>
        </p:nvSpPr>
        <p:spPr>
          <a:xfrm>
            <a:off x="5630648" y="910532"/>
            <a:ext cx="604099" cy="61996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0034" y="2934284"/>
            <a:ext cx="5634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0034" y="2547301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970035" y="4653569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970034" y="4201731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2" y="4246486"/>
            <a:ext cx="4060824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970034" y="5077231"/>
            <a:ext cx="5634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6037" y="549275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1426" y="5369618"/>
            <a:ext cx="491688" cy="491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721426" y="351043"/>
            <a:ext cx="869190" cy="869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5110087" y="6034008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370176" y="1120504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Mission </a:t>
            </a:r>
            <a:br>
              <a:rPr lang="en-ID" dirty="0"/>
            </a:br>
            <a:r>
              <a:rPr lang="en-ID" dirty="0"/>
              <a:t>For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7321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0"/>
            <a:ext cx="3861140" cy="6858000"/>
          </a:xfrm>
          <a:custGeom>
            <a:avLst/>
            <a:gdLst>
              <a:gd name="connsiteX0" fmla="*/ 0 w 3861140"/>
              <a:gd name="connsiteY0" fmla="*/ 0 h 6858000"/>
              <a:gd name="connsiteX1" fmla="*/ 2766045 w 3861140"/>
              <a:gd name="connsiteY1" fmla="*/ 0 h 6858000"/>
              <a:gd name="connsiteX2" fmla="*/ 2905620 w 3861140"/>
              <a:gd name="connsiteY2" fmla="*/ 137488 h 6858000"/>
              <a:gd name="connsiteX3" fmla="*/ 3456465 w 3861140"/>
              <a:gd name="connsiteY3" fmla="*/ 927305 h 6858000"/>
              <a:gd name="connsiteX4" fmla="*/ 3364676 w 3861140"/>
              <a:gd name="connsiteY4" fmla="*/ 4351972 h 6858000"/>
              <a:gd name="connsiteX5" fmla="*/ 3290830 w 3861140"/>
              <a:gd name="connsiteY5" fmla="*/ 6680975 h 6858000"/>
              <a:gd name="connsiteX6" fmla="*/ 3375130 w 3861140"/>
              <a:gd name="connsiteY6" fmla="*/ 6858000 h 6858000"/>
              <a:gd name="connsiteX7" fmla="*/ 0 w 3861140"/>
              <a:gd name="connsiteY7" fmla="*/ 6858000 h 6858000"/>
              <a:gd name="connsiteX8" fmla="*/ 0 w 3861140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1140" h="6858000">
                <a:moveTo>
                  <a:pt x="0" y="0"/>
                </a:moveTo>
                <a:lnTo>
                  <a:pt x="2766045" y="0"/>
                </a:lnTo>
                <a:lnTo>
                  <a:pt x="2905620" y="137488"/>
                </a:lnTo>
                <a:cubicBezTo>
                  <a:pt x="3121256" y="369935"/>
                  <a:pt x="3307679" y="634278"/>
                  <a:pt x="3456465" y="927305"/>
                </a:cubicBezTo>
                <a:cubicBezTo>
                  <a:pt x="4050579" y="2068165"/>
                  <a:pt x="3965563" y="3356177"/>
                  <a:pt x="3364676" y="4351972"/>
                </a:cubicBezTo>
                <a:cubicBezTo>
                  <a:pt x="2944154" y="5075396"/>
                  <a:pt x="2924451" y="5942062"/>
                  <a:pt x="3290830" y="6680975"/>
                </a:cubicBezTo>
                <a:lnTo>
                  <a:pt x="33751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Rectangle 15"/>
          <p:cNvSpPr/>
          <p:nvPr/>
        </p:nvSpPr>
        <p:spPr>
          <a:xfrm>
            <a:off x="5379619" y="288252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9620" y="248976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3450" y="528231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451" y="488955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Two.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9619" y="1786449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3450" y="41953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02.</a:t>
            </a:r>
          </a:p>
        </p:txBody>
      </p:sp>
      <p:sp>
        <p:nvSpPr>
          <p:cNvPr id="28" name="Oval 27"/>
          <p:cNvSpPr/>
          <p:nvPr/>
        </p:nvSpPr>
        <p:spPr>
          <a:xfrm>
            <a:off x="3954383" y="3788497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/>
          <p:cNvSpPr/>
          <p:nvPr/>
        </p:nvSpPr>
        <p:spPr>
          <a:xfrm>
            <a:off x="3884361" y="1701832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/>
          <p:cNvSpPr/>
          <p:nvPr/>
        </p:nvSpPr>
        <p:spPr>
          <a:xfrm>
            <a:off x="3460675" y="6536379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2866202" y="570306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2552" y="4388526"/>
            <a:ext cx="488210" cy="5010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1279" y="2522792"/>
            <a:ext cx="760072" cy="76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Company Timeline</a:t>
            </a:r>
          </a:p>
        </p:txBody>
      </p:sp>
    </p:spTree>
    <p:extLst>
      <p:ext uri="{BB962C8B-B14F-4D97-AF65-F5344CB8AC3E}">
        <p14:creationId xmlns:p14="http://schemas.microsoft.com/office/powerpoint/2010/main" val="401912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.amstein 3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FF3225"/>
      </a:accent1>
      <a:accent2>
        <a:srgbClr val="FFA627"/>
      </a:accent2>
      <a:accent3>
        <a:srgbClr val="54D629"/>
      </a:accent3>
      <a:accent4>
        <a:srgbClr val="2CAAFF"/>
      </a:accent4>
      <a:accent5>
        <a:srgbClr val="AD2EFF"/>
      </a:accent5>
      <a:accent6>
        <a:srgbClr val="9D1EBC"/>
      </a:accent6>
      <a:hlink>
        <a:srgbClr val="0563C1"/>
      </a:hlink>
      <a:folHlink>
        <a:srgbClr val="954F72"/>
      </a:folHlink>
    </a:clrScheme>
    <a:fontScheme name=".EVORT 1">
      <a:majorFont>
        <a:latin typeface="Lato Black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2441</Words>
  <Application>Microsoft Office PowerPoint</Application>
  <PresentationFormat>Widescreen</PresentationFormat>
  <Paragraphs>225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Lato Black</vt:lpstr>
      <vt:lpstr>Nobile</vt:lpstr>
      <vt:lpstr>Quicksand</vt:lpstr>
      <vt:lpstr>Raleway</vt:lpstr>
      <vt:lpstr>Office Theme</vt:lpstr>
      <vt:lpstr>Amstein</vt:lpstr>
      <vt:lpstr>Welcome To  Our Presentation</vt:lpstr>
      <vt:lpstr>Todays Agenda Presentation</vt:lpstr>
      <vt:lpstr>It Is Health That Is Real Wealth  And Not Pieces Of Gold And Silver</vt:lpstr>
      <vt:lpstr>Who We Are</vt:lpstr>
      <vt:lpstr>We Are A Team That Always Takes Care Of People’s Health</vt:lpstr>
      <vt:lpstr>We Have A  Vision For Health</vt:lpstr>
      <vt:lpstr>Our Mission  For Public Health</vt:lpstr>
      <vt:lpstr>Company Timeline</vt:lpstr>
      <vt:lpstr>PowerPoint Presentation</vt:lpstr>
      <vt:lpstr>We Provide  The Best Service</vt:lpstr>
      <vt:lpstr>The Detail Service</vt:lpstr>
      <vt:lpstr>Our Achievement In Healty Life</vt:lpstr>
      <vt:lpstr>Our Team That’s Always Care To You</vt:lpstr>
      <vt:lpstr>Our Professional Team</vt:lpstr>
      <vt:lpstr>Dr. James Moralez</vt:lpstr>
      <vt:lpstr>Break Section</vt:lpstr>
      <vt:lpstr>Health Is The Main Thing For Life</vt:lpstr>
      <vt:lpstr>Health Is The Greatest Gift</vt:lpstr>
      <vt:lpstr>Our Latest Project</vt:lpstr>
      <vt:lpstr>Our Information</vt:lpstr>
      <vt:lpstr>Mockup Slide</vt:lpstr>
      <vt:lpstr>Our Application  In Tablet</vt:lpstr>
      <vt:lpstr>Check Our Deals</vt:lpstr>
      <vt:lpstr>Testimonials</vt:lpstr>
      <vt:lpstr>Data Statistic</vt:lpstr>
      <vt:lpstr>Chart Data</vt:lpstr>
      <vt:lpstr>Infographic</vt:lpstr>
      <vt:lpstr>Chart Data</vt:lpstr>
      <vt:lpstr>Get In Touch</vt:lpstr>
      <vt:lpstr>See You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Blesstudio</dc:creator>
  <cp:lastModifiedBy>user</cp:lastModifiedBy>
  <cp:revision>95</cp:revision>
  <dcterms:created xsi:type="dcterms:W3CDTF">2020-02-17T06:10:48Z</dcterms:created>
  <dcterms:modified xsi:type="dcterms:W3CDTF">2020-03-28T04:16:42Z</dcterms:modified>
</cp:coreProperties>
</file>